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327" r:id="rId6"/>
    <p:sldId id="325" r:id="rId7"/>
    <p:sldId id="326" r:id="rId8"/>
    <p:sldId id="324" r:id="rId9"/>
    <p:sldId id="293" r:id="rId10"/>
    <p:sldId id="323" r:id="rId11"/>
    <p:sldId id="294" r:id="rId12"/>
    <p:sldId id="296" r:id="rId13"/>
    <p:sldId id="322" r:id="rId14"/>
    <p:sldId id="297" r:id="rId15"/>
    <p:sldId id="298" r:id="rId16"/>
    <p:sldId id="299" r:id="rId17"/>
    <p:sldId id="300" r:id="rId18"/>
    <p:sldId id="301" r:id="rId19"/>
    <p:sldId id="302" r:id="rId20"/>
    <p:sldId id="303" r:id="rId21"/>
    <p:sldId id="304" r:id="rId22"/>
    <p:sldId id="305" r:id="rId23"/>
    <p:sldId id="306" r:id="rId24"/>
    <p:sldId id="308" r:id="rId25"/>
    <p:sldId id="307" r:id="rId26"/>
    <p:sldId id="309" r:id="rId27"/>
    <p:sldId id="310" r:id="rId28"/>
    <p:sldId id="328" r:id="rId29"/>
    <p:sldId id="321" r:id="rId30"/>
    <p:sldId id="320" r:id="rId31"/>
    <p:sldId id="319" r:id="rId32"/>
    <p:sldId id="31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E423F5-BB87-4E02-9B25-1CD97E40DC64}" v="3" dt="2025-03-13T18:23:09.391"/>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98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er, William [HHS]" userId="78ab0174-1c0e-4878-989c-7fcc481cae38" providerId="ADAL" clId="{95E423F5-BB87-4E02-9B25-1CD97E40DC64}"/>
    <pc:docChg chg="undo custSel modSld">
      <pc:chgData name="Linder, William [HHS]" userId="78ab0174-1c0e-4878-989c-7fcc481cae38" providerId="ADAL" clId="{95E423F5-BB87-4E02-9B25-1CD97E40DC64}" dt="2025-03-13T18:23:13.087" v="224" actId="1076"/>
      <pc:docMkLst>
        <pc:docMk/>
      </pc:docMkLst>
      <pc:sldChg chg="modSp mod">
        <pc:chgData name="Linder, William [HHS]" userId="78ab0174-1c0e-4878-989c-7fcc481cae38" providerId="ADAL" clId="{95E423F5-BB87-4E02-9B25-1CD97E40DC64}" dt="2025-03-13T18:17:16.340" v="117" actId="2711"/>
        <pc:sldMkLst>
          <pc:docMk/>
          <pc:sldMk cId="1370625850" sldId="256"/>
        </pc:sldMkLst>
        <pc:spChg chg="mod">
          <ac:chgData name="Linder, William [HHS]" userId="78ab0174-1c0e-4878-989c-7fcc481cae38" providerId="ADAL" clId="{95E423F5-BB87-4E02-9B25-1CD97E40DC64}" dt="2025-03-13T18:17:16.340" v="117" actId="2711"/>
          <ac:spMkLst>
            <pc:docMk/>
            <pc:sldMk cId="1370625850" sldId="256"/>
            <ac:spMk id="2" creationId="{DAD88C65-102E-9848-0B62-09D6E1AF27D3}"/>
          </ac:spMkLst>
        </pc:spChg>
        <pc:spChg chg="mod">
          <ac:chgData name="Linder, William [HHS]" userId="78ab0174-1c0e-4878-989c-7fcc481cae38" providerId="ADAL" clId="{95E423F5-BB87-4E02-9B25-1CD97E40DC64}" dt="2025-03-13T18:17:16.340" v="117" actId="2711"/>
          <ac:spMkLst>
            <pc:docMk/>
            <pc:sldMk cId="1370625850" sldId="256"/>
            <ac:spMk id="3" creationId="{E584DF7D-184A-D800-1F28-57FD1CDFCBFA}"/>
          </ac:spMkLst>
        </pc:spChg>
        <pc:spChg chg="mod">
          <ac:chgData name="Linder, William [HHS]" userId="78ab0174-1c0e-4878-989c-7fcc481cae38" providerId="ADAL" clId="{95E423F5-BB87-4E02-9B25-1CD97E40DC64}" dt="2025-03-13T18:17:16.340" v="117" actId="2711"/>
          <ac:spMkLst>
            <pc:docMk/>
            <pc:sldMk cId="1370625850" sldId="256"/>
            <ac:spMk id="10" creationId="{307FFAB6-511E-50C9-4C1E-721DBCA0057A}"/>
          </ac:spMkLst>
        </pc:spChg>
      </pc:sldChg>
      <pc:sldChg chg="modSp mod">
        <pc:chgData name="Linder, William [HHS]" userId="78ab0174-1c0e-4878-989c-7fcc481cae38" providerId="ADAL" clId="{95E423F5-BB87-4E02-9B25-1CD97E40DC64}" dt="2025-03-13T18:17:50.410" v="122" actId="2711"/>
        <pc:sldMkLst>
          <pc:docMk/>
          <pc:sldMk cId="1401297020" sldId="293"/>
        </pc:sldMkLst>
        <pc:spChg chg="mod">
          <ac:chgData name="Linder, William [HHS]" userId="78ab0174-1c0e-4878-989c-7fcc481cae38" providerId="ADAL" clId="{95E423F5-BB87-4E02-9B25-1CD97E40DC64}" dt="2025-03-13T18:17:50.410" v="122" actId="2711"/>
          <ac:spMkLst>
            <pc:docMk/>
            <pc:sldMk cId="1401297020" sldId="293"/>
            <ac:spMk id="2" creationId="{B8381BDD-D844-110C-5F12-ABF8AD08E090}"/>
          </ac:spMkLst>
        </pc:spChg>
        <pc:spChg chg="mod">
          <ac:chgData name="Linder, William [HHS]" userId="78ab0174-1c0e-4878-989c-7fcc481cae38" providerId="ADAL" clId="{95E423F5-BB87-4E02-9B25-1CD97E40DC64}" dt="2025-03-13T18:17:50.410" v="122" actId="2711"/>
          <ac:spMkLst>
            <pc:docMk/>
            <pc:sldMk cId="1401297020" sldId="293"/>
            <ac:spMk id="7" creationId="{6B60C369-53B3-712E-811B-07B8B263E959}"/>
          </ac:spMkLst>
        </pc:spChg>
        <pc:picChg chg="mod">
          <ac:chgData name="Linder, William [HHS]" userId="78ab0174-1c0e-4878-989c-7fcc481cae38" providerId="ADAL" clId="{95E423F5-BB87-4E02-9B25-1CD97E40DC64}" dt="2025-03-13T18:10:46.358" v="67" actId="962"/>
          <ac:picMkLst>
            <pc:docMk/>
            <pc:sldMk cId="1401297020" sldId="293"/>
            <ac:picMk id="8" creationId="{FC4EA18A-2142-9A74-DE74-6BEE3118A769}"/>
          </ac:picMkLst>
        </pc:picChg>
      </pc:sldChg>
      <pc:sldChg chg="modSp mod">
        <pc:chgData name="Linder, William [HHS]" userId="78ab0174-1c0e-4878-989c-7fcc481cae38" providerId="ADAL" clId="{95E423F5-BB87-4E02-9B25-1CD97E40DC64}" dt="2025-03-13T18:18:02.442" v="125" actId="2711"/>
        <pc:sldMkLst>
          <pc:docMk/>
          <pc:sldMk cId="2523670456" sldId="294"/>
        </pc:sldMkLst>
        <pc:spChg chg="mod">
          <ac:chgData name="Linder, William [HHS]" userId="78ab0174-1c0e-4878-989c-7fcc481cae38" providerId="ADAL" clId="{95E423F5-BB87-4E02-9B25-1CD97E40DC64}" dt="2025-03-13T18:18:02.442" v="125" actId="2711"/>
          <ac:spMkLst>
            <pc:docMk/>
            <pc:sldMk cId="2523670456" sldId="294"/>
            <ac:spMk id="2" creationId="{89772A71-3252-D6BC-7E87-08EDB0D09552}"/>
          </ac:spMkLst>
        </pc:spChg>
        <pc:picChg chg="mod">
          <ac:chgData name="Linder, William [HHS]" userId="78ab0174-1c0e-4878-989c-7fcc481cae38" providerId="ADAL" clId="{95E423F5-BB87-4E02-9B25-1CD97E40DC64}" dt="2025-03-13T18:14:15.570" v="69" actId="962"/>
          <ac:picMkLst>
            <pc:docMk/>
            <pc:sldMk cId="2523670456" sldId="294"/>
            <ac:picMk id="7" creationId="{707AEAA4-10DA-F8FD-5DE3-04B2D91E1E62}"/>
          </ac:picMkLst>
        </pc:picChg>
      </pc:sldChg>
      <pc:sldChg chg="modSp mod">
        <pc:chgData name="Linder, William [HHS]" userId="78ab0174-1c0e-4878-989c-7fcc481cae38" providerId="ADAL" clId="{95E423F5-BB87-4E02-9B25-1CD97E40DC64}" dt="2025-03-13T18:18:06.739" v="126" actId="2711"/>
        <pc:sldMkLst>
          <pc:docMk/>
          <pc:sldMk cId="3776338566" sldId="296"/>
        </pc:sldMkLst>
        <pc:spChg chg="mod">
          <ac:chgData name="Linder, William [HHS]" userId="78ab0174-1c0e-4878-989c-7fcc481cae38" providerId="ADAL" clId="{95E423F5-BB87-4E02-9B25-1CD97E40DC64}" dt="2025-03-13T18:18:06.739" v="126" actId="2711"/>
          <ac:spMkLst>
            <pc:docMk/>
            <pc:sldMk cId="3776338566" sldId="296"/>
            <ac:spMk id="2" creationId="{043EC3A5-B2F8-E8D2-F122-89679B6F3109}"/>
          </ac:spMkLst>
        </pc:spChg>
        <pc:picChg chg="mod">
          <ac:chgData name="Linder, William [HHS]" userId="78ab0174-1c0e-4878-989c-7fcc481cae38" providerId="ADAL" clId="{95E423F5-BB87-4E02-9B25-1CD97E40DC64}" dt="2025-03-13T18:14:41.369" v="71" actId="962"/>
          <ac:picMkLst>
            <pc:docMk/>
            <pc:sldMk cId="3776338566" sldId="296"/>
            <ac:picMk id="3" creationId="{1FDA4A3A-1C33-1F3F-79A5-3070DD990935}"/>
          </ac:picMkLst>
        </pc:picChg>
      </pc:sldChg>
      <pc:sldChg chg="modSp mod">
        <pc:chgData name="Linder, William [HHS]" userId="78ab0174-1c0e-4878-989c-7fcc481cae38" providerId="ADAL" clId="{95E423F5-BB87-4E02-9B25-1CD97E40DC64}" dt="2025-03-13T18:18:21.338" v="128" actId="2711"/>
        <pc:sldMkLst>
          <pc:docMk/>
          <pc:sldMk cId="518894262" sldId="297"/>
        </pc:sldMkLst>
        <pc:spChg chg="mod">
          <ac:chgData name="Linder, William [HHS]" userId="78ab0174-1c0e-4878-989c-7fcc481cae38" providerId="ADAL" clId="{95E423F5-BB87-4E02-9B25-1CD97E40DC64}" dt="2025-03-13T18:18:21.338" v="128" actId="2711"/>
          <ac:spMkLst>
            <pc:docMk/>
            <pc:sldMk cId="518894262" sldId="297"/>
            <ac:spMk id="2" creationId="{32595226-FADE-B8C2-8823-EA94F414B318}"/>
          </ac:spMkLst>
        </pc:spChg>
        <pc:picChg chg="mod">
          <ac:chgData name="Linder, William [HHS]" userId="78ab0174-1c0e-4878-989c-7fcc481cae38" providerId="ADAL" clId="{95E423F5-BB87-4E02-9B25-1CD97E40DC64}" dt="2025-03-13T18:15:27.405" v="77" actId="962"/>
          <ac:picMkLst>
            <pc:docMk/>
            <pc:sldMk cId="518894262" sldId="297"/>
            <ac:picMk id="7" creationId="{05AFED27-5EBD-8B49-8E4D-40A585BA142F}"/>
          </ac:picMkLst>
        </pc:picChg>
        <pc:picChg chg="mod">
          <ac:chgData name="Linder, William [HHS]" userId="78ab0174-1c0e-4878-989c-7fcc481cae38" providerId="ADAL" clId="{95E423F5-BB87-4E02-9B25-1CD97E40DC64}" dt="2025-03-13T18:15:32.461" v="78" actId="962"/>
          <ac:picMkLst>
            <pc:docMk/>
            <pc:sldMk cId="518894262" sldId="297"/>
            <ac:picMk id="8" creationId="{A81C03B0-E3B6-6713-2DCB-5CF45D44898C}"/>
          </ac:picMkLst>
        </pc:picChg>
        <pc:inkChg chg="mod">
          <ac:chgData name="Linder, William [HHS]" userId="78ab0174-1c0e-4878-989c-7fcc481cae38" providerId="ADAL" clId="{95E423F5-BB87-4E02-9B25-1CD97E40DC64}" dt="2025-03-13T18:15:34.487" v="80" actId="962"/>
          <ac:inkMkLst>
            <pc:docMk/>
            <pc:sldMk cId="518894262" sldId="297"/>
            <ac:inkMk id="10" creationId="{E9F55410-F3A5-AE77-7F76-25D99CD553EC}"/>
          </ac:inkMkLst>
        </pc:inkChg>
        <pc:cxnChg chg="mod">
          <ac:chgData name="Linder, William [HHS]" userId="78ab0174-1c0e-4878-989c-7fcc481cae38" providerId="ADAL" clId="{95E423F5-BB87-4E02-9B25-1CD97E40DC64}" dt="2025-03-13T18:15:33.589" v="79" actId="962"/>
          <ac:cxnSpMkLst>
            <pc:docMk/>
            <pc:sldMk cId="518894262" sldId="297"/>
            <ac:cxnSpMk id="9" creationId="{A19AB776-D5F2-3D36-1D95-975BDD419E39}"/>
          </ac:cxnSpMkLst>
        </pc:cxnChg>
      </pc:sldChg>
      <pc:sldChg chg="modSp mod">
        <pc:chgData name="Linder, William [HHS]" userId="78ab0174-1c0e-4878-989c-7fcc481cae38" providerId="ADAL" clId="{95E423F5-BB87-4E02-9B25-1CD97E40DC64}" dt="2025-03-13T18:18:25.752" v="129" actId="2711"/>
        <pc:sldMkLst>
          <pc:docMk/>
          <pc:sldMk cId="538669801" sldId="298"/>
        </pc:sldMkLst>
        <pc:spChg chg="mod">
          <ac:chgData name="Linder, William [HHS]" userId="78ab0174-1c0e-4878-989c-7fcc481cae38" providerId="ADAL" clId="{95E423F5-BB87-4E02-9B25-1CD97E40DC64}" dt="2025-03-13T18:18:25.752" v="129" actId="2711"/>
          <ac:spMkLst>
            <pc:docMk/>
            <pc:sldMk cId="538669801" sldId="298"/>
            <ac:spMk id="2" creationId="{4A9612E9-72DC-D8FD-3007-7CD6DF0362E0}"/>
          </ac:spMkLst>
        </pc:spChg>
        <pc:spChg chg="mod">
          <ac:chgData name="Linder, William [HHS]" userId="78ab0174-1c0e-4878-989c-7fcc481cae38" providerId="ADAL" clId="{95E423F5-BB87-4E02-9B25-1CD97E40DC64}" dt="2025-03-13T18:15:35.671" v="81" actId="962"/>
          <ac:spMkLst>
            <pc:docMk/>
            <pc:sldMk cId="538669801" sldId="298"/>
            <ac:spMk id="3" creationId="{398BE5FC-4B6B-B472-6AEC-967403405D0E}"/>
          </ac:spMkLst>
        </pc:spChg>
        <pc:spChg chg="mod">
          <ac:chgData name="Linder, William [HHS]" userId="78ab0174-1c0e-4878-989c-7fcc481cae38" providerId="ADAL" clId="{95E423F5-BB87-4E02-9B25-1CD97E40DC64}" dt="2025-03-13T18:15:37.793" v="83" actId="962"/>
          <ac:spMkLst>
            <pc:docMk/>
            <pc:sldMk cId="538669801" sldId="298"/>
            <ac:spMk id="5" creationId="{994EE22D-B26D-B238-8E13-A5D70E235520}"/>
          </ac:spMkLst>
        </pc:spChg>
        <pc:picChg chg="mod">
          <ac:chgData name="Linder, William [HHS]" userId="78ab0174-1c0e-4878-989c-7fcc481cae38" providerId="ADAL" clId="{95E423F5-BB87-4E02-9B25-1CD97E40DC64}" dt="2025-03-13T18:15:36.769" v="82" actId="962"/>
          <ac:picMkLst>
            <pc:docMk/>
            <pc:sldMk cId="538669801" sldId="298"/>
            <ac:picMk id="4" creationId="{1685AB75-EF50-1837-6EF9-96342451F104}"/>
          </ac:picMkLst>
        </pc:picChg>
        <pc:inkChg chg="mod">
          <ac:chgData name="Linder, William [HHS]" userId="78ab0174-1c0e-4878-989c-7fcc481cae38" providerId="ADAL" clId="{95E423F5-BB87-4E02-9B25-1CD97E40DC64}" dt="2025-03-13T18:15:38.844" v="85" actId="962"/>
          <ac:inkMkLst>
            <pc:docMk/>
            <pc:sldMk cId="538669801" sldId="298"/>
            <ac:inkMk id="12" creationId="{D9651BA5-073F-0010-3E1F-C56F4F91979D}"/>
          </ac:inkMkLst>
        </pc:inkChg>
        <pc:cxnChg chg="mod">
          <ac:chgData name="Linder, William [HHS]" userId="78ab0174-1c0e-4878-989c-7fcc481cae38" providerId="ADAL" clId="{95E423F5-BB87-4E02-9B25-1CD97E40DC64}" dt="2025-03-13T18:15:38.315" v="84" actId="962"/>
          <ac:cxnSpMkLst>
            <pc:docMk/>
            <pc:sldMk cId="538669801" sldId="298"/>
            <ac:cxnSpMk id="6" creationId="{21D2F5C3-3DF0-0533-44E3-2D419100DE07}"/>
          </ac:cxnSpMkLst>
        </pc:cxnChg>
      </pc:sldChg>
      <pc:sldChg chg="modSp mod">
        <pc:chgData name="Linder, William [HHS]" userId="78ab0174-1c0e-4878-989c-7fcc481cae38" providerId="ADAL" clId="{95E423F5-BB87-4E02-9B25-1CD97E40DC64}" dt="2025-03-13T18:18:38.713" v="130" actId="2711"/>
        <pc:sldMkLst>
          <pc:docMk/>
          <pc:sldMk cId="2481733768" sldId="299"/>
        </pc:sldMkLst>
        <pc:spChg chg="mod">
          <ac:chgData name="Linder, William [HHS]" userId="78ab0174-1c0e-4878-989c-7fcc481cae38" providerId="ADAL" clId="{95E423F5-BB87-4E02-9B25-1CD97E40DC64}" dt="2025-03-13T18:18:38.713" v="130" actId="2711"/>
          <ac:spMkLst>
            <pc:docMk/>
            <pc:sldMk cId="2481733768" sldId="299"/>
            <ac:spMk id="2" creationId="{003B7E58-081A-8148-38F0-A66B51E61D38}"/>
          </ac:spMkLst>
        </pc:spChg>
        <pc:picChg chg="mod">
          <ac:chgData name="Linder, William [HHS]" userId="78ab0174-1c0e-4878-989c-7fcc481cae38" providerId="ADAL" clId="{95E423F5-BB87-4E02-9B25-1CD97E40DC64}" dt="2025-03-13T18:15:40.669" v="86" actId="962"/>
          <ac:picMkLst>
            <pc:docMk/>
            <pc:sldMk cId="2481733768" sldId="299"/>
            <ac:picMk id="9" creationId="{13804587-C0A7-4543-2766-C9BD7EB4277C}"/>
          </ac:picMkLst>
        </pc:picChg>
      </pc:sldChg>
      <pc:sldChg chg="modSp mod">
        <pc:chgData name="Linder, William [HHS]" userId="78ab0174-1c0e-4878-989c-7fcc481cae38" providerId="ADAL" clId="{95E423F5-BB87-4E02-9B25-1CD97E40DC64}" dt="2025-03-13T18:19:16.958" v="169" actId="1076"/>
        <pc:sldMkLst>
          <pc:docMk/>
          <pc:sldMk cId="689548323" sldId="300"/>
        </pc:sldMkLst>
        <pc:spChg chg="mod">
          <ac:chgData name="Linder, William [HHS]" userId="78ab0174-1c0e-4878-989c-7fcc481cae38" providerId="ADAL" clId="{95E423F5-BB87-4E02-9B25-1CD97E40DC64}" dt="2025-03-13T18:19:16.958" v="169" actId="1076"/>
          <ac:spMkLst>
            <pc:docMk/>
            <pc:sldMk cId="689548323" sldId="300"/>
            <ac:spMk id="2" creationId="{0E9BBB1F-3FBF-0B06-5480-13BF0F055C1D}"/>
          </ac:spMkLst>
        </pc:spChg>
        <pc:spChg chg="mod">
          <ac:chgData name="Linder, William [HHS]" userId="78ab0174-1c0e-4878-989c-7fcc481cae38" providerId="ADAL" clId="{95E423F5-BB87-4E02-9B25-1CD97E40DC64}" dt="2025-03-13T18:15:42.556" v="90" actId="962"/>
          <ac:spMkLst>
            <pc:docMk/>
            <pc:sldMk cId="689548323" sldId="300"/>
            <ac:spMk id="6" creationId="{14E074FF-0FC7-EE4A-D226-9861E2583D4E}"/>
          </ac:spMkLst>
        </pc:spChg>
        <pc:picChg chg="mod">
          <ac:chgData name="Linder, William [HHS]" userId="78ab0174-1c0e-4878-989c-7fcc481cae38" providerId="ADAL" clId="{95E423F5-BB87-4E02-9B25-1CD97E40DC64}" dt="2025-03-13T18:15:41.484" v="87" actId="962"/>
          <ac:picMkLst>
            <pc:docMk/>
            <pc:sldMk cId="689548323" sldId="300"/>
            <ac:picMk id="3" creationId="{6A537466-38CE-19C4-8619-53528773C330}"/>
          </ac:picMkLst>
        </pc:picChg>
        <pc:inkChg chg="mod">
          <ac:chgData name="Linder, William [HHS]" userId="78ab0174-1c0e-4878-989c-7fcc481cae38" providerId="ADAL" clId="{95E423F5-BB87-4E02-9B25-1CD97E40DC64}" dt="2025-03-13T18:15:41.859" v="88" actId="962"/>
          <ac:inkMkLst>
            <pc:docMk/>
            <pc:sldMk cId="689548323" sldId="300"/>
            <ac:inkMk id="4" creationId="{CDA33C6F-0470-F1D6-CBDF-A232BAF9D857}"/>
          </ac:inkMkLst>
        </pc:inkChg>
        <pc:inkChg chg="mod">
          <ac:chgData name="Linder, William [HHS]" userId="78ab0174-1c0e-4878-989c-7fcc481cae38" providerId="ADAL" clId="{95E423F5-BB87-4E02-9B25-1CD97E40DC64}" dt="2025-03-13T18:15:42.141" v="89" actId="962"/>
          <ac:inkMkLst>
            <pc:docMk/>
            <pc:sldMk cId="689548323" sldId="300"/>
            <ac:inkMk id="5" creationId="{05F53E63-00B0-B401-1236-772107DFE0C1}"/>
          </ac:inkMkLst>
        </pc:inkChg>
      </pc:sldChg>
      <pc:sldChg chg="modSp mod">
        <pc:chgData name="Linder, William [HHS]" userId="78ab0174-1c0e-4878-989c-7fcc481cae38" providerId="ADAL" clId="{95E423F5-BB87-4E02-9B25-1CD97E40DC64}" dt="2025-03-13T18:19:24.185" v="170" actId="2711"/>
        <pc:sldMkLst>
          <pc:docMk/>
          <pc:sldMk cId="2848290530" sldId="301"/>
        </pc:sldMkLst>
        <pc:spChg chg="mod">
          <ac:chgData name="Linder, William [HHS]" userId="78ab0174-1c0e-4878-989c-7fcc481cae38" providerId="ADAL" clId="{95E423F5-BB87-4E02-9B25-1CD97E40DC64}" dt="2025-03-13T18:19:24.185" v="170" actId="2711"/>
          <ac:spMkLst>
            <pc:docMk/>
            <pc:sldMk cId="2848290530" sldId="301"/>
            <ac:spMk id="2" creationId="{2A429481-DA5D-4711-6434-95CFA88A8908}"/>
          </ac:spMkLst>
        </pc:spChg>
        <pc:picChg chg="mod">
          <ac:chgData name="Linder, William [HHS]" userId="78ab0174-1c0e-4878-989c-7fcc481cae38" providerId="ADAL" clId="{95E423F5-BB87-4E02-9B25-1CD97E40DC64}" dt="2025-03-13T18:15:42.950" v="91" actId="962"/>
          <ac:picMkLst>
            <pc:docMk/>
            <pc:sldMk cId="2848290530" sldId="301"/>
            <ac:picMk id="7" creationId="{654F939A-BF71-2953-625A-ED7067EBD5B3}"/>
          </ac:picMkLst>
        </pc:picChg>
      </pc:sldChg>
      <pc:sldChg chg="modSp mod">
        <pc:chgData name="Linder, William [HHS]" userId="78ab0174-1c0e-4878-989c-7fcc481cae38" providerId="ADAL" clId="{95E423F5-BB87-4E02-9B25-1CD97E40DC64}" dt="2025-03-13T18:19:31.464" v="171" actId="2711"/>
        <pc:sldMkLst>
          <pc:docMk/>
          <pc:sldMk cId="1092370224" sldId="302"/>
        </pc:sldMkLst>
        <pc:spChg chg="mod">
          <ac:chgData name="Linder, William [HHS]" userId="78ab0174-1c0e-4878-989c-7fcc481cae38" providerId="ADAL" clId="{95E423F5-BB87-4E02-9B25-1CD97E40DC64}" dt="2025-03-13T18:19:31.464" v="171" actId="2711"/>
          <ac:spMkLst>
            <pc:docMk/>
            <pc:sldMk cId="1092370224" sldId="302"/>
            <ac:spMk id="2" creationId="{3DC6EF37-29A5-F217-1465-0CA8E44D8743}"/>
          </ac:spMkLst>
        </pc:spChg>
        <pc:picChg chg="mod">
          <ac:chgData name="Linder, William [HHS]" userId="78ab0174-1c0e-4878-989c-7fcc481cae38" providerId="ADAL" clId="{95E423F5-BB87-4E02-9B25-1CD97E40DC64}" dt="2025-03-13T18:15:43.830" v="92" actId="962"/>
          <ac:picMkLst>
            <pc:docMk/>
            <pc:sldMk cId="1092370224" sldId="302"/>
            <ac:picMk id="3" creationId="{49F3A71C-4DA0-C5A5-00DD-B7FBB8AC8E7C}"/>
          </ac:picMkLst>
        </pc:picChg>
        <pc:picChg chg="mod">
          <ac:chgData name="Linder, William [HHS]" userId="78ab0174-1c0e-4878-989c-7fcc481cae38" providerId="ADAL" clId="{95E423F5-BB87-4E02-9B25-1CD97E40DC64}" dt="2025-03-13T18:15:44.484" v="93" actId="962"/>
          <ac:picMkLst>
            <pc:docMk/>
            <pc:sldMk cId="1092370224" sldId="302"/>
            <ac:picMk id="4" creationId="{C64CD219-F5D7-A53B-1121-4E9A560FEFA0}"/>
          </ac:picMkLst>
        </pc:picChg>
      </pc:sldChg>
      <pc:sldChg chg="modSp mod">
        <pc:chgData name="Linder, William [HHS]" userId="78ab0174-1c0e-4878-989c-7fcc481cae38" providerId="ADAL" clId="{95E423F5-BB87-4E02-9B25-1CD97E40DC64}" dt="2025-03-13T18:20:42.001" v="185" actId="962"/>
        <pc:sldMkLst>
          <pc:docMk/>
          <pc:sldMk cId="153721151" sldId="303"/>
        </pc:sldMkLst>
        <pc:spChg chg="mod">
          <ac:chgData name="Linder, William [HHS]" userId="78ab0174-1c0e-4878-989c-7fcc481cae38" providerId="ADAL" clId="{95E423F5-BB87-4E02-9B25-1CD97E40DC64}" dt="2025-03-13T18:19:37.300" v="172" actId="2711"/>
          <ac:spMkLst>
            <pc:docMk/>
            <pc:sldMk cId="153721151" sldId="303"/>
            <ac:spMk id="2" creationId="{0663E179-C595-82C3-B632-7644355A8763}"/>
          </ac:spMkLst>
        </pc:spChg>
        <pc:picChg chg="mod">
          <ac:chgData name="Linder, William [HHS]" userId="78ab0174-1c0e-4878-989c-7fcc481cae38" providerId="ADAL" clId="{95E423F5-BB87-4E02-9B25-1CD97E40DC64}" dt="2025-03-13T18:20:42.001" v="185" actId="962"/>
          <ac:picMkLst>
            <pc:docMk/>
            <pc:sldMk cId="153721151" sldId="303"/>
            <ac:picMk id="5" creationId="{FCD0E039-D235-EA23-5D03-37790F01DBC6}"/>
          </ac:picMkLst>
        </pc:picChg>
      </pc:sldChg>
      <pc:sldChg chg="modSp mod">
        <pc:chgData name="Linder, William [HHS]" userId="78ab0174-1c0e-4878-989c-7fcc481cae38" providerId="ADAL" clId="{95E423F5-BB87-4E02-9B25-1CD97E40DC64}" dt="2025-03-13T18:20:54.177" v="191" actId="962"/>
        <pc:sldMkLst>
          <pc:docMk/>
          <pc:sldMk cId="1010657951" sldId="304"/>
        </pc:sldMkLst>
        <pc:spChg chg="mod">
          <ac:chgData name="Linder, William [HHS]" userId="78ab0174-1c0e-4878-989c-7fcc481cae38" providerId="ADAL" clId="{95E423F5-BB87-4E02-9B25-1CD97E40DC64}" dt="2025-03-13T18:19:42.697" v="173" actId="2711"/>
          <ac:spMkLst>
            <pc:docMk/>
            <pc:sldMk cId="1010657951" sldId="304"/>
            <ac:spMk id="2" creationId="{6036EB68-93C9-76C8-DB45-A9827A9FE039}"/>
          </ac:spMkLst>
        </pc:spChg>
        <pc:spChg chg="mod">
          <ac:chgData name="Linder, William [HHS]" userId="78ab0174-1c0e-4878-989c-7fcc481cae38" providerId="ADAL" clId="{95E423F5-BB87-4E02-9B25-1CD97E40DC64}" dt="2025-03-13T18:20:53.512" v="190" actId="962"/>
          <ac:spMkLst>
            <pc:docMk/>
            <pc:sldMk cId="1010657951" sldId="304"/>
            <ac:spMk id="6" creationId="{2554B96C-CBCC-3C35-597A-3D6E59C43C36}"/>
          </ac:spMkLst>
        </pc:spChg>
        <pc:spChg chg="mod">
          <ac:chgData name="Linder, William [HHS]" userId="78ab0174-1c0e-4878-989c-7fcc481cae38" providerId="ADAL" clId="{95E423F5-BB87-4E02-9B25-1CD97E40DC64}" dt="2025-03-13T18:20:54.177" v="191" actId="962"/>
          <ac:spMkLst>
            <pc:docMk/>
            <pc:sldMk cId="1010657951" sldId="304"/>
            <ac:spMk id="7" creationId="{742C7278-0081-B08F-EA0C-C608B7FDF2C9}"/>
          </ac:spMkLst>
        </pc:spChg>
        <pc:picChg chg="mod">
          <ac:chgData name="Linder, William [HHS]" userId="78ab0174-1c0e-4878-989c-7fcc481cae38" providerId="ADAL" clId="{95E423F5-BB87-4E02-9B25-1CD97E40DC64}" dt="2025-03-13T18:20:48.008" v="187" actId="962"/>
          <ac:picMkLst>
            <pc:docMk/>
            <pc:sldMk cId="1010657951" sldId="304"/>
            <ac:picMk id="3" creationId="{C6C27B6E-0A19-8C38-AE96-7E9AF6630403}"/>
          </ac:picMkLst>
        </pc:picChg>
        <pc:picChg chg="mod">
          <ac:chgData name="Linder, William [HHS]" userId="78ab0174-1c0e-4878-989c-7fcc481cae38" providerId="ADAL" clId="{95E423F5-BB87-4E02-9B25-1CD97E40DC64}" dt="2025-03-13T18:20:50.182" v="189" actId="962"/>
          <ac:picMkLst>
            <pc:docMk/>
            <pc:sldMk cId="1010657951" sldId="304"/>
            <ac:picMk id="4" creationId="{887691D8-3BF5-C788-0F6A-5F51F6B32189}"/>
          </ac:picMkLst>
        </pc:picChg>
      </pc:sldChg>
      <pc:sldChg chg="modSp mod">
        <pc:chgData name="Linder, William [HHS]" userId="78ab0174-1c0e-4878-989c-7fcc481cae38" providerId="ADAL" clId="{95E423F5-BB87-4E02-9B25-1CD97E40DC64}" dt="2025-03-13T18:20:59.369" v="195" actId="962"/>
        <pc:sldMkLst>
          <pc:docMk/>
          <pc:sldMk cId="2803481951" sldId="305"/>
        </pc:sldMkLst>
        <pc:spChg chg="mod">
          <ac:chgData name="Linder, William [HHS]" userId="78ab0174-1c0e-4878-989c-7fcc481cae38" providerId="ADAL" clId="{95E423F5-BB87-4E02-9B25-1CD97E40DC64}" dt="2025-03-13T18:19:52.535" v="175" actId="1076"/>
          <ac:spMkLst>
            <pc:docMk/>
            <pc:sldMk cId="2803481951" sldId="305"/>
            <ac:spMk id="2" creationId="{50C70A2C-6836-DF96-AF22-505DED78E503}"/>
          </ac:spMkLst>
        </pc:spChg>
        <pc:spChg chg="mod">
          <ac:chgData name="Linder, William [HHS]" userId="78ab0174-1c0e-4878-989c-7fcc481cae38" providerId="ADAL" clId="{95E423F5-BB87-4E02-9B25-1CD97E40DC64}" dt="2025-03-13T18:20:58.903" v="194" actId="962"/>
          <ac:spMkLst>
            <pc:docMk/>
            <pc:sldMk cId="2803481951" sldId="305"/>
            <ac:spMk id="8" creationId="{C65504E5-78C8-91F2-C4BD-711D10D19F0C}"/>
          </ac:spMkLst>
        </pc:spChg>
        <pc:spChg chg="mod">
          <ac:chgData name="Linder, William [HHS]" userId="78ab0174-1c0e-4878-989c-7fcc481cae38" providerId="ADAL" clId="{95E423F5-BB87-4E02-9B25-1CD97E40DC64}" dt="2025-03-13T18:20:59.369" v="195" actId="962"/>
          <ac:spMkLst>
            <pc:docMk/>
            <pc:sldMk cId="2803481951" sldId="305"/>
            <ac:spMk id="9" creationId="{736A6963-8482-CE2D-0489-A654D5CA6286}"/>
          </ac:spMkLst>
        </pc:spChg>
        <pc:picChg chg="mod">
          <ac:chgData name="Linder, William [HHS]" userId="78ab0174-1c0e-4878-989c-7fcc481cae38" providerId="ADAL" clId="{95E423F5-BB87-4E02-9B25-1CD97E40DC64}" dt="2025-03-13T18:20:57.959" v="193" actId="962"/>
          <ac:picMkLst>
            <pc:docMk/>
            <pc:sldMk cId="2803481951" sldId="305"/>
            <ac:picMk id="5" creationId="{4FD9C8A7-D30A-7ACF-138D-4AA7C16C5142}"/>
          </ac:picMkLst>
        </pc:picChg>
      </pc:sldChg>
      <pc:sldChg chg="modSp mod">
        <pc:chgData name="Linder, William [HHS]" userId="78ab0174-1c0e-4878-989c-7fcc481cae38" providerId="ADAL" clId="{95E423F5-BB87-4E02-9B25-1CD97E40DC64}" dt="2025-03-13T18:21:19.957" v="201" actId="962"/>
        <pc:sldMkLst>
          <pc:docMk/>
          <pc:sldMk cId="3458175410" sldId="306"/>
        </pc:sldMkLst>
        <pc:spChg chg="mod">
          <ac:chgData name="Linder, William [HHS]" userId="78ab0174-1c0e-4878-989c-7fcc481cae38" providerId="ADAL" clId="{95E423F5-BB87-4E02-9B25-1CD97E40DC64}" dt="2025-03-13T18:19:57.637" v="176" actId="2711"/>
          <ac:spMkLst>
            <pc:docMk/>
            <pc:sldMk cId="3458175410" sldId="306"/>
            <ac:spMk id="2" creationId="{BB032D21-5D7F-95B4-7B35-AC4E09A67852}"/>
          </ac:spMkLst>
        </pc:spChg>
        <pc:spChg chg="mod">
          <ac:chgData name="Linder, William [HHS]" userId="78ab0174-1c0e-4878-989c-7fcc481cae38" providerId="ADAL" clId="{95E423F5-BB87-4E02-9B25-1CD97E40DC64}" dt="2025-03-13T18:21:17.913" v="198" actId="962"/>
          <ac:spMkLst>
            <pc:docMk/>
            <pc:sldMk cId="3458175410" sldId="306"/>
            <ac:spMk id="8" creationId="{6E037F04-99EB-21F3-871A-9A90DA1B8050}"/>
          </ac:spMkLst>
        </pc:spChg>
        <pc:spChg chg="mod">
          <ac:chgData name="Linder, William [HHS]" userId="78ab0174-1c0e-4878-989c-7fcc481cae38" providerId="ADAL" clId="{95E423F5-BB87-4E02-9B25-1CD97E40DC64}" dt="2025-03-13T18:21:18.866" v="199" actId="962"/>
          <ac:spMkLst>
            <pc:docMk/>
            <pc:sldMk cId="3458175410" sldId="306"/>
            <ac:spMk id="9" creationId="{37C18D12-A397-5917-BF85-6F2C961653BE}"/>
          </ac:spMkLst>
        </pc:spChg>
        <pc:spChg chg="mod">
          <ac:chgData name="Linder, William [HHS]" userId="78ab0174-1c0e-4878-989c-7fcc481cae38" providerId="ADAL" clId="{95E423F5-BB87-4E02-9B25-1CD97E40DC64}" dt="2025-03-13T18:21:19.476" v="200" actId="962"/>
          <ac:spMkLst>
            <pc:docMk/>
            <pc:sldMk cId="3458175410" sldId="306"/>
            <ac:spMk id="10" creationId="{CCBC5B10-A68C-FC44-A8EF-EF1AB9DD52A8}"/>
          </ac:spMkLst>
        </pc:spChg>
        <pc:spChg chg="mod">
          <ac:chgData name="Linder, William [HHS]" userId="78ab0174-1c0e-4878-989c-7fcc481cae38" providerId="ADAL" clId="{95E423F5-BB87-4E02-9B25-1CD97E40DC64}" dt="2025-03-13T18:21:19.957" v="201" actId="962"/>
          <ac:spMkLst>
            <pc:docMk/>
            <pc:sldMk cId="3458175410" sldId="306"/>
            <ac:spMk id="11" creationId="{A2766646-B7D6-B5ED-994E-020653EF74A7}"/>
          </ac:spMkLst>
        </pc:spChg>
        <pc:picChg chg="mod">
          <ac:chgData name="Linder, William [HHS]" userId="78ab0174-1c0e-4878-989c-7fcc481cae38" providerId="ADAL" clId="{95E423F5-BB87-4E02-9B25-1CD97E40DC64}" dt="2025-03-13T18:21:16.309" v="197" actId="962"/>
          <ac:picMkLst>
            <pc:docMk/>
            <pc:sldMk cId="3458175410" sldId="306"/>
            <ac:picMk id="5" creationId="{F053704E-BE5D-C243-EDA2-9EFFD7892154}"/>
          </ac:picMkLst>
        </pc:picChg>
      </pc:sldChg>
      <pc:sldChg chg="modSp mod">
        <pc:chgData name="Linder, William [HHS]" userId="78ab0174-1c0e-4878-989c-7fcc481cae38" providerId="ADAL" clId="{95E423F5-BB87-4E02-9B25-1CD97E40DC64}" dt="2025-03-13T18:21:46.672" v="204" actId="962"/>
        <pc:sldMkLst>
          <pc:docMk/>
          <pc:sldMk cId="2916985089" sldId="307"/>
        </pc:sldMkLst>
        <pc:spChg chg="mod">
          <ac:chgData name="Linder, William [HHS]" userId="78ab0174-1c0e-4878-989c-7fcc481cae38" providerId="ADAL" clId="{95E423F5-BB87-4E02-9B25-1CD97E40DC64}" dt="2025-03-13T18:20:10.762" v="179" actId="2711"/>
          <ac:spMkLst>
            <pc:docMk/>
            <pc:sldMk cId="2916985089" sldId="307"/>
            <ac:spMk id="2" creationId="{8DE8B235-D2E6-2A3F-3031-D77364B06421}"/>
          </ac:spMkLst>
        </pc:spChg>
        <pc:picChg chg="mod">
          <ac:chgData name="Linder, William [HHS]" userId="78ab0174-1c0e-4878-989c-7fcc481cae38" providerId="ADAL" clId="{95E423F5-BB87-4E02-9B25-1CD97E40DC64}" dt="2025-03-13T18:21:46.672" v="204" actId="962"/>
          <ac:picMkLst>
            <pc:docMk/>
            <pc:sldMk cId="2916985089" sldId="307"/>
            <ac:picMk id="3" creationId="{399122DD-3588-C544-7AC8-05B69D04715E}"/>
          </ac:picMkLst>
        </pc:picChg>
      </pc:sldChg>
      <pc:sldChg chg="modSp mod">
        <pc:chgData name="Linder, William [HHS]" userId="78ab0174-1c0e-4878-989c-7fcc481cae38" providerId="ADAL" clId="{95E423F5-BB87-4E02-9B25-1CD97E40DC64}" dt="2025-03-13T18:21:41.974" v="203" actId="962"/>
        <pc:sldMkLst>
          <pc:docMk/>
          <pc:sldMk cId="63252382" sldId="308"/>
        </pc:sldMkLst>
        <pc:spChg chg="mod">
          <ac:chgData name="Linder, William [HHS]" userId="78ab0174-1c0e-4878-989c-7fcc481cae38" providerId="ADAL" clId="{95E423F5-BB87-4E02-9B25-1CD97E40DC64}" dt="2025-03-13T18:20:06.390" v="178" actId="1076"/>
          <ac:spMkLst>
            <pc:docMk/>
            <pc:sldMk cId="63252382" sldId="308"/>
            <ac:spMk id="2" creationId="{058E3D6E-04FA-FDFB-C983-E2E25532F2BB}"/>
          </ac:spMkLst>
        </pc:spChg>
        <pc:picChg chg="mod">
          <ac:chgData name="Linder, William [HHS]" userId="78ab0174-1c0e-4878-989c-7fcc481cae38" providerId="ADAL" clId="{95E423F5-BB87-4E02-9B25-1CD97E40DC64}" dt="2025-03-13T18:21:41.974" v="203" actId="962"/>
          <ac:picMkLst>
            <pc:docMk/>
            <pc:sldMk cId="63252382" sldId="308"/>
            <ac:picMk id="3" creationId="{FF494C28-6189-82C7-4DE0-EB6EE558AF1D}"/>
          </ac:picMkLst>
        </pc:picChg>
      </pc:sldChg>
      <pc:sldChg chg="modSp mod">
        <pc:chgData name="Linder, William [HHS]" userId="78ab0174-1c0e-4878-989c-7fcc481cae38" providerId="ADAL" clId="{95E423F5-BB87-4E02-9B25-1CD97E40DC64}" dt="2025-03-13T18:21:57.177" v="206" actId="962"/>
        <pc:sldMkLst>
          <pc:docMk/>
          <pc:sldMk cId="1543871415" sldId="309"/>
        </pc:sldMkLst>
        <pc:spChg chg="mod">
          <ac:chgData name="Linder, William [HHS]" userId="78ab0174-1c0e-4878-989c-7fcc481cae38" providerId="ADAL" clId="{95E423F5-BB87-4E02-9B25-1CD97E40DC64}" dt="2025-03-13T18:20:15.065" v="180" actId="2711"/>
          <ac:spMkLst>
            <pc:docMk/>
            <pc:sldMk cId="1543871415" sldId="309"/>
            <ac:spMk id="2" creationId="{DC6D4D64-3B91-CEBB-3D7C-597CC2F9B738}"/>
          </ac:spMkLst>
        </pc:spChg>
        <pc:picChg chg="mod">
          <ac:chgData name="Linder, William [HHS]" userId="78ab0174-1c0e-4878-989c-7fcc481cae38" providerId="ADAL" clId="{95E423F5-BB87-4E02-9B25-1CD97E40DC64}" dt="2025-03-13T18:21:57.177" v="206" actId="962"/>
          <ac:picMkLst>
            <pc:docMk/>
            <pc:sldMk cId="1543871415" sldId="309"/>
            <ac:picMk id="4" creationId="{14573814-4DD7-F8B2-42E3-AE82DABF80F5}"/>
          </ac:picMkLst>
        </pc:picChg>
      </pc:sldChg>
      <pc:sldChg chg="modSp mod">
        <pc:chgData name="Linder, William [HHS]" userId="78ab0174-1c0e-4878-989c-7fcc481cae38" providerId="ADAL" clId="{95E423F5-BB87-4E02-9B25-1CD97E40DC64}" dt="2025-03-13T18:22:10.014" v="208" actId="962"/>
        <pc:sldMkLst>
          <pc:docMk/>
          <pc:sldMk cId="1009253954" sldId="310"/>
        </pc:sldMkLst>
        <pc:spChg chg="mod">
          <ac:chgData name="Linder, William [HHS]" userId="78ab0174-1c0e-4878-989c-7fcc481cae38" providerId="ADAL" clId="{95E423F5-BB87-4E02-9B25-1CD97E40DC64}" dt="2025-03-13T18:20:19.593" v="181" actId="2711"/>
          <ac:spMkLst>
            <pc:docMk/>
            <pc:sldMk cId="1009253954" sldId="310"/>
            <ac:spMk id="2" creationId="{B27B8831-B21E-219C-530F-1D69880B2E92}"/>
          </ac:spMkLst>
        </pc:spChg>
        <pc:spChg chg="mod">
          <ac:chgData name="Linder, William [HHS]" userId="78ab0174-1c0e-4878-989c-7fcc481cae38" providerId="ADAL" clId="{95E423F5-BB87-4E02-9B25-1CD97E40DC64}" dt="2025-03-13T18:20:23.836" v="182" actId="2711"/>
          <ac:spMkLst>
            <pc:docMk/>
            <pc:sldMk cId="1009253954" sldId="310"/>
            <ac:spMk id="3" creationId="{6A56EA32-8E53-21C4-70B9-78168CB72933}"/>
          </ac:spMkLst>
        </pc:spChg>
        <pc:picChg chg="mod">
          <ac:chgData name="Linder, William [HHS]" userId="78ab0174-1c0e-4878-989c-7fcc481cae38" providerId="ADAL" clId="{95E423F5-BB87-4E02-9B25-1CD97E40DC64}" dt="2025-03-13T18:22:10.014" v="208" actId="962"/>
          <ac:picMkLst>
            <pc:docMk/>
            <pc:sldMk cId="1009253954" sldId="310"/>
            <ac:picMk id="5" creationId="{409E8DCA-993F-84D4-67C2-570636536B84}"/>
          </ac:picMkLst>
        </pc:picChg>
      </pc:sldChg>
      <pc:sldChg chg="modSp mod">
        <pc:chgData name="Linder, William [HHS]" userId="78ab0174-1c0e-4878-989c-7fcc481cae38" providerId="ADAL" clId="{95E423F5-BB87-4E02-9B25-1CD97E40DC64}" dt="2025-03-13T18:22:38.492" v="219" actId="2711"/>
        <pc:sldMkLst>
          <pc:docMk/>
          <pc:sldMk cId="775013631" sldId="318"/>
        </pc:sldMkLst>
        <pc:spChg chg="mod">
          <ac:chgData name="Linder, William [HHS]" userId="78ab0174-1c0e-4878-989c-7fcc481cae38" providerId="ADAL" clId="{95E423F5-BB87-4E02-9B25-1CD97E40DC64}" dt="2025-03-13T18:22:38.492" v="219" actId="2711"/>
          <ac:spMkLst>
            <pc:docMk/>
            <pc:sldMk cId="775013631" sldId="318"/>
            <ac:spMk id="10" creationId="{7B923554-884A-90F1-2054-F9BB68C738FE}"/>
          </ac:spMkLst>
        </pc:spChg>
      </pc:sldChg>
      <pc:sldChg chg="modSp mod">
        <pc:chgData name="Linder, William [HHS]" userId="78ab0174-1c0e-4878-989c-7fcc481cae38" providerId="ADAL" clId="{95E423F5-BB87-4E02-9B25-1CD97E40DC64}" dt="2025-03-13T18:22:44.224" v="220" actId="2711"/>
        <pc:sldMkLst>
          <pc:docMk/>
          <pc:sldMk cId="4094737222" sldId="319"/>
        </pc:sldMkLst>
        <pc:spChg chg="mod">
          <ac:chgData name="Linder, William [HHS]" userId="78ab0174-1c0e-4878-989c-7fcc481cae38" providerId="ADAL" clId="{95E423F5-BB87-4E02-9B25-1CD97E40DC64}" dt="2025-03-13T18:22:44.224" v="220" actId="2711"/>
          <ac:spMkLst>
            <pc:docMk/>
            <pc:sldMk cId="4094737222" sldId="319"/>
            <ac:spMk id="6" creationId="{004FF856-258A-F587-8561-F16BB7728B09}"/>
          </ac:spMkLst>
        </pc:spChg>
        <pc:spChg chg="mod">
          <ac:chgData name="Linder, William [HHS]" userId="78ab0174-1c0e-4878-989c-7fcc481cae38" providerId="ADAL" clId="{95E423F5-BB87-4E02-9B25-1CD97E40DC64}" dt="2025-03-13T18:22:44.224" v="220" actId="2711"/>
          <ac:spMkLst>
            <pc:docMk/>
            <pc:sldMk cId="4094737222" sldId="319"/>
            <ac:spMk id="7" creationId="{9DAC3224-01C7-6742-7E97-95098D289D41}"/>
          </ac:spMkLst>
        </pc:spChg>
      </pc:sldChg>
      <pc:sldChg chg="modSp mod">
        <pc:chgData name="Linder, William [HHS]" userId="78ab0174-1c0e-4878-989c-7fcc481cae38" providerId="ADAL" clId="{95E423F5-BB87-4E02-9B25-1CD97E40DC64}" dt="2025-03-13T18:22:53.473" v="221" actId="2711"/>
        <pc:sldMkLst>
          <pc:docMk/>
          <pc:sldMk cId="1431406073" sldId="320"/>
        </pc:sldMkLst>
        <pc:spChg chg="mod">
          <ac:chgData name="Linder, William [HHS]" userId="78ab0174-1c0e-4878-989c-7fcc481cae38" providerId="ADAL" clId="{95E423F5-BB87-4E02-9B25-1CD97E40DC64}" dt="2025-03-13T18:22:53.473" v="221" actId="2711"/>
          <ac:spMkLst>
            <pc:docMk/>
            <pc:sldMk cId="1431406073" sldId="320"/>
            <ac:spMk id="8" creationId="{38A00022-F85B-363D-87B2-B32328F6A588}"/>
          </ac:spMkLst>
        </pc:spChg>
        <pc:spChg chg="mod">
          <ac:chgData name="Linder, William [HHS]" userId="78ab0174-1c0e-4878-989c-7fcc481cae38" providerId="ADAL" clId="{95E423F5-BB87-4E02-9B25-1CD97E40DC64}" dt="2025-03-13T18:22:53.473" v="221" actId="2711"/>
          <ac:spMkLst>
            <pc:docMk/>
            <pc:sldMk cId="1431406073" sldId="320"/>
            <ac:spMk id="9" creationId="{C21AF9C8-4FF5-0442-C04E-FAF14A50C14A}"/>
          </ac:spMkLst>
        </pc:spChg>
        <pc:spChg chg="mod">
          <ac:chgData name="Linder, William [HHS]" userId="78ab0174-1c0e-4878-989c-7fcc481cae38" providerId="ADAL" clId="{95E423F5-BB87-4E02-9B25-1CD97E40DC64}" dt="2025-03-13T18:22:53.473" v="221" actId="2711"/>
          <ac:spMkLst>
            <pc:docMk/>
            <pc:sldMk cId="1431406073" sldId="320"/>
            <ac:spMk id="15" creationId="{1EC55365-584B-8026-26A0-FE774351892F}"/>
          </ac:spMkLst>
        </pc:spChg>
        <pc:spChg chg="mod">
          <ac:chgData name="Linder, William [HHS]" userId="78ab0174-1c0e-4878-989c-7fcc481cae38" providerId="ADAL" clId="{95E423F5-BB87-4E02-9B25-1CD97E40DC64}" dt="2025-03-13T18:22:53.473" v="221" actId="2711"/>
          <ac:spMkLst>
            <pc:docMk/>
            <pc:sldMk cId="1431406073" sldId="320"/>
            <ac:spMk id="19" creationId="{3A7701FE-B9CB-6D3E-A4C5-2517DD7BC52E}"/>
          </ac:spMkLst>
        </pc:spChg>
        <pc:spChg chg="mod">
          <ac:chgData name="Linder, William [HHS]" userId="78ab0174-1c0e-4878-989c-7fcc481cae38" providerId="ADAL" clId="{95E423F5-BB87-4E02-9B25-1CD97E40DC64}" dt="2025-03-13T18:22:53.473" v="221" actId="2711"/>
          <ac:spMkLst>
            <pc:docMk/>
            <pc:sldMk cId="1431406073" sldId="320"/>
            <ac:spMk id="20" creationId="{CCFF97E5-A684-B024-1FEF-8AE7FCF63534}"/>
          </ac:spMkLst>
        </pc:spChg>
      </pc:sldChg>
      <pc:sldChg chg="modSp mod">
        <pc:chgData name="Linder, William [HHS]" userId="78ab0174-1c0e-4878-989c-7fcc481cae38" providerId="ADAL" clId="{95E423F5-BB87-4E02-9B25-1CD97E40DC64}" dt="2025-03-13T18:23:02.992" v="222" actId="2711"/>
        <pc:sldMkLst>
          <pc:docMk/>
          <pc:sldMk cId="128471570" sldId="321"/>
        </pc:sldMkLst>
        <pc:spChg chg="mod">
          <ac:chgData name="Linder, William [HHS]" userId="78ab0174-1c0e-4878-989c-7fcc481cae38" providerId="ADAL" clId="{95E423F5-BB87-4E02-9B25-1CD97E40DC64}" dt="2025-03-13T18:23:02.992" v="222" actId="2711"/>
          <ac:spMkLst>
            <pc:docMk/>
            <pc:sldMk cId="128471570" sldId="321"/>
            <ac:spMk id="6" creationId="{CF248447-4859-1E50-74D7-D68924010087}"/>
          </ac:spMkLst>
        </pc:spChg>
        <pc:spChg chg="mod">
          <ac:chgData name="Linder, William [HHS]" userId="78ab0174-1c0e-4878-989c-7fcc481cae38" providerId="ADAL" clId="{95E423F5-BB87-4E02-9B25-1CD97E40DC64}" dt="2025-03-13T18:23:02.992" v="222" actId="2711"/>
          <ac:spMkLst>
            <pc:docMk/>
            <pc:sldMk cId="128471570" sldId="321"/>
            <ac:spMk id="11" creationId="{F030C855-E7D3-D3A0-8E3D-A31D8F77A372}"/>
          </ac:spMkLst>
        </pc:spChg>
        <pc:spChg chg="mod">
          <ac:chgData name="Linder, William [HHS]" userId="78ab0174-1c0e-4878-989c-7fcc481cae38" providerId="ADAL" clId="{95E423F5-BB87-4E02-9B25-1CD97E40DC64}" dt="2025-03-13T18:23:02.992" v="222" actId="2711"/>
          <ac:spMkLst>
            <pc:docMk/>
            <pc:sldMk cId="128471570" sldId="321"/>
            <ac:spMk id="15" creationId="{FF182E11-D971-82D4-9A3F-2F05D0601CDF}"/>
          </ac:spMkLst>
        </pc:spChg>
        <pc:spChg chg="mod">
          <ac:chgData name="Linder, William [HHS]" userId="78ab0174-1c0e-4878-989c-7fcc481cae38" providerId="ADAL" clId="{95E423F5-BB87-4E02-9B25-1CD97E40DC64}" dt="2025-03-13T18:23:02.992" v="222" actId="2711"/>
          <ac:spMkLst>
            <pc:docMk/>
            <pc:sldMk cId="128471570" sldId="321"/>
            <ac:spMk id="19" creationId="{17A508C6-26D5-EBC5-2B1D-D07C4280A299}"/>
          </ac:spMkLst>
        </pc:spChg>
        <pc:grpChg chg="mod">
          <ac:chgData name="Linder, William [HHS]" userId="78ab0174-1c0e-4878-989c-7fcc481cae38" providerId="ADAL" clId="{95E423F5-BB87-4E02-9B25-1CD97E40DC64}" dt="2025-03-13T18:23:02.992" v="222" actId="2711"/>
          <ac:grpSpMkLst>
            <pc:docMk/>
            <pc:sldMk cId="128471570" sldId="321"/>
            <ac:grpSpMk id="7" creationId="{7990C8FF-A648-A460-BBD9-1763973668BE}"/>
          </ac:grpSpMkLst>
        </pc:grpChg>
        <pc:grpChg chg="mod">
          <ac:chgData name="Linder, William [HHS]" userId="78ab0174-1c0e-4878-989c-7fcc481cae38" providerId="ADAL" clId="{95E423F5-BB87-4E02-9B25-1CD97E40DC64}" dt="2025-03-13T18:23:02.992" v="222" actId="2711"/>
          <ac:grpSpMkLst>
            <pc:docMk/>
            <pc:sldMk cId="128471570" sldId="321"/>
            <ac:grpSpMk id="12" creationId="{4D568A16-A68A-13E8-51B9-B5EA9E7A7112}"/>
          </ac:grpSpMkLst>
        </pc:grpChg>
        <pc:grpChg chg="mod">
          <ac:chgData name="Linder, William [HHS]" userId="78ab0174-1c0e-4878-989c-7fcc481cae38" providerId="ADAL" clId="{95E423F5-BB87-4E02-9B25-1CD97E40DC64}" dt="2025-03-13T18:23:02.992" v="222" actId="2711"/>
          <ac:grpSpMkLst>
            <pc:docMk/>
            <pc:sldMk cId="128471570" sldId="321"/>
            <ac:grpSpMk id="16" creationId="{1D806F93-EE7A-29FA-3FBE-979692737515}"/>
          </ac:grpSpMkLst>
        </pc:grpChg>
      </pc:sldChg>
      <pc:sldChg chg="modSp mod">
        <pc:chgData name="Linder, William [HHS]" userId="78ab0174-1c0e-4878-989c-7fcc481cae38" providerId="ADAL" clId="{95E423F5-BB87-4E02-9B25-1CD97E40DC64}" dt="2025-03-13T18:18:12.764" v="127" actId="2711"/>
        <pc:sldMkLst>
          <pc:docMk/>
          <pc:sldMk cId="1208420352" sldId="322"/>
        </pc:sldMkLst>
        <pc:spChg chg="mod">
          <ac:chgData name="Linder, William [HHS]" userId="78ab0174-1c0e-4878-989c-7fcc481cae38" providerId="ADAL" clId="{95E423F5-BB87-4E02-9B25-1CD97E40DC64}" dt="2025-03-13T18:18:12.764" v="127" actId="2711"/>
          <ac:spMkLst>
            <pc:docMk/>
            <pc:sldMk cId="1208420352" sldId="322"/>
            <ac:spMk id="9" creationId="{BD20F513-1019-DE89-13C2-ADD4A137C024}"/>
          </ac:spMkLst>
        </pc:spChg>
        <pc:spChg chg="mod">
          <ac:chgData name="Linder, William [HHS]" userId="78ab0174-1c0e-4878-989c-7fcc481cae38" providerId="ADAL" clId="{95E423F5-BB87-4E02-9B25-1CD97E40DC64}" dt="2025-03-13T18:18:12.764" v="127" actId="2711"/>
          <ac:spMkLst>
            <pc:docMk/>
            <pc:sldMk cId="1208420352" sldId="322"/>
            <ac:spMk id="10" creationId="{5C6EF25C-6799-C974-EE6F-313423015B60}"/>
          </ac:spMkLst>
        </pc:spChg>
        <pc:spChg chg="mod">
          <ac:chgData name="Linder, William [HHS]" userId="78ab0174-1c0e-4878-989c-7fcc481cae38" providerId="ADAL" clId="{95E423F5-BB87-4E02-9B25-1CD97E40DC64}" dt="2025-03-13T18:18:12.764" v="127" actId="2711"/>
          <ac:spMkLst>
            <pc:docMk/>
            <pc:sldMk cId="1208420352" sldId="322"/>
            <ac:spMk id="11" creationId="{D363453D-8328-A6FB-617B-829A26C49983}"/>
          </ac:spMkLst>
        </pc:spChg>
        <pc:spChg chg="mod">
          <ac:chgData name="Linder, William [HHS]" userId="78ab0174-1c0e-4878-989c-7fcc481cae38" providerId="ADAL" clId="{95E423F5-BB87-4E02-9B25-1CD97E40DC64}" dt="2025-03-13T18:15:04.851" v="75" actId="962"/>
          <ac:spMkLst>
            <pc:docMk/>
            <pc:sldMk cId="1208420352" sldId="322"/>
            <ac:spMk id="14" creationId="{3BAE67E3-5CDB-9350-2FAB-EC4577F57089}"/>
          </ac:spMkLst>
        </pc:spChg>
        <pc:spChg chg="mod">
          <ac:chgData name="Linder, William [HHS]" userId="78ab0174-1c0e-4878-989c-7fcc481cae38" providerId="ADAL" clId="{95E423F5-BB87-4E02-9B25-1CD97E40DC64}" dt="2025-03-13T18:15:09.658" v="76" actId="962"/>
          <ac:spMkLst>
            <pc:docMk/>
            <pc:sldMk cId="1208420352" sldId="322"/>
            <ac:spMk id="15" creationId="{B03F8741-C832-08A7-D31D-5B59472CD019}"/>
          </ac:spMkLst>
        </pc:spChg>
        <pc:spChg chg="mod">
          <ac:chgData name="Linder, William [HHS]" userId="78ab0174-1c0e-4878-989c-7fcc481cae38" providerId="ADAL" clId="{95E423F5-BB87-4E02-9B25-1CD97E40DC64}" dt="2025-03-13T18:14:45.549" v="73" actId="962"/>
          <ac:spMkLst>
            <pc:docMk/>
            <pc:sldMk cId="1208420352" sldId="322"/>
            <ac:spMk id="16" creationId="{034A46B2-8028-E1CB-1996-56101B29E8EB}"/>
          </ac:spMkLst>
        </pc:spChg>
        <pc:spChg chg="mod">
          <ac:chgData name="Linder, William [HHS]" userId="78ab0174-1c0e-4878-989c-7fcc481cae38" providerId="ADAL" clId="{95E423F5-BB87-4E02-9B25-1CD97E40DC64}" dt="2025-03-13T18:14:44.602" v="72" actId="962"/>
          <ac:spMkLst>
            <pc:docMk/>
            <pc:sldMk cId="1208420352" sldId="322"/>
            <ac:spMk id="17" creationId="{47CAB37A-B92C-6DB0-833F-7A4833B3E939}"/>
          </ac:spMkLst>
        </pc:spChg>
      </pc:sldChg>
      <pc:sldChg chg="modSp mod">
        <pc:chgData name="Linder, William [HHS]" userId="78ab0174-1c0e-4878-989c-7fcc481cae38" providerId="ADAL" clId="{95E423F5-BB87-4E02-9B25-1CD97E40DC64}" dt="2025-03-13T18:17:56.634" v="124" actId="2711"/>
        <pc:sldMkLst>
          <pc:docMk/>
          <pc:sldMk cId="403557624" sldId="323"/>
        </pc:sldMkLst>
        <pc:spChg chg="mod">
          <ac:chgData name="Linder, William [HHS]" userId="78ab0174-1c0e-4878-989c-7fcc481cae38" providerId="ADAL" clId="{95E423F5-BB87-4E02-9B25-1CD97E40DC64}" dt="2025-03-13T18:17:56.634" v="124" actId="2711"/>
          <ac:spMkLst>
            <pc:docMk/>
            <pc:sldMk cId="403557624" sldId="323"/>
            <ac:spMk id="10" creationId="{BF11E7E4-029E-5960-7110-8E9659AD6839}"/>
          </ac:spMkLst>
        </pc:spChg>
      </pc:sldChg>
      <pc:sldChg chg="modSp mod">
        <pc:chgData name="Linder, William [HHS]" userId="78ab0174-1c0e-4878-989c-7fcc481cae38" providerId="ADAL" clId="{95E423F5-BB87-4E02-9B25-1CD97E40DC64}" dt="2025-03-13T18:17:44.530" v="121" actId="2711"/>
        <pc:sldMkLst>
          <pc:docMk/>
          <pc:sldMk cId="145297188" sldId="324"/>
        </pc:sldMkLst>
        <pc:spChg chg="mod">
          <ac:chgData name="Linder, William [HHS]" userId="78ab0174-1c0e-4878-989c-7fcc481cae38" providerId="ADAL" clId="{95E423F5-BB87-4E02-9B25-1CD97E40DC64}" dt="2025-03-13T18:17:44.530" v="121" actId="2711"/>
          <ac:spMkLst>
            <pc:docMk/>
            <pc:sldMk cId="145297188" sldId="324"/>
            <ac:spMk id="6" creationId="{6D6AB383-0AAD-3B20-09D1-FE580464ABC6}"/>
          </ac:spMkLst>
        </pc:spChg>
        <pc:spChg chg="mod">
          <ac:chgData name="Linder, William [HHS]" userId="78ab0174-1c0e-4878-989c-7fcc481cae38" providerId="ADAL" clId="{95E423F5-BB87-4E02-9B25-1CD97E40DC64}" dt="2025-03-13T18:17:44.530" v="121" actId="2711"/>
          <ac:spMkLst>
            <pc:docMk/>
            <pc:sldMk cId="145297188" sldId="324"/>
            <ac:spMk id="7" creationId="{285BEFA4-B161-3F93-5C2D-5FCBE40C66E7}"/>
          </ac:spMkLst>
        </pc:spChg>
        <pc:spChg chg="mod">
          <ac:chgData name="Linder, William [HHS]" userId="78ab0174-1c0e-4878-989c-7fcc481cae38" providerId="ADAL" clId="{95E423F5-BB87-4E02-9B25-1CD97E40DC64}" dt="2025-03-13T18:17:44.530" v="121" actId="2711"/>
          <ac:spMkLst>
            <pc:docMk/>
            <pc:sldMk cId="145297188" sldId="324"/>
            <ac:spMk id="8" creationId="{0D0A6B4A-2ADD-0593-C3FE-BD25DD1949AA}"/>
          </ac:spMkLst>
        </pc:spChg>
        <pc:spChg chg="mod">
          <ac:chgData name="Linder, William [HHS]" userId="78ab0174-1c0e-4878-989c-7fcc481cae38" providerId="ADAL" clId="{95E423F5-BB87-4E02-9B25-1CD97E40DC64}" dt="2025-03-13T18:17:44.530" v="121" actId="2711"/>
          <ac:spMkLst>
            <pc:docMk/>
            <pc:sldMk cId="145297188" sldId="324"/>
            <ac:spMk id="9" creationId="{4A2C33E3-67A2-3EF3-4273-CDA152DD91AF}"/>
          </ac:spMkLst>
        </pc:spChg>
        <pc:spChg chg="mod">
          <ac:chgData name="Linder, William [HHS]" userId="78ab0174-1c0e-4878-989c-7fcc481cae38" providerId="ADAL" clId="{95E423F5-BB87-4E02-9B25-1CD97E40DC64}" dt="2025-03-13T18:17:44.530" v="121" actId="2711"/>
          <ac:spMkLst>
            <pc:docMk/>
            <pc:sldMk cId="145297188" sldId="324"/>
            <ac:spMk id="11" creationId="{A417E0A2-DE98-9670-33ED-BDD2079929DE}"/>
          </ac:spMkLst>
        </pc:spChg>
      </pc:sldChg>
      <pc:sldChg chg="modSp mod">
        <pc:chgData name="Linder, William [HHS]" userId="78ab0174-1c0e-4878-989c-7fcc481cae38" providerId="ADAL" clId="{95E423F5-BB87-4E02-9B25-1CD97E40DC64}" dt="2025-03-13T18:17:30.828" v="119" actId="2711"/>
        <pc:sldMkLst>
          <pc:docMk/>
          <pc:sldMk cId="3911707660" sldId="325"/>
        </pc:sldMkLst>
        <pc:spChg chg="mod">
          <ac:chgData name="Linder, William [HHS]" userId="78ab0174-1c0e-4878-989c-7fcc481cae38" providerId="ADAL" clId="{95E423F5-BB87-4E02-9B25-1CD97E40DC64}" dt="2025-03-13T18:17:30.828" v="119" actId="2711"/>
          <ac:spMkLst>
            <pc:docMk/>
            <pc:sldMk cId="3911707660" sldId="325"/>
            <ac:spMk id="6" creationId="{33933896-3258-E6DE-E0A9-BE40FA10C4EE}"/>
          </ac:spMkLst>
        </pc:spChg>
        <pc:spChg chg="mod">
          <ac:chgData name="Linder, William [HHS]" userId="78ab0174-1c0e-4878-989c-7fcc481cae38" providerId="ADAL" clId="{95E423F5-BB87-4E02-9B25-1CD97E40DC64}" dt="2025-03-13T18:17:30.828" v="119" actId="2711"/>
          <ac:spMkLst>
            <pc:docMk/>
            <pc:sldMk cId="3911707660" sldId="325"/>
            <ac:spMk id="7" creationId="{A9BE738E-E613-1B5B-13BB-AF79E84CC97C}"/>
          </ac:spMkLst>
        </pc:spChg>
        <pc:spChg chg="mod">
          <ac:chgData name="Linder, William [HHS]" userId="78ab0174-1c0e-4878-989c-7fcc481cae38" providerId="ADAL" clId="{95E423F5-BB87-4E02-9B25-1CD97E40DC64}" dt="2025-03-13T18:17:30.828" v="119" actId="2711"/>
          <ac:spMkLst>
            <pc:docMk/>
            <pc:sldMk cId="3911707660" sldId="325"/>
            <ac:spMk id="8" creationId="{85DEC9BF-AFA1-A2CE-880C-049568E9F100}"/>
          </ac:spMkLst>
        </pc:spChg>
        <pc:spChg chg="mod">
          <ac:chgData name="Linder, William [HHS]" userId="78ab0174-1c0e-4878-989c-7fcc481cae38" providerId="ADAL" clId="{95E423F5-BB87-4E02-9B25-1CD97E40DC64}" dt="2025-03-13T18:17:30.828" v="119" actId="2711"/>
          <ac:spMkLst>
            <pc:docMk/>
            <pc:sldMk cId="3911707660" sldId="325"/>
            <ac:spMk id="9" creationId="{AFE50C88-F92D-A46B-A039-28767A2389F3}"/>
          </ac:spMkLst>
        </pc:spChg>
      </pc:sldChg>
      <pc:sldChg chg="modSp mod">
        <pc:chgData name="Linder, William [HHS]" userId="78ab0174-1c0e-4878-989c-7fcc481cae38" providerId="ADAL" clId="{95E423F5-BB87-4E02-9B25-1CD97E40DC64}" dt="2025-03-13T18:17:35.457" v="120" actId="2711"/>
        <pc:sldMkLst>
          <pc:docMk/>
          <pc:sldMk cId="1062503103" sldId="326"/>
        </pc:sldMkLst>
        <pc:spChg chg="mod">
          <ac:chgData name="Linder, William [HHS]" userId="78ab0174-1c0e-4878-989c-7fcc481cae38" providerId="ADAL" clId="{95E423F5-BB87-4E02-9B25-1CD97E40DC64}" dt="2025-03-13T18:17:35.457" v="120" actId="2711"/>
          <ac:spMkLst>
            <pc:docMk/>
            <pc:sldMk cId="1062503103" sldId="326"/>
            <ac:spMk id="6" creationId="{A031A843-29AD-CC8C-8D5A-B21616D0CB90}"/>
          </ac:spMkLst>
        </pc:spChg>
        <pc:spChg chg="mod">
          <ac:chgData name="Linder, William [HHS]" userId="78ab0174-1c0e-4878-989c-7fcc481cae38" providerId="ADAL" clId="{95E423F5-BB87-4E02-9B25-1CD97E40DC64}" dt="2025-03-13T18:17:35.457" v="120" actId="2711"/>
          <ac:spMkLst>
            <pc:docMk/>
            <pc:sldMk cId="1062503103" sldId="326"/>
            <ac:spMk id="7" creationId="{E57FD61C-9D71-9F2A-4E4C-2D1119495A7B}"/>
          </ac:spMkLst>
        </pc:spChg>
      </pc:sldChg>
      <pc:sldChg chg="addSp delSp modSp mod">
        <pc:chgData name="Linder, William [HHS]" userId="78ab0174-1c0e-4878-989c-7fcc481cae38" providerId="ADAL" clId="{95E423F5-BB87-4E02-9B25-1CD97E40DC64}" dt="2025-03-13T18:22:24.697" v="218" actId="962"/>
        <pc:sldMkLst>
          <pc:docMk/>
          <pc:sldMk cId="315621765" sldId="327"/>
        </pc:sldMkLst>
        <pc:spChg chg="mod ord">
          <ac:chgData name="Linder, William [HHS]" userId="78ab0174-1c0e-4878-989c-7fcc481cae38" providerId="ADAL" clId="{95E423F5-BB87-4E02-9B25-1CD97E40DC64}" dt="2025-03-13T18:22:22.829" v="214" actId="962"/>
          <ac:spMkLst>
            <pc:docMk/>
            <pc:sldMk cId="315621765" sldId="327"/>
            <ac:spMk id="2" creationId="{22BEAD4E-6E10-56AE-7D7D-B3E4178AFD14}"/>
          </ac:spMkLst>
        </pc:spChg>
        <pc:spChg chg="mod">
          <ac:chgData name="Linder, William [HHS]" userId="78ab0174-1c0e-4878-989c-7fcc481cae38" providerId="ADAL" clId="{95E423F5-BB87-4E02-9B25-1CD97E40DC64}" dt="2025-03-13T18:22:24.202" v="216" actId="962"/>
          <ac:spMkLst>
            <pc:docMk/>
            <pc:sldMk cId="315621765" sldId="327"/>
            <ac:spMk id="3" creationId="{62EACED6-8686-F377-9160-4AD1BB6AD095}"/>
          </ac:spMkLst>
        </pc:spChg>
        <pc:spChg chg="mod">
          <ac:chgData name="Linder, William [HHS]" userId="78ab0174-1c0e-4878-989c-7fcc481cae38" providerId="ADAL" clId="{95E423F5-BB87-4E02-9B25-1CD97E40DC64}" dt="2025-03-13T18:22:24.697" v="218" actId="962"/>
          <ac:spMkLst>
            <pc:docMk/>
            <pc:sldMk cId="315621765" sldId="327"/>
            <ac:spMk id="4" creationId="{BF2311AF-0B67-A705-DF63-1A5F5E5A1909}"/>
          </ac:spMkLst>
        </pc:spChg>
        <pc:spChg chg="ord">
          <ac:chgData name="Linder, William [HHS]" userId="78ab0174-1c0e-4878-989c-7fcc481cae38" providerId="ADAL" clId="{95E423F5-BB87-4E02-9B25-1CD97E40DC64}" dt="2025-03-13T18:09:08.675" v="49" actId="13244"/>
          <ac:spMkLst>
            <pc:docMk/>
            <pc:sldMk cId="315621765" sldId="327"/>
            <ac:spMk id="5" creationId="{7C0B3DD1-254D-C50B-3C68-7A0BFB2EBCD9}"/>
          </ac:spMkLst>
        </pc:spChg>
        <pc:spChg chg="mod ord">
          <ac:chgData name="Linder, William [HHS]" userId="78ab0174-1c0e-4878-989c-7fcc481cae38" providerId="ADAL" clId="{95E423F5-BB87-4E02-9B25-1CD97E40DC64}" dt="2025-03-13T18:17:07.913" v="116" actId="2711"/>
          <ac:spMkLst>
            <pc:docMk/>
            <pc:sldMk cId="315621765" sldId="327"/>
            <ac:spMk id="6" creationId="{EA0F1510-B961-9840-B055-98A169C8B615}"/>
          </ac:spMkLst>
        </pc:spChg>
        <pc:spChg chg="mod">
          <ac:chgData name="Linder, William [HHS]" userId="78ab0174-1c0e-4878-989c-7fcc481cae38" providerId="ADAL" clId="{95E423F5-BB87-4E02-9B25-1CD97E40DC64}" dt="2025-03-13T18:17:07.913" v="116" actId="2711"/>
          <ac:spMkLst>
            <pc:docMk/>
            <pc:sldMk cId="315621765" sldId="327"/>
            <ac:spMk id="7" creationId="{DB2B84FD-5AD6-B28E-2F5D-380F2D5EC71C}"/>
          </ac:spMkLst>
        </pc:spChg>
        <pc:spChg chg="mod ord">
          <ac:chgData name="Linder, William [HHS]" userId="78ab0174-1c0e-4878-989c-7fcc481cae38" providerId="ADAL" clId="{95E423F5-BB87-4E02-9B25-1CD97E40DC64}" dt="2025-03-13T18:17:22.234" v="118" actId="2711"/>
          <ac:spMkLst>
            <pc:docMk/>
            <pc:sldMk cId="315621765" sldId="327"/>
            <ac:spMk id="8" creationId="{01C591A4-1FA7-D3AE-0D33-81EE7C9D5B5A}"/>
          </ac:spMkLst>
        </pc:spChg>
        <pc:spChg chg="mod ord">
          <ac:chgData name="Linder, William [HHS]" userId="78ab0174-1c0e-4878-989c-7fcc481cae38" providerId="ADAL" clId="{95E423F5-BB87-4E02-9B25-1CD97E40DC64}" dt="2025-03-13T18:10:08.003" v="59" actId="962"/>
          <ac:spMkLst>
            <pc:docMk/>
            <pc:sldMk cId="315621765" sldId="327"/>
            <ac:spMk id="11" creationId="{11234DA4-416E-84A5-78F7-714F9D857E19}"/>
          </ac:spMkLst>
        </pc:spChg>
        <pc:spChg chg="mod">
          <ac:chgData name="Linder, William [HHS]" userId="78ab0174-1c0e-4878-989c-7fcc481cae38" providerId="ADAL" clId="{95E423F5-BB87-4E02-9B25-1CD97E40DC64}" dt="2025-03-13T18:10:17.779" v="61" actId="962"/>
          <ac:spMkLst>
            <pc:docMk/>
            <pc:sldMk cId="315621765" sldId="327"/>
            <ac:spMk id="12" creationId="{E19B9114-8ECF-9CD4-0231-2F19E0A3B1D3}"/>
          </ac:spMkLst>
        </pc:spChg>
        <pc:spChg chg="mod">
          <ac:chgData name="Linder, William [HHS]" userId="78ab0174-1c0e-4878-989c-7fcc481cae38" providerId="ADAL" clId="{95E423F5-BB87-4E02-9B25-1CD97E40DC64}" dt="2025-03-13T18:10:27.611" v="63" actId="962"/>
          <ac:spMkLst>
            <pc:docMk/>
            <pc:sldMk cId="315621765" sldId="327"/>
            <ac:spMk id="13" creationId="{F792E338-A355-8F83-80AA-C1729E3834FF}"/>
          </ac:spMkLst>
        </pc:spChg>
        <pc:spChg chg="add del mod">
          <ac:chgData name="Linder, William [HHS]" userId="78ab0174-1c0e-4878-989c-7fcc481cae38" providerId="ADAL" clId="{95E423F5-BB87-4E02-9B25-1CD97E40DC64}" dt="2025-03-13T18:10:36.154" v="65" actId="962"/>
          <ac:spMkLst>
            <pc:docMk/>
            <pc:sldMk cId="315621765" sldId="327"/>
            <ac:spMk id="14" creationId="{6970A77E-0BF1-1D0D-526C-E5CF0D3952D2}"/>
          </ac:spMkLst>
        </pc:spChg>
      </pc:sldChg>
      <pc:sldChg chg="modSp mod">
        <pc:chgData name="Linder, William [HHS]" userId="78ab0174-1c0e-4878-989c-7fcc481cae38" providerId="ADAL" clId="{95E423F5-BB87-4E02-9B25-1CD97E40DC64}" dt="2025-03-13T18:23:13.087" v="224" actId="1076"/>
        <pc:sldMkLst>
          <pc:docMk/>
          <pc:sldMk cId="1898272260" sldId="328"/>
        </pc:sldMkLst>
        <pc:spChg chg="mod">
          <ac:chgData name="Linder, William [HHS]" userId="78ab0174-1c0e-4878-989c-7fcc481cae38" providerId="ADAL" clId="{95E423F5-BB87-4E02-9B25-1CD97E40DC64}" dt="2025-03-13T18:23:13.087" v="224" actId="1076"/>
          <ac:spMkLst>
            <pc:docMk/>
            <pc:sldMk cId="1898272260" sldId="328"/>
            <ac:spMk id="6" creationId="{C9366538-4D9F-454B-52B5-B789DEFDFDEF}"/>
          </ac:spMkLst>
        </pc:spChg>
        <pc:graphicFrameChg chg="mod">
          <ac:chgData name="Linder, William [HHS]" userId="78ab0174-1c0e-4878-989c-7fcc481cae38" providerId="ADAL" clId="{95E423F5-BB87-4E02-9B25-1CD97E40DC64}" dt="2025-03-13T18:23:09.391" v="223" actId="2711"/>
          <ac:graphicFrameMkLst>
            <pc:docMk/>
            <pc:sldMk cId="1898272260" sldId="328"/>
            <ac:graphicFrameMk id="7" creationId="{9A92076B-D790-4FF7-8EF2-BB628CA80431}"/>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D290DC-87AB-432B-8D65-CA618A4F12A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7C171882-1CFA-498A-BDD6-AA84B6DCB587}">
      <dgm:prSet/>
      <dgm:spPr/>
      <dgm:t>
        <a:bodyPr/>
        <a:lstStyle/>
        <a:p>
          <a:r>
            <a:rPr lang="en-US" i="0" dirty="0">
              <a:latin typeface="+mn-lt"/>
            </a:rPr>
            <a:t>For queries, call the ELVS phone line at: </a:t>
          </a:r>
          <a:endParaRPr lang="en-US" dirty="0">
            <a:latin typeface="+mn-lt"/>
          </a:endParaRPr>
        </a:p>
      </dgm:t>
    </dgm:pt>
    <dgm:pt modelId="{0C785F5A-C907-41BA-B690-D44DEDEC5F73}" type="parTrans" cxnId="{BC3D7733-E715-4225-9E6F-CACCC448C6B3}">
      <dgm:prSet/>
      <dgm:spPr/>
      <dgm:t>
        <a:bodyPr/>
        <a:lstStyle/>
        <a:p>
          <a:endParaRPr lang="en-US" sz="2000">
            <a:latin typeface="+mn-lt"/>
          </a:endParaRPr>
        </a:p>
      </dgm:t>
    </dgm:pt>
    <dgm:pt modelId="{79553103-4A5B-4D86-9F5A-E9783A012936}" type="sibTrans" cxnId="{BC3D7733-E715-4225-9E6F-CACCC448C6B3}">
      <dgm:prSet/>
      <dgm:spPr/>
      <dgm:t>
        <a:bodyPr/>
        <a:lstStyle/>
        <a:p>
          <a:endParaRPr lang="en-US">
            <a:latin typeface="+mn-lt"/>
          </a:endParaRPr>
        </a:p>
      </dgm:t>
    </dgm:pt>
    <dgm:pt modelId="{2BDAFDF5-BACA-4D61-A615-432DDD2BA3CB}">
      <dgm:prSet/>
      <dgm:spPr/>
      <dgm:t>
        <a:bodyPr/>
        <a:lstStyle/>
        <a:p>
          <a:r>
            <a:rPr lang="en-US" i="0" dirty="0">
              <a:latin typeface="+mn-lt"/>
            </a:rPr>
            <a:t>515-323-9639 (locally in Des Moines)</a:t>
          </a:r>
          <a:endParaRPr lang="en-US" dirty="0">
            <a:latin typeface="+mn-lt"/>
          </a:endParaRPr>
        </a:p>
      </dgm:t>
    </dgm:pt>
    <dgm:pt modelId="{84C33BE0-CA8A-4784-89E4-BA841F44FCA0}" type="parTrans" cxnId="{1A02765F-2EB9-4FC5-A521-DB1E6152E035}">
      <dgm:prSet/>
      <dgm:spPr/>
      <dgm:t>
        <a:bodyPr/>
        <a:lstStyle/>
        <a:p>
          <a:endParaRPr lang="en-US" sz="2000">
            <a:latin typeface="+mn-lt"/>
          </a:endParaRPr>
        </a:p>
      </dgm:t>
    </dgm:pt>
    <dgm:pt modelId="{5E90A797-CA6D-40F9-8ECC-28BCA06D9847}" type="sibTrans" cxnId="{1A02765F-2EB9-4FC5-A521-DB1E6152E035}">
      <dgm:prSet/>
      <dgm:spPr/>
      <dgm:t>
        <a:bodyPr/>
        <a:lstStyle/>
        <a:p>
          <a:endParaRPr lang="en-US">
            <a:latin typeface="+mn-lt"/>
          </a:endParaRPr>
        </a:p>
      </dgm:t>
    </dgm:pt>
    <dgm:pt modelId="{386DC7C4-E0FF-4CFE-9CCE-309EDB8211D6}">
      <dgm:prSet/>
      <dgm:spPr/>
      <dgm:t>
        <a:bodyPr/>
        <a:lstStyle/>
        <a:p>
          <a:r>
            <a:rPr lang="en-US" i="0" dirty="0">
              <a:latin typeface="+mn-lt"/>
            </a:rPr>
            <a:t>1-800-338-7752 (toll-free)</a:t>
          </a:r>
          <a:endParaRPr lang="en-US" dirty="0">
            <a:latin typeface="+mn-lt"/>
          </a:endParaRPr>
        </a:p>
      </dgm:t>
    </dgm:pt>
    <dgm:pt modelId="{299CE54D-E207-4AF6-BF81-EA0A7FAFDD79}" type="parTrans" cxnId="{479D4A2E-5C01-480D-B763-67A2B0918747}">
      <dgm:prSet/>
      <dgm:spPr/>
      <dgm:t>
        <a:bodyPr/>
        <a:lstStyle/>
        <a:p>
          <a:endParaRPr lang="en-US" sz="2000">
            <a:latin typeface="+mn-lt"/>
          </a:endParaRPr>
        </a:p>
      </dgm:t>
    </dgm:pt>
    <dgm:pt modelId="{37FC750A-1B5C-48B3-B867-6BDF97C9F2C3}" type="sibTrans" cxnId="{479D4A2E-5C01-480D-B763-67A2B0918747}">
      <dgm:prSet/>
      <dgm:spPr/>
      <dgm:t>
        <a:bodyPr/>
        <a:lstStyle/>
        <a:p>
          <a:endParaRPr lang="en-US">
            <a:latin typeface="+mn-lt"/>
          </a:endParaRPr>
        </a:p>
      </dgm:t>
    </dgm:pt>
    <dgm:pt modelId="{5D694A9E-030F-44AA-ABBB-71D05DD2F9BA}">
      <dgm:prSet/>
      <dgm:spPr/>
      <dgm:t>
        <a:bodyPr/>
        <a:lstStyle/>
        <a:p>
          <a:r>
            <a:rPr lang="en-US" i="0" dirty="0">
              <a:latin typeface="+mn-lt"/>
            </a:rPr>
            <a:t>Phone Inquires</a:t>
          </a:r>
          <a:endParaRPr lang="en-US" dirty="0">
            <a:latin typeface="+mn-lt"/>
          </a:endParaRPr>
        </a:p>
      </dgm:t>
    </dgm:pt>
    <dgm:pt modelId="{A1549470-E611-4D6A-8DC0-2ECCEF479F2C}" type="parTrans" cxnId="{06DDA3A6-BFB5-4537-9483-73A32DDAF9C7}">
      <dgm:prSet/>
      <dgm:spPr/>
      <dgm:t>
        <a:bodyPr/>
        <a:lstStyle/>
        <a:p>
          <a:endParaRPr lang="en-US" sz="2000">
            <a:latin typeface="+mn-lt"/>
          </a:endParaRPr>
        </a:p>
      </dgm:t>
    </dgm:pt>
    <dgm:pt modelId="{7083B40A-C02A-4B6B-82A5-B11648C5267A}" type="sibTrans" cxnId="{06DDA3A6-BFB5-4537-9483-73A32DDAF9C7}">
      <dgm:prSet/>
      <dgm:spPr/>
      <dgm:t>
        <a:bodyPr/>
        <a:lstStyle/>
        <a:p>
          <a:endParaRPr lang="en-US">
            <a:latin typeface="+mn-lt"/>
          </a:endParaRPr>
        </a:p>
      </dgm:t>
    </dgm:pt>
    <dgm:pt modelId="{F267D0C9-52B9-4A04-A18C-17E852B26D56}">
      <dgm:prSet/>
      <dgm:spPr/>
      <dgm:t>
        <a:bodyPr/>
        <a:lstStyle/>
        <a:p>
          <a:r>
            <a:rPr lang="en-US" i="0" dirty="0">
              <a:latin typeface="+mn-lt"/>
            </a:rPr>
            <a:t>Is the member eligibility for the current date or past dates of </a:t>
          </a:r>
          <a:r>
            <a:rPr lang="en-US" i="0" dirty="0">
              <a:latin typeface="Aptos" panose="020B0004020202020204" pitchFamily="34" charset="0"/>
            </a:rPr>
            <a:t>service</a:t>
          </a:r>
          <a:r>
            <a:rPr lang="en-US" i="0" dirty="0">
              <a:latin typeface="+mn-lt"/>
            </a:rPr>
            <a:t>?</a:t>
          </a:r>
          <a:endParaRPr lang="en-US" dirty="0">
            <a:latin typeface="+mn-lt"/>
          </a:endParaRPr>
        </a:p>
      </dgm:t>
    </dgm:pt>
    <dgm:pt modelId="{41694912-CC18-450C-B532-68858C634F29}" type="parTrans" cxnId="{A1175F33-D87F-418E-BC1E-93BC2C6131C1}">
      <dgm:prSet/>
      <dgm:spPr/>
      <dgm:t>
        <a:bodyPr/>
        <a:lstStyle/>
        <a:p>
          <a:endParaRPr lang="en-US" sz="2000">
            <a:latin typeface="+mn-lt"/>
          </a:endParaRPr>
        </a:p>
      </dgm:t>
    </dgm:pt>
    <dgm:pt modelId="{221D1A79-7BAE-4120-865D-B32E7B0A212D}" type="sibTrans" cxnId="{A1175F33-D87F-418E-BC1E-93BC2C6131C1}">
      <dgm:prSet/>
      <dgm:spPr/>
      <dgm:t>
        <a:bodyPr/>
        <a:lstStyle/>
        <a:p>
          <a:endParaRPr lang="en-US">
            <a:latin typeface="+mn-lt"/>
          </a:endParaRPr>
        </a:p>
      </dgm:t>
    </dgm:pt>
    <dgm:pt modelId="{A39D146A-DFCF-470A-A432-F06A7FAA2972}">
      <dgm:prSet/>
      <dgm:spPr/>
      <dgm:t>
        <a:bodyPr/>
        <a:lstStyle/>
        <a:p>
          <a:r>
            <a:rPr lang="en-US" i="0" dirty="0">
              <a:latin typeface="+mn-lt"/>
            </a:rPr>
            <a:t>Does the member have a primary insurance?</a:t>
          </a:r>
          <a:endParaRPr lang="en-US" dirty="0">
            <a:latin typeface="+mn-lt"/>
          </a:endParaRPr>
        </a:p>
      </dgm:t>
    </dgm:pt>
    <dgm:pt modelId="{192D469A-5A4F-4075-9BFD-727ABEECFE92}" type="parTrans" cxnId="{99D8B9E0-75D5-458F-9AE0-120DF1C82B6C}">
      <dgm:prSet/>
      <dgm:spPr/>
      <dgm:t>
        <a:bodyPr/>
        <a:lstStyle/>
        <a:p>
          <a:endParaRPr lang="en-US" sz="2000">
            <a:latin typeface="+mn-lt"/>
          </a:endParaRPr>
        </a:p>
      </dgm:t>
    </dgm:pt>
    <dgm:pt modelId="{E12AD7DB-A9CD-4C0C-8192-A2E9B9D110B7}" type="sibTrans" cxnId="{99D8B9E0-75D5-458F-9AE0-120DF1C82B6C}">
      <dgm:prSet/>
      <dgm:spPr/>
      <dgm:t>
        <a:bodyPr/>
        <a:lstStyle/>
        <a:p>
          <a:endParaRPr lang="en-US">
            <a:latin typeface="+mn-lt"/>
          </a:endParaRPr>
        </a:p>
      </dgm:t>
    </dgm:pt>
    <dgm:pt modelId="{8462090C-99A1-4A07-8AB7-232DD78EC6CC}">
      <dgm:prSet/>
      <dgm:spPr/>
      <dgm:t>
        <a:bodyPr/>
        <a:lstStyle/>
        <a:p>
          <a:r>
            <a:rPr lang="en-US" i="0" dirty="0">
              <a:latin typeface="+mn-lt"/>
            </a:rPr>
            <a:t>Does the member have any type of Managed Care program offered by the IME?</a:t>
          </a:r>
          <a:endParaRPr lang="en-US" dirty="0">
            <a:latin typeface="+mn-lt"/>
          </a:endParaRPr>
        </a:p>
      </dgm:t>
    </dgm:pt>
    <dgm:pt modelId="{524CE37D-8928-42E8-8FBA-A643AB0AF7D1}" type="parTrans" cxnId="{EA1B723B-65A0-43C6-938D-0C7292A02011}">
      <dgm:prSet/>
      <dgm:spPr/>
      <dgm:t>
        <a:bodyPr/>
        <a:lstStyle/>
        <a:p>
          <a:endParaRPr lang="en-US" sz="2000">
            <a:latin typeface="+mn-lt"/>
          </a:endParaRPr>
        </a:p>
      </dgm:t>
    </dgm:pt>
    <dgm:pt modelId="{874C910C-A4D0-4A9B-91F6-B123F2057CA3}" type="sibTrans" cxnId="{EA1B723B-65A0-43C6-938D-0C7292A02011}">
      <dgm:prSet/>
      <dgm:spPr/>
      <dgm:t>
        <a:bodyPr/>
        <a:lstStyle/>
        <a:p>
          <a:endParaRPr lang="en-US">
            <a:latin typeface="+mn-lt"/>
          </a:endParaRPr>
        </a:p>
      </dgm:t>
    </dgm:pt>
    <dgm:pt modelId="{2033B40F-3648-42BB-AA32-6217FC239226}">
      <dgm:prSet/>
      <dgm:spPr/>
      <dgm:t>
        <a:bodyPr/>
        <a:lstStyle/>
        <a:p>
          <a:r>
            <a:rPr lang="en-US" i="0" dirty="0">
              <a:latin typeface="+mn-lt"/>
            </a:rPr>
            <a:t>Is there any remaining spenddown on file?</a:t>
          </a:r>
          <a:endParaRPr lang="en-US" dirty="0">
            <a:latin typeface="+mn-lt"/>
          </a:endParaRPr>
        </a:p>
      </dgm:t>
    </dgm:pt>
    <dgm:pt modelId="{BCB4B33B-DD95-4DAD-9252-5A263FD17329}" type="parTrans" cxnId="{504620AF-1B2C-4063-9D19-B2F5406E6AC3}">
      <dgm:prSet/>
      <dgm:spPr/>
      <dgm:t>
        <a:bodyPr/>
        <a:lstStyle/>
        <a:p>
          <a:endParaRPr lang="en-US" sz="2000">
            <a:latin typeface="+mn-lt"/>
          </a:endParaRPr>
        </a:p>
      </dgm:t>
    </dgm:pt>
    <dgm:pt modelId="{4A06DE51-8692-4E0C-94B2-16253B3CCF80}" type="sibTrans" cxnId="{504620AF-1B2C-4063-9D19-B2F5406E6AC3}">
      <dgm:prSet/>
      <dgm:spPr/>
      <dgm:t>
        <a:bodyPr/>
        <a:lstStyle/>
        <a:p>
          <a:endParaRPr lang="en-US">
            <a:latin typeface="+mn-lt"/>
          </a:endParaRPr>
        </a:p>
      </dgm:t>
    </dgm:pt>
    <dgm:pt modelId="{C444F1AD-30CA-4BCA-9A0F-A04CCB21E2EE}">
      <dgm:prSet/>
      <dgm:spPr/>
      <dgm:t>
        <a:bodyPr/>
        <a:lstStyle/>
        <a:p>
          <a:endParaRPr lang="en-US" dirty="0">
            <a:latin typeface="+mn-lt"/>
          </a:endParaRPr>
        </a:p>
      </dgm:t>
    </dgm:pt>
    <dgm:pt modelId="{AC768E62-3191-4BC8-81A7-86C1BA72F4B4}" type="parTrans" cxnId="{9FE75DEE-DC9E-44ED-A302-7F0607801BEB}">
      <dgm:prSet/>
      <dgm:spPr/>
      <dgm:t>
        <a:bodyPr/>
        <a:lstStyle/>
        <a:p>
          <a:endParaRPr lang="en-US"/>
        </a:p>
      </dgm:t>
    </dgm:pt>
    <dgm:pt modelId="{14931D1F-0997-42FF-9807-969CC8B14FE7}" type="sibTrans" cxnId="{9FE75DEE-DC9E-44ED-A302-7F0607801BEB}">
      <dgm:prSet/>
      <dgm:spPr/>
      <dgm:t>
        <a:bodyPr/>
        <a:lstStyle/>
        <a:p>
          <a:endParaRPr lang="en-US"/>
        </a:p>
      </dgm:t>
    </dgm:pt>
    <dgm:pt modelId="{62A56A22-1A66-4E65-85D0-EF3350328C1F}">
      <dgm:prSet/>
      <dgm:spPr/>
      <dgm:t>
        <a:bodyPr/>
        <a:lstStyle/>
        <a:p>
          <a:endParaRPr lang="en-US" dirty="0">
            <a:latin typeface="+mn-lt"/>
          </a:endParaRPr>
        </a:p>
      </dgm:t>
    </dgm:pt>
    <dgm:pt modelId="{7FCFCC58-0E2D-43B3-8EED-8E0AED04801A}" type="parTrans" cxnId="{0CF4EF9E-29B6-4C65-9E24-00ABD1BA90D0}">
      <dgm:prSet/>
      <dgm:spPr/>
      <dgm:t>
        <a:bodyPr/>
        <a:lstStyle/>
        <a:p>
          <a:endParaRPr lang="en-US"/>
        </a:p>
      </dgm:t>
    </dgm:pt>
    <dgm:pt modelId="{639F7BB7-1AEC-4591-9AB7-D7ADA677024C}" type="sibTrans" cxnId="{0CF4EF9E-29B6-4C65-9E24-00ABD1BA90D0}">
      <dgm:prSet/>
      <dgm:spPr/>
      <dgm:t>
        <a:bodyPr/>
        <a:lstStyle/>
        <a:p>
          <a:endParaRPr lang="en-US"/>
        </a:p>
      </dgm:t>
    </dgm:pt>
    <dgm:pt modelId="{50186556-2706-4D30-8506-77360574D176}">
      <dgm:prSet/>
      <dgm:spPr/>
      <dgm:t>
        <a:bodyPr/>
        <a:lstStyle/>
        <a:p>
          <a:endParaRPr lang="en-US" dirty="0">
            <a:latin typeface="+mn-lt"/>
          </a:endParaRPr>
        </a:p>
      </dgm:t>
    </dgm:pt>
    <dgm:pt modelId="{02786454-CDFA-42F4-A301-FAB7A9A63CBA}" type="parTrans" cxnId="{192ABC4B-8A59-44C0-B4A8-E0CABCFC8388}">
      <dgm:prSet/>
      <dgm:spPr/>
      <dgm:t>
        <a:bodyPr/>
        <a:lstStyle/>
        <a:p>
          <a:endParaRPr lang="en-US"/>
        </a:p>
      </dgm:t>
    </dgm:pt>
    <dgm:pt modelId="{198C6109-33C8-49F0-B981-466962A26487}" type="sibTrans" cxnId="{192ABC4B-8A59-44C0-B4A8-E0CABCFC8388}">
      <dgm:prSet/>
      <dgm:spPr/>
      <dgm:t>
        <a:bodyPr/>
        <a:lstStyle/>
        <a:p>
          <a:endParaRPr lang="en-US"/>
        </a:p>
      </dgm:t>
    </dgm:pt>
    <dgm:pt modelId="{E47082C9-56E2-4780-ACF3-E858E882A28C}" type="pres">
      <dgm:prSet presAssocID="{D2D290DC-87AB-432B-8D65-CA618A4F12A1}" presName="linear" presStyleCnt="0">
        <dgm:presLayoutVars>
          <dgm:animLvl val="lvl"/>
          <dgm:resizeHandles val="exact"/>
        </dgm:presLayoutVars>
      </dgm:prSet>
      <dgm:spPr/>
    </dgm:pt>
    <dgm:pt modelId="{12136A93-706D-4C76-BD3E-0F25350A32A0}" type="pres">
      <dgm:prSet presAssocID="{7C171882-1CFA-498A-BDD6-AA84B6DCB587}" presName="parentText" presStyleLbl="node1" presStyleIdx="0" presStyleCnt="2">
        <dgm:presLayoutVars>
          <dgm:chMax val="0"/>
          <dgm:bulletEnabled val="1"/>
        </dgm:presLayoutVars>
      </dgm:prSet>
      <dgm:spPr/>
    </dgm:pt>
    <dgm:pt modelId="{96A7FB91-FA6B-48EE-B627-C36367356948}" type="pres">
      <dgm:prSet presAssocID="{7C171882-1CFA-498A-BDD6-AA84B6DCB587}" presName="childText" presStyleLbl="revTx" presStyleIdx="0" presStyleCnt="2">
        <dgm:presLayoutVars>
          <dgm:bulletEnabled val="1"/>
        </dgm:presLayoutVars>
      </dgm:prSet>
      <dgm:spPr/>
    </dgm:pt>
    <dgm:pt modelId="{B72D3314-F17B-48D0-8ADD-430E0729FAD4}" type="pres">
      <dgm:prSet presAssocID="{5D694A9E-030F-44AA-ABBB-71D05DD2F9BA}" presName="parentText" presStyleLbl="node1" presStyleIdx="1" presStyleCnt="2" custLinFactNeighborY="5334">
        <dgm:presLayoutVars>
          <dgm:chMax val="0"/>
          <dgm:bulletEnabled val="1"/>
        </dgm:presLayoutVars>
      </dgm:prSet>
      <dgm:spPr/>
    </dgm:pt>
    <dgm:pt modelId="{8C5F3A85-DE23-4E95-A3DC-EF2A6A608EB7}" type="pres">
      <dgm:prSet presAssocID="{5D694A9E-030F-44AA-ABBB-71D05DD2F9BA}" presName="childText" presStyleLbl="revTx" presStyleIdx="1" presStyleCnt="2">
        <dgm:presLayoutVars>
          <dgm:bulletEnabled val="1"/>
        </dgm:presLayoutVars>
      </dgm:prSet>
      <dgm:spPr/>
    </dgm:pt>
  </dgm:ptLst>
  <dgm:cxnLst>
    <dgm:cxn modelId="{7C60D50C-A9BF-491F-BDEE-BE136DA3CB30}" type="presOf" srcId="{C444F1AD-30CA-4BCA-9A0F-A04CCB21E2EE}" destId="{96A7FB91-FA6B-48EE-B627-C36367356948}" srcOrd="0" destOrd="3" presId="urn:microsoft.com/office/officeart/2005/8/layout/vList2"/>
    <dgm:cxn modelId="{74F6E810-A1A8-442C-94BA-F2CC08B423C9}" type="presOf" srcId="{386DC7C4-E0FF-4CFE-9CCE-309EDB8211D6}" destId="{96A7FB91-FA6B-48EE-B627-C36367356948}" srcOrd="0" destOrd="2" presId="urn:microsoft.com/office/officeart/2005/8/layout/vList2"/>
    <dgm:cxn modelId="{DADD1118-5F7B-4B81-A449-9CD76AE4F302}" type="presOf" srcId="{D2D290DC-87AB-432B-8D65-CA618A4F12A1}" destId="{E47082C9-56E2-4780-ACF3-E858E882A28C}" srcOrd="0" destOrd="0" presId="urn:microsoft.com/office/officeart/2005/8/layout/vList2"/>
    <dgm:cxn modelId="{DD7B1A24-AC81-4EE5-8939-F68EBEEA154E}" type="presOf" srcId="{8462090C-99A1-4A07-8AB7-232DD78EC6CC}" destId="{8C5F3A85-DE23-4E95-A3DC-EF2A6A608EB7}" srcOrd="0" destOrd="3" presId="urn:microsoft.com/office/officeart/2005/8/layout/vList2"/>
    <dgm:cxn modelId="{479D4A2E-5C01-480D-B763-67A2B0918747}" srcId="{7C171882-1CFA-498A-BDD6-AA84B6DCB587}" destId="{386DC7C4-E0FF-4CFE-9CCE-309EDB8211D6}" srcOrd="2" destOrd="0" parTransId="{299CE54D-E207-4AF6-BF81-EA0A7FAFDD79}" sibTransId="{37FC750A-1B5C-48B3-B867-6BDF97C9F2C3}"/>
    <dgm:cxn modelId="{A1175F33-D87F-418E-BC1E-93BC2C6131C1}" srcId="{5D694A9E-030F-44AA-ABBB-71D05DD2F9BA}" destId="{F267D0C9-52B9-4A04-A18C-17E852B26D56}" srcOrd="1" destOrd="0" parTransId="{41694912-CC18-450C-B532-68858C634F29}" sibTransId="{221D1A79-7BAE-4120-865D-B32E7B0A212D}"/>
    <dgm:cxn modelId="{BC3D7733-E715-4225-9E6F-CACCC448C6B3}" srcId="{D2D290DC-87AB-432B-8D65-CA618A4F12A1}" destId="{7C171882-1CFA-498A-BDD6-AA84B6DCB587}" srcOrd="0" destOrd="0" parTransId="{0C785F5A-C907-41BA-B690-D44DEDEC5F73}" sibTransId="{79553103-4A5B-4D86-9F5A-E9783A012936}"/>
    <dgm:cxn modelId="{EA1B723B-65A0-43C6-938D-0C7292A02011}" srcId="{5D694A9E-030F-44AA-ABBB-71D05DD2F9BA}" destId="{8462090C-99A1-4A07-8AB7-232DD78EC6CC}" srcOrd="3" destOrd="0" parTransId="{524CE37D-8928-42E8-8FBA-A643AB0AF7D1}" sibTransId="{874C910C-A4D0-4A9B-91F6-B123F2057CA3}"/>
    <dgm:cxn modelId="{1A02765F-2EB9-4FC5-A521-DB1E6152E035}" srcId="{7C171882-1CFA-498A-BDD6-AA84B6DCB587}" destId="{2BDAFDF5-BACA-4D61-A615-432DDD2BA3CB}" srcOrd="1" destOrd="0" parTransId="{84C33BE0-CA8A-4784-89E4-BA841F44FCA0}" sibTransId="{5E90A797-CA6D-40F9-8ECC-28BCA06D9847}"/>
    <dgm:cxn modelId="{526A3464-5A43-42CB-9EC5-283D7546E2BD}" type="presOf" srcId="{7C171882-1CFA-498A-BDD6-AA84B6DCB587}" destId="{12136A93-706D-4C76-BD3E-0F25350A32A0}" srcOrd="0" destOrd="0" presId="urn:microsoft.com/office/officeart/2005/8/layout/vList2"/>
    <dgm:cxn modelId="{192ABC4B-8A59-44C0-B4A8-E0CABCFC8388}" srcId="{5D694A9E-030F-44AA-ABBB-71D05DD2F9BA}" destId="{50186556-2706-4D30-8506-77360574D176}" srcOrd="0" destOrd="0" parTransId="{02786454-CDFA-42F4-A301-FAB7A9A63CBA}" sibTransId="{198C6109-33C8-49F0-B981-466962A26487}"/>
    <dgm:cxn modelId="{A81DC950-93A2-4C86-8AD6-62AC5A8BCF35}" type="presOf" srcId="{62A56A22-1A66-4E65-85D0-EF3350328C1F}" destId="{96A7FB91-FA6B-48EE-B627-C36367356948}" srcOrd="0" destOrd="0" presId="urn:microsoft.com/office/officeart/2005/8/layout/vList2"/>
    <dgm:cxn modelId="{D8691593-546A-40BA-AC34-D2A7089700A6}" type="presOf" srcId="{F267D0C9-52B9-4A04-A18C-17E852B26D56}" destId="{8C5F3A85-DE23-4E95-A3DC-EF2A6A608EB7}" srcOrd="0" destOrd="1" presId="urn:microsoft.com/office/officeart/2005/8/layout/vList2"/>
    <dgm:cxn modelId="{0CF4EF9E-29B6-4C65-9E24-00ABD1BA90D0}" srcId="{7C171882-1CFA-498A-BDD6-AA84B6DCB587}" destId="{62A56A22-1A66-4E65-85D0-EF3350328C1F}" srcOrd="0" destOrd="0" parTransId="{7FCFCC58-0E2D-43B3-8EED-8E0AED04801A}" sibTransId="{639F7BB7-1AEC-4591-9AB7-D7ADA677024C}"/>
    <dgm:cxn modelId="{A921D5A3-36AE-4B99-9538-6985E5E33777}" type="presOf" srcId="{A39D146A-DFCF-470A-A432-F06A7FAA2972}" destId="{8C5F3A85-DE23-4E95-A3DC-EF2A6A608EB7}" srcOrd="0" destOrd="2" presId="urn:microsoft.com/office/officeart/2005/8/layout/vList2"/>
    <dgm:cxn modelId="{0E5C55A5-4378-4294-B008-6BE445E593AA}" type="presOf" srcId="{5D694A9E-030F-44AA-ABBB-71D05DD2F9BA}" destId="{B72D3314-F17B-48D0-8ADD-430E0729FAD4}" srcOrd="0" destOrd="0" presId="urn:microsoft.com/office/officeart/2005/8/layout/vList2"/>
    <dgm:cxn modelId="{06DDA3A6-BFB5-4537-9483-73A32DDAF9C7}" srcId="{D2D290DC-87AB-432B-8D65-CA618A4F12A1}" destId="{5D694A9E-030F-44AA-ABBB-71D05DD2F9BA}" srcOrd="1" destOrd="0" parTransId="{A1549470-E611-4D6A-8DC0-2ECCEF479F2C}" sibTransId="{7083B40A-C02A-4B6B-82A5-B11648C5267A}"/>
    <dgm:cxn modelId="{504620AF-1B2C-4063-9D19-B2F5406E6AC3}" srcId="{5D694A9E-030F-44AA-ABBB-71D05DD2F9BA}" destId="{2033B40F-3648-42BB-AA32-6217FC239226}" srcOrd="4" destOrd="0" parTransId="{BCB4B33B-DD95-4DAD-9252-5A263FD17329}" sibTransId="{4A06DE51-8692-4E0C-94B2-16253B3CCF80}"/>
    <dgm:cxn modelId="{DDB1AAD1-86AF-4605-95D4-63ECC891E006}" type="presOf" srcId="{2BDAFDF5-BACA-4D61-A615-432DDD2BA3CB}" destId="{96A7FB91-FA6B-48EE-B627-C36367356948}" srcOrd="0" destOrd="1" presId="urn:microsoft.com/office/officeart/2005/8/layout/vList2"/>
    <dgm:cxn modelId="{6DD85BD3-D6C9-476A-8283-060F4E12C19A}" type="presOf" srcId="{2033B40F-3648-42BB-AA32-6217FC239226}" destId="{8C5F3A85-DE23-4E95-A3DC-EF2A6A608EB7}" srcOrd="0" destOrd="4" presId="urn:microsoft.com/office/officeart/2005/8/layout/vList2"/>
    <dgm:cxn modelId="{99D8B9E0-75D5-458F-9AE0-120DF1C82B6C}" srcId="{5D694A9E-030F-44AA-ABBB-71D05DD2F9BA}" destId="{A39D146A-DFCF-470A-A432-F06A7FAA2972}" srcOrd="2" destOrd="0" parTransId="{192D469A-5A4F-4075-9BFD-727ABEECFE92}" sibTransId="{E12AD7DB-A9CD-4C0C-8192-A2E9B9D110B7}"/>
    <dgm:cxn modelId="{65A16AE1-59DA-4978-91F9-C71A5CDCD5E7}" type="presOf" srcId="{50186556-2706-4D30-8506-77360574D176}" destId="{8C5F3A85-DE23-4E95-A3DC-EF2A6A608EB7}" srcOrd="0" destOrd="0" presId="urn:microsoft.com/office/officeart/2005/8/layout/vList2"/>
    <dgm:cxn modelId="{9FE75DEE-DC9E-44ED-A302-7F0607801BEB}" srcId="{7C171882-1CFA-498A-BDD6-AA84B6DCB587}" destId="{C444F1AD-30CA-4BCA-9A0F-A04CCB21E2EE}" srcOrd="3" destOrd="0" parTransId="{AC768E62-3191-4BC8-81A7-86C1BA72F4B4}" sibTransId="{14931D1F-0997-42FF-9807-969CC8B14FE7}"/>
    <dgm:cxn modelId="{B6D157E6-A3C1-4CE7-82A6-DF8E481E40A4}" type="presParOf" srcId="{E47082C9-56E2-4780-ACF3-E858E882A28C}" destId="{12136A93-706D-4C76-BD3E-0F25350A32A0}" srcOrd="0" destOrd="0" presId="urn:microsoft.com/office/officeart/2005/8/layout/vList2"/>
    <dgm:cxn modelId="{4783C0EB-94E4-45E9-BFAD-D60B8D1862A3}" type="presParOf" srcId="{E47082C9-56E2-4780-ACF3-E858E882A28C}" destId="{96A7FB91-FA6B-48EE-B627-C36367356948}" srcOrd="1" destOrd="0" presId="urn:microsoft.com/office/officeart/2005/8/layout/vList2"/>
    <dgm:cxn modelId="{985A33F2-883A-4605-99DC-6D2B561CC9B0}" type="presParOf" srcId="{E47082C9-56E2-4780-ACF3-E858E882A28C}" destId="{B72D3314-F17B-48D0-8ADD-430E0729FAD4}" srcOrd="2" destOrd="0" presId="urn:microsoft.com/office/officeart/2005/8/layout/vList2"/>
    <dgm:cxn modelId="{1960FAC4-594A-4C5A-95B0-02706FEDFE57}" type="presParOf" srcId="{E47082C9-56E2-4780-ACF3-E858E882A28C}" destId="{8C5F3A85-DE23-4E95-A3DC-EF2A6A608EB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36A93-706D-4C76-BD3E-0F25350A32A0}">
      <dsp:nvSpPr>
        <dsp:cNvPr id="0" name=""/>
        <dsp:cNvSpPr/>
      </dsp:nvSpPr>
      <dsp:spPr>
        <a:xfrm>
          <a:off x="0" y="225918"/>
          <a:ext cx="7886700" cy="5382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i="0" kern="1200" dirty="0">
              <a:latin typeface="+mn-lt"/>
            </a:rPr>
            <a:t>For queries, call the ELVS phone line at: </a:t>
          </a:r>
          <a:endParaRPr lang="en-US" sz="2300" kern="1200" dirty="0">
            <a:latin typeface="+mn-lt"/>
          </a:endParaRPr>
        </a:p>
      </dsp:txBody>
      <dsp:txXfrm>
        <a:off x="26273" y="252191"/>
        <a:ext cx="7834154" cy="485654"/>
      </dsp:txXfrm>
    </dsp:sp>
    <dsp:sp modelId="{96A7FB91-FA6B-48EE-B627-C36367356948}">
      <dsp:nvSpPr>
        <dsp:cNvPr id="0" name=""/>
        <dsp:cNvSpPr/>
      </dsp:nvSpPr>
      <dsp:spPr>
        <a:xfrm>
          <a:off x="0" y="764119"/>
          <a:ext cx="7886700" cy="116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latin typeface="+mn-lt"/>
          </a:endParaRPr>
        </a:p>
        <a:p>
          <a:pPr marL="171450" lvl="1" indent="-171450" algn="l" defTabSz="800100">
            <a:lnSpc>
              <a:spcPct val="90000"/>
            </a:lnSpc>
            <a:spcBef>
              <a:spcPct val="0"/>
            </a:spcBef>
            <a:spcAft>
              <a:spcPct val="20000"/>
            </a:spcAft>
            <a:buChar char="•"/>
          </a:pPr>
          <a:r>
            <a:rPr lang="en-US" sz="1800" i="0" kern="1200" dirty="0">
              <a:latin typeface="+mn-lt"/>
            </a:rPr>
            <a:t>515-323-9639 (locally in Des Moines)</a:t>
          </a:r>
          <a:endParaRPr lang="en-US" sz="1800" kern="1200" dirty="0">
            <a:latin typeface="+mn-lt"/>
          </a:endParaRPr>
        </a:p>
        <a:p>
          <a:pPr marL="171450" lvl="1" indent="-171450" algn="l" defTabSz="800100">
            <a:lnSpc>
              <a:spcPct val="90000"/>
            </a:lnSpc>
            <a:spcBef>
              <a:spcPct val="0"/>
            </a:spcBef>
            <a:spcAft>
              <a:spcPct val="20000"/>
            </a:spcAft>
            <a:buChar char="•"/>
          </a:pPr>
          <a:r>
            <a:rPr lang="en-US" sz="1800" i="0" kern="1200" dirty="0">
              <a:latin typeface="+mn-lt"/>
            </a:rPr>
            <a:t>1-800-338-7752 (toll-free)</a:t>
          </a:r>
          <a:endParaRPr lang="en-US" sz="1800" kern="1200" dirty="0">
            <a:latin typeface="+mn-lt"/>
          </a:endParaRPr>
        </a:p>
        <a:p>
          <a:pPr marL="171450" lvl="1" indent="-171450" algn="l" defTabSz="800100">
            <a:lnSpc>
              <a:spcPct val="90000"/>
            </a:lnSpc>
            <a:spcBef>
              <a:spcPct val="0"/>
            </a:spcBef>
            <a:spcAft>
              <a:spcPct val="20000"/>
            </a:spcAft>
            <a:buChar char="•"/>
          </a:pPr>
          <a:endParaRPr lang="en-US" sz="1800" kern="1200" dirty="0">
            <a:latin typeface="+mn-lt"/>
          </a:endParaRPr>
        </a:p>
      </dsp:txBody>
      <dsp:txXfrm>
        <a:off x="0" y="764119"/>
        <a:ext cx="7886700" cy="1166445"/>
      </dsp:txXfrm>
    </dsp:sp>
    <dsp:sp modelId="{B72D3314-F17B-48D0-8ADD-430E0729FAD4}">
      <dsp:nvSpPr>
        <dsp:cNvPr id="0" name=""/>
        <dsp:cNvSpPr/>
      </dsp:nvSpPr>
      <dsp:spPr>
        <a:xfrm>
          <a:off x="0" y="2021986"/>
          <a:ext cx="7886700" cy="5382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i="0" kern="1200" dirty="0">
              <a:latin typeface="+mn-lt"/>
            </a:rPr>
            <a:t>Phone Inquires</a:t>
          </a:r>
          <a:endParaRPr lang="en-US" sz="2300" kern="1200" dirty="0">
            <a:latin typeface="+mn-lt"/>
          </a:endParaRPr>
        </a:p>
      </dsp:txBody>
      <dsp:txXfrm>
        <a:off x="26273" y="2048259"/>
        <a:ext cx="7834154" cy="485654"/>
      </dsp:txXfrm>
    </dsp:sp>
    <dsp:sp modelId="{8C5F3A85-DE23-4E95-A3DC-EF2A6A608EB7}">
      <dsp:nvSpPr>
        <dsp:cNvPr id="0" name=""/>
        <dsp:cNvSpPr/>
      </dsp:nvSpPr>
      <dsp:spPr>
        <a:xfrm>
          <a:off x="0" y="2468764"/>
          <a:ext cx="7886700"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latin typeface="+mn-lt"/>
          </a:endParaRPr>
        </a:p>
        <a:p>
          <a:pPr marL="171450" lvl="1" indent="-171450" algn="l" defTabSz="800100">
            <a:lnSpc>
              <a:spcPct val="90000"/>
            </a:lnSpc>
            <a:spcBef>
              <a:spcPct val="0"/>
            </a:spcBef>
            <a:spcAft>
              <a:spcPct val="20000"/>
            </a:spcAft>
            <a:buChar char="•"/>
          </a:pPr>
          <a:r>
            <a:rPr lang="en-US" sz="1800" i="0" kern="1200" dirty="0">
              <a:latin typeface="+mn-lt"/>
            </a:rPr>
            <a:t>Is the member eligibility for the current date or past dates of </a:t>
          </a:r>
          <a:r>
            <a:rPr lang="en-US" sz="1800" i="0" kern="1200" dirty="0">
              <a:latin typeface="Aptos" panose="020B0004020202020204" pitchFamily="34" charset="0"/>
            </a:rPr>
            <a:t>service</a:t>
          </a:r>
          <a:r>
            <a:rPr lang="en-US" sz="1800" i="0" kern="1200" dirty="0">
              <a:latin typeface="+mn-lt"/>
            </a:rPr>
            <a:t>?</a:t>
          </a:r>
          <a:endParaRPr lang="en-US" sz="1800" kern="1200" dirty="0">
            <a:latin typeface="+mn-lt"/>
          </a:endParaRPr>
        </a:p>
        <a:p>
          <a:pPr marL="171450" lvl="1" indent="-171450" algn="l" defTabSz="800100">
            <a:lnSpc>
              <a:spcPct val="90000"/>
            </a:lnSpc>
            <a:spcBef>
              <a:spcPct val="0"/>
            </a:spcBef>
            <a:spcAft>
              <a:spcPct val="20000"/>
            </a:spcAft>
            <a:buChar char="•"/>
          </a:pPr>
          <a:r>
            <a:rPr lang="en-US" sz="1800" i="0" kern="1200" dirty="0">
              <a:latin typeface="+mn-lt"/>
            </a:rPr>
            <a:t>Does the member have a primary insurance?</a:t>
          </a:r>
          <a:endParaRPr lang="en-US" sz="1800" kern="1200" dirty="0">
            <a:latin typeface="+mn-lt"/>
          </a:endParaRPr>
        </a:p>
        <a:p>
          <a:pPr marL="171450" lvl="1" indent="-171450" algn="l" defTabSz="800100">
            <a:lnSpc>
              <a:spcPct val="90000"/>
            </a:lnSpc>
            <a:spcBef>
              <a:spcPct val="0"/>
            </a:spcBef>
            <a:spcAft>
              <a:spcPct val="20000"/>
            </a:spcAft>
            <a:buChar char="•"/>
          </a:pPr>
          <a:r>
            <a:rPr lang="en-US" sz="1800" i="0" kern="1200" dirty="0">
              <a:latin typeface="+mn-lt"/>
            </a:rPr>
            <a:t>Does the member have any type of Managed Care program offered by the IME?</a:t>
          </a:r>
          <a:endParaRPr lang="en-US" sz="1800" kern="1200" dirty="0">
            <a:latin typeface="+mn-lt"/>
          </a:endParaRPr>
        </a:p>
        <a:p>
          <a:pPr marL="171450" lvl="1" indent="-171450" algn="l" defTabSz="800100">
            <a:lnSpc>
              <a:spcPct val="90000"/>
            </a:lnSpc>
            <a:spcBef>
              <a:spcPct val="0"/>
            </a:spcBef>
            <a:spcAft>
              <a:spcPct val="20000"/>
            </a:spcAft>
            <a:buChar char="•"/>
          </a:pPr>
          <a:r>
            <a:rPr lang="en-US" sz="1800" i="0" kern="1200" dirty="0">
              <a:latin typeface="+mn-lt"/>
            </a:rPr>
            <a:t>Is there any remaining spenddown on file?</a:t>
          </a:r>
          <a:endParaRPr lang="en-US" sz="1800" kern="1200" dirty="0">
            <a:latin typeface="+mn-lt"/>
          </a:endParaRPr>
        </a:p>
      </dsp:txBody>
      <dsp:txXfrm>
        <a:off x="0" y="2468764"/>
        <a:ext cx="7886700" cy="1713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4T17:14:29.507"/>
    </inkml:context>
    <inkml:brush xml:id="br0">
      <inkml:brushProperty name="width" value="0.05" units="cm"/>
      <inkml:brushProperty name="height" value="0.05" units="cm"/>
      <inkml:brushProperty name="color" value="#E71224"/>
    </inkml:brush>
  </inkml:definitions>
  <inkml:trace contextRef="#ctx0" brushRef="#br0">34 34 24533,'0'1361'0,"5556"-1361"0,-5556-1361 0,-5556 1361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4T17:11:46.889"/>
    </inkml:context>
    <inkml:brush xml:id="br0">
      <inkml:brushProperty name="width" value="0.05" units="cm"/>
      <inkml:brushProperty name="height" value="0.05" units="cm"/>
      <inkml:brushProperty name="color" value="#E71224"/>
    </inkml:brush>
  </inkml:definitions>
  <inkml:trace contextRef="#ctx0" brushRef="#br0">34 34 24533,'0'1361'0,"5556"-1361"0,-5556-1361 0,-5556 1361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22:11:03.882"/>
    </inkml:context>
    <inkml:brush xml:id="br0">
      <inkml:brushProperty name="width" value="0.05" units="cm"/>
      <inkml:brushProperty name="height" value="0.05" units="cm"/>
      <inkml:brushProperty name="color" value="#E71224"/>
    </inkml:brush>
  </inkml:definitions>
  <inkml:trace contextRef="#ctx0" brushRef="#br0">34 34 24522,'0'735'0,"4200"-735"0,-4200-735 0,-4200 735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22:11:30.911"/>
    </inkml:context>
    <inkml:brush xml:id="br0">
      <inkml:brushProperty name="width" value="0.05" units="cm"/>
      <inkml:brushProperty name="height" value="0.05" units="cm"/>
      <inkml:brushProperty name="color" value="#E71224"/>
    </inkml:brush>
  </inkml:definitions>
  <inkml:trace contextRef="#ctx0" brushRef="#br0">34 34 24490,'0'736'0,"2905"-736"0,-2905-736 0,-2905 736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02DA0-3981-4669-A2C8-3733DCF05F4F}" type="datetimeFigureOut">
              <a:rPr lang="en-US" smtClean="0"/>
              <a:t>3/13/2025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EDF6D-5D43-4CF5-BAD0-772A7AAFAD1D}" type="slidenum">
              <a:rPr lang="en-US" smtClean="0"/>
              <a:t>‹#›</a:t>
            </a:fld>
            <a:endParaRPr lang="en-US"/>
          </a:p>
        </p:txBody>
      </p:sp>
    </p:spTree>
    <p:extLst>
      <p:ext uri="{BB962C8B-B14F-4D97-AF65-F5344CB8AC3E}">
        <p14:creationId xmlns:p14="http://schemas.microsoft.com/office/powerpoint/2010/main" val="218184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a:t>February 2025</a:t>
            </a:r>
            <a:endParaRPr lang="en-US" dirty="0"/>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457A4FC-6781-C190-5323-9E976F2E175A}"/>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2" name="Graphic 1">
            <a:extLst>
              <a:ext uri="{FF2B5EF4-FFF2-40B4-BE49-F238E27FC236}">
                <a16:creationId xmlns:a16="http://schemas.microsoft.com/office/drawing/2014/main" id="{30A02164-FAED-B429-9340-FCC39822E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dirty="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dirty="0"/>
              <a:t>Click icon to add SmartArt graphic</a:t>
            </a:r>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a:noFill/>
        </p:spPr>
        <p:txBody>
          <a:bodyPr/>
          <a:lstStyle>
            <a:lvl1pPr>
              <a:defRPr b="1">
                <a:solidFill>
                  <a:schemeClr val="bg1"/>
                </a:solidFill>
                <a:latin typeface="+mn-lt"/>
              </a:defRPr>
            </a:lvl1pPr>
          </a:lstStyle>
          <a:p>
            <a:pPr algn="ctr"/>
            <a:r>
              <a:rPr lang="en-US"/>
              <a:t>February 2025</a:t>
            </a:r>
            <a:endParaRPr lang="en-US" dirty="0"/>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dirty="0"/>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0783" y="6318691"/>
            <a:ext cx="2211369"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a:t>February 2025</a:t>
            </a:r>
            <a:endParaRPr lang="en-US" dirty="0"/>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dirty="0"/>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February 2025</a:t>
            </a:r>
            <a:endParaRPr lang="en-US" dirty="0"/>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dirty="0"/>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ustomXml" Target="../ink/ink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s://hhs.iowa.gov/node/1659" TargetMode="External"/><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hyperlink" Target="https://www.edissweb.com/med/contact/closures.html"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edimgmt@edissweb.com" TargetMode="External"/><Relationship Id="rId2" Type="http://schemas.openxmlformats.org/officeDocument/2006/relationships/hyperlink" Target="mailto:support@edissweb.com"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edissweb.com/med/registration/" TargetMode="External"/><Relationship Id="rId2" Type="http://schemas.openxmlformats.org/officeDocument/2006/relationships/hyperlink" Target="https://connect.edissweb.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onnect.edissweb.com/"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317478" y="1483447"/>
            <a:ext cx="3505200" cy="2133303"/>
          </a:xfrm>
        </p:spPr>
        <p:txBody>
          <a:bodyPr>
            <a:normAutofit fontScale="90000"/>
          </a:bodyPr>
          <a:lstStyle/>
          <a:p>
            <a:r>
              <a:rPr lang="en-US" b="1" dirty="0">
                <a:solidFill>
                  <a:schemeClr val="accent1"/>
                </a:solidFill>
                <a:latin typeface="Aptos" panose="020B0004020202020204" pitchFamily="34" charset="0"/>
              </a:rPr>
              <a:t>Eligibility Verification Information System (ELVS)</a:t>
            </a:r>
            <a:endParaRPr lang="en-US" b="1" cap="all" dirty="0">
              <a:solidFill>
                <a:schemeClr val="accent1"/>
              </a:solidFill>
              <a:latin typeface="Aptos" panose="020B0004020202020204" pitchFamily="34" charset="0"/>
            </a:endParaRPr>
          </a:p>
        </p:txBody>
      </p:sp>
      <p:sp>
        <p:nvSpPr>
          <p:cNvPr id="3" name="Subtitle 2">
            <a:extLst>
              <a:ext uri="{FF2B5EF4-FFF2-40B4-BE49-F238E27FC236}">
                <a16:creationId xmlns:a16="http://schemas.microsoft.com/office/drawing/2014/main" id="{E584DF7D-184A-D800-1F28-57FD1CDFCBFA}"/>
              </a:ext>
            </a:extLst>
          </p:cNvPr>
          <p:cNvSpPr>
            <a:spLocks noGrp="1"/>
          </p:cNvSpPr>
          <p:nvPr>
            <p:ph type="subTitle" idx="1"/>
          </p:nvPr>
        </p:nvSpPr>
        <p:spPr>
          <a:xfrm>
            <a:off x="317478" y="4214003"/>
            <a:ext cx="2136011" cy="621795"/>
          </a:xfrm>
        </p:spPr>
        <p:txBody>
          <a:bodyPr>
            <a:noAutofit/>
          </a:bodyPr>
          <a:lstStyle/>
          <a:p>
            <a:pPr algn="ctr"/>
            <a:r>
              <a:rPr lang="en-US" sz="2000" b="1" dirty="0">
                <a:latin typeface="Aptos" panose="020B0004020202020204" pitchFamily="34" charset="0"/>
              </a:rPr>
              <a:t>Portal Training</a:t>
            </a:r>
            <a:endParaRPr lang="en-US" sz="2000" dirty="0">
              <a:latin typeface="Aptos" panose="020B0004020202020204" pitchFamily="34" charset="0"/>
            </a:endParaRPr>
          </a:p>
        </p:txBody>
      </p:sp>
      <p:sp>
        <p:nvSpPr>
          <p:cNvPr id="10" name="Footer Placeholder 9">
            <a:extLst>
              <a:ext uri="{FF2B5EF4-FFF2-40B4-BE49-F238E27FC236}">
                <a16:creationId xmlns:a16="http://schemas.microsoft.com/office/drawing/2014/main" id="{307FFAB6-511E-50C9-4C1E-721DBCA0057A}"/>
              </a:ext>
            </a:extLst>
          </p:cNvPr>
          <p:cNvSpPr>
            <a:spLocks noGrp="1"/>
          </p:cNvSpPr>
          <p:nvPr>
            <p:ph type="ftr" sz="quarter" idx="11"/>
          </p:nvPr>
        </p:nvSpPr>
        <p:spPr>
          <a:xfrm>
            <a:off x="382969" y="5191990"/>
            <a:ext cx="3505200" cy="365125"/>
          </a:xfrm>
        </p:spPr>
        <p:txBody>
          <a:bodyPr/>
          <a:lstStyle/>
          <a:p>
            <a:r>
              <a:rPr lang="en-US" sz="1800" dirty="0">
                <a:latin typeface="Aptos" panose="020B0004020202020204" pitchFamily="34" charset="0"/>
              </a:rPr>
              <a:t>Last Updated March 2025</a:t>
            </a: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CAB37A-B92C-6DB0-833F-7A4833B3E939}"/>
              </a:ext>
              <a:ext uri="{C183D7F6-B498-43B3-948B-1728B52AA6E4}">
                <adec:decorative xmlns:adec="http://schemas.microsoft.com/office/drawing/2017/decorative" val="1"/>
              </a:ext>
            </a:extLst>
          </p:cNvPr>
          <p:cNvSpPr/>
          <p:nvPr/>
        </p:nvSpPr>
        <p:spPr>
          <a:xfrm>
            <a:off x="1089768" y="3813449"/>
            <a:ext cx="7425582" cy="158241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000" dirty="0">
              <a:solidFill>
                <a:schemeClr val="tx1"/>
              </a:solidFill>
              <a:latin typeface="+mn-lt"/>
            </a:endParaRPr>
          </a:p>
        </p:txBody>
      </p:sp>
      <p:sp>
        <p:nvSpPr>
          <p:cNvPr id="16" name="Rectangle 15">
            <a:extLst>
              <a:ext uri="{FF2B5EF4-FFF2-40B4-BE49-F238E27FC236}">
                <a16:creationId xmlns:a16="http://schemas.microsoft.com/office/drawing/2014/main" id="{034A46B2-8028-E1CB-1996-56101B29E8EB}"/>
              </a:ext>
              <a:ext uri="{C183D7F6-B498-43B3-948B-1728B52AA6E4}">
                <adec:decorative xmlns:adec="http://schemas.microsoft.com/office/drawing/2017/decorative" val="1"/>
              </a:ext>
            </a:extLst>
          </p:cNvPr>
          <p:cNvSpPr/>
          <p:nvPr/>
        </p:nvSpPr>
        <p:spPr>
          <a:xfrm>
            <a:off x="1089768" y="1787402"/>
            <a:ext cx="7425582" cy="85981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000" dirty="0">
              <a:solidFill>
                <a:schemeClr val="tx1"/>
              </a:solidFill>
              <a:latin typeface="+mn-lt"/>
            </a:endParaRPr>
          </a:p>
        </p:txBody>
      </p:sp>
      <p:sp>
        <p:nvSpPr>
          <p:cNvPr id="8" name="Slide Number Placeholder 7">
            <a:extLst>
              <a:ext uri="{FF2B5EF4-FFF2-40B4-BE49-F238E27FC236}">
                <a16:creationId xmlns:a16="http://schemas.microsoft.com/office/drawing/2014/main" id="{53E8225A-52EB-C524-0370-FDB6E133EE1D}"/>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10</a:t>
            </a:fld>
            <a:endParaRPr lang="en-US"/>
          </a:p>
        </p:txBody>
      </p:sp>
      <p:sp>
        <p:nvSpPr>
          <p:cNvPr id="9" name="Title 1">
            <a:extLst>
              <a:ext uri="{FF2B5EF4-FFF2-40B4-BE49-F238E27FC236}">
                <a16:creationId xmlns:a16="http://schemas.microsoft.com/office/drawing/2014/main" id="{BD20F513-1019-DE89-13C2-ADD4A137C024}"/>
              </a:ext>
            </a:extLst>
          </p:cNvPr>
          <p:cNvSpPr>
            <a:spLocks noGrp="1"/>
          </p:cNvSpPr>
          <p:nvPr>
            <p:ph type="title"/>
          </p:nvPr>
        </p:nvSpPr>
        <p:spPr>
          <a:xfrm>
            <a:off x="212398" y="311607"/>
            <a:ext cx="7886700" cy="688422"/>
          </a:xfrm>
        </p:spPr>
        <p:txBody>
          <a:bodyPr>
            <a:normAutofit/>
          </a:bodyPr>
          <a:lstStyle/>
          <a:p>
            <a:r>
              <a:rPr lang="en-US" sz="3200" b="1" dirty="0">
                <a:solidFill>
                  <a:schemeClr val="accent1"/>
                </a:solidFill>
                <a:latin typeface="Aptos" panose="020B0004020202020204" pitchFamily="34" charset="0"/>
              </a:rPr>
              <a:t>ELVS</a:t>
            </a:r>
          </a:p>
        </p:txBody>
      </p:sp>
      <p:sp>
        <p:nvSpPr>
          <p:cNvPr id="10" name="Content Placeholder 6">
            <a:extLst>
              <a:ext uri="{FF2B5EF4-FFF2-40B4-BE49-F238E27FC236}">
                <a16:creationId xmlns:a16="http://schemas.microsoft.com/office/drawing/2014/main" id="{5C6EF25C-6799-C974-EE6F-313423015B60}"/>
              </a:ext>
            </a:extLst>
          </p:cNvPr>
          <p:cNvSpPr txBox="1">
            <a:spLocks/>
          </p:cNvSpPr>
          <p:nvPr/>
        </p:nvSpPr>
        <p:spPr>
          <a:xfrm>
            <a:off x="1710747" y="1626260"/>
            <a:ext cx="6220089" cy="903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35000"/>
              </a:spcAft>
              <a:buFont typeface="Wingdings 3" panose="05040102010807070707" pitchFamily="18" charset="2"/>
              <a:buNone/>
            </a:pPr>
            <a:r>
              <a:rPr lang="en-US" sz="2000" dirty="0">
                <a:latin typeface="Aptos" panose="020B0004020202020204" pitchFamily="34" charset="0"/>
                <a:ea typeface="+mj-ea"/>
                <a:cs typeface="+mj-cs"/>
              </a:rPr>
              <a:t>This system also allows providers access to their last payment information including date of payment.</a:t>
            </a:r>
          </a:p>
        </p:txBody>
      </p:sp>
      <p:sp>
        <p:nvSpPr>
          <p:cNvPr id="11" name="TextBox 10">
            <a:extLst>
              <a:ext uri="{FF2B5EF4-FFF2-40B4-BE49-F238E27FC236}">
                <a16:creationId xmlns:a16="http://schemas.microsoft.com/office/drawing/2014/main" id="{D363453D-8328-A6FB-617B-829A26C49983}"/>
              </a:ext>
            </a:extLst>
          </p:cNvPr>
          <p:cNvSpPr txBox="1"/>
          <p:nvPr/>
        </p:nvSpPr>
        <p:spPr>
          <a:xfrm>
            <a:off x="1710747" y="3942937"/>
            <a:ext cx="6343486" cy="1323439"/>
          </a:xfrm>
          <a:prstGeom prst="rect">
            <a:avLst/>
          </a:prstGeom>
          <a:noFill/>
        </p:spPr>
        <p:txBody>
          <a:bodyPr wrap="square">
            <a:spAutoFit/>
          </a:bodyPr>
          <a:lstStyle/>
          <a:p>
            <a:pPr lvl="0"/>
            <a:r>
              <a:rPr lang="en-US" sz="2000" b="0" i="0" kern="1200" dirty="0">
                <a:latin typeface="Aptos" panose="020B0004020202020204" pitchFamily="34" charset="0"/>
              </a:rPr>
              <a:t>If you do not have the member state ID and feel that the member may be on Medicaid, providers may query data by entering the person's date of birth and Social Security number. </a:t>
            </a:r>
          </a:p>
        </p:txBody>
      </p:sp>
      <p:sp>
        <p:nvSpPr>
          <p:cNvPr id="14" name="Oval 13" descr="Icon with a large letter 'I'">
            <a:extLst>
              <a:ext uri="{FF2B5EF4-FFF2-40B4-BE49-F238E27FC236}">
                <a16:creationId xmlns:a16="http://schemas.microsoft.com/office/drawing/2014/main" id="{3BAE67E3-5CDB-9350-2FAB-EC4577F57089}"/>
              </a:ext>
            </a:extLst>
          </p:cNvPr>
          <p:cNvSpPr/>
          <p:nvPr/>
        </p:nvSpPr>
        <p:spPr>
          <a:xfrm>
            <a:off x="212398" y="3736638"/>
            <a:ext cx="1272466" cy="109777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3F8741-C832-08A7-D31D-5B59472CD019}"/>
              </a:ext>
              <a:ext uri="{C183D7F6-B498-43B3-948B-1728B52AA6E4}">
                <adec:decorative xmlns:adec="http://schemas.microsoft.com/office/drawing/2017/decorative" val="1"/>
              </a:ext>
            </a:extLst>
          </p:cNvPr>
          <p:cNvSpPr/>
          <p:nvPr/>
        </p:nvSpPr>
        <p:spPr>
          <a:xfrm>
            <a:off x="212398" y="1626260"/>
            <a:ext cx="1272466" cy="10977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Information with solid fill">
            <a:extLst>
              <a:ext uri="{FF2B5EF4-FFF2-40B4-BE49-F238E27FC236}">
                <a16:creationId xmlns:a16="http://schemas.microsoft.com/office/drawing/2014/main" id="{332A1D85-1F96-9E32-5979-F5E91F97C9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431" y="3826190"/>
            <a:ext cx="914400" cy="914400"/>
          </a:xfrm>
          <a:prstGeom prst="rect">
            <a:avLst/>
          </a:prstGeom>
        </p:spPr>
      </p:pic>
      <p:pic>
        <p:nvPicPr>
          <p:cNvPr id="21" name="Graphic 20" descr="Document with solid fill">
            <a:extLst>
              <a:ext uri="{FF2B5EF4-FFF2-40B4-BE49-F238E27FC236}">
                <a16:creationId xmlns:a16="http://schemas.microsoft.com/office/drawing/2014/main" id="{74A1A948-EAE7-CC03-7DAA-688A4D8E4B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1437" y="1787402"/>
            <a:ext cx="737579" cy="737579"/>
          </a:xfrm>
          <a:prstGeom prst="rect">
            <a:avLst/>
          </a:prstGeom>
        </p:spPr>
      </p:pic>
    </p:spTree>
    <p:extLst>
      <p:ext uri="{BB962C8B-B14F-4D97-AF65-F5344CB8AC3E}">
        <p14:creationId xmlns:p14="http://schemas.microsoft.com/office/powerpoint/2010/main" val="120842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5226-FADE-B8C2-8823-EA94F414B318}"/>
              </a:ext>
            </a:extLst>
          </p:cNvPr>
          <p:cNvSpPr>
            <a:spLocks noGrp="1"/>
          </p:cNvSpPr>
          <p:nvPr>
            <p:ph type="title"/>
          </p:nvPr>
        </p:nvSpPr>
        <p:spPr>
          <a:xfrm>
            <a:off x="192519" y="201091"/>
            <a:ext cx="7886700" cy="688422"/>
          </a:xfrm>
        </p:spPr>
        <p:txBody>
          <a:bodyPr>
            <a:normAutofit/>
          </a:bodyPr>
          <a:lstStyle/>
          <a:p>
            <a:r>
              <a:rPr lang="en-US" sz="3200" b="1" dirty="0">
                <a:solidFill>
                  <a:schemeClr val="accent1"/>
                </a:solidFill>
                <a:latin typeface="Aptos" panose="020B0004020202020204" pitchFamily="34" charset="0"/>
              </a:rPr>
              <a:t>Complete the Eligibility Request</a:t>
            </a:r>
          </a:p>
        </p:txBody>
      </p:sp>
      <p:pic>
        <p:nvPicPr>
          <p:cNvPr id="7" name="Content Placeholder 5">
            <a:extLst>
              <a:ext uri="{FF2B5EF4-FFF2-40B4-BE49-F238E27FC236}">
                <a16:creationId xmlns:a16="http://schemas.microsoft.com/office/drawing/2014/main" id="{05AFED27-5EBD-8B49-8E4D-40A585BA142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9724" y="889513"/>
            <a:ext cx="8307563" cy="3102511"/>
          </a:xfrm>
          <a:prstGeom prst="rect">
            <a:avLst/>
          </a:prstGeom>
          <a:ln w="28575">
            <a:solidFill>
              <a:schemeClr val="accent4"/>
            </a:solidFill>
          </a:ln>
        </p:spPr>
      </p:pic>
      <p:pic>
        <p:nvPicPr>
          <p:cNvPr id="8" name="Picture 7">
            <a:extLst>
              <a:ext uri="{FF2B5EF4-FFF2-40B4-BE49-F238E27FC236}">
                <a16:creationId xmlns:a16="http://schemas.microsoft.com/office/drawing/2014/main" id="{A81C03B0-E3B6-6713-2DCB-5CF45D4489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9723" y="4172744"/>
            <a:ext cx="8307563" cy="1795743"/>
          </a:xfrm>
          <a:prstGeom prst="rect">
            <a:avLst/>
          </a:prstGeom>
          <a:ln w="28575">
            <a:solidFill>
              <a:schemeClr val="accent4"/>
            </a:solidFill>
          </a:ln>
        </p:spPr>
      </p:pic>
      <p:cxnSp>
        <p:nvCxnSpPr>
          <p:cNvPr id="9" name="Straight Arrow Connector 8">
            <a:extLst>
              <a:ext uri="{FF2B5EF4-FFF2-40B4-BE49-F238E27FC236}">
                <a16:creationId xmlns:a16="http://schemas.microsoft.com/office/drawing/2014/main" id="{A19AB776-D5F2-3D36-1D95-975BDD419E39}"/>
              </a:ext>
              <a:ext uri="{C183D7F6-B498-43B3-948B-1728B52AA6E4}">
                <adec:decorative xmlns:adec="http://schemas.microsoft.com/office/drawing/2017/decorative" val="1"/>
              </a:ext>
            </a:extLst>
          </p:cNvPr>
          <p:cNvCxnSpPr>
            <a:cxnSpLocks/>
          </p:cNvCxnSpPr>
          <p:nvPr/>
        </p:nvCxnSpPr>
        <p:spPr>
          <a:xfrm>
            <a:off x="2284778" y="5200014"/>
            <a:ext cx="0" cy="32474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E9F55410-F3A5-AE77-7F76-25D99CD553EC}"/>
                  </a:ext>
                  <a:ext uri="{C183D7F6-B498-43B3-948B-1728B52AA6E4}">
                    <adec:decorative xmlns:adec="http://schemas.microsoft.com/office/drawing/2017/decorative" val="1"/>
                  </a:ext>
                </a:extLst>
              </p14:cNvPr>
              <p14:cNvContentPartPr/>
              <p14:nvPr/>
            </p14:nvContentPartPr>
            <p14:xfrm>
              <a:off x="1284653" y="5524756"/>
              <a:ext cx="2000250" cy="490537"/>
            </p14:xfrm>
          </p:contentPart>
        </mc:Choice>
        <mc:Fallback>
          <p:pic>
            <p:nvPicPr>
              <p:cNvPr id="10" name="Ink 9">
                <a:extLst>
                  <a:ext uri="{FF2B5EF4-FFF2-40B4-BE49-F238E27FC236}">
                    <a16:creationId xmlns:a16="http://schemas.microsoft.com/office/drawing/2014/main" id="{E9F55410-F3A5-AE77-7F76-25D99CD553EC}"/>
                  </a:ext>
                  <a:ext uri="{C183D7F6-B498-43B3-948B-1728B52AA6E4}">
                    <adec:decorative xmlns:adec="http://schemas.microsoft.com/office/drawing/2017/decorative" val="1"/>
                  </a:ext>
                </a:extLst>
              </p:cNvPr>
              <p:cNvPicPr/>
              <p:nvPr/>
            </p:nvPicPr>
            <p:blipFill>
              <a:blip r:embed="rId5"/>
              <a:stretch>
                <a:fillRect/>
              </a:stretch>
            </p:blipFill>
            <p:spPr>
              <a:xfrm>
                <a:off x="1275654" y="5515752"/>
                <a:ext cx="2017888" cy="508185"/>
              </a:xfrm>
              <a:prstGeom prst="rect">
                <a:avLst/>
              </a:prstGeom>
            </p:spPr>
          </p:pic>
        </mc:Fallback>
      </mc:AlternateContent>
      <p:sp>
        <p:nvSpPr>
          <p:cNvPr id="11" name="TextBox 10">
            <a:extLst>
              <a:ext uri="{FF2B5EF4-FFF2-40B4-BE49-F238E27FC236}">
                <a16:creationId xmlns:a16="http://schemas.microsoft.com/office/drawing/2014/main" id="{94CC817A-1E0C-2815-7578-1DCBE6E29660}"/>
              </a:ext>
            </a:extLst>
          </p:cNvPr>
          <p:cNvSpPr txBox="1"/>
          <p:nvPr/>
        </p:nvSpPr>
        <p:spPr>
          <a:xfrm>
            <a:off x="1295783" y="5561955"/>
            <a:ext cx="2169042" cy="369332"/>
          </a:xfrm>
          <a:prstGeom prst="rect">
            <a:avLst/>
          </a:prstGeom>
          <a:noFill/>
        </p:spPr>
        <p:txBody>
          <a:bodyPr wrap="square" rtlCol="0">
            <a:spAutoFit/>
          </a:bodyPr>
          <a:lstStyle/>
          <a:p>
            <a:r>
              <a:rPr lang="en-US" dirty="0"/>
              <a:t>Year, Month, Day</a:t>
            </a:r>
          </a:p>
        </p:txBody>
      </p:sp>
      <p:sp>
        <p:nvSpPr>
          <p:cNvPr id="12" name="Slide Number Placeholder 11">
            <a:extLst>
              <a:ext uri="{FF2B5EF4-FFF2-40B4-BE49-F238E27FC236}">
                <a16:creationId xmlns:a16="http://schemas.microsoft.com/office/drawing/2014/main" id="{8E7638F4-EB2C-D4EB-E374-245CA21F846F}"/>
              </a:ext>
            </a:extLst>
          </p:cNvPr>
          <p:cNvSpPr>
            <a:spLocks noGrp="1"/>
          </p:cNvSpPr>
          <p:nvPr>
            <p:ph type="sldNum" sz="quarter" idx="12"/>
          </p:nvPr>
        </p:nvSpPr>
        <p:spPr/>
        <p:txBody>
          <a:bodyPr/>
          <a:lstStyle/>
          <a:p>
            <a:fld id="{C95E8E5B-C54E-4915-B069-2B2C8B7FEC1E}" type="slidenum">
              <a:rPr lang="en-US" smtClean="0"/>
              <a:pPr/>
              <a:t>11</a:t>
            </a:fld>
            <a:endParaRPr lang="en-US" dirty="0"/>
          </a:p>
        </p:txBody>
      </p:sp>
    </p:spTree>
    <p:extLst>
      <p:ext uri="{BB962C8B-B14F-4D97-AF65-F5344CB8AC3E}">
        <p14:creationId xmlns:p14="http://schemas.microsoft.com/office/powerpoint/2010/main" val="518894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A11B-7AE4-3A2F-D073-8AA3AB334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612E9-72DC-D8FD-3007-7CD6DF0362E0}"/>
              </a:ext>
            </a:extLst>
          </p:cNvPr>
          <p:cNvSpPr>
            <a:spLocks noGrp="1"/>
          </p:cNvSpPr>
          <p:nvPr>
            <p:ph type="title"/>
          </p:nvPr>
        </p:nvSpPr>
        <p:spPr>
          <a:xfrm>
            <a:off x="186665" y="353655"/>
            <a:ext cx="7886700" cy="688422"/>
          </a:xfrm>
        </p:spPr>
        <p:txBody>
          <a:bodyPr>
            <a:normAutofit/>
          </a:bodyPr>
          <a:lstStyle/>
          <a:p>
            <a:r>
              <a:rPr lang="en-US" sz="3200" b="1" dirty="0">
                <a:solidFill>
                  <a:schemeClr val="accent1"/>
                </a:solidFill>
                <a:latin typeface="Aptos" panose="020B0004020202020204" pitchFamily="34" charset="0"/>
              </a:rPr>
              <a:t>Medical Coverage</a:t>
            </a:r>
          </a:p>
        </p:txBody>
      </p:sp>
      <p:sp>
        <p:nvSpPr>
          <p:cNvPr id="3" name="TextBox 2">
            <a:extLst>
              <a:ext uri="{FF2B5EF4-FFF2-40B4-BE49-F238E27FC236}">
                <a16:creationId xmlns:a16="http://schemas.microsoft.com/office/drawing/2014/main" id="{398BE5FC-4B6B-B472-6AEC-967403405D0E}"/>
              </a:ext>
              <a:ext uri="{C183D7F6-B498-43B3-948B-1728B52AA6E4}">
                <adec:decorative xmlns:adec="http://schemas.microsoft.com/office/drawing/2017/decorative" val="1"/>
              </a:ext>
            </a:extLst>
          </p:cNvPr>
          <p:cNvSpPr txBox="1"/>
          <p:nvPr/>
        </p:nvSpPr>
        <p:spPr>
          <a:xfrm>
            <a:off x="1592969" y="4346397"/>
            <a:ext cx="1582532"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pic>
        <p:nvPicPr>
          <p:cNvPr id="4" name="Content Placeholder 6">
            <a:extLst>
              <a:ext uri="{FF2B5EF4-FFF2-40B4-BE49-F238E27FC236}">
                <a16:creationId xmlns:a16="http://schemas.microsoft.com/office/drawing/2014/main" id="{1685AB75-EF50-1837-6EF9-96342451F1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6665" y="1257929"/>
            <a:ext cx="8770670" cy="4342141"/>
          </a:xfrm>
          <a:prstGeom prst="rect">
            <a:avLst/>
          </a:prstGeom>
          <a:ln w="28575">
            <a:solidFill>
              <a:schemeClr val="accent4"/>
            </a:solidFill>
          </a:ln>
        </p:spPr>
      </p:pic>
      <p:sp>
        <p:nvSpPr>
          <p:cNvPr id="5" name="TextBox 4">
            <a:extLst>
              <a:ext uri="{FF2B5EF4-FFF2-40B4-BE49-F238E27FC236}">
                <a16:creationId xmlns:a16="http://schemas.microsoft.com/office/drawing/2014/main" id="{994EE22D-B26D-B238-8E13-A5D70E235520}"/>
              </a:ext>
              <a:ext uri="{C183D7F6-B498-43B3-948B-1728B52AA6E4}">
                <adec:decorative xmlns:adec="http://schemas.microsoft.com/office/drawing/2017/decorative" val="1"/>
              </a:ext>
            </a:extLst>
          </p:cNvPr>
          <p:cNvSpPr txBox="1"/>
          <p:nvPr/>
        </p:nvSpPr>
        <p:spPr>
          <a:xfrm>
            <a:off x="1799480" y="4034986"/>
            <a:ext cx="1582532"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cxnSp>
        <p:nvCxnSpPr>
          <p:cNvPr id="6" name="Straight Arrow Connector 5">
            <a:extLst>
              <a:ext uri="{FF2B5EF4-FFF2-40B4-BE49-F238E27FC236}">
                <a16:creationId xmlns:a16="http://schemas.microsoft.com/office/drawing/2014/main" id="{21D2F5C3-3DF0-0533-44E3-2D419100DE07}"/>
              </a:ext>
              <a:ext uri="{C183D7F6-B498-43B3-948B-1728B52AA6E4}">
                <adec:decorative xmlns:adec="http://schemas.microsoft.com/office/drawing/2017/decorative" val="1"/>
              </a:ext>
            </a:extLst>
          </p:cNvPr>
          <p:cNvCxnSpPr>
            <a:cxnSpLocks/>
          </p:cNvCxnSpPr>
          <p:nvPr/>
        </p:nvCxnSpPr>
        <p:spPr>
          <a:xfrm>
            <a:off x="2590746" y="4404318"/>
            <a:ext cx="0" cy="52726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D9651BA5-073F-0010-3E1F-C56F4F91979D}"/>
                  </a:ext>
                  <a:ext uri="{C183D7F6-B498-43B3-948B-1728B52AA6E4}">
                    <adec:decorative xmlns:adec="http://schemas.microsoft.com/office/drawing/2017/decorative" val="1"/>
                  </a:ext>
                </a:extLst>
              </p14:cNvPr>
              <p14:cNvContentPartPr/>
              <p14:nvPr/>
            </p14:nvContentPartPr>
            <p14:xfrm>
              <a:off x="1590621" y="4949343"/>
              <a:ext cx="2000250" cy="490537"/>
            </p14:xfrm>
          </p:contentPart>
        </mc:Choice>
        <mc:Fallback>
          <p:pic>
            <p:nvPicPr>
              <p:cNvPr id="12" name="Ink 11">
                <a:extLst>
                  <a:ext uri="{FF2B5EF4-FFF2-40B4-BE49-F238E27FC236}">
                    <a16:creationId xmlns:a16="http://schemas.microsoft.com/office/drawing/2014/main" id="{D9651BA5-073F-0010-3E1F-C56F4F91979D}"/>
                  </a:ext>
                  <a:ext uri="{C183D7F6-B498-43B3-948B-1728B52AA6E4}">
                    <adec:decorative xmlns:adec="http://schemas.microsoft.com/office/drawing/2017/decorative" val="1"/>
                  </a:ext>
                </a:extLst>
              </p:cNvPr>
              <p:cNvPicPr/>
              <p:nvPr/>
            </p:nvPicPr>
            <p:blipFill>
              <a:blip r:embed="rId4"/>
              <a:stretch>
                <a:fillRect/>
              </a:stretch>
            </p:blipFill>
            <p:spPr>
              <a:xfrm>
                <a:off x="1581622" y="4940339"/>
                <a:ext cx="2017888" cy="508185"/>
              </a:xfrm>
              <a:prstGeom prst="rect">
                <a:avLst/>
              </a:prstGeom>
            </p:spPr>
          </p:pic>
        </mc:Fallback>
      </mc:AlternateContent>
      <p:sp>
        <p:nvSpPr>
          <p:cNvPr id="13" name="TextBox 12">
            <a:extLst>
              <a:ext uri="{FF2B5EF4-FFF2-40B4-BE49-F238E27FC236}">
                <a16:creationId xmlns:a16="http://schemas.microsoft.com/office/drawing/2014/main" id="{DCEBAD1F-402A-BB21-BF71-AB9D03ACF96B}"/>
              </a:ext>
            </a:extLst>
          </p:cNvPr>
          <p:cNvSpPr txBox="1"/>
          <p:nvPr/>
        </p:nvSpPr>
        <p:spPr>
          <a:xfrm>
            <a:off x="1590621" y="4989502"/>
            <a:ext cx="2169042" cy="369332"/>
          </a:xfrm>
          <a:prstGeom prst="rect">
            <a:avLst/>
          </a:prstGeom>
          <a:noFill/>
        </p:spPr>
        <p:txBody>
          <a:bodyPr wrap="square" rtlCol="0">
            <a:spAutoFit/>
          </a:bodyPr>
          <a:lstStyle/>
          <a:p>
            <a:r>
              <a:rPr lang="en-US" dirty="0"/>
              <a:t>Year, Month, Day</a:t>
            </a:r>
          </a:p>
        </p:txBody>
      </p:sp>
      <p:sp>
        <p:nvSpPr>
          <p:cNvPr id="14" name="Slide Number Placeholder 13">
            <a:extLst>
              <a:ext uri="{FF2B5EF4-FFF2-40B4-BE49-F238E27FC236}">
                <a16:creationId xmlns:a16="http://schemas.microsoft.com/office/drawing/2014/main" id="{6479D70E-5B50-7161-3F3F-E5C3B69339BC}"/>
              </a:ext>
            </a:extLst>
          </p:cNvPr>
          <p:cNvSpPr>
            <a:spLocks noGrp="1"/>
          </p:cNvSpPr>
          <p:nvPr>
            <p:ph type="sldNum" sz="quarter" idx="12"/>
          </p:nvPr>
        </p:nvSpPr>
        <p:spPr/>
        <p:txBody>
          <a:bodyPr/>
          <a:lstStyle/>
          <a:p>
            <a:fld id="{C95E8E5B-C54E-4915-B069-2B2C8B7FEC1E}" type="slidenum">
              <a:rPr lang="en-US" smtClean="0"/>
              <a:pPr/>
              <a:t>12</a:t>
            </a:fld>
            <a:endParaRPr lang="en-US" dirty="0"/>
          </a:p>
        </p:txBody>
      </p:sp>
    </p:spTree>
    <p:extLst>
      <p:ext uri="{BB962C8B-B14F-4D97-AF65-F5344CB8AC3E}">
        <p14:creationId xmlns:p14="http://schemas.microsoft.com/office/powerpoint/2010/main" val="53866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C8A3-5E22-7BF4-0E9E-CB1CC5AC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B7E58-081A-8148-38F0-A66B51E61D38}"/>
              </a:ext>
            </a:extLst>
          </p:cNvPr>
          <p:cNvSpPr>
            <a:spLocks noGrp="1"/>
          </p:cNvSpPr>
          <p:nvPr>
            <p:ph type="title"/>
          </p:nvPr>
        </p:nvSpPr>
        <p:spPr>
          <a:xfrm>
            <a:off x="319268" y="318786"/>
            <a:ext cx="7886700" cy="688422"/>
          </a:xfrm>
        </p:spPr>
        <p:txBody>
          <a:bodyPr>
            <a:normAutofit/>
          </a:bodyPr>
          <a:lstStyle/>
          <a:p>
            <a:r>
              <a:rPr lang="en-US" sz="3200" b="1" dirty="0">
                <a:solidFill>
                  <a:schemeClr val="accent1"/>
                </a:solidFill>
                <a:latin typeface="Aptos" panose="020B0004020202020204" pitchFamily="34" charset="0"/>
              </a:rPr>
              <a:t>Medical Coverage: Inactive Member</a:t>
            </a:r>
          </a:p>
        </p:txBody>
      </p:sp>
      <p:pic>
        <p:nvPicPr>
          <p:cNvPr id="9" name="Content Placeholder 4">
            <a:extLst>
              <a:ext uri="{FF2B5EF4-FFF2-40B4-BE49-F238E27FC236}">
                <a16:creationId xmlns:a16="http://schemas.microsoft.com/office/drawing/2014/main" id="{13804587-C0A7-4543-2766-C9BD7EB4277C}"/>
              </a:ext>
              <a:ext uri="{C183D7F6-B498-43B3-948B-1728B52AA6E4}">
                <adec:decorative xmlns:adec="http://schemas.microsoft.com/office/drawing/2017/decorative" val="1"/>
              </a:ext>
            </a:extLst>
          </p:cNvPr>
          <p:cNvPicPr>
            <a:picLocks/>
          </p:cNvPicPr>
          <p:nvPr/>
        </p:nvPicPr>
        <p:blipFill>
          <a:blip r:embed="rId2"/>
          <a:stretch>
            <a:fillRect/>
          </a:stretch>
        </p:blipFill>
        <p:spPr>
          <a:xfrm>
            <a:off x="319268" y="1414272"/>
            <a:ext cx="8327775" cy="4340485"/>
          </a:xfrm>
          <a:prstGeom prst="rect">
            <a:avLst/>
          </a:prstGeom>
          <a:ln w="76200">
            <a:solidFill>
              <a:schemeClr val="accent4"/>
            </a:solidFill>
          </a:ln>
          <a:effectLst>
            <a:softEdge rad="31750"/>
          </a:effectLst>
        </p:spPr>
      </p:pic>
      <p:sp>
        <p:nvSpPr>
          <p:cNvPr id="10" name="Slide Number Placeholder 9">
            <a:extLst>
              <a:ext uri="{FF2B5EF4-FFF2-40B4-BE49-F238E27FC236}">
                <a16:creationId xmlns:a16="http://schemas.microsoft.com/office/drawing/2014/main" id="{981E63C1-E418-AA68-9EC6-CEF8803708C4}"/>
              </a:ext>
            </a:extLst>
          </p:cNvPr>
          <p:cNvSpPr>
            <a:spLocks noGrp="1"/>
          </p:cNvSpPr>
          <p:nvPr>
            <p:ph type="sldNum" sz="quarter" idx="12"/>
          </p:nvPr>
        </p:nvSpPr>
        <p:spPr/>
        <p:txBody>
          <a:bodyPr/>
          <a:lstStyle/>
          <a:p>
            <a:fld id="{C95E8E5B-C54E-4915-B069-2B2C8B7FEC1E}" type="slidenum">
              <a:rPr lang="en-US" smtClean="0"/>
              <a:pPr/>
              <a:t>13</a:t>
            </a:fld>
            <a:endParaRPr lang="en-US" dirty="0"/>
          </a:p>
        </p:txBody>
      </p:sp>
    </p:spTree>
    <p:extLst>
      <p:ext uri="{BB962C8B-B14F-4D97-AF65-F5344CB8AC3E}">
        <p14:creationId xmlns:p14="http://schemas.microsoft.com/office/powerpoint/2010/main" val="248173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E6F4-62B9-087E-55D2-0571BC74C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BBB1F-3FBF-0B06-5480-13BF0F055C1D}"/>
              </a:ext>
            </a:extLst>
          </p:cNvPr>
          <p:cNvSpPr>
            <a:spLocks noGrp="1"/>
          </p:cNvSpPr>
          <p:nvPr>
            <p:ph type="title"/>
          </p:nvPr>
        </p:nvSpPr>
        <p:spPr>
          <a:xfrm>
            <a:off x="336675" y="395030"/>
            <a:ext cx="6224405" cy="688422"/>
          </a:xfrm>
        </p:spPr>
        <p:txBody>
          <a:bodyPr>
            <a:normAutofit fontScale="90000"/>
          </a:bodyPr>
          <a:lstStyle/>
          <a:p>
            <a:r>
              <a:rPr lang="en-US" sz="3200" b="1" dirty="0">
                <a:solidFill>
                  <a:schemeClr val="accent1"/>
                </a:solidFill>
                <a:latin typeface="Aptos" panose="020B0004020202020204" pitchFamily="34" charset="0"/>
              </a:rPr>
              <a:t>Medical Coverage: Active Member/Co-Payment Information</a:t>
            </a:r>
          </a:p>
        </p:txBody>
      </p:sp>
      <p:pic>
        <p:nvPicPr>
          <p:cNvPr id="3" name="Content Placeholder 5">
            <a:extLst>
              <a:ext uri="{FF2B5EF4-FFF2-40B4-BE49-F238E27FC236}">
                <a16:creationId xmlns:a16="http://schemas.microsoft.com/office/drawing/2014/main" id="{6A537466-38CE-19C4-8619-53528773C3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2958" y="1582001"/>
            <a:ext cx="7806886" cy="4103181"/>
          </a:xfrm>
          <a:prstGeom prst="rect">
            <a:avLst/>
          </a:prstGeom>
          <a:ln w="76200">
            <a:solidFill>
              <a:schemeClr val="tx1"/>
            </a:solidFill>
          </a:ln>
          <a:effectLst>
            <a:outerShdw blurRad="50800" dist="38100" dir="2700000" algn="tl" rotWithShape="0">
              <a:prstClr val="black">
                <a:alpha val="40000"/>
              </a:prstClr>
            </a:outerShdw>
          </a:effectLst>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CDA33C6F-0470-F1D6-CBDF-A232BAF9D857}"/>
                  </a:ext>
                  <a:ext uri="{C183D7F6-B498-43B3-948B-1728B52AA6E4}">
                    <adec:decorative xmlns:adec="http://schemas.microsoft.com/office/drawing/2017/decorative" val="1"/>
                  </a:ext>
                </a:extLst>
              </p14:cNvPr>
              <p14:cNvContentPartPr/>
              <p14:nvPr/>
            </p14:nvContentPartPr>
            <p14:xfrm>
              <a:off x="2106820" y="1784902"/>
              <a:ext cx="1511300" cy="265113"/>
            </p14:xfrm>
          </p:contentPart>
        </mc:Choice>
        <mc:Fallback>
          <p:pic>
            <p:nvPicPr>
              <p:cNvPr id="4" name="Ink 3">
                <a:extLst>
                  <a:ext uri="{FF2B5EF4-FFF2-40B4-BE49-F238E27FC236}">
                    <a16:creationId xmlns:a16="http://schemas.microsoft.com/office/drawing/2014/main" id="{CDA33C6F-0470-F1D6-CBDF-A232BAF9D857}"/>
                  </a:ext>
                  <a:ext uri="{C183D7F6-B498-43B3-948B-1728B52AA6E4}">
                    <adec:decorative xmlns:adec="http://schemas.microsoft.com/office/drawing/2017/decorative" val="1"/>
                  </a:ext>
                </a:extLst>
              </p:cNvPr>
              <p:cNvPicPr/>
              <p:nvPr/>
            </p:nvPicPr>
            <p:blipFill>
              <a:blip r:embed="rId4"/>
              <a:stretch>
                <a:fillRect/>
              </a:stretch>
            </p:blipFill>
            <p:spPr>
              <a:xfrm>
                <a:off x="2097826" y="1775897"/>
                <a:ext cx="1528928" cy="282763"/>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05F53E63-00B0-B401-1236-772107DFE0C1}"/>
                  </a:ext>
                  <a:ext uri="{C183D7F6-B498-43B3-948B-1728B52AA6E4}">
                    <adec:decorative xmlns:adec="http://schemas.microsoft.com/office/drawing/2017/decorative" val="1"/>
                  </a:ext>
                </a:extLst>
              </p14:cNvPr>
              <p14:cNvContentPartPr/>
              <p14:nvPr/>
            </p14:nvContentPartPr>
            <p14:xfrm>
              <a:off x="2239203" y="3633591"/>
              <a:ext cx="1046163" cy="265113"/>
            </p14:xfrm>
          </p:contentPart>
        </mc:Choice>
        <mc:Fallback>
          <p:pic>
            <p:nvPicPr>
              <p:cNvPr id="5" name="Ink 4">
                <a:extLst>
                  <a:ext uri="{FF2B5EF4-FFF2-40B4-BE49-F238E27FC236}">
                    <a16:creationId xmlns:a16="http://schemas.microsoft.com/office/drawing/2014/main" id="{05F53E63-00B0-B401-1236-772107DFE0C1}"/>
                  </a:ext>
                  <a:ext uri="{C183D7F6-B498-43B3-948B-1728B52AA6E4}">
                    <adec:decorative xmlns:adec="http://schemas.microsoft.com/office/drawing/2017/decorative" val="1"/>
                  </a:ext>
                </a:extLst>
              </p:cNvPr>
              <p:cNvPicPr/>
              <p:nvPr/>
            </p:nvPicPr>
            <p:blipFill>
              <a:blip r:embed="rId6"/>
              <a:stretch>
                <a:fillRect/>
              </a:stretch>
            </p:blipFill>
            <p:spPr>
              <a:xfrm>
                <a:off x="2230203" y="3624598"/>
                <a:ext cx="1063803" cy="282739"/>
              </a:xfrm>
              <a:prstGeom prst="rect">
                <a:avLst/>
              </a:prstGeom>
            </p:spPr>
          </p:pic>
        </mc:Fallback>
      </mc:AlternateContent>
      <p:sp>
        <p:nvSpPr>
          <p:cNvPr id="6" name="TextBox 5">
            <a:extLst>
              <a:ext uri="{FF2B5EF4-FFF2-40B4-BE49-F238E27FC236}">
                <a16:creationId xmlns:a16="http://schemas.microsoft.com/office/drawing/2014/main" id="{14E074FF-0FC7-EE4A-D226-9861E2583D4E}"/>
              </a:ext>
              <a:ext uri="{C183D7F6-B498-43B3-948B-1728B52AA6E4}">
                <adec:decorative xmlns:adec="http://schemas.microsoft.com/office/drawing/2017/decorative" val="1"/>
              </a:ext>
            </a:extLst>
          </p:cNvPr>
          <p:cNvSpPr txBox="1"/>
          <p:nvPr/>
        </p:nvSpPr>
        <p:spPr>
          <a:xfrm>
            <a:off x="2144004" y="4207380"/>
            <a:ext cx="1304874" cy="265113"/>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65DEE45E-FB28-7B41-5064-18DAD7EA2C30}"/>
              </a:ext>
            </a:extLst>
          </p:cNvPr>
          <p:cNvSpPr>
            <a:spLocks noGrp="1"/>
          </p:cNvSpPr>
          <p:nvPr>
            <p:ph type="sldNum" sz="quarter" idx="12"/>
          </p:nvPr>
        </p:nvSpPr>
        <p:spPr/>
        <p:txBody>
          <a:bodyPr/>
          <a:lstStyle/>
          <a:p>
            <a:fld id="{C95E8E5B-C54E-4915-B069-2B2C8B7FEC1E}" type="slidenum">
              <a:rPr lang="en-US" smtClean="0"/>
              <a:pPr/>
              <a:t>14</a:t>
            </a:fld>
            <a:endParaRPr lang="en-US" dirty="0"/>
          </a:p>
        </p:txBody>
      </p:sp>
      <p:sp>
        <p:nvSpPr>
          <p:cNvPr id="8" name="Footer Placeholder 7">
            <a:extLst>
              <a:ext uri="{FF2B5EF4-FFF2-40B4-BE49-F238E27FC236}">
                <a16:creationId xmlns:a16="http://schemas.microsoft.com/office/drawing/2014/main" id="{A5D0FCCC-D4A3-187D-4395-7D87FEAD3606}"/>
              </a:ext>
            </a:extLst>
          </p:cNvPr>
          <p:cNvSpPr>
            <a:spLocks noGrp="1"/>
          </p:cNvSpPr>
          <p:nvPr>
            <p:ph type="ftr" sz="quarter" idx="11"/>
          </p:nvPr>
        </p:nvSpPr>
        <p:spPr/>
        <p:txBody>
          <a:bodyPr/>
          <a:lstStyle/>
          <a:p>
            <a:pPr algn="ctr"/>
            <a:r>
              <a:rPr lang="en-US"/>
              <a:t>February 2025</a:t>
            </a:r>
            <a:endParaRPr lang="en-US" dirty="0"/>
          </a:p>
        </p:txBody>
      </p:sp>
    </p:spTree>
    <p:extLst>
      <p:ext uri="{BB962C8B-B14F-4D97-AF65-F5344CB8AC3E}">
        <p14:creationId xmlns:p14="http://schemas.microsoft.com/office/powerpoint/2010/main" val="68954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7720-846D-13E1-FD8A-823B26D49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29481-DA5D-4711-6434-95CFA88A8908}"/>
              </a:ext>
            </a:extLst>
          </p:cNvPr>
          <p:cNvSpPr>
            <a:spLocks noGrp="1"/>
          </p:cNvSpPr>
          <p:nvPr>
            <p:ph type="title"/>
          </p:nvPr>
        </p:nvSpPr>
        <p:spPr>
          <a:xfrm>
            <a:off x="298174" y="436481"/>
            <a:ext cx="7886700" cy="688422"/>
          </a:xfrm>
        </p:spPr>
        <p:txBody>
          <a:bodyPr>
            <a:normAutofit fontScale="90000"/>
          </a:bodyPr>
          <a:lstStyle/>
          <a:p>
            <a:r>
              <a:rPr lang="en-US" sz="3200" b="1" dirty="0">
                <a:solidFill>
                  <a:schemeClr val="accent1"/>
                </a:solidFill>
                <a:latin typeface="Aptos" panose="020B0004020202020204" pitchFamily="34" charset="0"/>
              </a:rPr>
              <a:t>Dental Plans:</a:t>
            </a:r>
            <a:br>
              <a:rPr lang="en-US" sz="3200" b="1" dirty="0">
                <a:solidFill>
                  <a:schemeClr val="accent1"/>
                </a:solidFill>
                <a:latin typeface="Aptos" panose="020B0004020202020204" pitchFamily="34" charset="0"/>
              </a:rPr>
            </a:br>
            <a:r>
              <a:rPr lang="en-US" sz="3200" b="1" dirty="0">
                <a:solidFill>
                  <a:schemeClr val="accent1"/>
                </a:solidFill>
                <a:latin typeface="Aptos" panose="020B0004020202020204" pitchFamily="34" charset="0"/>
              </a:rPr>
              <a:t>Delta Dental or MCNA Dental</a:t>
            </a:r>
          </a:p>
        </p:txBody>
      </p:sp>
      <p:pic>
        <p:nvPicPr>
          <p:cNvPr id="7" name="Content Placeholder 5">
            <a:extLst>
              <a:ext uri="{FF2B5EF4-FFF2-40B4-BE49-F238E27FC236}">
                <a16:creationId xmlns:a16="http://schemas.microsoft.com/office/drawing/2014/main" id="{654F939A-BF71-2953-625A-ED7067EBD5B3}"/>
              </a:ext>
              <a:ext uri="{C183D7F6-B498-43B3-948B-1728B52AA6E4}">
                <adec:decorative xmlns:adec="http://schemas.microsoft.com/office/drawing/2017/decorative" val="1"/>
              </a:ext>
            </a:extLst>
          </p:cNvPr>
          <p:cNvPicPr>
            <a:picLocks/>
          </p:cNvPicPr>
          <p:nvPr/>
        </p:nvPicPr>
        <p:blipFill>
          <a:blip r:embed="rId2"/>
          <a:stretch>
            <a:fillRect/>
          </a:stretch>
        </p:blipFill>
        <p:spPr>
          <a:xfrm>
            <a:off x="298174" y="1465546"/>
            <a:ext cx="7971183" cy="4358784"/>
          </a:xfrm>
          <a:prstGeom prst="rect">
            <a:avLst/>
          </a:prstGeom>
          <a:ln w="76200">
            <a:solidFill>
              <a:schemeClr val="accent4"/>
            </a:solidFill>
          </a:ln>
          <a:effectLst>
            <a:softEdge rad="12700"/>
          </a:effectLst>
        </p:spPr>
      </p:pic>
      <p:sp>
        <p:nvSpPr>
          <p:cNvPr id="8" name="Slide Number Placeholder 7">
            <a:extLst>
              <a:ext uri="{FF2B5EF4-FFF2-40B4-BE49-F238E27FC236}">
                <a16:creationId xmlns:a16="http://schemas.microsoft.com/office/drawing/2014/main" id="{3440D757-AF6E-109E-7A90-BB32E7F83A76}"/>
              </a:ext>
            </a:extLst>
          </p:cNvPr>
          <p:cNvSpPr>
            <a:spLocks noGrp="1"/>
          </p:cNvSpPr>
          <p:nvPr>
            <p:ph type="sldNum" sz="quarter" idx="12"/>
          </p:nvPr>
        </p:nvSpPr>
        <p:spPr/>
        <p:txBody>
          <a:bodyPr/>
          <a:lstStyle/>
          <a:p>
            <a:fld id="{C95E8E5B-C54E-4915-B069-2B2C8B7FEC1E}" type="slidenum">
              <a:rPr lang="en-US" smtClean="0"/>
              <a:pPr/>
              <a:t>15</a:t>
            </a:fld>
            <a:endParaRPr lang="en-US" dirty="0"/>
          </a:p>
        </p:txBody>
      </p:sp>
    </p:spTree>
    <p:extLst>
      <p:ext uri="{BB962C8B-B14F-4D97-AF65-F5344CB8AC3E}">
        <p14:creationId xmlns:p14="http://schemas.microsoft.com/office/powerpoint/2010/main" val="2848290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605A-DAEC-AD6F-A340-63243FDA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6EF37-29A5-F217-1465-0CA8E44D8743}"/>
              </a:ext>
            </a:extLst>
          </p:cNvPr>
          <p:cNvSpPr>
            <a:spLocks noGrp="1"/>
          </p:cNvSpPr>
          <p:nvPr>
            <p:ph type="title"/>
          </p:nvPr>
        </p:nvSpPr>
        <p:spPr>
          <a:xfrm>
            <a:off x="349935" y="184125"/>
            <a:ext cx="7886700" cy="688422"/>
          </a:xfrm>
        </p:spPr>
        <p:txBody>
          <a:bodyPr>
            <a:normAutofit/>
          </a:bodyPr>
          <a:lstStyle/>
          <a:p>
            <a:r>
              <a:rPr lang="en-US" sz="3200" b="1" dirty="0">
                <a:solidFill>
                  <a:schemeClr val="accent1"/>
                </a:solidFill>
                <a:latin typeface="Aptos" panose="020B0004020202020204" pitchFamily="34" charset="0"/>
              </a:rPr>
              <a:t>Chiropractic and Hospital Coverage</a:t>
            </a:r>
          </a:p>
        </p:txBody>
      </p:sp>
      <p:pic>
        <p:nvPicPr>
          <p:cNvPr id="3" name="Content Placeholder 5">
            <a:extLst>
              <a:ext uri="{FF2B5EF4-FFF2-40B4-BE49-F238E27FC236}">
                <a16:creationId xmlns:a16="http://schemas.microsoft.com/office/drawing/2014/main" id="{49F3A71C-4DA0-C5A5-00DD-B7FBB8AC8E7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9935" y="945570"/>
            <a:ext cx="7964005" cy="2440785"/>
          </a:xfrm>
          <a:prstGeom prst="rect">
            <a:avLst/>
          </a:prstGeom>
          <a:ln w="28575">
            <a:solidFill>
              <a:schemeClr val="accent4"/>
            </a:solidFill>
          </a:ln>
        </p:spPr>
      </p:pic>
      <p:pic>
        <p:nvPicPr>
          <p:cNvPr id="4" name="Picture 3">
            <a:extLst>
              <a:ext uri="{FF2B5EF4-FFF2-40B4-BE49-F238E27FC236}">
                <a16:creationId xmlns:a16="http://schemas.microsoft.com/office/drawing/2014/main" id="{C64CD219-F5D7-A53B-1121-4E9A560FEF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9935" y="3532402"/>
            <a:ext cx="7964005" cy="2372209"/>
          </a:xfrm>
          <a:prstGeom prst="rect">
            <a:avLst/>
          </a:prstGeom>
          <a:ln w="28575">
            <a:solidFill>
              <a:schemeClr val="accent4"/>
            </a:solidFill>
          </a:ln>
        </p:spPr>
      </p:pic>
      <p:sp>
        <p:nvSpPr>
          <p:cNvPr id="5" name="Slide Number Placeholder 4">
            <a:extLst>
              <a:ext uri="{FF2B5EF4-FFF2-40B4-BE49-F238E27FC236}">
                <a16:creationId xmlns:a16="http://schemas.microsoft.com/office/drawing/2014/main" id="{A2285D55-B9A7-712B-17B9-9AD96710FC3A}"/>
              </a:ext>
            </a:extLst>
          </p:cNvPr>
          <p:cNvSpPr>
            <a:spLocks noGrp="1"/>
          </p:cNvSpPr>
          <p:nvPr>
            <p:ph type="sldNum" sz="quarter" idx="12"/>
          </p:nvPr>
        </p:nvSpPr>
        <p:spPr/>
        <p:txBody>
          <a:bodyPr/>
          <a:lstStyle/>
          <a:p>
            <a:fld id="{C95E8E5B-C54E-4915-B069-2B2C8B7FEC1E}" type="slidenum">
              <a:rPr lang="en-US" smtClean="0"/>
              <a:pPr/>
              <a:t>16</a:t>
            </a:fld>
            <a:endParaRPr lang="en-US" dirty="0"/>
          </a:p>
        </p:txBody>
      </p:sp>
    </p:spTree>
    <p:extLst>
      <p:ext uri="{BB962C8B-B14F-4D97-AF65-F5344CB8AC3E}">
        <p14:creationId xmlns:p14="http://schemas.microsoft.com/office/powerpoint/2010/main" val="109237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CA52-66EC-BD12-F5C7-C1C4AF729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3E179-C595-82C3-B632-7644355A8763}"/>
              </a:ext>
            </a:extLst>
          </p:cNvPr>
          <p:cNvSpPr>
            <a:spLocks noGrp="1"/>
          </p:cNvSpPr>
          <p:nvPr>
            <p:ph type="title"/>
          </p:nvPr>
        </p:nvSpPr>
        <p:spPr>
          <a:xfrm>
            <a:off x="334784" y="311998"/>
            <a:ext cx="7886700" cy="688422"/>
          </a:xfrm>
        </p:spPr>
        <p:txBody>
          <a:bodyPr>
            <a:normAutofit/>
          </a:bodyPr>
          <a:lstStyle/>
          <a:p>
            <a:r>
              <a:rPr lang="en-US" sz="3200" b="1" dirty="0">
                <a:solidFill>
                  <a:schemeClr val="accent1"/>
                </a:solidFill>
                <a:latin typeface="Aptos" panose="020B0004020202020204" pitchFamily="34" charset="0"/>
              </a:rPr>
              <a:t>Emergency Services and Pharmacy</a:t>
            </a:r>
          </a:p>
        </p:txBody>
      </p:sp>
      <p:pic>
        <p:nvPicPr>
          <p:cNvPr id="5" name="Content Placeholder 5" descr="Screenshot">
            <a:extLst>
              <a:ext uri="{FF2B5EF4-FFF2-40B4-BE49-F238E27FC236}">
                <a16:creationId xmlns:a16="http://schemas.microsoft.com/office/drawing/2014/main" id="{FCD0E039-D235-EA23-5D03-37790F01DBC6}"/>
              </a:ext>
            </a:extLst>
          </p:cNvPr>
          <p:cNvPicPr>
            <a:picLocks noChangeAspect="1"/>
          </p:cNvPicPr>
          <p:nvPr/>
        </p:nvPicPr>
        <p:blipFill>
          <a:blip r:embed="rId2"/>
          <a:stretch>
            <a:fillRect/>
          </a:stretch>
        </p:blipFill>
        <p:spPr>
          <a:xfrm>
            <a:off x="334784" y="1317438"/>
            <a:ext cx="8039845" cy="4377684"/>
          </a:xfrm>
          <a:prstGeom prst="rect">
            <a:avLst/>
          </a:prstGeom>
          <a:ln w="28575">
            <a:solidFill>
              <a:schemeClr val="accent4"/>
            </a:solidFill>
          </a:ln>
        </p:spPr>
      </p:pic>
      <p:sp>
        <p:nvSpPr>
          <p:cNvPr id="6" name="Slide Number Placeholder 5">
            <a:extLst>
              <a:ext uri="{FF2B5EF4-FFF2-40B4-BE49-F238E27FC236}">
                <a16:creationId xmlns:a16="http://schemas.microsoft.com/office/drawing/2014/main" id="{B74B8DC8-0D4E-646F-EC71-09B08D79D2B6}"/>
              </a:ext>
            </a:extLst>
          </p:cNvPr>
          <p:cNvSpPr>
            <a:spLocks noGrp="1"/>
          </p:cNvSpPr>
          <p:nvPr>
            <p:ph type="sldNum" sz="quarter" idx="12"/>
          </p:nvPr>
        </p:nvSpPr>
        <p:spPr/>
        <p:txBody>
          <a:bodyPr/>
          <a:lstStyle/>
          <a:p>
            <a:fld id="{C95E8E5B-C54E-4915-B069-2B2C8B7FEC1E}" type="slidenum">
              <a:rPr lang="en-US" smtClean="0"/>
              <a:pPr/>
              <a:t>17</a:t>
            </a:fld>
            <a:endParaRPr lang="en-US" dirty="0"/>
          </a:p>
        </p:txBody>
      </p:sp>
    </p:spTree>
    <p:extLst>
      <p:ext uri="{BB962C8B-B14F-4D97-AF65-F5344CB8AC3E}">
        <p14:creationId xmlns:p14="http://schemas.microsoft.com/office/powerpoint/2010/main" val="15372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A900A-FAD5-7D33-2195-2A10FDFC2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6EB68-93C9-76C8-DB45-A9827A9FE039}"/>
              </a:ext>
            </a:extLst>
          </p:cNvPr>
          <p:cNvSpPr>
            <a:spLocks noGrp="1"/>
          </p:cNvSpPr>
          <p:nvPr>
            <p:ph type="title"/>
          </p:nvPr>
        </p:nvSpPr>
        <p:spPr>
          <a:xfrm>
            <a:off x="286504" y="239900"/>
            <a:ext cx="7886700" cy="688422"/>
          </a:xfrm>
        </p:spPr>
        <p:txBody>
          <a:bodyPr>
            <a:normAutofit/>
          </a:bodyPr>
          <a:lstStyle/>
          <a:p>
            <a:r>
              <a:rPr lang="en-US" sz="3200" b="1" dirty="0">
                <a:solidFill>
                  <a:schemeClr val="accent1"/>
                </a:solidFill>
                <a:latin typeface="Aptos" panose="020B0004020202020204" pitchFamily="34" charset="0"/>
              </a:rPr>
              <a:t>Physician and Vision Services</a:t>
            </a:r>
          </a:p>
        </p:txBody>
      </p:sp>
      <p:pic>
        <p:nvPicPr>
          <p:cNvPr id="3" name="Content Placeholder 5" descr="Screenshot">
            <a:extLst>
              <a:ext uri="{FF2B5EF4-FFF2-40B4-BE49-F238E27FC236}">
                <a16:creationId xmlns:a16="http://schemas.microsoft.com/office/drawing/2014/main" id="{C6C27B6E-0A19-8C38-AE96-7E9AF6630403}"/>
              </a:ext>
            </a:extLst>
          </p:cNvPr>
          <p:cNvPicPr>
            <a:picLocks noChangeAspect="1"/>
          </p:cNvPicPr>
          <p:nvPr/>
        </p:nvPicPr>
        <p:blipFill>
          <a:blip r:embed="rId2"/>
          <a:stretch>
            <a:fillRect/>
          </a:stretch>
        </p:blipFill>
        <p:spPr>
          <a:xfrm>
            <a:off x="286504" y="1087931"/>
            <a:ext cx="8241269" cy="2179807"/>
          </a:xfrm>
          <a:prstGeom prst="rect">
            <a:avLst/>
          </a:prstGeom>
          <a:ln w="28575">
            <a:solidFill>
              <a:schemeClr val="accent4"/>
            </a:solidFill>
          </a:ln>
        </p:spPr>
      </p:pic>
      <p:pic>
        <p:nvPicPr>
          <p:cNvPr id="4" name="Picture 3" descr="Screenshot">
            <a:extLst>
              <a:ext uri="{FF2B5EF4-FFF2-40B4-BE49-F238E27FC236}">
                <a16:creationId xmlns:a16="http://schemas.microsoft.com/office/drawing/2014/main" id="{887691D8-3BF5-C788-0F6A-5F51F6B32189}"/>
              </a:ext>
            </a:extLst>
          </p:cNvPr>
          <p:cNvPicPr>
            <a:picLocks noChangeAspect="1"/>
          </p:cNvPicPr>
          <p:nvPr/>
        </p:nvPicPr>
        <p:blipFill>
          <a:blip r:embed="rId3"/>
          <a:stretch>
            <a:fillRect/>
          </a:stretch>
        </p:blipFill>
        <p:spPr>
          <a:xfrm>
            <a:off x="286505" y="3478159"/>
            <a:ext cx="8241268" cy="2179807"/>
          </a:xfrm>
          <a:prstGeom prst="rect">
            <a:avLst/>
          </a:prstGeom>
          <a:ln w="28575">
            <a:solidFill>
              <a:schemeClr val="accent4"/>
            </a:solidFill>
          </a:ln>
        </p:spPr>
      </p:pic>
      <p:sp>
        <p:nvSpPr>
          <p:cNvPr id="6" name="TextBox 5">
            <a:extLst>
              <a:ext uri="{FF2B5EF4-FFF2-40B4-BE49-F238E27FC236}">
                <a16:creationId xmlns:a16="http://schemas.microsoft.com/office/drawing/2014/main" id="{2554B96C-CBCC-3C35-597A-3D6E59C43C36}"/>
              </a:ext>
              <a:ext uri="{C183D7F6-B498-43B3-948B-1728B52AA6E4}">
                <adec:decorative xmlns:adec="http://schemas.microsoft.com/office/drawing/2017/decorative" val="1"/>
              </a:ext>
            </a:extLst>
          </p:cNvPr>
          <p:cNvSpPr txBox="1"/>
          <p:nvPr/>
        </p:nvSpPr>
        <p:spPr>
          <a:xfrm>
            <a:off x="2280091" y="1400051"/>
            <a:ext cx="2291909"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7" name="TextBox 6">
            <a:extLst>
              <a:ext uri="{FF2B5EF4-FFF2-40B4-BE49-F238E27FC236}">
                <a16:creationId xmlns:a16="http://schemas.microsoft.com/office/drawing/2014/main" id="{742C7278-0081-B08F-EA0C-C608B7FDF2C9}"/>
              </a:ext>
              <a:ext uri="{C183D7F6-B498-43B3-948B-1728B52AA6E4}">
                <adec:decorative xmlns:adec="http://schemas.microsoft.com/office/drawing/2017/decorative" val="1"/>
              </a:ext>
            </a:extLst>
          </p:cNvPr>
          <p:cNvSpPr txBox="1"/>
          <p:nvPr/>
        </p:nvSpPr>
        <p:spPr>
          <a:xfrm>
            <a:off x="2170761" y="3733196"/>
            <a:ext cx="1357630"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8" name="Slide Number Placeholder 7">
            <a:extLst>
              <a:ext uri="{FF2B5EF4-FFF2-40B4-BE49-F238E27FC236}">
                <a16:creationId xmlns:a16="http://schemas.microsoft.com/office/drawing/2014/main" id="{AE7A621F-6872-2014-F73E-681D531525F2}"/>
              </a:ext>
            </a:extLst>
          </p:cNvPr>
          <p:cNvSpPr>
            <a:spLocks noGrp="1"/>
          </p:cNvSpPr>
          <p:nvPr>
            <p:ph type="sldNum" sz="quarter" idx="12"/>
          </p:nvPr>
        </p:nvSpPr>
        <p:spPr/>
        <p:txBody>
          <a:bodyPr/>
          <a:lstStyle/>
          <a:p>
            <a:fld id="{C95E8E5B-C54E-4915-B069-2B2C8B7FEC1E}" type="slidenum">
              <a:rPr lang="en-US" smtClean="0"/>
              <a:pPr/>
              <a:t>18</a:t>
            </a:fld>
            <a:endParaRPr lang="en-US" dirty="0"/>
          </a:p>
        </p:txBody>
      </p:sp>
    </p:spTree>
    <p:extLst>
      <p:ext uri="{BB962C8B-B14F-4D97-AF65-F5344CB8AC3E}">
        <p14:creationId xmlns:p14="http://schemas.microsoft.com/office/powerpoint/2010/main" val="1010657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8DC9-BF9B-D713-C43A-BA066B008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70A2C-6836-DF96-AF22-505DED78E503}"/>
              </a:ext>
            </a:extLst>
          </p:cNvPr>
          <p:cNvSpPr>
            <a:spLocks noGrp="1"/>
          </p:cNvSpPr>
          <p:nvPr>
            <p:ph type="title"/>
          </p:nvPr>
        </p:nvSpPr>
        <p:spPr>
          <a:xfrm>
            <a:off x="237787" y="329547"/>
            <a:ext cx="7886700" cy="688422"/>
          </a:xfrm>
        </p:spPr>
        <p:txBody>
          <a:bodyPr>
            <a:noAutofit/>
          </a:bodyPr>
          <a:lstStyle/>
          <a:p>
            <a:r>
              <a:rPr lang="en-US" sz="2800" b="1" dirty="0">
                <a:solidFill>
                  <a:schemeClr val="accent1"/>
                </a:solidFill>
                <a:latin typeface="Aptos" panose="020B0004020202020204" pitchFamily="34" charset="0"/>
              </a:rPr>
              <a:t>Mental Health and Urgent Care Services</a:t>
            </a:r>
          </a:p>
        </p:txBody>
      </p:sp>
      <p:pic>
        <p:nvPicPr>
          <p:cNvPr id="5" name="Content Placeholder 5" descr="Screenshot">
            <a:extLst>
              <a:ext uri="{FF2B5EF4-FFF2-40B4-BE49-F238E27FC236}">
                <a16:creationId xmlns:a16="http://schemas.microsoft.com/office/drawing/2014/main" id="{4FD9C8A7-D30A-7ACF-138D-4AA7C16C5142}"/>
              </a:ext>
            </a:extLst>
          </p:cNvPr>
          <p:cNvPicPr>
            <a:picLocks noChangeAspect="1"/>
          </p:cNvPicPr>
          <p:nvPr/>
        </p:nvPicPr>
        <p:blipFill>
          <a:blip r:embed="rId2"/>
          <a:stretch>
            <a:fillRect/>
          </a:stretch>
        </p:blipFill>
        <p:spPr>
          <a:xfrm>
            <a:off x="323022" y="1222513"/>
            <a:ext cx="8120270" cy="4263887"/>
          </a:xfrm>
          <a:prstGeom prst="rect">
            <a:avLst/>
          </a:prstGeom>
          <a:ln w="76200">
            <a:solidFill>
              <a:schemeClr val="accent4"/>
            </a:solidFill>
          </a:ln>
        </p:spPr>
      </p:pic>
      <p:sp>
        <p:nvSpPr>
          <p:cNvPr id="8" name="TextBox 7">
            <a:extLst>
              <a:ext uri="{FF2B5EF4-FFF2-40B4-BE49-F238E27FC236}">
                <a16:creationId xmlns:a16="http://schemas.microsoft.com/office/drawing/2014/main" id="{C65504E5-78C8-91F2-C4BD-711D10D19F0C}"/>
              </a:ext>
              <a:ext uri="{C183D7F6-B498-43B3-948B-1728B52AA6E4}">
                <adec:decorative xmlns:adec="http://schemas.microsoft.com/office/drawing/2017/decorative" val="1"/>
              </a:ext>
            </a:extLst>
          </p:cNvPr>
          <p:cNvSpPr txBox="1"/>
          <p:nvPr/>
        </p:nvSpPr>
        <p:spPr>
          <a:xfrm>
            <a:off x="2433878" y="1501846"/>
            <a:ext cx="1429207"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9" name="TextBox 8">
            <a:extLst>
              <a:ext uri="{FF2B5EF4-FFF2-40B4-BE49-F238E27FC236}">
                <a16:creationId xmlns:a16="http://schemas.microsoft.com/office/drawing/2014/main" id="{736A6963-8482-CE2D-0489-A654D5CA6286}"/>
              </a:ext>
              <a:ext uri="{C183D7F6-B498-43B3-948B-1728B52AA6E4}">
                <adec:decorative xmlns:adec="http://schemas.microsoft.com/office/drawing/2017/decorative" val="1"/>
              </a:ext>
            </a:extLst>
          </p:cNvPr>
          <p:cNvSpPr txBox="1"/>
          <p:nvPr/>
        </p:nvSpPr>
        <p:spPr>
          <a:xfrm>
            <a:off x="2630860" y="3701707"/>
            <a:ext cx="1035242"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10" name="Slide Number Placeholder 9">
            <a:extLst>
              <a:ext uri="{FF2B5EF4-FFF2-40B4-BE49-F238E27FC236}">
                <a16:creationId xmlns:a16="http://schemas.microsoft.com/office/drawing/2014/main" id="{7E49E989-F431-31FD-83AB-37BD3AC71E60}"/>
              </a:ext>
            </a:extLst>
          </p:cNvPr>
          <p:cNvSpPr>
            <a:spLocks noGrp="1"/>
          </p:cNvSpPr>
          <p:nvPr>
            <p:ph type="sldNum" sz="quarter" idx="12"/>
          </p:nvPr>
        </p:nvSpPr>
        <p:spPr/>
        <p:txBody>
          <a:bodyPr/>
          <a:lstStyle/>
          <a:p>
            <a:fld id="{C95E8E5B-C54E-4915-B069-2B2C8B7FEC1E}" type="slidenum">
              <a:rPr lang="en-US" smtClean="0"/>
              <a:pPr/>
              <a:t>19</a:t>
            </a:fld>
            <a:endParaRPr lang="en-US" dirty="0"/>
          </a:p>
        </p:txBody>
      </p:sp>
    </p:spTree>
    <p:extLst>
      <p:ext uri="{BB962C8B-B14F-4D97-AF65-F5344CB8AC3E}">
        <p14:creationId xmlns:p14="http://schemas.microsoft.com/office/powerpoint/2010/main" val="280348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C3A4-BC7E-6304-A2B8-802E2D91CAB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1C591A4-1FA7-D3AE-0D33-81EE7C9D5B5A}"/>
              </a:ext>
            </a:extLst>
          </p:cNvPr>
          <p:cNvSpPr txBox="1">
            <a:spLocks noGrp="1"/>
          </p:cNvSpPr>
          <p:nvPr>
            <p:ph type="title" idx="4294967295"/>
          </p:nvPr>
        </p:nvSpPr>
        <p:spPr>
          <a:xfrm>
            <a:off x="442177" y="136524"/>
            <a:ext cx="772878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ptos" panose="020B0004020202020204" pitchFamily="34" charset="0"/>
              </a:rPr>
              <a:t>Overview</a:t>
            </a:r>
          </a:p>
        </p:txBody>
      </p:sp>
      <p:sp>
        <p:nvSpPr>
          <p:cNvPr id="5" name="Slide Number Placeholder 4">
            <a:extLst>
              <a:ext uri="{FF2B5EF4-FFF2-40B4-BE49-F238E27FC236}">
                <a16:creationId xmlns:a16="http://schemas.microsoft.com/office/drawing/2014/main" id="{7C0B3DD1-254D-C50B-3C68-7A0BFB2EBCD9}"/>
              </a:ext>
            </a:extLst>
          </p:cNvPr>
          <p:cNvSpPr>
            <a:spLocks noGrp="1"/>
          </p:cNvSpPr>
          <p:nvPr>
            <p:ph type="sldNum" sz="quarter" idx="12"/>
          </p:nvPr>
        </p:nvSpPr>
        <p:spPr/>
        <p:txBody>
          <a:bodyPr/>
          <a:lstStyle/>
          <a:p>
            <a:fld id="{C95E8E5B-C54E-4915-B069-2B2C8B7FEC1E}" type="slidenum">
              <a:rPr lang="en-US" smtClean="0">
                <a:solidFill>
                  <a:schemeClr val="bg1"/>
                </a:solidFill>
              </a:rPr>
              <a:pPr/>
              <a:t>2</a:t>
            </a:fld>
            <a:endParaRPr lang="en-US" dirty="0">
              <a:solidFill>
                <a:schemeClr val="bg1"/>
              </a:solidFill>
            </a:endParaRPr>
          </a:p>
        </p:txBody>
      </p:sp>
      <p:sp>
        <p:nvSpPr>
          <p:cNvPr id="2" name="Rectangle 1">
            <a:extLst>
              <a:ext uri="{FF2B5EF4-FFF2-40B4-BE49-F238E27FC236}">
                <a16:creationId xmlns:a16="http://schemas.microsoft.com/office/drawing/2014/main" id="{22BEAD4E-6E10-56AE-7D7D-B3E4178AFD14}"/>
              </a:ext>
              <a:ext uri="{C183D7F6-B498-43B3-948B-1728B52AA6E4}">
                <adec:decorative xmlns:adec="http://schemas.microsoft.com/office/drawing/2017/decorative" val="0"/>
              </a:ext>
            </a:extLst>
          </p:cNvPr>
          <p:cNvSpPr/>
          <p:nvPr/>
        </p:nvSpPr>
        <p:spPr>
          <a:xfrm>
            <a:off x="1183341" y="1680882"/>
            <a:ext cx="6987621" cy="79988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2EACED6-8686-F377-9160-4AD1BB6AD095}"/>
              </a:ext>
              <a:ext uri="{C183D7F6-B498-43B3-948B-1728B52AA6E4}">
                <adec:decorative xmlns:adec="http://schemas.microsoft.com/office/drawing/2017/decorative" val="0"/>
              </a:ext>
            </a:extLst>
          </p:cNvPr>
          <p:cNvSpPr/>
          <p:nvPr/>
        </p:nvSpPr>
        <p:spPr>
          <a:xfrm>
            <a:off x="1191659" y="3110452"/>
            <a:ext cx="7093789" cy="79988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F2311AF-0B67-A705-DF63-1A5F5E5A1909}"/>
              </a:ext>
              <a:ext uri="{C183D7F6-B498-43B3-948B-1728B52AA6E4}">
                <adec:decorative xmlns:adec="http://schemas.microsoft.com/office/drawing/2017/decorative" val="0"/>
              </a:ext>
            </a:extLst>
          </p:cNvPr>
          <p:cNvSpPr/>
          <p:nvPr/>
        </p:nvSpPr>
        <p:spPr>
          <a:xfrm>
            <a:off x="1191659" y="4526837"/>
            <a:ext cx="7093790" cy="79988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Oval 10" descr="Icon of computer">
            <a:extLst>
              <a:ext uri="{FF2B5EF4-FFF2-40B4-BE49-F238E27FC236}">
                <a16:creationId xmlns:a16="http://schemas.microsoft.com/office/drawing/2014/main" id="{11234DA4-416E-84A5-78F7-714F9D857E19}"/>
              </a:ext>
            </a:extLst>
          </p:cNvPr>
          <p:cNvSpPr/>
          <p:nvPr/>
        </p:nvSpPr>
        <p:spPr>
          <a:xfrm>
            <a:off x="683662" y="1462086"/>
            <a:ext cx="1025495" cy="9392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descr="Icon of medical provider">
            <a:extLst>
              <a:ext uri="{FF2B5EF4-FFF2-40B4-BE49-F238E27FC236}">
                <a16:creationId xmlns:a16="http://schemas.microsoft.com/office/drawing/2014/main" id="{E19B9114-8ECF-9CD4-0231-2F19E0A3B1D3}"/>
              </a:ext>
            </a:extLst>
          </p:cNvPr>
          <p:cNvSpPr/>
          <p:nvPr/>
        </p:nvSpPr>
        <p:spPr>
          <a:xfrm>
            <a:off x="683662" y="2892757"/>
            <a:ext cx="1025495" cy="93928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descr="Icon of computer mouse ">
            <a:extLst>
              <a:ext uri="{FF2B5EF4-FFF2-40B4-BE49-F238E27FC236}">
                <a16:creationId xmlns:a16="http://schemas.microsoft.com/office/drawing/2014/main" id="{F792E338-A355-8F83-80AA-C1729E3834FF}"/>
              </a:ext>
            </a:extLst>
          </p:cNvPr>
          <p:cNvSpPr/>
          <p:nvPr/>
        </p:nvSpPr>
        <p:spPr>
          <a:xfrm>
            <a:off x="697109" y="4301678"/>
            <a:ext cx="1025495" cy="93928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Icon of medical provider">
            <a:extLst>
              <a:ext uri="{FF2B5EF4-FFF2-40B4-BE49-F238E27FC236}">
                <a16:creationId xmlns:a16="http://schemas.microsoft.com/office/drawing/2014/main" id="{6970A77E-0BF1-1D0D-526C-E5CF0D3952D2}"/>
              </a:ext>
            </a:extLst>
          </p:cNvPr>
          <p:cNvSpPr/>
          <p:nvPr/>
        </p:nvSpPr>
        <p:spPr>
          <a:xfrm>
            <a:off x="854601" y="3020590"/>
            <a:ext cx="683614" cy="683614"/>
          </a:xfrm>
          <a:prstGeom prst="rect">
            <a:avLst/>
          </a:prstGeom>
          <a:blipFill>
            <a:blip r:embed="rId2">
              <a:extLst>
                <a:ext uri="{96DAC541-7B7A-43D3-8B79-37D633B846F1}">
                  <asvg:svgBlip xmlns:asvg="http://schemas.microsoft.com/office/drawing/2016/SVG/main" r:embed="rId3"/>
                </a:ext>
              </a:extLst>
            </a:blip>
            <a:srcRect/>
            <a:stretch>
              <a:fillRect t="-6000" b="-6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pic>
        <p:nvPicPr>
          <p:cNvPr id="19" name="Graphic 18" descr="Cursor with solid fill">
            <a:extLst>
              <a:ext uri="{FF2B5EF4-FFF2-40B4-BE49-F238E27FC236}">
                <a16:creationId xmlns:a16="http://schemas.microsoft.com/office/drawing/2014/main" id="{7D94DC12-F4CA-E37F-6DA8-3DE55063EC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51" y="4404338"/>
            <a:ext cx="693112" cy="693112"/>
          </a:xfrm>
          <a:prstGeom prst="rect">
            <a:avLst/>
          </a:prstGeom>
        </p:spPr>
      </p:pic>
      <p:pic>
        <p:nvPicPr>
          <p:cNvPr id="21" name="Graphic 20" descr="Internet with solid fill">
            <a:extLst>
              <a:ext uri="{FF2B5EF4-FFF2-40B4-BE49-F238E27FC236}">
                <a16:creationId xmlns:a16="http://schemas.microsoft.com/office/drawing/2014/main" id="{E71D4F4C-31CB-2D9B-BBEA-48AA3B4919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424" y="1541490"/>
            <a:ext cx="780471" cy="780471"/>
          </a:xfrm>
          <a:prstGeom prst="rect">
            <a:avLst/>
          </a:prstGeom>
        </p:spPr>
      </p:pic>
      <p:sp>
        <p:nvSpPr>
          <p:cNvPr id="6" name="TextBox 5">
            <a:extLst>
              <a:ext uri="{FF2B5EF4-FFF2-40B4-BE49-F238E27FC236}">
                <a16:creationId xmlns:a16="http://schemas.microsoft.com/office/drawing/2014/main" id="{EA0F1510-B961-9840-B055-98A169C8B615}"/>
              </a:ext>
            </a:extLst>
          </p:cNvPr>
          <p:cNvSpPr txBox="1"/>
          <p:nvPr/>
        </p:nvSpPr>
        <p:spPr>
          <a:xfrm>
            <a:off x="1950642" y="1701878"/>
            <a:ext cx="5134957" cy="984885"/>
          </a:xfrm>
          <a:prstGeom prst="rect">
            <a:avLst/>
          </a:prstGeom>
          <a:noFill/>
        </p:spPr>
        <p:txBody>
          <a:bodyPr wrap="square" rtlCol="0">
            <a:spAutoFit/>
          </a:bodyPr>
          <a:lstStyle/>
          <a:p>
            <a:r>
              <a:rPr lang="en-US" sz="2000" dirty="0">
                <a:solidFill>
                  <a:schemeClr val="tx1"/>
                </a:solidFill>
                <a:latin typeface="Aptos" panose="020B0004020202020204" pitchFamily="34" charset="0"/>
              </a:rPr>
              <a:t>ELVS is an online web portal used to verify member eligibility and benefit coverage.</a:t>
            </a:r>
          </a:p>
          <a:p>
            <a:endParaRPr lang="en-US" dirty="0">
              <a:latin typeface="Aptos" panose="020B0004020202020204" pitchFamily="34" charset="0"/>
            </a:endParaRPr>
          </a:p>
        </p:txBody>
      </p:sp>
      <p:sp>
        <p:nvSpPr>
          <p:cNvPr id="7" name="TextBox 6">
            <a:extLst>
              <a:ext uri="{FF2B5EF4-FFF2-40B4-BE49-F238E27FC236}">
                <a16:creationId xmlns:a16="http://schemas.microsoft.com/office/drawing/2014/main" id="{DB2B84FD-5AD6-B28E-2F5D-380F2D5EC71C}"/>
              </a:ext>
            </a:extLst>
          </p:cNvPr>
          <p:cNvSpPr txBox="1"/>
          <p:nvPr/>
        </p:nvSpPr>
        <p:spPr>
          <a:xfrm>
            <a:off x="1908482" y="3273317"/>
            <a:ext cx="5177117" cy="430887"/>
          </a:xfrm>
          <a:prstGeom prst="rect">
            <a:avLst/>
          </a:prstGeom>
          <a:noFill/>
        </p:spPr>
        <p:txBody>
          <a:bodyPr wrap="square" rtlCol="0">
            <a:spAutoFit/>
          </a:bodyPr>
          <a:lstStyle/>
          <a:p>
            <a:r>
              <a:rPr lang="en-US" sz="2200" dirty="0">
                <a:solidFill>
                  <a:schemeClr val="tx1"/>
                </a:solidFill>
                <a:latin typeface="Aptos" panose="020B0004020202020204" pitchFamily="34" charset="0"/>
              </a:rPr>
              <a:t>Providers can access ELVS 24/7</a:t>
            </a:r>
            <a:endParaRPr lang="en-US" sz="2200" dirty="0">
              <a:latin typeface="Aptos" panose="020B0004020202020204" pitchFamily="34" charset="0"/>
            </a:endParaRPr>
          </a:p>
        </p:txBody>
      </p:sp>
      <p:sp>
        <p:nvSpPr>
          <p:cNvPr id="9" name="TextBox 8">
            <a:extLst>
              <a:ext uri="{FF2B5EF4-FFF2-40B4-BE49-F238E27FC236}">
                <a16:creationId xmlns:a16="http://schemas.microsoft.com/office/drawing/2014/main" id="{FE3B4B0D-6CCC-F266-98AD-F5F21218B8D1}"/>
              </a:ext>
            </a:extLst>
          </p:cNvPr>
          <p:cNvSpPr txBox="1"/>
          <p:nvPr/>
        </p:nvSpPr>
        <p:spPr>
          <a:xfrm>
            <a:off x="1950642" y="4733830"/>
            <a:ext cx="5313459" cy="430887"/>
          </a:xfrm>
          <a:prstGeom prst="rect">
            <a:avLst/>
          </a:prstGeom>
          <a:noFill/>
        </p:spPr>
        <p:txBody>
          <a:bodyPr wrap="square" rtlCol="0">
            <a:spAutoFit/>
          </a:bodyPr>
          <a:lstStyle/>
          <a:p>
            <a:pPr lvl="0"/>
            <a:r>
              <a:rPr lang="en-US" sz="2200" dirty="0">
                <a:solidFill>
                  <a:schemeClr val="tx1"/>
                </a:solidFill>
                <a:latin typeface="+mn-lt"/>
                <a:hlinkClick r:id="rId8"/>
              </a:rPr>
              <a:t>Link to Iowa Medicaid Web Portal</a:t>
            </a:r>
            <a:endParaRPr lang="en-US" sz="2200" dirty="0">
              <a:solidFill>
                <a:schemeClr val="tx1"/>
              </a:solidFill>
              <a:latin typeface="+mn-lt"/>
            </a:endParaRPr>
          </a:p>
        </p:txBody>
      </p:sp>
    </p:spTree>
    <p:extLst>
      <p:ext uri="{BB962C8B-B14F-4D97-AF65-F5344CB8AC3E}">
        <p14:creationId xmlns:p14="http://schemas.microsoft.com/office/powerpoint/2010/main" val="315621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AAFE-9856-1138-CB8C-9BFCE6323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32D21-5D7F-95B4-7B35-AC4E09A67852}"/>
              </a:ext>
            </a:extLst>
          </p:cNvPr>
          <p:cNvSpPr>
            <a:spLocks noGrp="1"/>
          </p:cNvSpPr>
          <p:nvPr>
            <p:ph type="title"/>
          </p:nvPr>
        </p:nvSpPr>
        <p:spPr>
          <a:xfrm>
            <a:off x="322803" y="221950"/>
            <a:ext cx="7886700" cy="688422"/>
          </a:xfrm>
        </p:spPr>
        <p:txBody>
          <a:bodyPr>
            <a:normAutofit/>
          </a:bodyPr>
          <a:lstStyle/>
          <a:p>
            <a:r>
              <a:rPr lang="en-US" sz="2400" b="1" dirty="0">
                <a:solidFill>
                  <a:schemeClr val="accent1"/>
                </a:solidFill>
                <a:latin typeface="Aptos" panose="020B0004020202020204" pitchFamily="34" charset="0"/>
              </a:rPr>
              <a:t>Primary Care Services and Managed Care Services</a:t>
            </a:r>
          </a:p>
        </p:txBody>
      </p:sp>
      <p:pic>
        <p:nvPicPr>
          <p:cNvPr id="5" name="Content Placeholder 5" descr="Screenshot of Primary Care Services page">
            <a:extLst>
              <a:ext uri="{FF2B5EF4-FFF2-40B4-BE49-F238E27FC236}">
                <a16:creationId xmlns:a16="http://schemas.microsoft.com/office/drawing/2014/main" id="{F053704E-BE5D-C243-EDA2-9EFFD7892154}"/>
              </a:ext>
            </a:extLst>
          </p:cNvPr>
          <p:cNvPicPr>
            <a:picLocks noChangeAspect="1"/>
          </p:cNvPicPr>
          <p:nvPr/>
        </p:nvPicPr>
        <p:blipFill>
          <a:blip r:embed="rId2"/>
          <a:stretch>
            <a:fillRect/>
          </a:stretch>
        </p:blipFill>
        <p:spPr>
          <a:xfrm>
            <a:off x="322803" y="1040435"/>
            <a:ext cx="8145337" cy="4654687"/>
          </a:xfrm>
          <a:prstGeom prst="rect">
            <a:avLst/>
          </a:prstGeom>
          <a:ln w="28575">
            <a:solidFill>
              <a:schemeClr val="accent4"/>
            </a:solidFill>
          </a:ln>
        </p:spPr>
      </p:pic>
      <p:sp>
        <p:nvSpPr>
          <p:cNvPr id="8" name="TextBox 7">
            <a:extLst>
              <a:ext uri="{FF2B5EF4-FFF2-40B4-BE49-F238E27FC236}">
                <a16:creationId xmlns:a16="http://schemas.microsoft.com/office/drawing/2014/main" id="{6E037F04-99EB-21F3-871A-9A90DA1B8050}"/>
              </a:ext>
              <a:ext uri="{C183D7F6-B498-43B3-948B-1728B52AA6E4}">
                <adec:decorative xmlns:adec="http://schemas.microsoft.com/office/drawing/2017/decorative" val="1"/>
              </a:ext>
            </a:extLst>
          </p:cNvPr>
          <p:cNvSpPr txBox="1"/>
          <p:nvPr/>
        </p:nvSpPr>
        <p:spPr>
          <a:xfrm>
            <a:off x="2616921" y="1088153"/>
            <a:ext cx="1726352"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9" name="TextBox 8">
            <a:extLst>
              <a:ext uri="{FF2B5EF4-FFF2-40B4-BE49-F238E27FC236}">
                <a16:creationId xmlns:a16="http://schemas.microsoft.com/office/drawing/2014/main" id="{37C18D12-A397-5917-BF85-6F2C961653BE}"/>
              </a:ext>
              <a:ext uri="{C183D7F6-B498-43B3-948B-1728B52AA6E4}">
                <adec:decorative xmlns:adec="http://schemas.microsoft.com/office/drawing/2017/decorative" val="1"/>
              </a:ext>
            </a:extLst>
          </p:cNvPr>
          <p:cNvSpPr txBox="1"/>
          <p:nvPr/>
        </p:nvSpPr>
        <p:spPr>
          <a:xfrm>
            <a:off x="2616921" y="1717612"/>
            <a:ext cx="1130003"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10" name="TextBox 9">
            <a:extLst>
              <a:ext uri="{FF2B5EF4-FFF2-40B4-BE49-F238E27FC236}">
                <a16:creationId xmlns:a16="http://schemas.microsoft.com/office/drawing/2014/main" id="{CCBC5B10-A68C-FC44-A8EF-EF1AB9DD52A8}"/>
              </a:ext>
              <a:ext uri="{C183D7F6-B498-43B3-948B-1728B52AA6E4}">
                <adec:decorative xmlns:adec="http://schemas.microsoft.com/office/drawing/2017/decorative" val="1"/>
              </a:ext>
            </a:extLst>
          </p:cNvPr>
          <p:cNvSpPr txBox="1"/>
          <p:nvPr/>
        </p:nvSpPr>
        <p:spPr>
          <a:xfrm>
            <a:off x="2463948" y="4052288"/>
            <a:ext cx="1130003" cy="369332"/>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11" name="TextBox 10">
            <a:extLst>
              <a:ext uri="{FF2B5EF4-FFF2-40B4-BE49-F238E27FC236}">
                <a16:creationId xmlns:a16="http://schemas.microsoft.com/office/drawing/2014/main" id="{A2766646-B7D6-B5ED-994E-020653EF74A7}"/>
              </a:ext>
              <a:ext uri="{C183D7F6-B498-43B3-948B-1728B52AA6E4}">
                <adec:decorative xmlns:adec="http://schemas.microsoft.com/office/drawing/2017/decorative" val="1"/>
              </a:ext>
            </a:extLst>
          </p:cNvPr>
          <p:cNvSpPr txBox="1"/>
          <p:nvPr/>
        </p:nvSpPr>
        <p:spPr>
          <a:xfrm>
            <a:off x="2590670" y="4866413"/>
            <a:ext cx="1935074" cy="454025"/>
          </a:xfrm>
          <a:prstGeom prst="rect">
            <a:avLst/>
          </a:prstGeom>
          <a:noFill/>
          <a:ln w="28575">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12" name="Slide Number Placeholder 11">
            <a:extLst>
              <a:ext uri="{FF2B5EF4-FFF2-40B4-BE49-F238E27FC236}">
                <a16:creationId xmlns:a16="http://schemas.microsoft.com/office/drawing/2014/main" id="{3E935939-63ED-2E30-E260-5845765FF131}"/>
              </a:ext>
            </a:extLst>
          </p:cNvPr>
          <p:cNvSpPr>
            <a:spLocks noGrp="1"/>
          </p:cNvSpPr>
          <p:nvPr>
            <p:ph type="sldNum" sz="quarter" idx="12"/>
          </p:nvPr>
        </p:nvSpPr>
        <p:spPr/>
        <p:txBody>
          <a:bodyPr/>
          <a:lstStyle/>
          <a:p>
            <a:fld id="{C95E8E5B-C54E-4915-B069-2B2C8B7FEC1E}" type="slidenum">
              <a:rPr lang="en-US" smtClean="0"/>
              <a:pPr/>
              <a:t>20</a:t>
            </a:fld>
            <a:endParaRPr lang="en-US" dirty="0"/>
          </a:p>
        </p:txBody>
      </p:sp>
    </p:spTree>
    <p:extLst>
      <p:ext uri="{BB962C8B-B14F-4D97-AF65-F5344CB8AC3E}">
        <p14:creationId xmlns:p14="http://schemas.microsoft.com/office/powerpoint/2010/main" val="3458175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A14A-5D0C-A670-0768-46F88A4A4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E3D6E-04FA-FDFB-C983-E2E25532F2BB}"/>
              </a:ext>
            </a:extLst>
          </p:cNvPr>
          <p:cNvSpPr>
            <a:spLocks noGrp="1"/>
          </p:cNvSpPr>
          <p:nvPr>
            <p:ph type="title"/>
          </p:nvPr>
        </p:nvSpPr>
        <p:spPr>
          <a:xfrm>
            <a:off x="237786" y="255412"/>
            <a:ext cx="7886700" cy="688422"/>
          </a:xfrm>
        </p:spPr>
        <p:txBody>
          <a:bodyPr>
            <a:normAutofit/>
          </a:bodyPr>
          <a:lstStyle/>
          <a:p>
            <a:r>
              <a:rPr lang="en-US" sz="3200" b="1" dirty="0">
                <a:solidFill>
                  <a:schemeClr val="accent1"/>
                </a:solidFill>
                <a:latin typeface="Aptos" panose="020B0004020202020204" pitchFamily="34" charset="0"/>
              </a:rPr>
              <a:t>Other Payor Information - Medicare</a:t>
            </a:r>
          </a:p>
        </p:txBody>
      </p:sp>
      <p:pic>
        <p:nvPicPr>
          <p:cNvPr id="3" name="Content Placeholder 4" descr="Screenshot of Other Payor Information page">
            <a:extLst>
              <a:ext uri="{FF2B5EF4-FFF2-40B4-BE49-F238E27FC236}">
                <a16:creationId xmlns:a16="http://schemas.microsoft.com/office/drawing/2014/main" id="{FF494C28-6189-82C7-4DE0-EB6EE558AF1D}"/>
              </a:ext>
            </a:extLst>
          </p:cNvPr>
          <p:cNvPicPr>
            <a:picLocks/>
          </p:cNvPicPr>
          <p:nvPr/>
        </p:nvPicPr>
        <p:blipFill>
          <a:blip r:embed="rId2"/>
          <a:stretch>
            <a:fillRect/>
          </a:stretch>
        </p:blipFill>
        <p:spPr>
          <a:xfrm>
            <a:off x="308114" y="1093304"/>
            <a:ext cx="7886700" cy="4681331"/>
          </a:xfrm>
          <a:prstGeom prst="rect">
            <a:avLst/>
          </a:prstGeom>
          <a:ln w="28575">
            <a:solidFill>
              <a:schemeClr val="accent4"/>
            </a:solidFill>
          </a:ln>
          <a:effectLst>
            <a:softEdge rad="12700"/>
          </a:effectLst>
        </p:spPr>
      </p:pic>
      <p:sp>
        <p:nvSpPr>
          <p:cNvPr id="4" name="Slide Number Placeholder 3">
            <a:extLst>
              <a:ext uri="{FF2B5EF4-FFF2-40B4-BE49-F238E27FC236}">
                <a16:creationId xmlns:a16="http://schemas.microsoft.com/office/drawing/2014/main" id="{7E50B6E3-D667-49FF-59DB-739E075D8915}"/>
              </a:ext>
            </a:extLst>
          </p:cNvPr>
          <p:cNvSpPr>
            <a:spLocks noGrp="1"/>
          </p:cNvSpPr>
          <p:nvPr>
            <p:ph type="sldNum" sz="quarter" idx="12"/>
          </p:nvPr>
        </p:nvSpPr>
        <p:spPr/>
        <p:txBody>
          <a:bodyPr/>
          <a:lstStyle/>
          <a:p>
            <a:fld id="{C95E8E5B-C54E-4915-B069-2B2C8B7FEC1E}" type="slidenum">
              <a:rPr lang="en-US" smtClean="0"/>
              <a:pPr/>
              <a:t>21</a:t>
            </a:fld>
            <a:endParaRPr lang="en-US" dirty="0"/>
          </a:p>
        </p:txBody>
      </p:sp>
    </p:spTree>
    <p:extLst>
      <p:ext uri="{BB962C8B-B14F-4D97-AF65-F5344CB8AC3E}">
        <p14:creationId xmlns:p14="http://schemas.microsoft.com/office/powerpoint/2010/main" val="6325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37949-F67C-CA73-4C3B-C823E03DE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8B235-D2E6-2A3F-3031-D77364B06421}"/>
              </a:ext>
            </a:extLst>
          </p:cNvPr>
          <p:cNvSpPr>
            <a:spLocks noGrp="1"/>
          </p:cNvSpPr>
          <p:nvPr>
            <p:ph type="title"/>
          </p:nvPr>
        </p:nvSpPr>
        <p:spPr>
          <a:xfrm>
            <a:off x="361122" y="345946"/>
            <a:ext cx="7886700" cy="688422"/>
          </a:xfrm>
        </p:spPr>
        <p:txBody>
          <a:bodyPr>
            <a:normAutofit/>
          </a:bodyPr>
          <a:lstStyle/>
          <a:p>
            <a:r>
              <a:rPr lang="en-US" sz="3200" b="1" dirty="0">
                <a:solidFill>
                  <a:schemeClr val="accent1"/>
                </a:solidFill>
                <a:latin typeface="Aptos" panose="020B0004020202020204" pitchFamily="34" charset="0"/>
              </a:rPr>
              <a:t>Other Payor Information</a:t>
            </a:r>
          </a:p>
        </p:txBody>
      </p:sp>
      <p:pic>
        <p:nvPicPr>
          <p:cNvPr id="3" name="Content Placeholder 4">
            <a:extLst>
              <a:ext uri="{FF2B5EF4-FFF2-40B4-BE49-F238E27FC236}">
                <a16:creationId xmlns:a16="http://schemas.microsoft.com/office/drawing/2014/main" id="{399122DD-3588-C544-7AC8-05B69D04715E}"/>
              </a:ext>
              <a:ext uri="{C183D7F6-B498-43B3-948B-1728B52AA6E4}">
                <adec:decorative xmlns:adec="http://schemas.microsoft.com/office/drawing/2017/decorative" val="1"/>
              </a:ext>
            </a:extLst>
          </p:cNvPr>
          <p:cNvPicPr>
            <a:picLocks/>
          </p:cNvPicPr>
          <p:nvPr/>
        </p:nvPicPr>
        <p:blipFill>
          <a:blip r:embed="rId2"/>
          <a:stretch>
            <a:fillRect/>
          </a:stretch>
        </p:blipFill>
        <p:spPr>
          <a:xfrm>
            <a:off x="361122" y="1203289"/>
            <a:ext cx="8146774" cy="4402381"/>
          </a:xfrm>
          <a:prstGeom prst="rect">
            <a:avLst/>
          </a:prstGeom>
          <a:ln w="28575">
            <a:solidFill>
              <a:schemeClr val="accent4"/>
            </a:solidFill>
          </a:ln>
          <a:effectLst>
            <a:softEdge rad="12700"/>
          </a:effectLst>
        </p:spPr>
      </p:pic>
      <p:sp>
        <p:nvSpPr>
          <p:cNvPr id="4" name="Slide Number Placeholder 3">
            <a:extLst>
              <a:ext uri="{FF2B5EF4-FFF2-40B4-BE49-F238E27FC236}">
                <a16:creationId xmlns:a16="http://schemas.microsoft.com/office/drawing/2014/main" id="{95B138BA-B3AB-713F-1D62-BE7F6D695F04}"/>
              </a:ext>
            </a:extLst>
          </p:cNvPr>
          <p:cNvSpPr>
            <a:spLocks noGrp="1"/>
          </p:cNvSpPr>
          <p:nvPr>
            <p:ph type="sldNum" sz="quarter" idx="12"/>
          </p:nvPr>
        </p:nvSpPr>
        <p:spPr/>
        <p:txBody>
          <a:bodyPr/>
          <a:lstStyle/>
          <a:p>
            <a:fld id="{C95E8E5B-C54E-4915-B069-2B2C8B7FEC1E}" type="slidenum">
              <a:rPr lang="en-US" smtClean="0"/>
              <a:pPr/>
              <a:t>22</a:t>
            </a:fld>
            <a:endParaRPr lang="en-US" dirty="0"/>
          </a:p>
        </p:txBody>
      </p:sp>
    </p:spTree>
    <p:extLst>
      <p:ext uri="{BB962C8B-B14F-4D97-AF65-F5344CB8AC3E}">
        <p14:creationId xmlns:p14="http://schemas.microsoft.com/office/powerpoint/2010/main" val="2916985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689B-F73B-910D-9A28-5FEF764D7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D4D64-3B91-CEBB-3D7C-597CC2F9B738}"/>
              </a:ext>
            </a:extLst>
          </p:cNvPr>
          <p:cNvSpPr>
            <a:spLocks noGrp="1"/>
          </p:cNvSpPr>
          <p:nvPr>
            <p:ph type="title"/>
          </p:nvPr>
        </p:nvSpPr>
        <p:spPr>
          <a:xfrm>
            <a:off x="192519" y="201091"/>
            <a:ext cx="7886700" cy="688422"/>
          </a:xfrm>
        </p:spPr>
        <p:txBody>
          <a:bodyPr>
            <a:normAutofit/>
          </a:bodyPr>
          <a:lstStyle/>
          <a:p>
            <a:r>
              <a:rPr lang="en-US" sz="3200" b="1" dirty="0">
                <a:solidFill>
                  <a:schemeClr val="accent1"/>
                </a:solidFill>
                <a:latin typeface="Aptos" panose="020B0004020202020204" pitchFamily="34" charset="0"/>
              </a:rPr>
              <a:t>Limited Services</a:t>
            </a:r>
          </a:p>
        </p:txBody>
      </p:sp>
      <p:pic>
        <p:nvPicPr>
          <p:cNvPr id="4" name="Content Placeholder 4" descr="Screenshot of Limited Services page">
            <a:extLst>
              <a:ext uri="{FF2B5EF4-FFF2-40B4-BE49-F238E27FC236}">
                <a16:creationId xmlns:a16="http://schemas.microsoft.com/office/drawing/2014/main" id="{14573814-4DD7-F8B2-42E3-AE82DABF80F5}"/>
              </a:ext>
            </a:extLst>
          </p:cNvPr>
          <p:cNvPicPr>
            <a:picLocks/>
          </p:cNvPicPr>
          <p:nvPr/>
        </p:nvPicPr>
        <p:blipFill>
          <a:blip r:embed="rId2"/>
          <a:stretch>
            <a:fillRect/>
          </a:stretch>
        </p:blipFill>
        <p:spPr>
          <a:xfrm>
            <a:off x="313082" y="1082059"/>
            <a:ext cx="8204753" cy="4692576"/>
          </a:xfrm>
          <a:prstGeom prst="rect">
            <a:avLst/>
          </a:prstGeom>
          <a:ln w="28575">
            <a:solidFill>
              <a:schemeClr val="accent4"/>
            </a:solidFill>
          </a:ln>
          <a:effectLst>
            <a:softEdge rad="12700"/>
          </a:effectLst>
        </p:spPr>
      </p:pic>
      <p:sp>
        <p:nvSpPr>
          <p:cNvPr id="5" name="Slide Number Placeholder 4">
            <a:extLst>
              <a:ext uri="{FF2B5EF4-FFF2-40B4-BE49-F238E27FC236}">
                <a16:creationId xmlns:a16="http://schemas.microsoft.com/office/drawing/2014/main" id="{35FDA9D1-AE09-460A-0DE4-B85C38177B83}"/>
              </a:ext>
            </a:extLst>
          </p:cNvPr>
          <p:cNvSpPr>
            <a:spLocks noGrp="1"/>
          </p:cNvSpPr>
          <p:nvPr>
            <p:ph type="sldNum" sz="quarter" idx="12"/>
          </p:nvPr>
        </p:nvSpPr>
        <p:spPr/>
        <p:txBody>
          <a:bodyPr/>
          <a:lstStyle/>
          <a:p>
            <a:fld id="{C95E8E5B-C54E-4915-B069-2B2C8B7FEC1E}" type="slidenum">
              <a:rPr lang="en-US" smtClean="0"/>
              <a:pPr/>
              <a:t>23</a:t>
            </a:fld>
            <a:endParaRPr lang="en-US" dirty="0"/>
          </a:p>
        </p:txBody>
      </p:sp>
    </p:spTree>
    <p:extLst>
      <p:ext uri="{BB962C8B-B14F-4D97-AF65-F5344CB8AC3E}">
        <p14:creationId xmlns:p14="http://schemas.microsoft.com/office/powerpoint/2010/main" val="1543871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6C315-F6E2-571B-B9D6-EDE81C6CB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B8831-B21E-219C-530F-1D69880B2E92}"/>
              </a:ext>
            </a:extLst>
          </p:cNvPr>
          <p:cNvSpPr>
            <a:spLocks noGrp="1"/>
          </p:cNvSpPr>
          <p:nvPr>
            <p:ph type="title"/>
          </p:nvPr>
        </p:nvSpPr>
        <p:spPr>
          <a:xfrm>
            <a:off x="192519" y="345947"/>
            <a:ext cx="7886700" cy="688422"/>
          </a:xfrm>
        </p:spPr>
        <p:txBody>
          <a:bodyPr>
            <a:normAutofit/>
          </a:bodyPr>
          <a:lstStyle/>
          <a:p>
            <a:r>
              <a:rPr lang="en-US" sz="3200" b="1" dirty="0">
                <a:solidFill>
                  <a:schemeClr val="accent1"/>
                </a:solidFill>
                <a:latin typeface="Aptos" panose="020B0004020202020204" pitchFamily="34" charset="0"/>
              </a:rPr>
              <a:t>Non-Covered Services</a:t>
            </a:r>
          </a:p>
        </p:txBody>
      </p:sp>
      <p:sp>
        <p:nvSpPr>
          <p:cNvPr id="3" name="TextBox 2">
            <a:extLst>
              <a:ext uri="{FF2B5EF4-FFF2-40B4-BE49-F238E27FC236}">
                <a16:creationId xmlns:a16="http://schemas.microsoft.com/office/drawing/2014/main" id="{6A56EA32-8E53-21C4-70B9-78168CB72933}"/>
              </a:ext>
            </a:extLst>
          </p:cNvPr>
          <p:cNvSpPr txBox="1"/>
          <p:nvPr/>
        </p:nvSpPr>
        <p:spPr>
          <a:xfrm>
            <a:off x="192519" y="1101339"/>
            <a:ext cx="8951481" cy="369332"/>
          </a:xfrm>
          <a:prstGeom prst="rect">
            <a:avLst/>
          </a:prstGeom>
          <a:noFill/>
        </p:spPr>
        <p:txBody>
          <a:bodyPr wrap="square" rtlCol="0">
            <a:spAutoFit/>
          </a:bodyPr>
          <a:lstStyle/>
          <a:p>
            <a:r>
              <a:rPr lang="en-US" dirty="0">
                <a:latin typeface="Aptos" panose="020B0004020202020204" pitchFamily="34" charset="0"/>
              </a:rPr>
              <a:t>Vision services for this member are limited. They are </a:t>
            </a:r>
            <a:r>
              <a:rPr lang="en-US" b="1" dirty="0">
                <a:latin typeface="Aptos" panose="020B0004020202020204" pitchFamily="34" charset="0"/>
              </a:rPr>
              <a:t>NOT</a:t>
            </a:r>
            <a:r>
              <a:rPr lang="en-US" dirty="0">
                <a:latin typeface="Aptos" panose="020B0004020202020204" pitchFamily="34" charset="0"/>
              </a:rPr>
              <a:t> eligible for frames and lens. </a:t>
            </a:r>
          </a:p>
        </p:txBody>
      </p:sp>
      <p:pic>
        <p:nvPicPr>
          <p:cNvPr id="5" name="Content Placeholder 4" descr="Screenshot of Non-Covered Services page">
            <a:extLst>
              <a:ext uri="{FF2B5EF4-FFF2-40B4-BE49-F238E27FC236}">
                <a16:creationId xmlns:a16="http://schemas.microsoft.com/office/drawing/2014/main" id="{409E8DCA-993F-84D4-67C2-570636536B84}"/>
              </a:ext>
            </a:extLst>
          </p:cNvPr>
          <p:cNvPicPr>
            <a:picLocks/>
          </p:cNvPicPr>
          <p:nvPr/>
        </p:nvPicPr>
        <p:blipFill>
          <a:blip r:embed="rId2"/>
          <a:stretch>
            <a:fillRect/>
          </a:stretch>
        </p:blipFill>
        <p:spPr>
          <a:xfrm>
            <a:off x="296914" y="1794613"/>
            <a:ext cx="8550172" cy="3962048"/>
          </a:xfrm>
          <a:prstGeom prst="rect">
            <a:avLst/>
          </a:prstGeom>
          <a:ln w="28575">
            <a:solidFill>
              <a:schemeClr val="accent4"/>
            </a:solidFill>
          </a:ln>
          <a:effectLst>
            <a:softEdge rad="12700"/>
          </a:effectLst>
        </p:spPr>
      </p:pic>
      <p:sp>
        <p:nvSpPr>
          <p:cNvPr id="6" name="Slide Number Placeholder 5">
            <a:extLst>
              <a:ext uri="{FF2B5EF4-FFF2-40B4-BE49-F238E27FC236}">
                <a16:creationId xmlns:a16="http://schemas.microsoft.com/office/drawing/2014/main" id="{027D7CA3-5D09-1EF8-4CB7-A5B74F3299C5}"/>
              </a:ext>
            </a:extLst>
          </p:cNvPr>
          <p:cNvSpPr>
            <a:spLocks noGrp="1"/>
          </p:cNvSpPr>
          <p:nvPr>
            <p:ph type="sldNum" sz="quarter" idx="12"/>
          </p:nvPr>
        </p:nvSpPr>
        <p:spPr/>
        <p:txBody>
          <a:bodyPr/>
          <a:lstStyle/>
          <a:p>
            <a:fld id="{C95E8E5B-C54E-4915-B069-2B2C8B7FEC1E}" type="slidenum">
              <a:rPr lang="en-US" smtClean="0"/>
              <a:pPr/>
              <a:t>24</a:t>
            </a:fld>
            <a:endParaRPr lang="en-US" dirty="0"/>
          </a:p>
        </p:txBody>
      </p:sp>
    </p:spTree>
    <p:extLst>
      <p:ext uri="{BB962C8B-B14F-4D97-AF65-F5344CB8AC3E}">
        <p14:creationId xmlns:p14="http://schemas.microsoft.com/office/powerpoint/2010/main" val="1009253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A1C2C5-6EF9-941A-B414-13080A4BA6D4}"/>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25</a:t>
            </a:fld>
            <a:endParaRPr lang="en-US"/>
          </a:p>
        </p:txBody>
      </p:sp>
      <p:sp>
        <p:nvSpPr>
          <p:cNvPr id="6" name="Title 1">
            <a:extLst>
              <a:ext uri="{FF2B5EF4-FFF2-40B4-BE49-F238E27FC236}">
                <a16:creationId xmlns:a16="http://schemas.microsoft.com/office/drawing/2014/main" id="{C9366538-4D9F-454B-52B5-B789DEFDFDEF}"/>
              </a:ext>
            </a:extLst>
          </p:cNvPr>
          <p:cNvSpPr>
            <a:spLocks noGrp="1"/>
          </p:cNvSpPr>
          <p:nvPr>
            <p:ph type="title"/>
          </p:nvPr>
        </p:nvSpPr>
        <p:spPr>
          <a:xfrm>
            <a:off x="201267" y="199144"/>
            <a:ext cx="7886700" cy="966717"/>
          </a:xfrm>
        </p:spPr>
        <p:txBody>
          <a:bodyPr anchor="ctr">
            <a:normAutofit/>
          </a:bodyPr>
          <a:lstStyle/>
          <a:p>
            <a:r>
              <a:rPr lang="en-US" sz="3200" b="1" dirty="0">
                <a:solidFill>
                  <a:schemeClr val="accent1"/>
                </a:solidFill>
                <a:latin typeface="Aptos" panose="020B0004020202020204" pitchFamily="34" charset="0"/>
              </a:rPr>
              <a:t>ELVS Phone Contact</a:t>
            </a:r>
          </a:p>
        </p:txBody>
      </p:sp>
      <p:graphicFrame>
        <p:nvGraphicFramePr>
          <p:cNvPr id="7" name="Content Placeholder 2">
            <a:extLst>
              <a:ext uri="{FF2B5EF4-FFF2-40B4-BE49-F238E27FC236}">
                <a16:creationId xmlns:a16="http://schemas.microsoft.com/office/drawing/2014/main" id="{9A92076B-D790-4FF7-8EF2-BB628CA8043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04480969"/>
              </p:ext>
            </p:extLst>
          </p:nvPr>
        </p:nvGraphicFramePr>
        <p:xfrm>
          <a:off x="201267" y="1073426"/>
          <a:ext cx="7886700" cy="4408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272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85BFA4-1124-E468-4DE3-2F52AE8C2D01}"/>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26</a:t>
            </a:fld>
            <a:endParaRPr lang="en-US"/>
          </a:p>
        </p:txBody>
      </p:sp>
      <p:sp>
        <p:nvSpPr>
          <p:cNvPr id="6" name="Title 1">
            <a:extLst>
              <a:ext uri="{FF2B5EF4-FFF2-40B4-BE49-F238E27FC236}">
                <a16:creationId xmlns:a16="http://schemas.microsoft.com/office/drawing/2014/main" id="{CF248447-4859-1E50-74D7-D68924010087}"/>
              </a:ext>
            </a:extLst>
          </p:cNvPr>
          <p:cNvSpPr>
            <a:spLocks noGrp="1"/>
          </p:cNvSpPr>
          <p:nvPr>
            <p:ph type="title"/>
          </p:nvPr>
        </p:nvSpPr>
        <p:spPr>
          <a:xfrm>
            <a:off x="402971" y="153880"/>
            <a:ext cx="7886700" cy="1225134"/>
          </a:xfrm>
        </p:spPr>
        <p:txBody>
          <a:bodyPr anchor="ctr">
            <a:normAutofit/>
          </a:bodyPr>
          <a:lstStyle/>
          <a:p>
            <a:r>
              <a:rPr lang="en-US" sz="3200" b="1" dirty="0">
                <a:solidFill>
                  <a:schemeClr val="accent1"/>
                </a:solidFill>
                <a:latin typeface="Aptos" panose="020B0004020202020204" pitchFamily="34" charset="0"/>
              </a:rPr>
              <a:t>Electronic Data Interchange (EDI)</a:t>
            </a:r>
            <a:br>
              <a:rPr lang="en-US" sz="3200" b="1" dirty="0">
                <a:solidFill>
                  <a:schemeClr val="accent1"/>
                </a:solidFill>
                <a:latin typeface="Aptos" panose="020B0004020202020204" pitchFamily="34" charset="0"/>
              </a:rPr>
            </a:br>
            <a:r>
              <a:rPr lang="en-US" sz="3200" b="1" dirty="0">
                <a:solidFill>
                  <a:schemeClr val="accent1"/>
                </a:solidFill>
                <a:latin typeface="Aptos" panose="020B0004020202020204" pitchFamily="34" charset="0"/>
              </a:rPr>
              <a:t>Assistance</a:t>
            </a:r>
          </a:p>
        </p:txBody>
      </p:sp>
      <p:grpSp>
        <p:nvGrpSpPr>
          <p:cNvPr id="7" name="Group 6">
            <a:extLst>
              <a:ext uri="{FF2B5EF4-FFF2-40B4-BE49-F238E27FC236}">
                <a16:creationId xmlns:a16="http://schemas.microsoft.com/office/drawing/2014/main" id="{7990C8FF-A648-A460-BBD9-1763973668BE}"/>
              </a:ext>
              <a:ext uri="{C183D7F6-B498-43B3-948B-1728B52AA6E4}">
                <adec:decorative xmlns:adec="http://schemas.microsoft.com/office/drawing/2017/decorative" val="1"/>
              </a:ext>
            </a:extLst>
          </p:cNvPr>
          <p:cNvGrpSpPr/>
          <p:nvPr/>
        </p:nvGrpSpPr>
        <p:grpSpPr>
          <a:xfrm>
            <a:off x="402973" y="1514414"/>
            <a:ext cx="6565791" cy="613766"/>
            <a:chOff x="0" y="221542"/>
            <a:chExt cx="6565791" cy="1216800"/>
          </a:xfrm>
        </p:grpSpPr>
        <p:sp>
          <p:nvSpPr>
            <p:cNvPr id="8" name="Rectangle: Rounded Corners 7">
              <a:extLst>
                <a:ext uri="{FF2B5EF4-FFF2-40B4-BE49-F238E27FC236}">
                  <a16:creationId xmlns:a16="http://schemas.microsoft.com/office/drawing/2014/main" id="{5631336A-45A9-7AF1-F5FD-36CA538CE1AD}"/>
                </a:ext>
              </a:extLst>
            </p:cNvPr>
            <p:cNvSpPr/>
            <p:nvPr/>
          </p:nvSpPr>
          <p:spPr>
            <a:xfrm>
              <a:off x="0" y="221542"/>
              <a:ext cx="6565791" cy="12168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9" name="Rectangle: Rounded Corners 4">
              <a:extLst>
                <a:ext uri="{FF2B5EF4-FFF2-40B4-BE49-F238E27FC236}">
                  <a16:creationId xmlns:a16="http://schemas.microsoft.com/office/drawing/2014/main" id="{289BCF5D-2A88-5882-5AD9-A6A8A9F28A83}"/>
                </a:ext>
              </a:extLst>
            </p:cNvPr>
            <p:cNvSpPr txBox="1"/>
            <p:nvPr/>
          </p:nvSpPr>
          <p:spPr>
            <a:xfrm>
              <a:off x="59399" y="280941"/>
              <a:ext cx="6446993"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indent="0">
                <a:spcAft>
                  <a:spcPts val="600"/>
                </a:spcAft>
                <a:buClrTx/>
                <a:buFontTx/>
                <a:buNone/>
              </a:pPr>
              <a:r>
                <a:rPr lang="en-US" altLang="en-US" sz="2000" b="1" dirty="0">
                  <a:latin typeface="Aptos" panose="020B0004020202020204" pitchFamily="34" charset="0"/>
                </a:rPr>
                <a:t>EDI Support Services Help Desk</a:t>
              </a:r>
            </a:p>
          </p:txBody>
        </p:sp>
      </p:grpSp>
      <p:sp>
        <p:nvSpPr>
          <p:cNvPr id="11" name="TextBox 10">
            <a:extLst>
              <a:ext uri="{FF2B5EF4-FFF2-40B4-BE49-F238E27FC236}">
                <a16:creationId xmlns:a16="http://schemas.microsoft.com/office/drawing/2014/main" id="{F030C855-E7D3-D3A0-8E3D-A31D8F77A372}"/>
              </a:ext>
            </a:extLst>
          </p:cNvPr>
          <p:cNvSpPr txBox="1"/>
          <p:nvPr/>
        </p:nvSpPr>
        <p:spPr>
          <a:xfrm>
            <a:off x="420603" y="2223146"/>
            <a:ext cx="6565791" cy="369332"/>
          </a:xfrm>
          <a:prstGeom prst="rect">
            <a:avLst/>
          </a:prstGeom>
          <a:noFill/>
        </p:spPr>
        <p:txBody>
          <a:bodyPr wrap="square" rtlCol="0">
            <a:spAutoFit/>
          </a:bodyPr>
          <a:lstStyle/>
          <a:p>
            <a:pPr marL="0" indent="0">
              <a:spcAft>
                <a:spcPts val="600"/>
              </a:spcAft>
              <a:buClrTx/>
              <a:buFontTx/>
              <a:buNone/>
            </a:pPr>
            <a:r>
              <a:rPr lang="en-US" altLang="en-US" sz="1800" b="1" dirty="0">
                <a:latin typeface="Aptos" panose="020B0004020202020204" pitchFamily="34" charset="0"/>
              </a:rPr>
              <a:t>Phone: </a:t>
            </a:r>
            <a:r>
              <a:rPr lang="en-US" altLang="en-US" sz="1800" dirty="0">
                <a:latin typeface="Aptos" panose="020B0004020202020204" pitchFamily="34" charset="0"/>
              </a:rPr>
              <a:t>800-967-7902</a:t>
            </a:r>
          </a:p>
        </p:txBody>
      </p:sp>
      <p:grpSp>
        <p:nvGrpSpPr>
          <p:cNvPr id="12" name="Group 11">
            <a:extLst>
              <a:ext uri="{FF2B5EF4-FFF2-40B4-BE49-F238E27FC236}">
                <a16:creationId xmlns:a16="http://schemas.microsoft.com/office/drawing/2014/main" id="{4D568A16-A68A-13E8-51B9-B5EA9E7A7112}"/>
              </a:ext>
              <a:ext uri="{C183D7F6-B498-43B3-948B-1728B52AA6E4}">
                <adec:decorative xmlns:adec="http://schemas.microsoft.com/office/drawing/2017/decorative" val="1"/>
              </a:ext>
            </a:extLst>
          </p:cNvPr>
          <p:cNvGrpSpPr/>
          <p:nvPr/>
        </p:nvGrpSpPr>
        <p:grpSpPr>
          <a:xfrm>
            <a:off x="402971" y="2944603"/>
            <a:ext cx="6565791" cy="493161"/>
            <a:chOff x="0" y="2535504"/>
            <a:chExt cx="6565791" cy="1216800"/>
          </a:xfrm>
          <a:solidFill>
            <a:schemeClr val="accent1"/>
          </a:solidFill>
        </p:grpSpPr>
        <p:sp>
          <p:nvSpPr>
            <p:cNvPr id="13" name="Rectangle: Rounded Corners 12">
              <a:extLst>
                <a:ext uri="{FF2B5EF4-FFF2-40B4-BE49-F238E27FC236}">
                  <a16:creationId xmlns:a16="http://schemas.microsoft.com/office/drawing/2014/main" id="{975595B4-3499-8089-8D12-FAE30C97DCF7}"/>
                </a:ext>
              </a:extLst>
            </p:cNvPr>
            <p:cNvSpPr/>
            <p:nvPr/>
          </p:nvSpPr>
          <p:spPr>
            <a:xfrm>
              <a:off x="0" y="2535504"/>
              <a:ext cx="6565791" cy="1216800"/>
            </a:xfrm>
            <a:prstGeom prst="roundRect">
              <a:avLst/>
            </a:prstGeom>
            <a:grpFill/>
          </p:spPr>
          <p:style>
            <a:lnRef idx="2">
              <a:schemeClr val="lt1">
                <a:hueOff val="0"/>
                <a:satOff val="0"/>
                <a:lumOff val="0"/>
                <a:alphaOff val="0"/>
              </a:schemeClr>
            </a:lnRef>
            <a:fillRef idx="1">
              <a:schemeClr val="accent2">
                <a:hueOff val="-6415599"/>
                <a:satOff val="50093"/>
                <a:lumOff val="45098"/>
                <a:alphaOff val="0"/>
              </a:schemeClr>
            </a:fillRef>
            <a:effectRef idx="0">
              <a:schemeClr val="accent2">
                <a:hueOff val="-6415599"/>
                <a:satOff val="50093"/>
                <a:lumOff val="45098"/>
                <a:alphaOff val="0"/>
              </a:schemeClr>
            </a:effectRef>
            <a:fontRef idx="minor">
              <a:schemeClr val="lt1"/>
            </a:fontRef>
          </p:style>
          <p:txBody>
            <a:bodyPr/>
            <a:lstStyle/>
            <a:p>
              <a:endParaRPr lang="en-US" dirty="0">
                <a:solidFill>
                  <a:schemeClr val="bg1"/>
                </a:solidFill>
                <a:latin typeface="Aptos" panose="020B0004020202020204" pitchFamily="34" charset="0"/>
              </a:endParaRPr>
            </a:p>
          </p:txBody>
        </p:sp>
        <p:sp>
          <p:nvSpPr>
            <p:cNvPr id="14" name="Rectangle: Rounded Corners 4">
              <a:extLst>
                <a:ext uri="{FF2B5EF4-FFF2-40B4-BE49-F238E27FC236}">
                  <a16:creationId xmlns:a16="http://schemas.microsoft.com/office/drawing/2014/main" id="{02EC2434-7B23-C1AC-2D1D-57693794F7A4}"/>
                </a:ext>
              </a:extLst>
            </p:cNvPr>
            <p:cNvSpPr txBox="1"/>
            <p:nvPr/>
          </p:nvSpPr>
          <p:spPr>
            <a:xfrm>
              <a:off x="59399" y="2594903"/>
              <a:ext cx="6446993" cy="1098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b="1" dirty="0">
                  <a:solidFill>
                    <a:schemeClr val="bg1"/>
                  </a:solidFill>
                  <a:latin typeface="Aptos" panose="020B0004020202020204" pitchFamily="34" charset="0"/>
                </a:rPr>
                <a:t>Hours of Operation</a:t>
              </a:r>
              <a:endParaRPr lang="en-US" sz="2000" kern="1200" dirty="0">
                <a:solidFill>
                  <a:schemeClr val="bg1"/>
                </a:solidFill>
                <a:latin typeface="Aptos" panose="020B0004020202020204" pitchFamily="34" charset="0"/>
              </a:endParaRPr>
            </a:p>
          </p:txBody>
        </p:sp>
      </p:grpSp>
      <p:sp>
        <p:nvSpPr>
          <p:cNvPr id="15" name="TextBox 14">
            <a:extLst>
              <a:ext uri="{FF2B5EF4-FFF2-40B4-BE49-F238E27FC236}">
                <a16:creationId xmlns:a16="http://schemas.microsoft.com/office/drawing/2014/main" id="{FF182E11-D971-82D4-9A3F-2F05D0601CDF}"/>
              </a:ext>
            </a:extLst>
          </p:cNvPr>
          <p:cNvSpPr txBox="1"/>
          <p:nvPr/>
        </p:nvSpPr>
        <p:spPr>
          <a:xfrm>
            <a:off x="402971" y="3540390"/>
            <a:ext cx="6758709" cy="646331"/>
          </a:xfrm>
          <a:prstGeom prst="rect">
            <a:avLst/>
          </a:prstGeom>
          <a:noFill/>
        </p:spPr>
        <p:txBody>
          <a:bodyPr wrap="square" rtlCol="0">
            <a:spAutoFit/>
          </a:bodyPr>
          <a:lstStyle/>
          <a:p>
            <a:pPr marL="0" indent="0">
              <a:spcAft>
                <a:spcPts val="600"/>
              </a:spcAft>
              <a:buClrTx/>
              <a:buFontTx/>
              <a:buNone/>
            </a:pPr>
            <a:r>
              <a:rPr lang="en-US" altLang="en-US" sz="1800" dirty="0">
                <a:latin typeface="Aptos" panose="020B0004020202020204" pitchFamily="34" charset="0"/>
              </a:rPr>
              <a:t>Monday - Friday 8:00 A.M. - 5:00 P.M. (CT)</a:t>
            </a:r>
            <a:br>
              <a:rPr lang="en-US" altLang="en-US" sz="1800" dirty="0">
                <a:latin typeface="Aptos" panose="020B0004020202020204" pitchFamily="34" charset="0"/>
              </a:rPr>
            </a:br>
            <a:r>
              <a:rPr lang="en-US" altLang="en-US" sz="1800" dirty="0">
                <a:latin typeface="Aptos" panose="020B0004020202020204" pitchFamily="34" charset="0"/>
              </a:rPr>
              <a:t>Link to </a:t>
            </a:r>
            <a:r>
              <a:rPr lang="en-US" altLang="en-US" sz="1800" b="1" dirty="0">
                <a:latin typeface="Aptos" panose="020B0004020202020204" pitchFamily="34" charset="0"/>
                <a:hlinkClick r:id="rId2"/>
              </a:rPr>
              <a:t>See Training Closure Schedule</a:t>
            </a:r>
            <a:endParaRPr lang="en-US" dirty="0">
              <a:latin typeface="Aptos" panose="020B0004020202020204" pitchFamily="34" charset="0"/>
            </a:endParaRPr>
          </a:p>
        </p:txBody>
      </p:sp>
      <p:grpSp>
        <p:nvGrpSpPr>
          <p:cNvPr id="16" name="Group 15">
            <a:extLst>
              <a:ext uri="{FF2B5EF4-FFF2-40B4-BE49-F238E27FC236}">
                <a16:creationId xmlns:a16="http://schemas.microsoft.com/office/drawing/2014/main" id="{1D806F93-EE7A-29FA-3FBE-979692737515}"/>
              </a:ext>
              <a:ext uri="{C183D7F6-B498-43B3-948B-1728B52AA6E4}">
                <adec:decorative xmlns:adec="http://schemas.microsoft.com/office/drawing/2017/decorative" val="1"/>
              </a:ext>
            </a:extLst>
          </p:cNvPr>
          <p:cNvGrpSpPr/>
          <p:nvPr/>
        </p:nvGrpSpPr>
        <p:grpSpPr>
          <a:xfrm>
            <a:off x="402971" y="4651019"/>
            <a:ext cx="6565791" cy="551450"/>
            <a:chOff x="0" y="221542"/>
            <a:chExt cx="6565791" cy="1216800"/>
          </a:xfrm>
          <a:solidFill>
            <a:schemeClr val="accent6"/>
          </a:solidFill>
        </p:grpSpPr>
        <p:sp>
          <p:nvSpPr>
            <p:cNvPr id="17" name="Rectangle: Rounded Corners 16">
              <a:extLst>
                <a:ext uri="{FF2B5EF4-FFF2-40B4-BE49-F238E27FC236}">
                  <a16:creationId xmlns:a16="http://schemas.microsoft.com/office/drawing/2014/main" id="{7A5EC9C6-2A20-BA96-7B6A-070724E8A047}"/>
                </a:ext>
              </a:extLst>
            </p:cNvPr>
            <p:cNvSpPr/>
            <p:nvPr/>
          </p:nvSpPr>
          <p:spPr>
            <a:xfrm>
              <a:off x="0" y="221542"/>
              <a:ext cx="6565791" cy="121680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18" name="Rectangle: Rounded Corners 4">
              <a:extLst>
                <a:ext uri="{FF2B5EF4-FFF2-40B4-BE49-F238E27FC236}">
                  <a16:creationId xmlns:a16="http://schemas.microsoft.com/office/drawing/2014/main" id="{32FDB618-CF0D-65A3-549F-5E52CAC00B3D}"/>
                </a:ext>
              </a:extLst>
            </p:cNvPr>
            <p:cNvSpPr txBox="1"/>
            <p:nvPr/>
          </p:nvSpPr>
          <p:spPr>
            <a:xfrm>
              <a:off x="59399" y="280941"/>
              <a:ext cx="6446993" cy="1098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indent="0">
                <a:spcAft>
                  <a:spcPts val="600"/>
                </a:spcAft>
                <a:buClrTx/>
                <a:buFontTx/>
                <a:buNone/>
              </a:pPr>
              <a:r>
                <a:rPr lang="en-US" altLang="en-US" sz="2000" b="1" dirty="0">
                  <a:latin typeface="Aptos" panose="020B0004020202020204" pitchFamily="34" charset="0"/>
                </a:rPr>
                <a:t>Mailing Address and Fax Number</a:t>
              </a:r>
              <a:endParaRPr lang="en-US" altLang="en-US" sz="2000" u="sng" dirty="0">
                <a:latin typeface="Aptos" panose="020B0004020202020204" pitchFamily="34" charset="0"/>
              </a:endParaRPr>
            </a:p>
          </p:txBody>
        </p:sp>
      </p:grpSp>
      <p:sp>
        <p:nvSpPr>
          <p:cNvPr id="19" name="Rectangle 1">
            <a:extLst>
              <a:ext uri="{FF2B5EF4-FFF2-40B4-BE49-F238E27FC236}">
                <a16:creationId xmlns:a16="http://schemas.microsoft.com/office/drawing/2014/main" id="{17A508C6-26D5-EBC5-2B1D-D07C4280A299}"/>
              </a:ext>
            </a:extLst>
          </p:cNvPr>
          <p:cNvSpPr txBox="1">
            <a:spLocks noChangeArrowheads="1"/>
          </p:cNvSpPr>
          <p:nvPr/>
        </p:nvSpPr>
        <p:spPr bwMode="auto">
          <a:xfrm>
            <a:off x="462370" y="5112434"/>
            <a:ext cx="6758709" cy="106134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 anchorCtr="0" compatLnSpc="1">
            <a:prstTxWarp prst="textNoShape">
              <a:avLst/>
            </a:prstTxWarp>
            <a:normAutofit/>
          </a:bodyPr>
          <a:lstStyle>
            <a:lvl1pPr marL="228600" indent="-228600" algn="l" defTabSz="914400" rtl="0" eaLnBrk="0" fontAlgn="base" latinLnBrk="0" hangingPunct="0">
              <a:lnSpc>
                <a:spcPct val="100000"/>
              </a:lnSpc>
              <a:spcBef>
                <a:spcPct val="0"/>
              </a:spcBef>
              <a:spcAft>
                <a:spcPct val="0"/>
              </a:spcAft>
              <a:buClr>
                <a:schemeClr val="accent1"/>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100000"/>
              </a:lnSpc>
              <a:spcBef>
                <a:spcPct val="0"/>
              </a:spcBef>
              <a:spcAft>
                <a:spcPct val="0"/>
              </a:spcAft>
              <a:buClr>
                <a:schemeClr val="tx2"/>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100000"/>
              </a:lnSpc>
              <a:spcBef>
                <a:spcPct val="0"/>
              </a:spcBef>
              <a:spcAft>
                <a:spcPct val="0"/>
              </a:spcAft>
              <a:buClr>
                <a:schemeClr val="accent5"/>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100000"/>
              </a:lnSpc>
              <a:spcBef>
                <a:spcPct val="0"/>
              </a:spcBef>
              <a:spcAft>
                <a:spcPct val="0"/>
              </a:spcAft>
              <a:buClr>
                <a:schemeClr val="accent4"/>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Aft>
                <a:spcPts val="600"/>
              </a:spcAft>
              <a:buClrTx/>
              <a:buFontTx/>
              <a:buNone/>
            </a:pPr>
            <a:endParaRPr lang="en-US" altLang="en-US" dirty="0">
              <a:latin typeface="Aptos" panose="020B0004020202020204" pitchFamily="34" charset="0"/>
            </a:endParaRPr>
          </a:p>
          <a:p>
            <a:pPr marL="0" indent="0">
              <a:spcAft>
                <a:spcPts val="600"/>
              </a:spcAft>
              <a:buClrTx/>
              <a:buFontTx/>
              <a:buNone/>
            </a:pPr>
            <a:r>
              <a:rPr lang="en-US" altLang="en-US" b="1" dirty="0">
                <a:latin typeface="Aptos" panose="020B0004020202020204" pitchFamily="34" charset="0"/>
              </a:rPr>
              <a:t>Support Services</a:t>
            </a:r>
            <a:r>
              <a:rPr lang="en-US" altLang="en-US" dirty="0">
                <a:latin typeface="Aptos" panose="020B0004020202020204" pitchFamily="34" charset="0"/>
              </a:rPr>
              <a:t>, PO Box 6729, Fargo, ND 58108-6729</a:t>
            </a:r>
          </a:p>
          <a:p>
            <a:pPr marL="0" indent="0">
              <a:spcAft>
                <a:spcPts val="600"/>
              </a:spcAft>
              <a:buClrTx/>
              <a:buNone/>
            </a:pPr>
            <a:r>
              <a:rPr lang="en-US" altLang="en-US" b="1" dirty="0">
                <a:latin typeface="Aptos" panose="020B0004020202020204" pitchFamily="34" charset="0"/>
              </a:rPr>
              <a:t>FAX: </a:t>
            </a:r>
            <a:r>
              <a:rPr lang="en-US" altLang="en-US" dirty="0">
                <a:latin typeface="Aptos" panose="020B0004020202020204" pitchFamily="34" charset="0"/>
              </a:rPr>
              <a:t>701-277-7850</a:t>
            </a:r>
          </a:p>
          <a:p>
            <a:pPr marL="0" indent="0">
              <a:spcAft>
                <a:spcPts val="600"/>
              </a:spcAft>
              <a:buClrTx/>
              <a:buFontTx/>
              <a:buNone/>
            </a:pPr>
            <a:endParaRPr lang="en-US" altLang="en-US" dirty="0">
              <a:latin typeface="Aptos" panose="020B0004020202020204" pitchFamily="34" charset="0"/>
            </a:endParaRPr>
          </a:p>
        </p:txBody>
      </p:sp>
    </p:spTree>
    <p:extLst>
      <p:ext uri="{BB962C8B-B14F-4D97-AF65-F5344CB8AC3E}">
        <p14:creationId xmlns:p14="http://schemas.microsoft.com/office/powerpoint/2010/main" val="128471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CFF97E5-A684-B024-1FEF-8AE7FCF63534}"/>
              </a:ext>
            </a:extLst>
          </p:cNvPr>
          <p:cNvSpPr/>
          <p:nvPr/>
        </p:nvSpPr>
        <p:spPr>
          <a:xfrm>
            <a:off x="509535" y="3680670"/>
            <a:ext cx="7747397" cy="19283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accent1"/>
              </a:buClr>
              <a:buFont typeface="Wingdings" panose="05000000000000000000" pitchFamily="2" charset="2"/>
              <a:buChar char="§"/>
            </a:pPr>
            <a:endParaRPr lang="en-US" altLang="en-US" sz="1800" dirty="0">
              <a:solidFill>
                <a:schemeClr val="tx1"/>
              </a:solidFill>
              <a:latin typeface="Aptos" panose="020B0004020202020204" pitchFamily="34" charset="0"/>
            </a:endParaRPr>
          </a:p>
          <a:p>
            <a:pPr>
              <a:spcAft>
                <a:spcPts val="600"/>
              </a:spcAft>
              <a:buClr>
                <a:schemeClr val="accent1"/>
              </a:buClr>
              <a:buFont typeface="Wingdings" panose="05000000000000000000" pitchFamily="2" charset="2"/>
              <a:buChar char="§"/>
            </a:pPr>
            <a:r>
              <a:rPr lang="en-US" altLang="en-US" sz="1800" dirty="0">
                <a:solidFill>
                  <a:schemeClr val="tx1"/>
                </a:solidFill>
                <a:latin typeface="Aptos" panose="020B0004020202020204" pitchFamily="34" charset="0"/>
              </a:rPr>
              <a:t>Your name</a:t>
            </a:r>
          </a:p>
          <a:p>
            <a:pPr>
              <a:spcAft>
                <a:spcPts val="600"/>
              </a:spcAft>
              <a:buClr>
                <a:schemeClr val="accent1"/>
              </a:buClr>
              <a:buFont typeface="Wingdings" panose="05000000000000000000" pitchFamily="2" charset="2"/>
              <a:buChar char="§"/>
            </a:pPr>
            <a:r>
              <a:rPr lang="en-US" altLang="en-US" sz="1800" dirty="0">
                <a:solidFill>
                  <a:schemeClr val="tx1"/>
                </a:solidFill>
                <a:latin typeface="Aptos" panose="020B0004020202020204" pitchFamily="34" charset="0"/>
              </a:rPr>
              <a:t> Business name and location</a:t>
            </a:r>
          </a:p>
          <a:p>
            <a:pPr>
              <a:spcAft>
                <a:spcPts val="600"/>
              </a:spcAft>
              <a:buClr>
                <a:schemeClr val="accent1"/>
              </a:buClr>
              <a:buFont typeface="Wingdings" panose="05000000000000000000" pitchFamily="2" charset="2"/>
              <a:buChar char="§"/>
            </a:pPr>
            <a:r>
              <a:rPr lang="en-US" altLang="en-US" sz="1800" dirty="0">
                <a:solidFill>
                  <a:schemeClr val="tx1"/>
                </a:solidFill>
                <a:latin typeface="Aptos" panose="020B0004020202020204" pitchFamily="34" charset="0"/>
              </a:rPr>
              <a:t> NPI</a:t>
            </a:r>
          </a:p>
          <a:p>
            <a:pPr>
              <a:spcAft>
                <a:spcPts val="600"/>
              </a:spcAft>
              <a:buClr>
                <a:schemeClr val="accent1"/>
              </a:buClr>
              <a:buFont typeface="Wingdings" panose="05000000000000000000" pitchFamily="2" charset="2"/>
              <a:buChar char="§"/>
            </a:pPr>
            <a:r>
              <a:rPr lang="en-US" altLang="en-US" sz="1800" dirty="0">
                <a:solidFill>
                  <a:schemeClr val="tx1"/>
                </a:solidFill>
                <a:latin typeface="Aptos" panose="020B0004020202020204" pitchFamily="34" charset="0"/>
              </a:rPr>
              <a:t> Business phone number and extension</a:t>
            </a:r>
          </a:p>
          <a:p>
            <a:pPr>
              <a:spcAft>
                <a:spcPts val="600"/>
              </a:spcAft>
              <a:buClr>
                <a:schemeClr val="accent1"/>
              </a:buClr>
              <a:buFont typeface="Wingdings" panose="05000000000000000000" pitchFamily="2" charset="2"/>
              <a:buChar char="§"/>
            </a:pPr>
            <a:r>
              <a:rPr lang="en-US" altLang="en-US" sz="1800" dirty="0">
                <a:solidFill>
                  <a:schemeClr val="tx1"/>
                </a:solidFill>
                <a:latin typeface="Aptos" panose="020B0004020202020204" pitchFamily="34" charset="0"/>
              </a:rPr>
              <a:t> Complete description of your issue</a:t>
            </a:r>
            <a:endParaRPr lang="en-US" dirty="0">
              <a:solidFill>
                <a:schemeClr val="tx1"/>
              </a:solidFill>
              <a:latin typeface="Aptos" panose="020B0004020202020204" pitchFamily="34" charset="0"/>
            </a:endParaRPr>
          </a:p>
          <a:p>
            <a:pPr algn="ctr"/>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F8F06B65-C9B6-E780-31C8-8CD2CE09C4B1}"/>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27</a:t>
            </a:fld>
            <a:endParaRPr lang="en-US"/>
          </a:p>
        </p:txBody>
      </p:sp>
      <p:sp>
        <p:nvSpPr>
          <p:cNvPr id="8" name="TextBox 7">
            <a:extLst>
              <a:ext uri="{FF2B5EF4-FFF2-40B4-BE49-F238E27FC236}">
                <a16:creationId xmlns:a16="http://schemas.microsoft.com/office/drawing/2014/main" id="{38A00022-F85B-363D-87B2-B32328F6A588}"/>
              </a:ext>
            </a:extLst>
          </p:cNvPr>
          <p:cNvSpPr txBox="1"/>
          <p:nvPr/>
        </p:nvSpPr>
        <p:spPr>
          <a:xfrm>
            <a:off x="370232" y="1568459"/>
            <a:ext cx="7352471" cy="369332"/>
          </a:xfrm>
          <a:prstGeom prst="rect">
            <a:avLst/>
          </a:prstGeom>
          <a:noFill/>
        </p:spPr>
        <p:txBody>
          <a:bodyPr wrap="square">
            <a:spAutoFit/>
          </a:bodyPr>
          <a:lstStyle/>
          <a:p>
            <a:r>
              <a:rPr lang="en-US" altLang="en-US" sz="1800" dirty="0">
                <a:latin typeface="Aptos" panose="020B0004020202020204" pitchFamily="34" charset="0"/>
              </a:rPr>
              <a:t>For non-critical questions or issues: </a:t>
            </a:r>
            <a:r>
              <a:rPr lang="en-US" altLang="en-US" sz="1800" b="1" dirty="0">
                <a:latin typeface="Aptos" panose="020B0004020202020204" pitchFamily="34" charset="0"/>
                <a:hlinkClick r:id="rId2"/>
              </a:rPr>
              <a:t>support@edissweb.com</a:t>
            </a:r>
            <a:endParaRPr lang="en-US" dirty="0">
              <a:latin typeface="Aptos" panose="020B0004020202020204" pitchFamily="34" charset="0"/>
            </a:endParaRPr>
          </a:p>
        </p:txBody>
      </p:sp>
      <p:sp>
        <p:nvSpPr>
          <p:cNvPr id="9" name="TextBox 8">
            <a:extLst>
              <a:ext uri="{FF2B5EF4-FFF2-40B4-BE49-F238E27FC236}">
                <a16:creationId xmlns:a16="http://schemas.microsoft.com/office/drawing/2014/main" id="{C21AF9C8-4FF5-0442-C04E-FAF14A50C14A}"/>
              </a:ext>
            </a:extLst>
          </p:cNvPr>
          <p:cNvSpPr txBox="1"/>
          <p:nvPr/>
        </p:nvSpPr>
        <p:spPr>
          <a:xfrm>
            <a:off x="370232" y="2214165"/>
            <a:ext cx="7886700" cy="341632"/>
          </a:xfrm>
          <a:prstGeom prst="rect">
            <a:avLst/>
          </a:prstGeom>
          <a:noFill/>
        </p:spPr>
        <p:txBody>
          <a:bodyPr wrap="square">
            <a:spAutoFit/>
          </a:bodyPr>
          <a:lstStyle/>
          <a:p>
            <a:pPr defTabSz="889000">
              <a:lnSpc>
                <a:spcPct val="90000"/>
              </a:lnSpc>
              <a:spcBef>
                <a:spcPct val="0"/>
              </a:spcBef>
              <a:spcAft>
                <a:spcPct val="35000"/>
              </a:spcAft>
            </a:pPr>
            <a:r>
              <a:rPr lang="en-US" altLang="en-US" sz="1800" dirty="0">
                <a:latin typeface="Aptos" panose="020B0004020202020204" pitchFamily="34" charset="0"/>
              </a:rPr>
              <a:t>For concerns or praise to EDISS management: </a:t>
            </a:r>
            <a:r>
              <a:rPr lang="en-US" altLang="en-US" sz="1800" b="1" dirty="0">
                <a:solidFill>
                  <a:srgbClr val="0070C0"/>
                </a:solidFill>
                <a:latin typeface="Aptos" panose="020B0004020202020204" pitchFamily="34" charset="0"/>
                <a:hlinkClick r:id="rId3">
                  <a:extLst>
                    <a:ext uri="{A12FA001-AC4F-418D-AE19-62706E023703}">
                      <ahyp:hlinkClr xmlns:ahyp="http://schemas.microsoft.com/office/drawing/2018/hyperlinkcolor" val="tx"/>
                    </a:ext>
                  </a:extLst>
                </a:hlinkClick>
              </a:rPr>
              <a:t>edimgmt@edissweb.com</a:t>
            </a:r>
            <a:endParaRPr lang="en-US" sz="1800" b="1" dirty="0">
              <a:solidFill>
                <a:srgbClr val="0070C0"/>
              </a:solidFill>
              <a:latin typeface="Aptos" panose="020B0004020202020204" pitchFamily="34" charset="0"/>
            </a:endParaRPr>
          </a:p>
        </p:txBody>
      </p:sp>
      <p:sp>
        <p:nvSpPr>
          <p:cNvPr id="15" name="Title 1">
            <a:extLst>
              <a:ext uri="{FF2B5EF4-FFF2-40B4-BE49-F238E27FC236}">
                <a16:creationId xmlns:a16="http://schemas.microsoft.com/office/drawing/2014/main" id="{1EC55365-584B-8026-26A0-FE774351892F}"/>
              </a:ext>
            </a:extLst>
          </p:cNvPr>
          <p:cNvSpPr>
            <a:spLocks noGrp="1"/>
          </p:cNvSpPr>
          <p:nvPr>
            <p:ph type="title"/>
          </p:nvPr>
        </p:nvSpPr>
        <p:spPr>
          <a:xfrm>
            <a:off x="340531" y="244306"/>
            <a:ext cx="7886700" cy="1225134"/>
          </a:xfrm>
        </p:spPr>
        <p:txBody>
          <a:bodyPr anchor="ctr">
            <a:normAutofit/>
          </a:bodyPr>
          <a:lstStyle/>
          <a:p>
            <a:r>
              <a:rPr lang="en-US" sz="3200" b="1" dirty="0">
                <a:solidFill>
                  <a:schemeClr val="accent1"/>
                </a:solidFill>
                <a:latin typeface="Aptos" panose="020B0004020202020204" pitchFamily="34" charset="0"/>
              </a:rPr>
              <a:t>Electronic Data Interchange (EDI)</a:t>
            </a:r>
            <a:br>
              <a:rPr lang="en-US" sz="3200" b="1" dirty="0">
                <a:solidFill>
                  <a:schemeClr val="accent1"/>
                </a:solidFill>
                <a:latin typeface="Aptos" panose="020B0004020202020204" pitchFamily="34" charset="0"/>
              </a:rPr>
            </a:br>
            <a:r>
              <a:rPr lang="en-US" sz="3200" b="1" dirty="0">
                <a:solidFill>
                  <a:schemeClr val="accent1"/>
                </a:solidFill>
                <a:latin typeface="Aptos" panose="020B0004020202020204" pitchFamily="34" charset="0"/>
              </a:rPr>
              <a:t>Email Assistance</a:t>
            </a:r>
          </a:p>
        </p:txBody>
      </p:sp>
      <p:sp>
        <p:nvSpPr>
          <p:cNvPr id="19" name="Rectangle 18">
            <a:extLst>
              <a:ext uri="{FF2B5EF4-FFF2-40B4-BE49-F238E27FC236}">
                <a16:creationId xmlns:a16="http://schemas.microsoft.com/office/drawing/2014/main" id="{3A7701FE-B9CB-6D3E-A4C5-2517DD7BC52E}"/>
              </a:ext>
            </a:extLst>
          </p:cNvPr>
          <p:cNvSpPr/>
          <p:nvPr/>
        </p:nvSpPr>
        <p:spPr>
          <a:xfrm>
            <a:off x="479834" y="3005750"/>
            <a:ext cx="7747397" cy="5404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800" b="1" dirty="0">
                <a:solidFill>
                  <a:schemeClr val="bg1"/>
                </a:solidFill>
                <a:latin typeface="Aptos" panose="020B0004020202020204" pitchFamily="34" charset="0"/>
              </a:rPr>
              <a:t>Be sure to include the following when contacting us via email</a:t>
            </a:r>
            <a:endParaRPr lang="en-US" b="1" dirty="0">
              <a:solidFill>
                <a:schemeClr val="bg1"/>
              </a:solidFill>
              <a:latin typeface="Aptos" panose="020B0004020202020204" pitchFamily="34" charset="0"/>
            </a:endParaRPr>
          </a:p>
        </p:txBody>
      </p:sp>
    </p:spTree>
    <p:extLst>
      <p:ext uri="{BB962C8B-B14F-4D97-AF65-F5344CB8AC3E}">
        <p14:creationId xmlns:p14="http://schemas.microsoft.com/office/powerpoint/2010/main" val="1431406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DA9E85-11F9-3FEE-026C-B332B885C97E}"/>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28</a:t>
            </a:fld>
            <a:endParaRPr lang="en-US" dirty="0"/>
          </a:p>
        </p:txBody>
      </p:sp>
      <p:sp>
        <p:nvSpPr>
          <p:cNvPr id="6" name="Title 1">
            <a:extLst>
              <a:ext uri="{FF2B5EF4-FFF2-40B4-BE49-F238E27FC236}">
                <a16:creationId xmlns:a16="http://schemas.microsoft.com/office/drawing/2014/main" id="{004FF856-258A-F587-8561-F16BB7728B09}"/>
              </a:ext>
            </a:extLst>
          </p:cNvPr>
          <p:cNvSpPr txBox="1">
            <a:spLocks noGrp="1"/>
          </p:cNvSpPr>
          <p:nvPr>
            <p:ph type="title" idx="4294967295"/>
          </p:nvPr>
        </p:nvSpPr>
        <p:spPr>
          <a:xfrm>
            <a:off x="296931" y="224357"/>
            <a:ext cx="7886700" cy="12251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ptos" panose="020B0004020202020204" pitchFamily="34" charset="0"/>
              </a:rPr>
              <a:t>Electronic Data Interchange (EDI)</a:t>
            </a:r>
            <a:br>
              <a:rPr kumimoji="0" lang="en-US" sz="3200" b="1" i="0" u="none" strike="noStrike" kern="1200" cap="none" spc="0" normalizeH="0" baseline="0" noProof="0" dirty="0">
                <a:ln>
                  <a:noFill/>
                </a:ln>
                <a:solidFill>
                  <a:schemeClr val="accent1"/>
                </a:solidFill>
                <a:effectLst/>
                <a:uLnTx/>
                <a:uFillTx/>
                <a:latin typeface="Aptos" panose="020B0004020202020204" pitchFamily="34" charset="0"/>
              </a:rPr>
            </a:br>
            <a:r>
              <a:rPr kumimoji="0" lang="en-US" sz="3200" b="1" i="0" u="none" strike="noStrike" kern="1200" cap="none" spc="0" normalizeH="0" baseline="0" noProof="0" dirty="0">
                <a:ln>
                  <a:noFill/>
                </a:ln>
                <a:solidFill>
                  <a:schemeClr val="accent1"/>
                </a:solidFill>
                <a:effectLst/>
                <a:uLnTx/>
                <a:uFillTx/>
                <a:latin typeface="Aptos" panose="020B0004020202020204" pitchFamily="34" charset="0"/>
              </a:rPr>
              <a:t>Helpful Hints</a:t>
            </a:r>
          </a:p>
        </p:txBody>
      </p:sp>
      <p:sp>
        <p:nvSpPr>
          <p:cNvPr id="7" name="TextBox 6">
            <a:extLst>
              <a:ext uri="{FF2B5EF4-FFF2-40B4-BE49-F238E27FC236}">
                <a16:creationId xmlns:a16="http://schemas.microsoft.com/office/drawing/2014/main" id="{9DAC3224-01C7-6742-7E97-95098D289D41}"/>
              </a:ext>
            </a:extLst>
          </p:cNvPr>
          <p:cNvSpPr txBox="1"/>
          <p:nvPr/>
        </p:nvSpPr>
        <p:spPr>
          <a:xfrm>
            <a:off x="445962" y="1685472"/>
            <a:ext cx="7588637" cy="4124206"/>
          </a:xfrm>
          <a:prstGeom prst="rect">
            <a:avLst/>
          </a:prstGeom>
          <a:noFill/>
        </p:spPr>
        <p:txBody>
          <a:bodyPr wrap="square">
            <a:spAutoFit/>
          </a:bodyPr>
          <a:lstStyle/>
          <a:p>
            <a:pPr>
              <a:spcAft>
                <a:spcPts val="600"/>
              </a:spcAft>
              <a:buClr>
                <a:schemeClr val="accent1"/>
              </a:buClr>
              <a:buFont typeface="Wingdings" panose="05000000000000000000" pitchFamily="2" charset="2"/>
              <a:buChar char="§"/>
            </a:pPr>
            <a:r>
              <a:rPr lang="en-US" altLang="en-US" sz="2200" dirty="0">
                <a:latin typeface="Aptos" panose="020B0004020202020204" pitchFamily="34" charset="0"/>
              </a:rPr>
              <a:t> To ensure delivery to your inbox, please add these addresses to your address book or safe list.</a:t>
            </a:r>
          </a:p>
          <a:p>
            <a:pPr>
              <a:spcAft>
                <a:spcPts val="600"/>
              </a:spcAft>
              <a:buClr>
                <a:schemeClr val="accent1"/>
              </a:buClr>
              <a:buFont typeface="Wingdings" panose="05000000000000000000" pitchFamily="2" charset="2"/>
              <a:buChar char="§"/>
            </a:pPr>
            <a:endParaRPr lang="en-US" altLang="en-US" sz="2200" dirty="0">
              <a:latin typeface="Aptos" panose="020B0004020202020204" pitchFamily="34" charset="0"/>
            </a:endParaRPr>
          </a:p>
          <a:p>
            <a:pPr>
              <a:spcAft>
                <a:spcPts val="600"/>
              </a:spcAft>
              <a:buClr>
                <a:schemeClr val="accent1"/>
              </a:buClr>
              <a:buFont typeface="Wingdings" panose="05000000000000000000" pitchFamily="2" charset="2"/>
              <a:buChar char="§"/>
            </a:pPr>
            <a:r>
              <a:rPr lang="en-US" altLang="en-US" sz="2200" dirty="0">
                <a:latin typeface="Aptos" panose="020B0004020202020204" pitchFamily="34" charset="0"/>
              </a:rPr>
              <a:t> Do not e-mail requests to EDISS for issues such as the status of a claim or remittance or questions about claim processing and denials. EDISS does not handle such inquiries.</a:t>
            </a:r>
          </a:p>
          <a:p>
            <a:pPr>
              <a:spcAft>
                <a:spcPts val="600"/>
              </a:spcAft>
              <a:buClr>
                <a:schemeClr val="accent1"/>
              </a:buClr>
              <a:buFont typeface="Wingdings" panose="05000000000000000000" pitchFamily="2" charset="2"/>
              <a:buChar char="§"/>
            </a:pPr>
            <a:endParaRPr lang="en-US" altLang="en-US" sz="2200" dirty="0">
              <a:latin typeface="Aptos" panose="020B0004020202020204" pitchFamily="34" charset="0"/>
            </a:endParaRPr>
          </a:p>
          <a:p>
            <a:pPr>
              <a:spcAft>
                <a:spcPts val="600"/>
              </a:spcAft>
              <a:buClr>
                <a:schemeClr val="accent1"/>
              </a:buClr>
              <a:buFont typeface="Wingdings" panose="05000000000000000000" pitchFamily="2" charset="2"/>
              <a:buChar char="§"/>
            </a:pPr>
            <a:r>
              <a:rPr lang="en-US" altLang="en-US" sz="2200" b="1" dirty="0">
                <a:latin typeface="Aptos" panose="020B0004020202020204" pitchFamily="34" charset="0"/>
              </a:rPr>
              <a:t> Note:</a:t>
            </a:r>
            <a:r>
              <a:rPr lang="en-US" altLang="en-US" sz="2200" dirty="0">
                <a:latin typeface="Aptos" panose="020B0004020202020204" pitchFamily="34" charset="0"/>
              </a:rPr>
              <a:t> Gateway and Connect access questions cannot be done via email, please call the appropriate phone number for assistance.</a:t>
            </a:r>
          </a:p>
        </p:txBody>
      </p:sp>
    </p:spTree>
    <p:extLst>
      <p:ext uri="{BB962C8B-B14F-4D97-AF65-F5344CB8AC3E}">
        <p14:creationId xmlns:p14="http://schemas.microsoft.com/office/powerpoint/2010/main" val="4094737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B923554-884A-90F1-2054-F9BB68C738FE}"/>
              </a:ext>
            </a:extLst>
          </p:cNvPr>
          <p:cNvSpPr>
            <a:spLocks noGrp="1"/>
          </p:cNvSpPr>
          <p:nvPr>
            <p:ph type="title"/>
          </p:nvPr>
        </p:nvSpPr>
        <p:spPr>
          <a:xfrm>
            <a:off x="639699" y="2560765"/>
            <a:ext cx="7572125" cy="2852737"/>
          </a:xfrm>
        </p:spPr>
        <p:txBody>
          <a:bodyPr/>
          <a:lstStyle/>
          <a:p>
            <a:r>
              <a:rPr lang="en-US" dirty="0">
                <a:latin typeface="Aptos" panose="020B0004020202020204" pitchFamily="34" charset="0"/>
              </a:rPr>
              <a:t>Questions?</a:t>
            </a:r>
          </a:p>
        </p:txBody>
      </p:sp>
      <p:sp>
        <p:nvSpPr>
          <p:cNvPr id="5" name="Slide Number Placeholder 4">
            <a:extLst>
              <a:ext uri="{FF2B5EF4-FFF2-40B4-BE49-F238E27FC236}">
                <a16:creationId xmlns:a16="http://schemas.microsoft.com/office/drawing/2014/main" id="{351D3717-5859-8606-6F63-0CD1BE5E3BA1}"/>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29</a:t>
            </a:fld>
            <a:endParaRPr lang="en-US"/>
          </a:p>
        </p:txBody>
      </p:sp>
    </p:spTree>
    <p:extLst>
      <p:ext uri="{BB962C8B-B14F-4D97-AF65-F5344CB8AC3E}">
        <p14:creationId xmlns:p14="http://schemas.microsoft.com/office/powerpoint/2010/main" val="77501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6E885A-9F4F-D966-C622-1688DAB4EE06}"/>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3</a:t>
            </a:fld>
            <a:endParaRPr lang="en-US"/>
          </a:p>
        </p:txBody>
      </p:sp>
      <p:sp>
        <p:nvSpPr>
          <p:cNvPr id="6" name="Title 1">
            <a:extLst>
              <a:ext uri="{FF2B5EF4-FFF2-40B4-BE49-F238E27FC236}">
                <a16:creationId xmlns:a16="http://schemas.microsoft.com/office/drawing/2014/main" id="{33933896-3258-E6DE-E0A9-BE40FA10C4EE}"/>
              </a:ext>
            </a:extLst>
          </p:cNvPr>
          <p:cNvSpPr txBox="1">
            <a:spLocks noGrp="1"/>
          </p:cNvSpPr>
          <p:nvPr>
            <p:ph type="title" idx="4294967295"/>
          </p:nvPr>
        </p:nvSpPr>
        <p:spPr>
          <a:xfrm>
            <a:off x="251372" y="327157"/>
            <a:ext cx="889262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Aptos" panose="020B0004020202020204" pitchFamily="34" charset="0"/>
              </a:rPr>
              <a:t>ELVS:</a:t>
            </a:r>
            <a:br>
              <a:rPr kumimoji="0" lang="en-US" sz="2800" b="1" i="0" u="none" strike="noStrike" kern="1200" cap="none" spc="0" normalizeH="0" baseline="0" noProof="0" dirty="0">
                <a:ln>
                  <a:noFill/>
                </a:ln>
                <a:solidFill>
                  <a:schemeClr val="accent1"/>
                </a:solidFill>
                <a:effectLst/>
                <a:uLnTx/>
                <a:uFillTx/>
                <a:latin typeface="Aptos" panose="020B0004020202020204" pitchFamily="34" charset="0"/>
              </a:rPr>
            </a:br>
            <a:r>
              <a:rPr kumimoji="0" lang="en-US" sz="2800" b="1" i="0" u="none" strike="noStrike" kern="1200" cap="none" spc="0" normalizeH="0" baseline="0" noProof="0" dirty="0">
                <a:ln>
                  <a:noFill/>
                </a:ln>
                <a:solidFill>
                  <a:schemeClr val="accent1"/>
                </a:solidFill>
                <a:effectLst/>
                <a:uLnTx/>
                <a:uFillTx/>
                <a:latin typeface="Aptos" panose="020B0004020202020204" pitchFamily="34" charset="0"/>
              </a:rPr>
              <a:t>Online Solution for Provider Access Management</a:t>
            </a:r>
          </a:p>
        </p:txBody>
      </p:sp>
      <p:sp>
        <p:nvSpPr>
          <p:cNvPr id="7" name="TextBox 6">
            <a:extLst>
              <a:ext uri="{FF2B5EF4-FFF2-40B4-BE49-F238E27FC236}">
                <a16:creationId xmlns:a16="http://schemas.microsoft.com/office/drawing/2014/main" id="{A9BE738E-E613-1B5B-13BB-AF79E84CC97C}"/>
              </a:ext>
            </a:extLst>
          </p:cNvPr>
          <p:cNvSpPr txBox="1"/>
          <p:nvPr/>
        </p:nvSpPr>
        <p:spPr>
          <a:xfrm>
            <a:off x="251372" y="1598886"/>
            <a:ext cx="5741581" cy="369332"/>
          </a:xfrm>
          <a:prstGeom prst="rect">
            <a:avLst/>
          </a:prstGeom>
          <a:noFill/>
        </p:spPr>
        <p:txBody>
          <a:bodyPr wrap="square" rtlCol="0">
            <a:spAutoFit/>
          </a:bodyPr>
          <a:lstStyle/>
          <a:p>
            <a:r>
              <a:rPr lang="en-US" b="1" dirty="0">
                <a:solidFill>
                  <a:schemeClr val="accent1"/>
                </a:solidFill>
                <a:latin typeface="Aptos" panose="020B0004020202020204" pitchFamily="34" charset="0"/>
              </a:rPr>
              <a:t>This information can be found on ELVS</a:t>
            </a:r>
          </a:p>
        </p:txBody>
      </p:sp>
      <p:sp>
        <p:nvSpPr>
          <p:cNvPr id="8" name="Content Placeholder 10">
            <a:extLst>
              <a:ext uri="{FF2B5EF4-FFF2-40B4-BE49-F238E27FC236}">
                <a16:creationId xmlns:a16="http://schemas.microsoft.com/office/drawing/2014/main" id="{85DEC9BF-AFA1-A2CE-880C-049568E9F100}"/>
              </a:ext>
            </a:extLst>
          </p:cNvPr>
          <p:cNvSpPr txBox="1">
            <a:spLocks/>
          </p:cNvSpPr>
          <p:nvPr/>
        </p:nvSpPr>
        <p:spPr>
          <a:xfrm>
            <a:off x="251372" y="2200961"/>
            <a:ext cx="3868340" cy="36845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1800" dirty="0">
                <a:latin typeface="Aptos" panose="020B0004020202020204" pitchFamily="34" charset="0"/>
              </a:rPr>
              <a:t>Active or Inactive Member</a:t>
            </a:r>
          </a:p>
          <a:p>
            <a:pPr marL="365760" indent="-365760"/>
            <a:r>
              <a:rPr lang="en-US" sz="1800" dirty="0">
                <a:latin typeface="Aptos" panose="020B0004020202020204" pitchFamily="34" charset="0"/>
              </a:rPr>
              <a:t>Co-Pay information</a:t>
            </a:r>
          </a:p>
          <a:p>
            <a:pPr marL="365760" indent="-365760"/>
            <a:r>
              <a:rPr lang="en-US" sz="1800" dirty="0">
                <a:latin typeface="Aptos" panose="020B0004020202020204" pitchFamily="34" charset="0"/>
              </a:rPr>
              <a:t>Dental</a:t>
            </a:r>
          </a:p>
          <a:p>
            <a:pPr marL="365760" indent="-365760"/>
            <a:r>
              <a:rPr lang="en-US" sz="1800" dirty="0">
                <a:latin typeface="Aptos" panose="020B0004020202020204" pitchFamily="34" charset="0"/>
              </a:rPr>
              <a:t>Chiropractic</a:t>
            </a:r>
          </a:p>
          <a:p>
            <a:pPr marL="365760" indent="-365760"/>
            <a:r>
              <a:rPr lang="en-US" sz="1800" dirty="0">
                <a:latin typeface="Aptos" panose="020B0004020202020204" pitchFamily="34" charset="0"/>
              </a:rPr>
              <a:t>Hospital</a:t>
            </a:r>
          </a:p>
          <a:p>
            <a:pPr marL="365760" indent="-365760"/>
            <a:r>
              <a:rPr lang="en-US" sz="1800" dirty="0">
                <a:latin typeface="Aptos" panose="020B0004020202020204" pitchFamily="34" charset="0"/>
              </a:rPr>
              <a:t>Emergency Services</a:t>
            </a:r>
          </a:p>
          <a:p>
            <a:pPr marL="365760" indent="-365760"/>
            <a:r>
              <a:rPr lang="en-US" sz="1800" dirty="0">
                <a:latin typeface="Aptos" panose="020B0004020202020204" pitchFamily="34" charset="0"/>
              </a:rPr>
              <a:t>Pharmacy</a:t>
            </a:r>
          </a:p>
          <a:p>
            <a:pPr marL="365760" indent="-365760"/>
            <a:r>
              <a:rPr lang="en-US" sz="1800" dirty="0">
                <a:latin typeface="Aptos" panose="020B0004020202020204" pitchFamily="34" charset="0"/>
              </a:rPr>
              <a:t>Physician</a:t>
            </a:r>
          </a:p>
          <a:p>
            <a:pPr marL="365760" indent="-365760"/>
            <a:r>
              <a:rPr lang="en-US" sz="1800" dirty="0">
                <a:latin typeface="Aptos" panose="020B0004020202020204" pitchFamily="34" charset="0"/>
              </a:rPr>
              <a:t>Limited Services</a:t>
            </a:r>
          </a:p>
          <a:p>
            <a:pPr marL="365760" indent="-365760"/>
            <a:r>
              <a:rPr lang="en-US" sz="1800" dirty="0">
                <a:latin typeface="Aptos" panose="020B0004020202020204" pitchFamily="34" charset="0"/>
              </a:rPr>
              <a:t>Non-Covered Services</a:t>
            </a:r>
          </a:p>
          <a:p>
            <a:pPr marL="365760" indent="-365760"/>
            <a:endParaRPr lang="en-US" sz="1800" dirty="0">
              <a:latin typeface="Aptos" panose="020B0004020202020204" pitchFamily="34" charset="0"/>
            </a:endParaRPr>
          </a:p>
        </p:txBody>
      </p:sp>
      <p:sp>
        <p:nvSpPr>
          <p:cNvPr id="9" name="Content Placeholder 10">
            <a:extLst>
              <a:ext uri="{FF2B5EF4-FFF2-40B4-BE49-F238E27FC236}">
                <a16:creationId xmlns:a16="http://schemas.microsoft.com/office/drawing/2014/main" id="{AFE50C88-F92D-A46B-A039-28767A2389F3}"/>
              </a:ext>
            </a:extLst>
          </p:cNvPr>
          <p:cNvSpPr txBox="1">
            <a:spLocks/>
          </p:cNvSpPr>
          <p:nvPr/>
        </p:nvSpPr>
        <p:spPr>
          <a:xfrm>
            <a:off x="4119712" y="2200961"/>
            <a:ext cx="3868340" cy="3684588"/>
          </a:xfrm>
          <a:prstGeom prst="rect">
            <a:avLst/>
          </a:prstGeom>
        </p:spPr>
        <p:txBody>
          <a:bodyPr>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1800" dirty="0">
                <a:latin typeface="Aptos" panose="020B0004020202020204" pitchFamily="34" charset="0"/>
              </a:rPr>
              <a:t>Vision</a:t>
            </a:r>
          </a:p>
          <a:p>
            <a:pPr marL="365760" indent="-365760"/>
            <a:r>
              <a:rPr lang="en-US" sz="1800" dirty="0">
                <a:latin typeface="Aptos" panose="020B0004020202020204" pitchFamily="34" charset="0"/>
              </a:rPr>
              <a:t>Mental Health</a:t>
            </a:r>
          </a:p>
          <a:p>
            <a:pPr marL="365760" indent="-365760"/>
            <a:r>
              <a:rPr lang="en-US" sz="1800" dirty="0">
                <a:latin typeface="Aptos" panose="020B0004020202020204" pitchFamily="34" charset="0"/>
              </a:rPr>
              <a:t>Urgent Care</a:t>
            </a:r>
          </a:p>
          <a:p>
            <a:pPr marL="365760" indent="-365760"/>
            <a:r>
              <a:rPr lang="en-US" sz="1800" dirty="0">
                <a:latin typeface="Aptos" panose="020B0004020202020204" pitchFamily="34" charset="0"/>
              </a:rPr>
              <a:t>Primary Care Services</a:t>
            </a:r>
          </a:p>
          <a:p>
            <a:pPr marL="365760" indent="-365760"/>
            <a:r>
              <a:rPr lang="en-US" sz="1800" dirty="0">
                <a:latin typeface="Aptos" panose="020B0004020202020204" pitchFamily="34" charset="0"/>
              </a:rPr>
              <a:t>Managed Care Organization (MCO)</a:t>
            </a:r>
          </a:p>
          <a:p>
            <a:pPr marL="365760" indent="-365760"/>
            <a:r>
              <a:rPr lang="en-US" sz="1800" dirty="0">
                <a:latin typeface="Aptos" panose="020B0004020202020204" pitchFamily="34" charset="0"/>
              </a:rPr>
              <a:t>Third Party Liability or Other Insurance</a:t>
            </a:r>
          </a:p>
        </p:txBody>
      </p:sp>
    </p:spTree>
    <p:extLst>
      <p:ext uri="{BB962C8B-B14F-4D97-AF65-F5344CB8AC3E}">
        <p14:creationId xmlns:p14="http://schemas.microsoft.com/office/powerpoint/2010/main" val="391170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DA46F5-D833-181D-FB3C-55A1A0686838}"/>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4</a:t>
            </a:fld>
            <a:endParaRPr lang="en-US"/>
          </a:p>
        </p:txBody>
      </p:sp>
      <p:sp>
        <p:nvSpPr>
          <p:cNvPr id="6" name="Title 1">
            <a:extLst>
              <a:ext uri="{FF2B5EF4-FFF2-40B4-BE49-F238E27FC236}">
                <a16:creationId xmlns:a16="http://schemas.microsoft.com/office/drawing/2014/main" id="{A031A843-29AD-CC8C-8D5A-B21616D0CB90}"/>
              </a:ext>
            </a:extLst>
          </p:cNvPr>
          <p:cNvSpPr txBox="1">
            <a:spLocks noGrp="1"/>
          </p:cNvSpPr>
          <p:nvPr>
            <p:ph type="title" idx="4294967295"/>
          </p:nvPr>
        </p:nvSpPr>
        <p:spPr>
          <a:xfrm>
            <a:off x="201268" y="357247"/>
            <a:ext cx="7886700" cy="9855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ptos" panose="020B0004020202020204" pitchFamily="34" charset="0"/>
              </a:rPr>
              <a:t>ELVS Registration</a:t>
            </a:r>
          </a:p>
        </p:txBody>
      </p:sp>
      <p:sp>
        <p:nvSpPr>
          <p:cNvPr id="7" name="Content Placeholder 2">
            <a:extLst>
              <a:ext uri="{FF2B5EF4-FFF2-40B4-BE49-F238E27FC236}">
                <a16:creationId xmlns:a16="http://schemas.microsoft.com/office/drawing/2014/main" id="{E57FD61C-9D71-9F2A-4E4C-2D1119495A7B}"/>
              </a:ext>
            </a:extLst>
          </p:cNvPr>
          <p:cNvSpPr txBox="1">
            <a:spLocks/>
          </p:cNvSpPr>
          <p:nvPr/>
        </p:nvSpPr>
        <p:spPr>
          <a:xfrm>
            <a:off x="201268" y="1563567"/>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2000" dirty="0">
                <a:latin typeface="Aptos" panose="020B0004020202020204" pitchFamily="34" charset="0"/>
              </a:rPr>
              <a:t>Access to the ELVS portal.</a:t>
            </a:r>
          </a:p>
          <a:p>
            <a:pPr marL="365760" indent="-365760"/>
            <a:endParaRPr lang="en-US" sz="2000" dirty="0">
              <a:latin typeface="Aptos" panose="020B0004020202020204" pitchFamily="34" charset="0"/>
            </a:endParaRPr>
          </a:p>
          <a:p>
            <a:pPr marL="365760" indent="-365760"/>
            <a:r>
              <a:rPr lang="en-US" sz="2000" dirty="0">
                <a:latin typeface="Aptos" panose="020B0004020202020204" pitchFamily="34" charset="0"/>
              </a:rPr>
              <a:t>If you currently do not have access to the ELVS Web Portal, you can register your provider at </a:t>
            </a:r>
            <a:r>
              <a:rPr lang="en-US" sz="2000" dirty="0">
                <a:latin typeface="Aptos" panose="020B0004020202020204" pitchFamily="34" charset="0"/>
                <a:hlinkClick r:id="rId2"/>
              </a:rPr>
              <a:t>https://connect.edissweb.com</a:t>
            </a:r>
            <a:r>
              <a:rPr lang="en-US" sz="2000" dirty="0">
                <a:latin typeface="Aptos" panose="020B0004020202020204" pitchFamily="34" charset="0"/>
              </a:rPr>
              <a:t>.</a:t>
            </a:r>
          </a:p>
          <a:p>
            <a:pPr marL="365760" indent="-365760"/>
            <a:endParaRPr lang="en-US" sz="2000" dirty="0">
              <a:latin typeface="Aptos" panose="020B0004020202020204" pitchFamily="34" charset="0"/>
            </a:endParaRPr>
          </a:p>
          <a:p>
            <a:pPr marL="365760" indent="-365760"/>
            <a:r>
              <a:rPr lang="en-US" sz="2000" dirty="0">
                <a:latin typeface="Aptos" panose="020B0004020202020204" pitchFamily="34" charset="0"/>
              </a:rPr>
              <a:t>Each additional user that would like access to the provider’s information can complete the </a:t>
            </a:r>
            <a:r>
              <a:rPr lang="en-US" sz="2000" dirty="0">
                <a:latin typeface="Aptos" panose="020B0004020202020204" pitchFamily="34" charset="0"/>
                <a:hlinkClick r:id="rId3"/>
              </a:rPr>
              <a:t>Additional Access Request Form</a:t>
            </a:r>
            <a:r>
              <a:rPr lang="en-US" sz="2000" dirty="0">
                <a:latin typeface="Aptos" panose="020B0004020202020204" pitchFamily="34" charset="0"/>
              </a:rPr>
              <a:t>.</a:t>
            </a:r>
          </a:p>
          <a:p>
            <a:pPr marL="365760" indent="-365760"/>
            <a:endParaRPr lang="en-US" sz="2000" dirty="0">
              <a:latin typeface="Aptos" panose="020B0004020202020204" pitchFamily="34" charset="0"/>
            </a:endParaRPr>
          </a:p>
          <a:p>
            <a:pPr marL="365760" indent="-365760"/>
            <a:r>
              <a:rPr lang="en-US" sz="2000" dirty="0">
                <a:latin typeface="Aptos" panose="020B0004020202020204" pitchFamily="34" charset="0"/>
              </a:rPr>
              <a:t>Questions regarding EDISS (Electronic Data Interchange Support Services) registration please call 1-800-967-7902.</a:t>
            </a:r>
          </a:p>
        </p:txBody>
      </p:sp>
    </p:spTree>
    <p:extLst>
      <p:ext uri="{BB962C8B-B14F-4D97-AF65-F5344CB8AC3E}">
        <p14:creationId xmlns:p14="http://schemas.microsoft.com/office/powerpoint/2010/main" val="106250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167140-8341-DBD9-C966-23C360F9870E}"/>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5</a:t>
            </a:fld>
            <a:endParaRPr lang="en-US"/>
          </a:p>
        </p:txBody>
      </p:sp>
      <p:sp>
        <p:nvSpPr>
          <p:cNvPr id="6" name="Title 8">
            <a:extLst>
              <a:ext uri="{FF2B5EF4-FFF2-40B4-BE49-F238E27FC236}">
                <a16:creationId xmlns:a16="http://schemas.microsoft.com/office/drawing/2014/main" id="{6D6AB383-0AAD-3B20-09D1-FE580464ABC6}"/>
              </a:ext>
            </a:extLst>
          </p:cNvPr>
          <p:cNvSpPr txBox="1">
            <a:spLocks noGrp="1"/>
          </p:cNvSpPr>
          <p:nvPr>
            <p:ph type="title" idx="4294967295"/>
          </p:nvPr>
        </p:nvSpPr>
        <p:spPr>
          <a:xfrm>
            <a:off x="232276" y="136524"/>
            <a:ext cx="7886700" cy="1055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ptos" panose="020B0004020202020204" pitchFamily="34" charset="0"/>
              </a:rPr>
              <a:t>ELVS Registration (continued) </a:t>
            </a:r>
          </a:p>
        </p:txBody>
      </p:sp>
      <p:sp>
        <p:nvSpPr>
          <p:cNvPr id="7" name="Content Placeholder 10">
            <a:extLst>
              <a:ext uri="{FF2B5EF4-FFF2-40B4-BE49-F238E27FC236}">
                <a16:creationId xmlns:a16="http://schemas.microsoft.com/office/drawing/2014/main" id="{285BEFA4-B161-3F93-5C2D-5FCBE40C66E7}"/>
              </a:ext>
            </a:extLst>
          </p:cNvPr>
          <p:cNvSpPr txBox="1">
            <a:spLocks/>
          </p:cNvSpPr>
          <p:nvPr/>
        </p:nvSpPr>
        <p:spPr>
          <a:xfrm>
            <a:off x="557693" y="1690066"/>
            <a:ext cx="8218560" cy="1401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2000" dirty="0">
                <a:latin typeface="Aptos" panose="020B0004020202020204" pitchFamily="34" charset="0"/>
              </a:rPr>
              <a:t>NPI</a:t>
            </a:r>
          </a:p>
          <a:p>
            <a:pPr marL="365760" indent="-365760"/>
            <a:r>
              <a:rPr lang="en-US" sz="2000" dirty="0">
                <a:latin typeface="Aptos" panose="020B0004020202020204" pitchFamily="34" charset="0"/>
              </a:rPr>
              <a:t>TIN</a:t>
            </a:r>
          </a:p>
          <a:p>
            <a:pPr marL="365760" indent="-365760"/>
            <a:r>
              <a:rPr lang="en-US" sz="2000" dirty="0">
                <a:latin typeface="Aptos" panose="020B0004020202020204" pitchFamily="34" charset="0"/>
              </a:rPr>
              <a:t>Contract/demographic Information</a:t>
            </a:r>
          </a:p>
          <a:p>
            <a:pPr marL="365760" indent="-365760"/>
            <a:r>
              <a:rPr lang="en-US" sz="2000" dirty="0">
                <a:latin typeface="Aptos" panose="020B0004020202020204" pitchFamily="34" charset="0"/>
              </a:rPr>
              <a:t>Vendor Submitter ID (If clearinghouse or billing service will be utilized)</a:t>
            </a:r>
          </a:p>
        </p:txBody>
      </p:sp>
      <p:sp>
        <p:nvSpPr>
          <p:cNvPr id="8" name="Text Placeholder 6">
            <a:extLst>
              <a:ext uri="{FF2B5EF4-FFF2-40B4-BE49-F238E27FC236}">
                <a16:creationId xmlns:a16="http://schemas.microsoft.com/office/drawing/2014/main" id="{0D0A6B4A-2ADD-0593-C3FE-BD25DD1949AA}"/>
              </a:ext>
            </a:extLst>
          </p:cNvPr>
          <p:cNvSpPr txBox="1">
            <a:spLocks/>
          </p:cNvSpPr>
          <p:nvPr/>
        </p:nvSpPr>
        <p:spPr>
          <a:xfrm>
            <a:off x="239732" y="1192281"/>
            <a:ext cx="8345193"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ptos" panose="020B0004020202020204" pitchFamily="34" charset="0"/>
              </a:rPr>
              <a:t>1. You must have the following pieces of information to </a:t>
            </a:r>
            <a:r>
              <a:rPr lang="en-US" sz="2000" b="1" dirty="0">
                <a:latin typeface="Aptos" panose="020B0004020202020204" pitchFamily="34" charset="0"/>
              </a:rPr>
              <a:t>Register</a:t>
            </a:r>
            <a:r>
              <a:rPr lang="en-US" sz="2000" dirty="0">
                <a:latin typeface="Aptos" panose="020B0004020202020204" pitchFamily="34" charset="0"/>
              </a:rPr>
              <a:t>:</a:t>
            </a:r>
          </a:p>
        </p:txBody>
      </p:sp>
      <p:sp>
        <p:nvSpPr>
          <p:cNvPr id="9" name="Text Placeholder 6">
            <a:extLst>
              <a:ext uri="{FF2B5EF4-FFF2-40B4-BE49-F238E27FC236}">
                <a16:creationId xmlns:a16="http://schemas.microsoft.com/office/drawing/2014/main" id="{4A2C33E3-67A2-3EF3-4273-CDA152DD91AF}"/>
              </a:ext>
            </a:extLst>
          </p:cNvPr>
          <p:cNvSpPr txBox="1">
            <a:spLocks/>
          </p:cNvSpPr>
          <p:nvPr/>
        </p:nvSpPr>
        <p:spPr>
          <a:xfrm>
            <a:off x="239732" y="3588854"/>
            <a:ext cx="8345193" cy="4819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Wingdings 3" panose="05040102010807070707" pitchFamily="18" charset="2"/>
              <a:buNone/>
              <a:defRPr sz="2400" b="1"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0" dirty="0">
                <a:latin typeface="Aptos" panose="020B0004020202020204" pitchFamily="34" charset="0"/>
              </a:rPr>
              <a:t>2. </a:t>
            </a:r>
            <a:r>
              <a:rPr lang="en-US" sz="2000" dirty="0">
                <a:latin typeface="Aptos" panose="020B0004020202020204" pitchFamily="34" charset="0"/>
              </a:rPr>
              <a:t>Account Security</a:t>
            </a:r>
            <a:r>
              <a:rPr lang="en-US" sz="2000" b="0" dirty="0">
                <a:latin typeface="Aptos" panose="020B0004020202020204" pitchFamily="34" charset="0"/>
              </a:rPr>
              <a:t>: </a:t>
            </a:r>
          </a:p>
        </p:txBody>
      </p:sp>
      <p:sp>
        <p:nvSpPr>
          <p:cNvPr id="11" name="Content Placeholder 10">
            <a:extLst>
              <a:ext uri="{FF2B5EF4-FFF2-40B4-BE49-F238E27FC236}">
                <a16:creationId xmlns:a16="http://schemas.microsoft.com/office/drawing/2014/main" id="{A417E0A2-DE98-9670-33ED-BDD2079929DE}"/>
              </a:ext>
            </a:extLst>
          </p:cNvPr>
          <p:cNvSpPr txBox="1">
            <a:spLocks/>
          </p:cNvSpPr>
          <p:nvPr/>
        </p:nvSpPr>
        <p:spPr>
          <a:xfrm>
            <a:off x="565149" y="4183062"/>
            <a:ext cx="7235868" cy="1401003"/>
          </a:xfrm>
          <a:prstGeom prst="rect">
            <a:avLst/>
          </a:prstGeom>
        </p:spPr>
        <p:txBody>
          <a:bodyPr>
            <a:no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2000" dirty="0">
                <a:latin typeface="Aptos" panose="020B0004020202020204" pitchFamily="34" charset="0"/>
              </a:rPr>
              <a:t>Upon initial registration, you will create your EDISS Connect username and password.</a:t>
            </a:r>
          </a:p>
          <a:p>
            <a:pPr marL="365760" indent="-365760"/>
            <a:r>
              <a:rPr lang="en-US" sz="2000" dirty="0">
                <a:latin typeface="Aptos" panose="020B0004020202020204" pitchFamily="34" charset="0"/>
              </a:rPr>
              <a:t>After your first login attempt into the system, you will need to establish account security questions.</a:t>
            </a:r>
          </a:p>
          <a:p>
            <a:pPr marL="365760" indent="-365760"/>
            <a:r>
              <a:rPr lang="en-US" sz="2000" dirty="0">
                <a:latin typeface="Aptos" panose="020B0004020202020204" pitchFamily="34" charset="0"/>
              </a:rPr>
              <a:t>This set of security questions will protect your account.</a:t>
            </a:r>
          </a:p>
        </p:txBody>
      </p:sp>
    </p:spTree>
    <p:extLst>
      <p:ext uri="{BB962C8B-B14F-4D97-AF65-F5344CB8AC3E}">
        <p14:creationId xmlns:p14="http://schemas.microsoft.com/office/powerpoint/2010/main" val="145297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1BDD-D844-110C-5F12-ABF8AD08E090}"/>
              </a:ext>
            </a:extLst>
          </p:cNvPr>
          <p:cNvSpPr>
            <a:spLocks noGrp="1"/>
          </p:cNvSpPr>
          <p:nvPr>
            <p:ph type="title"/>
          </p:nvPr>
        </p:nvSpPr>
        <p:spPr>
          <a:xfrm>
            <a:off x="371424" y="170001"/>
            <a:ext cx="7886700" cy="628787"/>
          </a:xfrm>
        </p:spPr>
        <p:txBody>
          <a:bodyPr>
            <a:normAutofit/>
          </a:bodyPr>
          <a:lstStyle/>
          <a:p>
            <a:r>
              <a:rPr lang="en-US" sz="3200" b="1" dirty="0">
                <a:solidFill>
                  <a:schemeClr val="accent1"/>
                </a:solidFill>
                <a:latin typeface="Aptos" panose="020B0004020202020204" pitchFamily="34" charset="0"/>
              </a:rPr>
              <a:t>First Time User</a:t>
            </a:r>
          </a:p>
        </p:txBody>
      </p:sp>
      <p:sp>
        <p:nvSpPr>
          <p:cNvPr id="7" name="TextBox 6">
            <a:extLst>
              <a:ext uri="{FF2B5EF4-FFF2-40B4-BE49-F238E27FC236}">
                <a16:creationId xmlns:a16="http://schemas.microsoft.com/office/drawing/2014/main" id="{6B60C369-53B3-712E-811B-07B8B263E959}"/>
              </a:ext>
            </a:extLst>
          </p:cNvPr>
          <p:cNvSpPr txBox="1"/>
          <p:nvPr/>
        </p:nvSpPr>
        <p:spPr>
          <a:xfrm>
            <a:off x="371424" y="908136"/>
            <a:ext cx="6011803" cy="461665"/>
          </a:xfrm>
          <a:prstGeom prst="rect">
            <a:avLst/>
          </a:prstGeom>
          <a:noFill/>
        </p:spPr>
        <p:txBody>
          <a:bodyPr wrap="square" rtlCol="0">
            <a:spAutoFit/>
          </a:bodyPr>
          <a:lstStyle/>
          <a:p>
            <a:r>
              <a:rPr lang="en-US" sz="2400" b="0" i="0" u="none" strike="noStrike" dirty="0">
                <a:solidFill>
                  <a:srgbClr val="37428A"/>
                </a:solidFill>
                <a:effectLst/>
                <a:latin typeface="Aptos" panose="020B0004020202020204" pitchFamily="34" charset="0"/>
                <a:hlinkClick r:id="rId2"/>
              </a:rPr>
              <a:t>https://connect.edissweb.com</a:t>
            </a:r>
            <a:endParaRPr lang="en-US" sz="2400" dirty="0">
              <a:latin typeface="Aptos" panose="020B0004020202020204" pitchFamily="34" charset="0"/>
            </a:endParaRPr>
          </a:p>
        </p:txBody>
      </p:sp>
      <p:pic>
        <p:nvPicPr>
          <p:cNvPr id="8" name="Content Placeholder 5" descr="Screenshot of EDI welcome page">
            <a:extLst>
              <a:ext uri="{FF2B5EF4-FFF2-40B4-BE49-F238E27FC236}">
                <a16:creationId xmlns:a16="http://schemas.microsoft.com/office/drawing/2014/main" id="{FC4EA18A-2142-9A74-DE74-6BEE3118A769}"/>
              </a:ext>
            </a:extLst>
          </p:cNvPr>
          <p:cNvPicPr>
            <a:picLocks noChangeAspect="1"/>
          </p:cNvPicPr>
          <p:nvPr/>
        </p:nvPicPr>
        <p:blipFill>
          <a:blip r:embed="rId3"/>
          <a:stretch>
            <a:fillRect/>
          </a:stretch>
        </p:blipFill>
        <p:spPr>
          <a:xfrm>
            <a:off x="461251" y="1657386"/>
            <a:ext cx="8056584" cy="4358784"/>
          </a:xfrm>
          <a:prstGeom prst="rect">
            <a:avLst/>
          </a:prstGeom>
        </p:spPr>
      </p:pic>
      <p:sp>
        <p:nvSpPr>
          <p:cNvPr id="9" name="Slide Number Placeholder 8">
            <a:extLst>
              <a:ext uri="{FF2B5EF4-FFF2-40B4-BE49-F238E27FC236}">
                <a16:creationId xmlns:a16="http://schemas.microsoft.com/office/drawing/2014/main" id="{E2C8334C-1861-0315-C99E-81FC863D35AB}"/>
              </a:ext>
            </a:extLst>
          </p:cNvPr>
          <p:cNvSpPr>
            <a:spLocks noGrp="1"/>
          </p:cNvSpPr>
          <p:nvPr>
            <p:ph type="sldNum" sz="quarter" idx="12"/>
          </p:nvPr>
        </p:nvSpPr>
        <p:spPr/>
        <p:txBody>
          <a:bodyPr/>
          <a:lstStyle/>
          <a:p>
            <a:fld id="{C95E8E5B-C54E-4915-B069-2B2C8B7FEC1E}"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140129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F11E7E4-029E-5960-7110-8E9659AD6839}"/>
              </a:ext>
            </a:extLst>
          </p:cNvPr>
          <p:cNvSpPr>
            <a:spLocks noGrp="1"/>
          </p:cNvSpPr>
          <p:nvPr>
            <p:ph type="title"/>
          </p:nvPr>
        </p:nvSpPr>
        <p:spPr>
          <a:xfrm>
            <a:off x="449576" y="2596978"/>
            <a:ext cx="7572125" cy="2852737"/>
          </a:xfrm>
        </p:spPr>
        <p:txBody>
          <a:bodyPr/>
          <a:lstStyle/>
          <a:p>
            <a:r>
              <a:rPr lang="en-US" sz="4400" dirty="0">
                <a:latin typeface="Aptos" panose="020B0004020202020204" pitchFamily="34" charset="0"/>
              </a:rPr>
              <a:t>Accessing and Navigating ELVS</a:t>
            </a:r>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89CB2ACF-D3B7-7408-989F-C4A187A0C775}"/>
              </a:ext>
            </a:extLst>
          </p:cNvPr>
          <p:cNvSpPr>
            <a:spLocks noGrp="1"/>
          </p:cNvSpPr>
          <p:nvPr>
            <p:ph type="sldNum" sz="quarter" idx="12"/>
          </p:nvPr>
        </p:nvSpPr>
        <p:spPr>
          <a:xfrm>
            <a:off x="6457950" y="6356351"/>
            <a:ext cx="2057400" cy="365125"/>
          </a:xfrm>
        </p:spPr>
        <p:txBody>
          <a:bodyPr>
            <a:normAutofit/>
          </a:bodyPr>
          <a:lstStyle/>
          <a:p>
            <a:pPr>
              <a:spcAft>
                <a:spcPts val="600"/>
              </a:spcAft>
            </a:pPr>
            <a:fld id="{C95E8E5B-C54E-4915-B069-2B2C8B7FEC1E}" type="slidenum">
              <a:rPr lang="en-US" smtClean="0"/>
              <a:pPr>
                <a:spcAft>
                  <a:spcPts val="600"/>
                </a:spcAft>
              </a:pPr>
              <a:t>7</a:t>
            </a:fld>
            <a:endParaRPr lang="en-US"/>
          </a:p>
        </p:txBody>
      </p:sp>
    </p:spTree>
    <p:extLst>
      <p:ext uri="{BB962C8B-B14F-4D97-AF65-F5344CB8AC3E}">
        <p14:creationId xmlns:p14="http://schemas.microsoft.com/office/powerpoint/2010/main" val="403557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2A71-3252-D6BC-7E87-08EDB0D09552}"/>
              </a:ext>
            </a:extLst>
          </p:cNvPr>
          <p:cNvSpPr>
            <a:spLocks noGrp="1"/>
          </p:cNvSpPr>
          <p:nvPr>
            <p:ph type="title"/>
          </p:nvPr>
        </p:nvSpPr>
        <p:spPr>
          <a:xfrm>
            <a:off x="281972" y="104776"/>
            <a:ext cx="7886700" cy="869260"/>
          </a:xfrm>
        </p:spPr>
        <p:txBody>
          <a:bodyPr>
            <a:normAutofit/>
          </a:bodyPr>
          <a:lstStyle/>
          <a:p>
            <a:r>
              <a:rPr lang="en-US" sz="3200" b="1" dirty="0">
                <a:solidFill>
                  <a:schemeClr val="accent1"/>
                </a:solidFill>
                <a:latin typeface="Aptos" panose="020B0004020202020204" pitchFamily="34" charset="0"/>
              </a:rPr>
              <a:t>Log In Instructions</a:t>
            </a:r>
          </a:p>
        </p:txBody>
      </p:sp>
      <p:pic>
        <p:nvPicPr>
          <p:cNvPr id="7" name="Content Placeholder 4" descr="Screenshot of Iowa Medicaid Enterprise login page">
            <a:extLst>
              <a:ext uri="{FF2B5EF4-FFF2-40B4-BE49-F238E27FC236}">
                <a16:creationId xmlns:a16="http://schemas.microsoft.com/office/drawing/2014/main" id="{707AEAA4-10DA-F8FD-5DE3-04B2D91E1E62}"/>
              </a:ext>
            </a:extLst>
          </p:cNvPr>
          <p:cNvPicPr>
            <a:picLocks/>
          </p:cNvPicPr>
          <p:nvPr/>
        </p:nvPicPr>
        <p:blipFill>
          <a:blip r:embed="rId2"/>
          <a:stretch>
            <a:fillRect/>
          </a:stretch>
        </p:blipFill>
        <p:spPr>
          <a:xfrm>
            <a:off x="281972" y="1010932"/>
            <a:ext cx="8590424" cy="4836136"/>
          </a:xfrm>
          <a:prstGeom prst="rect">
            <a:avLst/>
          </a:prstGeom>
          <a:noFill/>
        </p:spPr>
      </p:pic>
      <p:sp>
        <p:nvSpPr>
          <p:cNvPr id="8" name="Slide Number Placeholder 7">
            <a:extLst>
              <a:ext uri="{FF2B5EF4-FFF2-40B4-BE49-F238E27FC236}">
                <a16:creationId xmlns:a16="http://schemas.microsoft.com/office/drawing/2014/main" id="{3CE33F45-F947-6FCD-486C-B293EB411704}"/>
              </a:ext>
            </a:extLst>
          </p:cNvPr>
          <p:cNvSpPr>
            <a:spLocks noGrp="1"/>
          </p:cNvSpPr>
          <p:nvPr>
            <p:ph type="sldNum" sz="quarter" idx="12"/>
          </p:nvPr>
        </p:nvSpPr>
        <p:spPr/>
        <p:txBody>
          <a:bodyPr/>
          <a:lstStyle/>
          <a:p>
            <a:fld id="{C95E8E5B-C54E-4915-B069-2B2C8B7FEC1E}" type="slidenum">
              <a:rPr lang="en-US" smtClean="0"/>
              <a:pPr/>
              <a:t>8</a:t>
            </a:fld>
            <a:endParaRPr lang="en-US" dirty="0"/>
          </a:p>
        </p:txBody>
      </p:sp>
    </p:spTree>
    <p:extLst>
      <p:ext uri="{BB962C8B-B14F-4D97-AF65-F5344CB8AC3E}">
        <p14:creationId xmlns:p14="http://schemas.microsoft.com/office/powerpoint/2010/main" val="252367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DDD08-0B23-D748-21C0-74B3493F9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EC3A5-B2F8-E8D2-F122-89679B6F3109}"/>
              </a:ext>
            </a:extLst>
          </p:cNvPr>
          <p:cNvSpPr>
            <a:spLocks noGrp="1"/>
          </p:cNvSpPr>
          <p:nvPr>
            <p:ph type="title"/>
          </p:nvPr>
        </p:nvSpPr>
        <p:spPr>
          <a:xfrm>
            <a:off x="281972" y="104776"/>
            <a:ext cx="7886700" cy="869260"/>
          </a:xfrm>
        </p:spPr>
        <p:txBody>
          <a:bodyPr>
            <a:normAutofit/>
          </a:bodyPr>
          <a:lstStyle/>
          <a:p>
            <a:r>
              <a:rPr lang="en-US" sz="3200" b="1" dirty="0">
                <a:solidFill>
                  <a:schemeClr val="accent1"/>
                </a:solidFill>
                <a:latin typeface="Aptos" panose="020B0004020202020204" pitchFamily="34" charset="0"/>
              </a:rPr>
              <a:t>Log In Instructions (continued)</a:t>
            </a:r>
          </a:p>
        </p:txBody>
      </p:sp>
      <p:pic>
        <p:nvPicPr>
          <p:cNvPr id="3" name="Content Placeholder 5" descr="Screenshot of Iowa Medicaid Enterprise Main Menu">
            <a:extLst>
              <a:ext uri="{FF2B5EF4-FFF2-40B4-BE49-F238E27FC236}">
                <a16:creationId xmlns:a16="http://schemas.microsoft.com/office/drawing/2014/main" id="{1FDA4A3A-1C33-1F3F-79A5-3070DD990935}"/>
              </a:ext>
            </a:extLst>
          </p:cNvPr>
          <p:cNvPicPr>
            <a:picLocks noChangeAspect="1"/>
          </p:cNvPicPr>
          <p:nvPr/>
        </p:nvPicPr>
        <p:blipFill>
          <a:blip r:embed="rId2"/>
          <a:stretch>
            <a:fillRect/>
          </a:stretch>
        </p:blipFill>
        <p:spPr>
          <a:xfrm>
            <a:off x="210560" y="1059063"/>
            <a:ext cx="8372125" cy="4739874"/>
          </a:xfrm>
          <a:prstGeom prst="rect">
            <a:avLst/>
          </a:prstGeom>
        </p:spPr>
      </p:pic>
      <p:sp>
        <p:nvSpPr>
          <p:cNvPr id="4" name="Slide Number Placeholder 3">
            <a:extLst>
              <a:ext uri="{FF2B5EF4-FFF2-40B4-BE49-F238E27FC236}">
                <a16:creationId xmlns:a16="http://schemas.microsoft.com/office/drawing/2014/main" id="{9617DD5D-0F41-644F-8470-4DB3D09AE9EC}"/>
              </a:ext>
            </a:extLst>
          </p:cNvPr>
          <p:cNvSpPr>
            <a:spLocks noGrp="1"/>
          </p:cNvSpPr>
          <p:nvPr>
            <p:ph type="sldNum" sz="quarter" idx="12"/>
          </p:nvPr>
        </p:nvSpPr>
        <p:spPr/>
        <p:txBody>
          <a:bodyPr/>
          <a:lstStyle/>
          <a:p>
            <a:fld id="{C95E8E5B-C54E-4915-B069-2B2C8B7FEC1E}" type="slidenum">
              <a:rPr lang="en-US" smtClean="0"/>
              <a:pPr/>
              <a:t>9</a:t>
            </a:fld>
            <a:endParaRPr lang="en-US" dirty="0"/>
          </a:p>
        </p:txBody>
      </p:sp>
    </p:spTree>
    <p:extLst>
      <p:ext uri="{BB962C8B-B14F-4D97-AF65-F5344CB8AC3E}">
        <p14:creationId xmlns:p14="http://schemas.microsoft.com/office/powerpoint/2010/main" val="3776338566"/>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  Read-Only" id="{7EF2AE86-45D1-4B3C-80E5-60324D3FBF21}" vid="{CDFBF5F1-EFCE-456E-93A9-1FDD28788C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ge_x0020_Description xmlns="f88e24f3-da62-4d13-8742-1b7075cad43b" xsi:nil="true"/>
    <lcf76f155ced4ddcb4097134ff3c332f xmlns="f88e24f3-da62-4d13-8742-1b7075cad43b">
      <Terms xmlns="http://schemas.microsoft.com/office/infopath/2007/PartnerControls"/>
    </lcf76f155ced4ddcb4097134ff3c332f>
    <Topic xmlns="f88e24f3-da62-4d13-8742-1b7075cad43b">Powerpoint</Topic>
    <Category_x0020_1 xmlns="f88e24f3-da62-4d13-8742-1b7075cad43b">Templates</Category_x0020_1>
    <TaxCatchAll xmlns="07f02910-0123-428f-bbba-f09bb309b0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E3B404801B3747A26CBE4DA53E86AF" ma:contentTypeVersion="21" ma:contentTypeDescription="Create a new document." ma:contentTypeScope="" ma:versionID="94c054a766317475bedcda87572b6a75">
  <xsd:schema xmlns:xsd="http://www.w3.org/2001/XMLSchema" xmlns:xs="http://www.w3.org/2001/XMLSchema" xmlns:p="http://schemas.microsoft.com/office/2006/metadata/properties" xmlns:ns2="f88e24f3-da62-4d13-8742-1b7075cad43b" xmlns:ns3="07f02910-0123-428f-bbba-f09bb309b044" targetNamespace="http://schemas.microsoft.com/office/2006/metadata/properties" ma:root="true" ma:fieldsID="85f820fe2787e7b55ca37e1a8a63812c" ns2:_="" ns3:_="">
    <xsd:import namespace="f88e24f3-da62-4d13-8742-1b7075cad43b"/>
    <xsd:import namespace="07f02910-0123-428f-bbba-f09bb309b04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Image_x0020_Description" minOccurs="0"/>
                <xsd:element ref="ns2:Category_x0020_1" minOccurs="0"/>
                <xsd:element ref="ns2:Topic"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e24f3-da62-4d13-8742-1b7075cad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Image_x0020_Description" ma:index="21" nillable="true" ma:displayName="Image Description" ma:internalName="Image_x0020_Description">
      <xsd:simpleType>
        <xsd:restriction base="dms:Text">
          <xsd:maxLength value="255"/>
        </xsd:restriction>
      </xsd:simpleType>
    </xsd:element>
    <xsd:element name="Category_x0020_1" ma:index="22" nillable="true" ma:displayName="Category" ma:format="Dropdown" ma:internalName="Category_x0020_1">
      <xsd:simpleType>
        <xsd:restriction base="dms:Choice">
          <xsd:enumeration value="Photos"/>
          <xsd:enumeration value="Logos"/>
          <xsd:enumeration value="Templates"/>
          <xsd:enumeration value="Icons"/>
        </xsd:restriction>
      </xsd:simpleType>
    </xsd:element>
    <xsd:element name="Topic" ma:index="23" nillable="true" ma:displayName="Topic" ma:internalName="Topic">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f02910-0123-428f-bbba-f09bb309b04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efd570c-62f7-4c05-8a11-590e529ea8b8}" ma:internalName="TaxCatchAll" ma:showField="CatchAllData" ma:web="07f02910-0123-428f-bbba-f09bb309b04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592E4-5B22-47F8-8BE3-086B7EC65214}">
  <ds:schemaRefs>
    <ds:schemaRef ds:uri="http://schemas.microsoft.com/office/2006/metadata/properties"/>
    <ds:schemaRef ds:uri="http://schemas.microsoft.com/office/infopath/2007/PartnerControls"/>
    <ds:schemaRef ds:uri="f88e24f3-da62-4d13-8742-1b7075cad43b"/>
    <ds:schemaRef ds:uri="07f02910-0123-428f-bbba-f09bb309b044"/>
  </ds:schemaRefs>
</ds:datastoreItem>
</file>

<file path=customXml/itemProps2.xml><?xml version="1.0" encoding="utf-8"?>
<ds:datastoreItem xmlns:ds="http://schemas.openxmlformats.org/officeDocument/2006/customXml" ds:itemID="{48453281-5184-4548-A287-76E554E7F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e24f3-da62-4d13-8742-1b7075cad43b"/>
    <ds:schemaRef ds:uri="07f02910-0123-428f-bbba-f09bb309b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C140FA-39B0-4287-884B-43EB656655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2543</TotalTime>
  <Words>728</Words>
  <Application>Microsoft Office PowerPoint</Application>
  <PresentationFormat>On-screen Show (4:3)</PresentationFormat>
  <Paragraphs>132</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Meiryo</vt:lpstr>
      <vt:lpstr>Aptos</vt:lpstr>
      <vt:lpstr>Arial</vt:lpstr>
      <vt:lpstr>Wingdings</vt:lpstr>
      <vt:lpstr>Wingdings 3</vt:lpstr>
      <vt:lpstr>Work Sans</vt:lpstr>
      <vt:lpstr>Office Theme</vt:lpstr>
      <vt:lpstr>Eligibility Verification Information System (ELVS)</vt:lpstr>
      <vt:lpstr>Overview</vt:lpstr>
      <vt:lpstr>ELVS: Online Solution for Provider Access Management</vt:lpstr>
      <vt:lpstr>ELVS Registration</vt:lpstr>
      <vt:lpstr>ELVS Registration (continued) </vt:lpstr>
      <vt:lpstr>First Time User</vt:lpstr>
      <vt:lpstr>Accessing and Navigating ELVS</vt:lpstr>
      <vt:lpstr>Log In Instructions</vt:lpstr>
      <vt:lpstr>Log In Instructions (continued)</vt:lpstr>
      <vt:lpstr>ELVS</vt:lpstr>
      <vt:lpstr>Complete the Eligibility Request</vt:lpstr>
      <vt:lpstr>Medical Coverage</vt:lpstr>
      <vt:lpstr>Medical Coverage: Inactive Member</vt:lpstr>
      <vt:lpstr>Medical Coverage: Active Member/Co-Payment Information</vt:lpstr>
      <vt:lpstr>Dental Plans: Delta Dental or MCNA Dental</vt:lpstr>
      <vt:lpstr>Chiropractic and Hospital Coverage</vt:lpstr>
      <vt:lpstr>Emergency Services and Pharmacy</vt:lpstr>
      <vt:lpstr>Physician and Vision Services</vt:lpstr>
      <vt:lpstr>Mental Health and Urgent Care Services</vt:lpstr>
      <vt:lpstr>Primary Care Services and Managed Care Services</vt:lpstr>
      <vt:lpstr>Other Payor Information - Medicare</vt:lpstr>
      <vt:lpstr>Other Payor Information</vt:lpstr>
      <vt:lpstr>Limited Services</vt:lpstr>
      <vt:lpstr>Non-Covered Services</vt:lpstr>
      <vt:lpstr>ELVS Phone Contact</vt:lpstr>
      <vt:lpstr>Electronic Data Interchange (EDI) Assistance</vt:lpstr>
      <vt:lpstr>Electronic Data Interchange (EDI) Email Assistance</vt:lpstr>
      <vt:lpstr>Electronic Data Interchange (EDI) Helpful Hints</vt:lpstr>
      <vt:lpstr>Questions?</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Maria [HHS]</dc:creator>
  <cp:lastModifiedBy>Linder, William [HHS]</cp:lastModifiedBy>
  <cp:revision>2</cp:revision>
  <dcterms:created xsi:type="dcterms:W3CDTF">2025-02-24T22:13:50Z</dcterms:created>
  <dcterms:modified xsi:type="dcterms:W3CDTF">2025-03-13T18:23:18Z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0x0101005CE3B404801B3747A26CBE4DA53E86AF</vt:lpwstr>
  </property>
  <property fmtid="{D5CDD505-2E9C-101B-9397-08002B2CF9AE}" pid="3" name="MediaServiceImageTags">
    <vt:lpwstr/>
  </property>
</Properties>
</file>