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4"/>
  </p:notesMasterIdLst>
  <p:sldIdLst>
    <p:sldId id="256" r:id="rId5"/>
    <p:sldId id="327" r:id="rId6"/>
    <p:sldId id="325" r:id="rId7"/>
    <p:sldId id="326" r:id="rId8"/>
    <p:sldId id="324" r:id="rId9"/>
    <p:sldId id="293" r:id="rId10"/>
    <p:sldId id="323" r:id="rId11"/>
    <p:sldId id="294" r:id="rId12"/>
    <p:sldId id="296" r:id="rId13"/>
    <p:sldId id="322" r:id="rId14"/>
    <p:sldId id="297" r:id="rId15"/>
    <p:sldId id="298" r:id="rId16"/>
    <p:sldId id="299" r:id="rId17"/>
    <p:sldId id="300" r:id="rId18"/>
    <p:sldId id="301" r:id="rId19"/>
    <p:sldId id="302" r:id="rId20"/>
    <p:sldId id="303" r:id="rId21"/>
    <p:sldId id="304" r:id="rId22"/>
    <p:sldId id="305" r:id="rId23"/>
    <p:sldId id="306" r:id="rId24"/>
    <p:sldId id="308" r:id="rId25"/>
    <p:sldId id="307" r:id="rId26"/>
    <p:sldId id="309" r:id="rId27"/>
    <p:sldId id="310" r:id="rId28"/>
    <p:sldId id="328" r:id="rId29"/>
    <p:sldId id="321" r:id="rId30"/>
    <p:sldId id="320" r:id="rId31"/>
    <p:sldId id="319" r:id="rId32"/>
    <p:sldId id="318"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EF7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E423F5-BB87-4E02-9B25-1CD97E40DC64}" v="3" dt="2025-03-13T18:23:09.391"/>
  </p1510:revLst>
</p1510:revInfo>
</file>

<file path=ppt/tableStyles.xml><?xml version="1.0" encoding="utf-8"?>
<a:tblStyleLst xmlns:a="http://schemas.openxmlformats.org/drawingml/2006/main" def="{5C22544A-7EE6-4342-B048-85BDC9FD1C3A}">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6" d="100"/>
          <a:sy n="106" d="100"/>
        </p:scale>
        <p:origin x="984" y="9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er, William [HHS]" userId="78ab0174-1c0e-4878-989c-7fcc481cae38" providerId="ADAL" clId="{95E423F5-BB87-4E02-9B25-1CD97E40DC64}"/>
    <pc:docChg chg="undo custSel modSld">
      <pc:chgData name="Linder, William [HHS]" userId="78ab0174-1c0e-4878-989c-7fcc481cae38" providerId="ADAL" clId="{95E423F5-BB87-4E02-9B25-1CD97E40DC64}" dt="2025-03-13T18:23:13.087" v="224" actId="1076"/>
      <pc:docMkLst>
        <pc:docMk/>
      </pc:docMkLst>
      <pc:sldChg chg="modSp mod">
        <pc:chgData name="Linder, William [HHS]" userId="78ab0174-1c0e-4878-989c-7fcc481cae38" providerId="ADAL" clId="{95E423F5-BB87-4E02-9B25-1CD97E40DC64}" dt="2025-03-13T18:17:16.340" v="117" actId="2711"/>
        <pc:sldMkLst>
          <pc:docMk/>
          <pc:sldMk cId="1370625850" sldId="256"/>
        </pc:sldMkLst>
        <pc:spChg chg="mod">
          <ac:chgData name="Linder, William [HHS]" userId="78ab0174-1c0e-4878-989c-7fcc481cae38" providerId="ADAL" clId="{95E423F5-BB87-4E02-9B25-1CD97E40DC64}" dt="2025-03-13T18:17:16.340" v="117" actId="2711"/>
          <ac:spMkLst>
            <pc:docMk/>
            <pc:sldMk cId="1370625850" sldId="256"/>
            <ac:spMk id="2" creationId="{DAD88C65-102E-9848-0B62-09D6E1AF27D3}"/>
          </ac:spMkLst>
        </pc:spChg>
        <pc:spChg chg="mod">
          <ac:chgData name="Linder, William [HHS]" userId="78ab0174-1c0e-4878-989c-7fcc481cae38" providerId="ADAL" clId="{95E423F5-BB87-4E02-9B25-1CD97E40DC64}" dt="2025-03-13T18:17:16.340" v="117" actId="2711"/>
          <ac:spMkLst>
            <pc:docMk/>
            <pc:sldMk cId="1370625850" sldId="256"/>
            <ac:spMk id="3" creationId="{E584DF7D-184A-D800-1F28-57FD1CDFCBFA}"/>
          </ac:spMkLst>
        </pc:spChg>
        <pc:spChg chg="mod">
          <ac:chgData name="Linder, William [HHS]" userId="78ab0174-1c0e-4878-989c-7fcc481cae38" providerId="ADAL" clId="{95E423F5-BB87-4E02-9B25-1CD97E40DC64}" dt="2025-03-13T18:17:16.340" v="117" actId="2711"/>
          <ac:spMkLst>
            <pc:docMk/>
            <pc:sldMk cId="1370625850" sldId="256"/>
            <ac:spMk id="10" creationId="{307FFAB6-511E-50C9-4C1E-721DBCA0057A}"/>
          </ac:spMkLst>
        </pc:spChg>
      </pc:sldChg>
      <pc:sldChg chg="modSp mod">
        <pc:chgData name="Linder, William [HHS]" userId="78ab0174-1c0e-4878-989c-7fcc481cae38" providerId="ADAL" clId="{95E423F5-BB87-4E02-9B25-1CD97E40DC64}" dt="2025-03-13T18:17:50.410" v="122" actId="2711"/>
        <pc:sldMkLst>
          <pc:docMk/>
          <pc:sldMk cId="1401297020" sldId="293"/>
        </pc:sldMkLst>
        <pc:spChg chg="mod">
          <ac:chgData name="Linder, William [HHS]" userId="78ab0174-1c0e-4878-989c-7fcc481cae38" providerId="ADAL" clId="{95E423F5-BB87-4E02-9B25-1CD97E40DC64}" dt="2025-03-13T18:17:50.410" v="122" actId="2711"/>
          <ac:spMkLst>
            <pc:docMk/>
            <pc:sldMk cId="1401297020" sldId="293"/>
            <ac:spMk id="2" creationId="{B8381BDD-D844-110C-5F12-ABF8AD08E090}"/>
          </ac:spMkLst>
        </pc:spChg>
        <pc:spChg chg="mod">
          <ac:chgData name="Linder, William [HHS]" userId="78ab0174-1c0e-4878-989c-7fcc481cae38" providerId="ADAL" clId="{95E423F5-BB87-4E02-9B25-1CD97E40DC64}" dt="2025-03-13T18:17:50.410" v="122" actId="2711"/>
          <ac:spMkLst>
            <pc:docMk/>
            <pc:sldMk cId="1401297020" sldId="293"/>
            <ac:spMk id="7" creationId="{6B60C369-53B3-712E-811B-07B8B263E959}"/>
          </ac:spMkLst>
        </pc:spChg>
        <pc:picChg chg="mod">
          <ac:chgData name="Linder, William [HHS]" userId="78ab0174-1c0e-4878-989c-7fcc481cae38" providerId="ADAL" clId="{95E423F5-BB87-4E02-9B25-1CD97E40DC64}" dt="2025-03-13T18:10:46.358" v="67" actId="962"/>
          <ac:picMkLst>
            <pc:docMk/>
            <pc:sldMk cId="1401297020" sldId="293"/>
            <ac:picMk id="8" creationId="{FC4EA18A-2142-9A74-DE74-6BEE3118A769}"/>
          </ac:picMkLst>
        </pc:picChg>
      </pc:sldChg>
      <pc:sldChg chg="modSp mod">
        <pc:chgData name="Linder, William [HHS]" userId="78ab0174-1c0e-4878-989c-7fcc481cae38" providerId="ADAL" clId="{95E423F5-BB87-4E02-9B25-1CD97E40DC64}" dt="2025-03-13T18:18:02.442" v="125" actId="2711"/>
        <pc:sldMkLst>
          <pc:docMk/>
          <pc:sldMk cId="2523670456" sldId="294"/>
        </pc:sldMkLst>
        <pc:spChg chg="mod">
          <ac:chgData name="Linder, William [HHS]" userId="78ab0174-1c0e-4878-989c-7fcc481cae38" providerId="ADAL" clId="{95E423F5-BB87-4E02-9B25-1CD97E40DC64}" dt="2025-03-13T18:18:02.442" v="125" actId="2711"/>
          <ac:spMkLst>
            <pc:docMk/>
            <pc:sldMk cId="2523670456" sldId="294"/>
            <ac:spMk id="2" creationId="{89772A71-3252-D6BC-7E87-08EDB0D09552}"/>
          </ac:spMkLst>
        </pc:spChg>
        <pc:picChg chg="mod">
          <ac:chgData name="Linder, William [HHS]" userId="78ab0174-1c0e-4878-989c-7fcc481cae38" providerId="ADAL" clId="{95E423F5-BB87-4E02-9B25-1CD97E40DC64}" dt="2025-03-13T18:14:15.570" v="69" actId="962"/>
          <ac:picMkLst>
            <pc:docMk/>
            <pc:sldMk cId="2523670456" sldId="294"/>
            <ac:picMk id="7" creationId="{707AEAA4-10DA-F8FD-5DE3-04B2D91E1E62}"/>
          </ac:picMkLst>
        </pc:picChg>
      </pc:sldChg>
      <pc:sldChg chg="modSp mod">
        <pc:chgData name="Linder, William [HHS]" userId="78ab0174-1c0e-4878-989c-7fcc481cae38" providerId="ADAL" clId="{95E423F5-BB87-4E02-9B25-1CD97E40DC64}" dt="2025-03-13T18:18:06.739" v="126" actId="2711"/>
        <pc:sldMkLst>
          <pc:docMk/>
          <pc:sldMk cId="3776338566" sldId="296"/>
        </pc:sldMkLst>
        <pc:spChg chg="mod">
          <ac:chgData name="Linder, William [HHS]" userId="78ab0174-1c0e-4878-989c-7fcc481cae38" providerId="ADAL" clId="{95E423F5-BB87-4E02-9B25-1CD97E40DC64}" dt="2025-03-13T18:18:06.739" v="126" actId="2711"/>
          <ac:spMkLst>
            <pc:docMk/>
            <pc:sldMk cId="3776338566" sldId="296"/>
            <ac:spMk id="2" creationId="{043EC3A5-B2F8-E8D2-F122-89679B6F3109}"/>
          </ac:spMkLst>
        </pc:spChg>
        <pc:picChg chg="mod">
          <ac:chgData name="Linder, William [HHS]" userId="78ab0174-1c0e-4878-989c-7fcc481cae38" providerId="ADAL" clId="{95E423F5-BB87-4E02-9B25-1CD97E40DC64}" dt="2025-03-13T18:14:41.369" v="71" actId="962"/>
          <ac:picMkLst>
            <pc:docMk/>
            <pc:sldMk cId="3776338566" sldId="296"/>
            <ac:picMk id="3" creationId="{1FDA4A3A-1C33-1F3F-79A5-3070DD990935}"/>
          </ac:picMkLst>
        </pc:picChg>
      </pc:sldChg>
      <pc:sldChg chg="modSp mod">
        <pc:chgData name="Linder, William [HHS]" userId="78ab0174-1c0e-4878-989c-7fcc481cae38" providerId="ADAL" clId="{95E423F5-BB87-4E02-9B25-1CD97E40DC64}" dt="2025-03-13T18:18:21.338" v="128" actId="2711"/>
        <pc:sldMkLst>
          <pc:docMk/>
          <pc:sldMk cId="518894262" sldId="297"/>
        </pc:sldMkLst>
        <pc:spChg chg="mod">
          <ac:chgData name="Linder, William [HHS]" userId="78ab0174-1c0e-4878-989c-7fcc481cae38" providerId="ADAL" clId="{95E423F5-BB87-4E02-9B25-1CD97E40DC64}" dt="2025-03-13T18:18:21.338" v="128" actId="2711"/>
          <ac:spMkLst>
            <pc:docMk/>
            <pc:sldMk cId="518894262" sldId="297"/>
            <ac:spMk id="2" creationId="{32595226-FADE-B8C2-8823-EA94F414B318}"/>
          </ac:spMkLst>
        </pc:spChg>
        <pc:picChg chg="mod">
          <ac:chgData name="Linder, William [HHS]" userId="78ab0174-1c0e-4878-989c-7fcc481cae38" providerId="ADAL" clId="{95E423F5-BB87-4E02-9B25-1CD97E40DC64}" dt="2025-03-13T18:15:27.405" v="77" actId="962"/>
          <ac:picMkLst>
            <pc:docMk/>
            <pc:sldMk cId="518894262" sldId="297"/>
            <ac:picMk id="7" creationId="{05AFED27-5EBD-8B49-8E4D-40A585BA142F}"/>
          </ac:picMkLst>
        </pc:picChg>
        <pc:picChg chg="mod">
          <ac:chgData name="Linder, William [HHS]" userId="78ab0174-1c0e-4878-989c-7fcc481cae38" providerId="ADAL" clId="{95E423F5-BB87-4E02-9B25-1CD97E40DC64}" dt="2025-03-13T18:15:32.461" v="78" actId="962"/>
          <ac:picMkLst>
            <pc:docMk/>
            <pc:sldMk cId="518894262" sldId="297"/>
            <ac:picMk id="8" creationId="{A81C03B0-E3B6-6713-2DCB-5CF45D44898C}"/>
          </ac:picMkLst>
        </pc:picChg>
        <pc:inkChg chg="mod">
          <ac:chgData name="Linder, William [HHS]" userId="78ab0174-1c0e-4878-989c-7fcc481cae38" providerId="ADAL" clId="{95E423F5-BB87-4E02-9B25-1CD97E40DC64}" dt="2025-03-13T18:15:34.487" v="80" actId="962"/>
          <ac:inkMkLst>
            <pc:docMk/>
            <pc:sldMk cId="518894262" sldId="297"/>
            <ac:inkMk id="10" creationId="{E9F55410-F3A5-AE77-7F76-25D99CD553EC}"/>
          </ac:inkMkLst>
        </pc:inkChg>
        <pc:cxnChg chg="mod">
          <ac:chgData name="Linder, William [HHS]" userId="78ab0174-1c0e-4878-989c-7fcc481cae38" providerId="ADAL" clId="{95E423F5-BB87-4E02-9B25-1CD97E40DC64}" dt="2025-03-13T18:15:33.589" v="79" actId="962"/>
          <ac:cxnSpMkLst>
            <pc:docMk/>
            <pc:sldMk cId="518894262" sldId="297"/>
            <ac:cxnSpMk id="9" creationId="{A19AB776-D5F2-3D36-1D95-975BDD419E39}"/>
          </ac:cxnSpMkLst>
        </pc:cxnChg>
      </pc:sldChg>
      <pc:sldChg chg="modSp mod">
        <pc:chgData name="Linder, William [HHS]" userId="78ab0174-1c0e-4878-989c-7fcc481cae38" providerId="ADAL" clId="{95E423F5-BB87-4E02-9B25-1CD97E40DC64}" dt="2025-03-13T18:18:25.752" v="129" actId="2711"/>
        <pc:sldMkLst>
          <pc:docMk/>
          <pc:sldMk cId="538669801" sldId="298"/>
        </pc:sldMkLst>
        <pc:spChg chg="mod">
          <ac:chgData name="Linder, William [HHS]" userId="78ab0174-1c0e-4878-989c-7fcc481cae38" providerId="ADAL" clId="{95E423F5-BB87-4E02-9B25-1CD97E40DC64}" dt="2025-03-13T18:18:25.752" v="129" actId="2711"/>
          <ac:spMkLst>
            <pc:docMk/>
            <pc:sldMk cId="538669801" sldId="298"/>
            <ac:spMk id="2" creationId="{4A9612E9-72DC-D8FD-3007-7CD6DF0362E0}"/>
          </ac:spMkLst>
        </pc:spChg>
        <pc:spChg chg="mod">
          <ac:chgData name="Linder, William [HHS]" userId="78ab0174-1c0e-4878-989c-7fcc481cae38" providerId="ADAL" clId="{95E423F5-BB87-4E02-9B25-1CD97E40DC64}" dt="2025-03-13T18:15:35.671" v="81" actId="962"/>
          <ac:spMkLst>
            <pc:docMk/>
            <pc:sldMk cId="538669801" sldId="298"/>
            <ac:spMk id="3" creationId="{398BE5FC-4B6B-B472-6AEC-967403405D0E}"/>
          </ac:spMkLst>
        </pc:spChg>
        <pc:spChg chg="mod">
          <ac:chgData name="Linder, William [HHS]" userId="78ab0174-1c0e-4878-989c-7fcc481cae38" providerId="ADAL" clId="{95E423F5-BB87-4E02-9B25-1CD97E40DC64}" dt="2025-03-13T18:15:37.793" v="83" actId="962"/>
          <ac:spMkLst>
            <pc:docMk/>
            <pc:sldMk cId="538669801" sldId="298"/>
            <ac:spMk id="5" creationId="{994EE22D-B26D-B238-8E13-A5D70E235520}"/>
          </ac:spMkLst>
        </pc:spChg>
        <pc:picChg chg="mod">
          <ac:chgData name="Linder, William [HHS]" userId="78ab0174-1c0e-4878-989c-7fcc481cae38" providerId="ADAL" clId="{95E423F5-BB87-4E02-9B25-1CD97E40DC64}" dt="2025-03-13T18:15:36.769" v="82" actId="962"/>
          <ac:picMkLst>
            <pc:docMk/>
            <pc:sldMk cId="538669801" sldId="298"/>
            <ac:picMk id="4" creationId="{1685AB75-EF50-1837-6EF9-96342451F104}"/>
          </ac:picMkLst>
        </pc:picChg>
        <pc:inkChg chg="mod">
          <ac:chgData name="Linder, William [HHS]" userId="78ab0174-1c0e-4878-989c-7fcc481cae38" providerId="ADAL" clId="{95E423F5-BB87-4E02-9B25-1CD97E40DC64}" dt="2025-03-13T18:15:38.844" v="85" actId="962"/>
          <ac:inkMkLst>
            <pc:docMk/>
            <pc:sldMk cId="538669801" sldId="298"/>
            <ac:inkMk id="12" creationId="{D9651BA5-073F-0010-3E1F-C56F4F91979D}"/>
          </ac:inkMkLst>
        </pc:inkChg>
        <pc:cxnChg chg="mod">
          <ac:chgData name="Linder, William [HHS]" userId="78ab0174-1c0e-4878-989c-7fcc481cae38" providerId="ADAL" clId="{95E423F5-BB87-4E02-9B25-1CD97E40DC64}" dt="2025-03-13T18:15:38.315" v="84" actId="962"/>
          <ac:cxnSpMkLst>
            <pc:docMk/>
            <pc:sldMk cId="538669801" sldId="298"/>
            <ac:cxnSpMk id="6" creationId="{21D2F5C3-3DF0-0533-44E3-2D419100DE07}"/>
          </ac:cxnSpMkLst>
        </pc:cxnChg>
      </pc:sldChg>
      <pc:sldChg chg="modSp mod">
        <pc:chgData name="Linder, William [HHS]" userId="78ab0174-1c0e-4878-989c-7fcc481cae38" providerId="ADAL" clId="{95E423F5-BB87-4E02-9B25-1CD97E40DC64}" dt="2025-03-13T18:18:38.713" v="130" actId="2711"/>
        <pc:sldMkLst>
          <pc:docMk/>
          <pc:sldMk cId="2481733768" sldId="299"/>
        </pc:sldMkLst>
        <pc:spChg chg="mod">
          <ac:chgData name="Linder, William [HHS]" userId="78ab0174-1c0e-4878-989c-7fcc481cae38" providerId="ADAL" clId="{95E423F5-BB87-4E02-9B25-1CD97E40DC64}" dt="2025-03-13T18:18:38.713" v="130" actId="2711"/>
          <ac:spMkLst>
            <pc:docMk/>
            <pc:sldMk cId="2481733768" sldId="299"/>
            <ac:spMk id="2" creationId="{003B7E58-081A-8148-38F0-A66B51E61D38}"/>
          </ac:spMkLst>
        </pc:spChg>
        <pc:picChg chg="mod">
          <ac:chgData name="Linder, William [HHS]" userId="78ab0174-1c0e-4878-989c-7fcc481cae38" providerId="ADAL" clId="{95E423F5-BB87-4E02-9B25-1CD97E40DC64}" dt="2025-03-13T18:15:40.669" v="86" actId="962"/>
          <ac:picMkLst>
            <pc:docMk/>
            <pc:sldMk cId="2481733768" sldId="299"/>
            <ac:picMk id="9" creationId="{13804587-C0A7-4543-2766-C9BD7EB4277C}"/>
          </ac:picMkLst>
        </pc:picChg>
      </pc:sldChg>
      <pc:sldChg chg="modSp mod">
        <pc:chgData name="Linder, William [HHS]" userId="78ab0174-1c0e-4878-989c-7fcc481cae38" providerId="ADAL" clId="{95E423F5-BB87-4E02-9B25-1CD97E40DC64}" dt="2025-03-13T18:19:16.958" v="169" actId="1076"/>
        <pc:sldMkLst>
          <pc:docMk/>
          <pc:sldMk cId="689548323" sldId="300"/>
        </pc:sldMkLst>
        <pc:spChg chg="mod">
          <ac:chgData name="Linder, William [HHS]" userId="78ab0174-1c0e-4878-989c-7fcc481cae38" providerId="ADAL" clId="{95E423F5-BB87-4E02-9B25-1CD97E40DC64}" dt="2025-03-13T18:19:16.958" v="169" actId="1076"/>
          <ac:spMkLst>
            <pc:docMk/>
            <pc:sldMk cId="689548323" sldId="300"/>
            <ac:spMk id="2" creationId="{0E9BBB1F-3FBF-0B06-5480-13BF0F055C1D}"/>
          </ac:spMkLst>
        </pc:spChg>
        <pc:spChg chg="mod">
          <ac:chgData name="Linder, William [HHS]" userId="78ab0174-1c0e-4878-989c-7fcc481cae38" providerId="ADAL" clId="{95E423F5-BB87-4E02-9B25-1CD97E40DC64}" dt="2025-03-13T18:15:42.556" v="90" actId="962"/>
          <ac:spMkLst>
            <pc:docMk/>
            <pc:sldMk cId="689548323" sldId="300"/>
            <ac:spMk id="6" creationId="{14E074FF-0FC7-EE4A-D226-9861E2583D4E}"/>
          </ac:spMkLst>
        </pc:spChg>
        <pc:picChg chg="mod">
          <ac:chgData name="Linder, William [HHS]" userId="78ab0174-1c0e-4878-989c-7fcc481cae38" providerId="ADAL" clId="{95E423F5-BB87-4E02-9B25-1CD97E40DC64}" dt="2025-03-13T18:15:41.484" v="87" actId="962"/>
          <ac:picMkLst>
            <pc:docMk/>
            <pc:sldMk cId="689548323" sldId="300"/>
            <ac:picMk id="3" creationId="{6A537466-38CE-19C4-8619-53528773C330}"/>
          </ac:picMkLst>
        </pc:picChg>
        <pc:inkChg chg="mod">
          <ac:chgData name="Linder, William [HHS]" userId="78ab0174-1c0e-4878-989c-7fcc481cae38" providerId="ADAL" clId="{95E423F5-BB87-4E02-9B25-1CD97E40DC64}" dt="2025-03-13T18:15:41.859" v="88" actId="962"/>
          <ac:inkMkLst>
            <pc:docMk/>
            <pc:sldMk cId="689548323" sldId="300"/>
            <ac:inkMk id="4" creationId="{CDA33C6F-0470-F1D6-CBDF-A232BAF9D857}"/>
          </ac:inkMkLst>
        </pc:inkChg>
        <pc:inkChg chg="mod">
          <ac:chgData name="Linder, William [HHS]" userId="78ab0174-1c0e-4878-989c-7fcc481cae38" providerId="ADAL" clId="{95E423F5-BB87-4E02-9B25-1CD97E40DC64}" dt="2025-03-13T18:15:42.141" v="89" actId="962"/>
          <ac:inkMkLst>
            <pc:docMk/>
            <pc:sldMk cId="689548323" sldId="300"/>
            <ac:inkMk id="5" creationId="{05F53E63-00B0-B401-1236-772107DFE0C1}"/>
          </ac:inkMkLst>
        </pc:inkChg>
      </pc:sldChg>
      <pc:sldChg chg="modSp mod">
        <pc:chgData name="Linder, William [HHS]" userId="78ab0174-1c0e-4878-989c-7fcc481cae38" providerId="ADAL" clId="{95E423F5-BB87-4E02-9B25-1CD97E40DC64}" dt="2025-03-13T18:19:24.185" v="170" actId="2711"/>
        <pc:sldMkLst>
          <pc:docMk/>
          <pc:sldMk cId="2848290530" sldId="301"/>
        </pc:sldMkLst>
        <pc:spChg chg="mod">
          <ac:chgData name="Linder, William [HHS]" userId="78ab0174-1c0e-4878-989c-7fcc481cae38" providerId="ADAL" clId="{95E423F5-BB87-4E02-9B25-1CD97E40DC64}" dt="2025-03-13T18:19:24.185" v="170" actId="2711"/>
          <ac:spMkLst>
            <pc:docMk/>
            <pc:sldMk cId="2848290530" sldId="301"/>
            <ac:spMk id="2" creationId="{2A429481-DA5D-4711-6434-95CFA88A8908}"/>
          </ac:spMkLst>
        </pc:spChg>
        <pc:picChg chg="mod">
          <ac:chgData name="Linder, William [HHS]" userId="78ab0174-1c0e-4878-989c-7fcc481cae38" providerId="ADAL" clId="{95E423F5-BB87-4E02-9B25-1CD97E40DC64}" dt="2025-03-13T18:15:42.950" v="91" actId="962"/>
          <ac:picMkLst>
            <pc:docMk/>
            <pc:sldMk cId="2848290530" sldId="301"/>
            <ac:picMk id="7" creationId="{654F939A-BF71-2953-625A-ED7067EBD5B3}"/>
          </ac:picMkLst>
        </pc:picChg>
      </pc:sldChg>
      <pc:sldChg chg="modSp mod">
        <pc:chgData name="Linder, William [HHS]" userId="78ab0174-1c0e-4878-989c-7fcc481cae38" providerId="ADAL" clId="{95E423F5-BB87-4E02-9B25-1CD97E40DC64}" dt="2025-03-13T18:19:31.464" v="171" actId="2711"/>
        <pc:sldMkLst>
          <pc:docMk/>
          <pc:sldMk cId="1092370224" sldId="302"/>
        </pc:sldMkLst>
        <pc:spChg chg="mod">
          <ac:chgData name="Linder, William [HHS]" userId="78ab0174-1c0e-4878-989c-7fcc481cae38" providerId="ADAL" clId="{95E423F5-BB87-4E02-9B25-1CD97E40DC64}" dt="2025-03-13T18:19:31.464" v="171" actId="2711"/>
          <ac:spMkLst>
            <pc:docMk/>
            <pc:sldMk cId="1092370224" sldId="302"/>
            <ac:spMk id="2" creationId="{3DC6EF37-29A5-F217-1465-0CA8E44D8743}"/>
          </ac:spMkLst>
        </pc:spChg>
        <pc:picChg chg="mod">
          <ac:chgData name="Linder, William [HHS]" userId="78ab0174-1c0e-4878-989c-7fcc481cae38" providerId="ADAL" clId="{95E423F5-BB87-4E02-9B25-1CD97E40DC64}" dt="2025-03-13T18:15:43.830" v="92" actId="962"/>
          <ac:picMkLst>
            <pc:docMk/>
            <pc:sldMk cId="1092370224" sldId="302"/>
            <ac:picMk id="3" creationId="{49F3A71C-4DA0-C5A5-00DD-B7FBB8AC8E7C}"/>
          </ac:picMkLst>
        </pc:picChg>
        <pc:picChg chg="mod">
          <ac:chgData name="Linder, William [HHS]" userId="78ab0174-1c0e-4878-989c-7fcc481cae38" providerId="ADAL" clId="{95E423F5-BB87-4E02-9B25-1CD97E40DC64}" dt="2025-03-13T18:15:44.484" v="93" actId="962"/>
          <ac:picMkLst>
            <pc:docMk/>
            <pc:sldMk cId="1092370224" sldId="302"/>
            <ac:picMk id="4" creationId="{C64CD219-F5D7-A53B-1121-4E9A560FEFA0}"/>
          </ac:picMkLst>
        </pc:picChg>
      </pc:sldChg>
      <pc:sldChg chg="modSp mod">
        <pc:chgData name="Linder, William [HHS]" userId="78ab0174-1c0e-4878-989c-7fcc481cae38" providerId="ADAL" clId="{95E423F5-BB87-4E02-9B25-1CD97E40DC64}" dt="2025-03-13T18:20:42.001" v="185" actId="962"/>
        <pc:sldMkLst>
          <pc:docMk/>
          <pc:sldMk cId="153721151" sldId="303"/>
        </pc:sldMkLst>
        <pc:spChg chg="mod">
          <ac:chgData name="Linder, William [HHS]" userId="78ab0174-1c0e-4878-989c-7fcc481cae38" providerId="ADAL" clId="{95E423F5-BB87-4E02-9B25-1CD97E40DC64}" dt="2025-03-13T18:19:37.300" v="172" actId="2711"/>
          <ac:spMkLst>
            <pc:docMk/>
            <pc:sldMk cId="153721151" sldId="303"/>
            <ac:spMk id="2" creationId="{0663E179-C595-82C3-B632-7644355A8763}"/>
          </ac:spMkLst>
        </pc:spChg>
        <pc:picChg chg="mod">
          <ac:chgData name="Linder, William [HHS]" userId="78ab0174-1c0e-4878-989c-7fcc481cae38" providerId="ADAL" clId="{95E423F5-BB87-4E02-9B25-1CD97E40DC64}" dt="2025-03-13T18:20:42.001" v="185" actId="962"/>
          <ac:picMkLst>
            <pc:docMk/>
            <pc:sldMk cId="153721151" sldId="303"/>
            <ac:picMk id="5" creationId="{FCD0E039-D235-EA23-5D03-37790F01DBC6}"/>
          </ac:picMkLst>
        </pc:picChg>
      </pc:sldChg>
      <pc:sldChg chg="modSp mod">
        <pc:chgData name="Linder, William [HHS]" userId="78ab0174-1c0e-4878-989c-7fcc481cae38" providerId="ADAL" clId="{95E423F5-BB87-4E02-9B25-1CD97E40DC64}" dt="2025-03-13T18:20:54.177" v="191" actId="962"/>
        <pc:sldMkLst>
          <pc:docMk/>
          <pc:sldMk cId="1010657951" sldId="304"/>
        </pc:sldMkLst>
        <pc:spChg chg="mod">
          <ac:chgData name="Linder, William [HHS]" userId="78ab0174-1c0e-4878-989c-7fcc481cae38" providerId="ADAL" clId="{95E423F5-BB87-4E02-9B25-1CD97E40DC64}" dt="2025-03-13T18:19:42.697" v="173" actId="2711"/>
          <ac:spMkLst>
            <pc:docMk/>
            <pc:sldMk cId="1010657951" sldId="304"/>
            <ac:spMk id="2" creationId="{6036EB68-93C9-76C8-DB45-A9827A9FE039}"/>
          </ac:spMkLst>
        </pc:spChg>
        <pc:spChg chg="mod">
          <ac:chgData name="Linder, William [HHS]" userId="78ab0174-1c0e-4878-989c-7fcc481cae38" providerId="ADAL" clId="{95E423F5-BB87-4E02-9B25-1CD97E40DC64}" dt="2025-03-13T18:20:53.512" v="190" actId="962"/>
          <ac:spMkLst>
            <pc:docMk/>
            <pc:sldMk cId="1010657951" sldId="304"/>
            <ac:spMk id="6" creationId="{2554B96C-CBCC-3C35-597A-3D6E59C43C36}"/>
          </ac:spMkLst>
        </pc:spChg>
        <pc:spChg chg="mod">
          <ac:chgData name="Linder, William [HHS]" userId="78ab0174-1c0e-4878-989c-7fcc481cae38" providerId="ADAL" clId="{95E423F5-BB87-4E02-9B25-1CD97E40DC64}" dt="2025-03-13T18:20:54.177" v="191" actId="962"/>
          <ac:spMkLst>
            <pc:docMk/>
            <pc:sldMk cId="1010657951" sldId="304"/>
            <ac:spMk id="7" creationId="{742C7278-0081-B08F-EA0C-C608B7FDF2C9}"/>
          </ac:spMkLst>
        </pc:spChg>
        <pc:picChg chg="mod">
          <ac:chgData name="Linder, William [HHS]" userId="78ab0174-1c0e-4878-989c-7fcc481cae38" providerId="ADAL" clId="{95E423F5-BB87-4E02-9B25-1CD97E40DC64}" dt="2025-03-13T18:20:48.008" v="187" actId="962"/>
          <ac:picMkLst>
            <pc:docMk/>
            <pc:sldMk cId="1010657951" sldId="304"/>
            <ac:picMk id="3" creationId="{C6C27B6E-0A19-8C38-AE96-7E9AF6630403}"/>
          </ac:picMkLst>
        </pc:picChg>
        <pc:picChg chg="mod">
          <ac:chgData name="Linder, William [HHS]" userId="78ab0174-1c0e-4878-989c-7fcc481cae38" providerId="ADAL" clId="{95E423F5-BB87-4E02-9B25-1CD97E40DC64}" dt="2025-03-13T18:20:50.182" v="189" actId="962"/>
          <ac:picMkLst>
            <pc:docMk/>
            <pc:sldMk cId="1010657951" sldId="304"/>
            <ac:picMk id="4" creationId="{887691D8-3BF5-C788-0F6A-5F51F6B32189}"/>
          </ac:picMkLst>
        </pc:picChg>
      </pc:sldChg>
      <pc:sldChg chg="modSp mod">
        <pc:chgData name="Linder, William [HHS]" userId="78ab0174-1c0e-4878-989c-7fcc481cae38" providerId="ADAL" clId="{95E423F5-BB87-4E02-9B25-1CD97E40DC64}" dt="2025-03-13T18:20:59.369" v="195" actId="962"/>
        <pc:sldMkLst>
          <pc:docMk/>
          <pc:sldMk cId="2803481951" sldId="305"/>
        </pc:sldMkLst>
        <pc:spChg chg="mod">
          <ac:chgData name="Linder, William [HHS]" userId="78ab0174-1c0e-4878-989c-7fcc481cae38" providerId="ADAL" clId="{95E423F5-BB87-4E02-9B25-1CD97E40DC64}" dt="2025-03-13T18:19:52.535" v="175" actId="1076"/>
          <ac:spMkLst>
            <pc:docMk/>
            <pc:sldMk cId="2803481951" sldId="305"/>
            <ac:spMk id="2" creationId="{50C70A2C-6836-DF96-AF22-505DED78E503}"/>
          </ac:spMkLst>
        </pc:spChg>
        <pc:spChg chg="mod">
          <ac:chgData name="Linder, William [HHS]" userId="78ab0174-1c0e-4878-989c-7fcc481cae38" providerId="ADAL" clId="{95E423F5-BB87-4E02-9B25-1CD97E40DC64}" dt="2025-03-13T18:20:58.903" v="194" actId="962"/>
          <ac:spMkLst>
            <pc:docMk/>
            <pc:sldMk cId="2803481951" sldId="305"/>
            <ac:spMk id="8" creationId="{C65504E5-78C8-91F2-C4BD-711D10D19F0C}"/>
          </ac:spMkLst>
        </pc:spChg>
        <pc:spChg chg="mod">
          <ac:chgData name="Linder, William [HHS]" userId="78ab0174-1c0e-4878-989c-7fcc481cae38" providerId="ADAL" clId="{95E423F5-BB87-4E02-9B25-1CD97E40DC64}" dt="2025-03-13T18:20:59.369" v="195" actId="962"/>
          <ac:spMkLst>
            <pc:docMk/>
            <pc:sldMk cId="2803481951" sldId="305"/>
            <ac:spMk id="9" creationId="{736A6963-8482-CE2D-0489-A654D5CA6286}"/>
          </ac:spMkLst>
        </pc:spChg>
        <pc:picChg chg="mod">
          <ac:chgData name="Linder, William [HHS]" userId="78ab0174-1c0e-4878-989c-7fcc481cae38" providerId="ADAL" clId="{95E423F5-BB87-4E02-9B25-1CD97E40DC64}" dt="2025-03-13T18:20:57.959" v="193" actId="962"/>
          <ac:picMkLst>
            <pc:docMk/>
            <pc:sldMk cId="2803481951" sldId="305"/>
            <ac:picMk id="5" creationId="{4FD9C8A7-D30A-7ACF-138D-4AA7C16C5142}"/>
          </ac:picMkLst>
        </pc:picChg>
      </pc:sldChg>
      <pc:sldChg chg="modSp mod">
        <pc:chgData name="Linder, William [HHS]" userId="78ab0174-1c0e-4878-989c-7fcc481cae38" providerId="ADAL" clId="{95E423F5-BB87-4E02-9B25-1CD97E40DC64}" dt="2025-03-13T18:21:19.957" v="201" actId="962"/>
        <pc:sldMkLst>
          <pc:docMk/>
          <pc:sldMk cId="3458175410" sldId="306"/>
        </pc:sldMkLst>
        <pc:spChg chg="mod">
          <ac:chgData name="Linder, William [HHS]" userId="78ab0174-1c0e-4878-989c-7fcc481cae38" providerId="ADAL" clId="{95E423F5-BB87-4E02-9B25-1CD97E40DC64}" dt="2025-03-13T18:19:57.637" v="176" actId="2711"/>
          <ac:spMkLst>
            <pc:docMk/>
            <pc:sldMk cId="3458175410" sldId="306"/>
            <ac:spMk id="2" creationId="{BB032D21-5D7F-95B4-7B35-AC4E09A67852}"/>
          </ac:spMkLst>
        </pc:spChg>
        <pc:spChg chg="mod">
          <ac:chgData name="Linder, William [HHS]" userId="78ab0174-1c0e-4878-989c-7fcc481cae38" providerId="ADAL" clId="{95E423F5-BB87-4E02-9B25-1CD97E40DC64}" dt="2025-03-13T18:21:17.913" v="198" actId="962"/>
          <ac:spMkLst>
            <pc:docMk/>
            <pc:sldMk cId="3458175410" sldId="306"/>
            <ac:spMk id="8" creationId="{6E037F04-99EB-21F3-871A-9A90DA1B8050}"/>
          </ac:spMkLst>
        </pc:spChg>
        <pc:spChg chg="mod">
          <ac:chgData name="Linder, William [HHS]" userId="78ab0174-1c0e-4878-989c-7fcc481cae38" providerId="ADAL" clId="{95E423F5-BB87-4E02-9B25-1CD97E40DC64}" dt="2025-03-13T18:21:18.866" v="199" actId="962"/>
          <ac:spMkLst>
            <pc:docMk/>
            <pc:sldMk cId="3458175410" sldId="306"/>
            <ac:spMk id="9" creationId="{37C18D12-A397-5917-BF85-6F2C961653BE}"/>
          </ac:spMkLst>
        </pc:spChg>
        <pc:spChg chg="mod">
          <ac:chgData name="Linder, William [HHS]" userId="78ab0174-1c0e-4878-989c-7fcc481cae38" providerId="ADAL" clId="{95E423F5-BB87-4E02-9B25-1CD97E40DC64}" dt="2025-03-13T18:21:19.476" v="200" actId="962"/>
          <ac:spMkLst>
            <pc:docMk/>
            <pc:sldMk cId="3458175410" sldId="306"/>
            <ac:spMk id="10" creationId="{CCBC5B10-A68C-FC44-A8EF-EF1AB9DD52A8}"/>
          </ac:spMkLst>
        </pc:spChg>
        <pc:spChg chg="mod">
          <ac:chgData name="Linder, William [HHS]" userId="78ab0174-1c0e-4878-989c-7fcc481cae38" providerId="ADAL" clId="{95E423F5-BB87-4E02-9B25-1CD97E40DC64}" dt="2025-03-13T18:21:19.957" v="201" actId="962"/>
          <ac:spMkLst>
            <pc:docMk/>
            <pc:sldMk cId="3458175410" sldId="306"/>
            <ac:spMk id="11" creationId="{A2766646-B7D6-B5ED-994E-020653EF74A7}"/>
          </ac:spMkLst>
        </pc:spChg>
        <pc:picChg chg="mod">
          <ac:chgData name="Linder, William [HHS]" userId="78ab0174-1c0e-4878-989c-7fcc481cae38" providerId="ADAL" clId="{95E423F5-BB87-4E02-9B25-1CD97E40DC64}" dt="2025-03-13T18:21:16.309" v="197" actId="962"/>
          <ac:picMkLst>
            <pc:docMk/>
            <pc:sldMk cId="3458175410" sldId="306"/>
            <ac:picMk id="5" creationId="{F053704E-BE5D-C243-EDA2-9EFFD7892154}"/>
          </ac:picMkLst>
        </pc:picChg>
      </pc:sldChg>
      <pc:sldChg chg="modSp mod">
        <pc:chgData name="Linder, William [HHS]" userId="78ab0174-1c0e-4878-989c-7fcc481cae38" providerId="ADAL" clId="{95E423F5-BB87-4E02-9B25-1CD97E40DC64}" dt="2025-03-13T18:21:46.672" v="204" actId="962"/>
        <pc:sldMkLst>
          <pc:docMk/>
          <pc:sldMk cId="2916985089" sldId="307"/>
        </pc:sldMkLst>
        <pc:spChg chg="mod">
          <ac:chgData name="Linder, William [HHS]" userId="78ab0174-1c0e-4878-989c-7fcc481cae38" providerId="ADAL" clId="{95E423F5-BB87-4E02-9B25-1CD97E40DC64}" dt="2025-03-13T18:20:10.762" v="179" actId="2711"/>
          <ac:spMkLst>
            <pc:docMk/>
            <pc:sldMk cId="2916985089" sldId="307"/>
            <ac:spMk id="2" creationId="{8DE8B235-D2E6-2A3F-3031-D77364B06421}"/>
          </ac:spMkLst>
        </pc:spChg>
        <pc:picChg chg="mod">
          <ac:chgData name="Linder, William [HHS]" userId="78ab0174-1c0e-4878-989c-7fcc481cae38" providerId="ADAL" clId="{95E423F5-BB87-4E02-9B25-1CD97E40DC64}" dt="2025-03-13T18:21:46.672" v="204" actId="962"/>
          <ac:picMkLst>
            <pc:docMk/>
            <pc:sldMk cId="2916985089" sldId="307"/>
            <ac:picMk id="3" creationId="{399122DD-3588-C544-7AC8-05B69D04715E}"/>
          </ac:picMkLst>
        </pc:picChg>
      </pc:sldChg>
      <pc:sldChg chg="modSp mod">
        <pc:chgData name="Linder, William [HHS]" userId="78ab0174-1c0e-4878-989c-7fcc481cae38" providerId="ADAL" clId="{95E423F5-BB87-4E02-9B25-1CD97E40DC64}" dt="2025-03-13T18:21:41.974" v="203" actId="962"/>
        <pc:sldMkLst>
          <pc:docMk/>
          <pc:sldMk cId="63252382" sldId="308"/>
        </pc:sldMkLst>
        <pc:spChg chg="mod">
          <ac:chgData name="Linder, William [HHS]" userId="78ab0174-1c0e-4878-989c-7fcc481cae38" providerId="ADAL" clId="{95E423F5-BB87-4E02-9B25-1CD97E40DC64}" dt="2025-03-13T18:20:06.390" v="178" actId="1076"/>
          <ac:spMkLst>
            <pc:docMk/>
            <pc:sldMk cId="63252382" sldId="308"/>
            <ac:spMk id="2" creationId="{058E3D6E-04FA-FDFB-C983-E2E25532F2BB}"/>
          </ac:spMkLst>
        </pc:spChg>
        <pc:picChg chg="mod">
          <ac:chgData name="Linder, William [HHS]" userId="78ab0174-1c0e-4878-989c-7fcc481cae38" providerId="ADAL" clId="{95E423F5-BB87-4E02-9B25-1CD97E40DC64}" dt="2025-03-13T18:21:41.974" v="203" actId="962"/>
          <ac:picMkLst>
            <pc:docMk/>
            <pc:sldMk cId="63252382" sldId="308"/>
            <ac:picMk id="3" creationId="{FF494C28-6189-82C7-4DE0-EB6EE558AF1D}"/>
          </ac:picMkLst>
        </pc:picChg>
      </pc:sldChg>
      <pc:sldChg chg="modSp mod">
        <pc:chgData name="Linder, William [HHS]" userId="78ab0174-1c0e-4878-989c-7fcc481cae38" providerId="ADAL" clId="{95E423F5-BB87-4E02-9B25-1CD97E40DC64}" dt="2025-03-13T18:21:57.177" v="206" actId="962"/>
        <pc:sldMkLst>
          <pc:docMk/>
          <pc:sldMk cId="1543871415" sldId="309"/>
        </pc:sldMkLst>
        <pc:spChg chg="mod">
          <ac:chgData name="Linder, William [HHS]" userId="78ab0174-1c0e-4878-989c-7fcc481cae38" providerId="ADAL" clId="{95E423F5-BB87-4E02-9B25-1CD97E40DC64}" dt="2025-03-13T18:20:15.065" v="180" actId="2711"/>
          <ac:spMkLst>
            <pc:docMk/>
            <pc:sldMk cId="1543871415" sldId="309"/>
            <ac:spMk id="2" creationId="{DC6D4D64-3B91-CEBB-3D7C-597CC2F9B738}"/>
          </ac:spMkLst>
        </pc:spChg>
        <pc:picChg chg="mod">
          <ac:chgData name="Linder, William [HHS]" userId="78ab0174-1c0e-4878-989c-7fcc481cae38" providerId="ADAL" clId="{95E423F5-BB87-4E02-9B25-1CD97E40DC64}" dt="2025-03-13T18:21:57.177" v="206" actId="962"/>
          <ac:picMkLst>
            <pc:docMk/>
            <pc:sldMk cId="1543871415" sldId="309"/>
            <ac:picMk id="4" creationId="{14573814-4DD7-F8B2-42E3-AE82DABF80F5}"/>
          </ac:picMkLst>
        </pc:picChg>
      </pc:sldChg>
      <pc:sldChg chg="modSp mod">
        <pc:chgData name="Linder, William [HHS]" userId="78ab0174-1c0e-4878-989c-7fcc481cae38" providerId="ADAL" clId="{95E423F5-BB87-4E02-9B25-1CD97E40DC64}" dt="2025-03-13T18:22:10.014" v="208" actId="962"/>
        <pc:sldMkLst>
          <pc:docMk/>
          <pc:sldMk cId="1009253954" sldId="310"/>
        </pc:sldMkLst>
        <pc:spChg chg="mod">
          <ac:chgData name="Linder, William [HHS]" userId="78ab0174-1c0e-4878-989c-7fcc481cae38" providerId="ADAL" clId="{95E423F5-BB87-4E02-9B25-1CD97E40DC64}" dt="2025-03-13T18:20:19.593" v="181" actId="2711"/>
          <ac:spMkLst>
            <pc:docMk/>
            <pc:sldMk cId="1009253954" sldId="310"/>
            <ac:spMk id="2" creationId="{B27B8831-B21E-219C-530F-1D69880B2E92}"/>
          </ac:spMkLst>
        </pc:spChg>
        <pc:spChg chg="mod">
          <ac:chgData name="Linder, William [HHS]" userId="78ab0174-1c0e-4878-989c-7fcc481cae38" providerId="ADAL" clId="{95E423F5-BB87-4E02-9B25-1CD97E40DC64}" dt="2025-03-13T18:20:23.836" v="182" actId="2711"/>
          <ac:spMkLst>
            <pc:docMk/>
            <pc:sldMk cId="1009253954" sldId="310"/>
            <ac:spMk id="3" creationId="{6A56EA32-8E53-21C4-70B9-78168CB72933}"/>
          </ac:spMkLst>
        </pc:spChg>
        <pc:picChg chg="mod">
          <ac:chgData name="Linder, William [HHS]" userId="78ab0174-1c0e-4878-989c-7fcc481cae38" providerId="ADAL" clId="{95E423F5-BB87-4E02-9B25-1CD97E40DC64}" dt="2025-03-13T18:22:10.014" v="208" actId="962"/>
          <ac:picMkLst>
            <pc:docMk/>
            <pc:sldMk cId="1009253954" sldId="310"/>
            <ac:picMk id="5" creationId="{409E8DCA-993F-84D4-67C2-570636536B84}"/>
          </ac:picMkLst>
        </pc:picChg>
      </pc:sldChg>
      <pc:sldChg chg="modSp mod">
        <pc:chgData name="Linder, William [HHS]" userId="78ab0174-1c0e-4878-989c-7fcc481cae38" providerId="ADAL" clId="{95E423F5-BB87-4E02-9B25-1CD97E40DC64}" dt="2025-03-13T18:22:38.492" v="219" actId="2711"/>
        <pc:sldMkLst>
          <pc:docMk/>
          <pc:sldMk cId="775013631" sldId="318"/>
        </pc:sldMkLst>
        <pc:spChg chg="mod">
          <ac:chgData name="Linder, William [HHS]" userId="78ab0174-1c0e-4878-989c-7fcc481cae38" providerId="ADAL" clId="{95E423F5-BB87-4E02-9B25-1CD97E40DC64}" dt="2025-03-13T18:22:38.492" v="219" actId="2711"/>
          <ac:spMkLst>
            <pc:docMk/>
            <pc:sldMk cId="775013631" sldId="318"/>
            <ac:spMk id="10" creationId="{7B923554-884A-90F1-2054-F9BB68C738FE}"/>
          </ac:spMkLst>
        </pc:spChg>
      </pc:sldChg>
      <pc:sldChg chg="modSp mod">
        <pc:chgData name="Linder, William [HHS]" userId="78ab0174-1c0e-4878-989c-7fcc481cae38" providerId="ADAL" clId="{95E423F5-BB87-4E02-9B25-1CD97E40DC64}" dt="2025-03-13T18:22:44.224" v="220" actId="2711"/>
        <pc:sldMkLst>
          <pc:docMk/>
          <pc:sldMk cId="4094737222" sldId="319"/>
        </pc:sldMkLst>
        <pc:spChg chg="mod">
          <ac:chgData name="Linder, William [HHS]" userId="78ab0174-1c0e-4878-989c-7fcc481cae38" providerId="ADAL" clId="{95E423F5-BB87-4E02-9B25-1CD97E40DC64}" dt="2025-03-13T18:22:44.224" v="220" actId="2711"/>
          <ac:spMkLst>
            <pc:docMk/>
            <pc:sldMk cId="4094737222" sldId="319"/>
            <ac:spMk id="6" creationId="{004FF856-258A-F587-8561-F16BB7728B09}"/>
          </ac:spMkLst>
        </pc:spChg>
        <pc:spChg chg="mod">
          <ac:chgData name="Linder, William [HHS]" userId="78ab0174-1c0e-4878-989c-7fcc481cae38" providerId="ADAL" clId="{95E423F5-BB87-4E02-9B25-1CD97E40DC64}" dt="2025-03-13T18:22:44.224" v="220" actId="2711"/>
          <ac:spMkLst>
            <pc:docMk/>
            <pc:sldMk cId="4094737222" sldId="319"/>
            <ac:spMk id="7" creationId="{9DAC3224-01C7-6742-7E97-95098D289D41}"/>
          </ac:spMkLst>
        </pc:spChg>
      </pc:sldChg>
      <pc:sldChg chg="modSp mod">
        <pc:chgData name="Linder, William [HHS]" userId="78ab0174-1c0e-4878-989c-7fcc481cae38" providerId="ADAL" clId="{95E423F5-BB87-4E02-9B25-1CD97E40DC64}" dt="2025-03-13T18:22:53.473" v="221" actId="2711"/>
        <pc:sldMkLst>
          <pc:docMk/>
          <pc:sldMk cId="1431406073" sldId="320"/>
        </pc:sldMkLst>
        <pc:spChg chg="mod">
          <ac:chgData name="Linder, William [HHS]" userId="78ab0174-1c0e-4878-989c-7fcc481cae38" providerId="ADAL" clId="{95E423F5-BB87-4E02-9B25-1CD97E40DC64}" dt="2025-03-13T18:22:53.473" v="221" actId="2711"/>
          <ac:spMkLst>
            <pc:docMk/>
            <pc:sldMk cId="1431406073" sldId="320"/>
            <ac:spMk id="8" creationId="{38A00022-F85B-363D-87B2-B32328F6A588}"/>
          </ac:spMkLst>
        </pc:spChg>
        <pc:spChg chg="mod">
          <ac:chgData name="Linder, William [HHS]" userId="78ab0174-1c0e-4878-989c-7fcc481cae38" providerId="ADAL" clId="{95E423F5-BB87-4E02-9B25-1CD97E40DC64}" dt="2025-03-13T18:22:53.473" v="221" actId="2711"/>
          <ac:spMkLst>
            <pc:docMk/>
            <pc:sldMk cId="1431406073" sldId="320"/>
            <ac:spMk id="9" creationId="{C21AF9C8-4FF5-0442-C04E-FAF14A50C14A}"/>
          </ac:spMkLst>
        </pc:spChg>
        <pc:spChg chg="mod">
          <ac:chgData name="Linder, William [HHS]" userId="78ab0174-1c0e-4878-989c-7fcc481cae38" providerId="ADAL" clId="{95E423F5-BB87-4E02-9B25-1CD97E40DC64}" dt="2025-03-13T18:22:53.473" v="221" actId="2711"/>
          <ac:spMkLst>
            <pc:docMk/>
            <pc:sldMk cId="1431406073" sldId="320"/>
            <ac:spMk id="15" creationId="{1EC55365-584B-8026-26A0-FE774351892F}"/>
          </ac:spMkLst>
        </pc:spChg>
        <pc:spChg chg="mod">
          <ac:chgData name="Linder, William [HHS]" userId="78ab0174-1c0e-4878-989c-7fcc481cae38" providerId="ADAL" clId="{95E423F5-BB87-4E02-9B25-1CD97E40DC64}" dt="2025-03-13T18:22:53.473" v="221" actId="2711"/>
          <ac:spMkLst>
            <pc:docMk/>
            <pc:sldMk cId="1431406073" sldId="320"/>
            <ac:spMk id="19" creationId="{3A7701FE-B9CB-6D3E-A4C5-2517DD7BC52E}"/>
          </ac:spMkLst>
        </pc:spChg>
        <pc:spChg chg="mod">
          <ac:chgData name="Linder, William [HHS]" userId="78ab0174-1c0e-4878-989c-7fcc481cae38" providerId="ADAL" clId="{95E423F5-BB87-4E02-9B25-1CD97E40DC64}" dt="2025-03-13T18:22:53.473" v="221" actId="2711"/>
          <ac:spMkLst>
            <pc:docMk/>
            <pc:sldMk cId="1431406073" sldId="320"/>
            <ac:spMk id="20" creationId="{CCFF97E5-A684-B024-1FEF-8AE7FCF63534}"/>
          </ac:spMkLst>
        </pc:spChg>
      </pc:sldChg>
      <pc:sldChg chg="modSp mod">
        <pc:chgData name="Linder, William [HHS]" userId="78ab0174-1c0e-4878-989c-7fcc481cae38" providerId="ADAL" clId="{95E423F5-BB87-4E02-9B25-1CD97E40DC64}" dt="2025-03-13T18:23:02.992" v="222" actId="2711"/>
        <pc:sldMkLst>
          <pc:docMk/>
          <pc:sldMk cId="128471570" sldId="321"/>
        </pc:sldMkLst>
        <pc:spChg chg="mod">
          <ac:chgData name="Linder, William [HHS]" userId="78ab0174-1c0e-4878-989c-7fcc481cae38" providerId="ADAL" clId="{95E423F5-BB87-4E02-9B25-1CD97E40DC64}" dt="2025-03-13T18:23:02.992" v="222" actId="2711"/>
          <ac:spMkLst>
            <pc:docMk/>
            <pc:sldMk cId="128471570" sldId="321"/>
            <ac:spMk id="6" creationId="{CF248447-4859-1E50-74D7-D68924010087}"/>
          </ac:spMkLst>
        </pc:spChg>
        <pc:spChg chg="mod">
          <ac:chgData name="Linder, William [HHS]" userId="78ab0174-1c0e-4878-989c-7fcc481cae38" providerId="ADAL" clId="{95E423F5-BB87-4E02-9B25-1CD97E40DC64}" dt="2025-03-13T18:23:02.992" v="222" actId="2711"/>
          <ac:spMkLst>
            <pc:docMk/>
            <pc:sldMk cId="128471570" sldId="321"/>
            <ac:spMk id="11" creationId="{F030C855-E7D3-D3A0-8E3D-A31D8F77A372}"/>
          </ac:spMkLst>
        </pc:spChg>
        <pc:spChg chg="mod">
          <ac:chgData name="Linder, William [HHS]" userId="78ab0174-1c0e-4878-989c-7fcc481cae38" providerId="ADAL" clId="{95E423F5-BB87-4E02-9B25-1CD97E40DC64}" dt="2025-03-13T18:23:02.992" v="222" actId="2711"/>
          <ac:spMkLst>
            <pc:docMk/>
            <pc:sldMk cId="128471570" sldId="321"/>
            <ac:spMk id="15" creationId="{FF182E11-D971-82D4-9A3F-2F05D0601CDF}"/>
          </ac:spMkLst>
        </pc:spChg>
        <pc:spChg chg="mod">
          <ac:chgData name="Linder, William [HHS]" userId="78ab0174-1c0e-4878-989c-7fcc481cae38" providerId="ADAL" clId="{95E423F5-BB87-4E02-9B25-1CD97E40DC64}" dt="2025-03-13T18:23:02.992" v="222" actId="2711"/>
          <ac:spMkLst>
            <pc:docMk/>
            <pc:sldMk cId="128471570" sldId="321"/>
            <ac:spMk id="19" creationId="{17A508C6-26D5-EBC5-2B1D-D07C4280A299}"/>
          </ac:spMkLst>
        </pc:spChg>
        <pc:grpChg chg="mod">
          <ac:chgData name="Linder, William [HHS]" userId="78ab0174-1c0e-4878-989c-7fcc481cae38" providerId="ADAL" clId="{95E423F5-BB87-4E02-9B25-1CD97E40DC64}" dt="2025-03-13T18:23:02.992" v="222" actId="2711"/>
          <ac:grpSpMkLst>
            <pc:docMk/>
            <pc:sldMk cId="128471570" sldId="321"/>
            <ac:grpSpMk id="7" creationId="{7990C8FF-A648-A460-BBD9-1763973668BE}"/>
          </ac:grpSpMkLst>
        </pc:grpChg>
        <pc:grpChg chg="mod">
          <ac:chgData name="Linder, William [HHS]" userId="78ab0174-1c0e-4878-989c-7fcc481cae38" providerId="ADAL" clId="{95E423F5-BB87-4E02-9B25-1CD97E40DC64}" dt="2025-03-13T18:23:02.992" v="222" actId="2711"/>
          <ac:grpSpMkLst>
            <pc:docMk/>
            <pc:sldMk cId="128471570" sldId="321"/>
            <ac:grpSpMk id="12" creationId="{4D568A16-A68A-13E8-51B9-B5EA9E7A7112}"/>
          </ac:grpSpMkLst>
        </pc:grpChg>
        <pc:grpChg chg="mod">
          <ac:chgData name="Linder, William [HHS]" userId="78ab0174-1c0e-4878-989c-7fcc481cae38" providerId="ADAL" clId="{95E423F5-BB87-4E02-9B25-1CD97E40DC64}" dt="2025-03-13T18:23:02.992" v="222" actId="2711"/>
          <ac:grpSpMkLst>
            <pc:docMk/>
            <pc:sldMk cId="128471570" sldId="321"/>
            <ac:grpSpMk id="16" creationId="{1D806F93-EE7A-29FA-3FBE-979692737515}"/>
          </ac:grpSpMkLst>
        </pc:grpChg>
      </pc:sldChg>
      <pc:sldChg chg="modSp mod">
        <pc:chgData name="Linder, William [HHS]" userId="78ab0174-1c0e-4878-989c-7fcc481cae38" providerId="ADAL" clId="{95E423F5-BB87-4E02-9B25-1CD97E40DC64}" dt="2025-03-13T18:18:12.764" v="127" actId="2711"/>
        <pc:sldMkLst>
          <pc:docMk/>
          <pc:sldMk cId="1208420352" sldId="322"/>
        </pc:sldMkLst>
        <pc:spChg chg="mod">
          <ac:chgData name="Linder, William [HHS]" userId="78ab0174-1c0e-4878-989c-7fcc481cae38" providerId="ADAL" clId="{95E423F5-BB87-4E02-9B25-1CD97E40DC64}" dt="2025-03-13T18:18:12.764" v="127" actId="2711"/>
          <ac:spMkLst>
            <pc:docMk/>
            <pc:sldMk cId="1208420352" sldId="322"/>
            <ac:spMk id="9" creationId="{BD20F513-1019-DE89-13C2-ADD4A137C024}"/>
          </ac:spMkLst>
        </pc:spChg>
        <pc:spChg chg="mod">
          <ac:chgData name="Linder, William [HHS]" userId="78ab0174-1c0e-4878-989c-7fcc481cae38" providerId="ADAL" clId="{95E423F5-BB87-4E02-9B25-1CD97E40DC64}" dt="2025-03-13T18:18:12.764" v="127" actId="2711"/>
          <ac:spMkLst>
            <pc:docMk/>
            <pc:sldMk cId="1208420352" sldId="322"/>
            <ac:spMk id="10" creationId="{5C6EF25C-6799-C974-EE6F-313423015B60}"/>
          </ac:spMkLst>
        </pc:spChg>
        <pc:spChg chg="mod">
          <ac:chgData name="Linder, William [HHS]" userId="78ab0174-1c0e-4878-989c-7fcc481cae38" providerId="ADAL" clId="{95E423F5-BB87-4E02-9B25-1CD97E40DC64}" dt="2025-03-13T18:18:12.764" v="127" actId="2711"/>
          <ac:spMkLst>
            <pc:docMk/>
            <pc:sldMk cId="1208420352" sldId="322"/>
            <ac:spMk id="11" creationId="{D363453D-8328-A6FB-617B-829A26C49983}"/>
          </ac:spMkLst>
        </pc:spChg>
        <pc:spChg chg="mod">
          <ac:chgData name="Linder, William [HHS]" userId="78ab0174-1c0e-4878-989c-7fcc481cae38" providerId="ADAL" clId="{95E423F5-BB87-4E02-9B25-1CD97E40DC64}" dt="2025-03-13T18:15:04.851" v="75" actId="962"/>
          <ac:spMkLst>
            <pc:docMk/>
            <pc:sldMk cId="1208420352" sldId="322"/>
            <ac:spMk id="14" creationId="{3BAE67E3-5CDB-9350-2FAB-EC4577F57089}"/>
          </ac:spMkLst>
        </pc:spChg>
        <pc:spChg chg="mod">
          <ac:chgData name="Linder, William [HHS]" userId="78ab0174-1c0e-4878-989c-7fcc481cae38" providerId="ADAL" clId="{95E423F5-BB87-4E02-9B25-1CD97E40DC64}" dt="2025-03-13T18:15:09.658" v="76" actId="962"/>
          <ac:spMkLst>
            <pc:docMk/>
            <pc:sldMk cId="1208420352" sldId="322"/>
            <ac:spMk id="15" creationId="{B03F8741-C832-08A7-D31D-5B59472CD019}"/>
          </ac:spMkLst>
        </pc:spChg>
        <pc:spChg chg="mod">
          <ac:chgData name="Linder, William [HHS]" userId="78ab0174-1c0e-4878-989c-7fcc481cae38" providerId="ADAL" clId="{95E423F5-BB87-4E02-9B25-1CD97E40DC64}" dt="2025-03-13T18:14:45.549" v="73" actId="962"/>
          <ac:spMkLst>
            <pc:docMk/>
            <pc:sldMk cId="1208420352" sldId="322"/>
            <ac:spMk id="16" creationId="{034A46B2-8028-E1CB-1996-56101B29E8EB}"/>
          </ac:spMkLst>
        </pc:spChg>
        <pc:spChg chg="mod">
          <ac:chgData name="Linder, William [HHS]" userId="78ab0174-1c0e-4878-989c-7fcc481cae38" providerId="ADAL" clId="{95E423F5-BB87-4E02-9B25-1CD97E40DC64}" dt="2025-03-13T18:14:44.602" v="72" actId="962"/>
          <ac:spMkLst>
            <pc:docMk/>
            <pc:sldMk cId="1208420352" sldId="322"/>
            <ac:spMk id="17" creationId="{47CAB37A-B92C-6DB0-833F-7A4833B3E939}"/>
          </ac:spMkLst>
        </pc:spChg>
      </pc:sldChg>
      <pc:sldChg chg="modSp mod">
        <pc:chgData name="Linder, William [HHS]" userId="78ab0174-1c0e-4878-989c-7fcc481cae38" providerId="ADAL" clId="{95E423F5-BB87-4E02-9B25-1CD97E40DC64}" dt="2025-03-13T18:17:56.634" v="124" actId="2711"/>
        <pc:sldMkLst>
          <pc:docMk/>
          <pc:sldMk cId="403557624" sldId="323"/>
        </pc:sldMkLst>
        <pc:spChg chg="mod">
          <ac:chgData name="Linder, William [HHS]" userId="78ab0174-1c0e-4878-989c-7fcc481cae38" providerId="ADAL" clId="{95E423F5-BB87-4E02-9B25-1CD97E40DC64}" dt="2025-03-13T18:17:56.634" v="124" actId="2711"/>
          <ac:spMkLst>
            <pc:docMk/>
            <pc:sldMk cId="403557624" sldId="323"/>
            <ac:spMk id="10" creationId="{BF11E7E4-029E-5960-7110-8E9659AD6839}"/>
          </ac:spMkLst>
        </pc:spChg>
      </pc:sldChg>
      <pc:sldChg chg="modSp mod">
        <pc:chgData name="Linder, William [HHS]" userId="78ab0174-1c0e-4878-989c-7fcc481cae38" providerId="ADAL" clId="{95E423F5-BB87-4E02-9B25-1CD97E40DC64}" dt="2025-03-13T18:17:44.530" v="121" actId="2711"/>
        <pc:sldMkLst>
          <pc:docMk/>
          <pc:sldMk cId="145297188" sldId="324"/>
        </pc:sldMkLst>
        <pc:spChg chg="mod">
          <ac:chgData name="Linder, William [HHS]" userId="78ab0174-1c0e-4878-989c-7fcc481cae38" providerId="ADAL" clId="{95E423F5-BB87-4E02-9B25-1CD97E40DC64}" dt="2025-03-13T18:17:44.530" v="121" actId="2711"/>
          <ac:spMkLst>
            <pc:docMk/>
            <pc:sldMk cId="145297188" sldId="324"/>
            <ac:spMk id="6" creationId="{6D6AB383-0AAD-3B20-09D1-FE580464ABC6}"/>
          </ac:spMkLst>
        </pc:spChg>
        <pc:spChg chg="mod">
          <ac:chgData name="Linder, William [HHS]" userId="78ab0174-1c0e-4878-989c-7fcc481cae38" providerId="ADAL" clId="{95E423F5-BB87-4E02-9B25-1CD97E40DC64}" dt="2025-03-13T18:17:44.530" v="121" actId="2711"/>
          <ac:spMkLst>
            <pc:docMk/>
            <pc:sldMk cId="145297188" sldId="324"/>
            <ac:spMk id="7" creationId="{285BEFA4-B161-3F93-5C2D-5FCBE40C66E7}"/>
          </ac:spMkLst>
        </pc:spChg>
        <pc:spChg chg="mod">
          <ac:chgData name="Linder, William [HHS]" userId="78ab0174-1c0e-4878-989c-7fcc481cae38" providerId="ADAL" clId="{95E423F5-BB87-4E02-9B25-1CD97E40DC64}" dt="2025-03-13T18:17:44.530" v="121" actId="2711"/>
          <ac:spMkLst>
            <pc:docMk/>
            <pc:sldMk cId="145297188" sldId="324"/>
            <ac:spMk id="8" creationId="{0D0A6B4A-2ADD-0593-C3FE-BD25DD1949AA}"/>
          </ac:spMkLst>
        </pc:spChg>
        <pc:spChg chg="mod">
          <ac:chgData name="Linder, William [HHS]" userId="78ab0174-1c0e-4878-989c-7fcc481cae38" providerId="ADAL" clId="{95E423F5-BB87-4E02-9B25-1CD97E40DC64}" dt="2025-03-13T18:17:44.530" v="121" actId="2711"/>
          <ac:spMkLst>
            <pc:docMk/>
            <pc:sldMk cId="145297188" sldId="324"/>
            <ac:spMk id="9" creationId="{4A2C33E3-67A2-3EF3-4273-CDA152DD91AF}"/>
          </ac:spMkLst>
        </pc:spChg>
        <pc:spChg chg="mod">
          <ac:chgData name="Linder, William [HHS]" userId="78ab0174-1c0e-4878-989c-7fcc481cae38" providerId="ADAL" clId="{95E423F5-BB87-4E02-9B25-1CD97E40DC64}" dt="2025-03-13T18:17:44.530" v="121" actId="2711"/>
          <ac:spMkLst>
            <pc:docMk/>
            <pc:sldMk cId="145297188" sldId="324"/>
            <ac:spMk id="11" creationId="{A417E0A2-DE98-9670-33ED-BDD2079929DE}"/>
          </ac:spMkLst>
        </pc:spChg>
      </pc:sldChg>
      <pc:sldChg chg="modSp mod">
        <pc:chgData name="Linder, William [HHS]" userId="78ab0174-1c0e-4878-989c-7fcc481cae38" providerId="ADAL" clId="{95E423F5-BB87-4E02-9B25-1CD97E40DC64}" dt="2025-03-13T18:17:30.828" v="119" actId="2711"/>
        <pc:sldMkLst>
          <pc:docMk/>
          <pc:sldMk cId="3911707660" sldId="325"/>
        </pc:sldMkLst>
        <pc:spChg chg="mod">
          <ac:chgData name="Linder, William [HHS]" userId="78ab0174-1c0e-4878-989c-7fcc481cae38" providerId="ADAL" clId="{95E423F5-BB87-4E02-9B25-1CD97E40DC64}" dt="2025-03-13T18:17:30.828" v="119" actId="2711"/>
          <ac:spMkLst>
            <pc:docMk/>
            <pc:sldMk cId="3911707660" sldId="325"/>
            <ac:spMk id="6" creationId="{33933896-3258-E6DE-E0A9-BE40FA10C4EE}"/>
          </ac:spMkLst>
        </pc:spChg>
        <pc:spChg chg="mod">
          <ac:chgData name="Linder, William [HHS]" userId="78ab0174-1c0e-4878-989c-7fcc481cae38" providerId="ADAL" clId="{95E423F5-BB87-4E02-9B25-1CD97E40DC64}" dt="2025-03-13T18:17:30.828" v="119" actId="2711"/>
          <ac:spMkLst>
            <pc:docMk/>
            <pc:sldMk cId="3911707660" sldId="325"/>
            <ac:spMk id="7" creationId="{A9BE738E-E613-1B5B-13BB-AF79E84CC97C}"/>
          </ac:spMkLst>
        </pc:spChg>
        <pc:spChg chg="mod">
          <ac:chgData name="Linder, William [HHS]" userId="78ab0174-1c0e-4878-989c-7fcc481cae38" providerId="ADAL" clId="{95E423F5-BB87-4E02-9B25-1CD97E40DC64}" dt="2025-03-13T18:17:30.828" v="119" actId="2711"/>
          <ac:spMkLst>
            <pc:docMk/>
            <pc:sldMk cId="3911707660" sldId="325"/>
            <ac:spMk id="8" creationId="{85DEC9BF-AFA1-A2CE-880C-049568E9F100}"/>
          </ac:spMkLst>
        </pc:spChg>
        <pc:spChg chg="mod">
          <ac:chgData name="Linder, William [HHS]" userId="78ab0174-1c0e-4878-989c-7fcc481cae38" providerId="ADAL" clId="{95E423F5-BB87-4E02-9B25-1CD97E40DC64}" dt="2025-03-13T18:17:30.828" v="119" actId="2711"/>
          <ac:spMkLst>
            <pc:docMk/>
            <pc:sldMk cId="3911707660" sldId="325"/>
            <ac:spMk id="9" creationId="{AFE50C88-F92D-A46B-A039-28767A2389F3}"/>
          </ac:spMkLst>
        </pc:spChg>
      </pc:sldChg>
      <pc:sldChg chg="modSp mod">
        <pc:chgData name="Linder, William [HHS]" userId="78ab0174-1c0e-4878-989c-7fcc481cae38" providerId="ADAL" clId="{95E423F5-BB87-4E02-9B25-1CD97E40DC64}" dt="2025-03-13T18:17:35.457" v="120" actId="2711"/>
        <pc:sldMkLst>
          <pc:docMk/>
          <pc:sldMk cId="1062503103" sldId="326"/>
        </pc:sldMkLst>
        <pc:spChg chg="mod">
          <ac:chgData name="Linder, William [HHS]" userId="78ab0174-1c0e-4878-989c-7fcc481cae38" providerId="ADAL" clId="{95E423F5-BB87-4E02-9B25-1CD97E40DC64}" dt="2025-03-13T18:17:35.457" v="120" actId="2711"/>
          <ac:spMkLst>
            <pc:docMk/>
            <pc:sldMk cId="1062503103" sldId="326"/>
            <ac:spMk id="6" creationId="{A031A843-29AD-CC8C-8D5A-B21616D0CB90}"/>
          </ac:spMkLst>
        </pc:spChg>
        <pc:spChg chg="mod">
          <ac:chgData name="Linder, William [HHS]" userId="78ab0174-1c0e-4878-989c-7fcc481cae38" providerId="ADAL" clId="{95E423F5-BB87-4E02-9B25-1CD97E40DC64}" dt="2025-03-13T18:17:35.457" v="120" actId="2711"/>
          <ac:spMkLst>
            <pc:docMk/>
            <pc:sldMk cId="1062503103" sldId="326"/>
            <ac:spMk id="7" creationId="{E57FD61C-9D71-9F2A-4E4C-2D1119495A7B}"/>
          </ac:spMkLst>
        </pc:spChg>
      </pc:sldChg>
      <pc:sldChg chg="addSp delSp modSp mod">
        <pc:chgData name="Linder, William [HHS]" userId="78ab0174-1c0e-4878-989c-7fcc481cae38" providerId="ADAL" clId="{95E423F5-BB87-4E02-9B25-1CD97E40DC64}" dt="2025-03-13T18:22:24.697" v="218" actId="962"/>
        <pc:sldMkLst>
          <pc:docMk/>
          <pc:sldMk cId="315621765" sldId="327"/>
        </pc:sldMkLst>
        <pc:spChg chg="mod ord">
          <ac:chgData name="Linder, William [HHS]" userId="78ab0174-1c0e-4878-989c-7fcc481cae38" providerId="ADAL" clId="{95E423F5-BB87-4E02-9B25-1CD97E40DC64}" dt="2025-03-13T18:22:22.829" v="214" actId="962"/>
          <ac:spMkLst>
            <pc:docMk/>
            <pc:sldMk cId="315621765" sldId="327"/>
            <ac:spMk id="2" creationId="{22BEAD4E-6E10-56AE-7D7D-B3E4178AFD14}"/>
          </ac:spMkLst>
        </pc:spChg>
        <pc:spChg chg="mod">
          <ac:chgData name="Linder, William [HHS]" userId="78ab0174-1c0e-4878-989c-7fcc481cae38" providerId="ADAL" clId="{95E423F5-BB87-4E02-9B25-1CD97E40DC64}" dt="2025-03-13T18:22:24.202" v="216" actId="962"/>
          <ac:spMkLst>
            <pc:docMk/>
            <pc:sldMk cId="315621765" sldId="327"/>
            <ac:spMk id="3" creationId="{62EACED6-8686-F377-9160-4AD1BB6AD095}"/>
          </ac:spMkLst>
        </pc:spChg>
        <pc:spChg chg="mod">
          <ac:chgData name="Linder, William [HHS]" userId="78ab0174-1c0e-4878-989c-7fcc481cae38" providerId="ADAL" clId="{95E423F5-BB87-4E02-9B25-1CD97E40DC64}" dt="2025-03-13T18:22:24.697" v="218" actId="962"/>
          <ac:spMkLst>
            <pc:docMk/>
            <pc:sldMk cId="315621765" sldId="327"/>
            <ac:spMk id="4" creationId="{BF2311AF-0B67-A705-DF63-1A5F5E5A1909}"/>
          </ac:spMkLst>
        </pc:spChg>
        <pc:spChg chg="ord">
          <ac:chgData name="Linder, William [HHS]" userId="78ab0174-1c0e-4878-989c-7fcc481cae38" providerId="ADAL" clId="{95E423F5-BB87-4E02-9B25-1CD97E40DC64}" dt="2025-03-13T18:09:08.675" v="49" actId="13244"/>
          <ac:spMkLst>
            <pc:docMk/>
            <pc:sldMk cId="315621765" sldId="327"/>
            <ac:spMk id="5" creationId="{7C0B3DD1-254D-C50B-3C68-7A0BFB2EBCD9}"/>
          </ac:spMkLst>
        </pc:spChg>
        <pc:spChg chg="mod ord">
          <ac:chgData name="Linder, William [HHS]" userId="78ab0174-1c0e-4878-989c-7fcc481cae38" providerId="ADAL" clId="{95E423F5-BB87-4E02-9B25-1CD97E40DC64}" dt="2025-03-13T18:17:07.913" v="116" actId="2711"/>
          <ac:spMkLst>
            <pc:docMk/>
            <pc:sldMk cId="315621765" sldId="327"/>
            <ac:spMk id="6" creationId="{EA0F1510-B961-9840-B055-98A169C8B615}"/>
          </ac:spMkLst>
        </pc:spChg>
        <pc:spChg chg="mod">
          <ac:chgData name="Linder, William [HHS]" userId="78ab0174-1c0e-4878-989c-7fcc481cae38" providerId="ADAL" clId="{95E423F5-BB87-4E02-9B25-1CD97E40DC64}" dt="2025-03-13T18:17:07.913" v="116" actId="2711"/>
          <ac:spMkLst>
            <pc:docMk/>
            <pc:sldMk cId="315621765" sldId="327"/>
            <ac:spMk id="7" creationId="{DB2B84FD-5AD6-B28E-2F5D-380F2D5EC71C}"/>
          </ac:spMkLst>
        </pc:spChg>
        <pc:spChg chg="mod ord">
          <ac:chgData name="Linder, William [HHS]" userId="78ab0174-1c0e-4878-989c-7fcc481cae38" providerId="ADAL" clId="{95E423F5-BB87-4E02-9B25-1CD97E40DC64}" dt="2025-03-13T18:17:22.234" v="118" actId="2711"/>
          <ac:spMkLst>
            <pc:docMk/>
            <pc:sldMk cId="315621765" sldId="327"/>
            <ac:spMk id="8" creationId="{01C591A4-1FA7-D3AE-0D33-81EE7C9D5B5A}"/>
          </ac:spMkLst>
        </pc:spChg>
        <pc:spChg chg="mod ord">
          <ac:chgData name="Linder, William [HHS]" userId="78ab0174-1c0e-4878-989c-7fcc481cae38" providerId="ADAL" clId="{95E423F5-BB87-4E02-9B25-1CD97E40DC64}" dt="2025-03-13T18:10:08.003" v="59" actId="962"/>
          <ac:spMkLst>
            <pc:docMk/>
            <pc:sldMk cId="315621765" sldId="327"/>
            <ac:spMk id="11" creationId="{11234DA4-416E-84A5-78F7-714F9D857E19}"/>
          </ac:spMkLst>
        </pc:spChg>
        <pc:spChg chg="mod">
          <ac:chgData name="Linder, William [HHS]" userId="78ab0174-1c0e-4878-989c-7fcc481cae38" providerId="ADAL" clId="{95E423F5-BB87-4E02-9B25-1CD97E40DC64}" dt="2025-03-13T18:10:17.779" v="61" actId="962"/>
          <ac:spMkLst>
            <pc:docMk/>
            <pc:sldMk cId="315621765" sldId="327"/>
            <ac:spMk id="12" creationId="{E19B9114-8ECF-9CD4-0231-2F19E0A3B1D3}"/>
          </ac:spMkLst>
        </pc:spChg>
        <pc:spChg chg="mod">
          <ac:chgData name="Linder, William [HHS]" userId="78ab0174-1c0e-4878-989c-7fcc481cae38" providerId="ADAL" clId="{95E423F5-BB87-4E02-9B25-1CD97E40DC64}" dt="2025-03-13T18:10:27.611" v="63" actId="962"/>
          <ac:spMkLst>
            <pc:docMk/>
            <pc:sldMk cId="315621765" sldId="327"/>
            <ac:spMk id="13" creationId="{F792E338-A355-8F83-80AA-C1729E3834FF}"/>
          </ac:spMkLst>
        </pc:spChg>
        <pc:spChg chg="add del mod">
          <ac:chgData name="Linder, William [HHS]" userId="78ab0174-1c0e-4878-989c-7fcc481cae38" providerId="ADAL" clId="{95E423F5-BB87-4E02-9B25-1CD97E40DC64}" dt="2025-03-13T18:10:36.154" v="65" actId="962"/>
          <ac:spMkLst>
            <pc:docMk/>
            <pc:sldMk cId="315621765" sldId="327"/>
            <ac:spMk id="14" creationId="{6970A77E-0BF1-1D0D-526C-E5CF0D3952D2}"/>
          </ac:spMkLst>
        </pc:spChg>
      </pc:sldChg>
      <pc:sldChg chg="modSp mod">
        <pc:chgData name="Linder, William [HHS]" userId="78ab0174-1c0e-4878-989c-7fcc481cae38" providerId="ADAL" clId="{95E423F5-BB87-4E02-9B25-1CD97E40DC64}" dt="2025-03-13T18:23:13.087" v="224" actId="1076"/>
        <pc:sldMkLst>
          <pc:docMk/>
          <pc:sldMk cId="1898272260" sldId="328"/>
        </pc:sldMkLst>
        <pc:spChg chg="mod">
          <ac:chgData name="Linder, William [HHS]" userId="78ab0174-1c0e-4878-989c-7fcc481cae38" providerId="ADAL" clId="{95E423F5-BB87-4E02-9B25-1CD97E40DC64}" dt="2025-03-13T18:23:13.087" v="224" actId="1076"/>
          <ac:spMkLst>
            <pc:docMk/>
            <pc:sldMk cId="1898272260" sldId="328"/>
            <ac:spMk id="6" creationId="{C9366538-4D9F-454B-52B5-B789DEFDFDEF}"/>
          </ac:spMkLst>
        </pc:spChg>
        <pc:graphicFrameChg chg="mod">
          <ac:chgData name="Linder, William [HHS]" userId="78ab0174-1c0e-4878-989c-7fcc481cae38" providerId="ADAL" clId="{95E423F5-BB87-4E02-9B25-1CD97E40DC64}" dt="2025-03-13T18:23:09.391" v="223" actId="2711"/>
          <ac:graphicFrameMkLst>
            <pc:docMk/>
            <pc:sldMk cId="1898272260" sldId="328"/>
            <ac:graphicFrameMk id="7" creationId="{9A92076B-D790-4FF7-8EF2-BB628CA80431}"/>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D290DC-87AB-432B-8D65-CA618A4F12A1}"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US"/>
        </a:p>
      </dgm:t>
    </dgm:pt>
    <dgm:pt modelId="{7C171882-1CFA-498A-BDD6-AA84B6DCB587}">
      <dgm:prSet/>
      <dgm:spPr/>
      <dgm:t>
        <a:bodyPr/>
        <a:lstStyle/>
        <a:p>
          <a:r>
            <a:rPr lang="en-US" i="0" dirty="0">
              <a:latin typeface="+mn-lt"/>
            </a:rPr>
            <a:t>For queries, call the ELVS phone line at: </a:t>
          </a:r>
          <a:endParaRPr lang="en-US" dirty="0">
            <a:latin typeface="+mn-lt"/>
          </a:endParaRPr>
        </a:p>
      </dgm:t>
    </dgm:pt>
    <dgm:pt modelId="{0C785F5A-C907-41BA-B690-D44DEDEC5F73}" type="parTrans" cxnId="{BC3D7733-E715-4225-9E6F-CACCC448C6B3}">
      <dgm:prSet/>
      <dgm:spPr/>
      <dgm:t>
        <a:bodyPr/>
        <a:lstStyle/>
        <a:p>
          <a:endParaRPr lang="en-US" sz="2000">
            <a:latin typeface="+mn-lt"/>
          </a:endParaRPr>
        </a:p>
      </dgm:t>
    </dgm:pt>
    <dgm:pt modelId="{79553103-4A5B-4D86-9F5A-E9783A012936}" type="sibTrans" cxnId="{BC3D7733-E715-4225-9E6F-CACCC448C6B3}">
      <dgm:prSet/>
      <dgm:spPr/>
      <dgm:t>
        <a:bodyPr/>
        <a:lstStyle/>
        <a:p>
          <a:endParaRPr lang="en-US">
            <a:latin typeface="+mn-lt"/>
          </a:endParaRPr>
        </a:p>
      </dgm:t>
    </dgm:pt>
    <dgm:pt modelId="{2BDAFDF5-BACA-4D61-A615-432DDD2BA3CB}">
      <dgm:prSet/>
      <dgm:spPr/>
      <dgm:t>
        <a:bodyPr/>
        <a:lstStyle/>
        <a:p>
          <a:r>
            <a:rPr lang="en-US" i="0" dirty="0">
              <a:latin typeface="+mn-lt"/>
            </a:rPr>
            <a:t>515-323-9639 (locally in Des Moines)</a:t>
          </a:r>
          <a:endParaRPr lang="en-US" dirty="0">
            <a:latin typeface="+mn-lt"/>
          </a:endParaRPr>
        </a:p>
      </dgm:t>
    </dgm:pt>
    <dgm:pt modelId="{84C33BE0-CA8A-4784-89E4-BA841F44FCA0}" type="parTrans" cxnId="{1A02765F-2EB9-4FC5-A521-DB1E6152E035}">
      <dgm:prSet/>
      <dgm:spPr/>
      <dgm:t>
        <a:bodyPr/>
        <a:lstStyle/>
        <a:p>
          <a:endParaRPr lang="en-US" sz="2000">
            <a:latin typeface="+mn-lt"/>
          </a:endParaRPr>
        </a:p>
      </dgm:t>
    </dgm:pt>
    <dgm:pt modelId="{5E90A797-CA6D-40F9-8ECC-28BCA06D9847}" type="sibTrans" cxnId="{1A02765F-2EB9-4FC5-A521-DB1E6152E035}">
      <dgm:prSet/>
      <dgm:spPr/>
      <dgm:t>
        <a:bodyPr/>
        <a:lstStyle/>
        <a:p>
          <a:endParaRPr lang="en-US">
            <a:latin typeface="+mn-lt"/>
          </a:endParaRPr>
        </a:p>
      </dgm:t>
    </dgm:pt>
    <dgm:pt modelId="{386DC7C4-E0FF-4CFE-9CCE-309EDB8211D6}">
      <dgm:prSet/>
      <dgm:spPr/>
      <dgm:t>
        <a:bodyPr/>
        <a:lstStyle/>
        <a:p>
          <a:r>
            <a:rPr lang="en-US" i="0" dirty="0">
              <a:latin typeface="+mn-lt"/>
            </a:rPr>
            <a:t>1-800-338-7752 (toll-free)</a:t>
          </a:r>
          <a:endParaRPr lang="en-US" dirty="0">
            <a:latin typeface="+mn-lt"/>
          </a:endParaRPr>
        </a:p>
      </dgm:t>
    </dgm:pt>
    <dgm:pt modelId="{299CE54D-E207-4AF6-BF81-EA0A7FAFDD79}" type="parTrans" cxnId="{479D4A2E-5C01-480D-B763-67A2B0918747}">
      <dgm:prSet/>
      <dgm:spPr/>
      <dgm:t>
        <a:bodyPr/>
        <a:lstStyle/>
        <a:p>
          <a:endParaRPr lang="en-US" sz="2000">
            <a:latin typeface="+mn-lt"/>
          </a:endParaRPr>
        </a:p>
      </dgm:t>
    </dgm:pt>
    <dgm:pt modelId="{37FC750A-1B5C-48B3-B867-6BDF97C9F2C3}" type="sibTrans" cxnId="{479D4A2E-5C01-480D-B763-67A2B0918747}">
      <dgm:prSet/>
      <dgm:spPr/>
      <dgm:t>
        <a:bodyPr/>
        <a:lstStyle/>
        <a:p>
          <a:endParaRPr lang="en-US">
            <a:latin typeface="+mn-lt"/>
          </a:endParaRPr>
        </a:p>
      </dgm:t>
    </dgm:pt>
    <dgm:pt modelId="{5D694A9E-030F-44AA-ABBB-71D05DD2F9BA}">
      <dgm:prSet/>
      <dgm:spPr/>
      <dgm:t>
        <a:bodyPr/>
        <a:lstStyle/>
        <a:p>
          <a:r>
            <a:rPr lang="en-US" i="0" dirty="0">
              <a:latin typeface="+mn-lt"/>
            </a:rPr>
            <a:t>Phone Inquires</a:t>
          </a:r>
          <a:endParaRPr lang="en-US" dirty="0">
            <a:latin typeface="+mn-lt"/>
          </a:endParaRPr>
        </a:p>
      </dgm:t>
    </dgm:pt>
    <dgm:pt modelId="{A1549470-E611-4D6A-8DC0-2ECCEF479F2C}" type="parTrans" cxnId="{06DDA3A6-BFB5-4537-9483-73A32DDAF9C7}">
      <dgm:prSet/>
      <dgm:spPr/>
      <dgm:t>
        <a:bodyPr/>
        <a:lstStyle/>
        <a:p>
          <a:endParaRPr lang="en-US" sz="2000">
            <a:latin typeface="+mn-lt"/>
          </a:endParaRPr>
        </a:p>
      </dgm:t>
    </dgm:pt>
    <dgm:pt modelId="{7083B40A-C02A-4B6B-82A5-B11648C5267A}" type="sibTrans" cxnId="{06DDA3A6-BFB5-4537-9483-73A32DDAF9C7}">
      <dgm:prSet/>
      <dgm:spPr/>
      <dgm:t>
        <a:bodyPr/>
        <a:lstStyle/>
        <a:p>
          <a:endParaRPr lang="en-US">
            <a:latin typeface="+mn-lt"/>
          </a:endParaRPr>
        </a:p>
      </dgm:t>
    </dgm:pt>
    <dgm:pt modelId="{F267D0C9-52B9-4A04-A18C-17E852B26D56}">
      <dgm:prSet/>
      <dgm:spPr/>
      <dgm:t>
        <a:bodyPr/>
        <a:lstStyle/>
        <a:p>
          <a:r>
            <a:rPr lang="en-US" i="0" dirty="0">
              <a:latin typeface="+mn-lt"/>
            </a:rPr>
            <a:t>Is the member eligibility for the current date or past dates of </a:t>
          </a:r>
          <a:r>
            <a:rPr lang="en-US" i="0" dirty="0">
              <a:latin typeface="Aptos" panose="020B0004020202020204" pitchFamily="34" charset="0"/>
            </a:rPr>
            <a:t>service</a:t>
          </a:r>
          <a:r>
            <a:rPr lang="en-US" i="0" dirty="0">
              <a:latin typeface="+mn-lt"/>
            </a:rPr>
            <a:t>?</a:t>
          </a:r>
          <a:endParaRPr lang="en-US" dirty="0">
            <a:latin typeface="+mn-lt"/>
          </a:endParaRPr>
        </a:p>
      </dgm:t>
    </dgm:pt>
    <dgm:pt modelId="{41694912-CC18-450C-B532-68858C634F29}" type="parTrans" cxnId="{A1175F33-D87F-418E-BC1E-93BC2C6131C1}">
      <dgm:prSet/>
      <dgm:spPr/>
      <dgm:t>
        <a:bodyPr/>
        <a:lstStyle/>
        <a:p>
          <a:endParaRPr lang="en-US" sz="2000">
            <a:latin typeface="+mn-lt"/>
          </a:endParaRPr>
        </a:p>
      </dgm:t>
    </dgm:pt>
    <dgm:pt modelId="{221D1A79-7BAE-4120-865D-B32E7B0A212D}" type="sibTrans" cxnId="{A1175F33-D87F-418E-BC1E-93BC2C6131C1}">
      <dgm:prSet/>
      <dgm:spPr/>
      <dgm:t>
        <a:bodyPr/>
        <a:lstStyle/>
        <a:p>
          <a:endParaRPr lang="en-US">
            <a:latin typeface="+mn-lt"/>
          </a:endParaRPr>
        </a:p>
      </dgm:t>
    </dgm:pt>
    <dgm:pt modelId="{A39D146A-DFCF-470A-A432-F06A7FAA2972}">
      <dgm:prSet/>
      <dgm:spPr/>
      <dgm:t>
        <a:bodyPr/>
        <a:lstStyle/>
        <a:p>
          <a:r>
            <a:rPr lang="en-US" i="0" dirty="0">
              <a:latin typeface="+mn-lt"/>
            </a:rPr>
            <a:t>Does the member have a primary insurance?</a:t>
          </a:r>
          <a:endParaRPr lang="en-US" dirty="0">
            <a:latin typeface="+mn-lt"/>
          </a:endParaRPr>
        </a:p>
      </dgm:t>
    </dgm:pt>
    <dgm:pt modelId="{192D469A-5A4F-4075-9BFD-727ABEECFE92}" type="parTrans" cxnId="{99D8B9E0-75D5-458F-9AE0-120DF1C82B6C}">
      <dgm:prSet/>
      <dgm:spPr/>
      <dgm:t>
        <a:bodyPr/>
        <a:lstStyle/>
        <a:p>
          <a:endParaRPr lang="en-US" sz="2000">
            <a:latin typeface="+mn-lt"/>
          </a:endParaRPr>
        </a:p>
      </dgm:t>
    </dgm:pt>
    <dgm:pt modelId="{E12AD7DB-A9CD-4C0C-8192-A2E9B9D110B7}" type="sibTrans" cxnId="{99D8B9E0-75D5-458F-9AE0-120DF1C82B6C}">
      <dgm:prSet/>
      <dgm:spPr/>
      <dgm:t>
        <a:bodyPr/>
        <a:lstStyle/>
        <a:p>
          <a:endParaRPr lang="en-US">
            <a:latin typeface="+mn-lt"/>
          </a:endParaRPr>
        </a:p>
      </dgm:t>
    </dgm:pt>
    <dgm:pt modelId="{8462090C-99A1-4A07-8AB7-232DD78EC6CC}">
      <dgm:prSet/>
      <dgm:spPr/>
      <dgm:t>
        <a:bodyPr/>
        <a:lstStyle/>
        <a:p>
          <a:r>
            <a:rPr lang="en-US" i="0" dirty="0">
              <a:latin typeface="+mn-lt"/>
            </a:rPr>
            <a:t>Does the member have any type of Managed Care program offered by the IME?</a:t>
          </a:r>
          <a:endParaRPr lang="en-US" dirty="0">
            <a:latin typeface="+mn-lt"/>
          </a:endParaRPr>
        </a:p>
      </dgm:t>
    </dgm:pt>
    <dgm:pt modelId="{524CE37D-8928-42E8-8FBA-A643AB0AF7D1}" type="parTrans" cxnId="{EA1B723B-65A0-43C6-938D-0C7292A02011}">
      <dgm:prSet/>
      <dgm:spPr/>
      <dgm:t>
        <a:bodyPr/>
        <a:lstStyle/>
        <a:p>
          <a:endParaRPr lang="en-US" sz="2000">
            <a:latin typeface="+mn-lt"/>
          </a:endParaRPr>
        </a:p>
      </dgm:t>
    </dgm:pt>
    <dgm:pt modelId="{874C910C-A4D0-4A9B-91F6-B123F2057CA3}" type="sibTrans" cxnId="{EA1B723B-65A0-43C6-938D-0C7292A02011}">
      <dgm:prSet/>
      <dgm:spPr/>
      <dgm:t>
        <a:bodyPr/>
        <a:lstStyle/>
        <a:p>
          <a:endParaRPr lang="en-US">
            <a:latin typeface="+mn-lt"/>
          </a:endParaRPr>
        </a:p>
      </dgm:t>
    </dgm:pt>
    <dgm:pt modelId="{2033B40F-3648-42BB-AA32-6217FC239226}">
      <dgm:prSet/>
      <dgm:spPr/>
      <dgm:t>
        <a:bodyPr/>
        <a:lstStyle/>
        <a:p>
          <a:r>
            <a:rPr lang="en-US" i="0" dirty="0">
              <a:latin typeface="+mn-lt"/>
            </a:rPr>
            <a:t>Is there any remaining spenddown on file?</a:t>
          </a:r>
          <a:endParaRPr lang="en-US" dirty="0">
            <a:latin typeface="+mn-lt"/>
          </a:endParaRPr>
        </a:p>
      </dgm:t>
    </dgm:pt>
    <dgm:pt modelId="{BCB4B33B-DD95-4DAD-9252-5A263FD17329}" type="parTrans" cxnId="{504620AF-1B2C-4063-9D19-B2F5406E6AC3}">
      <dgm:prSet/>
      <dgm:spPr/>
      <dgm:t>
        <a:bodyPr/>
        <a:lstStyle/>
        <a:p>
          <a:endParaRPr lang="en-US" sz="2000">
            <a:latin typeface="+mn-lt"/>
          </a:endParaRPr>
        </a:p>
      </dgm:t>
    </dgm:pt>
    <dgm:pt modelId="{4A06DE51-8692-4E0C-94B2-16253B3CCF80}" type="sibTrans" cxnId="{504620AF-1B2C-4063-9D19-B2F5406E6AC3}">
      <dgm:prSet/>
      <dgm:spPr/>
      <dgm:t>
        <a:bodyPr/>
        <a:lstStyle/>
        <a:p>
          <a:endParaRPr lang="en-US">
            <a:latin typeface="+mn-lt"/>
          </a:endParaRPr>
        </a:p>
      </dgm:t>
    </dgm:pt>
    <dgm:pt modelId="{C444F1AD-30CA-4BCA-9A0F-A04CCB21E2EE}">
      <dgm:prSet/>
      <dgm:spPr/>
      <dgm:t>
        <a:bodyPr/>
        <a:lstStyle/>
        <a:p>
          <a:endParaRPr lang="en-US" dirty="0">
            <a:latin typeface="+mn-lt"/>
          </a:endParaRPr>
        </a:p>
      </dgm:t>
    </dgm:pt>
    <dgm:pt modelId="{AC768E62-3191-4BC8-81A7-86C1BA72F4B4}" type="parTrans" cxnId="{9FE75DEE-DC9E-44ED-A302-7F0607801BEB}">
      <dgm:prSet/>
      <dgm:spPr/>
      <dgm:t>
        <a:bodyPr/>
        <a:lstStyle/>
        <a:p>
          <a:endParaRPr lang="en-US"/>
        </a:p>
      </dgm:t>
    </dgm:pt>
    <dgm:pt modelId="{14931D1F-0997-42FF-9807-969CC8B14FE7}" type="sibTrans" cxnId="{9FE75DEE-DC9E-44ED-A302-7F0607801BEB}">
      <dgm:prSet/>
      <dgm:spPr/>
      <dgm:t>
        <a:bodyPr/>
        <a:lstStyle/>
        <a:p>
          <a:endParaRPr lang="en-US"/>
        </a:p>
      </dgm:t>
    </dgm:pt>
    <dgm:pt modelId="{62A56A22-1A66-4E65-85D0-EF3350328C1F}">
      <dgm:prSet/>
      <dgm:spPr/>
      <dgm:t>
        <a:bodyPr/>
        <a:lstStyle/>
        <a:p>
          <a:endParaRPr lang="en-US" dirty="0">
            <a:latin typeface="+mn-lt"/>
          </a:endParaRPr>
        </a:p>
      </dgm:t>
    </dgm:pt>
    <dgm:pt modelId="{7FCFCC58-0E2D-43B3-8EED-8E0AED04801A}" type="parTrans" cxnId="{0CF4EF9E-29B6-4C65-9E24-00ABD1BA90D0}">
      <dgm:prSet/>
      <dgm:spPr/>
      <dgm:t>
        <a:bodyPr/>
        <a:lstStyle/>
        <a:p>
          <a:endParaRPr lang="en-US"/>
        </a:p>
      </dgm:t>
    </dgm:pt>
    <dgm:pt modelId="{639F7BB7-1AEC-4591-9AB7-D7ADA677024C}" type="sibTrans" cxnId="{0CF4EF9E-29B6-4C65-9E24-00ABD1BA90D0}">
      <dgm:prSet/>
      <dgm:spPr/>
      <dgm:t>
        <a:bodyPr/>
        <a:lstStyle/>
        <a:p>
          <a:endParaRPr lang="en-US"/>
        </a:p>
      </dgm:t>
    </dgm:pt>
    <dgm:pt modelId="{50186556-2706-4D30-8506-77360574D176}">
      <dgm:prSet/>
      <dgm:spPr/>
      <dgm:t>
        <a:bodyPr/>
        <a:lstStyle/>
        <a:p>
          <a:endParaRPr lang="en-US" dirty="0">
            <a:latin typeface="+mn-lt"/>
          </a:endParaRPr>
        </a:p>
      </dgm:t>
    </dgm:pt>
    <dgm:pt modelId="{02786454-CDFA-42F4-A301-FAB7A9A63CBA}" type="parTrans" cxnId="{192ABC4B-8A59-44C0-B4A8-E0CABCFC8388}">
      <dgm:prSet/>
      <dgm:spPr/>
      <dgm:t>
        <a:bodyPr/>
        <a:lstStyle/>
        <a:p>
          <a:endParaRPr lang="en-US"/>
        </a:p>
      </dgm:t>
    </dgm:pt>
    <dgm:pt modelId="{198C6109-33C8-49F0-B981-466962A26487}" type="sibTrans" cxnId="{192ABC4B-8A59-44C0-B4A8-E0CABCFC8388}">
      <dgm:prSet/>
      <dgm:spPr/>
      <dgm:t>
        <a:bodyPr/>
        <a:lstStyle/>
        <a:p>
          <a:endParaRPr lang="en-US"/>
        </a:p>
      </dgm:t>
    </dgm:pt>
    <dgm:pt modelId="{E47082C9-56E2-4780-ACF3-E858E882A28C}" type="pres">
      <dgm:prSet presAssocID="{D2D290DC-87AB-432B-8D65-CA618A4F12A1}" presName="linear" presStyleCnt="0">
        <dgm:presLayoutVars>
          <dgm:animLvl val="lvl"/>
          <dgm:resizeHandles val="exact"/>
        </dgm:presLayoutVars>
      </dgm:prSet>
      <dgm:spPr/>
    </dgm:pt>
    <dgm:pt modelId="{12136A93-706D-4C76-BD3E-0F25350A32A0}" type="pres">
      <dgm:prSet presAssocID="{7C171882-1CFA-498A-BDD6-AA84B6DCB587}" presName="parentText" presStyleLbl="node1" presStyleIdx="0" presStyleCnt="2">
        <dgm:presLayoutVars>
          <dgm:chMax val="0"/>
          <dgm:bulletEnabled val="1"/>
        </dgm:presLayoutVars>
      </dgm:prSet>
      <dgm:spPr/>
    </dgm:pt>
    <dgm:pt modelId="{96A7FB91-FA6B-48EE-B627-C36367356948}" type="pres">
      <dgm:prSet presAssocID="{7C171882-1CFA-498A-BDD6-AA84B6DCB587}" presName="childText" presStyleLbl="revTx" presStyleIdx="0" presStyleCnt="2">
        <dgm:presLayoutVars>
          <dgm:bulletEnabled val="1"/>
        </dgm:presLayoutVars>
      </dgm:prSet>
      <dgm:spPr/>
    </dgm:pt>
    <dgm:pt modelId="{B72D3314-F17B-48D0-8ADD-430E0729FAD4}" type="pres">
      <dgm:prSet presAssocID="{5D694A9E-030F-44AA-ABBB-71D05DD2F9BA}" presName="parentText" presStyleLbl="node1" presStyleIdx="1" presStyleCnt="2" custLinFactNeighborY="5334">
        <dgm:presLayoutVars>
          <dgm:chMax val="0"/>
          <dgm:bulletEnabled val="1"/>
        </dgm:presLayoutVars>
      </dgm:prSet>
      <dgm:spPr/>
    </dgm:pt>
    <dgm:pt modelId="{8C5F3A85-DE23-4E95-A3DC-EF2A6A608EB7}" type="pres">
      <dgm:prSet presAssocID="{5D694A9E-030F-44AA-ABBB-71D05DD2F9BA}" presName="childText" presStyleLbl="revTx" presStyleIdx="1" presStyleCnt="2">
        <dgm:presLayoutVars>
          <dgm:bulletEnabled val="1"/>
        </dgm:presLayoutVars>
      </dgm:prSet>
      <dgm:spPr/>
    </dgm:pt>
  </dgm:ptLst>
  <dgm:cxnLst>
    <dgm:cxn modelId="{7C60D50C-A9BF-491F-BDEE-BE136DA3CB30}" type="presOf" srcId="{C444F1AD-30CA-4BCA-9A0F-A04CCB21E2EE}" destId="{96A7FB91-FA6B-48EE-B627-C36367356948}" srcOrd="0" destOrd="3" presId="urn:microsoft.com/office/officeart/2005/8/layout/vList2"/>
    <dgm:cxn modelId="{74F6E810-A1A8-442C-94BA-F2CC08B423C9}" type="presOf" srcId="{386DC7C4-E0FF-4CFE-9CCE-309EDB8211D6}" destId="{96A7FB91-FA6B-48EE-B627-C36367356948}" srcOrd="0" destOrd="2" presId="urn:microsoft.com/office/officeart/2005/8/layout/vList2"/>
    <dgm:cxn modelId="{DADD1118-5F7B-4B81-A449-9CD76AE4F302}" type="presOf" srcId="{D2D290DC-87AB-432B-8D65-CA618A4F12A1}" destId="{E47082C9-56E2-4780-ACF3-E858E882A28C}" srcOrd="0" destOrd="0" presId="urn:microsoft.com/office/officeart/2005/8/layout/vList2"/>
    <dgm:cxn modelId="{DD7B1A24-AC81-4EE5-8939-F68EBEEA154E}" type="presOf" srcId="{8462090C-99A1-4A07-8AB7-232DD78EC6CC}" destId="{8C5F3A85-DE23-4E95-A3DC-EF2A6A608EB7}" srcOrd="0" destOrd="3" presId="urn:microsoft.com/office/officeart/2005/8/layout/vList2"/>
    <dgm:cxn modelId="{479D4A2E-5C01-480D-B763-67A2B0918747}" srcId="{7C171882-1CFA-498A-BDD6-AA84B6DCB587}" destId="{386DC7C4-E0FF-4CFE-9CCE-309EDB8211D6}" srcOrd="2" destOrd="0" parTransId="{299CE54D-E207-4AF6-BF81-EA0A7FAFDD79}" sibTransId="{37FC750A-1B5C-48B3-B867-6BDF97C9F2C3}"/>
    <dgm:cxn modelId="{A1175F33-D87F-418E-BC1E-93BC2C6131C1}" srcId="{5D694A9E-030F-44AA-ABBB-71D05DD2F9BA}" destId="{F267D0C9-52B9-4A04-A18C-17E852B26D56}" srcOrd="1" destOrd="0" parTransId="{41694912-CC18-450C-B532-68858C634F29}" sibTransId="{221D1A79-7BAE-4120-865D-B32E7B0A212D}"/>
    <dgm:cxn modelId="{BC3D7733-E715-4225-9E6F-CACCC448C6B3}" srcId="{D2D290DC-87AB-432B-8D65-CA618A4F12A1}" destId="{7C171882-1CFA-498A-BDD6-AA84B6DCB587}" srcOrd="0" destOrd="0" parTransId="{0C785F5A-C907-41BA-B690-D44DEDEC5F73}" sibTransId="{79553103-4A5B-4D86-9F5A-E9783A012936}"/>
    <dgm:cxn modelId="{EA1B723B-65A0-43C6-938D-0C7292A02011}" srcId="{5D694A9E-030F-44AA-ABBB-71D05DD2F9BA}" destId="{8462090C-99A1-4A07-8AB7-232DD78EC6CC}" srcOrd="3" destOrd="0" parTransId="{524CE37D-8928-42E8-8FBA-A643AB0AF7D1}" sibTransId="{874C910C-A4D0-4A9B-91F6-B123F2057CA3}"/>
    <dgm:cxn modelId="{1A02765F-2EB9-4FC5-A521-DB1E6152E035}" srcId="{7C171882-1CFA-498A-BDD6-AA84B6DCB587}" destId="{2BDAFDF5-BACA-4D61-A615-432DDD2BA3CB}" srcOrd="1" destOrd="0" parTransId="{84C33BE0-CA8A-4784-89E4-BA841F44FCA0}" sibTransId="{5E90A797-CA6D-40F9-8ECC-28BCA06D9847}"/>
    <dgm:cxn modelId="{526A3464-5A43-42CB-9EC5-283D7546E2BD}" type="presOf" srcId="{7C171882-1CFA-498A-BDD6-AA84B6DCB587}" destId="{12136A93-706D-4C76-BD3E-0F25350A32A0}" srcOrd="0" destOrd="0" presId="urn:microsoft.com/office/officeart/2005/8/layout/vList2"/>
    <dgm:cxn modelId="{192ABC4B-8A59-44C0-B4A8-E0CABCFC8388}" srcId="{5D694A9E-030F-44AA-ABBB-71D05DD2F9BA}" destId="{50186556-2706-4D30-8506-77360574D176}" srcOrd="0" destOrd="0" parTransId="{02786454-CDFA-42F4-A301-FAB7A9A63CBA}" sibTransId="{198C6109-33C8-49F0-B981-466962A26487}"/>
    <dgm:cxn modelId="{A81DC950-93A2-4C86-8AD6-62AC5A8BCF35}" type="presOf" srcId="{62A56A22-1A66-4E65-85D0-EF3350328C1F}" destId="{96A7FB91-FA6B-48EE-B627-C36367356948}" srcOrd="0" destOrd="0" presId="urn:microsoft.com/office/officeart/2005/8/layout/vList2"/>
    <dgm:cxn modelId="{D8691593-546A-40BA-AC34-D2A7089700A6}" type="presOf" srcId="{F267D0C9-52B9-4A04-A18C-17E852B26D56}" destId="{8C5F3A85-DE23-4E95-A3DC-EF2A6A608EB7}" srcOrd="0" destOrd="1" presId="urn:microsoft.com/office/officeart/2005/8/layout/vList2"/>
    <dgm:cxn modelId="{0CF4EF9E-29B6-4C65-9E24-00ABD1BA90D0}" srcId="{7C171882-1CFA-498A-BDD6-AA84B6DCB587}" destId="{62A56A22-1A66-4E65-85D0-EF3350328C1F}" srcOrd="0" destOrd="0" parTransId="{7FCFCC58-0E2D-43B3-8EED-8E0AED04801A}" sibTransId="{639F7BB7-1AEC-4591-9AB7-D7ADA677024C}"/>
    <dgm:cxn modelId="{A921D5A3-36AE-4B99-9538-6985E5E33777}" type="presOf" srcId="{A39D146A-DFCF-470A-A432-F06A7FAA2972}" destId="{8C5F3A85-DE23-4E95-A3DC-EF2A6A608EB7}" srcOrd="0" destOrd="2" presId="urn:microsoft.com/office/officeart/2005/8/layout/vList2"/>
    <dgm:cxn modelId="{0E5C55A5-4378-4294-B008-6BE445E593AA}" type="presOf" srcId="{5D694A9E-030F-44AA-ABBB-71D05DD2F9BA}" destId="{B72D3314-F17B-48D0-8ADD-430E0729FAD4}" srcOrd="0" destOrd="0" presId="urn:microsoft.com/office/officeart/2005/8/layout/vList2"/>
    <dgm:cxn modelId="{06DDA3A6-BFB5-4537-9483-73A32DDAF9C7}" srcId="{D2D290DC-87AB-432B-8D65-CA618A4F12A1}" destId="{5D694A9E-030F-44AA-ABBB-71D05DD2F9BA}" srcOrd="1" destOrd="0" parTransId="{A1549470-E611-4D6A-8DC0-2ECCEF479F2C}" sibTransId="{7083B40A-C02A-4B6B-82A5-B11648C5267A}"/>
    <dgm:cxn modelId="{504620AF-1B2C-4063-9D19-B2F5406E6AC3}" srcId="{5D694A9E-030F-44AA-ABBB-71D05DD2F9BA}" destId="{2033B40F-3648-42BB-AA32-6217FC239226}" srcOrd="4" destOrd="0" parTransId="{BCB4B33B-DD95-4DAD-9252-5A263FD17329}" sibTransId="{4A06DE51-8692-4E0C-94B2-16253B3CCF80}"/>
    <dgm:cxn modelId="{DDB1AAD1-86AF-4605-95D4-63ECC891E006}" type="presOf" srcId="{2BDAFDF5-BACA-4D61-A615-432DDD2BA3CB}" destId="{96A7FB91-FA6B-48EE-B627-C36367356948}" srcOrd="0" destOrd="1" presId="urn:microsoft.com/office/officeart/2005/8/layout/vList2"/>
    <dgm:cxn modelId="{6DD85BD3-D6C9-476A-8283-060F4E12C19A}" type="presOf" srcId="{2033B40F-3648-42BB-AA32-6217FC239226}" destId="{8C5F3A85-DE23-4E95-A3DC-EF2A6A608EB7}" srcOrd="0" destOrd="4" presId="urn:microsoft.com/office/officeart/2005/8/layout/vList2"/>
    <dgm:cxn modelId="{99D8B9E0-75D5-458F-9AE0-120DF1C82B6C}" srcId="{5D694A9E-030F-44AA-ABBB-71D05DD2F9BA}" destId="{A39D146A-DFCF-470A-A432-F06A7FAA2972}" srcOrd="2" destOrd="0" parTransId="{192D469A-5A4F-4075-9BFD-727ABEECFE92}" sibTransId="{E12AD7DB-A9CD-4C0C-8192-A2E9B9D110B7}"/>
    <dgm:cxn modelId="{65A16AE1-59DA-4978-91F9-C71A5CDCD5E7}" type="presOf" srcId="{50186556-2706-4D30-8506-77360574D176}" destId="{8C5F3A85-DE23-4E95-A3DC-EF2A6A608EB7}" srcOrd="0" destOrd="0" presId="urn:microsoft.com/office/officeart/2005/8/layout/vList2"/>
    <dgm:cxn modelId="{9FE75DEE-DC9E-44ED-A302-7F0607801BEB}" srcId="{7C171882-1CFA-498A-BDD6-AA84B6DCB587}" destId="{C444F1AD-30CA-4BCA-9A0F-A04CCB21E2EE}" srcOrd="3" destOrd="0" parTransId="{AC768E62-3191-4BC8-81A7-86C1BA72F4B4}" sibTransId="{14931D1F-0997-42FF-9807-969CC8B14FE7}"/>
    <dgm:cxn modelId="{B6D157E6-A3C1-4CE7-82A6-DF8E481E40A4}" type="presParOf" srcId="{E47082C9-56E2-4780-ACF3-E858E882A28C}" destId="{12136A93-706D-4C76-BD3E-0F25350A32A0}" srcOrd="0" destOrd="0" presId="urn:microsoft.com/office/officeart/2005/8/layout/vList2"/>
    <dgm:cxn modelId="{4783C0EB-94E4-45E9-BFAD-D60B8D1862A3}" type="presParOf" srcId="{E47082C9-56E2-4780-ACF3-E858E882A28C}" destId="{96A7FB91-FA6B-48EE-B627-C36367356948}" srcOrd="1" destOrd="0" presId="urn:microsoft.com/office/officeart/2005/8/layout/vList2"/>
    <dgm:cxn modelId="{985A33F2-883A-4605-99DC-6D2B561CC9B0}" type="presParOf" srcId="{E47082C9-56E2-4780-ACF3-E858E882A28C}" destId="{B72D3314-F17B-48D0-8ADD-430E0729FAD4}" srcOrd="2" destOrd="0" presId="urn:microsoft.com/office/officeart/2005/8/layout/vList2"/>
    <dgm:cxn modelId="{1960FAC4-594A-4C5A-95B0-02706FEDFE57}" type="presParOf" srcId="{E47082C9-56E2-4780-ACF3-E858E882A28C}" destId="{8C5F3A85-DE23-4E95-A3DC-EF2A6A608EB7}"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136A93-706D-4C76-BD3E-0F25350A32A0}">
      <dsp:nvSpPr>
        <dsp:cNvPr id="0" name=""/>
        <dsp:cNvSpPr/>
      </dsp:nvSpPr>
      <dsp:spPr>
        <a:xfrm>
          <a:off x="0" y="225918"/>
          <a:ext cx="7886700" cy="5382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i="0" kern="1200" dirty="0">
              <a:latin typeface="+mn-lt"/>
            </a:rPr>
            <a:t>For queries, call the ELVS phone line at: </a:t>
          </a:r>
          <a:endParaRPr lang="en-US" sz="2300" kern="1200" dirty="0">
            <a:latin typeface="+mn-lt"/>
          </a:endParaRPr>
        </a:p>
      </dsp:txBody>
      <dsp:txXfrm>
        <a:off x="26273" y="252191"/>
        <a:ext cx="7834154" cy="485654"/>
      </dsp:txXfrm>
    </dsp:sp>
    <dsp:sp modelId="{96A7FB91-FA6B-48EE-B627-C36367356948}">
      <dsp:nvSpPr>
        <dsp:cNvPr id="0" name=""/>
        <dsp:cNvSpPr/>
      </dsp:nvSpPr>
      <dsp:spPr>
        <a:xfrm>
          <a:off x="0" y="764119"/>
          <a:ext cx="7886700" cy="1166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9210" rIns="163576" bIns="29210" numCol="1" spcCol="1270" anchor="t" anchorCtr="0">
          <a:noAutofit/>
        </a:bodyPr>
        <a:lstStyle/>
        <a:p>
          <a:pPr marL="171450" lvl="1" indent="-171450" algn="l" defTabSz="800100">
            <a:lnSpc>
              <a:spcPct val="90000"/>
            </a:lnSpc>
            <a:spcBef>
              <a:spcPct val="0"/>
            </a:spcBef>
            <a:spcAft>
              <a:spcPct val="20000"/>
            </a:spcAft>
            <a:buChar char="•"/>
          </a:pPr>
          <a:endParaRPr lang="en-US" sz="1800" kern="1200" dirty="0">
            <a:latin typeface="+mn-lt"/>
          </a:endParaRPr>
        </a:p>
        <a:p>
          <a:pPr marL="171450" lvl="1" indent="-171450" algn="l" defTabSz="800100">
            <a:lnSpc>
              <a:spcPct val="90000"/>
            </a:lnSpc>
            <a:spcBef>
              <a:spcPct val="0"/>
            </a:spcBef>
            <a:spcAft>
              <a:spcPct val="20000"/>
            </a:spcAft>
            <a:buChar char="•"/>
          </a:pPr>
          <a:r>
            <a:rPr lang="en-US" sz="1800" i="0" kern="1200" dirty="0">
              <a:latin typeface="+mn-lt"/>
            </a:rPr>
            <a:t>515-323-9639 (locally in Des Moines)</a:t>
          </a:r>
          <a:endParaRPr lang="en-US" sz="1800" kern="1200" dirty="0">
            <a:latin typeface="+mn-lt"/>
          </a:endParaRPr>
        </a:p>
        <a:p>
          <a:pPr marL="171450" lvl="1" indent="-171450" algn="l" defTabSz="800100">
            <a:lnSpc>
              <a:spcPct val="90000"/>
            </a:lnSpc>
            <a:spcBef>
              <a:spcPct val="0"/>
            </a:spcBef>
            <a:spcAft>
              <a:spcPct val="20000"/>
            </a:spcAft>
            <a:buChar char="•"/>
          </a:pPr>
          <a:r>
            <a:rPr lang="en-US" sz="1800" i="0" kern="1200" dirty="0">
              <a:latin typeface="+mn-lt"/>
            </a:rPr>
            <a:t>1-800-338-7752 (toll-free)</a:t>
          </a:r>
          <a:endParaRPr lang="en-US" sz="1800" kern="1200" dirty="0">
            <a:latin typeface="+mn-lt"/>
          </a:endParaRPr>
        </a:p>
        <a:p>
          <a:pPr marL="171450" lvl="1" indent="-171450" algn="l" defTabSz="800100">
            <a:lnSpc>
              <a:spcPct val="90000"/>
            </a:lnSpc>
            <a:spcBef>
              <a:spcPct val="0"/>
            </a:spcBef>
            <a:spcAft>
              <a:spcPct val="20000"/>
            </a:spcAft>
            <a:buChar char="•"/>
          </a:pPr>
          <a:endParaRPr lang="en-US" sz="1800" kern="1200" dirty="0">
            <a:latin typeface="+mn-lt"/>
          </a:endParaRPr>
        </a:p>
      </dsp:txBody>
      <dsp:txXfrm>
        <a:off x="0" y="764119"/>
        <a:ext cx="7886700" cy="1166445"/>
      </dsp:txXfrm>
    </dsp:sp>
    <dsp:sp modelId="{B72D3314-F17B-48D0-8ADD-430E0729FAD4}">
      <dsp:nvSpPr>
        <dsp:cNvPr id="0" name=""/>
        <dsp:cNvSpPr/>
      </dsp:nvSpPr>
      <dsp:spPr>
        <a:xfrm>
          <a:off x="0" y="2021986"/>
          <a:ext cx="7886700" cy="5382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i="0" kern="1200" dirty="0">
              <a:latin typeface="+mn-lt"/>
            </a:rPr>
            <a:t>Phone Inquires</a:t>
          </a:r>
          <a:endParaRPr lang="en-US" sz="2300" kern="1200" dirty="0">
            <a:latin typeface="+mn-lt"/>
          </a:endParaRPr>
        </a:p>
      </dsp:txBody>
      <dsp:txXfrm>
        <a:off x="26273" y="2048259"/>
        <a:ext cx="7834154" cy="485654"/>
      </dsp:txXfrm>
    </dsp:sp>
    <dsp:sp modelId="{8C5F3A85-DE23-4E95-A3DC-EF2A6A608EB7}">
      <dsp:nvSpPr>
        <dsp:cNvPr id="0" name=""/>
        <dsp:cNvSpPr/>
      </dsp:nvSpPr>
      <dsp:spPr>
        <a:xfrm>
          <a:off x="0" y="2468764"/>
          <a:ext cx="7886700" cy="1713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9210" rIns="163576" bIns="29210" numCol="1" spcCol="1270" anchor="t" anchorCtr="0">
          <a:noAutofit/>
        </a:bodyPr>
        <a:lstStyle/>
        <a:p>
          <a:pPr marL="171450" lvl="1" indent="-171450" algn="l" defTabSz="800100">
            <a:lnSpc>
              <a:spcPct val="90000"/>
            </a:lnSpc>
            <a:spcBef>
              <a:spcPct val="0"/>
            </a:spcBef>
            <a:spcAft>
              <a:spcPct val="20000"/>
            </a:spcAft>
            <a:buChar char="•"/>
          </a:pPr>
          <a:endParaRPr lang="en-US" sz="1800" kern="1200" dirty="0">
            <a:latin typeface="+mn-lt"/>
          </a:endParaRPr>
        </a:p>
        <a:p>
          <a:pPr marL="171450" lvl="1" indent="-171450" algn="l" defTabSz="800100">
            <a:lnSpc>
              <a:spcPct val="90000"/>
            </a:lnSpc>
            <a:spcBef>
              <a:spcPct val="0"/>
            </a:spcBef>
            <a:spcAft>
              <a:spcPct val="20000"/>
            </a:spcAft>
            <a:buChar char="•"/>
          </a:pPr>
          <a:r>
            <a:rPr lang="en-US" sz="1800" i="0" kern="1200" dirty="0">
              <a:latin typeface="+mn-lt"/>
            </a:rPr>
            <a:t>Is the member eligibility for the current date or past dates of </a:t>
          </a:r>
          <a:r>
            <a:rPr lang="en-US" sz="1800" i="0" kern="1200" dirty="0">
              <a:latin typeface="Aptos" panose="020B0004020202020204" pitchFamily="34" charset="0"/>
            </a:rPr>
            <a:t>service</a:t>
          </a:r>
          <a:r>
            <a:rPr lang="en-US" sz="1800" i="0" kern="1200" dirty="0">
              <a:latin typeface="+mn-lt"/>
            </a:rPr>
            <a:t>?</a:t>
          </a:r>
          <a:endParaRPr lang="en-US" sz="1800" kern="1200" dirty="0">
            <a:latin typeface="+mn-lt"/>
          </a:endParaRPr>
        </a:p>
        <a:p>
          <a:pPr marL="171450" lvl="1" indent="-171450" algn="l" defTabSz="800100">
            <a:lnSpc>
              <a:spcPct val="90000"/>
            </a:lnSpc>
            <a:spcBef>
              <a:spcPct val="0"/>
            </a:spcBef>
            <a:spcAft>
              <a:spcPct val="20000"/>
            </a:spcAft>
            <a:buChar char="•"/>
          </a:pPr>
          <a:r>
            <a:rPr lang="en-US" sz="1800" i="0" kern="1200" dirty="0">
              <a:latin typeface="+mn-lt"/>
            </a:rPr>
            <a:t>Does the member have a primary insurance?</a:t>
          </a:r>
          <a:endParaRPr lang="en-US" sz="1800" kern="1200" dirty="0">
            <a:latin typeface="+mn-lt"/>
          </a:endParaRPr>
        </a:p>
        <a:p>
          <a:pPr marL="171450" lvl="1" indent="-171450" algn="l" defTabSz="800100">
            <a:lnSpc>
              <a:spcPct val="90000"/>
            </a:lnSpc>
            <a:spcBef>
              <a:spcPct val="0"/>
            </a:spcBef>
            <a:spcAft>
              <a:spcPct val="20000"/>
            </a:spcAft>
            <a:buChar char="•"/>
          </a:pPr>
          <a:r>
            <a:rPr lang="en-US" sz="1800" i="0" kern="1200" dirty="0">
              <a:latin typeface="+mn-lt"/>
            </a:rPr>
            <a:t>Does the member have any type of Managed Care program offered by the IME?</a:t>
          </a:r>
          <a:endParaRPr lang="en-US" sz="1800" kern="1200" dirty="0">
            <a:latin typeface="+mn-lt"/>
          </a:endParaRPr>
        </a:p>
        <a:p>
          <a:pPr marL="171450" lvl="1" indent="-171450" algn="l" defTabSz="800100">
            <a:lnSpc>
              <a:spcPct val="90000"/>
            </a:lnSpc>
            <a:spcBef>
              <a:spcPct val="0"/>
            </a:spcBef>
            <a:spcAft>
              <a:spcPct val="20000"/>
            </a:spcAft>
            <a:buChar char="•"/>
          </a:pPr>
          <a:r>
            <a:rPr lang="en-US" sz="1800" i="0" kern="1200" dirty="0">
              <a:latin typeface="+mn-lt"/>
            </a:rPr>
            <a:t>Is there any remaining spenddown on file?</a:t>
          </a:r>
          <a:endParaRPr lang="en-US" sz="1800" kern="1200" dirty="0">
            <a:latin typeface="+mn-lt"/>
          </a:endParaRPr>
        </a:p>
      </dsp:txBody>
      <dsp:txXfrm>
        <a:off x="0" y="2468764"/>
        <a:ext cx="7886700" cy="171396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4T17:14:29.507"/>
    </inkml:context>
    <inkml:brush xml:id="br0">
      <inkml:brushProperty name="width" value="0.05" units="cm"/>
      <inkml:brushProperty name="height" value="0.05" units="cm"/>
      <inkml:brushProperty name="color" value="#E71224"/>
    </inkml:brush>
  </inkml:definitions>
  <inkml:trace contextRef="#ctx0" brushRef="#br0">34 34 24533,'0'1361'0,"5556"-1361"0,-5556-1361 0,-5556 1361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4T17:11:46.889"/>
    </inkml:context>
    <inkml:brush xml:id="br0">
      <inkml:brushProperty name="width" value="0.05" units="cm"/>
      <inkml:brushProperty name="height" value="0.05" units="cm"/>
      <inkml:brushProperty name="color" value="#E71224"/>
    </inkml:brush>
  </inkml:definitions>
  <inkml:trace contextRef="#ctx0" brushRef="#br0">34 34 24533,'0'1361'0,"5556"-1361"0,-5556-1361 0,-5556 1361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3T22:11:03.882"/>
    </inkml:context>
    <inkml:brush xml:id="br0">
      <inkml:brushProperty name="width" value="0.05" units="cm"/>
      <inkml:brushProperty name="height" value="0.05" units="cm"/>
      <inkml:brushProperty name="color" value="#E71224"/>
    </inkml:brush>
  </inkml:definitions>
  <inkml:trace contextRef="#ctx0" brushRef="#br0">34 34 24522,'0'735'0,"4200"-735"0,-4200-735 0,-4200 735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3T22:11:30.911"/>
    </inkml:context>
    <inkml:brush xml:id="br0">
      <inkml:brushProperty name="width" value="0.05" units="cm"/>
      <inkml:brushProperty name="height" value="0.05" units="cm"/>
      <inkml:brushProperty name="color" value="#E71224"/>
    </inkml:brush>
  </inkml:definitions>
  <inkml:trace contextRef="#ctx0" brushRef="#br0">34 34 24490,'0'736'0,"2905"-736"0,-2905-736 0,-2905 736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302DA0-3981-4669-A2C8-3733DCF05F4F}" type="datetimeFigureOut">
              <a:rPr lang="en-US" smtClean="0"/>
              <a:t>3/13/2025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6EDF6D-5D43-4CF5-BAD0-772A7AAFAD1D}" type="slidenum">
              <a:rPr lang="en-US" smtClean="0"/>
              <a:t>‹#›</a:t>
            </a:fld>
            <a:endParaRPr lang="en-US"/>
          </a:p>
        </p:txBody>
      </p:sp>
    </p:spTree>
    <p:extLst>
      <p:ext uri="{BB962C8B-B14F-4D97-AF65-F5344CB8AC3E}">
        <p14:creationId xmlns:p14="http://schemas.microsoft.com/office/powerpoint/2010/main" val="2181841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l="-18000" r="-18000"/>
          </a:stretch>
        </a:blipFill>
        <a:effectLst/>
      </p:bgPr>
    </p:bg>
    <p:spTree>
      <p:nvGrpSpPr>
        <p:cNvPr id="1" name=""/>
        <p:cNvGrpSpPr/>
        <p:nvPr/>
      </p:nvGrpSpPr>
      <p:grpSpPr>
        <a:xfrm>
          <a:off x="0" y="0"/>
          <a:ext cx="0" cy="0"/>
          <a:chOff x="0" y="0"/>
          <a:chExt cx="0" cy="0"/>
        </a:xfrm>
      </p:grpSpPr>
      <p:sp>
        <p:nvSpPr>
          <p:cNvPr id="18" name="Rectangle: Single Corner Snipped 7">
            <a:extLst>
              <a:ext uri="{FF2B5EF4-FFF2-40B4-BE49-F238E27FC236}">
                <a16:creationId xmlns:a16="http://schemas.microsoft.com/office/drawing/2014/main" id="{8D3074BB-7C30-E9D5-C427-539FE1486888}"/>
              </a:ext>
            </a:extLst>
          </p:cNvPr>
          <p:cNvSpPr/>
          <p:nvPr userDrawn="1"/>
        </p:nvSpPr>
        <p:spPr>
          <a:xfrm>
            <a:off x="-16934" y="-21836"/>
            <a:ext cx="4970601" cy="6903899"/>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0 w 6593601"/>
              <a:gd name="connsiteY0" fmla="*/ 0 h 6894095"/>
              <a:gd name="connsiteX1" fmla="*/ 5119718 w 6593601"/>
              <a:gd name="connsiteY1" fmla="*/ 12032 h 6894095"/>
              <a:gd name="connsiteX2" fmla="*/ 5607013 w 6593601"/>
              <a:gd name="connsiteY2" fmla="*/ 800117 h 6894095"/>
              <a:gd name="connsiteX3" fmla="*/ 5895771 w 6593601"/>
              <a:gd name="connsiteY3" fmla="*/ 2352981 h 6894095"/>
              <a:gd name="connsiteX4" fmla="*/ 6316876 w 6593601"/>
              <a:gd name="connsiteY4" fmla="*/ 3772708 h 6894095"/>
              <a:gd name="connsiteX5" fmla="*/ 6389064 w 6593601"/>
              <a:gd name="connsiteY5" fmla="*/ 5878233 h 6894095"/>
              <a:gd name="connsiteX6" fmla="*/ 6593601 w 6593601"/>
              <a:gd name="connsiteY6" fmla="*/ 6882064 h 6894095"/>
              <a:gd name="connsiteX7" fmla="*/ 1275644 w 6593601"/>
              <a:gd name="connsiteY7" fmla="*/ 6894095 h 6894095"/>
              <a:gd name="connsiteX8" fmla="*/ 0 w 6593601"/>
              <a:gd name="connsiteY8" fmla="*/ 0 h 6894095"/>
              <a:gd name="connsiteX0" fmla="*/ 22578 w 6616179"/>
              <a:gd name="connsiteY0" fmla="*/ 0 h 6882806"/>
              <a:gd name="connsiteX1" fmla="*/ 5142296 w 6616179"/>
              <a:gd name="connsiteY1" fmla="*/ 12032 h 6882806"/>
              <a:gd name="connsiteX2" fmla="*/ 5629591 w 6616179"/>
              <a:gd name="connsiteY2" fmla="*/ 800117 h 6882806"/>
              <a:gd name="connsiteX3" fmla="*/ 5918349 w 6616179"/>
              <a:gd name="connsiteY3" fmla="*/ 2352981 h 6882806"/>
              <a:gd name="connsiteX4" fmla="*/ 6339454 w 6616179"/>
              <a:gd name="connsiteY4" fmla="*/ 3772708 h 6882806"/>
              <a:gd name="connsiteX5" fmla="*/ 6411642 w 6616179"/>
              <a:gd name="connsiteY5" fmla="*/ 5878233 h 6882806"/>
              <a:gd name="connsiteX6" fmla="*/ 6616179 w 6616179"/>
              <a:gd name="connsiteY6" fmla="*/ 6882064 h 6882806"/>
              <a:gd name="connsiteX7" fmla="*/ 0 w 6616179"/>
              <a:gd name="connsiteY7" fmla="*/ 6882806 h 6882806"/>
              <a:gd name="connsiteX8" fmla="*/ 22578 w 6616179"/>
              <a:gd name="connsiteY8" fmla="*/ 0 h 6882806"/>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21835 h 6903899"/>
              <a:gd name="connsiteX1" fmla="*/ 5119719 w 6616179"/>
              <a:gd name="connsiteY1" fmla="*/ 0 h 6903899"/>
              <a:gd name="connsiteX2" fmla="*/ 5629591 w 6616179"/>
              <a:gd name="connsiteY2" fmla="*/ 821952 h 6903899"/>
              <a:gd name="connsiteX3" fmla="*/ 5918349 w 6616179"/>
              <a:gd name="connsiteY3" fmla="*/ 2374816 h 6903899"/>
              <a:gd name="connsiteX4" fmla="*/ 6339454 w 6616179"/>
              <a:gd name="connsiteY4" fmla="*/ 3794543 h 6903899"/>
              <a:gd name="connsiteX5" fmla="*/ 6411642 w 6616179"/>
              <a:gd name="connsiteY5" fmla="*/ 5900068 h 6903899"/>
              <a:gd name="connsiteX6" fmla="*/ 6616179 w 6616179"/>
              <a:gd name="connsiteY6" fmla="*/ 6903899 h 6903899"/>
              <a:gd name="connsiteX7" fmla="*/ 0 w 6616179"/>
              <a:gd name="connsiteY7" fmla="*/ 6893352 h 6903899"/>
              <a:gd name="connsiteX8" fmla="*/ 22578 w 6616179"/>
              <a:gd name="connsiteY8" fmla="*/ 21835 h 6903899"/>
              <a:gd name="connsiteX0" fmla="*/ 9892 w 6637360"/>
              <a:gd name="connsiteY0" fmla="*/ 21835 h 6903899"/>
              <a:gd name="connsiteX1" fmla="*/ 5140900 w 6637360"/>
              <a:gd name="connsiteY1" fmla="*/ 0 h 6903899"/>
              <a:gd name="connsiteX2" fmla="*/ 5650772 w 6637360"/>
              <a:gd name="connsiteY2" fmla="*/ 821952 h 6903899"/>
              <a:gd name="connsiteX3" fmla="*/ 5939530 w 6637360"/>
              <a:gd name="connsiteY3" fmla="*/ 2374816 h 6903899"/>
              <a:gd name="connsiteX4" fmla="*/ 6360635 w 6637360"/>
              <a:gd name="connsiteY4" fmla="*/ 3794543 h 6903899"/>
              <a:gd name="connsiteX5" fmla="*/ 6432823 w 6637360"/>
              <a:gd name="connsiteY5" fmla="*/ 5900068 h 6903899"/>
              <a:gd name="connsiteX6" fmla="*/ 6637360 w 6637360"/>
              <a:gd name="connsiteY6" fmla="*/ 6903899 h 6903899"/>
              <a:gd name="connsiteX7" fmla="*/ 21181 w 6637360"/>
              <a:gd name="connsiteY7" fmla="*/ 6893352 h 6903899"/>
              <a:gd name="connsiteX8" fmla="*/ 9892 w 6637360"/>
              <a:gd name="connsiteY8" fmla="*/ 21835 h 6903899"/>
              <a:gd name="connsiteX0" fmla="*/ 11475 w 6638943"/>
              <a:gd name="connsiteY0" fmla="*/ 21835 h 6903899"/>
              <a:gd name="connsiteX1" fmla="*/ 5142483 w 6638943"/>
              <a:gd name="connsiteY1" fmla="*/ 0 h 6903899"/>
              <a:gd name="connsiteX2" fmla="*/ 5652355 w 6638943"/>
              <a:gd name="connsiteY2" fmla="*/ 821952 h 6903899"/>
              <a:gd name="connsiteX3" fmla="*/ 5941113 w 6638943"/>
              <a:gd name="connsiteY3" fmla="*/ 2374816 h 6903899"/>
              <a:gd name="connsiteX4" fmla="*/ 6362218 w 6638943"/>
              <a:gd name="connsiteY4" fmla="*/ 3794543 h 6903899"/>
              <a:gd name="connsiteX5" fmla="*/ 6434406 w 6638943"/>
              <a:gd name="connsiteY5" fmla="*/ 5900068 h 6903899"/>
              <a:gd name="connsiteX6" fmla="*/ 6638943 w 6638943"/>
              <a:gd name="connsiteY6" fmla="*/ 6903899 h 6903899"/>
              <a:gd name="connsiteX7" fmla="*/ 22764 w 6638943"/>
              <a:gd name="connsiteY7" fmla="*/ 6893352 h 6903899"/>
              <a:gd name="connsiteX8" fmla="*/ 11475 w 6638943"/>
              <a:gd name="connsiteY8" fmla="*/ 21835 h 6903899"/>
              <a:gd name="connsiteX0" fmla="*/ 0 w 6627468"/>
              <a:gd name="connsiteY0" fmla="*/ 21835 h 6903899"/>
              <a:gd name="connsiteX1" fmla="*/ 5131008 w 6627468"/>
              <a:gd name="connsiteY1" fmla="*/ 0 h 6903899"/>
              <a:gd name="connsiteX2" fmla="*/ 5640880 w 6627468"/>
              <a:gd name="connsiteY2" fmla="*/ 821952 h 6903899"/>
              <a:gd name="connsiteX3" fmla="*/ 5929638 w 6627468"/>
              <a:gd name="connsiteY3" fmla="*/ 2374816 h 6903899"/>
              <a:gd name="connsiteX4" fmla="*/ 6350743 w 6627468"/>
              <a:gd name="connsiteY4" fmla="*/ 3794543 h 6903899"/>
              <a:gd name="connsiteX5" fmla="*/ 6422931 w 6627468"/>
              <a:gd name="connsiteY5" fmla="*/ 5900068 h 6903899"/>
              <a:gd name="connsiteX6" fmla="*/ 6627468 w 6627468"/>
              <a:gd name="connsiteY6" fmla="*/ 6903899 h 6903899"/>
              <a:gd name="connsiteX7" fmla="*/ 11289 w 6627468"/>
              <a:gd name="connsiteY7" fmla="*/ 6893352 h 6903899"/>
              <a:gd name="connsiteX8" fmla="*/ 0 w 6627468"/>
              <a:gd name="connsiteY8" fmla="*/ 21835 h 6903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27468" h="6903899">
                <a:moveTo>
                  <a:pt x="0" y="21835"/>
                </a:moveTo>
                <a:lnTo>
                  <a:pt x="5131008" y="0"/>
                </a:lnTo>
                <a:lnTo>
                  <a:pt x="5640880" y="821952"/>
                </a:lnTo>
                <a:lnTo>
                  <a:pt x="5929638" y="2374816"/>
                </a:lnTo>
                <a:lnTo>
                  <a:pt x="6350743" y="3794543"/>
                </a:lnTo>
                <a:cubicBezTo>
                  <a:pt x="6330689" y="4107364"/>
                  <a:pt x="6467047" y="5647406"/>
                  <a:pt x="6422931" y="5900068"/>
                </a:cubicBezTo>
                <a:lnTo>
                  <a:pt x="6627468" y="6903899"/>
                </a:lnTo>
                <a:lnTo>
                  <a:pt x="11289" y="6893352"/>
                </a:lnTo>
                <a:cubicBezTo>
                  <a:pt x="8183" y="6718725"/>
                  <a:pt x="12426" y="208933"/>
                  <a:pt x="0" y="21835"/>
                </a:cubicBezTo>
                <a:close/>
              </a:path>
            </a:pathLst>
          </a:custGeom>
          <a:solidFill>
            <a:schemeClr val="bg1">
              <a:alpha val="85000"/>
            </a:schemeClr>
          </a:solidFill>
          <a:ln>
            <a:noFill/>
          </a:ln>
          <a:effectLst>
            <a:outerShdw dist="12700" sx="105000" sy="105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6009F551-EAF0-6225-6F56-93605DBCF724}"/>
              </a:ext>
            </a:extLst>
          </p:cNvPr>
          <p:cNvSpPr>
            <a:spLocks noGrp="1"/>
          </p:cNvSpPr>
          <p:nvPr>
            <p:ph type="ctrTitle"/>
          </p:nvPr>
        </p:nvSpPr>
        <p:spPr>
          <a:xfrm>
            <a:off x="813134" y="1122363"/>
            <a:ext cx="3505200" cy="2387600"/>
          </a:xfrm>
        </p:spPr>
        <p:txBody>
          <a:bodyPr anchor="b">
            <a:normAutofit/>
          </a:bodyPr>
          <a:lstStyle>
            <a:lvl1pPr algn="l">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40C6E26-D285-BD04-1D34-D6C0ABA14CC6}"/>
              </a:ext>
            </a:extLst>
          </p:cNvPr>
          <p:cNvSpPr>
            <a:spLocks noGrp="1"/>
          </p:cNvSpPr>
          <p:nvPr>
            <p:ph type="subTitle" idx="1"/>
          </p:nvPr>
        </p:nvSpPr>
        <p:spPr>
          <a:xfrm>
            <a:off x="813134" y="3736093"/>
            <a:ext cx="3505200" cy="1430867"/>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Footer Placeholder 4">
            <a:extLst>
              <a:ext uri="{FF2B5EF4-FFF2-40B4-BE49-F238E27FC236}">
                <a16:creationId xmlns:a16="http://schemas.microsoft.com/office/drawing/2014/main" id="{99438479-944D-B47C-9165-D573871FA437}"/>
              </a:ext>
            </a:extLst>
          </p:cNvPr>
          <p:cNvSpPr>
            <a:spLocks noGrp="1"/>
          </p:cNvSpPr>
          <p:nvPr>
            <p:ph type="ftr" sz="quarter" idx="11"/>
          </p:nvPr>
        </p:nvSpPr>
        <p:spPr>
          <a:xfrm>
            <a:off x="813134" y="5210526"/>
            <a:ext cx="3505200" cy="365125"/>
          </a:xfrm>
        </p:spPr>
        <p:txBody>
          <a:bodyPr/>
          <a:lstStyle>
            <a:lvl1pPr algn="l">
              <a:defRPr sz="1600" spc="0" baseline="0">
                <a:solidFill>
                  <a:schemeClr val="accent4"/>
                </a:solidFill>
              </a:defRPr>
            </a:lvl1pPr>
          </a:lstStyle>
          <a:p>
            <a:r>
              <a:rPr lang="en-US"/>
              <a:t>February 2025</a:t>
            </a:r>
            <a:endParaRPr lang="en-US" dirty="0"/>
          </a:p>
        </p:txBody>
      </p:sp>
      <p:sp>
        <p:nvSpPr>
          <p:cNvPr id="21" name="Hexagon 2">
            <a:extLst>
              <a:ext uri="{FF2B5EF4-FFF2-40B4-BE49-F238E27FC236}">
                <a16:creationId xmlns:a16="http://schemas.microsoft.com/office/drawing/2014/main" id="{21CF3939-0231-B6DA-4A67-FFAE35AB7E67}"/>
              </a:ext>
            </a:extLst>
          </p:cNvPr>
          <p:cNvSpPr/>
          <p:nvPr userDrawn="1"/>
        </p:nvSpPr>
        <p:spPr>
          <a:xfrm flipH="1">
            <a:off x="-24352" y="-12032"/>
            <a:ext cx="1404487" cy="545075"/>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22306"/>
              <a:gd name="connsiteY0" fmla="*/ 466194 h 730889"/>
              <a:gd name="connsiteX1" fmla="*/ 0 w 2522306"/>
              <a:gd name="connsiteY1" fmla="*/ 0 h 730889"/>
              <a:gd name="connsiteX2" fmla="*/ 2507787 w 2522306"/>
              <a:gd name="connsiteY2" fmla="*/ 0 h 730889"/>
              <a:gd name="connsiteX3" fmla="*/ 2522306 w 2522306"/>
              <a:gd name="connsiteY3" fmla="*/ 730889 h 730889"/>
              <a:gd name="connsiteX4" fmla="*/ 1765839 w 2522306"/>
              <a:gd name="connsiteY4" fmla="*/ 475188 h 730889"/>
              <a:gd name="connsiteX5" fmla="*/ 830179 w 2522306"/>
              <a:gd name="connsiteY5" fmla="*/ 595503 h 730889"/>
              <a:gd name="connsiteX6" fmla="*/ 230122 w 2522306"/>
              <a:gd name="connsiteY6" fmla="*/ 466194 h 730889"/>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830179 w 2522306"/>
              <a:gd name="connsiteY5" fmla="*/ 595503 h 800041"/>
              <a:gd name="connsiteX6" fmla="*/ 230122 w 2522306"/>
              <a:gd name="connsiteY6" fmla="*/ 466194 h 800041"/>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230122 w 2522306"/>
              <a:gd name="connsiteY6" fmla="*/ 466194 h 800041"/>
              <a:gd name="connsiteX0" fmla="*/ 518880 w 2522306"/>
              <a:gd name="connsiteY0" fmla="*/ 333847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518880 w 2522306"/>
              <a:gd name="connsiteY6" fmla="*/ 333847 h 800041"/>
              <a:gd name="connsiteX0" fmla="*/ 1522 w 2004948"/>
              <a:gd name="connsiteY0" fmla="*/ 333847 h 800041"/>
              <a:gd name="connsiteX1" fmla="*/ 0 w 2004948"/>
              <a:gd name="connsiteY1" fmla="*/ 24063 h 800041"/>
              <a:gd name="connsiteX2" fmla="*/ 1990429 w 2004948"/>
              <a:gd name="connsiteY2" fmla="*/ 0 h 800041"/>
              <a:gd name="connsiteX3" fmla="*/ 2004948 w 2004948"/>
              <a:gd name="connsiteY3" fmla="*/ 730889 h 800041"/>
              <a:gd name="connsiteX4" fmla="*/ 1453018 w 2004948"/>
              <a:gd name="connsiteY4" fmla="*/ 800041 h 800041"/>
              <a:gd name="connsiteX5" fmla="*/ 745958 w 2004948"/>
              <a:gd name="connsiteY5" fmla="*/ 715818 h 800041"/>
              <a:gd name="connsiteX6" fmla="*/ 1522 w 2004948"/>
              <a:gd name="connsiteY6" fmla="*/ 333847 h 800041"/>
              <a:gd name="connsiteX0" fmla="*/ 8 w 2003434"/>
              <a:gd name="connsiteY0" fmla="*/ 337079 h 803273"/>
              <a:gd name="connsiteX1" fmla="*/ 25781 w 2003434"/>
              <a:gd name="connsiteY1" fmla="*/ 0 h 803273"/>
              <a:gd name="connsiteX2" fmla="*/ 1988915 w 2003434"/>
              <a:gd name="connsiteY2" fmla="*/ 3232 h 803273"/>
              <a:gd name="connsiteX3" fmla="*/ 2003434 w 2003434"/>
              <a:gd name="connsiteY3" fmla="*/ 734121 h 803273"/>
              <a:gd name="connsiteX4" fmla="*/ 1451504 w 2003434"/>
              <a:gd name="connsiteY4" fmla="*/ 803273 h 803273"/>
              <a:gd name="connsiteX5" fmla="*/ 744444 w 2003434"/>
              <a:gd name="connsiteY5" fmla="*/ 719050 h 803273"/>
              <a:gd name="connsiteX6" fmla="*/ 8 w 2003434"/>
              <a:gd name="connsiteY6" fmla="*/ 337079 h 803273"/>
              <a:gd name="connsiteX0" fmla="*/ 8 w 1989787"/>
              <a:gd name="connsiteY0" fmla="*/ 337079 h 803273"/>
              <a:gd name="connsiteX1" fmla="*/ 25781 w 1989787"/>
              <a:gd name="connsiteY1" fmla="*/ 0 h 803273"/>
              <a:gd name="connsiteX2" fmla="*/ 1988915 w 1989787"/>
              <a:gd name="connsiteY2" fmla="*/ 3232 h 803273"/>
              <a:gd name="connsiteX3" fmla="*/ 1989787 w 1989787"/>
              <a:gd name="connsiteY3" fmla="*/ 713650 h 803273"/>
              <a:gd name="connsiteX4" fmla="*/ 1451504 w 1989787"/>
              <a:gd name="connsiteY4" fmla="*/ 803273 h 803273"/>
              <a:gd name="connsiteX5" fmla="*/ 744444 w 1989787"/>
              <a:gd name="connsiteY5" fmla="*/ 719050 h 803273"/>
              <a:gd name="connsiteX6" fmla="*/ 8 w 1989787"/>
              <a:gd name="connsiteY6" fmla="*/ 337079 h 803273"/>
              <a:gd name="connsiteX0" fmla="*/ 204197 w 1964006"/>
              <a:gd name="connsiteY0" fmla="*/ 346996 h 803273"/>
              <a:gd name="connsiteX1" fmla="*/ 0 w 1964006"/>
              <a:gd name="connsiteY1" fmla="*/ 0 h 803273"/>
              <a:gd name="connsiteX2" fmla="*/ 1963134 w 1964006"/>
              <a:gd name="connsiteY2" fmla="*/ 3232 h 803273"/>
              <a:gd name="connsiteX3" fmla="*/ 1964006 w 1964006"/>
              <a:gd name="connsiteY3" fmla="*/ 713650 h 803273"/>
              <a:gd name="connsiteX4" fmla="*/ 1425723 w 1964006"/>
              <a:gd name="connsiteY4" fmla="*/ 803273 h 803273"/>
              <a:gd name="connsiteX5" fmla="*/ 718663 w 1964006"/>
              <a:gd name="connsiteY5" fmla="*/ 719050 h 803273"/>
              <a:gd name="connsiteX6" fmla="*/ 204197 w 1964006"/>
              <a:gd name="connsiteY6" fmla="*/ 346996 h 803273"/>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718663 w 1964006"/>
              <a:gd name="connsiteY5" fmla="*/ 719050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50368 w 1964006"/>
              <a:gd name="connsiteY6" fmla="*/ 535516 h 763606"/>
              <a:gd name="connsiteX7" fmla="*/ 204197 w 1964006"/>
              <a:gd name="connsiteY7"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93488 w 1964006"/>
              <a:gd name="connsiteY6" fmla="*/ 743772 h 763606"/>
              <a:gd name="connsiteX7" fmla="*/ 204197 w 1964006"/>
              <a:gd name="connsiteY7" fmla="*/ 346996 h 763606"/>
              <a:gd name="connsiteX0" fmla="*/ 204197 w 1963139"/>
              <a:gd name="connsiteY0" fmla="*/ 346996 h 979769"/>
              <a:gd name="connsiteX1" fmla="*/ 0 w 1963139"/>
              <a:gd name="connsiteY1" fmla="*/ 0 h 979769"/>
              <a:gd name="connsiteX2" fmla="*/ 1963134 w 1963139"/>
              <a:gd name="connsiteY2" fmla="*/ 3232 h 979769"/>
              <a:gd name="connsiteX3" fmla="*/ 1952117 w 1963139"/>
              <a:gd name="connsiteY3" fmla="*/ 979769 h 979769"/>
              <a:gd name="connsiteX4" fmla="*/ 1569455 w 1963139"/>
              <a:gd name="connsiteY4" fmla="*/ 763606 h 979769"/>
              <a:gd name="connsiteX5" fmla="*/ 1128297 w 1963139"/>
              <a:gd name="connsiteY5" fmla="*/ 689299 h 979769"/>
              <a:gd name="connsiteX6" fmla="*/ 793488 w 1963139"/>
              <a:gd name="connsiteY6" fmla="*/ 743772 h 979769"/>
              <a:gd name="connsiteX7" fmla="*/ 204197 w 1963139"/>
              <a:gd name="connsiteY7" fmla="*/ 346996 h 979769"/>
              <a:gd name="connsiteX0" fmla="*/ 204197 w 1982210"/>
              <a:gd name="connsiteY0" fmla="*/ 346996 h 992723"/>
              <a:gd name="connsiteX1" fmla="*/ 0 w 1982210"/>
              <a:gd name="connsiteY1" fmla="*/ 0 h 992723"/>
              <a:gd name="connsiteX2" fmla="*/ 1963134 w 1982210"/>
              <a:gd name="connsiteY2" fmla="*/ 3232 h 992723"/>
              <a:gd name="connsiteX3" fmla="*/ 1982210 w 1982210"/>
              <a:gd name="connsiteY3" fmla="*/ 992723 h 992723"/>
              <a:gd name="connsiteX4" fmla="*/ 1569455 w 1982210"/>
              <a:gd name="connsiteY4" fmla="*/ 763606 h 992723"/>
              <a:gd name="connsiteX5" fmla="*/ 1128297 w 1982210"/>
              <a:gd name="connsiteY5" fmla="*/ 689299 h 992723"/>
              <a:gd name="connsiteX6" fmla="*/ 793488 w 1982210"/>
              <a:gd name="connsiteY6" fmla="*/ 743772 h 992723"/>
              <a:gd name="connsiteX7" fmla="*/ 204197 w 1982210"/>
              <a:gd name="connsiteY7" fmla="*/ 346996 h 992723"/>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69455 w 1972179"/>
              <a:gd name="connsiteY4" fmla="*/ 763606 h 988405"/>
              <a:gd name="connsiteX5" fmla="*/ 1128297 w 1972179"/>
              <a:gd name="connsiteY5" fmla="*/ 689299 h 988405"/>
              <a:gd name="connsiteX6" fmla="*/ 793488 w 1972179"/>
              <a:gd name="connsiteY6" fmla="*/ 743772 h 988405"/>
              <a:gd name="connsiteX7" fmla="*/ 204197 w 1972179"/>
              <a:gd name="connsiteY7" fmla="*/ 346996 h 988405"/>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204197 w 1972179"/>
              <a:gd name="connsiteY7" fmla="*/ 346996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72179" h="988405">
                <a:moveTo>
                  <a:pt x="118932" y="359951"/>
                </a:moveTo>
                <a:cubicBezTo>
                  <a:pt x="45697" y="178966"/>
                  <a:pt x="507" y="103261"/>
                  <a:pt x="0" y="0"/>
                </a:cubicBezTo>
                <a:lnTo>
                  <a:pt x="1963134" y="3232"/>
                </a:lnTo>
                <a:cubicBezTo>
                  <a:pt x="1963425" y="240038"/>
                  <a:pt x="1971888" y="751599"/>
                  <a:pt x="1972179" y="988405"/>
                </a:cubicBezTo>
                <a:lnTo>
                  <a:pt x="1549392" y="793832"/>
                </a:lnTo>
                <a:lnTo>
                  <a:pt x="1128297" y="689299"/>
                </a:lnTo>
                <a:lnTo>
                  <a:pt x="793488" y="743772"/>
                </a:lnTo>
                <a:lnTo>
                  <a:pt x="118932" y="359951"/>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22" name="Hexagon 2">
            <a:extLst>
              <a:ext uri="{FF2B5EF4-FFF2-40B4-BE49-F238E27FC236}">
                <a16:creationId xmlns:a16="http://schemas.microsoft.com/office/drawing/2014/main" id="{11F8D275-1C4D-FBC7-B95F-C81FAE78FE40}"/>
              </a:ext>
            </a:extLst>
          </p:cNvPr>
          <p:cNvSpPr/>
          <p:nvPr userDrawn="1"/>
        </p:nvSpPr>
        <p:spPr>
          <a:xfrm flipH="1">
            <a:off x="-16934" y="-12032"/>
            <a:ext cx="1705476" cy="341193"/>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0019" h="604956">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5" name="Graphic 4">
            <a:extLst>
              <a:ext uri="{FF2B5EF4-FFF2-40B4-BE49-F238E27FC236}">
                <a16:creationId xmlns:a16="http://schemas.microsoft.com/office/drawing/2014/main" id="{E6C93BD8-6556-DE76-F44B-671D7B8B6BF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920452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C52CC-F621-F83E-E3F5-D3A2D887717B}"/>
              </a:ext>
            </a:extLst>
          </p:cNvPr>
          <p:cNvSpPr>
            <a:spLocks noGrp="1"/>
          </p:cNvSpPr>
          <p:nvPr>
            <p:ph type="title"/>
          </p:nvPr>
        </p:nvSpPr>
        <p:spPr/>
        <p:txBody>
          <a:bodyPr/>
          <a:lstStyle/>
          <a:p>
            <a:r>
              <a:rPr lang="en-US"/>
              <a:t>Click to edit Master title style</a:t>
            </a:r>
          </a:p>
        </p:txBody>
      </p:sp>
      <p:sp>
        <p:nvSpPr>
          <p:cNvPr id="7" name="Footer Placeholder 4">
            <a:extLst>
              <a:ext uri="{FF2B5EF4-FFF2-40B4-BE49-F238E27FC236}">
                <a16:creationId xmlns:a16="http://schemas.microsoft.com/office/drawing/2014/main" id="{F701FF61-BC23-4B9F-1A38-E240B56F01BE}"/>
              </a:ext>
            </a:extLst>
          </p:cNvPr>
          <p:cNvSpPr>
            <a:spLocks noGrp="1"/>
          </p:cNvSpPr>
          <p:nvPr>
            <p:ph type="ftr" sz="quarter" idx="11"/>
          </p:nvPr>
        </p:nvSpPr>
        <p:spPr>
          <a:xfrm>
            <a:off x="3028950" y="6356351"/>
            <a:ext cx="3086100" cy="365125"/>
          </a:xfrm>
        </p:spPr>
        <p:txBody>
          <a:bodyPr/>
          <a:lstStyle/>
          <a:p>
            <a:pPr algn="ctr"/>
            <a:r>
              <a:rPr lang="en-US"/>
              <a:t>February 2025</a:t>
            </a:r>
            <a:endParaRPr lang="en-US" dirty="0"/>
          </a:p>
        </p:txBody>
      </p:sp>
      <p:sp>
        <p:nvSpPr>
          <p:cNvPr id="8" name="Slide Number Placeholder 5">
            <a:extLst>
              <a:ext uri="{FF2B5EF4-FFF2-40B4-BE49-F238E27FC236}">
                <a16:creationId xmlns:a16="http://schemas.microsoft.com/office/drawing/2014/main" id="{F896D8E9-6A95-A8C2-9473-ED84441B6923}"/>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dirty="0"/>
          </a:p>
        </p:txBody>
      </p:sp>
      <p:pic>
        <p:nvPicPr>
          <p:cNvPr id="3" name="Graphic 2">
            <a:extLst>
              <a:ext uri="{FF2B5EF4-FFF2-40B4-BE49-F238E27FC236}">
                <a16:creationId xmlns:a16="http://schemas.microsoft.com/office/drawing/2014/main" id="{3A981BA2-237B-80FD-7123-C6EA1BEF62A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235741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Footer Placeholder 4">
            <a:extLst>
              <a:ext uri="{FF2B5EF4-FFF2-40B4-BE49-F238E27FC236}">
                <a16:creationId xmlns:a16="http://schemas.microsoft.com/office/drawing/2014/main" id="{5457A4FC-6781-C190-5323-9E976F2E175A}"/>
              </a:ext>
            </a:extLst>
          </p:cNvPr>
          <p:cNvSpPr>
            <a:spLocks noGrp="1"/>
          </p:cNvSpPr>
          <p:nvPr>
            <p:ph type="ftr" sz="quarter" idx="11"/>
          </p:nvPr>
        </p:nvSpPr>
        <p:spPr>
          <a:xfrm>
            <a:off x="3028950" y="6356351"/>
            <a:ext cx="3086100" cy="365125"/>
          </a:xfrm>
        </p:spPr>
        <p:txBody>
          <a:bodyPr/>
          <a:lstStyle/>
          <a:p>
            <a:pPr algn="ctr"/>
            <a:r>
              <a:rPr lang="en-US"/>
              <a:t>February 2025</a:t>
            </a:r>
            <a:endParaRPr lang="en-US" dirty="0"/>
          </a:p>
        </p:txBody>
      </p:sp>
      <p:sp>
        <p:nvSpPr>
          <p:cNvPr id="8" name="Slide Number Placeholder 5">
            <a:extLst>
              <a:ext uri="{FF2B5EF4-FFF2-40B4-BE49-F238E27FC236}">
                <a16:creationId xmlns:a16="http://schemas.microsoft.com/office/drawing/2014/main" id="{39A4F349-2CA4-88AF-73EE-423ED30ED651}"/>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dirty="0"/>
          </a:p>
        </p:txBody>
      </p:sp>
      <p:pic>
        <p:nvPicPr>
          <p:cNvPr id="2" name="Graphic 1">
            <a:extLst>
              <a:ext uri="{FF2B5EF4-FFF2-40B4-BE49-F238E27FC236}">
                <a16:creationId xmlns:a16="http://schemas.microsoft.com/office/drawing/2014/main" id="{30A02164-FAED-B429-9340-FCC39822E42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258133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2" name="Rectangle: Diagonal Corners Snipped 11">
            <a:extLst>
              <a:ext uri="{FF2B5EF4-FFF2-40B4-BE49-F238E27FC236}">
                <a16:creationId xmlns:a16="http://schemas.microsoft.com/office/drawing/2014/main" id="{7A24BE44-E0CC-19F4-5FA1-77BDB6DB77EA}"/>
              </a:ext>
            </a:extLst>
          </p:cNvPr>
          <p:cNvSpPr>
            <a:spLocks noGrp="1" noRot="1" noMove="1" noResize="1" noEditPoints="1" noAdjustHandles="1" noChangeArrowheads="1" noChangeShapeType="1"/>
          </p:cNvSpPr>
          <p:nvPr userDrawn="1"/>
        </p:nvSpPr>
        <p:spPr>
          <a:xfrm>
            <a:off x="-7748" y="5734993"/>
            <a:ext cx="1204137" cy="364522"/>
          </a:xfrm>
          <a:custGeom>
            <a:avLst/>
            <a:gdLst>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1605516 w 1605516"/>
              <a:gd name="connsiteY4" fmla="*/ 350874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1414448 w 1605516"/>
              <a:gd name="connsiteY4" fmla="*/ 344050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58480 w 1605516"/>
              <a:gd name="connsiteY5" fmla="*/ 350874 h 350874"/>
              <a:gd name="connsiteX6" fmla="*/ 0 w 1605516"/>
              <a:gd name="connsiteY6" fmla="*/ 237803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140367 w 1605516"/>
              <a:gd name="connsiteY5" fmla="*/ 262163 h 350874"/>
              <a:gd name="connsiteX6" fmla="*/ 0 w 1605516"/>
              <a:gd name="connsiteY6" fmla="*/ 237803 h 350874"/>
              <a:gd name="connsiteX7" fmla="*/ 0 w 1605516"/>
              <a:gd name="connsiteY7" fmla="*/ 0 h 350874"/>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793475 w 1605516"/>
              <a:gd name="connsiteY4" fmla="*/ 330403 h 364522"/>
              <a:gd name="connsiteX5" fmla="*/ 140367 w 1605516"/>
              <a:gd name="connsiteY5" fmla="*/ 275811 h 364522"/>
              <a:gd name="connsiteX6" fmla="*/ 0 w 1605516"/>
              <a:gd name="connsiteY6" fmla="*/ 251451 h 364522"/>
              <a:gd name="connsiteX7" fmla="*/ 0 w 1605516"/>
              <a:gd name="connsiteY7" fmla="*/ 13648 h 364522"/>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684292 w 1605516"/>
              <a:gd name="connsiteY4" fmla="*/ 337227 h 364522"/>
              <a:gd name="connsiteX5" fmla="*/ 140367 w 1605516"/>
              <a:gd name="connsiteY5" fmla="*/ 275811 h 364522"/>
              <a:gd name="connsiteX6" fmla="*/ 0 w 1605516"/>
              <a:gd name="connsiteY6" fmla="*/ 251451 h 364522"/>
              <a:gd name="connsiteX7" fmla="*/ 0 w 1605516"/>
              <a:gd name="connsiteY7" fmla="*/ 13648 h 364522"/>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684292 w 1605516"/>
              <a:gd name="connsiteY4" fmla="*/ 337227 h 364522"/>
              <a:gd name="connsiteX5" fmla="*/ 215430 w 1605516"/>
              <a:gd name="connsiteY5" fmla="*/ 255339 h 364522"/>
              <a:gd name="connsiteX6" fmla="*/ 0 w 1605516"/>
              <a:gd name="connsiteY6" fmla="*/ 251451 h 364522"/>
              <a:gd name="connsiteX7" fmla="*/ 0 w 1605516"/>
              <a:gd name="connsiteY7" fmla="*/ 13648 h 36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5516" h="364522">
                <a:moveTo>
                  <a:pt x="0" y="13648"/>
                </a:moveTo>
                <a:lnTo>
                  <a:pt x="475687" y="0"/>
                </a:lnTo>
                <a:lnTo>
                  <a:pt x="1605516" y="72128"/>
                </a:lnTo>
                <a:lnTo>
                  <a:pt x="1605516" y="364522"/>
                </a:lnTo>
                <a:lnTo>
                  <a:pt x="684292" y="337227"/>
                </a:lnTo>
                <a:lnTo>
                  <a:pt x="215430" y="255339"/>
                </a:lnTo>
                <a:lnTo>
                  <a:pt x="0" y="251451"/>
                </a:lnTo>
                <a:lnTo>
                  <a:pt x="0" y="13648"/>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Hexagon 10">
            <a:extLst>
              <a:ext uri="{FF2B5EF4-FFF2-40B4-BE49-F238E27FC236}">
                <a16:creationId xmlns:a16="http://schemas.microsoft.com/office/drawing/2014/main" id="{2B59A6AA-A9D4-B478-DD2F-CFF33FCB635F}"/>
              </a:ext>
            </a:extLst>
          </p:cNvPr>
          <p:cNvSpPr>
            <a:spLocks noGrp="1" noRot="1" noMove="1" noResize="1" noEditPoints="1" noAdjustHandles="1" noChangeArrowheads="1" noChangeShapeType="1"/>
          </p:cNvSpPr>
          <p:nvPr userDrawn="1"/>
        </p:nvSpPr>
        <p:spPr>
          <a:xfrm>
            <a:off x="7687586" y="1"/>
            <a:ext cx="920932" cy="966651"/>
          </a:xfrm>
          <a:custGeom>
            <a:avLst/>
            <a:gdLst>
              <a:gd name="connsiteX0" fmla="*/ 0 w 1367246"/>
              <a:gd name="connsiteY0" fmla="*/ 391886 h 783771"/>
              <a:gd name="connsiteX1" fmla="*/ 195943 w 1367246"/>
              <a:gd name="connsiteY1" fmla="*/ 0 h 783771"/>
              <a:gd name="connsiteX2" fmla="*/ 1171303 w 1367246"/>
              <a:gd name="connsiteY2" fmla="*/ 0 h 783771"/>
              <a:gd name="connsiteX3" fmla="*/ 1367246 w 1367246"/>
              <a:gd name="connsiteY3" fmla="*/ 391886 h 783771"/>
              <a:gd name="connsiteX4" fmla="*/ 1171303 w 1367246"/>
              <a:gd name="connsiteY4" fmla="*/ 783771 h 783771"/>
              <a:gd name="connsiteX5" fmla="*/ 195943 w 1367246"/>
              <a:gd name="connsiteY5" fmla="*/ 783771 h 783771"/>
              <a:gd name="connsiteX6" fmla="*/ 0 w 1367246"/>
              <a:gd name="connsiteY6" fmla="*/ 391886 h 783771"/>
              <a:gd name="connsiteX0" fmla="*/ 74023 w 1441269"/>
              <a:gd name="connsiteY0" fmla="*/ 391886 h 783771"/>
              <a:gd name="connsiteX1" fmla="*/ 0 w 1441269"/>
              <a:gd name="connsiteY1" fmla="*/ 0 h 783771"/>
              <a:gd name="connsiteX2" fmla="*/ 1245326 w 1441269"/>
              <a:gd name="connsiteY2" fmla="*/ 0 h 783771"/>
              <a:gd name="connsiteX3" fmla="*/ 1441269 w 1441269"/>
              <a:gd name="connsiteY3" fmla="*/ 391886 h 783771"/>
              <a:gd name="connsiteX4" fmla="*/ 1245326 w 1441269"/>
              <a:gd name="connsiteY4" fmla="*/ 783771 h 783771"/>
              <a:gd name="connsiteX5" fmla="*/ 269966 w 1441269"/>
              <a:gd name="connsiteY5" fmla="*/ 783771 h 783771"/>
              <a:gd name="connsiteX6" fmla="*/ 74023 w 1441269"/>
              <a:gd name="connsiteY6" fmla="*/ 391886 h 783771"/>
              <a:gd name="connsiteX0" fmla="*/ 74023 w 1441269"/>
              <a:gd name="connsiteY0" fmla="*/ 391886 h 783771"/>
              <a:gd name="connsiteX1" fmla="*/ 0 w 1441269"/>
              <a:gd name="connsiteY1" fmla="*/ 0 h 783771"/>
              <a:gd name="connsiteX2" fmla="*/ 461554 w 1441269"/>
              <a:gd name="connsiteY2" fmla="*/ 0 h 783771"/>
              <a:gd name="connsiteX3" fmla="*/ 1441269 w 1441269"/>
              <a:gd name="connsiteY3" fmla="*/ 391886 h 783771"/>
              <a:gd name="connsiteX4" fmla="*/ 1245326 w 1441269"/>
              <a:gd name="connsiteY4" fmla="*/ 783771 h 783771"/>
              <a:gd name="connsiteX5" fmla="*/ 269966 w 1441269"/>
              <a:gd name="connsiteY5" fmla="*/ 783771 h 783771"/>
              <a:gd name="connsiteX6" fmla="*/ 74023 w 1441269"/>
              <a:gd name="connsiteY6" fmla="*/ 391886 h 783771"/>
              <a:gd name="connsiteX0" fmla="*/ 74023 w 1245326"/>
              <a:gd name="connsiteY0" fmla="*/ 391886 h 783771"/>
              <a:gd name="connsiteX1" fmla="*/ 0 w 1245326"/>
              <a:gd name="connsiteY1" fmla="*/ 0 h 783771"/>
              <a:gd name="connsiteX2" fmla="*/ 461554 w 1245326"/>
              <a:gd name="connsiteY2" fmla="*/ 0 h 783771"/>
              <a:gd name="connsiteX3" fmla="*/ 735875 w 1245326"/>
              <a:gd name="connsiteY3" fmla="*/ 156755 h 783771"/>
              <a:gd name="connsiteX4" fmla="*/ 1245326 w 1245326"/>
              <a:gd name="connsiteY4" fmla="*/ 783771 h 783771"/>
              <a:gd name="connsiteX5" fmla="*/ 269966 w 1245326"/>
              <a:gd name="connsiteY5" fmla="*/ 783771 h 783771"/>
              <a:gd name="connsiteX6" fmla="*/ 74023 w 1245326"/>
              <a:gd name="connsiteY6" fmla="*/ 391886 h 783771"/>
              <a:gd name="connsiteX0" fmla="*/ 74023 w 1036320"/>
              <a:gd name="connsiteY0" fmla="*/ 391886 h 783771"/>
              <a:gd name="connsiteX1" fmla="*/ 0 w 1036320"/>
              <a:gd name="connsiteY1" fmla="*/ 0 h 783771"/>
              <a:gd name="connsiteX2" fmla="*/ 461554 w 1036320"/>
              <a:gd name="connsiteY2" fmla="*/ 0 h 783771"/>
              <a:gd name="connsiteX3" fmla="*/ 735875 w 1036320"/>
              <a:gd name="connsiteY3" fmla="*/ 156755 h 783771"/>
              <a:gd name="connsiteX4" fmla="*/ 1036320 w 1036320"/>
              <a:gd name="connsiteY4" fmla="*/ 452845 h 783771"/>
              <a:gd name="connsiteX5" fmla="*/ 269966 w 1036320"/>
              <a:gd name="connsiteY5" fmla="*/ 783771 h 783771"/>
              <a:gd name="connsiteX6" fmla="*/ 74023 w 1036320"/>
              <a:gd name="connsiteY6" fmla="*/ 391886 h 78377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1036320 w 1227909"/>
              <a:gd name="connsiteY4" fmla="*/ 452845 h 966651"/>
              <a:gd name="connsiteX5" fmla="*/ 1227909 w 1227909"/>
              <a:gd name="connsiteY5" fmla="*/ 966651 h 966651"/>
              <a:gd name="connsiteX6" fmla="*/ 74023 w 1227909"/>
              <a:gd name="connsiteY6" fmla="*/ 391886 h 96665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896857 w 1227909"/>
              <a:gd name="connsiteY4" fmla="*/ 304800 h 966651"/>
              <a:gd name="connsiteX5" fmla="*/ 1036320 w 1227909"/>
              <a:gd name="connsiteY5" fmla="*/ 45284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735875 w 1227909"/>
              <a:gd name="connsiteY3" fmla="*/ 156755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165464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165464 h 966651"/>
              <a:gd name="connsiteX4" fmla="*/ 931692 w 1227909"/>
              <a:gd name="connsiteY4" fmla="*/ 296092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217715 h 966651"/>
              <a:gd name="connsiteX4" fmla="*/ 931692 w 1227909"/>
              <a:gd name="connsiteY4" fmla="*/ 296092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217715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409304 h 984069"/>
              <a:gd name="connsiteX1" fmla="*/ 0 w 1227909"/>
              <a:gd name="connsiteY1" fmla="*/ 17418 h 984069"/>
              <a:gd name="connsiteX2" fmla="*/ 444136 w 1227909"/>
              <a:gd name="connsiteY2" fmla="*/ 0 h 984069"/>
              <a:gd name="connsiteX3" fmla="*/ 692332 w 1227909"/>
              <a:gd name="connsiteY3" fmla="*/ 235133 h 984069"/>
              <a:gd name="connsiteX4" fmla="*/ 992652 w 1227909"/>
              <a:gd name="connsiteY4" fmla="*/ 487681 h 984069"/>
              <a:gd name="connsiteX5" fmla="*/ 1166948 w 1227909"/>
              <a:gd name="connsiteY5" fmla="*/ 653143 h 984069"/>
              <a:gd name="connsiteX6" fmla="*/ 1227909 w 1227909"/>
              <a:gd name="connsiteY6" fmla="*/ 984069 h 984069"/>
              <a:gd name="connsiteX7" fmla="*/ 74023 w 1227909"/>
              <a:gd name="connsiteY7" fmla="*/ 409304 h 984069"/>
              <a:gd name="connsiteX0" fmla="*/ 74023 w 1227909"/>
              <a:gd name="connsiteY0" fmla="*/ 391886 h 966651"/>
              <a:gd name="connsiteX1" fmla="*/ 0 w 1227909"/>
              <a:gd name="connsiteY1" fmla="*/ 0 h 966651"/>
              <a:gd name="connsiteX2" fmla="*/ 444136 w 1227909"/>
              <a:gd name="connsiteY2" fmla="*/ 1632 h 966651"/>
              <a:gd name="connsiteX3" fmla="*/ 692332 w 1227909"/>
              <a:gd name="connsiteY3" fmla="*/ 217715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44136 w 1227909"/>
              <a:gd name="connsiteY2" fmla="*/ 1632 h 966651"/>
              <a:gd name="connsiteX3" fmla="*/ 733276 w 1227909"/>
              <a:gd name="connsiteY3" fmla="*/ 204067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58533 w 1227909"/>
              <a:gd name="connsiteY4" fmla="*/ 408848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58533 w 1227909"/>
              <a:gd name="connsiteY4" fmla="*/ 408848 h 966651"/>
              <a:gd name="connsiteX5" fmla="*/ 1085061 w 1227909"/>
              <a:gd name="connsiteY5" fmla="*/ 615253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610446 w 1227909"/>
              <a:gd name="connsiteY3" fmla="*/ 149476 h 966651"/>
              <a:gd name="connsiteX4" fmla="*/ 958533 w 1227909"/>
              <a:gd name="connsiteY4" fmla="*/ 408848 h 966651"/>
              <a:gd name="connsiteX5" fmla="*/ 1085061 w 1227909"/>
              <a:gd name="connsiteY5" fmla="*/ 615253 h 966651"/>
              <a:gd name="connsiteX6" fmla="*/ 1227909 w 1227909"/>
              <a:gd name="connsiteY6" fmla="*/ 966651 h 966651"/>
              <a:gd name="connsiteX7" fmla="*/ 74023 w 1227909"/>
              <a:gd name="connsiteY7" fmla="*/ 391886 h 966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7909" h="966651">
                <a:moveTo>
                  <a:pt x="74023" y="391886"/>
                </a:moveTo>
                <a:lnTo>
                  <a:pt x="0" y="0"/>
                </a:lnTo>
                <a:lnTo>
                  <a:pt x="491904" y="1632"/>
                </a:lnTo>
                <a:lnTo>
                  <a:pt x="610446" y="149476"/>
                </a:lnTo>
                <a:lnTo>
                  <a:pt x="958533" y="408848"/>
                </a:lnTo>
                <a:lnTo>
                  <a:pt x="1085061" y="615253"/>
                </a:lnTo>
                <a:lnTo>
                  <a:pt x="1227909" y="966651"/>
                </a:lnTo>
                <a:lnTo>
                  <a:pt x="74023" y="391886"/>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Rectangle: Diagonal Corners Snipped 9">
            <a:extLst>
              <a:ext uri="{FF2B5EF4-FFF2-40B4-BE49-F238E27FC236}">
                <a16:creationId xmlns:a16="http://schemas.microsoft.com/office/drawing/2014/main" id="{941DCC5E-231F-6910-77A4-0460E74263F3}"/>
              </a:ext>
            </a:extLst>
          </p:cNvPr>
          <p:cNvSpPr>
            <a:spLocks noGrp="1" noRot="1" noMove="1" noResize="1" noEditPoints="1" noAdjustHandles="1" noChangeArrowheads="1" noChangeShapeType="1"/>
          </p:cNvSpPr>
          <p:nvPr userDrawn="1"/>
        </p:nvSpPr>
        <p:spPr>
          <a:xfrm>
            <a:off x="-7747" y="-10632"/>
            <a:ext cx="8691889" cy="6187595"/>
          </a:xfrm>
          <a:custGeom>
            <a:avLst/>
            <a:gdLst>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029514 w 11578856"/>
              <a:gd name="connsiteY5" fmla="*/ 6176963 h 6176963"/>
              <a:gd name="connsiteX6" fmla="*/ 0 w 11578856"/>
              <a:gd name="connsiteY6" fmla="*/ 5147449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029514 w 11578856"/>
              <a:gd name="connsiteY5" fmla="*/ 6176963 h 6176963"/>
              <a:gd name="connsiteX6" fmla="*/ 10633 w 11578856"/>
              <a:gd name="connsiteY6" fmla="*/ 5870463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10633 w 11578856"/>
              <a:gd name="connsiteY6" fmla="*/ 5870463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566057 w 11578856"/>
              <a:gd name="connsiteY6" fmla="*/ 6000206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94380"/>
              <a:gd name="connsiteX1" fmla="*/ 10549342 w 11578856"/>
              <a:gd name="connsiteY1" fmla="*/ 0 h 6194380"/>
              <a:gd name="connsiteX2" fmla="*/ 11578856 w 11578856"/>
              <a:gd name="connsiteY2" fmla="*/ 1029514 h 6194380"/>
              <a:gd name="connsiteX3" fmla="*/ 11578856 w 11578856"/>
              <a:gd name="connsiteY3" fmla="*/ 6176963 h 6194380"/>
              <a:gd name="connsiteX4" fmla="*/ 11578856 w 11578856"/>
              <a:gd name="connsiteY4" fmla="*/ 6176963 h 6194380"/>
              <a:gd name="connsiteX5" fmla="*/ 1808222 w 11578856"/>
              <a:gd name="connsiteY5" fmla="*/ 6194380 h 6194380"/>
              <a:gd name="connsiteX6" fmla="*/ 687977 w 11578856"/>
              <a:gd name="connsiteY6" fmla="*/ 5982789 h 6194380"/>
              <a:gd name="connsiteX7" fmla="*/ 10633 w 11578856"/>
              <a:gd name="connsiteY7" fmla="*/ 5870463 h 6194380"/>
              <a:gd name="connsiteX8" fmla="*/ 0 w 11578856"/>
              <a:gd name="connsiteY8" fmla="*/ 0 h 6194380"/>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1271451 w 11578856"/>
              <a:gd name="connsiteY6" fmla="*/ 6078583 h 6176963"/>
              <a:gd name="connsiteX7" fmla="*/ 687977 w 11578856"/>
              <a:gd name="connsiteY7" fmla="*/ 5982789 h 6176963"/>
              <a:gd name="connsiteX8" fmla="*/ 10633 w 11578856"/>
              <a:gd name="connsiteY8" fmla="*/ 5870463 h 6176963"/>
              <a:gd name="connsiteX9" fmla="*/ 0 w 11578856"/>
              <a:gd name="connsiteY9"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1288868 w 11578856"/>
              <a:gd name="connsiteY6" fmla="*/ 6035040 h 6176963"/>
              <a:gd name="connsiteX7" fmla="*/ 687977 w 11578856"/>
              <a:gd name="connsiteY7" fmla="*/ 5982789 h 6176963"/>
              <a:gd name="connsiteX8" fmla="*/ 10633 w 11578856"/>
              <a:gd name="connsiteY8" fmla="*/ 5870463 h 6176963"/>
              <a:gd name="connsiteX9" fmla="*/ 0 w 11578856"/>
              <a:gd name="connsiteY9" fmla="*/ 0 h 6176963"/>
              <a:gd name="connsiteX0" fmla="*/ 0 w 11578856"/>
              <a:gd name="connsiteY0" fmla="*/ 0 h 6176963"/>
              <a:gd name="connsiteX1" fmla="*/ 10549342 w 11578856"/>
              <a:gd name="connsiteY1" fmla="*/ 0 h 6176963"/>
              <a:gd name="connsiteX2" fmla="*/ 11434354 w 11578856"/>
              <a:gd name="connsiteY2" fmla="*/ 870857 h 6176963"/>
              <a:gd name="connsiteX3" fmla="*/ 11578856 w 11578856"/>
              <a:gd name="connsiteY3" fmla="*/ 1029514 h 6176963"/>
              <a:gd name="connsiteX4" fmla="*/ 11578856 w 11578856"/>
              <a:gd name="connsiteY4" fmla="*/ 6176963 h 6176963"/>
              <a:gd name="connsiteX5" fmla="*/ 11578856 w 11578856"/>
              <a:gd name="connsiteY5" fmla="*/ 6176963 h 6176963"/>
              <a:gd name="connsiteX6" fmla="*/ 1808222 w 11578856"/>
              <a:gd name="connsiteY6" fmla="*/ 6168254 h 6176963"/>
              <a:gd name="connsiteX7" fmla="*/ 1288868 w 11578856"/>
              <a:gd name="connsiteY7" fmla="*/ 6035040 h 6176963"/>
              <a:gd name="connsiteX8" fmla="*/ 687977 w 11578856"/>
              <a:gd name="connsiteY8" fmla="*/ 5982789 h 6176963"/>
              <a:gd name="connsiteX9" fmla="*/ 10633 w 11578856"/>
              <a:gd name="connsiteY9" fmla="*/ 5870463 h 6176963"/>
              <a:gd name="connsiteX10" fmla="*/ 0 w 11578856"/>
              <a:gd name="connsiteY10" fmla="*/ 0 h 6176963"/>
              <a:gd name="connsiteX0" fmla="*/ 0 w 11578856"/>
              <a:gd name="connsiteY0" fmla="*/ 0 h 6176963"/>
              <a:gd name="connsiteX1" fmla="*/ 10549342 w 11578856"/>
              <a:gd name="connsiteY1" fmla="*/ 0 h 6176963"/>
              <a:gd name="connsiteX2" fmla="*/ 10772503 w 11578856"/>
              <a:gd name="connsiteY2" fmla="*/ 226423 h 6176963"/>
              <a:gd name="connsiteX3" fmla="*/ 11434354 w 11578856"/>
              <a:gd name="connsiteY3" fmla="*/ 870857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11543 w 11578856"/>
              <a:gd name="connsiteY2" fmla="*/ 261257 h 6176963"/>
              <a:gd name="connsiteX3" fmla="*/ 11434354 w 11578856"/>
              <a:gd name="connsiteY3" fmla="*/ 870857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11543 w 11578856"/>
              <a:gd name="connsiteY2" fmla="*/ 261257 h 6176963"/>
              <a:gd name="connsiteX3" fmla="*/ 11260183 w 11578856"/>
              <a:gd name="connsiteY3" fmla="*/ 653142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260183 w 11578856"/>
              <a:gd name="connsiteY3" fmla="*/ 653142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355978 w 11578856"/>
              <a:gd name="connsiteY3" fmla="*/ 740228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042469 w 11578856"/>
              <a:gd name="connsiteY3" fmla="*/ 409303 h 6176963"/>
              <a:gd name="connsiteX4" fmla="*/ 11355978 w 11578856"/>
              <a:gd name="connsiteY4" fmla="*/ 740228 h 6176963"/>
              <a:gd name="connsiteX5" fmla="*/ 11578856 w 11578856"/>
              <a:gd name="connsiteY5" fmla="*/ 1029514 h 6176963"/>
              <a:gd name="connsiteX6" fmla="*/ 11578856 w 11578856"/>
              <a:gd name="connsiteY6" fmla="*/ 6176963 h 6176963"/>
              <a:gd name="connsiteX7" fmla="*/ 11578856 w 11578856"/>
              <a:gd name="connsiteY7" fmla="*/ 6176963 h 6176963"/>
              <a:gd name="connsiteX8" fmla="*/ 1808222 w 11578856"/>
              <a:gd name="connsiteY8" fmla="*/ 6168254 h 6176963"/>
              <a:gd name="connsiteX9" fmla="*/ 1288868 w 11578856"/>
              <a:gd name="connsiteY9" fmla="*/ 6035040 h 6176963"/>
              <a:gd name="connsiteX10" fmla="*/ 687977 w 11578856"/>
              <a:gd name="connsiteY10" fmla="*/ 5982789 h 6176963"/>
              <a:gd name="connsiteX11" fmla="*/ 10633 w 11578856"/>
              <a:gd name="connsiteY11" fmla="*/ 5870463 h 6176963"/>
              <a:gd name="connsiteX12" fmla="*/ 0 w 11578856"/>
              <a:gd name="connsiteY12"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059886 w 11578856"/>
              <a:gd name="connsiteY3" fmla="*/ 478971 h 6176963"/>
              <a:gd name="connsiteX4" fmla="*/ 11355978 w 11578856"/>
              <a:gd name="connsiteY4" fmla="*/ 740228 h 6176963"/>
              <a:gd name="connsiteX5" fmla="*/ 11578856 w 11578856"/>
              <a:gd name="connsiteY5" fmla="*/ 1029514 h 6176963"/>
              <a:gd name="connsiteX6" fmla="*/ 11578856 w 11578856"/>
              <a:gd name="connsiteY6" fmla="*/ 6176963 h 6176963"/>
              <a:gd name="connsiteX7" fmla="*/ 11578856 w 11578856"/>
              <a:gd name="connsiteY7" fmla="*/ 6176963 h 6176963"/>
              <a:gd name="connsiteX8" fmla="*/ 1808222 w 11578856"/>
              <a:gd name="connsiteY8" fmla="*/ 6168254 h 6176963"/>
              <a:gd name="connsiteX9" fmla="*/ 1288868 w 11578856"/>
              <a:gd name="connsiteY9" fmla="*/ 6035040 h 6176963"/>
              <a:gd name="connsiteX10" fmla="*/ 687977 w 11578856"/>
              <a:gd name="connsiteY10" fmla="*/ 5982789 h 6176963"/>
              <a:gd name="connsiteX11" fmla="*/ 10633 w 11578856"/>
              <a:gd name="connsiteY11" fmla="*/ 5870463 h 6176963"/>
              <a:gd name="connsiteX12" fmla="*/ 0 w 11578856"/>
              <a:gd name="connsiteY12" fmla="*/ 0 h 6176963"/>
              <a:gd name="connsiteX0" fmla="*/ 0 w 11578856"/>
              <a:gd name="connsiteY0" fmla="*/ 10632 h 6187595"/>
              <a:gd name="connsiteX1" fmla="*/ 10198468 w 11578856"/>
              <a:gd name="connsiteY1" fmla="*/ 0 h 6187595"/>
              <a:gd name="connsiteX2" fmla="*/ 10798629 w 11578856"/>
              <a:gd name="connsiteY2" fmla="*/ 167386 h 6187595"/>
              <a:gd name="connsiteX3" fmla="*/ 11059886 w 11578856"/>
              <a:gd name="connsiteY3" fmla="*/ 489603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1059886 w 11578856"/>
              <a:gd name="connsiteY3" fmla="*/ 489603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206716 w 11578856"/>
              <a:gd name="connsiteY4" fmla="*/ 606055 h 6187595"/>
              <a:gd name="connsiteX5" fmla="*/ 11355978 w 11578856"/>
              <a:gd name="connsiteY5" fmla="*/ 750860 h 6187595"/>
              <a:gd name="connsiteX6" fmla="*/ 11578856 w 11578856"/>
              <a:gd name="connsiteY6" fmla="*/ 1040146 h 6187595"/>
              <a:gd name="connsiteX7" fmla="*/ 11578856 w 11578856"/>
              <a:gd name="connsiteY7" fmla="*/ 6187595 h 6187595"/>
              <a:gd name="connsiteX8" fmla="*/ 11578856 w 11578856"/>
              <a:gd name="connsiteY8" fmla="*/ 6187595 h 6187595"/>
              <a:gd name="connsiteX9" fmla="*/ 1808222 w 11578856"/>
              <a:gd name="connsiteY9" fmla="*/ 6178886 h 6187595"/>
              <a:gd name="connsiteX10" fmla="*/ 1288868 w 11578856"/>
              <a:gd name="connsiteY10" fmla="*/ 6045672 h 6187595"/>
              <a:gd name="connsiteX11" fmla="*/ 687977 w 11578856"/>
              <a:gd name="connsiteY11" fmla="*/ 5993421 h 6187595"/>
              <a:gd name="connsiteX12" fmla="*/ 10633 w 11578856"/>
              <a:gd name="connsiteY12" fmla="*/ 5881095 h 6187595"/>
              <a:gd name="connsiteX13" fmla="*/ 0 w 11578856"/>
              <a:gd name="connsiteY13"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100391 w 11578856"/>
              <a:gd name="connsiteY4" fmla="*/ 446566 h 6187595"/>
              <a:gd name="connsiteX5" fmla="*/ 11355978 w 11578856"/>
              <a:gd name="connsiteY5" fmla="*/ 750860 h 6187595"/>
              <a:gd name="connsiteX6" fmla="*/ 11578856 w 11578856"/>
              <a:gd name="connsiteY6" fmla="*/ 1040146 h 6187595"/>
              <a:gd name="connsiteX7" fmla="*/ 11578856 w 11578856"/>
              <a:gd name="connsiteY7" fmla="*/ 6187595 h 6187595"/>
              <a:gd name="connsiteX8" fmla="*/ 11578856 w 11578856"/>
              <a:gd name="connsiteY8" fmla="*/ 6187595 h 6187595"/>
              <a:gd name="connsiteX9" fmla="*/ 1808222 w 11578856"/>
              <a:gd name="connsiteY9" fmla="*/ 6178886 h 6187595"/>
              <a:gd name="connsiteX10" fmla="*/ 1288868 w 11578856"/>
              <a:gd name="connsiteY10" fmla="*/ 6045672 h 6187595"/>
              <a:gd name="connsiteX11" fmla="*/ 687977 w 11578856"/>
              <a:gd name="connsiteY11" fmla="*/ 5993421 h 6187595"/>
              <a:gd name="connsiteX12" fmla="*/ 10633 w 11578856"/>
              <a:gd name="connsiteY12" fmla="*/ 5881095 h 6187595"/>
              <a:gd name="connsiteX13" fmla="*/ 0 w 11578856"/>
              <a:gd name="connsiteY13" fmla="*/ 10632 h 6187595"/>
              <a:gd name="connsiteX0" fmla="*/ 10329 w 11589185"/>
              <a:gd name="connsiteY0" fmla="*/ 10632 h 6187595"/>
              <a:gd name="connsiteX1" fmla="*/ 10208797 w 11589185"/>
              <a:gd name="connsiteY1" fmla="*/ 0 h 6187595"/>
              <a:gd name="connsiteX2" fmla="*/ 10606939 w 11589185"/>
              <a:gd name="connsiteY2" fmla="*/ 103590 h 6187595"/>
              <a:gd name="connsiteX3" fmla="*/ 10910727 w 11589185"/>
              <a:gd name="connsiteY3" fmla="*/ 351380 h 6187595"/>
              <a:gd name="connsiteX4" fmla="*/ 11110720 w 11589185"/>
              <a:gd name="connsiteY4" fmla="*/ 446566 h 6187595"/>
              <a:gd name="connsiteX5" fmla="*/ 11366307 w 11589185"/>
              <a:gd name="connsiteY5" fmla="*/ 750860 h 6187595"/>
              <a:gd name="connsiteX6" fmla="*/ 11589185 w 11589185"/>
              <a:gd name="connsiteY6" fmla="*/ 1040146 h 6187595"/>
              <a:gd name="connsiteX7" fmla="*/ 11589185 w 11589185"/>
              <a:gd name="connsiteY7" fmla="*/ 6187595 h 6187595"/>
              <a:gd name="connsiteX8" fmla="*/ 11589185 w 11589185"/>
              <a:gd name="connsiteY8" fmla="*/ 6187595 h 6187595"/>
              <a:gd name="connsiteX9" fmla="*/ 1818551 w 11589185"/>
              <a:gd name="connsiteY9" fmla="*/ 6178886 h 6187595"/>
              <a:gd name="connsiteX10" fmla="*/ 1299197 w 11589185"/>
              <a:gd name="connsiteY10" fmla="*/ 6045672 h 6187595"/>
              <a:gd name="connsiteX11" fmla="*/ 698306 w 11589185"/>
              <a:gd name="connsiteY11" fmla="*/ 5993421 h 6187595"/>
              <a:gd name="connsiteX12" fmla="*/ 490 w 11589185"/>
              <a:gd name="connsiteY12" fmla="*/ 5881095 h 6187595"/>
              <a:gd name="connsiteX13" fmla="*/ 10329 w 11589185"/>
              <a:gd name="connsiteY13" fmla="*/ 10632 h 618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89185" h="6187595">
                <a:moveTo>
                  <a:pt x="10329" y="10632"/>
                </a:moveTo>
                <a:lnTo>
                  <a:pt x="10208797" y="0"/>
                </a:lnTo>
                <a:lnTo>
                  <a:pt x="10606939" y="103590"/>
                </a:lnTo>
                <a:lnTo>
                  <a:pt x="10910727" y="351380"/>
                </a:lnTo>
                <a:lnTo>
                  <a:pt x="11110720" y="446566"/>
                </a:lnTo>
                <a:lnTo>
                  <a:pt x="11366307" y="750860"/>
                </a:lnTo>
                <a:lnTo>
                  <a:pt x="11589185" y="1040146"/>
                </a:lnTo>
                <a:lnTo>
                  <a:pt x="11589185" y="6187595"/>
                </a:lnTo>
                <a:lnTo>
                  <a:pt x="11589185" y="6187595"/>
                </a:lnTo>
                <a:lnTo>
                  <a:pt x="1818551" y="6178886"/>
                </a:lnTo>
                <a:lnTo>
                  <a:pt x="1299197" y="6045672"/>
                </a:lnTo>
                <a:lnTo>
                  <a:pt x="698306" y="5993421"/>
                </a:lnTo>
                <a:lnTo>
                  <a:pt x="490" y="5881095"/>
                </a:lnTo>
                <a:cubicBezTo>
                  <a:pt x="-3054" y="3924274"/>
                  <a:pt x="13873" y="1967453"/>
                  <a:pt x="10329" y="10632"/>
                </a:cubicBezTo>
                <a:close/>
              </a:path>
            </a:pathLst>
          </a:cu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baseline="-25000" dirty="0"/>
          </a:p>
        </p:txBody>
      </p:sp>
      <p:sp>
        <p:nvSpPr>
          <p:cNvPr id="2" name="Title 1">
            <a:extLst>
              <a:ext uri="{FF2B5EF4-FFF2-40B4-BE49-F238E27FC236}">
                <a16:creationId xmlns:a16="http://schemas.microsoft.com/office/drawing/2014/main" id="{6864C55C-8859-8DE7-F954-4743135D78BE}"/>
              </a:ext>
            </a:extLst>
          </p:cNvPr>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5A65149-DD97-3F8C-B2D8-E1E3DBC0D166}"/>
              </a:ext>
            </a:extLst>
          </p:cNvPr>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67A6A4EF-C639-4677-390B-5A2910799138}"/>
              </a:ext>
            </a:extLst>
          </p:cNvPr>
          <p:cNvSpPr>
            <a:spLocks noGrp="1"/>
          </p:cNvSpPr>
          <p:nvPr>
            <p:ph type="ftr" sz="quarter" idx="11"/>
          </p:nvPr>
        </p:nvSpPr>
        <p:spPr>
          <a:xfrm>
            <a:off x="3028950" y="6356351"/>
            <a:ext cx="3086100" cy="365125"/>
          </a:xfrm>
        </p:spPr>
        <p:txBody>
          <a:bodyPr/>
          <a:lstStyle/>
          <a:p>
            <a:pPr algn="ctr"/>
            <a:r>
              <a:rPr lang="en-US"/>
              <a:t>February 2025</a:t>
            </a:r>
            <a:endParaRPr lang="en-US" dirty="0"/>
          </a:p>
        </p:txBody>
      </p:sp>
      <p:sp>
        <p:nvSpPr>
          <p:cNvPr id="9" name="Slide Number Placeholder 5">
            <a:extLst>
              <a:ext uri="{FF2B5EF4-FFF2-40B4-BE49-F238E27FC236}">
                <a16:creationId xmlns:a16="http://schemas.microsoft.com/office/drawing/2014/main" id="{2B934901-6B46-6698-0B43-A3882C642D53}"/>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dirty="0"/>
          </a:p>
        </p:txBody>
      </p:sp>
      <p:pic>
        <p:nvPicPr>
          <p:cNvPr id="4" name="Graphic 3">
            <a:extLst>
              <a:ext uri="{FF2B5EF4-FFF2-40B4-BE49-F238E27FC236}">
                <a16:creationId xmlns:a16="http://schemas.microsoft.com/office/drawing/2014/main" id="{73A2CA00-8BC4-9C43-6469-9CB0B8A252D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2995699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3128C-3816-2CCE-E643-78BDC0436995}"/>
              </a:ext>
            </a:extLst>
          </p:cNvPr>
          <p:cNvSpPr>
            <a:spLocks noGrp="1"/>
          </p:cNvSpPr>
          <p:nvPr>
            <p:ph type="title"/>
          </p:nvPr>
        </p:nvSpPr>
        <p:spPr>
          <a:xfrm>
            <a:off x="938463" y="1709739"/>
            <a:ext cx="7572125" cy="2852737"/>
          </a:xfrm>
        </p:spPr>
        <p:txBody>
          <a:bodyPr anchor="b">
            <a:normAutofit/>
          </a:bodyPr>
          <a:lstStyle>
            <a:lvl1pPr>
              <a:defRPr sz="4400">
                <a:solidFill>
                  <a:schemeClr val="accent2">
                    <a:lumMod val="40000"/>
                    <a:lumOff val="60000"/>
                  </a:schemeClr>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0C4F92C-1AF1-3FE1-08CA-ABCFF7E8757E}"/>
              </a:ext>
            </a:extLst>
          </p:cNvPr>
          <p:cNvSpPr>
            <a:spLocks noGrp="1"/>
          </p:cNvSpPr>
          <p:nvPr>
            <p:ph type="body" idx="1"/>
          </p:nvPr>
        </p:nvSpPr>
        <p:spPr>
          <a:xfrm>
            <a:off x="938462" y="4589464"/>
            <a:ext cx="7572125" cy="1500187"/>
          </a:xfrm>
        </p:spPr>
        <p:txBody>
          <a:bodyPr/>
          <a:lstStyle>
            <a:lvl1pPr marL="0" indent="0">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Slide Number Placeholder 5">
            <a:extLst>
              <a:ext uri="{FF2B5EF4-FFF2-40B4-BE49-F238E27FC236}">
                <a16:creationId xmlns:a16="http://schemas.microsoft.com/office/drawing/2014/main" id="{D27E0444-6B3E-C519-6BAC-3715332C9C8F}"/>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dirty="0"/>
          </a:p>
        </p:txBody>
      </p:sp>
      <p:sp>
        <p:nvSpPr>
          <p:cNvPr id="5" name="Hexagon 2">
            <a:extLst>
              <a:ext uri="{FF2B5EF4-FFF2-40B4-BE49-F238E27FC236}">
                <a16:creationId xmlns:a16="http://schemas.microsoft.com/office/drawing/2014/main" id="{CF1A59FE-7398-D625-76B7-ED8E753E4BB7}"/>
              </a:ext>
            </a:extLst>
          </p:cNvPr>
          <p:cNvSpPr/>
          <p:nvPr userDrawn="1"/>
        </p:nvSpPr>
        <p:spPr>
          <a:xfrm>
            <a:off x="6346638" y="1"/>
            <a:ext cx="2435164" cy="341193"/>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0019" h="604956">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Hexagon 2">
            <a:extLst>
              <a:ext uri="{FF2B5EF4-FFF2-40B4-BE49-F238E27FC236}">
                <a16:creationId xmlns:a16="http://schemas.microsoft.com/office/drawing/2014/main" id="{217B5AD1-FB9E-2FCC-A534-C4D09075187F}"/>
              </a:ext>
            </a:extLst>
          </p:cNvPr>
          <p:cNvSpPr/>
          <p:nvPr userDrawn="1"/>
        </p:nvSpPr>
        <p:spPr>
          <a:xfrm flipH="1">
            <a:off x="6012723" y="-5977"/>
            <a:ext cx="2435163" cy="244549"/>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22306"/>
              <a:gd name="connsiteY0" fmla="*/ 466194 h 730889"/>
              <a:gd name="connsiteX1" fmla="*/ 0 w 2522306"/>
              <a:gd name="connsiteY1" fmla="*/ 0 h 730889"/>
              <a:gd name="connsiteX2" fmla="*/ 2507787 w 2522306"/>
              <a:gd name="connsiteY2" fmla="*/ 0 h 730889"/>
              <a:gd name="connsiteX3" fmla="*/ 2522306 w 2522306"/>
              <a:gd name="connsiteY3" fmla="*/ 730889 h 730889"/>
              <a:gd name="connsiteX4" fmla="*/ 1765839 w 2522306"/>
              <a:gd name="connsiteY4" fmla="*/ 475188 h 730889"/>
              <a:gd name="connsiteX5" fmla="*/ 830179 w 2522306"/>
              <a:gd name="connsiteY5" fmla="*/ 595503 h 730889"/>
              <a:gd name="connsiteX6" fmla="*/ 230122 w 2522306"/>
              <a:gd name="connsiteY6" fmla="*/ 466194 h 730889"/>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830179 w 2522306"/>
              <a:gd name="connsiteY5" fmla="*/ 595503 h 800041"/>
              <a:gd name="connsiteX6" fmla="*/ 230122 w 2522306"/>
              <a:gd name="connsiteY6" fmla="*/ 466194 h 800041"/>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230122 w 2522306"/>
              <a:gd name="connsiteY6" fmla="*/ 466194 h 800041"/>
              <a:gd name="connsiteX0" fmla="*/ 518880 w 2522306"/>
              <a:gd name="connsiteY0" fmla="*/ 333847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518880 w 2522306"/>
              <a:gd name="connsiteY6" fmla="*/ 333847 h 800041"/>
              <a:gd name="connsiteX0" fmla="*/ 1522 w 2004948"/>
              <a:gd name="connsiteY0" fmla="*/ 333847 h 800041"/>
              <a:gd name="connsiteX1" fmla="*/ 0 w 2004948"/>
              <a:gd name="connsiteY1" fmla="*/ 24063 h 800041"/>
              <a:gd name="connsiteX2" fmla="*/ 1990429 w 2004948"/>
              <a:gd name="connsiteY2" fmla="*/ 0 h 800041"/>
              <a:gd name="connsiteX3" fmla="*/ 2004948 w 2004948"/>
              <a:gd name="connsiteY3" fmla="*/ 730889 h 800041"/>
              <a:gd name="connsiteX4" fmla="*/ 1453018 w 2004948"/>
              <a:gd name="connsiteY4" fmla="*/ 800041 h 800041"/>
              <a:gd name="connsiteX5" fmla="*/ 745958 w 2004948"/>
              <a:gd name="connsiteY5" fmla="*/ 715818 h 800041"/>
              <a:gd name="connsiteX6" fmla="*/ 1522 w 2004948"/>
              <a:gd name="connsiteY6" fmla="*/ 333847 h 800041"/>
              <a:gd name="connsiteX0" fmla="*/ 8 w 2003434"/>
              <a:gd name="connsiteY0" fmla="*/ 337079 h 803273"/>
              <a:gd name="connsiteX1" fmla="*/ 25781 w 2003434"/>
              <a:gd name="connsiteY1" fmla="*/ 0 h 803273"/>
              <a:gd name="connsiteX2" fmla="*/ 1988915 w 2003434"/>
              <a:gd name="connsiteY2" fmla="*/ 3232 h 803273"/>
              <a:gd name="connsiteX3" fmla="*/ 2003434 w 2003434"/>
              <a:gd name="connsiteY3" fmla="*/ 734121 h 803273"/>
              <a:gd name="connsiteX4" fmla="*/ 1451504 w 2003434"/>
              <a:gd name="connsiteY4" fmla="*/ 803273 h 803273"/>
              <a:gd name="connsiteX5" fmla="*/ 744444 w 2003434"/>
              <a:gd name="connsiteY5" fmla="*/ 719050 h 803273"/>
              <a:gd name="connsiteX6" fmla="*/ 8 w 2003434"/>
              <a:gd name="connsiteY6" fmla="*/ 337079 h 803273"/>
              <a:gd name="connsiteX0" fmla="*/ 8 w 1989787"/>
              <a:gd name="connsiteY0" fmla="*/ 337079 h 803273"/>
              <a:gd name="connsiteX1" fmla="*/ 25781 w 1989787"/>
              <a:gd name="connsiteY1" fmla="*/ 0 h 803273"/>
              <a:gd name="connsiteX2" fmla="*/ 1988915 w 1989787"/>
              <a:gd name="connsiteY2" fmla="*/ 3232 h 803273"/>
              <a:gd name="connsiteX3" fmla="*/ 1989787 w 1989787"/>
              <a:gd name="connsiteY3" fmla="*/ 713650 h 803273"/>
              <a:gd name="connsiteX4" fmla="*/ 1451504 w 1989787"/>
              <a:gd name="connsiteY4" fmla="*/ 803273 h 803273"/>
              <a:gd name="connsiteX5" fmla="*/ 744444 w 1989787"/>
              <a:gd name="connsiteY5" fmla="*/ 719050 h 803273"/>
              <a:gd name="connsiteX6" fmla="*/ 8 w 1989787"/>
              <a:gd name="connsiteY6" fmla="*/ 337079 h 803273"/>
              <a:gd name="connsiteX0" fmla="*/ 204197 w 1964006"/>
              <a:gd name="connsiteY0" fmla="*/ 346996 h 803273"/>
              <a:gd name="connsiteX1" fmla="*/ 0 w 1964006"/>
              <a:gd name="connsiteY1" fmla="*/ 0 h 803273"/>
              <a:gd name="connsiteX2" fmla="*/ 1963134 w 1964006"/>
              <a:gd name="connsiteY2" fmla="*/ 3232 h 803273"/>
              <a:gd name="connsiteX3" fmla="*/ 1964006 w 1964006"/>
              <a:gd name="connsiteY3" fmla="*/ 713650 h 803273"/>
              <a:gd name="connsiteX4" fmla="*/ 1425723 w 1964006"/>
              <a:gd name="connsiteY4" fmla="*/ 803273 h 803273"/>
              <a:gd name="connsiteX5" fmla="*/ 718663 w 1964006"/>
              <a:gd name="connsiteY5" fmla="*/ 719050 h 803273"/>
              <a:gd name="connsiteX6" fmla="*/ 204197 w 1964006"/>
              <a:gd name="connsiteY6" fmla="*/ 346996 h 803273"/>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718663 w 1964006"/>
              <a:gd name="connsiteY5" fmla="*/ 719050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50368 w 1964006"/>
              <a:gd name="connsiteY6" fmla="*/ 535516 h 763606"/>
              <a:gd name="connsiteX7" fmla="*/ 204197 w 1964006"/>
              <a:gd name="connsiteY7"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93488 w 1964006"/>
              <a:gd name="connsiteY6" fmla="*/ 743772 h 763606"/>
              <a:gd name="connsiteX7" fmla="*/ 204197 w 1964006"/>
              <a:gd name="connsiteY7" fmla="*/ 346996 h 763606"/>
              <a:gd name="connsiteX0" fmla="*/ 204197 w 1963139"/>
              <a:gd name="connsiteY0" fmla="*/ 346996 h 979769"/>
              <a:gd name="connsiteX1" fmla="*/ 0 w 1963139"/>
              <a:gd name="connsiteY1" fmla="*/ 0 h 979769"/>
              <a:gd name="connsiteX2" fmla="*/ 1963134 w 1963139"/>
              <a:gd name="connsiteY2" fmla="*/ 3232 h 979769"/>
              <a:gd name="connsiteX3" fmla="*/ 1952117 w 1963139"/>
              <a:gd name="connsiteY3" fmla="*/ 979769 h 979769"/>
              <a:gd name="connsiteX4" fmla="*/ 1569455 w 1963139"/>
              <a:gd name="connsiteY4" fmla="*/ 763606 h 979769"/>
              <a:gd name="connsiteX5" fmla="*/ 1128297 w 1963139"/>
              <a:gd name="connsiteY5" fmla="*/ 689299 h 979769"/>
              <a:gd name="connsiteX6" fmla="*/ 793488 w 1963139"/>
              <a:gd name="connsiteY6" fmla="*/ 743772 h 979769"/>
              <a:gd name="connsiteX7" fmla="*/ 204197 w 1963139"/>
              <a:gd name="connsiteY7" fmla="*/ 346996 h 979769"/>
              <a:gd name="connsiteX0" fmla="*/ 204197 w 1982210"/>
              <a:gd name="connsiteY0" fmla="*/ 346996 h 992723"/>
              <a:gd name="connsiteX1" fmla="*/ 0 w 1982210"/>
              <a:gd name="connsiteY1" fmla="*/ 0 h 992723"/>
              <a:gd name="connsiteX2" fmla="*/ 1963134 w 1982210"/>
              <a:gd name="connsiteY2" fmla="*/ 3232 h 992723"/>
              <a:gd name="connsiteX3" fmla="*/ 1982210 w 1982210"/>
              <a:gd name="connsiteY3" fmla="*/ 992723 h 992723"/>
              <a:gd name="connsiteX4" fmla="*/ 1569455 w 1982210"/>
              <a:gd name="connsiteY4" fmla="*/ 763606 h 992723"/>
              <a:gd name="connsiteX5" fmla="*/ 1128297 w 1982210"/>
              <a:gd name="connsiteY5" fmla="*/ 689299 h 992723"/>
              <a:gd name="connsiteX6" fmla="*/ 793488 w 1982210"/>
              <a:gd name="connsiteY6" fmla="*/ 743772 h 992723"/>
              <a:gd name="connsiteX7" fmla="*/ 204197 w 1982210"/>
              <a:gd name="connsiteY7" fmla="*/ 346996 h 992723"/>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69455 w 1972179"/>
              <a:gd name="connsiteY4" fmla="*/ 763606 h 988405"/>
              <a:gd name="connsiteX5" fmla="*/ 1128297 w 1972179"/>
              <a:gd name="connsiteY5" fmla="*/ 689299 h 988405"/>
              <a:gd name="connsiteX6" fmla="*/ 793488 w 1972179"/>
              <a:gd name="connsiteY6" fmla="*/ 743772 h 988405"/>
              <a:gd name="connsiteX7" fmla="*/ 204197 w 1972179"/>
              <a:gd name="connsiteY7" fmla="*/ 346996 h 988405"/>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204197 w 1972179"/>
              <a:gd name="connsiteY7" fmla="*/ 346996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63134"/>
              <a:gd name="connsiteY0" fmla="*/ 359951 h 793832"/>
              <a:gd name="connsiteX1" fmla="*/ 0 w 1963134"/>
              <a:gd name="connsiteY1" fmla="*/ 0 h 793832"/>
              <a:gd name="connsiteX2" fmla="*/ 1963134 w 1963134"/>
              <a:gd name="connsiteY2" fmla="*/ 3232 h 793832"/>
              <a:gd name="connsiteX3" fmla="*/ 1850007 w 1963134"/>
              <a:gd name="connsiteY3" fmla="*/ 320208 h 793832"/>
              <a:gd name="connsiteX4" fmla="*/ 1549392 w 1963134"/>
              <a:gd name="connsiteY4" fmla="*/ 793832 h 793832"/>
              <a:gd name="connsiteX5" fmla="*/ 1128297 w 1963134"/>
              <a:gd name="connsiteY5" fmla="*/ 689299 h 793832"/>
              <a:gd name="connsiteX6" fmla="*/ 793488 w 1963134"/>
              <a:gd name="connsiteY6" fmla="*/ 743772 h 793832"/>
              <a:gd name="connsiteX7" fmla="*/ 118932 w 1963134"/>
              <a:gd name="connsiteY7" fmla="*/ 359951 h 793832"/>
              <a:gd name="connsiteX0" fmla="*/ 118932 w 1963137"/>
              <a:gd name="connsiteY0" fmla="*/ 359951 h 793832"/>
              <a:gd name="connsiteX1" fmla="*/ 0 w 1963137"/>
              <a:gd name="connsiteY1" fmla="*/ 0 h 793832"/>
              <a:gd name="connsiteX2" fmla="*/ 1963134 w 1963137"/>
              <a:gd name="connsiteY2" fmla="*/ 3232 h 793832"/>
              <a:gd name="connsiteX3" fmla="*/ 1850007 w 1963137"/>
              <a:gd name="connsiteY3" fmla="*/ 320208 h 793832"/>
              <a:gd name="connsiteX4" fmla="*/ 1549392 w 1963137"/>
              <a:gd name="connsiteY4" fmla="*/ 793832 h 793832"/>
              <a:gd name="connsiteX5" fmla="*/ 1128297 w 1963137"/>
              <a:gd name="connsiteY5" fmla="*/ 689299 h 793832"/>
              <a:gd name="connsiteX6" fmla="*/ 793488 w 1963137"/>
              <a:gd name="connsiteY6" fmla="*/ 743772 h 793832"/>
              <a:gd name="connsiteX7" fmla="*/ 118932 w 1963137"/>
              <a:gd name="connsiteY7" fmla="*/ 359951 h 793832"/>
              <a:gd name="connsiteX0" fmla="*/ 118932 w 1963137"/>
              <a:gd name="connsiteY0" fmla="*/ 359951 h 743771"/>
              <a:gd name="connsiteX1" fmla="*/ 0 w 1963137"/>
              <a:gd name="connsiteY1" fmla="*/ 0 h 743771"/>
              <a:gd name="connsiteX2" fmla="*/ 1963134 w 1963137"/>
              <a:gd name="connsiteY2" fmla="*/ 3232 h 743771"/>
              <a:gd name="connsiteX3" fmla="*/ 1850007 w 1963137"/>
              <a:gd name="connsiteY3" fmla="*/ 320208 h 743771"/>
              <a:gd name="connsiteX4" fmla="*/ 1549392 w 1963137"/>
              <a:gd name="connsiteY4" fmla="*/ 348368 h 743771"/>
              <a:gd name="connsiteX5" fmla="*/ 1128297 w 1963137"/>
              <a:gd name="connsiteY5" fmla="*/ 689299 h 743771"/>
              <a:gd name="connsiteX6" fmla="*/ 793488 w 1963137"/>
              <a:gd name="connsiteY6" fmla="*/ 743772 h 743771"/>
              <a:gd name="connsiteX7" fmla="*/ 118932 w 1963137"/>
              <a:gd name="connsiteY7" fmla="*/ 359951 h 743771"/>
              <a:gd name="connsiteX0" fmla="*/ 118932 w 1963137"/>
              <a:gd name="connsiteY0" fmla="*/ 359951 h 689298"/>
              <a:gd name="connsiteX1" fmla="*/ 0 w 1963137"/>
              <a:gd name="connsiteY1" fmla="*/ 0 h 689298"/>
              <a:gd name="connsiteX2" fmla="*/ 1963134 w 1963137"/>
              <a:gd name="connsiteY2" fmla="*/ 3232 h 689298"/>
              <a:gd name="connsiteX3" fmla="*/ 1850007 w 1963137"/>
              <a:gd name="connsiteY3" fmla="*/ 320208 h 689298"/>
              <a:gd name="connsiteX4" fmla="*/ 1549392 w 1963137"/>
              <a:gd name="connsiteY4" fmla="*/ 348368 h 689298"/>
              <a:gd name="connsiteX5" fmla="*/ 1128297 w 1963137"/>
              <a:gd name="connsiteY5" fmla="*/ 689299 h 689298"/>
              <a:gd name="connsiteX6" fmla="*/ 556331 w 1963137"/>
              <a:gd name="connsiteY6" fmla="*/ 310683 h 689298"/>
              <a:gd name="connsiteX7" fmla="*/ 118932 w 1963137"/>
              <a:gd name="connsiteY7" fmla="*/ 359951 h 689298"/>
              <a:gd name="connsiteX0" fmla="*/ 118932 w 1963137"/>
              <a:gd name="connsiteY0" fmla="*/ 359951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118932 w 1963137"/>
              <a:gd name="connsiteY7" fmla="*/ 359951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171675 w 1963137"/>
              <a:gd name="connsiteY0" fmla="*/ 163262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171675 w 1963137"/>
              <a:gd name="connsiteY7" fmla="*/ 163262 h 466570"/>
              <a:gd name="connsiteX0" fmla="*/ 171675 w 1963137"/>
              <a:gd name="connsiteY0" fmla="*/ 163262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60399 w 1963137"/>
              <a:gd name="connsiteY6" fmla="*/ 216875 h 466570"/>
              <a:gd name="connsiteX7" fmla="*/ 171675 w 1963137"/>
              <a:gd name="connsiteY7" fmla="*/ 163262 h 466570"/>
              <a:gd name="connsiteX0" fmla="*/ 171675 w 1963137"/>
              <a:gd name="connsiteY0" fmla="*/ 163262 h 348368"/>
              <a:gd name="connsiteX1" fmla="*/ 0 w 1963137"/>
              <a:gd name="connsiteY1" fmla="*/ 0 h 348368"/>
              <a:gd name="connsiteX2" fmla="*/ 1963134 w 1963137"/>
              <a:gd name="connsiteY2" fmla="*/ 3232 h 348368"/>
              <a:gd name="connsiteX3" fmla="*/ 1850007 w 1963137"/>
              <a:gd name="connsiteY3" fmla="*/ 320208 h 348368"/>
              <a:gd name="connsiteX4" fmla="*/ 1549392 w 1963137"/>
              <a:gd name="connsiteY4" fmla="*/ 348368 h 348368"/>
              <a:gd name="connsiteX5" fmla="*/ 1071487 w 1963137"/>
              <a:gd name="connsiteY5" fmla="*/ 232051 h 348368"/>
              <a:gd name="connsiteX6" fmla="*/ 560399 w 1963137"/>
              <a:gd name="connsiteY6" fmla="*/ 216875 h 348368"/>
              <a:gd name="connsiteX7" fmla="*/ 171675 w 1963137"/>
              <a:gd name="connsiteY7" fmla="*/ 163262 h 348368"/>
              <a:gd name="connsiteX0" fmla="*/ 171675 w 1963137"/>
              <a:gd name="connsiteY0" fmla="*/ 163262 h 348368"/>
              <a:gd name="connsiteX1" fmla="*/ 0 w 1963137"/>
              <a:gd name="connsiteY1" fmla="*/ 0 h 348368"/>
              <a:gd name="connsiteX2" fmla="*/ 1963134 w 1963137"/>
              <a:gd name="connsiteY2" fmla="*/ 3232 h 348368"/>
              <a:gd name="connsiteX3" fmla="*/ 1850007 w 1963137"/>
              <a:gd name="connsiteY3" fmla="*/ 320208 h 348368"/>
              <a:gd name="connsiteX4" fmla="*/ 1549392 w 1963137"/>
              <a:gd name="connsiteY4" fmla="*/ 348368 h 348368"/>
              <a:gd name="connsiteX5" fmla="*/ 1071487 w 1963137"/>
              <a:gd name="connsiteY5" fmla="*/ 232051 h 348368"/>
              <a:gd name="connsiteX6" fmla="*/ 560399 w 1963137"/>
              <a:gd name="connsiteY6" fmla="*/ 216875 h 348368"/>
              <a:gd name="connsiteX7" fmla="*/ 171675 w 1963137"/>
              <a:gd name="connsiteY7" fmla="*/ 163262 h 348368"/>
              <a:gd name="connsiteX0" fmla="*/ 171675 w 1963135"/>
              <a:gd name="connsiteY0" fmla="*/ 163262 h 348368"/>
              <a:gd name="connsiteX1" fmla="*/ 0 w 1963135"/>
              <a:gd name="connsiteY1" fmla="*/ 0 h 348368"/>
              <a:gd name="connsiteX2" fmla="*/ 1963134 w 1963135"/>
              <a:gd name="connsiteY2" fmla="*/ 3232 h 348368"/>
              <a:gd name="connsiteX3" fmla="*/ 1809323 w 1963135"/>
              <a:gd name="connsiteY3" fmla="*/ 261577 h 348368"/>
              <a:gd name="connsiteX4" fmla="*/ 1549392 w 1963135"/>
              <a:gd name="connsiteY4" fmla="*/ 348368 h 348368"/>
              <a:gd name="connsiteX5" fmla="*/ 1071487 w 1963135"/>
              <a:gd name="connsiteY5" fmla="*/ 232051 h 348368"/>
              <a:gd name="connsiteX6" fmla="*/ 560399 w 1963135"/>
              <a:gd name="connsiteY6" fmla="*/ 216875 h 348368"/>
              <a:gd name="connsiteX7" fmla="*/ 171675 w 1963135"/>
              <a:gd name="connsiteY7" fmla="*/ 163262 h 348368"/>
              <a:gd name="connsiteX0" fmla="*/ 171675 w 1963134"/>
              <a:gd name="connsiteY0" fmla="*/ 163262 h 348368"/>
              <a:gd name="connsiteX1" fmla="*/ 0 w 1963134"/>
              <a:gd name="connsiteY1" fmla="*/ 0 h 348368"/>
              <a:gd name="connsiteX2" fmla="*/ 1963134 w 1963134"/>
              <a:gd name="connsiteY2" fmla="*/ 3232 h 348368"/>
              <a:gd name="connsiteX3" fmla="*/ 1809323 w 1963134"/>
              <a:gd name="connsiteY3" fmla="*/ 261577 h 348368"/>
              <a:gd name="connsiteX4" fmla="*/ 1549392 w 1963134"/>
              <a:gd name="connsiteY4" fmla="*/ 348368 h 348368"/>
              <a:gd name="connsiteX5" fmla="*/ 1071487 w 1963134"/>
              <a:gd name="connsiteY5" fmla="*/ 232051 h 348368"/>
              <a:gd name="connsiteX6" fmla="*/ 560399 w 1963134"/>
              <a:gd name="connsiteY6" fmla="*/ 216875 h 348368"/>
              <a:gd name="connsiteX7" fmla="*/ 171675 w 1963134"/>
              <a:gd name="connsiteY7" fmla="*/ 163262 h 348368"/>
              <a:gd name="connsiteX0" fmla="*/ 171675 w 1963134"/>
              <a:gd name="connsiteY0" fmla="*/ 163262 h 348368"/>
              <a:gd name="connsiteX1" fmla="*/ 0 w 1963134"/>
              <a:gd name="connsiteY1" fmla="*/ 0 h 348368"/>
              <a:gd name="connsiteX2" fmla="*/ 1963134 w 1963134"/>
              <a:gd name="connsiteY2" fmla="*/ 3232 h 348368"/>
              <a:gd name="connsiteX3" fmla="*/ 1809323 w 1963134"/>
              <a:gd name="connsiteY3" fmla="*/ 261577 h 348368"/>
              <a:gd name="connsiteX4" fmla="*/ 1549392 w 1963134"/>
              <a:gd name="connsiteY4" fmla="*/ 348368 h 348368"/>
              <a:gd name="connsiteX5" fmla="*/ 1071487 w 1963134"/>
              <a:gd name="connsiteY5" fmla="*/ 232051 h 348368"/>
              <a:gd name="connsiteX6" fmla="*/ 560399 w 1963134"/>
              <a:gd name="connsiteY6" fmla="*/ 216875 h 348368"/>
              <a:gd name="connsiteX7" fmla="*/ 171675 w 1963134"/>
              <a:gd name="connsiteY7" fmla="*/ 163262 h 348368"/>
              <a:gd name="connsiteX0" fmla="*/ 171675 w 1963134"/>
              <a:gd name="connsiteY0" fmla="*/ 163262 h 301464"/>
              <a:gd name="connsiteX1" fmla="*/ 0 w 1963134"/>
              <a:gd name="connsiteY1" fmla="*/ 0 h 301464"/>
              <a:gd name="connsiteX2" fmla="*/ 1963134 w 1963134"/>
              <a:gd name="connsiteY2" fmla="*/ 3232 h 301464"/>
              <a:gd name="connsiteX3" fmla="*/ 1809323 w 1963134"/>
              <a:gd name="connsiteY3" fmla="*/ 261577 h 301464"/>
              <a:gd name="connsiteX4" fmla="*/ 1557529 w 1963134"/>
              <a:gd name="connsiteY4" fmla="*/ 301464 h 301464"/>
              <a:gd name="connsiteX5" fmla="*/ 1071487 w 1963134"/>
              <a:gd name="connsiteY5" fmla="*/ 232051 h 301464"/>
              <a:gd name="connsiteX6" fmla="*/ 560399 w 1963134"/>
              <a:gd name="connsiteY6" fmla="*/ 216875 h 301464"/>
              <a:gd name="connsiteX7" fmla="*/ 171675 w 1963134"/>
              <a:gd name="connsiteY7" fmla="*/ 163262 h 301464"/>
              <a:gd name="connsiteX0" fmla="*/ 181894 w 1963134"/>
              <a:gd name="connsiteY0" fmla="*/ 241798 h 301464"/>
              <a:gd name="connsiteX1" fmla="*/ 0 w 1963134"/>
              <a:gd name="connsiteY1" fmla="*/ 0 h 301464"/>
              <a:gd name="connsiteX2" fmla="*/ 1963134 w 1963134"/>
              <a:gd name="connsiteY2" fmla="*/ 3232 h 301464"/>
              <a:gd name="connsiteX3" fmla="*/ 1809323 w 1963134"/>
              <a:gd name="connsiteY3" fmla="*/ 261577 h 301464"/>
              <a:gd name="connsiteX4" fmla="*/ 1557529 w 1963134"/>
              <a:gd name="connsiteY4" fmla="*/ 301464 h 301464"/>
              <a:gd name="connsiteX5" fmla="*/ 1071487 w 1963134"/>
              <a:gd name="connsiteY5" fmla="*/ 232051 h 301464"/>
              <a:gd name="connsiteX6" fmla="*/ 560399 w 1963134"/>
              <a:gd name="connsiteY6" fmla="*/ 216875 h 301464"/>
              <a:gd name="connsiteX7" fmla="*/ 181894 w 1963134"/>
              <a:gd name="connsiteY7" fmla="*/ 241798 h 301464"/>
              <a:gd name="connsiteX0" fmla="*/ 352197 w 2133437"/>
              <a:gd name="connsiteY0" fmla="*/ 241798 h 301464"/>
              <a:gd name="connsiteX1" fmla="*/ 0 w 2133437"/>
              <a:gd name="connsiteY1" fmla="*/ 0 h 301464"/>
              <a:gd name="connsiteX2" fmla="*/ 2133437 w 2133437"/>
              <a:gd name="connsiteY2" fmla="*/ 3232 h 301464"/>
              <a:gd name="connsiteX3" fmla="*/ 1979626 w 2133437"/>
              <a:gd name="connsiteY3" fmla="*/ 261577 h 301464"/>
              <a:gd name="connsiteX4" fmla="*/ 1727832 w 2133437"/>
              <a:gd name="connsiteY4" fmla="*/ 301464 h 301464"/>
              <a:gd name="connsiteX5" fmla="*/ 1241790 w 2133437"/>
              <a:gd name="connsiteY5" fmla="*/ 232051 h 301464"/>
              <a:gd name="connsiteX6" fmla="*/ 730702 w 2133437"/>
              <a:gd name="connsiteY6" fmla="*/ 216875 h 301464"/>
              <a:gd name="connsiteX7" fmla="*/ 352197 w 2133437"/>
              <a:gd name="connsiteY7" fmla="*/ 241798 h 301464"/>
              <a:gd name="connsiteX0" fmla="*/ 352197 w 2133437"/>
              <a:gd name="connsiteY0" fmla="*/ 241798 h 301464"/>
              <a:gd name="connsiteX1" fmla="*/ 0 w 2133437"/>
              <a:gd name="connsiteY1" fmla="*/ 0 h 301464"/>
              <a:gd name="connsiteX2" fmla="*/ 2133437 w 2133437"/>
              <a:gd name="connsiteY2" fmla="*/ 3232 h 301464"/>
              <a:gd name="connsiteX3" fmla="*/ 1979626 w 2133437"/>
              <a:gd name="connsiteY3" fmla="*/ 261577 h 301464"/>
              <a:gd name="connsiteX4" fmla="*/ 1727832 w 2133437"/>
              <a:gd name="connsiteY4" fmla="*/ 301464 h 301464"/>
              <a:gd name="connsiteX5" fmla="*/ 1241790 w 2133437"/>
              <a:gd name="connsiteY5" fmla="*/ 232051 h 301464"/>
              <a:gd name="connsiteX6" fmla="*/ 730702 w 2133437"/>
              <a:gd name="connsiteY6" fmla="*/ 216875 h 301464"/>
              <a:gd name="connsiteX7" fmla="*/ 352197 w 2133437"/>
              <a:gd name="connsiteY7" fmla="*/ 241798 h 301464"/>
              <a:gd name="connsiteX0" fmla="*/ 352197 w 2133437"/>
              <a:gd name="connsiteY0" fmla="*/ 241798 h 311282"/>
              <a:gd name="connsiteX1" fmla="*/ 0 w 2133437"/>
              <a:gd name="connsiteY1" fmla="*/ 0 h 311282"/>
              <a:gd name="connsiteX2" fmla="*/ 2133437 w 2133437"/>
              <a:gd name="connsiteY2" fmla="*/ 3232 h 311282"/>
              <a:gd name="connsiteX3" fmla="*/ 1979626 w 2133437"/>
              <a:gd name="connsiteY3" fmla="*/ 261577 h 311282"/>
              <a:gd name="connsiteX4" fmla="*/ 1489408 w 2133437"/>
              <a:gd name="connsiteY4" fmla="*/ 311282 h 311282"/>
              <a:gd name="connsiteX5" fmla="*/ 1241790 w 2133437"/>
              <a:gd name="connsiteY5" fmla="*/ 232051 h 311282"/>
              <a:gd name="connsiteX6" fmla="*/ 730702 w 2133437"/>
              <a:gd name="connsiteY6" fmla="*/ 216875 h 311282"/>
              <a:gd name="connsiteX7" fmla="*/ 352197 w 2133437"/>
              <a:gd name="connsiteY7" fmla="*/ 241798 h 311282"/>
              <a:gd name="connsiteX0" fmla="*/ 352197 w 2133437"/>
              <a:gd name="connsiteY0" fmla="*/ 241798 h 311282"/>
              <a:gd name="connsiteX1" fmla="*/ 0 w 2133437"/>
              <a:gd name="connsiteY1" fmla="*/ 0 h 311282"/>
              <a:gd name="connsiteX2" fmla="*/ 2133437 w 2133437"/>
              <a:gd name="connsiteY2" fmla="*/ 3232 h 311282"/>
              <a:gd name="connsiteX3" fmla="*/ 1894474 w 2133437"/>
              <a:gd name="connsiteY3" fmla="*/ 192857 h 311282"/>
              <a:gd name="connsiteX4" fmla="*/ 1489408 w 2133437"/>
              <a:gd name="connsiteY4" fmla="*/ 311282 h 311282"/>
              <a:gd name="connsiteX5" fmla="*/ 1241790 w 2133437"/>
              <a:gd name="connsiteY5" fmla="*/ 232051 h 311282"/>
              <a:gd name="connsiteX6" fmla="*/ 730702 w 2133437"/>
              <a:gd name="connsiteY6" fmla="*/ 216875 h 311282"/>
              <a:gd name="connsiteX7" fmla="*/ 352197 w 2133437"/>
              <a:gd name="connsiteY7" fmla="*/ 241798 h 311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3437" h="311282">
                <a:moveTo>
                  <a:pt x="352197" y="241798"/>
                </a:moveTo>
                <a:cubicBezTo>
                  <a:pt x="228656" y="209299"/>
                  <a:pt x="61816" y="83625"/>
                  <a:pt x="0" y="0"/>
                </a:cubicBezTo>
                <a:lnTo>
                  <a:pt x="2133437" y="3232"/>
                </a:lnTo>
                <a:cubicBezTo>
                  <a:pt x="2076771" y="111053"/>
                  <a:pt x="1983541" y="101299"/>
                  <a:pt x="1894474" y="192857"/>
                </a:cubicBezTo>
                <a:lnTo>
                  <a:pt x="1489408" y="311282"/>
                </a:lnTo>
                <a:lnTo>
                  <a:pt x="1241790" y="232051"/>
                </a:lnTo>
                <a:cubicBezTo>
                  <a:pt x="1114823" y="226992"/>
                  <a:pt x="868657" y="318335"/>
                  <a:pt x="730702" y="216875"/>
                </a:cubicBezTo>
                <a:cubicBezTo>
                  <a:pt x="616044" y="212675"/>
                  <a:pt x="466855" y="283121"/>
                  <a:pt x="352197" y="241798"/>
                </a:cubicBez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pic>
        <p:nvPicPr>
          <p:cNvPr id="9" name="Graphic 8">
            <a:extLst>
              <a:ext uri="{FF2B5EF4-FFF2-40B4-BE49-F238E27FC236}">
                <a16:creationId xmlns:a16="http://schemas.microsoft.com/office/drawing/2014/main" id="{9AF6F5B0-4540-A890-9843-DC2AE55790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2081" y="6365059"/>
            <a:ext cx="2743101" cy="316522"/>
          </a:xfrm>
          <a:prstGeom prst="rect">
            <a:avLst/>
          </a:prstGeom>
        </p:spPr>
      </p:pic>
    </p:spTree>
    <p:extLst>
      <p:ext uri="{BB962C8B-B14F-4D97-AF65-F5344CB8AC3E}">
        <p14:creationId xmlns:p14="http://schemas.microsoft.com/office/powerpoint/2010/main" val="4106683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5" name="Rectangle: Single Corner Snipped 7">
            <a:extLst>
              <a:ext uri="{FF2B5EF4-FFF2-40B4-BE49-F238E27FC236}">
                <a16:creationId xmlns:a16="http://schemas.microsoft.com/office/drawing/2014/main" id="{8350047E-7EA6-65C1-D1F4-EF77FBCAF0BF}"/>
              </a:ext>
            </a:extLst>
          </p:cNvPr>
          <p:cNvSpPr>
            <a:spLocks noGrp="1" noRot="1" noMove="1" noResize="1" noEditPoints="1" noAdjustHandles="1" noChangeArrowheads="1" noChangeShapeType="1"/>
          </p:cNvSpPr>
          <p:nvPr userDrawn="1"/>
        </p:nvSpPr>
        <p:spPr>
          <a:xfrm>
            <a:off x="0" y="-16041"/>
            <a:ext cx="8867274" cy="6914148"/>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10583103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10583103 w 15901060"/>
              <a:gd name="connsiteY8" fmla="*/ 0 h 6882064"/>
              <a:gd name="connsiteX0" fmla="*/ 0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0 w 15901060"/>
              <a:gd name="connsiteY8" fmla="*/ 0 h 6882064"/>
              <a:gd name="connsiteX0" fmla="*/ 0 w 15901060"/>
              <a:gd name="connsiteY0" fmla="*/ 0 h 6894095"/>
              <a:gd name="connsiteX1" fmla="*/ 14427177 w 15901060"/>
              <a:gd name="connsiteY1" fmla="*/ 12032 h 6894095"/>
              <a:gd name="connsiteX2" fmla="*/ 14914472 w 15901060"/>
              <a:gd name="connsiteY2" fmla="*/ 800117 h 6894095"/>
              <a:gd name="connsiteX3" fmla="*/ 15203230 w 15901060"/>
              <a:gd name="connsiteY3" fmla="*/ 2352981 h 6894095"/>
              <a:gd name="connsiteX4" fmla="*/ 15624335 w 15901060"/>
              <a:gd name="connsiteY4" fmla="*/ 3772708 h 6894095"/>
              <a:gd name="connsiteX5" fmla="*/ 15696523 w 15901060"/>
              <a:gd name="connsiteY5" fmla="*/ 5878233 h 6894095"/>
              <a:gd name="connsiteX6" fmla="*/ 15901060 w 15901060"/>
              <a:gd name="connsiteY6" fmla="*/ 6882064 h 6894095"/>
              <a:gd name="connsiteX7" fmla="*/ 0 w 15901060"/>
              <a:gd name="connsiteY7" fmla="*/ 6894095 h 6894095"/>
              <a:gd name="connsiteX8" fmla="*/ 0 w 15901060"/>
              <a:gd name="connsiteY8" fmla="*/ 0 h 6894095"/>
              <a:gd name="connsiteX0" fmla="*/ 0 w 15837689"/>
              <a:gd name="connsiteY0" fmla="*/ 0 h 6894095"/>
              <a:gd name="connsiteX1" fmla="*/ 14427177 w 15837689"/>
              <a:gd name="connsiteY1" fmla="*/ 12032 h 6894095"/>
              <a:gd name="connsiteX2" fmla="*/ 14914472 w 15837689"/>
              <a:gd name="connsiteY2" fmla="*/ 800117 h 6894095"/>
              <a:gd name="connsiteX3" fmla="*/ 15203230 w 15837689"/>
              <a:gd name="connsiteY3" fmla="*/ 2352981 h 6894095"/>
              <a:gd name="connsiteX4" fmla="*/ 15624335 w 15837689"/>
              <a:gd name="connsiteY4" fmla="*/ 3772708 h 6894095"/>
              <a:gd name="connsiteX5" fmla="*/ 15696523 w 15837689"/>
              <a:gd name="connsiteY5" fmla="*/ 5878233 h 6894095"/>
              <a:gd name="connsiteX6" fmla="*/ 15837689 w 15837689"/>
              <a:gd name="connsiteY6" fmla="*/ 6882064 h 6894095"/>
              <a:gd name="connsiteX7" fmla="*/ 0 w 15837689"/>
              <a:gd name="connsiteY7" fmla="*/ 6894095 h 6894095"/>
              <a:gd name="connsiteX8" fmla="*/ 0 w 15837689"/>
              <a:gd name="connsiteY8" fmla="*/ 0 h 6894095"/>
              <a:gd name="connsiteX0" fmla="*/ 0 w 15774318"/>
              <a:gd name="connsiteY0" fmla="*/ 0 h 6914148"/>
              <a:gd name="connsiteX1" fmla="*/ 14427177 w 15774318"/>
              <a:gd name="connsiteY1" fmla="*/ 12032 h 6914148"/>
              <a:gd name="connsiteX2" fmla="*/ 14914472 w 15774318"/>
              <a:gd name="connsiteY2" fmla="*/ 800117 h 6914148"/>
              <a:gd name="connsiteX3" fmla="*/ 15203230 w 15774318"/>
              <a:gd name="connsiteY3" fmla="*/ 2352981 h 6914148"/>
              <a:gd name="connsiteX4" fmla="*/ 15624335 w 15774318"/>
              <a:gd name="connsiteY4" fmla="*/ 3772708 h 6914148"/>
              <a:gd name="connsiteX5" fmla="*/ 15696523 w 15774318"/>
              <a:gd name="connsiteY5" fmla="*/ 5878233 h 6914148"/>
              <a:gd name="connsiteX6" fmla="*/ 15774318 w 15774318"/>
              <a:gd name="connsiteY6" fmla="*/ 6914148 h 6914148"/>
              <a:gd name="connsiteX7" fmla="*/ 0 w 15774318"/>
              <a:gd name="connsiteY7" fmla="*/ 6894095 h 6914148"/>
              <a:gd name="connsiteX8" fmla="*/ 0 w 15774318"/>
              <a:gd name="connsiteY8" fmla="*/ 0 h 6914148"/>
              <a:gd name="connsiteX0" fmla="*/ 0 w 15705363"/>
              <a:gd name="connsiteY0" fmla="*/ 0 h 6914148"/>
              <a:gd name="connsiteX1" fmla="*/ 1442717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05363" h="6914148">
                <a:moveTo>
                  <a:pt x="0" y="0"/>
                </a:moveTo>
                <a:lnTo>
                  <a:pt x="14427177" y="12032"/>
                </a:lnTo>
                <a:lnTo>
                  <a:pt x="14914472" y="800117"/>
                </a:lnTo>
                <a:lnTo>
                  <a:pt x="15203230" y="2352981"/>
                </a:lnTo>
                <a:lnTo>
                  <a:pt x="15624335" y="3772708"/>
                </a:lnTo>
                <a:cubicBezTo>
                  <a:pt x="15604281" y="4085529"/>
                  <a:pt x="15740639" y="5625571"/>
                  <a:pt x="15696523" y="5878233"/>
                </a:cubicBezTo>
                <a:lnTo>
                  <a:pt x="15478583" y="6914148"/>
                </a:lnTo>
                <a:lnTo>
                  <a:pt x="0" y="6894095"/>
                </a:lnTo>
                <a:lnTo>
                  <a:pt x="0" y="0"/>
                </a:lnTo>
                <a:close/>
              </a:path>
            </a:pathLst>
          </a:custGeom>
          <a:solidFill>
            <a:schemeClr val="bg1"/>
          </a:solidFill>
          <a:ln>
            <a:noFill/>
          </a:ln>
          <a:effectLst>
            <a:outerShdw dist="12700" sx="104000" sy="104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49528A8F-3CCA-CC0D-F1E9-5092534908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11FD7E-D811-5AC6-04C7-3AF83CAE2F88}"/>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DA0071-11D3-29C5-422A-9F374ADB3450}"/>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52EC142F-609B-760D-DD54-DB393981CC6B}"/>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dirty="0"/>
          </a:p>
        </p:txBody>
      </p:sp>
      <p:pic>
        <p:nvPicPr>
          <p:cNvPr id="6" name="Graphic 5">
            <a:extLst>
              <a:ext uri="{FF2B5EF4-FFF2-40B4-BE49-F238E27FC236}">
                <a16:creationId xmlns:a16="http://schemas.microsoft.com/office/drawing/2014/main" id="{DC831951-4A22-9F97-762F-A91C07CFDB5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3658592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8" name="Hexagon 2">
            <a:extLst>
              <a:ext uri="{FF2B5EF4-FFF2-40B4-BE49-F238E27FC236}">
                <a16:creationId xmlns:a16="http://schemas.microsoft.com/office/drawing/2014/main" id="{C866CB79-1499-83E8-1E4C-62F3549AA49B}"/>
              </a:ext>
            </a:extLst>
          </p:cNvPr>
          <p:cNvSpPr/>
          <p:nvPr userDrawn="1"/>
        </p:nvSpPr>
        <p:spPr>
          <a:xfrm flipV="1">
            <a:off x="7882186" y="6141634"/>
            <a:ext cx="1268567" cy="356837"/>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509034"/>
              <a:gd name="connsiteY0" fmla="*/ 1133232 h 1262541"/>
              <a:gd name="connsiteX1" fmla="*/ 0 w 2509034"/>
              <a:gd name="connsiteY1" fmla="*/ 658594 h 1262541"/>
              <a:gd name="connsiteX2" fmla="*/ 2509034 w 2509034"/>
              <a:gd name="connsiteY2" fmla="*/ 0 h 1262541"/>
              <a:gd name="connsiteX3" fmla="*/ 2327646 w 2509034"/>
              <a:gd name="connsiteY3" fmla="*/ 946764 h 1262541"/>
              <a:gd name="connsiteX4" fmla="*/ 1765839 w 2509034"/>
              <a:gd name="connsiteY4" fmla="*/ 1142226 h 1262541"/>
              <a:gd name="connsiteX5" fmla="*/ 1277383 w 2509034"/>
              <a:gd name="connsiteY5" fmla="*/ 1120753 h 1262541"/>
              <a:gd name="connsiteX6" fmla="*/ 830179 w 2509034"/>
              <a:gd name="connsiteY6" fmla="*/ 1262541 h 1262541"/>
              <a:gd name="connsiteX7" fmla="*/ 560876 w 2509034"/>
              <a:gd name="connsiteY7" fmla="*/ 1120755 h 1262541"/>
              <a:gd name="connsiteX8" fmla="*/ 230122 w 2509034"/>
              <a:gd name="connsiteY8" fmla="*/ 1133232 h 1262541"/>
              <a:gd name="connsiteX0" fmla="*/ 230122 w 2509034"/>
              <a:gd name="connsiteY0" fmla="*/ 1133232 h 1262541"/>
              <a:gd name="connsiteX1" fmla="*/ 0 w 2509034"/>
              <a:gd name="connsiteY1" fmla="*/ 658594 h 1262541"/>
              <a:gd name="connsiteX2" fmla="*/ 2509034 w 2509034"/>
              <a:gd name="connsiteY2" fmla="*/ 0 h 1262541"/>
              <a:gd name="connsiteX3" fmla="*/ 2210011 w 2509034"/>
              <a:gd name="connsiteY3" fmla="*/ 767424 h 1262541"/>
              <a:gd name="connsiteX4" fmla="*/ 1765839 w 2509034"/>
              <a:gd name="connsiteY4" fmla="*/ 1142226 h 1262541"/>
              <a:gd name="connsiteX5" fmla="*/ 1277383 w 2509034"/>
              <a:gd name="connsiteY5" fmla="*/ 1120753 h 1262541"/>
              <a:gd name="connsiteX6" fmla="*/ 830179 w 2509034"/>
              <a:gd name="connsiteY6" fmla="*/ 1262541 h 1262541"/>
              <a:gd name="connsiteX7" fmla="*/ 560876 w 2509034"/>
              <a:gd name="connsiteY7" fmla="*/ 1120755 h 1262541"/>
              <a:gd name="connsiteX8" fmla="*/ 230122 w 2509034"/>
              <a:gd name="connsiteY8" fmla="*/ 1133232 h 1262541"/>
              <a:gd name="connsiteX0" fmla="*/ 367363 w 2646275"/>
              <a:gd name="connsiteY0" fmla="*/ 1133232 h 1262541"/>
              <a:gd name="connsiteX1" fmla="*/ 0 w 2646275"/>
              <a:gd name="connsiteY1" fmla="*/ 837937 h 1262541"/>
              <a:gd name="connsiteX2" fmla="*/ 2646275 w 2646275"/>
              <a:gd name="connsiteY2" fmla="*/ 0 h 1262541"/>
              <a:gd name="connsiteX3" fmla="*/ 2347252 w 2646275"/>
              <a:gd name="connsiteY3" fmla="*/ 767424 h 1262541"/>
              <a:gd name="connsiteX4" fmla="*/ 1903080 w 2646275"/>
              <a:gd name="connsiteY4" fmla="*/ 1142226 h 1262541"/>
              <a:gd name="connsiteX5" fmla="*/ 1414624 w 2646275"/>
              <a:gd name="connsiteY5" fmla="*/ 1120753 h 1262541"/>
              <a:gd name="connsiteX6" fmla="*/ 967420 w 2646275"/>
              <a:gd name="connsiteY6" fmla="*/ 1262541 h 1262541"/>
              <a:gd name="connsiteX7" fmla="*/ 698117 w 2646275"/>
              <a:gd name="connsiteY7" fmla="*/ 1120755 h 1262541"/>
              <a:gd name="connsiteX8" fmla="*/ 367363 w 2646275"/>
              <a:gd name="connsiteY8" fmla="*/ 1133232 h 1262541"/>
              <a:gd name="connsiteX0" fmla="*/ 367363 w 2646275"/>
              <a:gd name="connsiteY0" fmla="*/ 1133232 h 1262541"/>
              <a:gd name="connsiteX1" fmla="*/ 0 w 2646275"/>
              <a:gd name="connsiteY1" fmla="*/ 837937 h 1262541"/>
              <a:gd name="connsiteX2" fmla="*/ 2646275 w 2646275"/>
              <a:gd name="connsiteY2" fmla="*/ 0 h 1262541"/>
              <a:gd name="connsiteX3" fmla="*/ 2602128 w 2646275"/>
              <a:gd name="connsiteY3" fmla="*/ 408741 h 1262541"/>
              <a:gd name="connsiteX4" fmla="*/ 1903080 w 2646275"/>
              <a:gd name="connsiteY4" fmla="*/ 1142226 h 1262541"/>
              <a:gd name="connsiteX5" fmla="*/ 1414624 w 2646275"/>
              <a:gd name="connsiteY5" fmla="*/ 1120753 h 1262541"/>
              <a:gd name="connsiteX6" fmla="*/ 967420 w 2646275"/>
              <a:gd name="connsiteY6" fmla="*/ 1262541 h 1262541"/>
              <a:gd name="connsiteX7" fmla="*/ 698117 w 2646275"/>
              <a:gd name="connsiteY7" fmla="*/ 1120755 h 1262541"/>
              <a:gd name="connsiteX8" fmla="*/ 367363 w 2646275"/>
              <a:gd name="connsiteY8" fmla="*/ 1133232 h 1262541"/>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1903080 w 2611159"/>
              <a:gd name="connsiteY4" fmla="*/ 1056572 h 1176887"/>
              <a:gd name="connsiteX5" fmla="*/ 1414624 w 2611159"/>
              <a:gd name="connsiteY5" fmla="*/ 1035099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414624 w 2611159"/>
              <a:gd name="connsiteY5" fmla="*/ 1035099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646383 w 2611159"/>
              <a:gd name="connsiteY5" fmla="*/ 920892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646383 w 2611159"/>
              <a:gd name="connsiteY5" fmla="*/ 920892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19783"/>
              <a:gd name="connsiteX1" fmla="*/ 0 w 2611159"/>
              <a:gd name="connsiteY1" fmla="*/ 752283 h 1119783"/>
              <a:gd name="connsiteX2" fmla="*/ 2611159 w 2611159"/>
              <a:gd name="connsiteY2" fmla="*/ 0 h 1119783"/>
              <a:gd name="connsiteX3" fmla="*/ 2602128 w 2611159"/>
              <a:gd name="connsiteY3" fmla="*/ 323087 h 1119783"/>
              <a:gd name="connsiteX4" fmla="*/ 2310413 w 2611159"/>
              <a:gd name="connsiteY4" fmla="*/ 813880 h 1119783"/>
              <a:gd name="connsiteX5" fmla="*/ 1646383 w 2611159"/>
              <a:gd name="connsiteY5" fmla="*/ 920892 h 1119783"/>
              <a:gd name="connsiteX6" fmla="*/ 1157041 w 2611159"/>
              <a:gd name="connsiteY6" fmla="*/ 1119783 h 1119783"/>
              <a:gd name="connsiteX7" fmla="*/ 698117 w 2611159"/>
              <a:gd name="connsiteY7" fmla="*/ 1035101 h 1119783"/>
              <a:gd name="connsiteX8" fmla="*/ 367363 w 2611159"/>
              <a:gd name="connsiteY8" fmla="*/ 1047578 h 1119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1159" h="1119783">
                <a:moveTo>
                  <a:pt x="367363" y="1047578"/>
                </a:moveTo>
                <a:lnTo>
                  <a:pt x="0" y="752283"/>
                </a:lnTo>
                <a:lnTo>
                  <a:pt x="2611159" y="0"/>
                </a:lnTo>
                <a:lnTo>
                  <a:pt x="2602128" y="323087"/>
                </a:lnTo>
                <a:lnTo>
                  <a:pt x="2310413" y="813880"/>
                </a:lnTo>
                <a:lnTo>
                  <a:pt x="1646383" y="920892"/>
                </a:lnTo>
                <a:cubicBezTo>
                  <a:pt x="1504338" y="1034779"/>
                  <a:pt x="1383362" y="1034451"/>
                  <a:pt x="1157041" y="1119783"/>
                </a:cubicBezTo>
                <a:lnTo>
                  <a:pt x="698117" y="1035101"/>
                </a:lnTo>
                <a:lnTo>
                  <a:pt x="367363" y="1047578"/>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EE089852-29D7-1351-B1B1-982953FCFDFE}"/>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D1F39F-1ABC-74A4-1CBE-AA4E67020BBC}"/>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Rectangle 6">
            <a:extLst>
              <a:ext uri="{FF2B5EF4-FFF2-40B4-BE49-F238E27FC236}">
                <a16:creationId xmlns:a16="http://schemas.microsoft.com/office/drawing/2014/main" id="{35974C23-DBAB-FD88-3892-53F30078C41B}"/>
              </a:ext>
            </a:extLst>
          </p:cNvPr>
          <p:cNvSpPr/>
          <p:nvPr userDrawn="1"/>
        </p:nvSpPr>
        <p:spPr>
          <a:xfrm>
            <a:off x="0" y="6186950"/>
            <a:ext cx="9147969" cy="671051"/>
          </a:xfrm>
          <a:custGeom>
            <a:avLst/>
            <a:gdLst>
              <a:gd name="connsiteX0" fmla="*/ 0 w 12010030"/>
              <a:gd name="connsiteY0" fmla="*/ 0 h 798394"/>
              <a:gd name="connsiteX1" fmla="*/ 12010030 w 12010030"/>
              <a:gd name="connsiteY1" fmla="*/ 0 h 798394"/>
              <a:gd name="connsiteX2" fmla="*/ 12010030 w 12010030"/>
              <a:gd name="connsiteY2" fmla="*/ 798394 h 798394"/>
              <a:gd name="connsiteX3" fmla="*/ 0 w 12010030"/>
              <a:gd name="connsiteY3" fmla="*/ 798394 h 798394"/>
              <a:gd name="connsiteX4" fmla="*/ 0 w 12010030"/>
              <a:gd name="connsiteY4" fmla="*/ 0 h 798394"/>
              <a:gd name="connsiteX0" fmla="*/ 0 w 12010030"/>
              <a:gd name="connsiteY0" fmla="*/ 1005 h 799399"/>
              <a:gd name="connsiteX1" fmla="*/ 11797443 w 12010030"/>
              <a:gd name="connsiteY1" fmla="*/ 0 h 799399"/>
              <a:gd name="connsiteX2" fmla="*/ 12010030 w 12010030"/>
              <a:gd name="connsiteY2" fmla="*/ 1005 h 799399"/>
              <a:gd name="connsiteX3" fmla="*/ 12010030 w 12010030"/>
              <a:gd name="connsiteY3" fmla="*/ 799399 h 799399"/>
              <a:gd name="connsiteX4" fmla="*/ 0 w 12010030"/>
              <a:gd name="connsiteY4" fmla="*/ 799399 h 799399"/>
              <a:gd name="connsiteX5" fmla="*/ 0 w 12010030"/>
              <a:gd name="connsiteY5" fmla="*/ 1005 h 799399"/>
              <a:gd name="connsiteX0" fmla="*/ 0 w 12021836"/>
              <a:gd name="connsiteY0" fmla="*/ 1005 h 799399"/>
              <a:gd name="connsiteX1" fmla="*/ 11797443 w 12021836"/>
              <a:gd name="connsiteY1" fmla="*/ 0 h 799399"/>
              <a:gd name="connsiteX2" fmla="*/ 12010030 w 12021836"/>
              <a:gd name="connsiteY2" fmla="*/ 1005 h 799399"/>
              <a:gd name="connsiteX3" fmla="*/ 12021836 w 12021836"/>
              <a:gd name="connsiteY3" fmla="*/ 173906 h 799399"/>
              <a:gd name="connsiteX4" fmla="*/ 12010030 w 12021836"/>
              <a:gd name="connsiteY4" fmla="*/ 799399 h 799399"/>
              <a:gd name="connsiteX5" fmla="*/ 0 w 12021836"/>
              <a:gd name="connsiteY5" fmla="*/ 799399 h 799399"/>
              <a:gd name="connsiteX6" fmla="*/ 0 w 12021836"/>
              <a:gd name="connsiteY6" fmla="*/ 1005 h 799399"/>
              <a:gd name="connsiteX0" fmla="*/ 0 w 12021836"/>
              <a:gd name="connsiteY0" fmla="*/ 1005 h 799399"/>
              <a:gd name="connsiteX1" fmla="*/ 11797443 w 12021836"/>
              <a:gd name="connsiteY1" fmla="*/ 0 h 799399"/>
              <a:gd name="connsiteX2" fmla="*/ 12010030 w 12021836"/>
              <a:gd name="connsiteY2" fmla="*/ 1005 h 799399"/>
              <a:gd name="connsiteX3" fmla="*/ 12021836 w 12021836"/>
              <a:gd name="connsiteY3" fmla="*/ 173906 h 799399"/>
              <a:gd name="connsiteX4" fmla="*/ 12016226 w 12021836"/>
              <a:gd name="connsiteY4" fmla="*/ 286102 h 799399"/>
              <a:gd name="connsiteX5" fmla="*/ 12010030 w 12021836"/>
              <a:gd name="connsiteY5" fmla="*/ 799399 h 799399"/>
              <a:gd name="connsiteX6" fmla="*/ 0 w 12021836"/>
              <a:gd name="connsiteY6" fmla="*/ 799399 h 799399"/>
              <a:gd name="connsiteX7" fmla="*/ 0 w 12021836"/>
              <a:gd name="connsiteY7" fmla="*/ 1005 h 799399"/>
              <a:gd name="connsiteX0" fmla="*/ 0 w 12021836"/>
              <a:gd name="connsiteY0" fmla="*/ 1005 h 799399"/>
              <a:gd name="connsiteX1" fmla="*/ 11601099 w 12021836"/>
              <a:gd name="connsiteY1" fmla="*/ 1 h 799399"/>
              <a:gd name="connsiteX2" fmla="*/ 11797443 w 12021836"/>
              <a:gd name="connsiteY2" fmla="*/ 0 h 799399"/>
              <a:gd name="connsiteX3" fmla="*/ 12010030 w 12021836"/>
              <a:gd name="connsiteY3" fmla="*/ 1005 h 799399"/>
              <a:gd name="connsiteX4" fmla="*/ 12021836 w 12021836"/>
              <a:gd name="connsiteY4" fmla="*/ 173906 h 799399"/>
              <a:gd name="connsiteX5" fmla="*/ 12016226 w 12021836"/>
              <a:gd name="connsiteY5" fmla="*/ 286102 h 799399"/>
              <a:gd name="connsiteX6" fmla="*/ 12010030 w 12021836"/>
              <a:gd name="connsiteY6" fmla="*/ 799399 h 799399"/>
              <a:gd name="connsiteX7" fmla="*/ 0 w 12021836"/>
              <a:gd name="connsiteY7" fmla="*/ 799399 h 799399"/>
              <a:gd name="connsiteX8" fmla="*/ 0 w 12021836"/>
              <a:gd name="connsiteY8" fmla="*/ 1005 h 799399"/>
              <a:gd name="connsiteX0" fmla="*/ 0 w 12021836"/>
              <a:gd name="connsiteY0" fmla="*/ 1005 h 799399"/>
              <a:gd name="connsiteX1" fmla="*/ 11601099 w 12021836"/>
              <a:gd name="connsiteY1" fmla="*/ 1 h 799399"/>
              <a:gd name="connsiteX2" fmla="*/ 11797443 w 12021836"/>
              <a:gd name="connsiteY2" fmla="*/ 0 h 799399"/>
              <a:gd name="connsiteX3" fmla="*/ 11942712 w 12021836"/>
              <a:gd name="connsiteY3" fmla="*/ 62713 h 799399"/>
              <a:gd name="connsiteX4" fmla="*/ 12021836 w 12021836"/>
              <a:gd name="connsiteY4" fmla="*/ 173906 h 799399"/>
              <a:gd name="connsiteX5" fmla="*/ 12016226 w 12021836"/>
              <a:gd name="connsiteY5" fmla="*/ 286102 h 799399"/>
              <a:gd name="connsiteX6" fmla="*/ 12010030 w 12021836"/>
              <a:gd name="connsiteY6" fmla="*/ 799399 h 799399"/>
              <a:gd name="connsiteX7" fmla="*/ 0 w 12021836"/>
              <a:gd name="connsiteY7" fmla="*/ 799399 h 799399"/>
              <a:gd name="connsiteX8" fmla="*/ 0 w 12021836"/>
              <a:gd name="connsiteY8" fmla="*/ 1005 h 799399"/>
              <a:gd name="connsiteX0" fmla="*/ 0 w 12021836"/>
              <a:gd name="connsiteY0" fmla="*/ 1005 h 799399"/>
              <a:gd name="connsiteX1" fmla="*/ 11258901 w 12021836"/>
              <a:gd name="connsiteY1" fmla="*/ 1 h 799399"/>
              <a:gd name="connsiteX2" fmla="*/ 11601099 w 12021836"/>
              <a:gd name="connsiteY2" fmla="*/ 1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601099 w 12021836"/>
              <a:gd name="connsiteY2" fmla="*/ 1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483293 w 12021836"/>
              <a:gd name="connsiteY2" fmla="*/ 100978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483293 w 12021836"/>
              <a:gd name="connsiteY2" fmla="*/ 100978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4 h 799398"/>
              <a:gd name="connsiteX1" fmla="*/ 11258901 w 12021836"/>
              <a:gd name="connsiteY1" fmla="*/ 0 h 799398"/>
              <a:gd name="connsiteX2" fmla="*/ 11483293 w 12021836"/>
              <a:gd name="connsiteY2" fmla="*/ 100977 h 799398"/>
              <a:gd name="connsiteX3" fmla="*/ 11679637 w 12021836"/>
              <a:gd name="connsiteY3" fmla="*/ 157074 h 799398"/>
              <a:gd name="connsiteX4" fmla="*/ 11942712 w 12021836"/>
              <a:gd name="connsiteY4" fmla="*/ 62712 h 799398"/>
              <a:gd name="connsiteX5" fmla="*/ 12021836 w 12021836"/>
              <a:gd name="connsiteY5" fmla="*/ 173905 h 799398"/>
              <a:gd name="connsiteX6" fmla="*/ 12016226 w 12021836"/>
              <a:gd name="connsiteY6" fmla="*/ 286101 h 799398"/>
              <a:gd name="connsiteX7" fmla="*/ 12010030 w 12021836"/>
              <a:gd name="connsiteY7" fmla="*/ 799398 h 799398"/>
              <a:gd name="connsiteX8" fmla="*/ 0 w 12021836"/>
              <a:gd name="connsiteY8" fmla="*/ 799398 h 799398"/>
              <a:gd name="connsiteX9" fmla="*/ 0 w 12021836"/>
              <a:gd name="connsiteY9" fmla="*/ 1004 h 799398"/>
              <a:gd name="connsiteX0" fmla="*/ 0 w 12021836"/>
              <a:gd name="connsiteY0" fmla="*/ 1004 h 799398"/>
              <a:gd name="connsiteX1" fmla="*/ 11258901 w 12021836"/>
              <a:gd name="connsiteY1" fmla="*/ 0 h 799398"/>
              <a:gd name="connsiteX2" fmla="*/ 11483293 w 12021836"/>
              <a:gd name="connsiteY2" fmla="*/ 100977 h 799398"/>
              <a:gd name="connsiteX3" fmla="*/ 11679637 w 12021836"/>
              <a:gd name="connsiteY3" fmla="*/ 157074 h 799398"/>
              <a:gd name="connsiteX4" fmla="*/ 11824906 w 12021836"/>
              <a:gd name="connsiteY4" fmla="*/ 253446 h 799398"/>
              <a:gd name="connsiteX5" fmla="*/ 12021836 w 12021836"/>
              <a:gd name="connsiteY5" fmla="*/ 173905 h 799398"/>
              <a:gd name="connsiteX6" fmla="*/ 12016226 w 12021836"/>
              <a:gd name="connsiteY6" fmla="*/ 286101 h 799398"/>
              <a:gd name="connsiteX7" fmla="*/ 12010030 w 12021836"/>
              <a:gd name="connsiteY7" fmla="*/ 799398 h 799398"/>
              <a:gd name="connsiteX8" fmla="*/ 0 w 12021836"/>
              <a:gd name="connsiteY8" fmla="*/ 799398 h 799398"/>
              <a:gd name="connsiteX9" fmla="*/ 0 w 12021836"/>
              <a:gd name="connsiteY9" fmla="*/ 1004 h 799398"/>
              <a:gd name="connsiteX0" fmla="*/ 0 w 12016226"/>
              <a:gd name="connsiteY0" fmla="*/ 1004 h 799398"/>
              <a:gd name="connsiteX1" fmla="*/ 11258901 w 12016226"/>
              <a:gd name="connsiteY1" fmla="*/ 0 h 799398"/>
              <a:gd name="connsiteX2" fmla="*/ 11483293 w 12016226"/>
              <a:gd name="connsiteY2" fmla="*/ 100977 h 799398"/>
              <a:gd name="connsiteX3" fmla="*/ 11679637 w 12016226"/>
              <a:gd name="connsiteY3" fmla="*/ 157074 h 799398"/>
              <a:gd name="connsiteX4" fmla="*/ 11824906 w 12016226"/>
              <a:gd name="connsiteY4" fmla="*/ 253446 h 799398"/>
              <a:gd name="connsiteX5" fmla="*/ 11943299 w 12016226"/>
              <a:gd name="connsiteY5" fmla="*/ 415127 h 799398"/>
              <a:gd name="connsiteX6" fmla="*/ 12016226 w 12016226"/>
              <a:gd name="connsiteY6" fmla="*/ 286101 h 799398"/>
              <a:gd name="connsiteX7" fmla="*/ 12010030 w 12016226"/>
              <a:gd name="connsiteY7" fmla="*/ 799398 h 799398"/>
              <a:gd name="connsiteX8" fmla="*/ 0 w 12016226"/>
              <a:gd name="connsiteY8" fmla="*/ 799398 h 799398"/>
              <a:gd name="connsiteX9" fmla="*/ 0 w 12016226"/>
              <a:gd name="connsiteY9"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43299 w 12010146"/>
              <a:gd name="connsiteY5" fmla="*/ 415127 h 799398"/>
              <a:gd name="connsiteX6" fmla="*/ 11988177 w 12010146"/>
              <a:gd name="connsiteY6" fmla="*/ 544153 h 799398"/>
              <a:gd name="connsiteX7" fmla="*/ 12010030 w 12010146"/>
              <a:gd name="connsiteY7" fmla="*/ 799398 h 799398"/>
              <a:gd name="connsiteX8" fmla="*/ 0 w 12010146"/>
              <a:gd name="connsiteY8" fmla="*/ 799398 h 799398"/>
              <a:gd name="connsiteX9" fmla="*/ 0 w 12010146"/>
              <a:gd name="connsiteY9"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52955 w 12010146"/>
              <a:gd name="connsiteY4" fmla="*/ 236617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4588 h 802982"/>
              <a:gd name="connsiteX1" fmla="*/ 11258901 w 12010146"/>
              <a:gd name="connsiteY1" fmla="*/ 3584 h 802982"/>
              <a:gd name="connsiteX2" fmla="*/ 11483293 w 12010146"/>
              <a:gd name="connsiteY2" fmla="*/ 26024 h 802982"/>
              <a:gd name="connsiteX3" fmla="*/ 11679637 w 12010146"/>
              <a:gd name="connsiteY3" fmla="*/ 160658 h 802982"/>
              <a:gd name="connsiteX4" fmla="*/ 11852955 w 12010146"/>
              <a:gd name="connsiteY4" fmla="*/ 240201 h 802982"/>
              <a:gd name="connsiteX5" fmla="*/ 11988177 w 12010146"/>
              <a:gd name="connsiteY5" fmla="*/ 547737 h 802982"/>
              <a:gd name="connsiteX6" fmla="*/ 12010030 w 12010146"/>
              <a:gd name="connsiteY6" fmla="*/ 802982 h 802982"/>
              <a:gd name="connsiteX7" fmla="*/ 0 w 12010146"/>
              <a:gd name="connsiteY7" fmla="*/ 802982 h 802982"/>
              <a:gd name="connsiteX8" fmla="*/ 0 w 12010146"/>
              <a:gd name="connsiteY8" fmla="*/ 4588 h 802982"/>
              <a:gd name="connsiteX0" fmla="*/ 0 w 12010146"/>
              <a:gd name="connsiteY0" fmla="*/ 7849 h 806243"/>
              <a:gd name="connsiteX1" fmla="*/ 10419735 w 12010146"/>
              <a:gd name="connsiteY1" fmla="*/ 0 h 806243"/>
              <a:gd name="connsiteX2" fmla="*/ 11258901 w 12010146"/>
              <a:gd name="connsiteY2" fmla="*/ 6845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1089295 w 12010146"/>
              <a:gd name="connsiteY2" fmla="*/ 42284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321061 w 12010146"/>
              <a:gd name="connsiteY3" fmla="*/ 82443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321061 w 12010146"/>
              <a:gd name="connsiteY3" fmla="*/ 82443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31964"/>
              <a:gd name="connsiteY0" fmla="*/ 7849 h 806243"/>
              <a:gd name="connsiteX1" fmla="*/ 10419735 w 12031964"/>
              <a:gd name="connsiteY1" fmla="*/ 0 h 806243"/>
              <a:gd name="connsiteX2" fmla="*/ 10890192 w 12031964"/>
              <a:gd name="connsiteY2" fmla="*/ 42284 h 806243"/>
              <a:gd name="connsiteX3" fmla="*/ 11321061 w 12031964"/>
              <a:gd name="connsiteY3" fmla="*/ 82443 h 806243"/>
              <a:gd name="connsiteX4" fmla="*/ 11679637 w 12031964"/>
              <a:gd name="connsiteY4" fmla="*/ 163919 h 806243"/>
              <a:gd name="connsiteX5" fmla="*/ 11852955 w 12031964"/>
              <a:gd name="connsiteY5" fmla="*/ 243462 h 806243"/>
              <a:gd name="connsiteX6" fmla="*/ 12031964 w 12031964"/>
              <a:gd name="connsiteY6" fmla="*/ 535740 h 806243"/>
              <a:gd name="connsiteX7" fmla="*/ 12010030 w 12031964"/>
              <a:gd name="connsiteY7" fmla="*/ 806243 h 806243"/>
              <a:gd name="connsiteX8" fmla="*/ 0 w 12031964"/>
              <a:gd name="connsiteY8" fmla="*/ 806243 h 806243"/>
              <a:gd name="connsiteX9" fmla="*/ 0 w 12031964"/>
              <a:gd name="connsiteY9" fmla="*/ 7849 h 806243"/>
              <a:gd name="connsiteX0" fmla="*/ 0 w 12013198"/>
              <a:gd name="connsiteY0" fmla="*/ 7849 h 806243"/>
              <a:gd name="connsiteX1" fmla="*/ 10419735 w 12013198"/>
              <a:gd name="connsiteY1" fmla="*/ 0 h 806243"/>
              <a:gd name="connsiteX2" fmla="*/ 10890192 w 12013198"/>
              <a:gd name="connsiteY2" fmla="*/ 42284 h 806243"/>
              <a:gd name="connsiteX3" fmla="*/ 11321061 w 12013198"/>
              <a:gd name="connsiteY3" fmla="*/ 82443 h 806243"/>
              <a:gd name="connsiteX4" fmla="*/ 11679637 w 12013198"/>
              <a:gd name="connsiteY4" fmla="*/ 163919 h 806243"/>
              <a:gd name="connsiteX5" fmla="*/ 11852955 w 12013198"/>
              <a:gd name="connsiteY5" fmla="*/ 243462 h 806243"/>
              <a:gd name="connsiteX6" fmla="*/ 12013198 w 12013198"/>
              <a:gd name="connsiteY6" fmla="*/ 550998 h 806243"/>
              <a:gd name="connsiteX7" fmla="*/ 12010030 w 12013198"/>
              <a:gd name="connsiteY7" fmla="*/ 806243 h 806243"/>
              <a:gd name="connsiteX8" fmla="*/ 0 w 12013198"/>
              <a:gd name="connsiteY8" fmla="*/ 806243 h 806243"/>
              <a:gd name="connsiteX9" fmla="*/ 0 w 12013198"/>
              <a:gd name="connsiteY9" fmla="*/ 7849 h 806243"/>
              <a:gd name="connsiteX0" fmla="*/ 0 w 12021848"/>
              <a:gd name="connsiteY0" fmla="*/ 7849 h 806243"/>
              <a:gd name="connsiteX1" fmla="*/ 10419735 w 12021848"/>
              <a:gd name="connsiteY1" fmla="*/ 0 h 806243"/>
              <a:gd name="connsiteX2" fmla="*/ 10890192 w 12021848"/>
              <a:gd name="connsiteY2" fmla="*/ 42284 h 806243"/>
              <a:gd name="connsiteX3" fmla="*/ 11321061 w 12021848"/>
              <a:gd name="connsiteY3" fmla="*/ 82443 h 806243"/>
              <a:gd name="connsiteX4" fmla="*/ 11679637 w 12021848"/>
              <a:gd name="connsiteY4" fmla="*/ 163919 h 806243"/>
              <a:gd name="connsiteX5" fmla="*/ 12021848 w 12021848"/>
              <a:gd name="connsiteY5" fmla="*/ 335014 h 806243"/>
              <a:gd name="connsiteX6" fmla="*/ 12013198 w 12021848"/>
              <a:gd name="connsiteY6" fmla="*/ 550998 h 806243"/>
              <a:gd name="connsiteX7" fmla="*/ 12010030 w 12021848"/>
              <a:gd name="connsiteY7" fmla="*/ 806243 h 806243"/>
              <a:gd name="connsiteX8" fmla="*/ 0 w 12021848"/>
              <a:gd name="connsiteY8" fmla="*/ 806243 h 806243"/>
              <a:gd name="connsiteX9" fmla="*/ 0 w 12021848"/>
              <a:gd name="connsiteY9" fmla="*/ 7849 h 806243"/>
              <a:gd name="connsiteX0" fmla="*/ 0 w 12013198"/>
              <a:gd name="connsiteY0" fmla="*/ 7849 h 806243"/>
              <a:gd name="connsiteX1" fmla="*/ 10419735 w 12013198"/>
              <a:gd name="connsiteY1" fmla="*/ 0 h 806243"/>
              <a:gd name="connsiteX2" fmla="*/ 10890192 w 12013198"/>
              <a:gd name="connsiteY2" fmla="*/ 42284 h 806243"/>
              <a:gd name="connsiteX3" fmla="*/ 11321061 w 12013198"/>
              <a:gd name="connsiteY3" fmla="*/ 82443 h 806243"/>
              <a:gd name="connsiteX4" fmla="*/ 11679637 w 12013198"/>
              <a:gd name="connsiteY4" fmla="*/ 163919 h 806243"/>
              <a:gd name="connsiteX5" fmla="*/ 12008404 w 12013198"/>
              <a:gd name="connsiteY5" fmla="*/ 318617 h 806243"/>
              <a:gd name="connsiteX6" fmla="*/ 12013198 w 12013198"/>
              <a:gd name="connsiteY6" fmla="*/ 550998 h 806243"/>
              <a:gd name="connsiteX7" fmla="*/ 12010030 w 12013198"/>
              <a:gd name="connsiteY7" fmla="*/ 806243 h 806243"/>
              <a:gd name="connsiteX8" fmla="*/ 0 w 12013198"/>
              <a:gd name="connsiteY8" fmla="*/ 806243 h 806243"/>
              <a:gd name="connsiteX9" fmla="*/ 0 w 12013198"/>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321061 w 12015359"/>
              <a:gd name="connsiteY3" fmla="*/ 82443 h 806243"/>
              <a:gd name="connsiteX4" fmla="*/ 11679637 w 12015359"/>
              <a:gd name="connsiteY4" fmla="*/ 163919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321061 w 12015359"/>
              <a:gd name="connsiteY3" fmla="*/ 82443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15359" h="806243">
                <a:moveTo>
                  <a:pt x="0" y="7849"/>
                </a:moveTo>
                <a:lnTo>
                  <a:pt x="10419735" y="0"/>
                </a:lnTo>
                <a:lnTo>
                  <a:pt x="10890192" y="42284"/>
                </a:lnTo>
                <a:cubicBezTo>
                  <a:pt x="11004258" y="42284"/>
                  <a:pt x="11186792" y="94272"/>
                  <a:pt x="11404852" y="107992"/>
                </a:cubicBezTo>
                <a:cubicBezTo>
                  <a:pt x="11443735" y="104718"/>
                  <a:pt x="11682271" y="209094"/>
                  <a:pt x="11747719" y="227793"/>
                </a:cubicBezTo>
                <a:lnTo>
                  <a:pt x="12015359" y="335584"/>
                </a:lnTo>
                <a:cubicBezTo>
                  <a:pt x="12014639" y="407389"/>
                  <a:pt x="12013918" y="479193"/>
                  <a:pt x="12013198" y="550998"/>
                </a:cubicBezTo>
                <a:cubicBezTo>
                  <a:pt x="12011133" y="722097"/>
                  <a:pt x="12012095" y="635144"/>
                  <a:pt x="12010030" y="806243"/>
                </a:cubicBezTo>
                <a:lnTo>
                  <a:pt x="0" y="806243"/>
                </a:lnTo>
                <a:lnTo>
                  <a:pt x="0" y="7849"/>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Content Placeholder 3">
            <a:extLst>
              <a:ext uri="{FF2B5EF4-FFF2-40B4-BE49-F238E27FC236}">
                <a16:creationId xmlns:a16="http://schemas.microsoft.com/office/drawing/2014/main" id="{BFBE0276-3D01-2D91-1322-D06D1F591099}"/>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1229BB-EFC7-6479-B948-80CE3B105C2A}"/>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1D942B-557F-C337-F274-0296C80D2DF7}"/>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A3473A2-8B1A-C7CD-FC27-9249A8D66327}"/>
              </a:ext>
            </a:extLst>
          </p:cNvPr>
          <p:cNvSpPr>
            <a:spLocks noGrp="1"/>
          </p:cNvSpPr>
          <p:nvPr>
            <p:ph type="ftr" sz="quarter" idx="11"/>
          </p:nvPr>
        </p:nvSpPr>
        <p:spPr>
          <a:xfrm>
            <a:off x="3028950" y="6356351"/>
            <a:ext cx="3086100" cy="365125"/>
          </a:xfrm>
        </p:spPr>
        <p:txBody>
          <a:bodyPr/>
          <a:lstStyle/>
          <a:p>
            <a:pPr algn="ctr"/>
            <a:r>
              <a:rPr lang="en-US"/>
              <a:t>February 2025</a:t>
            </a:r>
            <a:endParaRPr lang="en-US" dirty="0"/>
          </a:p>
        </p:txBody>
      </p:sp>
      <p:sp>
        <p:nvSpPr>
          <p:cNvPr id="11" name="Slide Number Placeholder 5">
            <a:extLst>
              <a:ext uri="{FF2B5EF4-FFF2-40B4-BE49-F238E27FC236}">
                <a16:creationId xmlns:a16="http://schemas.microsoft.com/office/drawing/2014/main" id="{87599407-BC7A-2619-0225-EE94EDC279DA}"/>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dirty="0"/>
          </a:p>
        </p:txBody>
      </p:sp>
      <p:pic>
        <p:nvPicPr>
          <p:cNvPr id="9" name="Graphic 8">
            <a:extLst>
              <a:ext uri="{FF2B5EF4-FFF2-40B4-BE49-F238E27FC236}">
                <a16:creationId xmlns:a16="http://schemas.microsoft.com/office/drawing/2014/main" id="{9B21B1B0-68E4-8C3A-9C41-CA7FC02627C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1838" y="6398565"/>
            <a:ext cx="2491992" cy="286534"/>
          </a:xfrm>
          <a:prstGeom prst="rect">
            <a:avLst/>
          </a:prstGeom>
        </p:spPr>
      </p:pic>
    </p:spTree>
    <p:extLst>
      <p:ext uri="{BB962C8B-B14F-4D97-AF65-F5344CB8AC3E}">
        <p14:creationId xmlns:p14="http://schemas.microsoft.com/office/powerpoint/2010/main" val="4073635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50AE7-0B3C-677E-5E5B-139588CF1659}"/>
              </a:ext>
            </a:extLst>
          </p:cNvPr>
          <p:cNvSpPr>
            <a:spLocks noGrp="1"/>
          </p:cNvSpPr>
          <p:nvPr>
            <p:ph type="title"/>
          </p:nvPr>
        </p:nvSpPr>
        <p:spPr>
          <a:xfrm>
            <a:off x="591145" y="365126"/>
            <a:ext cx="7924205" cy="1325563"/>
          </a:xfrm>
        </p:spPr>
        <p:txBody>
          <a:bodyPr/>
          <a:lstStyle>
            <a:lvl1pPr>
              <a:defRPr>
                <a:solidFill>
                  <a:schemeClr val="accent1">
                    <a:lumMod val="75000"/>
                  </a:schemeClr>
                </a:solidFill>
              </a:defRPr>
            </a:lvl1pPr>
          </a:lstStyle>
          <a:p>
            <a:r>
              <a:rPr lang="en-US"/>
              <a:t>Click to edit Master title style</a:t>
            </a:r>
          </a:p>
        </p:txBody>
      </p:sp>
      <p:sp>
        <p:nvSpPr>
          <p:cNvPr id="6" name="Footer Placeholder 4">
            <a:extLst>
              <a:ext uri="{FF2B5EF4-FFF2-40B4-BE49-F238E27FC236}">
                <a16:creationId xmlns:a16="http://schemas.microsoft.com/office/drawing/2014/main" id="{29AFB5E3-464B-1329-EDC7-C2DB9AB88587}"/>
              </a:ext>
            </a:extLst>
          </p:cNvPr>
          <p:cNvSpPr>
            <a:spLocks noGrp="1"/>
          </p:cNvSpPr>
          <p:nvPr>
            <p:ph type="ftr" sz="quarter" idx="11"/>
          </p:nvPr>
        </p:nvSpPr>
        <p:spPr>
          <a:xfrm>
            <a:off x="3028950" y="6356351"/>
            <a:ext cx="3086100" cy="365125"/>
          </a:xfrm>
        </p:spPr>
        <p:txBody>
          <a:bodyPr/>
          <a:lstStyle/>
          <a:p>
            <a:pPr algn="ctr"/>
            <a:r>
              <a:rPr lang="en-US"/>
              <a:t>February 2025</a:t>
            </a:r>
            <a:endParaRPr lang="en-US" dirty="0"/>
          </a:p>
        </p:txBody>
      </p:sp>
      <p:sp>
        <p:nvSpPr>
          <p:cNvPr id="7" name="Slide Number Placeholder 5">
            <a:extLst>
              <a:ext uri="{FF2B5EF4-FFF2-40B4-BE49-F238E27FC236}">
                <a16:creationId xmlns:a16="http://schemas.microsoft.com/office/drawing/2014/main" id="{606FCE1F-3EE1-73BA-AF6B-3368A75D995B}"/>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dirty="0"/>
          </a:p>
        </p:txBody>
      </p:sp>
      <p:sp>
        <p:nvSpPr>
          <p:cNvPr id="5" name="Freeform: Shape 4">
            <a:extLst>
              <a:ext uri="{FF2B5EF4-FFF2-40B4-BE49-F238E27FC236}">
                <a16:creationId xmlns:a16="http://schemas.microsoft.com/office/drawing/2014/main" id="{21D1BD4D-2CD6-F660-D061-C9B240C955D1}"/>
              </a:ext>
              <a:ext uri="{C183D7F6-B498-43B3-948B-1728B52AA6E4}">
                <adec:decorative xmlns:adec="http://schemas.microsoft.com/office/drawing/2017/decorative" val="1"/>
              </a:ext>
            </a:extLst>
          </p:cNvPr>
          <p:cNvSpPr/>
          <p:nvPr userDrawn="1"/>
        </p:nvSpPr>
        <p:spPr>
          <a:xfrm flipH="1">
            <a:off x="4647659" y="2137710"/>
            <a:ext cx="1628662" cy="2272576"/>
          </a:xfrm>
          <a:custGeom>
            <a:avLst/>
            <a:gdLst>
              <a:gd name="connsiteX0" fmla="*/ 1177679 w 2567901"/>
              <a:gd name="connsiteY0" fmla="*/ 1063 h 2687367"/>
              <a:gd name="connsiteX1" fmla="*/ 1603094 w 2567901"/>
              <a:gd name="connsiteY1" fmla="*/ 35223 h 2687367"/>
              <a:gd name="connsiteX2" fmla="*/ 1980105 w 2567901"/>
              <a:gd name="connsiteY2" fmla="*/ 249099 h 2687367"/>
              <a:gd name="connsiteX3" fmla="*/ 2278200 w 2567901"/>
              <a:gd name="connsiteY3" fmla="*/ 726784 h 2687367"/>
              <a:gd name="connsiteX4" fmla="*/ 2333016 w 2567901"/>
              <a:gd name="connsiteY4" fmla="*/ 829771 h 2687367"/>
              <a:gd name="connsiteX5" fmla="*/ 2555036 w 2567901"/>
              <a:gd name="connsiteY5" fmla="*/ 1632596 h 2687367"/>
              <a:gd name="connsiteX6" fmla="*/ 1783436 w 2567901"/>
              <a:gd name="connsiteY6" fmla="*/ 2487849 h 2687367"/>
              <a:gd name="connsiteX7" fmla="*/ 1613480 w 2567901"/>
              <a:gd name="connsiteY7" fmla="*/ 2562316 h 2687367"/>
              <a:gd name="connsiteX8" fmla="*/ 1100869 w 2567901"/>
              <a:gd name="connsiteY8" fmla="*/ 2676769 h 2687367"/>
              <a:gd name="connsiteX9" fmla="*/ 614178 w 2567901"/>
              <a:gd name="connsiteY9" fmla="*/ 2456196 h 2687367"/>
              <a:gd name="connsiteX10" fmla="*/ 240586 w 2567901"/>
              <a:gd name="connsiteY10" fmla="*/ 2032054 h 2687367"/>
              <a:gd name="connsiteX11" fmla="*/ 30245 w 2567901"/>
              <a:gd name="connsiteY11" fmla="*/ 1481541 h 2687367"/>
              <a:gd name="connsiteX12" fmla="*/ 25021 w 2567901"/>
              <a:gd name="connsiteY12" fmla="*/ 905889 h 2687367"/>
              <a:gd name="connsiteX13" fmla="*/ 218217 w 2567901"/>
              <a:gd name="connsiteY13" fmla="*/ 450248 h 2687367"/>
              <a:gd name="connsiteX14" fmla="*/ 561607 w 2567901"/>
              <a:gd name="connsiteY14" fmla="*/ 156432 h 2687367"/>
              <a:gd name="connsiteX15" fmla="*/ 1177679 w 2567901"/>
              <a:gd name="connsiteY15" fmla="*/ 1063 h 268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67901" h="2687367">
                <a:moveTo>
                  <a:pt x="1177679" y="1063"/>
                </a:moveTo>
                <a:cubicBezTo>
                  <a:pt x="1314507" y="-3704"/>
                  <a:pt x="1457510" y="7543"/>
                  <a:pt x="1603094" y="35223"/>
                </a:cubicBezTo>
                <a:cubicBezTo>
                  <a:pt x="1757985" y="64671"/>
                  <a:pt x="1874247" y="130651"/>
                  <a:pt x="1980105" y="249099"/>
                </a:cubicBezTo>
                <a:cubicBezTo>
                  <a:pt x="2090840" y="372996"/>
                  <a:pt x="2181857" y="544832"/>
                  <a:pt x="2278200" y="726784"/>
                </a:cubicBezTo>
                <a:cubicBezTo>
                  <a:pt x="2295948" y="760348"/>
                  <a:pt x="2314335" y="795032"/>
                  <a:pt x="2333016" y="829771"/>
                </a:cubicBezTo>
                <a:cubicBezTo>
                  <a:pt x="2500190" y="1140721"/>
                  <a:pt x="2605991" y="1364587"/>
                  <a:pt x="2555036" y="1632596"/>
                </a:cubicBezTo>
                <a:cubicBezTo>
                  <a:pt x="2477395" y="2040959"/>
                  <a:pt x="2246644" y="2296751"/>
                  <a:pt x="1783436" y="2487849"/>
                </a:cubicBezTo>
                <a:cubicBezTo>
                  <a:pt x="1722809" y="2512855"/>
                  <a:pt x="1667214" y="2537996"/>
                  <a:pt x="1613480" y="2562316"/>
                </a:cubicBezTo>
                <a:cubicBezTo>
                  <a:pt x="1390692" y="2663095"/>
                  <a:pt x="1275870" y="2710042"/>
                  <a:pt x="1100869" y="2676769"/>
                </a:cubicBezTo>
                <a:cubicBezTo>
                  <a:pt x="927103" y="2643732"/>
                  <a:pt x="763363" y="2569490"/>
                  <a:pt x="614178" y="2456196"/>
                </a:cubicBezTo>
                <a:cubicBezTo>
                  <a:pt x="468245" y="2345340"/>
                  <a:pt x="342509" y="2202615"/>
                  <a:pt x="240586" y="2032054"/>
                </a:cubicBezTo>
                <a:cubicBezTo>
                  <a:pt x="140365" y="1864400"/>
                  <a:pt x="67610" y="1674071"/>
                  <a:pt x="30245" y="1481541"/>
                </a:cubicBezTo>
                <a:cubicBezTo>
                  <a:pt x="-8261" y="1283803"/>
                  <a:pt x="-9994" y="1090060"/>
                  <a:pt x="25021" y="905889"/>
                </a:cubicBezTo>
                <a:cubicBezTo>
                  <a:pt x="58043" y="732204"/>
                  <a:pt x="123071" y="578936"/>
                  <a:pt x="218217" y="450248"/>
                </a:cubicBezTo>
                <a:cubicBezTo>
                  <a:pt x="307436" y="329654"/>
                  <a:pt x="422987" y="230806"/>
                  <a:pt x="561607" y="156432"/>
                </a:cubicBezTo>
                <a:cubicBezTo>
                  <a:pt x="738731" y="61442"/>
                  <a:pt x="949631" y="9010"/>
                  <a:pt x="1177679" y="1063"/>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45" name="Text Placeholder 44">
            <a:extLst>
              <a:ext uri="{FF2B5EF4-FFF2-40B4-BE49-F238E27FC236}">
                <a16:creationId xmlns:a16="http://schemas.microsoft.com/office/drawing/2014/main" id="{BDD01922-F67A-9F2C-FE95-50BD9998038B}"/>
              </a:ext>
            </a:extLst>
          </p:cNvPr>
          <p:cNvSpPr>
            <a:spLocks noGrp="1"/>
          </p:cNvSpPr>
          <p:nvPr>
            <p:ph type="body" sz="quarter" idx="13" hasCustomPrompt="1"/>
          </p:nvPr>
        </p:nvSpPr>
        <p:spPr>
          <a:xfrm>
            <a:off x="1185275" y="3560819"/>
            <a:ext cx="1133812"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dirty="0"/>
              <a:t>Add text here</a:t>
            </a:r>
          </a:p>
        </p:txBody>
      </p:sp>
      <p:sp>
        <p:nvSpPr>
          <p:cNvPr id="46" name="Text Placeholder 44">
            <a:extLst>
              <a:ext uri="{FF2B5EF4-FFF2-40B4-BE49-F238E27FC236}">
                <a16:creationId xmlns:a16="http://schemas.microsoft.com/office/drawing/2014/main" id="{0648ACF3-1F73-4EF4-8B35-813CBA055782}"/>
              </a:ext>
            </a:extLst>
          </p:cNvPr>
          <p:cNvSpPr>
            <a:spLocks noGrp="1"/>
          </p:cNvSpPr>
          <p:nvPr>
            <p:ph type="body" sz="quarter" idx="14" hasCustomPrompt="1"/>
          </p:nvPr>
        </p:nvSpPr>
        <p:spPr>
          <a:xfrm>
            <a:off x="3168930" y="3560819"/>
            <a:ext cx="1133812"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dirty="0"/>
              <a:t>Add text here</a:t>
            </a:r>
          </a:p>
        </p:txBody>
      </p:sp>
      <p:sp>
        <p:nvSpPr>
          <p:cNvPr id="47" name="Text Placeholder 44">
            <a:extLst>
              <a:ext uri="{FF2B5EF4-FFF2-40B4-BE49-F238E27FC236}">
                <a16:creationId xmlns:a16="http://schemas.microsoft.com/office/drawing/2014/main" id="{94347348-841B-BF7E-6760-30E4A39B1EB0}"/>
              </a:ext>
            </a:extLst>
          </p:cNvPr>
          <p:cNvSpPr>
            <a:spLocks noGrp="1"/>
          </p:cNvSpPr>
          <p:nvPr>
            <p:ph type="body" sz="quarter" idx="15" hasCustomPrompt="1"/>
          </p:nvPr>
        </p:nvSpPr>
        <p:spPr>
          <a:xfrm>
            <a:off x="5125745" y="3560819"/>
            <a:ext cx="1133811"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dirty="0"/>
              <a:t>Add text here</a:t>
            </a:r>
          </a:p>
        </p:txBody>
      </p:sp>
      <p:sp>
        <p:nvSpPr>
          <p:cNvPr id="48" name="Text Placeholder 44">
            <a:extLst>
              <a:ext uri="{FF2B5EF4-FFF2-40B4-BE49-F238E27FC236}">
                <a16:creationId xmlns:a16="http://schemas.microsoft.com/office/drawing/2014/main" id="{A80E48CC-0B92-D19D-2820-360C4B64AFBE}"/>
              </a:ext>
            </a:extLst>
          </p:cNvPr>
          <p:cNvSpPr>
            <a:spLocks noGrp="1"/>
          </p:cNvSpPr>
          <p:nvPr>
            <p:ph type="body" sz="quarter" idx="16" hasCustomPrompt="1"/>
          </p:nvPr>
        </p:nvSpPr>
        <p:spPr>
          <a:xfrm>
            <a:off x="7100375" y="3560819"/>
            <a:ext cx="1130270"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dirty="0"/>
              <a:t>Add text here</a:t>
            </a:r>
          </a:p>
        </p:txBody>
      </p:sp>
      <p:sp>
        <p:nvSpPr>
          <p:cNvPr id="54" name="SmartArt Placeholder 53">
            <a:extLst>
              <a:ext uri="{FF2B5EF4-FFF2-40B4-BE49-F238E27FC236}">
                <a16:creationId xmlns:a16="http://schemas.microsoft.com/office/drawing/2014/main" id="{38E36D91-34EE-6229-BC80-AA33DCF9A94A}"/>
              </a:ext>
            </a:extLst>
          </p:cNvPr>
          <p:cNvSpPr>
            <a:spLocks noGrp="1"/>
          </p:cNvSpPr>
          <p:nvPr>
            <p:ph type="dgm" sz="quarter" idx="17"/>
          </p:nvPr>
        </p:nvSpPr>
        <p:spPr>
          <a:xfrm>
            <a:off x="591146" y="1804737"/>
            <a:ext cx="7961710" cy="4186989"/>
          </a:xfrm>
        </p:spPr>
        <p:txBody>
          <a:bodyPr/>
          <a:lstStyle/>
          <a:p>
            <a:r>
              <a:rPr lang="en-US" dirty="0"/>
              <a:t>Click icon to add SmartArt graphic</a:t>
            </a:r>
          </a:p>
        </p:txBody>
      </p:sp>
      <p:pic>
        <p:nvPicPr>
          <p:cNvPr id="3" name="Graphic 2">
            <a:extLst>
              <a:ext uri="{FF2B5EF4-FFF2-40B4-BE49-F238E27FC236}">
                <a16:creationId xmlns:a16="http://schemas.microsoft.com/office/drawing/2014/main" id="{6645274F-9686-10BE-43B5-86556D2B0C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808243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293205A-8C05-8870-A6EA-1C066CE1687D}"/>
              </a:ext>
            </a:extLst>
          </p:cNvPr>
          <p:cNvSpPr>
            <a:spLocks noGrp="1"/>
          </p:cNvSpPr>
          <p:nvPr>
            <p:ph type="ftr" sz="quarter" idx="11"/>
          </p:nvPr>
        </p:nvSpPr>
        <p:spPr>
          <a:xfrm>
            <a:off x="3028950" y="6356351"/>
            <a:ext cx="3086100" cy="365125"/>
          </a:xfrm>
        </p:spPr>
        <p:txBody>
          <a:bodyPr/>
          <a:lstStyle/>
          <a:p>
            <a:pPr algn="ctr"/>
            <a:r>
              <a:rPr lang="en-US"/>
              <a:t>February 2025</a:t>
            </a:r>
            <a:endParaRPr lang="en-US" dirty="0"/>
          </a:p>
        </p:txBody>
      </p:sp>
      <p:sp>
        <p:nvSpPr>
          <p:cNvPr id="6" name="Slide Number Placeholder 5">
            <a:extLst>
              <a:ext uri="{FF2B5EF4-FFF2-40B4-BE49-F238E27FC236}">
                <a16:creationId xmlns:a16="http://schemas.microsoft.com/office/drawing/2014/main" id="{F7B17395-8A59-1B77-9CEB-6B1A14CEB047}"/>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dirty="0"/>
          </a:p>
        </p:txBody>
      </p:sp>
      <p:pic>
        <p:nvPicPr>
          <p:cNvPr id="2" name="Graphic 1">
            <a:extLst>
              <a:ext uri="{FF2B5EF4-FFF2-40B4-BE49-F238E27FC236}">
                <a16:creationId xmlns:a16="http://schemas.microsoft.com/office/drawing/2014/main" id="{048E75AC-8096-31ED-62EF-CB444B56516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497735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accent6"/>
        </a:solidFill>
        <a:effectLst/>
      </p:bgPr>
    </p:bg>
    <p:spTree>
      <p:nvGrpSpPr>
        <p:cNvPr id="1" name=""/>
        <p:cNvGrpSpPr/>
        <p:nvPr/>
      </p:nvGrpSpPr>
      <p:grpSpPr>
        <a:xfrm>
          <a:off x="0" y="0"/>
          <a:ext cx="0" cy="0"/>
          <a:chOff x="0" y="0"/>
          <a:chExt cx="0" cy="0"/>
        </a:xfrm>
      </p:grpSpPr>
      <p:sp>
        <p:nvSpPr>
          <p:cNvPr id="6" name="Rectangle: Single Corner Snipped 7">
            <a:extLst>
              <a:ext uri="{FF2B5EF4-FFF2-40B4-BE49-F238E27FC236}">
                <a16:creationId xmlns:a16="http://schemas.microsoft.com/office/drawing/2014/main" id="{A3556B44-EB55-5030-79C4-F6CF0C5789B5}"/>
              </a:ext>
            </a:extLst>
          </p:cNvPr>
          <p:cNvSpPr/>
          <p:nvPr userDrawn="1"/>
        </p:nvSpPr>
        <p:spPr>
          <a:xfrm rot="5400000">
            <a:off x="1674142" y="-1812039"/>
            <a:ext cx="5867883" cy="9442533"/>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10583103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10583103 w 15901060"/>
              <a:gd name="connsiteY8" fmla="*/ 0 h 6882064"/>
              <a:gd name="connsiteX0" fmla="*/ 0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0 w 15901060"/>
              <a:gd name="connsiteY8" fmla="*/ 0 h 6882064"/>
              <a:gd name="connsiteX0" fmla="*/ 0 w 15901060"/>
              <a:gd name="connsiteY0" fmla="*/ 0 h 6894095"/>
              <a:gd name="connsiteX1" fmla="*/ 14427177 w 15901060"/>
              <a:gd name="connsiteY1" fmla="*/ 12032 h 6894095"/>
              <a:gd name="connsiteX2" fmla="*/ 14914472 w 15901060"/>
              <a:gd name="connsiteY2" fmla="*/ 800117 h 6894095"/>
              <a:gd name="connsiteX3" fmla="*/ 15203230 w 15901060"/>
              <a:gd name="connsiteY3" fmla="*/ 2352981 h 6894095"/>
              <a:gd name="connsiteX4" fmla="*/ 15624335 w 15901060"/>
              <a:gd name="connsiteY4" fmla="*/ 3772708 h 6894095"/>
              <a:gd name="connsiteX5" fmla="*/ 15696523 w 15901060"/>
              <a:gd name="connsiteY5" fmla="*/ 5878233 h 6894095"/>
              <a:gd name="connsiteX6" fmla="*/ 15901060 w 15901060"/>
              <a:gd name="connsiteY6" fmla="*/ 6882064 h 6894095"/>
              <a:gd name="connsiteX7" fmla="*/ 0 w 15901060"/>
              <a:gd name="connsiteY7" fmla="*/ 6894095 h 6894095"/>
              <a:gd name="connsiteX8" fmla="*/ 0 w 15901060"/>
              <a:gd name="connsiteY8" fmla="*/ 0 h 6894095"/>
              <a:gd name="connsiteX0" fmla="*/ 0 w 15837689"/>
              <a:gd name="connsiteY0" fmla="*/ 0 h 6894095"/>
              <a:gd name="connsiteX1" fmla="*/ 14427177 w 15837689"/>
              <a:gd name="connsiteY1" fmla="*/ 12032 h 6894095"/>
              <a:gd name="connsiteX2" fmla="*/ 14914472 w 15837689"/>
              <a:gd name="connsiteY2" fmla="*/ 800117 h 6894095"/>
              <a:gd name="connsiteX3" fmla="*/ 15203230 w 15837689"/>
              <a:gd name="connsiteY3" fmla="*/ 2352981 h 6894095"/>
              <a:gd name="connsiteX4" fmla="*/ 15624335 w 15837689"/>
              <a:gd name="connsiteY4" fmla="*/ 3772708 h 6894095"/>
              <a:gd name="connsiteX5" fmla="*/ 15696523 w 15837689"/>
              <a:gd name="connsiteY5" fmla="*/ 5878233 h 6894095"/>
              <a:gd name="connsiteX6" fmla="*/ 15837689 w 15837689"/>
              <a:gd name="connsiteY6" fmla="*/ 6882064 h 6894095"/>
              <a:gd name="connsiteX7" fmla="*/ 0 w 15837689"/>
              <a:gd name="connsiteY7" fmla="*/ 6894095 h 6894095"/>
              <a:gd name="connsiteX8" fmla="*/ 0 w 15837689"/>
              <a:gd name="connsiteY8" fmla="*/ 0 h 6894095"/>
              <a:gd name="connsiteX0" fmla="*/ 0 w 15774318"/>
              <a:gd name="connsiteY0" fmla="*/ 0 h 6914148"/>
              <a:gd name="connsiteX1" fmla="*/ 14427177 w 15774318"/>
              <a:gd name="connsiteY1" fmla="*/ 12032 h 6914148"/>
              <a:gd name="connsiteX2" fmla="*/ 14914472 w 15774318"/>
              <a:gd name="connsiteY2" fmla="*/ 800117 h 6914148"/>
              <a:gd name="connsiteX3" fmla="*/ 15203230 w 15774318"/>
              <a:gd name="connsiteY3" fmla="*/ 2352981 h 6914148"/>
              <a:gd name="connsiteX4" fmla="*/ 15624335 w 15774318"/>
              <a:gd name="connsiteY4" fmla="*/ 3772708 h 6914148"/>
              <a:gd name="connsiteX5" fmla="*/ 15696523 w 15774318"/>
              <a:gd name="connsiteY5" fmla="*/ 5878233 h 6914148"/>
              <a:gd name="connsiteX6" fmla="*/ 15774318 w 15774318"/>
              <a:gd name="connsiteY6" fmla="*/ 6914148 h 6914148"/>
              <a:gd name="connsiteX7" fmla="*/ 0 w 15774318"/>
              <a:gd name="connsiteY7" fmla="*/ 6894095 h 6914148"/>
              <a:gd name="connsiteX8" fmla="*/ 0 w 15774318"/>
              <a:gd name="connsiteY8" fmla="*/ 0 h 6914148"/>
              <a:gd name="connsiteX0" fmla="*/ 0 w 15705363"/>
              <a:gd name="connsiteY0" fmla="*/ 0 h 6914148"/>
              <a:gd name="connsiteX1" fmla="*/ 1442717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05363"/>
              <a:gd name="connsiteY0" fmla="*/ 0 h 6914148"/>
              <a:gd name="connsiteX1" fmla="*/ 1532118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05363"/>
              <a:gd name="connsiteY0" fmla="*/ 0 h 6914148"/>
              <a:gd name="connsiteX1" fmla="*/ 15321187 w 15705363"/>
              <a:gd name="connsiteY1" fmla="*/ 12032 h 6914148"/>
              <a:gd name="connsiteX2" fmla="*/ 15510477 w 15705363"/>
              <a:gd name="connsiteY2" fmla="*/ 863453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05363"/>
              <a:gd name="connsiteY0" fmla="*/ 0 h 6914148"/>
              <a:gd name="connsiteX1" fmla="*/ 15321187 w 15705363"/>
              <a:gd name="connsiteY1" fmla="*/ 12032 h 6914148"/>
              <a:gd name="connsiteX2" fmla="*/ 15510477 w 15705363"/>
              <a:gd name="connsiteY2" fmla="*/ 863453 h 6914148"/>
              <a:gd name="connsiteX3" fmla="*/ 15567457 w 15705363"/>
              <a:gd name="connsiteY3" fmla="*/ 2479654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23670"/>
              <a:gd name="connsiteY0" fmla="*/ 0 h 6914148"/>
              <a:gd name="connsiteX1" fmla="*/ 15321187 w 15723670"/>
              <a:gd name="connsiteY1" fmla="*/ 12032 h 6914148"/>
              <a:gd name="connsiteX2" fmla="*/ 15510477 w 15723670"/>
              <a:gd name="connsiteY2" fmla="*/ 863453 h 6914148"/>
              <a:gd name="connsiteX3" fmla="*/ 15567457 w 15723670"/>
              <a:gd name="connsiteY3" fmla="*/ 2479654 h 6914148"/>
              <a:gd name="connsiteX4" fmla="*/ 15723670 w 15723670"/>
              <a:gd name="connsiteY4" fmla="*/ 4207015 h 6914148"/>
              <a:gd name="connsiteX5" fmla="*/ 15696523 w 15723670"/>
              <a:gd name="connsiteY5" fmla="*/ 5878233 h 6914148"/>
              <a:gd name="connsiteX6" fmla="*/ 15478583 w 15723670"/>
              <a:gd name="connsiteY6" fmla="*/ 6914148 h 6914148"/>
              <a:gd name="connsiteX7" fmla="*/ 0 w 15723670"/>
              <a:gd name="connsiteY7" fmla="*/ 6894095 h 6914148"/>
              <a:gd name="connsiteX8" fmla="*/ 0 w 15723670"/>
              <a:gd name="connsiteY8" fmla="*/ 0 h 69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23670" h="6914148">
                <a:moveTo>
                  <a:pt x="0" y="0"/>
                </a:moveTo>
                <a:lnTo>
                  <a:pt x="15321187" y="12032"/>
                </a:lnTo>
                <a:lnTo>
                  <a:pt x="15510477" y="863453"/>
                </a:lnTo>
                <a:lnTo>
                  <a:pt x="15567457" y="2479654"/>
                </a:lnTo>
                <a:lnTo>
                  <a:pt x="15723670" y="4207015"/>
                </a:lnTo>
                <a:cubicBezTo>
                  <a:pt x="15703616" y="4519836"/>
                  <a:pt x="15740639" y="5625571"/>
                  <a:pt x="15696523" y="5878233"/>
                </a:cubicBezTo>
                <a:lnTo>
                  <a:pt x="15478583" y="6914148"/>
                </a:lnTo>
                <a:lnTo>
                  <a:pt x="0" y="6894095"/>
                </a:lnTo>
                <a:lnTo>
                  <a:pt x="0" y="0"/>
                </a:lnTo>
                <a:close/>
              </a:path>
            </a:pathLst>
          </a:custGeom>
          <a:solidFill>
            <a:schemeClr val="bg1"/>
          </a:solidFill>
          <a:ln>
            <a:noFill/>
          </a:ln>
          <a:effectLst>
            <a:outerShdw dist="12700" sx="104000" sy="104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t>av</a:t>
            </a:r>
          </a:p>
        </p:txBody>
      </p:sp>
      <p:sp>
        <p:nvSpPr>
          <p:cNvPr id="2" name="Title 1">
            <a:extLst>
              <a:ext uri="{FF2B5EF4-FFF2-40B4-BE49-F238E27FC236}">
                <a16:creationId xmlns:a16="http://schemas.microsoft.com/office/drawing/2014/main" id="{2DF4402C-FC27-E522-0990-F93990FED393}"/>
              </a:ext>
            </a:extLst>
          </p:cNvPr>
          <p:cNvSpPr>
            <a:spLocks noGrp="1"/>
          </p:cNvSpPr>
          <p:nvPr>
            <p:ph type="title"/>
          </p:nvPr>
        </p:nvSpPr>
        <p:spPr>
          <a:xfrm>
            <a:off x="629841" y="457200"/>
            <a:ext cx="2949178" cy="1600200"/>
          </a:xfrm>
        </p:spPr>
        <p:txBody>
          <a:bodyPr anchor="b"/>
          <a:lstStyle>
            <a:lvl1pPr>
              <a:defRPr sz="3200">
                <a:solidFill>
                  <a:schemeClr val="accent6"/>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9C8C542-3AC8-3C0D-2807-94FDF8752F88}"/>
              </a:ext>
            </a:extLst>
          </p:cNvPr>
          <p:cNvSpPr>
            <a:spLocks noGrp="1"/>
          </p:cNvSpPr>
          <p:nvPr>
            <p:ph idx="1"/>
          </p:nvPr>
        </p:nvSpPr>
        <p:spPr>
          <a:xfrm>
            <a:off x="3887391" y="987426"/>
            <a:ext cx="4629150" cy="4873625"/>
          </a:xfrm>
        </p:spPr>
        <p:txBody>
          <a:bodyPr/>
          <a:lstStyle>
            <a:lvl1pPr marL="411480" indent="-411480">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21E3DA0-4D31-4B0A-D4BD-083912650F54}"/>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4456EA64-D6CD-E308-4075-69D9A8F46D6D}"/>
              </a:ext>
            </a:extLst>
          </p:cNvPr>
          <p:cNvSpPr>
            <a:spLocks noGrp="1"/>
          </p:cNvSpPr>
          <p:nvPr>
            <p:ph type="ftr" sz="quarter" idx="11"/>
          </p:nvPr>
        </p:nvSpPr>
        <p:spPr>
          <a:xfrm>
            <a:off x="3028950" y="6356351"/>
            <a:ext cx="3086100" cy="365125"/>
          </a:xfrm>
          <a:noFill/>
        </p:spPr>
        <p:txBody>
          <a:bodyPr/>
          <a:lstStyle>
            <a:lvl1pPr>
              <a:defRPr b="1">
                <a:solidFill>
                  <a:schemeClr val="bg1"/>
                </a:solidFill>
                <a:latin typeface="+mn-lt"/>
              </a:defRPr>
            </a:lvl1pPr>
          </a:lstStyle>
          <a:p>
            <a:pPr algn="ctr"/>
            <a:r>
              <a:rPr lang="en-US"/>
              <a:t>February 2025</a:t>
            </a:r>
            <a:endParaRPr lang="en-US" dirty="0"/>
          </a:p>
        </p:txBody>
      </p:sp>
      <p:sp>
        <p:nvSpPr>
          <p:cNvPr id="9" name="Slide Number Placeholder 5">
            <a:extLst>
              <a:ext uri="{FF2B5EF4-FFF2-40B4-BE49-F238E27FC236}">
                <a16:creationId xmlns:a16="http://schemas.microsoft.com/office/drawing/2014/main" id="{668C886E-A54B-935B-81BD-5512F2C4B984}"/>
              </a:ext>
            </a:extLst>
          </p:cNvPr>
          <p:cNvSpPr>
            <a:spLocks noGrp="1"/>
          </p:cNvSpPr>
          <p:nvPr>
            <p:ph type="sldNum" sz="quarter" idx="12"/>
          </p:nvPr>
        </p:nvSpPr>
        <p:spPr>
          <a:xfrm>
            <a:off x="6457950" y="6356351"/>
            <a:ext cx="2057400" cy="365125"/>
          </a:xfrm>
          <a:noFill/>
        </p:spPr>
        <p:txBody>
          <a:bodyPr/>
          <a:lstStyle>
            <a:lvl1pPr>
              <a:defRPr sz="1400" b="1">
                <a:solidFill>
                  <a:schemeClr val="bg1"/>
                </a:solidFill>
                <a:latin typeface="+mn-lt"/>
              </a:defRPr>
            </a:lvl1pPr>
          </a:lstStyle>
          <a:p>
            <a:fld id="{C95E8E5B-C54E-4915-B069-2B2C8B7FEC1E}" type="slidenum">
              <a:rPr lang="en-US" smtClean="0"/>
              <a:pPr/>
              <a:t>‹#›</a:t>
            </a:fld>
            <a:endParaRPr lang="en-US" dirty="0"/>
          </a:p>
        </p:txBody>
      </p:sp>
      <p:pic>
        <p:nvPicPr>
          <p:cNvPr id="5" name="Graphic 4">
            <a:extLst>
              <a:ext uri="{FF2B5EF4-FFF2-40B4-BE49-F238E27FC236}">
                <a16:creationId xmlns:a16="http://schemas.microsoft.com/office/drawing/2014/main" id="{CA9CBAA0-20B5-4B24-52E9-E038D720E9B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00783" y="6318691"/>
            <a:ext cx="2211369" cy="255158"/>
          </a:xfrm>
          <a:prstGeom prst="rect">
            <a:avLst/>
          </a:prstGeom>
        </p:spPr>
      </p:pic>
    </p:spTree>
    <p:extLst>
      <p:ext uri="{BB962C8B-B14F-4D97-AF65-F5344CB8AC3E}">
        <p14:creationId xmlns:p14="http://schemas.microsoft.com/office/powerpoint/2010/main" val="149930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B7483-7B98-83F5-0029-F3DF3019D1BB}"/>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1C8B228-F0D8-9E72-FB79-455FDC48A948}"/>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9C620F9A-2471-20DF-1A61-BE7ABBE2759C}"/>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AFD2ABDF-DABE-9E51-8AC2-5C814CBD8F3C}"/>
              </a:ext>
            </a:extLst>
          </p:cNvPr>
          <p:cNvSpPr>
            <a:spLocks noGrp="1"/>
          </p:cNvSpPr>
          <p:nvPr>
            <p:ph type="ftr" sz="quarter" idx="11"/>
          </p:nvPr>
        </p:nvSpPr>
        <p:spPr>
          <a:xfrm>
            <a:off x="3028950" y="6356351"/>
            <a:ext cx="3086100" cy="365125"/>
          </a:xfrm>
        </p:spPr>
        <p:txBody>
          <a:bodyPr/>
          <a:lstStyle/>
          <a:p>
            <a:pPr algn="ctr"/>
            <a:r>
              <a:rPr lang="en-US"/>
              <a:t>February 2025</a:t>
            </a:r>
            <a:endParaRPr lang="en-US" dirty="0"/>
          </a:p>
        </p:txBody>
      </p:sp>
      <p:sp>
        <p:nvSpPr>
          <p:cNvPr id="9" name="Slide Number Placeholder 5">
            <a:extLst>
              <a:ext uri="{FF2B5EF4-FFF2-40B4-BE49-F238E27FC236}">
                <a16:creationId xmlns:a16="http://schemas.microsoft.com/office/drawing/2014/main" id="{B83A1EB1-B9EC-E596-FF6C-FAFA0BD09086}"/>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dirty="0"/>
          </a:p>
        </p:txBody>
      </p:sp>
      <p:pic>
        <p:nvPicPr>
          <p:cNvPr id="5" name="Graphic 4">
            <a:extLst>
              <a:ext uri="{FF2B5EF4-FFF2-40B4-BE49-F238E27FC236}">
                <a16:creationId xmlns:a16="http://schemas.microsoft.com/office/drawing/2014/main" id="{5EE84D3B-47FF-1B5F-E93C-893F9A5D9D0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3179606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1AB9BD-28C0-942E-68A7-0A69451FF19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22EAF8A-C264-7F29-39BB-DC75D6FB61A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a:extLst>
              <a:ext uri="{FF2B5EF4-FFF2-40B4-BE49-F238E27FC236}">
                <a16:creationId xmlns:a16="http://schemas.microsoft.com/office/drawing/2014/main" id="{B70A5D75-D9E6-9C25-8E6D-5AF36C075175}"/>
              </a:ext>
            </a:extLst>
          </p:cNvPr>
          <p:cNvSpPr>
            <a:spLocks noGrp="1"/>
          </p:cNvSpPr>
          <p:nvPr>
            <p:ph type="ftr" sz="quarter" idx="3"/>
          </p:nvPr>
        </p:nvSpPr>
        <p:spPr>
          <a:xfrm>
            <a:off x="3028950" y="6356351"/>
            <a:ext cx="3086100" cy="365125"/>
          </a:xfrm>
          <a:prstGeom prst="rect">
            <a:avLst/>
          </a:prstGeom>
        </p:spPr>
        <p:txBody>
          <a:bodyPr/>
          <a:lstStyle>
            <a:lvl1pPr>
              <a:defRPr sz="1400">
                <a:solidFill>
                  <a:schemeClr val="bg1">
                    <a:lumMod val="50000"/>
                  </a:schemeClr>
                </a:solidFill>
              </a:defRPr>
            </a:lvl1pPr>
          </a:lstStyle>
          <a:p>
            <a:pPr algn="ctr"/>
            <a:r>
              <a:rPr lang="en-US"/>
              <a:t>February 2025</a:t>
            </a:r>
            <a:endParaRPr lang="en-US" dirty="0"/>
          </a:p>
        </p:txBody>
      </p:sp>
      <p:sp>
        <p:nvSpPr>
          <p:cNvPr id="8" name="Slide Number Placeholder 5">
            <a:extLst>
              <a:ext uri="{FF2B5EF4-FFF2-40B4-BE49-F238E27FC236}">
                <a16:creationId xmlns:a16="http://schemas.microsoft.com/office/drawing/2014/main" id="{296156B0-EAC6-9C16-C910-11892C7D3675}"/>
              </a:ext>
            </a:extLst>
          </p:cNvPr>
          <p:cNvSpPr>
            <a:spLocks noGrp="1"/>
          </p:cNvSpPr>
          <p:nvPr>
            <p:ph type="sldNum" sz="quarter" idx="4"/>
          </p:nvPr>
        </p:nvSpPr>
        <p:spPr>
          <a:xfrm>
            <a:off x="6457950" y="6356351"/>
            <a:ext cx="2057400" cy="365125"/>
          </a:xfrm>
          <a:prstGeom prst="rect">
            <a:avLst/>
          </a:prstGeom>
        </p:spPr>
        <p:txBody>
          <a:bodyPr/>
          <a:lstStyle>
            <a:lvl1pPr algn="r">
              <a:defRPr sz="1400">
                <a:solidFill>
                  <a:schemeClr val="bg1">
                    <a:lumMod val="50000"/>
                  </a:schemeClr>
                </a:solidFill>
                <a:latin typeface="+mj-lt"/>
              </a:defRPr>
            </a:lvl1pPr>
          </a:lstStyle>
          <a:p>
            <a:fld id="{C95E8E5B-C54E-4915-B069-2B2C8B7FEC1E}" type="slidenum">
              <a:rPr lang="en-US" smtClean="0"/>
              <a:pPr/>
              <a:t>‹#›</a:t>
            </a:fld>
            <a:endParaRPr lang="en-US" dirty="0"/>
          </a:p>
        </p:txBody>
      </p:sp>
    </p:spTree>
    <p:extLst>
      <p:ext uri="{BB962C8B-B14F-4D97-AF65-F5344CB8AC3E}">
        <p14:creationId xmlns:p14="http://schemas.microsoft.com/office/powerpoint/2010/main" val="1343373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0.xml"/><Relationship Id="rId5" Type="http://schemas.openxmlformats.org/officeDocument/2006/relationships/image" Target="../media/image19.sv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customXml" Target="../ink/ink1.xml"/></Relationships>
</file>

<file path=ppt/slides/_rels/slide12.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image" Target="../media/image23.png"/><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customXml" Target="../ink/ink3.xml"/><Relationship Id="rId2" Type="http://schemas.openxmlformats.org/officeDocument/2006/relationships/image" Target="../media/image25.png"/><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customXml" Target="../ink/ink4.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hyperlink" Target="https://hhs.iowa.gov/node/1659" TargetMode="External"/><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2" Type="http://schemas.openxmlformats.org/officeDocument/2006/relationships/hyperlink" Target="https://www.edissweb.com/med/contact/closures.html" TargetMode="Externa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hyperlink" Target="mailto:edimgmt@edissweb.com" TargetMode="External"/><Relationship Id="rId2" Type="http://schemas.openxmlformats.org/officeDocument/2006/relationships/hyperlink" Target="mailto:support@edissweb.com" TargetMode="Externa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www.edissweb.com/med/registration/" TargetMode="External"/><Relationship Id="rId2" Type="http://schemas.openxmlformats.org/officeDocument/2006/relationships/hyperlink" Target="https://connect.edissweb.com/"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connect.edissweb.com/" TargetMode="Externa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4000" r="-4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88C65-102E-9848-0B62-09D6E1AF27D3}"/>
              </a:ext>
            </a:extLst>
          </p:cNvPr>
          <p:cNvSpPr>
            <a:spLocks noGrp="1"/>
          </p:cNvSpPr>
          <p:nvPr>
            <p:ph type="ctrTitle"/>
          </p:nvPr>
        </p:nvSpPr>
        <p:spPr>
          <a:xfrm>
            <a:off x="317478" y="1483447"/>
            <a:ext cx="3505200" cy="2133303"/>
          </a:xfrm>
        </p:spPr>
        <p:txBody>
          <a:bodyPr>
            <a:normAutofit fontScale="90000"/>
          </a:bodyPr>
          <a:lstStyle/>
          <a:p>
            <a:r>
              <a:rPr lang="en-US" b="1" dirty="0">
                <a:solidFill>
                  <a:schemeClr val="accent1"/>
                </a:solidFill>
                <a:latin typeface="Aptos" panose="020B0004020202020204" pitchFamily="34" charset="0"/>
              </a:rPr>
              <a:t>Eligibility Verification Information System (ELVS)</a:t>
            </a:r>
            <a:endParaRPr lang="en-US" b="1" cap="all" dirty="0">
              <a:solidFill>
                <a:schemeClr val="accent1"/>
              </a:solidFill>
              <a:latin typeface="Aptos" panose="020B0004020202020204" pitchFamily="34" charset="0"/>
            </a:endParaRPr>
          </a:p>
        </p:txBody>
      </p:sp>
      <p:sp>
        <p:nvSpPr>
          <p:cNvPr id="3" name="Subtitle 2">
            <a:extLst>
              <a:ext uri="{FF2B5EF4-FFF2-40B4-BE49-F238E27FC236}">
                <a16:creationId xmlns:a16="http://schemas.microsoft.com/office/drawing/2014/main" id="{E584DF7D-184A-D800-1F28-57FD1CDFCBFA}"/>
              </a:ext>
            </a:extLst>
          </p:cNvPr>
          <p:cNvSpPr>
            <a:spLocks noGrp="1"/>
          </p:cNvSpPr>
          <p:nvPr>
            <p:ph type="subTitle" idx="1"/>
          </p:nvPr>
        </p:nvSpPr>
        <p:spPr>
          <a:xfrm>
            <a:off x="317478" y="4214003"/>
            <a:ext cx="2136011" cy="621795"/>
          </a:xfrm>
        </p:spPr>
        <p:txBody>
          <a:bodyPr>
            <a:noAutofit/>
          </a:bodyPr>
          <a:lstStyle/>
          <a:p>
            <a:pPr algn="ctr"/>
            <a:r>
              <a:rPr lang="en-US" sz="2000" b="1" dirty="0">
                <a:latin typeface="Aptos" panose="020B0004020202020204" pitchFamily="34" charset="0"/>
              </a:rPr>
              <a:t>Portal Training</a:t>
            </a:r>
            <a:endParaRPr lang="en-US" sz="2000" dirty="0">
              <a:latin typeface="Aptos" panose="020B0004020202020204" pitchFamily="34" charset="0"/>
            </a:endParaRPr>
          </a:p>
        </p:txBody>
      </p:sp>
      <p:sp>
        <p:nvSpPr>
          <p:cNvPr id="10" name="Footer Placeholder 9">
            <a:extLst>
              <a:ext uri="{FF2B5EF4-FFF2-40B4-BE49-F238E27FC236}">
                <a16:creationId xmlns:a16="http://schemas.microsoft.com/office/drawing/2014/main" id="{307FFAB6-511E-50C9-4C1E-721DBCA0057A}"/>
              </a:ext>
            </a:extLst>
          </p:cNvPr>
          <p:cNvSpPr>
            <a:spLocks noGrp="1"/>
          </p:cNvSpPr>
          <p:nvPr>
            <p:ph type="ftr" sz="quarter" idx="11"/>
          </p:nvPr>
        </p:nvSpPr>
        <p:spPr>
          <a:xfrm>
            <a:off x="382969" y="5191990"/>
            <a:ext cx="3505200" cy="365125"/>
          </a:xfrm>
        </p:spPr>
        <p:txBody>
          <a:bodyPr/>
          <a:lstStyle/>
          <a:p>
            <a:r>
              <a:rPr lang="en-US" sz="1800" dirty="0">
                <a:latin typeface="Aptos" panose="020B0004020202020204" pitchFamily="34" charset="0"/>
              </a:rPr>
              <a:t>Last Updated March 2025</a:t>
            </a:r>
          </a:p>
        </p:txBody>
      </p:sp>
    </p:spTree>
    <p:extLst>
      <p:ext uri="{BB962C8B-B14F-4D97-AF65-F5344CB8AC3E}">
        <p14:creationId xmlns:p14="http://schemas.microsoft.com/office/powerpoint/2010/main" val="1370625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7CAB37A-B92C-6DB0-833F-7A4833B3E939}"/>
              </a:ext>
              <a:ext uri="{C183D7F6-B498-43B3-948B-1728B52AA6E4}">
                <adec:decorative xmlns:adec="http://schemas.microsoft.com/office/drawing/2017/decorative" val="1"/>
              </a:ext>
            </a:extLst>
          </p:cNvPr>
          <p:cNvSpPr/>
          <p:nvPr/>
        </p:nvSpPr>
        <p:spPr>
          <a:xfrm>
            <a:off x="1089768" y="3813449"/>
            <a:ext cx="7425582" cy="1582416"/>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endParaRPr lang="en-US" sz="2000" dirty="0">
              <a:solidFill>
                <a:schemeClr val="tx1"/>
              </a:solidFill>
              <a:latin typeface="+mn-lt"/>
            </a:endParaRPr>
          </a:p>
        </p:txBody>
      </p:sp>
      <p:sp>
        <p:nvSpPr>
          <p:cNvPr id="16" name="Rectangle 15">
            <a:extLst>
              <a:ext uri="{FF2B5EF4-FFF2-40B4-BE49-F238E27FC236}">
                <a16:creationId xmlns:a16="http://schemas.microsoft.com/office/drawing/2014/main" id="{034A46B2-8028-E1CB-1996-56101B29E8EB}"/>
              </a:ext>
              <a:ext uri="{C183D7F6-B498-43B3-948B-1728B52AA6E4}">
                <adec:decorative xmlns:adec="http://schemas.microsoft.com/office/drawing/2017/decorative" val="1"/>
              </a:ext>
            </a:extLst>
          </p:cNvPr>
          <p:cNvSpPr/>
          <p:nvPr/>
        </p:nvSpPr>
        <p:spPr>
          <a:xfrm>
            <a:off x="1089768" y="1787402"/>
            <a:ext cx="7425582" cy="859818"/>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endParaRPr lang="en-US" sz="2000" dirty="0">
              <a:solidFill>
                <a:schemeClr val="tx1"/>
              </a:solidFill>
              <a:latin typeface="+mn-lt"/>
            </a:endParaRPr>
          </a:p>
        </p:txBody>
      </p:sp>
      <p:sp>
        <p:nvSpPr>
          <p:cNvPr id="8" name="Slide Number Placeholder 7">
            <a:extLst>
              <a:ext uri="{FF2B5EF4-FFF2-40B4-BE49-F238E27FC236}">
                <a16:creationId xmlns:a16="http://schemas.microsoft.com/office/drawing/2014/main" id="{53E8225A-52EB-C524-0370-FDB6E133EE1D}"/>
              </a:ext>
            </a:extLst>
          </p:cNvPr>
          <p:cNvSpPr>
            <a:spLocks noGrp="1"/>
          </p:cNvSpPr>
          <p:nvPr>
            <p:ph type="sldNum" sz="quarter" idx="12"/>
          </p:nvPr>
        </p:nvSpPr>
        <p:spPr>
          <a:xfrm>
            <a:off x="6457950" y="6356351"/>
            <a:ext cx="2057400" cy="365125"/>
          </a:xfrm>
        </p:spPr>
        <p:txBody>
          <a:bodyPr>
            <a:normAutofit/>
          </a:bodyPr>
          <a:lstStyle/>
          <a:p>
            <a:pPr>
              <a:spcAft>
                <a:spcPts val="600"/>
              </a:spcAft>
            </a:pPr>
            <a:fld id="{C95E8E5B-C54E-4915-B069-2B2C8B7FEC1E}" type="slidenum">
              <a:rPr lang="en-US" smtClean="0"/>
              <a:pPr>
                <a:spcAft>
                  <a:spcPts val="600"/>
                </a:spcAft>
              </a:pPr>
              <a:t>10</a:t>
            </a:fld>
            <a:endParaRPr lang="en-US"/>
          </a:p>
        </p:txBody>
      </p:sp>
      <p:sp>
        <p:nvSpPr>
          <p:cNvPr id="9" name="Title 1">
            <a:extLst>
              <a:ext uri="{FF2B5EF4-FFF2-40B4-BE49-F238E27FC236}">
                <a16:creationId xmlns:a16="http://schemas.microsoft.com/office/drawing/2014/main" id="{BD20F513-1019-DE89-13C2-ADD4A137C024}"/>
              </a:ext>
            </a:extLst>
          </p:cNvPr>
          <p:cNvSpPr>
            <a:spLocks noGrp="1"/>
          </p:cNvSpPr>
          <p:nvPr>
            <p:ph type="title"/>
          </p:nvPr>
        </p:nvSpPr>
        <p:spPr>
          <a:xfrm>
            <a:off x="212398" y="311607"/>
            <a:ext cx="7886700" cy="688422"/>
          </a:xfrm>
        </p:spPr>
        <p:txBody>
          <a:bodyPr>
            <a:normAutofit/>
          </a:bodyPr>
          <a:lstStyle/>
          <a:p>
            <a:r>
              <a:rPr lang="en-US" sz="3200" b="1" dirty="0">
                <a:solidFill>
                  <a:schemeClr val="accent1"/>
                </a:solidFill>
                <a:latin typeface="Aptos" panose="020B0004020202020204" pitchFamily="34" charset="0"/>
              </a:rPr>
              <a:t>ELVS</a:t>
            </a:r>
          </a:p>
        </p:txBody>
      </p:sp>
      <p:sp>
        <p:nvSpPr>
          <p:cNvPr id="10" name="Content Placeholder 6">
            <a:extLst>
              <a:ext uri="{FF2B5EF4-FFF2-40B4-BE49-F238E27FC236}">
                <a16:creationId xmlns:a16="http://schemas.microsoft.com/office/drawing/2014/main" id="{5C6EF25C-6799-C974-EE6F-313423015B60}"/>
              </a:ext>
            </a:extLst>
          </p:cNvPr>
          <p:cNvSpPr txBox="1">
            <a:spLocks/>
          </p:cNvSpPr>
          <p:nvPr/>
        </p:nvSpPr>
        <p:spPr>
          <a:xfrm>
            <a:off x="1710747" y="1626260"/>
            <a:ext cx="6220089" cy="903563"/>
          </a:xfrm>
          <a:prstGeom prst="rect">
            <a:avLst/>
          </a:prstGeom>
        </p:spPr>
        <p:txBody>
          <a:bodyPr vert="horz" lIns="91440" tIns="45720" rIns="91440" bIns="45720" rtlCol="0" anchor="b">
            <a:normAutofit/>
          </a:bodyPr>
          <a:lst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35000"/>
              </a:spcAft>
              <a:buFont typeface="Wingdings 3" panose="05040102010807070707" pitchFamily="18" charset="2"/>
              <a:buNone/>
            </a:pPr>
            <a:r>
              <a:rPr lang="en-US" sz="2000" dirty="0">
                <a:latin typeface="Aptos" panose="020B0004020202020204" pitchFamily="34" charset="0"/>
                <a:ea typeface="+mj-ea"/>
                <a:cs typeface="+mj-cs"/>
              </a:rPr>
              <a:t>This system also allows providers access to their last payment information including date of payment.</a:t>
            </a:r>
          </a:p>
        </p:txBody>
      </p:sp>
      <p:sp>
        <p:nvSpPr>
          <p:cNvPr id="11" name="TextBox 10">
            <a:extLst>
              <a:ext uri="{FF2B5EF4-FFF2-40B4-BE49-F238E27FC236}">
                <a16:creationId xmlns:a16="http://schemas.microsoft.com/office/drawing/2014/main" id="{D363453D-8328-A6FB-617B-829A26C49983}"/>
              </a:ext>
            </a:extLst>
          </p:cNvPr>
          <p:cNvSpPr txBox="1"/>
          <p:nvPr/>
        </p:nvSpPr>
        <p:spPr>
          <a:xfrm>
            <a:off x="1710747" y="3942937"/>
            <a:ext cx="6343486" cy="1323439"/>
          </a:xfrm>
          <a:prstGeom prst="rect">
            <a:avLst/>
          </a:prstGeom>
          <a:noFill/>
        </p:spPr>
        <p:txBody>
          <a:bodyPr wrap="square">
            <a:spAutoFit/>
          </a:bodyPr>
          <a:lstStyle/>
          <a:p>
            <a:pPr lvl="0"/>
            <a:r>
              <a:rPr lang="en-US" sz="2000" b="0" i="0" kern="1200" dirty="0">
                <a:latin typeface="Aptos" panose="020B0004020202020204" pitchFamily="34" charset="0"/>
              </a:rPr>
              <a:t>If you do not have the member state ID and feel that the member may be on Medicaid, providers may query data by entering the person's date of birth and Social Security number. </a:t>
            </a:r>
          </a:p>
        </p:txBody>
      </p:sp>
      <p:sp>
        <p:nvSpPr>
          <p:cNvPr id="14" name="Oval 13" descr="Icon with a large letter 'I'">
            <a:extLst>
              <a:ext uri="{FF2B5EF4-FFF2-40B4-BE49-F238E27FC236}">
                <a16:creationId xmlns:a16="http://schemas.microsoft.com/office/drawing/2014/main" id="{3BAE67E3-5CDB-9350-2FAB-EC4577F57089}"/>
              </a:ext>
            </a:extLst>
          </p:cNvPr>
          <p:cNvSpPr/>
          <p:nvPr/>
        </p:nvSpPr>
        <p:spPr>
          <a:xfrm>
            <a:off x="212398" y="3736638"/>
            <a:ext cx="1272466" cy="1097771"/>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B03F8741-C832-08A7-D31D-5B59472CD019}"/>
              </a:ext>
              <a:ext uri="{C183D7F6-B498-43B3-948B-1728B52AA6E4}">
                <adec:decorative xmlns:adec="http://schemas.microsoft.com/office/drawing/2017/decorative" val="1"/>
              </a:ext>
            </a:extLst>
          </p:cNvPr>
          <p:cNvSpPr/>
          <p:nvPr/>
        </p:nvSpPr>
        <p:spPr>
          <a:xfrm>
            <a:off x="212398" y="1626260"/>
            <a:ext cx="1272466" cy="1097771"/>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descr="Information with solid fill">
            <a:extLst>
              <a:ext uri="{FF2B5EF4-FFF2-40B4-BE49-F238E27FC236}">
                <a16:creationId xmlns:a16="http://schemas.microsoft.com/office/drawing/2014/main" id="{332A1D85-1F96-9E32-5979-F5E91F97C92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91431" y="3826190"/>
            <a:ext cx="914400" cy="914400"/>
          </a:xfrm>
          <a:prstGeom prst="rect">
            <a:avLst/>
          </a:prstGeom>
        </p:spPr>
      </p:pic>
      <p:pic>
        <p:nvPicPr>
          <p:cNvPr id="21" name="Graphic 20" descr="Document with solid fill">
            <a:extLst>
              <a:ext uri="{FF2B5EF4-FFF2-40B4-BE49-F238E27FC236}">
                <a16:creationId xmlns:a16="http://schemas.microsoft.com/office/drawing/2014/main" id="{74A1A948-EAE7-CC03-7DAA-688A4D8E4BA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1437" y="1787402"/>
            <a:ext cx="737579" cy="737579"/>
          </a:xfrm>
          <a:prstGeom prst="rect">
            <a:avLst/>
          </a:prstGeom>
        </p:spPr>
      </p:pic>
    </p:spTree>
    <p:extLst>
      <p:ext uri="{BB962C8B-B14F-4D97-AF65-F5344CB8AC3E}">
        <p14:creationId xmlns:p14="http://schemas.microsoft.com/office/powerpoint/2010/main" val="1208420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95226-FADE-B8C2-8823-EA94F414B318}"/>
              </a:ext>
            </a:extLst>
          </p:cNvPr>
          <p:cNvSpPr>
            <a:spLocks noGrp="1"/>
          </p:cNvSpPr>
          <p:nvPr>
            <p:ph type="title"/>
          </p:nvPr>
        </p:nvSpPr>
        <p:spPr>
          <a:xfrm>
            <a:off x="192519" y="201091"/>
            <a:ext cx="7886700" cy="688422"/>
          </a:xfrm>
        </p:spPr>
        <p:txBody>
          <a:bodyPr>
            <a:normAutofit/>
          </a:bodyPr>
          <a:lstStyle/>
          <a:p>
            <a:r>
              <a:rPr lang="en-US" sz="3200" b="1" dirty="0">
                <a:solidFill>
                  <a:schemeClr val="accent1"/>
                </a:solidFill>
                <a:latin typeface="Aptos" panose="020B0004020202020204" pitchFamily="34" charset="0"/>
              </a:rPr>
              <a:t>Complete the Eligibility Request</a:t>
            </a:r>
          </a:p>
        </p:txBody>
      </p:sp>
      <p:pic>
        <p:nvPicPr>
          <p:cNvPr id="7" name="Content Placeholder 5">
            <a:extLst>
              <a:ext uri="{FF2B5EF4-FFF2-40B4-BE49-F238E27FC236}">
                <a16:creationId xmlns:a16="http://schemas.microsoft.com/office/drawing/2014/main" id="{05AFED27-5EBD-8B49-8E4D-40A585BA142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99724" y="889513"/>
            <a:ext cx="8307563" cy="3102511"/>
          </a:xfrm>
          <a:prstGeom prst="rect">
            <a:avLst/>
          </a:prstGeom>
          <a:ln w="28575">
            <a:solidFill>
              <a:schemeClr val="accent4"/>
            </a:solidFill>
          </a:ln>
        </p:spPr>
      </p:pic>
      <p:pic>
        <p:nvPicPr>
          <p:cNvPr id="8" name="Picture 7">
            <a:extLst>
              <a:ext uri="{FF2B5EF4-FFF2-40B4-BE49-F238E27FC236}">
                <a16:creationId xmlns:a16="http://schemas.microsoft.com/office/drawing/2014/main" id="{A81C03B0-E3B6-6713-2DCB-5CF45D44898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99723" y="4172744"/>
            <a:ext cx="8307563" cy="1795743"/>
          </a:xfrm>
          <a:prstGeom prst="rect">
            <a:avLst/>
          </a:prstGeom>
          <a:ln w="28575">
            <a:solidFill>
              <a:schemeClr val="accent4"/>
            </a:solidFill>
          </a:ln>
        </p:spPr>
      </p:pic>
      <p:cxnSp>
        <p:nvCxnSpPr>
          <p:cNvPr id="9" name="Straight Arrow Connector 8">
            <a:extLst>
              <a:ext uri="{FF2B5EF4-FFF2-40B4-BE49-F238E27FC236}">
                <a16:creationId xmlns:a16="http://schemas.microsoft.com/office/drawing/2014/main" id="{A19AB776-D5F2-3D36-1D95-975BDD419E39}"/>
              </a:ext>
              <a:ext uri="{C183D7F6-B498-43B3-948B-1728B52AA6E4}">
                <adec:decorative xmlns:adec="http://schemas.microsoft.com/office/drawing/2017/decorative" val="1"/>
              </a:ext>
            </a:extLst>
          </p:cNvPr>
          <p:cNvCxnSpPr>
            <a:cxnSpLocks/>
          </p:cNvCxnSpPr>
          <p:nvPr/>
        </p:nvCxnSpPr>
        <p:spPr>
          <a:xfrm>
            <a:off x="2284778" y="5200014"/>
            <a:ext cx="0" cy="324742"/>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p14="http://schemas.microsoft.com/office/powerpoint/2010/main" Requires="p14">
          <p:contentPart p14:bwMode="auto" r:id="rId4">
            <p14:nvContentPartPr>
              <p14:cNvPr id="10" name="Ink 9">
                <a:extLst>
                  <a:ext uri="{FF2B5EF4-FFF2-40B4-BE49-F238E27FC236}">
                    <a16:creationId xmlns:a16="http://schemas.microsoft.com/office/drawing/2014/main" id="{E9F55410-F3A5-AE77-7F76-25D99CD553EC}"/>
                  </a:ext>
                  <a:ext uri="{C183D7F6-B498-43B3-948B-1728B52AA6E4}">
                    <adec:decorative xmlns:adec="http://schemas.microsoft.com/office/drawing/2017/decorative" val="1"/>
                  </a:ext>
                </a:extLst>
              </p14:cNvPr>
              <p14:cNvContentPartPr/>
              <p14:nvPr/>
            </p14:nvContentPartPr>
            <p14:xfrm>
              <a:off x="1284653" y="5524756"/>
              <a:ext cx="2000250" cy="490537"/>
            </p14:xfrm>
          </p:contentPart>
        </mc:Choice>
        <mc:Fallback>
          <p:pic>
            <p:nvPicPr>
              <p:cNvPr id="10" name="Ink 9">
                <a:extLst>
                  <a:ext uri="{FF2B5EF4-FFF2-40B4-BE49-F238E27FC236}">
                    <a16:creationId xmlns:a16="http://schemas.microsoft.com/office/drawing/2014/main" id="{E9F55410-F3A5-AE77-7F76-25D99CD553EC}"/>
                  </a:ext>
                  <a:ext uri="{C183D7F6-B498-43B3-948B-1728B52AA6E4}">
                    <adec:decorative xmlns:adec="http://schemas.microsoft.com/office/drawing/2017/decorative" val="1"/>
                  </a:ext>
                </a:extLst>
              </p:cNvPr>
              <p:cNvPicPr/>
              <p:nvPr/>
            </p:nvPicPr>
            <p:blipFill>
              <a:blip r:embed="rId5"/>
              <a:stretch>
                <a:fillRect/>
              </a:stretch>
            </p:blipFill>
            <p:spPr>
              <a:xfrm>
                <a:off x="1275654" y="5515752"/>
                <a:ext cx="2017888" cy="508185"/>
              </a:xfrm>
              <a:prstGeom prst="rect">
                <a:avLst/>
              </a:prstGeom>
            </p:spPr>
          </p:pic>
        </mc:Fallback>
      </mc:AlternateContent>
      <p:sp>
        <p:nvSpPr>
          <p:cNvPr id="11" name="TextBox 10">
            <a:extLst>
              <a:ext uri="{FF2B5EF4-FFF2-40B4-BE49-F238E27FC236}">
                <a16:creationId xmlns:a16="http://schemas.microsoft.com/office/drawing/2014/main" id="{94CC817A-1E0C-2815-7578-1DCBE6E29660}"/>
              </a:ext>
            </a:extLst>
          </p:cNvPr>
          <p:cNvSpPr txBox="1"/>
          <p:nvPr/>
        </p:nvSpPr>
        <p:spPr>
          <a:xfrm>
            <a:off x="1295783" y="5561955"/>
            <a:ext cx="2169042" cy="369332"/>
          </a:xfrm>
          <a:prstGeom prst="rect">
            <a:avLst/>
          </a:prstGeom>
          <a:noFill/>
        </p:spPr>
        <p:txBody>
          <a:bodyPr wrap="square" rtlCol="0">
            <a:spAutoFit/>
          </a:bodyPr>
          <a:lstStyle/>
          <a:p>
            <a:r>
              <a:rPr lang="en-US" dirty="0"/>
              <a:t>Year, Month, Day</a:t>
            </a:r>
          </a:p>
        </p:txBody>
      </p:sp>
      <p:sp>
        <p:nvSpPr>
          <p:cNvPr id="12" name="Slide Number Placeholder 11">
            <a:extLst>
              <a:ext uri="{FF2B5EF4-FFF2-40B4-BE49-F238E27FC236}">
                <a16:creationId xmlns:a16="http://schemas.microsoft.com/office/drawing/2014/main" id="{8E7638F4-EB2C-D4EB-E374-245CA21F846F}"/>
              </a:ext>
            </a:extLst>
          </p:cNvPr>
          <p:cNvSpPr>
            <a:spLocks noGrp="1"/>
          </p:cNvSpPr>
          <p:nvPr>
            <p:ph type="sldNum" sz="quarter" idx="12"/>
          </p:nvPr>
        </p:nvSpPr>
        <p:spPr/>
        <p:txBody>
          <a:bodyPr/>
          <a:lstStyle/>
          <a:p>
            <a:fld id="{C95E8E5B-C54E-4915-B069-2B2C8B7FEC1E}" type="slidenum">
              <a:rPr lang="en-US" smtClean="0"/>
              <a:pPr/>
              <a:t>11</a:t>
            </a:fld>
            <a:endParaRPr lang="en-US" dirty="0"/>
          </a:p>
        </p:txBody>
      </p:sp>
    </p:spTree>
    <p:extLst>
      <p:ext uri="{BB962C8B-B14F-4D97-AF65-F5344CB8AC3E}">
        <p14:creationId xmlns:p14="http://schemas.microsoft.com/office/powerpoint/2010/main" val="518894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3A11B-7AE4-3A2F-D073-8AA3AB3341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9612E9-72DC-D8FD-3007-7CD6DF0362E0}"/>
              </a:ext>
            </a:extLst>
          </p:cNvPr>
          <p:cNvSpPr>
            <a:spLocks noGrp="1"/>
          </p:cNvSpPr>
          <p:nvPr>
            <p:ph type="title"/>
          </p:nvPr>
        </p:nvSpPr>
        <p:spPr>
          <a:xfrm>
            <a:off x="186665" y="353655"/>
            <a:ext cx="7886700" cy="688422"/>
          </a:xfrm>
        </p:spPr>
        <p:txBody>
          <a:bodyPr>
            <a:normAutofit/>
          </a:bodyPr>
          <a:lstStyle/>
          <a:p>
            <a:r>
              <a:rPr lang="en-US" sz="3200" b="1" dirty="0">
                <a:solidFill>
                  <a:schemeClr val="accent1"/>
                </a:solidFill>
                <a:latin typeface="Aptos" panose="020B0004020202020204" pitchFamily="34" charset="0"/>
              </a:rPr>
              <a:t>Medical Coverage</a:t>
            </a:r>
          </a:p>
        </p:txBody>
      </p:sp>
      <p:sp>
        <p:nvSpPr>
          <p:cNvPr id="3" name="TextBox 2">
            <a:extLst>
              <a:ext uri="{FF2B5EF4-FFF2-40B4-BE49-F238E27FC236}">
                <a16:creationId xmlns:a16="http://schemas.microsoft.com/office/drawing/2014/main" id="{398BE5FC-4B6B-B472-6AEC-967403405D0E}"/>
              </a:ext>
              <a:ext uri="{C183D7F6-B498-43B3-948B-1728B52AA6E4}">
                <adec:decorative xmlns:adec="http://schemas.microsoft.com/office/drawing/2017/decorative" val="1"/>
              </a:ext>
            </a:extLst>
          </p:cNvPr>
          <p:cNvSpPr txBox="1"/>
          <p:nvPr/>
        </p:nvSpPr>
        <p:spPr>
          <a:xfrm>
            <a:off x="1592969" y="4346397"/>
            <a:ext cx="1582532" cy="369332"/>
          </a:xfrm>
          <a:prstGeom prst="rect">
            <a:avLst/>
          </a:prstGeom>
          <a:noFill/>
          <a:ln w="28575">
            <a:solidFill>
              <a:srgbClr val="FF0000"/>
            </a:solidFill>
          </a:ln>
          <a:effectLst>
            <a:outerShdw blurRad="50800" dist="38100" dir="2700000" algn="tl" rotWithShape="0">
              <a:prstClr val="black">
                <a:alpha val="40000"/>
              </a:prstClr>
            </a:outerShdw>
          </a:effectLst>
        </p:spPr>
        <p:txBody>
          <a:bodyPr wrap="square" rtlCol="0">
            <a:spAutoFit/>
          </a:bodyPr>
          <a:lstStyle/>
          <a:p>
            <a:endParaRPr lang="en-US" dirty="0"/>
          </a:p>
        </p:txBody>
      </p:sp>
      <p:pic>
        <p:nvPicPr>
          <p:cNvPr id="4" name="Content Placeholder 6">
            <a:extLst>
              <a:ext uri="{FF2B5EF4-FFF2-40B4-BE49-F238E27FC236}">
                <a16:creationId xmlns:a16="http://schemas.microsoft.com/office/drawing/2014/main" id="{1685AB75-EF50-1837-6EF9-96342451F10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86665" y="1257929"/>
            <a:ext cx="8770670" cy="4342141"/>
          </a:xfrm>
          <a:prstGeom prst="rect">
            <a:avLst/>
          </a:prstGeom>
          <a:ln w="28575">
            <a:solidFill>
              <a:schemeClr val="accent4"/>
            </a:solidFill>
          </a:ln>
        </p:spPr>
      </p:pic>
      <p:sp>
        <p:nvSpPr>
          <p:cNvPr id="5" name="TextBox 4">
            <a:extLst>
              <a:ext uri="{FF2B5EF4-FFF2-40B4-BE49-F238E27FC236}">
                <a16:creationId xmlns:a16="http://schemas.microsoft.com/office/drawing/2014/main" id="{994EE22D-B26D-B238-8E13-A5D70E235520}"/>
              </a:ext>
              <a:ext uri="{C183D7F6-B498-43B3-948B-1728B52AA6E4}">
                <adec:decorative xmlns:adec="http://schemas.microsoft.com/office/drawing/2017/decorative" val="1"/>
              </a:ext>
            </a:extLst>
          </p:cNvPr>
          <p:cNvSpPr txBox="1"/>
          <p:nvPr/>
        </p:nvSpPr>
        <p:spPr>
          <a:xfrm>
            <a:off x="1799480" y="4034986"/>
            <a:ext cx="1582532" cy="369332"/>
          </a:xfrm>
          <a:prstGeom prst="rect">
            <a:avLst/>
          </a:prstGeom>
          <a:noFill/>
          <a:ln w="28575">
            <a:solidFill>
              <a:srgbClr val="FF0000"/>
            </a:solidFill>
          </a:ln>
          <a:effectLst>
            <a:outerShdw blurRad="50800" dist="38100" dir="2700000" algn="tl" rotWithShape="0">
              <a:prstClr val="black">
                <a:alpha val="40000"/>
              </a:prstClr>
            </a:outerShdw>
          </a:effectLst>
        </p:spPr>
        <p:txBody>
          <a:bodyPr wrap="square" rtlCol="0">
            <a:spAutoFit/>
          </a:bodyPr>
          <a:lstStyle/>
          <a:p>
            <a:endParaRPr lang="en-US" dirty="0"/>
          </a:p>
        </p:txBody>
      </p:sp>
      <p:cxnSp>
        <p:nvCxnSpPr>
          <p:cNvPr id="6" name="Straight Arrow Connector 5">
            <a:extLst>
              <a:ext uri="{FF2B5EF4-FFF2-40B4-BE49-F238E27FC236}">
                <a16:creationId xmlns:a16="http://schemas.microsoft.com/office/drawing/2014/main" id="{21D2F5C3-3DF0-0533-44E3-2D419100DE07}"/>
              </a:ext>
              <a:ext uri="{C183D7F6-B498-43B3-948B-1728B52AA6E4}">
                <adec:decorative xmlns:adec="http://schemas.microsoft.com/office/drawing/2017/decorative" val="1"/>
              </a:ext>
            </a:extLst>
          </p:cNvPr>
          <p:cNvCxnSpPr>
            <a:cxnSpLocks/>
          </p:cNvCxnSpPr>
          <p:nvPr/>
        </p:nvCxnSpPr>
        <p:spPr>
          <a:xfrm>
            <a:off x="2590746" y="4404318"/>
            <a:ext cx="0" cy="527263"/>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p14="http://schemas.microsoft.com/office/powerpoint/2010/main" Requires="p14">
          <p:contentPart p14:bwMode="auto" r:id="rId3">
            <p14:nvContentPartPr>
              <p14:cNvPr id="12" name="Ink 11">
                <a:extLst>
                  <a:ext uri="{FF2B5EF4-FFF2-40B4-BE49-F238E27FC236}">
                    <a16:creationId xmlns:a16="http://schemas.microsoft.com/office/drawing/2014/main" id="{D9651BA5-073F-0010-3E1F-C56F4F91979D}"/>
                  </a:ext>
                  <a:ext uri="{C183D7F6-B498-43B3-948B-1728B52AA6E4}">
                    <adec:decorative xmlns:adec="http://schemas.microsoft.com/office/drawing/2017/decorative" val="1"/>
                  </a:ext>
                </a:extLst>
              </p14:cNvPr>
              <p14:cNvContentPartPr/>
              <p14:nvPr/>
            </p14:nvContentPartPr>
            <p14:xfrm>
              <a:off x="1590621" y="4949343"/>
              <a:ext cx="2000250" cy="490537"/>
            </p14:xfrm>
          </p:contentPart>
        </mc:Choice>
        <mc:Fallback>
          <p:pic>
            <p:nvPicPr>
              <p:cNvPr id="12" name="Ink 11">
                <a:extLst>
                  <a:ext uri="{FF2B5EF4-FFF2-40B4-BE49-F238E27FC236}">
                    <a16:creationId xmlns:a16="http://schemas.microsoft.com/office/drawing/2014/main" id="{D9651BA5-073F-0010-3E1F-C56F4F91979D}"/>
                  </a:ext>
                  <a:ext uri="{C183D7F6-B498-43B3-948B-1728B52AA6E4}">
                    <adec:decorative xmlns:adec="http://schemas.microsoft.com/office/drawing/2017/decorative" val="1"/>
                  </a:ext>
                </a:extLst>
              </p:cNvPr>
              <p:cNvPicPr/>
              <p:nvPr/>
            </p:nvPicPr>
            <p:blipFill>
              <a:blip r:embed="rId4"/>
              <a:stretch>
                <a:fillRect/>
              </a:stretch>
            </p:blipFill>
            <p:spPr>
              <a:xfrm>
                <a:off x="1581622" y="4940339"/>
                <a:ext cx="2017888" cy="508185"/>
              </a:xfrm>
              <a:prstGeom prst="rect">
                <a:avLst/>
              </a:prstGeom>
            </p:spPr>
          </p:pic>
        </mc:Fallback>
      </mc:AlternateContent>
      <p:sp>
        <p:nvSpPr>
          <p:cNvPr id="13" name="TextBox 12">
            <a:extLst>
              <a:ext uri="{FF2B5EF4-FFF2-40B4-BE49-F238E27FC236}">
                <a16:creationId xmlns:a16="http://schemas.microsoft.com/office/drawing/2014/main" id="{DCEBAD1F-402A-BB21-BF71-AB9D03ACF96B}"/>
              </a:ext>
            </a:extLst>
          </p:cNvPr>
          <p:cNvSpPr txBox="1"/>
          <p:nvPr/>
        </p:nvSpPr>
        <p:spPr>
          <a:xfrm>
            <a:off x="1590621" y="4989502"/>
            <a:ext cx="2169042" cy="369332"/>
          </a:xfrm>
          <a:prstGeom prst="rect">
            <a:avLst/>
          </a:prstGeom>
          <a:noFill/>
        </p:spPr>
        <p:txBody>
          <a:bodyPr wrap="square" rtlCol="0">
            <a:spAutoFit/>
          </a:bodyPr>
          <a:lstStyle/>
          <a:p>
            <a:r>
              <a:rPr lang="en-US" dirty="0"/>
              <a:t>Year, Month, Day</a:t>
            </a:r>
          </a:p>
        </p:txBody>
      </p:sp>
      <p:sp>
        <p:nvSpPr>
          <p:cNvPr id="14" name="Slide Number Placeholder 13">
            <a:extLst>
              <a:ext uri="{FF2B5EF4-FFF2-40B4-BE49-F238E27FC236}">
                <a16:creationId xmlns:a16="http://schemas.microsoft.com/office/drawing/2014/main" id="{6479D70E-5B50-7161-3F3F-E5C3B69339BC}"/>
              </a:ext>
            </a:extLst>
          </p:cNvPr>
          <p:cNvSpPr>
            <a:spLocks noGrp="1"/>
          </p:cNvSpPr>
          <p:nvPr>
            <p:ph type="sldNum" sz="quarter" idx="12"/>
          </p:nvPr>
        </p:nvSpPr>
        <p:spPr/>
        <p:txBody>
          <a:bodyPr/>
          <a:lstStyle/>
          <a:p>
            <a:fld id="{C95E8E5B-C54E-4915-B069-2B2C8B7FEC1E}" type="slidenum">
              <a:rPr lang="en-US" smtClean="0"/>
              <a:pPr/>
              <a:t>12</a:t>
            </a:fld>
            <a:endParaRPr lang="en-US" dirty="0"/>
          </a:p>
        </p:txBody>
      </p:sp>
    </p:spTree>
    <p:extLst>
      <p:ext uri="{BB962C8B-B14F-4D97-AF65-F5344CB8AC3E}">
        <p14:creationId xmlns:p14="http://schemas.microsoft.com/office/powerpoint/2010/main" val="5386698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0C8A3-5E22-7BF4-0E9E-CB1CC5ACF6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3B7E58-081A-8148-38F0-A66B51E61D38}"/>
              </a:ext>
            </a:extLst>
          </p:cNvPr>
          <p:cNvSpPr>
            <a:spLocks noGrp="1"/>
          </p:cNvSpPr>
          <p:nvPr>
            <p:ph type="title"/>
          </p:nvPr>
        </p:nvSpPr>
        <p:spPr>
          <a:xfrm>
            <a:off x="319268" y="318786"/>
            <a:ext cx="7886700" cy="688422"/>
          </a:xfrm>
        </p:spPr>
        <p:txBody>
          <a:bodyPr>
            <a:normAutofit/>
          </a:bodyPr>
          <a:lstStyle/>
          <a:p>
            <a:r>
              <a:rPr lang="en-US" sz="3200" b="1" dirty="0">
                <a:solidFill>
                  <a:schemeClr val="accent1"/>
                </a:solidFill>
                <a:latin typeface="Aptos" panose="020B0004020202020204" pitchFamily="34" charset="0"/>
              </a:rPr>
              <a:t>Medical Coverage: Inactive Member</a:t>
            </a:r>
          </a:p>
        </p:txBody>
      </p:sp>
      <p:pic>
        <p:nvPicPr>
          <p:cNvPr id="9" name="Content Placeholder 4">
            <a:extLst>
              <a:ext uri="{FF2B5EF4-FFF2-40B4-BE49-F238E27FC236}">
                <a16:creationId xmlns:a16="http://schemas.microsoft.com/office/drawing/2014/main" id="{13804587-C0A7-4543-2766-C9BD7EB4277C}"/>
              </a:ext>
              <a:ext uri="{C183D7F6-B498-43B3-948B-1728B52AA6E4}">
                <adec:decorative xmlns:adec="http://schemas.microsoft.com/office/drawing/2017/decorative" val="1"/>
              </a:ext>
            </a:extLst>
          </p:cNvPr>
          <p:cNvPicPr>
            <a:picLocks/>
          </p:cNvPicPr>
          <p:nvPr/>
        </p:nvPicPr>
        <p:blipFill>
          <a:blip r:embed="rId2"/>
          <a:stretch>
            <a:fillRect/>
          </a:stretch>
        </p:blipFill>
        <p:spPr>
          <a:xfrm>
            <a:off x="319268" y="1414272"/>
            <a:ext cx="8327775" cy="4340485"/>
          </a:xfrm>
          <a:prstGeom prst="rect">
            <a:avLst/>
          </a:prstGeom>
          <a:ln w="76200">
            <a:solidFill>
              <a:schemeClr val="accent4"/>
            </a:solidFill>
          </a:ln>
          <a:effectLst>
            <a:softEdge rad="31750"/>
          </a:effectLst>
        </p:spPr>
      </p:pic>
      <p:sp>
        <p:nvSpPr>
          <p:cNvPr id="10" name="Slide Number Placeholder 9">
            <a:extLst>
              <a:ext uri="{FF2B5EF4-FFF2-40B4-BE49-F238E27FC236}">
                <a16:creationId xmlns:a16="http://schemas.microsoft.com/office/drawing/2014/main" id="{981E63C1-E418-AA68-9EC6-CEF8803708C4}"/>
              </a:ext>
            </a:extLst>
          </p:cNvPr>
          <p:cNvSpPr>
            <a:spLocks noGrp="1"/>
          </p:cNvSpPr>
          <p:nvPr>
            <p:ph type="sldNum" sz="quarter" idx="12"/>
          </p:nvPr>
        </p:nvSpPr>
        <p:spPr/>
        <p:txBody>
          <a:bodyPr/>
          <a:lstStyle/>
          <a:p>
            <a:fld id="{C95E8E5B-C54E-4915-B069-2B2C8B7FEC1E}" type="slidenum">
              <a:rPr lang="en-US" smtClean="0"/>
              <a:pPr/>
              <a:t>13</a:t>
            </a:fld>
            <a:endParaRPr lang="en-US" dirty="0"/>
          </a:p>
        </p:txBody>
      </p:sp>
    </p:spTree>
    <p:extLst>
      <p:ext uri="{BB962C8B-B14F-4D97-AF65-F5344CB8AC3E}">
        <p14:creationId xmlns:p14="http://schemas.microsoft.com/office/powerpoint/2010/main" val="24817337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9E6F4-62B9-087E-55D2-0571BC74C5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9BBB1F-3FBF-0B06-5480-13BF0F055C1D}"/>
              </a:ext>
            </a:extLst>
          </p:cNvPr>
          <p:cNvSpPr>
            <a:spLocks noGrp="1"/>
          </p:cNvSpPr>
          <p:nvPr>
            <p:ph type="title"/>
          </p:nvPr>
        </p:nvSpPr>
        <p:spPr>
          <a:xfrm>
            <a:off x="336675" y="395030"/>
            <a:ext cx="6224405" cy="688422"/>
          </a:xfrm>
        </p:spPr>
        <p:txBody>
          <a:bodyPr>
            <a:normAutofit fontScale="90000"/>
          </a:bodyPr>
          <a:lstStyle/>
          <a:p>
            <a:r>
              <a:rPr lang="en-US" sz="3200" b="1" dirty="0">
                <a:solidFill>
                  <a:schemeClr val="accent1"/>
                </a:solidFill>
                <a:latin typeface="Aptos" panose="020B0004020202020204" pitchFamily="34" charset="0"/>
              </a:rPr>
              <a:t>Medical Coverage: Active Member/Co-Payment Information</a:t>
            </a:r>
          </a:p>
        </p:txBody>
      </p:sp>
      <p:pic>
        <p:nvPicPr>
          <p:cNvPr id="3" name="Content Placeholder 5">
            <a:extLst>
              <a:ext uri="{FF2B5EF4-FFF2-40B4-BE49-F238E27FC236}">
                <a16:creationId xmlns:a16="http://schemas.microsoft.com/office/drawing/2014/main" id="{6A537466-38CE-19C4-8619-53528773C33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82958" y="1582001"/>
            <a:ext cx="7806886" cy="4103181"/>
          </a:xfrm>
          <a:prstGeom prst="rect">
            <a:avLst/>
          </a:prstGeom>
          <a:ln w="76200">
            <a:solidFill>
              <a:schemeClr val="tx1"/>
            </a:solidFill>
          </a:ln>
          <a:effectLst>
            <a:outerShdw blurRad="50800" dist="38100" dir="2700000" algn="tl" rotWithShape="0">
              <a:prstClr val="black">
                <a:alpha val="40000"/>
              </a:prstClr>
            </a:outerShdw>
          </a:effectLst>
        </p:spPr>
      </p:pic>
      <mc:AlternateContent xmlns:mc="http://schemas.openxmlformats.org/markup-compatibility/2006">
        <mc:Choice xmlns:p14="http://schemas.microsoft.com/office/powerpoint/2010/main" Requires="p14">
          <p:contentPart p14:bwMode="auto" r:id="rId3">
            <p14:nvContentPartPr>
              <p14:cNvPr id="4" name="Ink 3">
                <a:extLst>
                  <a:ext uri="{FF2B5EF4-FFF2-40B4-BE49-F238E27FC236}">
                    <a16:creationId xmlns:a16="http://schemas.microsoft.com/office/drawing/2014/main" id="{CDA33C6F-0470-F1D6-CBDF-A232BAF9D857}"/>
                  </a:ext>
                  <a:ext uri="{C183D7F6-B498-43B3-948B-1728B52AA6E4}">
                    <adec:decorative xmlns:adec="http://schemas.microsoft.com/office/drawing/2017/decorative" val="1"/>
                  </a:ext>
                </a:extLst>
              </p14:cNvPr>
              <p14:cNvContentPartPr/>
              <p14:nvPr/>
            </p14:nvContentPartPr>
            <p14:xfrm>
              <a:off x="2106820" y="1784902"/>
              <a:ext cx="1511300" cy="265113"/>
            </p14:xfrm>
          </p:contentPart>
        </mc:Choice>
        <mc:Fallback>
          <p:pic>
            <p:nvPicPr>
              <p:cNvPr id="4" name="Ink 3">
                <a:extLst>
                  <a:ext uri="{FF2B5EF4-FFF2-40B4-BE49-F238E27FC236}">
                    <a16:creationId xmlns:a16="http://schemas.microsoft.com/office/drawing/2014/main" id="{CDA33C6F-0470-F1D6-CBDF-A232BAF9D857}"/>
                  </a:ext>
                  <a:ext uri="{C183D7F6-B498-43B3-948B-1728B52AA6E4}">
                    <adec:decorative xmlns:adec="http://schemas.microsoft.com/office/drawing/2017/decorative" val="1"/>
                  </a:ext>
                </a:extLst>
              </p:cNvPr>
              <p:cNvPicPr/>
              <p:nvPr/>
            </p:nvPicPr>
            <p:blipFill>
              <a:blip r:embed="rId4"/>
              <a:stretch>
                <a:fillRect/>
              </a:stretch>
            </p:blipFill>
            <p:spPr>
              <a:xfrm>
                <a:off x="2097826" y="1775897"/>
                <a:ext cx="1528928" cy="282763"/>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5" name="Ink 4">
                <a:extLst>
                  <a:ext uri="{FF2B5EF4-FFF2-40B4-BE49-F238E27FC236}">
                    <a16:creationId xmlns:a16="http://schemas.microsoft.com/office/drawing/2014/main" id="{05F53E63-00B0-B401-1236-772107DFE0C1}"/>
                  </a:ext>
                  <a:ext uri="{C183D7F6-B498-43B3-948B-1728B52AA6E4}">
                    <adec:decorative xmlns:adec="http://schemas.microsoft.com/office/drawing/2017/decorative" val="1"/>
                  </a:ext>
                </a:extLst>
              </p14:cNvPr>
              <p14:cNvContentPartPr/>
              <p14:nvPr/>
            </p14:nvContentPartPr>
            <p14:xfrm>
              <a:off x="2239203" y="3633591"/>
              <a:ext cx="1046163" cy="265113"/>
            </p14:xfrm>
          </p:contentPart>
        </mc:Choice>
        <mc:Fallback>
          <p:pic>
            <p:nvPicPr>
              <p:cNvPr id="5" name="Ink 4">
                <a:extLst>
                  <a:ext uri="{FF2B5EF4-FFF2-40B4-BE49-F238E27FC236}">
                    <a16:creationId xmlns:a16="http://schemas.microsoft.com/office/drawing/2014/main" id="{05F53E63-00B0-B401-1236-772107DFE0C1}"/>
                  </a:ext>
                  <a:ext uri="{C183D7F6-B498-43B3-948B-1728B52AA6E4}">
                    <adec:decorative xmlns:adec="http://schemas.microsoft.com/office/drawing/2017/decorative" val="1"/>
                  </a:ext>
                </a:extLst>
              </p:cNvPr>
              <p:cNvPicPr/>
              <p:nvPr/>
            </p:nvPicPr>
            <p:blipFill>
              <a:blip r:embed="rId6"/>
              <a:stretch>
                <a:fillRect/>
              </a:stretch>
            </p:blipFill>
            <p:spPr>
              <a:xfrm>
                <a:off x="2230203" y="3624598"/>
                <a:ext cx="1063803" cy="282739"/>
              </a:xfrm>
              <a:prstGeom prst="rect">
                <a:avLst/>
              </a:prstGeom>
            </p:spPr>
          </p:pic>
        </mc:Fallback>
      </mc:AlternateContent>
      <p:sp>
        <p:nvSpPr>
          <p:cNvPr id="6" name="TextBox 5">
            <a:extLst>
              <a:ext uri="{FF2B5EF4-FFF2-40B4-BE49-F238E27FC236}">
                <a16:creationId xmlns:a16="http://schemas.microsoft.com/office/drawing/2014/main" id="{14E074FF-0FC7-EE4A-D226-9861E2583D4E}"/>
              </a:ext>
              <a:ext uri="{C183D7F6-B498-43B3-948B-1728B52AA6E4}">
                <adec:decorative xmlns:adec="http://schemas.microsoft.com/office/drawing/2017/decorative" val="1"/>
              </a:ext>
            </a:extLst>
          </p:cNvPr>
          <p:cNvSpPr txBox="1"/>
          <p:nvPr/>
        </p:nvSpPr>
        <p:spPr>
          <a:xfrm>
            <a:off x="2144004" y="4207380"/>
            <a:ext cx="1304874" cy="265113"/>
          </a:xfrm>
          <a:prstGeom prst="rect">
            <a:avLst/>
          </a:prstGeom>
          <a:noFill/>
          <a:ln w="28575">
            <a:solidFill>
              <a:srgbClr val="FF0000"/>
            </a:solidFill>
          </a:ln>
          <a:effectLst>
            <a:outerShdw blurRad="50800" dist="38100" dir="2700000" algn="tl" rotWithShape="0">
              <a:prstClr val="black">
                <a:alpha val="40000"/>
              </a:prstClr>
            </a:outerShdw>
          </a:effectLst>
        </p:spPr>
        <p:txBody>
          <a:bodyPr wrap="square" rtlCol="0">
            <a:spAutoFit/>
          </a:bodyPr>
          <a:lstStyle/>
          <a:p>
            <a:endParaRPr lang="en-US" dirty="0"/>
          </a:p>
        </p:txBody>
      </p:sp>
      <p:sp>
        <p:nvSpPr>
          <p:cNvPr id="7" name="Slide Number Placeholder 6">
            <a:extLst>
              <a:ext uri="{FF2B5EF4-FFF2-40B4-BE49-F238E27FC236}">
                <a16:creationId xmlns:a16="http://schemas.microsoft.com/office/drawing/2014/main" id="{65DEE45E-FB28-7B41-5064-18DAD7EA2C30}"/>
              </a:ext>
            </a:extLst>
          </p:cNvPr>
          <p:cNvSpPr>
            <a:spLocks noGrp="1"/>
          </p:cNvSpPr>
          <p:nvPr>
            <p:ph type="sldNum" sz="quarter" idx="12"/>
          </p:nvPr>
        </p:nvSpPr>
        <p:spPr/>
        <p:txBody>
          <a:bodyPr/>
          <a:lstStyle/>
          <a:p>
            <a:fld id="{C95E8E5B-C54E-4915-B069-2B2C8B7FEC1E}" type="slidenum">
              <a:rPr lang="en-US" smtClean="0"/>
              <a:pPr/>
              <a:t>14</a:t>
            </a:fld>
            <a:endParaRPr lang="en-US" dirty="0"/>
          </a:p>
        </p:txBody>
      </p:sp>
      <p:sp>
        <p:nvSpPr>
          <p:cNvPr id="8" name="Footer Placeholder 7">
            <a:extLst>
              <a:ext uri="{FF2B5EF4-FFF2-40B4-BE49-F238E27FC236}">
                <a16:creationId xmlns:a16="http://schemas.microsoft.com/office/drawing/2014/main" id="{A5D0FCCC-D4A3-187D-4395-7D87FEAD3606}"/>
              </a:ext>
            </a:extLst>
          </p:cNvPr>
          <p:cNvSpPr>
            <a:spLocks noGrp="1"/>
          </p:cNvSpPr>
          <p:nvPr>
            <p:ph type="ftr" sz="quarter" idx="11"/>
          </p:nvPr>
        </p:nvSpPr>
        <p:spPr/>
        <p:txBody>
          <a:bodyPr/>
          <a:lstStyle/>
          <a:p>
            <a:pPr algn="ctr"/>
            <a:r>
              <a:rPr lang="en-US"/>
              <a:t>February 2025</a:t>
            </a:r>
            <a:endParaRPr lang="en-US" dirty="0"/>
          </a:p>
        </p:txBody>
      </p:sp>
    </p:spTree>
    <p:extLst>
      <p:ext uri="{BB962C8B-B14F-4D97-AF65-F5344CB8AC3E}">
        <p14:creationId xmlns:p14="http://schemas.microsoft.com/office/powerpoint/2010/main" val="6895483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07720-846D-13E1-FD8A-823B26D496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429481-DA5D-4711-6434-95CFA88A8908}"/>
              </a:ext>
            </a:extLst>
          </p:cNvPr>
          <p:cNvSpPr>
            <a:spLocks noGrp="1"/>
          </p:cNvSpPr>
          <p:nvPr>
            <p:ph type="title"/>
          </p:nvPr>
        </p:nvSpPr>
        <p:spPr>
          <a:xfrm>
            <a:off x="298174" y="436481"/>
            <a:ext cx="7886700" cy="688422"/>
          </a:xfrm>
        </p:spPr>
        <p:txBody>
          <a:bodyPr>
            <a:normAutofit fontScale="90000"/>
          </a:bodyPr>
          <a:lstStyle/>
          <a:p>
            <a:r>
              <a:rPr lang="en-US" sz="3200" b="1" dirty="0">
                <a:solidFill>
                  <a:schemeClr val="accent1"/>
                </a:solidFill>
                <a:latin typeface="Aptos" panose="020B0004020202020204" pitchFamily="34" charset="0"/>
              </a:rPr>
              <a:t>Dental Plans:</a:t>
            </a:r>
            <a:br>
              <a:rPr lang="en-US" sz="3200" b="1" dirty="0">
                <a:solidFill>
                  <a:schemeClr val="accent1"/>
                </a:solidFill>
                <a:latin typeface="Aptos" panose="020B0004020202020204" pitchFamily="34" charset="0"/>
              </a:rPr>
            </a:br>
            <a:r>
              <a:rPr lang="en-US" sz="3200" b="1" dirty="0">
                <a:solidFill>
                  <a:schemeClr val="accent1"/>
                </a:solidFill>
                <a:latin typeface="Aptos" panose="020B0004020202020204" pitchFamily="34" charset="0"/>
              </a:rPr>
              <a:t>Delta Dental or MCNA Dental</a:t>
            </a:r>
          </a:p>
        </p:txBody>
      </p:sp>
      <p:pic>
        <p:nvPicPr>
          <p:cNvPr id="7" name="Content Placeholder 5">
            <a:extLst>
              <a:ext uri="{FF2B5EF4-FFF2-40B4-BE49-F238E27FC236}">
                <a16:creationId xmlns:a16="http://schemas.microsoft.com/office/drawing/2014/main" id="{654F939A-BF71-2953-625A-ED7067EBD5B3}"/>
              </a:ext>
              <a:ext uri="{C183D7F6-B498-43B3-948B-1728B52AA6E4}">
                <adec:decorative xmlns:adec="http://schemas.microsoft.com/office/drawing/2017/decorative" val="1"/>
              </a:ext>
            </a:extLst>
          </p:cNvPr>
          <p:cNvPicPr>
            <a:picLocks/>
          </p:cNvPicPr>
          <p:nvPr/>
        </p:nvPicPr>
        <p:blipFill>
          <a:blip r:embed="rId2"/>
          <a:stretch>
            <a:fillRect/>
          </a:stretch>
        </p:blipFill>
        <p:spPr>
          <a:xfrm>
            <a:off x="298174" y="1465546"/>
            <a:ext cx="7971183" cy="4358784"/>
          </a:xfrm>
          <a:prstGeom prst="rect">
            <a:avLst/>
          </a:prstGeom>
          <a:ln w="76200">
            <a:solidFill>
              <a:schemeClr val="accent4"/>
            </a:solidFill>
          </a:ln>
          <a:effectLst>
            <a:softEdge rad="12700"/>
          </a:effectLst>
        </p:spPr>
      </p:pic>
      <p:sp>
        <p:nvSpPr>
          <p:cNvPr id="8" name="Slide Number Placeholder 7">
            <a:extLst>
              <a:ext uri="{FF2B5EF4-FFF2-40B4-BE49-F238E27FC236}">
                <a16:creationId xmlns:a16="http://schemas.microsoft.com/office/drawing/2014/main" id="{3440D757-AF6E-109E-7A90-BB32E7F83A76}"/>
              </a:ext>
            </a:extLst>
          </p:cNvPr>
          <p:cNvSpPr>
            <a:spLocks noGrp="1"/>
          </p:cNvSpPr>
          <p:nvPr>
            <p:ph type="sldNum" sz="quarter" idx="12"/>
          </p:nvPr>
        </p:nvSpPr>
        <p:spPr/>
        <p:txBody>
          <a:bodyPr/>
          <a:lstStyle/>
          <a:p>
            <a:fld id="{C95E8E5B-C54E-4915-B069-2B2C8B7FEC1E}" type="slidenum">
              <a:rPr lang="en-US" smtClean="0"/>
              <a:pPr/>
              <a:t>15</a:t>
            </a:fld>
            <a:endParaRPr lang="en-US" dirty="0"/>
          </a:p>
        </p:txBody>
      </p:sp>
    </p:spTree>
    <p:extLst>
      <p:ext uri="{BB962C8B-B14F-4D97-AF65-F5344CB8AC3E}">
        <p14:creationId xmlns:p14="http://schemas.microsoft.com/office/powerpoint/2010/main" val="28482905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D605A-DAEC-AD6F-A340-63243FDAF6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C6EF37-29A5-F217-1465-0CA8E44D8743}"/>
              </a:ext>
            </a:extLst>
          </p:cNvPr>
          <p:cNvSpPr>
            <a:spLocks noGrp="1"/>
          </p:cNvSpPr>
          <p:nvPr>
            <p:ph type="title"/>
          </p:nvPr>
        </p:nvSpPr>
        <p:spPr>
          <a:xfrm>
            <a:off x="349935" y="184125"/>
            <a:ext cx="7886700" cy="688422"/>
          </a:xfrm>
        </p:spPr>
        <p:txBody>
          <a:bodyPr>
            <a:normAutofit/>
          </a:bodyPr>
          <a:lstStyle/>
          <a:p>
            <a:r>
              <a:rPr lang="en-US" sz="3200" b="1" dirty="0">
                <a:solidFill>
                  <a:schemeClr val="accent1"/>
                </a:solidFill>
                <a:latin typeface="Aptos" panose="020B0004020202020204" pitchFamily="34" charset="0"/>
              </a:rPr>
              <a:t>Chiropractic and Hospital Coverage</a:t>
            </a:r>
          </a:p>
        </p:txBody>
      </p:sp>
      <p:pic>
        <p:nvPicPr>
          <p:cNvPr id="3" name="Content Placeholder 5">
            <a:extLst>
              <a:ext uri="{FF2B5EF4-FFF2-40B4-BE49-F238E27FC236}">
                <a16:creationId xmlns:a16="http://schemas.microsoft.com/office/drawing/2014/main" id="{49F3A71C-4DA0-C5A5-00DD-B7FBB8AC8E7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49935" y="945570"/>
            <a:ext cx="7964005" cy="2440785"/>
          </a:xfrm>
          <a:prstGeom prst="rect">
            <a:avLst/>
          </a:prstGeom>
          <a:ln w="28575">
            <a:solidFill>
              <a:schemeClr val="accent4"/>
            </a:solidFill>
          </a:ln>
        </p:spPr>
      </p:pic>
      <p:pic>
        <p:nvPicPr>
          <p:cNvPr id="4" name="Picture 3">
            <a:extLst>
              <a:ext uri="{FF2B5EF4-FFF2-40B4-BE49-F238E27FC236}">
                <a16:creationId xmlns:a16="http://schemas.microsoft.com/office/drawing/2014/main" id="{C64CD219-F5D7-A53B-1121-4E9A560FEFA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49935" y="3532402"/>
            <a:ext cx="7964005" cy="2372209"/>
          </a:xfrm>
          <a:prstGeom prst="rect">
            <a:avLst/>
          </a:prstGeom>
          <a:ln w="28575">
            <a:solidFill>
              <a:schemeClr val="accent4"/>
            </a:solidFill>
          </a:ln>
        </p:spPr>
      </p:pic>
      <p:sp>
        <p:nvSpPr>
          <p:cNvPr id="5" name="Slide Number Placeholder 4">
            <a:extLst>
              <a:ext uri="{FF2B5EF4-FFF2-40B4-BE49-F238E27FC236}">
                <a16:creationId xmlns:a16="http://schemas.microsoft.com/office/drawing/2014/main" id="{A2285D55-B9A7-712B-17B9-9AD96710FC3A}"/>
              </a:ext>
            </a:extLst>
          </p:cNvPr>
          <p:cNvSpPr>
            <a:spLocks noGrp="1"/>
          </p:cNvSpPr>
          <p:nvPr>
            <p:ph type="sldNum" sz="quarter" idx="12"/>
          </p:nvPr>
        </p:nvSpPr>
        <p:spPr/>
        <p:txBody>
          <a:bodyPr/>
          <a:lstStyle/>
          <a:p>
            <a:fld id="{C95E8E5B-C54E-4915-B069-2B2C8B7FEC1E}" type="slidenum">
              <a:rPr lang="en-US" smtClean="0"/>
              <a:pPr/>
              <a:t>16</a:t>
            </a:fld>
            <a:endParaRPr lang="en-US" dirty="0"/>
          </a:p>
        </p:txBody>
      </p:sp>
    </p:spTree>
    <p:extLst>
      <p:ext uri="{BB962C8B-B14F-4D97-AF65-F5344CB8AC3E}">
        <p14:creationId xmlns:p14="http://schemas.microsoft.com/office/powerpoint/2010/main" val="10923702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1CA52-66EC-BD12-F5C7-C1C4AF7296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63E179-C595-82C3-B632-7644355A8763}"/>
              </a:ext>
            </a:extLst>
          </p:cNvPr>
          <p:cNvSpPr>
            <a:spLocks noGrp="1"/>
          </p:cNvSpPr>
          <p:nvPr>
            <p:ph type="title"/>
          </p:nvPr>
        </p:nvSpPr>
        <p:spPr>
          <a:xfrm>
            <a:off x="334784" y="311998"/>
            <a:ext cx="7886700" cy="688422"/>
          </a:xfrm>
        </p:spPr>
        <p:txBody>
          <a:bodyPr>
            <a:normAutofit/>
          </a:bodyPr>
          <a:lstStyle/>
          <a:p>
            <a:r>
              <a:rPr lang="en-US" sz="3200" b="1" dirty="0">
                <a:solidFill>
                  <a:schemeClr val="accent1"/>
                </a:solidFill>
                <a:latin typeface="Aptos" panose="020B0004020202020204" pitchFamily="34" charset="0"/>
              </a:rPr>
              <a:t>Emergency Services and Pharmacy</a:t>
            </a:r>
          </a:p>
        </p:txBody>
      </p:sp>
      <p:pic>
        <p:nvPicPr>
          <p:cNvPr id="5" name="Content Placeholder 5" descr="Screenshot">
            <a:extLst>
              <a:ext uri="{FF2B5EF4-FFF2-40B4-BE49-F238E27FC236}">
                <a16:creationId xmlns:a16="http://schemas.microsoft.com/office/drawing/2014/main" id="{FCD0E039-D235-EA23-5D03-37790F01DBC6}"/>
              </a:ext>
            </a:extLst>
          </p:cNvPr>
          <p:cNvPicPr>
            <a:picLocks noChangeAspect="1"/>
          </p:cNvPicPr>
          <p:nvPr/>
        </p:nvPicPr>
        <p:blipFill>
          <a:blip r:embed="rId2"/>
          <a:stretch>
            <a:fillRect/>
          </a:stretch>
        </p:blipFill>
        <p:spPr>
          <a:xfrm>
            <a:off x="334784" y="1317438"/>
            <a:ext cx="8039845" cy="4377684"/>
          </a:xfrm>
          <a:prstGeom prst="rect">
            <a:avLst/>
          </a:prstGeom>
          <a:ln w="28575">
            <a:solidFill>
              <a:schemeClr val="accent4"/>
            </a:solidFill>
          </a:ln>
        </p:spPr>
      </p:pic>
      <p:sp>
        <p:nvSpPr>
          <p:cNvPr id="6" name="Slide Number Placeholder 5">
            <a:extLst>
              <a:ext uri="{FF2B5EF4-FFF2-40B4-BE49-F238E27FC236}">
                <a16:creationId xmlns:a16="http://schemas.microsoft.com/office/drawing/2014/main" id="{B74B8DC8-0D4E-646F-EC71-09B08D79D2B6}"/>
              </a:ext>
            </a:extLst>
          </p:cNvPr>
          <p:cNvSpPr>
            <a:spLocks noGrp="1"/>
          </p:cNvSpPr>
          <p:nvPr>
            <p:ph type="sldNum" sz="quarter" idx="12"/>
          </p:nvPr>
        </p:nvSpPr>
        <p:spPr/>
        <p:txBody>
          <a:bodyPr/>
          <a:lstStyle/>
          <a:p>
            <a:fld id="{C95E8E5B-C54E-4915-B069-2B2C8B7FEC1E}" type="slidenum">
              <a:rPr lang="en-US" smtClean="0"/>
              <a:pPr/>
              <a:t>17</a:t>
            </a:fld>
            <a:endParaRPr lang="en-US" dirty="0"/>
          </a:p>
        </p:txBody>
      </p:sp>
    </p:spTree>
    <p:extLst>
      <p:ext uri="{BB962C8B-B14F-4D97-AF65-F5344CB8AC3E}">
        <p14:creationId xmlns:p14="http://schemas.microsoft.com/office/powerpoint/2010/main" val="1537211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A900A-FAD5-7D33-2195-2A10FDFC24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36EB68-93C9-76C8-DB45-A9827A9FE039}"/>
              </a:ext>
            </a:extLst>
          </p:cNvPr>
          <p:cNvSpPr>
            <a:spLocks noGrp="1"/>
          </p:cNvSpPr>
          <p:nvPr>
            <p:ph type="title"/>
          </p:nvPr>
        </p:nvSpPr>
        <p:spPr>
          <a:xfrm>
            <a:off x="286504" y="239900"/>
            <a:ext cx="7886700" cy="688422"/>
          </a:xfrm>
        </p:spPr>
        <p:txBody>
          <a:bodyPr>
            <a:normAutofit/>
          </a:bodyPr>
          <a:lstStyle/>
          <a:p>
            <a:r>
              <a:rPr lang="en-US" sz="3200" b="1" dirty="0">
                <a:solidFill>
                  <a:schemeClr val="accent1"/>
                </a:solidFill>
                <a:latin typeface="Aptos" panose="020B0004020202020204" pitchFamily="34" charset="0"/>
              </a:rPr>
              <a:t>Physician and Vision Services</a:t>
            </a:r>
          </a:p>
        </p:txBody>
      </p:sp>
      <p:pic>
        <p:nvPicPr>
          <p:cNvPr id="3" name="Content Placeholder 5" descr="Screenshot">
            <a:extLst>
              <a:ext uri="{FF2B5EF4-FFF2-40B4-BE49-F238E27FC236}">
                <a16:creationId xmlns:a16="http://schemas.microsoft.com/office/drawing/2014/main" id="{C6C27B6E-0A19-8C38-AE96-7E9AF6630403}"/>
              </a:ext>
            </a:extLst>
          </p:cNvPr>
          <p:cNvPicPr>
            <a:picLocks noChangeAspect="1"/>
          </p:cNvPicPr>
          <p:nvPr/>
        </p:nvPicPr>
        <p:blipFill>
          <a:blip r:embed="rId2"/>
          <a:stretch>
            <a:fillRect/>
          </a:stretch>
        </p:blipFill>
        <p:spPr>
          <a:xfrm>
            <a:off x="286504" y="1087931"/>
            <a:ext cx="8241269" cy="2179807"/>
          </a:xfrm>
          <a:prstGeom prst="rect">
            <a:avLst/>
          </a:prstGeom>
          <a:ln w="28575">
            <a:solidFill>
              <a:schemeClr val="accent4"/>
            </a:solidFill>
          </a:ln>
        </p:spPr>
      </p:pic>
      <p:pic>
        <p:nvPicPr>
          <p:cNvPr id="4" name="Picture 3" descr="Screenshot">
            <a:extLst>
              <a:ext uri="{FF2B5EF4-FFF2-40B4-BE49-F238E27FC236}">
                <a16:creationId xmlns:a16="http://schemas.microsoft.com/office/drawing/2014/main" id="{887691D8-3BF5-C788-0F6A-5F51F6B32189}"/>
              </a:ext>
            </a:extLst>
          </p:cNvPr>
          <p:cNvPicPr>
            <a:picLocks noChangeAspect="1"/>
          </p:cNvPicPr>
          <p:nvPr/>
        </p:nvPicPr>
        <p:blipFill>
          <a:blip r:embed="rId3"/>
          <a:stretch>
            <a:fillRect/>
          </a:stretch>
        </p:blipFill>
        <p:spPr>
          <a:xfrm>
            <a:off x="286505" y="3478159"/>
            <a:ext cx="8241268" cy="2179807"/>
          </a:xfrm>
          <a:prstGeom prst="rect">
            <a:avLst/>
          </a:prstGeom>
          <a:ln w="28575">
            <a:solidFill>
              <a:schemeClr val="accent4"/>
            </a:solidFill>
          </a:ln>
        </p:spPr>
      </p:pic>
      <p:sp>
        <p:nvSpPr>
          <p:cNvPr id="6" name="TextBox 5">
            <a:extLst>
              <a:ext uri="{FF2B5EF4-FFF2-40B4-BE49-F238E27FC236}">
                <a16:creationId xmlns:a16="http://schemas.microsoft.com/office/drawing/2014/main" id="{2554B96C-CBCC-3C35-597A-3D6E59C43C36}"/>
              </a:ext>
              <a:ext uri="{C183D7F6-B498-43B3-948B-1728B52AA6E4}">
                <adec:decorative xmlns:adec="http://schemas.microsoft.com/office/drawing/2017/decorative" val="1"/>
              </a:ext>
            </a:extLst>
          </p:cNvPr>
          <p:cNvSpPr txBox="1"/>
          <p:nvPr/>
        </p:nvSpPr>
        <p:spPr>
          <a:xfrm>
            <a:off x="2280091" y="1400051"/>
            <a:ext cx="2291909" cy="369332"/>
          </a:xfrm>
          <a:prstGeom prst="rect">
            <a:avLst/>
          </a:prstGeom>
          <a:noFill/>
          <a:ln w="28575">
            <a:solidFill>
              <a:srgbClr val="FF0000"/>
            </a:solidFill>
          </a:ln>
          <a:effectLst>
            <a:outerShdw blurRad="50800" dist="38100" dir="2700000" algn="tl" rotWithShape="0">
              <a:prstClr val="black">
                <a:alpha val="40000"/>
              </a:prstClr>
            </a:outerShdw>
          </a:effectLst>
        </p:spPr>
        <p:txBody>
          <a:bodyPr wrap="square" rtlCol="0">
            <a:spAutoFit/>
          </a:bodyPr>
          <a:lstStyle/>
          <a:p>
            <a:endParaRPr lang="en-US" dirty="0"/>
          </a:p>
        </p:txBody>
      </p:sp>
      <p:sp>
        <p:nvSpPr>
          <p:cNvPr id="7" name="TextBox 6">
            <a:extLst>
              <a:ext uri="{FF2B5EF4-FFF2-40B4-BE49-F238E27FC236}">
                <a16:creationId xmlns:a16="http://schemas.microsoft.com/office/drawing/2014/main" id="{742C7278-0081-B08F-EA0C-C608B7FDF2C9}"/>
              </a:ext>
              <a:ext uri="{C183D7F6-B498-43B3-948B-1728B52AA6E4}">
                <adec:decorative xmlns:adec="http://schemas.microsoft.com/office/drawing/2017/decorative" val="1"/>
              </a:ext>
            </a:extLst>
          </p:cNvPr>
          <p:cNvSpPr txBox="1"/>
          <p:nvPr/>
        </p:nvSpPr>
        <p:spPr>
          <a:xfrm>
            <a:off x="2170761" y="3733196"/>
            <a:ext cx="1357630" cy="369332"/>
          </a:xfrm>
          <a:prstGeom prst="rect">
            <a:avLst/>
          </a:prstGeom>
          <a:noFill/>
          <a:ln w="28575">
            <a:solidFill>
              <a:srgbClr val="FF0000"/>
            </a:solidFill>
          </a:ln>
          <a:effectLst>
            <a:outerShdw blurRad="50800" dist="38100" dir="2700000" algn="tl" rotWithShape="0">
              <a:prstClr val="black">
                <a:alpha val="40000"/>
              </a:prstClr>
            </a:outerShdw>
          </a:effectLst>
        </p:spPr>
        <p:txBody>
          <a:bodyPr wrap="square" rtlCol="0">
            <a:spAutoFit/>
          </a:bodyPr>
          <a:lstStyle/>
          <a:p>
            <a:endParaRPr lang="en-US" dirty="0"/>
          </a:p>
        </p:txBody>
      </p:sp>
      <p:sp>
        <p:nvSpPr>
          <p:cNvPr id="8" name="Slide Number Placeholder 7">
            <a:extLst>
              <a:ext uri="{FF2B5EF4-FFF2-40B4-BE49-F238E27FC236}">
                <a16:creationId xmlns:a16="http://schemas.microsoft.com/office/drawing/2014/main" id="{AE7A621F-6872-2014-F73E-681D531525F2}"/>
              </a:ext>
            </a:extLst>
          </p:cNvPr>
          <p:cNvSpPr>
            <a:spLocks noGrp="1"/>
          </p:cNvSpPr>
          <p:nvPr>
            <p:ph type="sldNum" sz="quarter" idx="12"/>
          </p:nvPr>
        </p:nvSpPr>
        <p:spPr/>
        <p:txBody>
          <a:bodyPr/>
          <a:lstStyle/>
          <a:p>
            <a:fld id="{C95E8E5B-C54E-4915-B069-2B2C8B7FEC1E}" type="slidenum">
              <a:rPr lang="en-US" smtClean="0"/>
              <a:pPr/>
              <a:t>18</a:t>
            </a:fld>
            <a:endParaRPr lang="en-US" dirty="0"/>
          </a:p>
        </p:txBody>
      </p:sp>
    </p:spTree>
    <p:extLst>
      <p:ext uri="{BB962C8B-B14F-4D97-AF65-F5344CB8AC3E}">
        <p14:creationId xmlns:p14="http://schemas.microsoft.com/office/powerpoint/2010/main" val="10106579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58DC9-BF9B-D713-C43A-BA066B0087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C70A2C-6836-DF96-AF22-505DED78E503}"/>
              </a:ext>
            </a:extLst>
          </p:cNvPr>
          <p:cNvSpPr>
            <a:spLocks noGrp="1"/>
          </p:cNvSpPr>
          <p:nvPr>
            <p:ph type="title"/>
          </p:nvPr>
        </p:nvSpPr>
        <p:spPr>
          <a:xfrm>
            <a:off x="237787" y="329547"/>
            <a:ext cx="7886700" cy="688422"/>
          </a:xfrm>
        </p:spPr>
        <p:txBody>
          <a:bodyPr>
            <a:noAutofit/>
          </a:bodyPr>
          <a:lstStyle/>
          <a:p>
            <a:r>
              <a:rPr lang="en-US" sz="2800" b="1" dirty="0">
                <a:solidFill>
                  <a:schemeClr val="accent1"/>
                </a:solidFill>
                <a:latin typeface="Aptos" panose="020B0004020202020204" pitchFamily="34" charset="0"/>
              </a:rPr>
              <a:t>Mental Health and Urgent Care Services</a:t>
            </a:r>
          </a:p>
        </p:txBody>
      </p:sp>
      <p:pic>
        <p:nvPicPr>
          <p:cNvPr id="5" name="Content Placeholder 5" descr="Screenshot">
            <a:extLst>
              <a:ext uri="{FF2B5EF4-FFF2-40B4-BE49-F238E27FC236}">
                <a16:creationId xmlns:a16="http://schemas.microsoft.com/office/drawing/2014/main" id="{4FD9C8A7-D30A-7ACF-138D-4AA7C16C5142}"/>
              </a:ext>
            </a:extLst>
          </p:cNvPr>
          <p:cNvPicPr>
            <a:picLocks noChangeAspect="1"/>
          </p:cNvPicPr>
          <p:nvPr/>
        </p:nvPicPr>
        <p:blipFill>
          <a:blip r:embed="rId2"/>
          <a:stretch>
            <a:fillRect/>
          </a:stretch>
        </p:blipFill>
        <p:spPr>
          <a:xfrm>
            <a:off x="323022" y="1222513"/>
            <a:ext cx="8120270" cy="4263887"/>
          </a:xfrm>
          <a:prstGeom prst="rect">
            <a:avLst/>
          </a:prstGeom>
          <a:ln w="76200">
            <a:solidFill>
              <a:schemeClr val="accent4"/>
            </a:solidFill>
          </a:ln>
        </p:spPr>
      </p:pic>
      <p:sp>
        <p:nvSpPr>
          <p:cNvPr id="8" name="TextBox 7">
            <a:extLst>
              <a:ext uri="{FF2B5EF4-FFF2-40B4-BE49-F238E27FC236}">
                <a16:creationId xmlns:a16="http://schemas.microsoft.com/office/drawing/2014/main" id="{C65504E5-78C8-91F2-C4BD-711D10D19F0C}"/>
              </a:ext>
              <a:ext uri="{C183D7F6-B498-43B3-948B-1728B52AA6E4}">
                <adec:decorative xmlns:adec="http://schemas.microsoft.com/office/drawing/2017/decorative" val="1"/>
              </a:ext>
            </a:extLst>
          </p:cNvPr>
          <p:cNvSpPr txBox="1"/>
          <p:nvPr/>
        </p:nvSpPr>
        <p:spPr>
          <a:xfrm>
            <a:off x="2433878" y="1501846"/>
            <a:ext cx="1429207" cy="369332"/>
          </a:xfrm>
          <a:prstGeom prst="rect">
            <a:avLst/>
          </a:prstGeom>
          <a:noFill/>
          <a:ln w="28575">
            <a:solidFill>
              <a:srgbClr val="FF0000"/>
            </a:solidFill>
          </a:ln>
          <a:effectLst>
            <a:outerShdw blurRad="50800" dist="38100" dir="2700000" algn="tl" rotWithShape="0">
              <a:prstClr val="black">
                <a:alpha val="40000"/>
              </a:prstClr>
            </a:outerShdw>
          </a:effectLst>
        </p:spPr>
        <p:txBody>
          <a:bodyPr wrap="square" rtlCol="0">
            <a:spAutoFit/>
          </a:bodyPr>
          <a:lstStyle/>
          <a:p>
            <a:endParaRPr lang="en-US" dirty="0"/>
          </a:p>
        </p:txBody>
      </p:sp>
      <p:sp>
        <p:nvSpPr>
          <p:cNvPr id="9" name="TextBox 8">
            <a:extLst>
              <a:ext uri="{FF2B5EF4-FFF2-40B4-BE49-F238E27FC236}">
                <a16:creationId xmlns:a16="http://schemas.microsoft.com/office/drawing/2014/main" id="{736A6963-8482-CE2D-0489-A654D5CA6286}"/>
              </a:ext>
              <a:ext uri="{C183D7F6-B498-43B3-948B-1728B52AA6E4}">
                <adec:decorative xmlns:adec="http://schemas.microsoft.com/office/drawing/2017/decorative" val="1"/>
              </a:ext>
            </a:extLst>
          </p:cNvPr>
          <p:cNvSpPr txBox="1"/>
          <p:nvPr/>
        </p:nvSpPr>
        <p:spPr>
          <a:xfrm>
            <a:off x="2630860" y="3701707"/>
            <a:ext cx="1035242" cy="369332"/>
          </a:xfrm>
          <a:prstGeom prst="rect">
            <a:avLst/>
          </a:prstGeom>
          <a:noFill/>
          <a:ln w="28575">
            <a:solidFill>
              <a:srgbClr val="FF0000"/>
            </a:solidFill>
          </a:ln>
          <a:effectLst>
            <a:outerShdw blurRad="50800" dist="38100" dir="2700000" algn="tl" rotWithShape="0">
              <a:prstClr val="black">
                <a:alpha val="40000"/>
              </a:prstClr>
            </a:outerShdw>
          </a:effectLst>
        </p:spPr>
        <p:txBody>
          <a:bodyPr wrap="square" rtlCol="0">
            <a:spAutoFit/>
          </a:bodyPr>
          <a:lstStyle/>
          <a:p>
            <a:endParaRPr lang="en-US" dirty="0"/>
          </a:p>
        </p:txBody>
      </p:sp>
      <p:sp>
        <p:nvSpPr>
          <p:cNvPr id="10" name="Slide Number Placeholder 9">
            <a:extLst>
              <a:ext uri="{FF2B5EF4-FFF2-40B4-BE49-F238E27FC236}">
                <a16:creationId xmlns:a16="http://schemas.microsoft.com/office/drawing/2014/main" id="{7E49E989-F431-31FD-83AB-37BD3AC71E60}"/>
              </a:ext>
            </a:extLst>
          </p:cNvPr>
          <p:cNvSpPr>
            <a:spLocks noGrp="1"/>
          </p:cNvSpPr>
          <p:nvPr>
            <p:ph type="sldNum" sz="quarter" idx="12"/>
          </p:nvPr>
        </p:nvSpPr>
        <p:spPr/>
        <p:txBody>
          <a:bodyPr/>
          <a:lstStyle/>
          <a:p>
            <a:fld id="{C95E8E5B-C54E-4915-B069-2B2C8B7FEC1E}" type="slidenum">
              <a:rPr lang="en-US" smtClean="0"/>
              <a:pPr/>
              <a:t>19</a:t>
            </a:fld>
            <a:endParaRPr lang="en-US" dirty="0"/>
          </a:p>
        </p:txBody>
      </p:sp>
    </p:spTree>
    <p:extLst>
      <p:ext uri="{BB962C8B-B14F-4D97-AF65-F5344CB8AC3E}">
        <p14:creationId xmlns:p14="http://schemas.microsoft.com/office/powerpoint/2010/main" val="2803481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BC3A4-BC7E-6304-A2B8-802E2D91CAB6}"/>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01C591A4-1FA7-D3AE-0D33-81EE7C9D5B5A}"/>
              </a:ext>
            </a:extLst>
          </p:cNvPr>
          <p:cNvSpPr txBox="1">
            <a:spLocks noGrp="1"/>
          </p:cNvSpPr>
          <p:nvPr>
            <p:ph type="title" idx="4294967295"/>
          </p:nvPr>
        </p:nvSpPr>
        <p:spPr>
          <a:xfrm>
            <a:off x="442177" y="136524"/>
            <a:ext cx="7728785"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accent1"/>
                </a:solidFill>
                <a:effectLst/>
                <a:uLnTx/>
                <a:uFillTx/>
                <a:latin typeface="Aptos" panose="020B0004020202020204" pitchFamily="34" charset="0"/>
              </a:rPr>
              <a:t>Overview</a:t>
            </a:r>
          </a:p>
        </p:txBody>
      </p:sp>
      <p:sp>
        <p:nvSpPr>
          <p:cNvPr id="5" name="Slide Number Placeholder 4">
            <a:extLst>
              <a:ext uri="{FF2B5EF4-FFF2-40B4-BE49-F238E27FC236}">
                <a16:creationId xmlns:a16="http://schemas.microsoft.com/office/drawing/2014/main" id="{7C0B3DD1-254D-C50B-3C68-7A0BFB2EBCD9}"/>
              </a:ext>
            </a:extLst>
          </p:cNvPr>
          <p:cNvSpPr>
            <a:spLocks noGrp="1"/>
          </p:cNvSpPr>
          <p:nvPr>
            <p:ph type="sldNum" sz="quarter" idx="12"/>
          </p:nvPr>
        </p:nvSpPr>
        <p:spPr/>
        <p:txBody>
          <a:bodyPr/>
          <a:lstStyle/>
          <a:p>
            <a:fld id="{C95E8E5B-C54E-4915-B069-2B2C8B7FEC1E}" type="slidenum">
              <a:rPr lang="en-US" smtClean="0">
                <a:solidFill>
                  <a:schemeClr val="bg1"/>
                </a:solidFill>
              </a:rPr>
              <a:pPr/>
              <a:t>2</a:t>
            </a:fld>
            <a:endParaRPr lang="en-US" dirty="0">
              <a:solidFill>
                <a:schemeClr val="bg1"/>
              </a:solidFill>
            </a:endParaRPr>
          </a:p>
        </p:txBody>
      </p:sp>
      <p:sp>
        <p:nvSpPr>
          <p:cNvPr id="2" name="Rectangle 1">
            <a:extLst>
              <a:ext uri="{FF2B5EF4-FFF2-40B4-BE49-F238E27FC236}">
                <a16:creationId xmlns:a16="http://schemas.microsoft.com/office/drawing/2014/main" id="{22BEAD4E-6E10-56AE-7D7D-B3E4178AFD14}"/>
              </a:ext>
              <a:ext uri="{C183D7F6-B498-43B3-948B-1728B52AA6E4}">
                <adec:decorative xmlns:adec="http://schemas.microsoft.com/office/drawing/2017/decorative" val="0"/>
              </a:ext>
            </a:extLst>
          </p:cNvPr>
          <p:cNvSpPr/>
          <p:nvPr/>
        </p:nvSpPr>
        <p:spPr>
          <a:xfrm>
            <a:off x="1183341" y="1680882"/>
            <a:ext cx="6987621" cy="799888"/>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62EACED6-8686-F377-9160-4AD1BB6AD095}"/>
              </a:ext>
              <a:ext uri="{C183D7F6-B498-43B3-948B-1728B52AA6E4}">
                <adec:decorative xmlns:adec="http://schemas.microsoft.com/office/drawing/2017/decorative" val="0"/>
              </a:ext>
            </a:extLst>
          </p:cNvPr>
          <p:cNvSpPr/>
          <p:nvPr/>
        </p:nvSpPr>
        <p:spPr>
          <a:xfrm>
            <a:off x="1191659" y="3110452"/>
            <a:ext cx="7093789" cy="799888"/>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F2311AF-0B67-A705-DF63-1A5F5E5A1909}"/>
              </a:ext>
              <a:ext uri="{C183D7F6-B498-43B3-948B-1728B52AA6E4}">
                <adec:decorative xmlns:adec="http://schemas.microsoft.com/office/drawing/2017/decorative" val="0"/>
              </a:ext>
            </a:extLst>
          </p:cNvPr>
          <p:cNvSpPr/>
          <p:nvPr/>
        </p:nvSpPr>
        <p:spPr>
          <a:xfrm>
            <a:off x="1191659" y="4526837"/>
            <a:ext cx="7093790" cy="799888"/>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panose="020B0004020202020204" pitchFamily="34" charset="0"/>
            </a:endParaRPr>
          </a:p>
        </p:txBody>
      </p:sp>
      <p:sp>
        <p:nvSpPr>
          <p:cNvPr id="11" name="Oval 10" descr="Icon of computer">
            <a:extLst>
              <a:ext uri="{FF2B5EF4-FFF2-40B4-BE49-F238E27FC236}">
                <a16:creationId xmlns:a16="http://schemas.microsoft.com/office/drawing/2014/main" id="{11234DA4-416E-84A5-78F7-714F9D857E19}"/>
              </a:ext>
            </a:extLst>
          </p:cNvPr>
          <p:cNvSpPr/>
          <p:nvPr/>
        </p:nvSpPr>
        <p:spPr>
          <a:xfrm>
            <a:off x="683662" y="1462086"/>
            <a:ext cx="1025495" cy="9392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descr="Icon of medical provider">
            <a:extLst>
              <a:ext uri="{FF2B5EF4-FFF2-40B4-BE49-F238E27FC236}">
                <a16:creationId xmlns:a16="http://schemas.microsoft.com/office/drawing/2014/main" id="{E19B9114-8ECF-9CD4-0231-2F19E0A3B1D3}"/>
              </a:ext>
            </a:extLst>
          </p:cNvPr>
          <p:cNvSpPr/>
          <p:nvPr/>
        </p:nvSpPr>
        <p:spPr>
          <a:xfrm>
            <a:off x="683662" y="2892757"/>
            <a:ext cx="1025495" cy="939281"/>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descr="Icon of computer mouse ">
            <a:extLst>
              <a:ext uri="{FF2B5EF4-FFF2-40B4-BE49-F238E27FC236}">
                <a16:creationId xmlns:a16="http://schemas.microsoft.com/office/drawing/2014/main" id="{F792E338-A355-8F83-80AA-C1729E3834FF}"/>
              </a:ext>
            </a:extLst>
          </p:cNvPr>
          <p:cNvSpPr/>
          <p:nvPr/>
        </p:nvSpPr>
        <p:spPr>
          <a:xfrm>
            <a:off x="697109" y="4301678"/>
            <a:ext cx="1025495" cy="939281"/>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descr="Icon of medical provider">
            <a:extLst>
              <a:ext uri="{FF2B5EF4-FFF2-40B4-BE49-F238E27FC236}">
                <a16:creationId xmlns:a16="http://schemas.microsoft.com/office/drawing/2014/main" id="{6970A77E-0BF1-1D0D-526C-E5CF0D3952D2}"/>
              </a:ext>
            </a:extLst>
          </p:cNvPr>
          <p:cNvSpPr/>
          <p:nvPr/>
        </p:nvSpPr>
        <p:spPr>
          <a:xfrm>
            <a:off x="854601" y="3020590"/>
            <a:ext cx="683614" cy="683614"/>
          </a:xfrm>
          <a:prstGeom prst="rect">
            <a:avLst/>
          </a:prstGeom>
          <a:blipFill>
            <a:blip r:embed="rId2">
              <a:extLst>
                <a:ext uri="{96DAC541-7B7A-43D3-8B79-37D633B846F1}">
                  <asvg:svgBlip xmlns:asvg="http://schemas.microsoft.com/office/drawing/2016/SVG/main" r:embed="rId3"/>
                </a:ext>
              </a:extLst>
            </a:blip>
            <a:srcRect/>
            <a:stretch>
              <a:fillRect t="-6000" b="-6000"/>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US" dirty="0"/>
          </a:p>
        </p:txBody>
      </p:sp>
      <p:pic>
        <p:nvPicPr>
          <p:cNvPr id="19" name="Graphic 18" descr="Cursor with solid fill">
            <a:extLst>
              <a:ext uri="{FF2B5EF4-FFF2-40B4-BE49-F238E27FC236}">
                <a16:creationId xmlns:a16="http://schemas.microsoft.com/office/drawing/2014/main" id="{7D94DC12-F4CA-E37F-6DA8-3DE55063EC2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8551" y="4404338"/>
            <a:ext cx="693112" cy="693112"/>
          </a:xfrm>
          <a:prstGeom prst="rect">
            <a:avLst/>
          </a:prstGeom>
        </p:spPr>
      </p:pic>
      <p:pic>
        <p:nvPicPr>
          <p:cNvPr id="21" name="Graphic 20" descr="Internet with solid fill">
            <a:extLst>
              <a:ext uri="{FF2B5EF4-FFF2-40B4-BE49-F238E27FC236}">
                <a16:creationId xmlns:a16="http://schemas.microsoft.com/office/drawing/2014/main" id="{E71D4F4C-31CB-2D9B-BBEA-48AA3B49199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01424" y="1541490"/>
            <a:ext cx="780471" cy="780471"/>
          </a:xfrm>
          <a:prstGeom prst="rect">
            <a:avLst/>
          </a:prstGeom>
        </p:spPr>
      </p:pic>
      <p:sp>
        <p:nvSpPr>
          <p:cNvPr id="6" name="TextBox 5">
            <a:extLst>
              <a:ext uri="{FF2B5EF4-FFF2-40B4-BE49-F238E27FC236}">
                <a16:creationId xmlns:a16="http://schemas.microsoft.com/office/drawing/2014/main" id="{EA0F1510-B961-9840-B055-98A169C8B615}"/>
              </a:ext>
            </a:extLst>
          </p:cNvPr>
          <p:cNvSpPr txBox="1"/>
          <p:nvPr/>
        </p:nvSpPr>
        <p:spPr>
          <a:xfrm>
            <a:off x="1950642" y="1701878"/>
            <a:ext cx="5134957" cy="984885"/>
          </a:xfrm>
          <a:prstGeom prst="rect">
            <a:avLst/>
          </a:prstGeom>
          <a:noFill/>
        </p:spPr>
        <p:txBody>
          <a:bodyPr wrap="square" rtlCol="0">
            <a:spAutoFit/>
          </a:bodyPr>
          <a:lstStyle/>
          <a:p>
            <a:r>
              <a:rPr lang="en-US" sz="2000" dirty="0">
                <a:solidFill>
                  <a:schemeClr val="tx1"/>
                </a:solidFill>
                <a:latin typeface="Aptos" panose="020B0004020202020204" pitchFamily="34" charset="0"/>
              </a:rPr>
              <a:t>ELVS is an online web portal used to verify member eligibility and benefit coverage.</a:t>
            </a:r>
          </a:p>
          <a:p>
            <a:endParaRPr lang="en-US" dirty="0">
              <a:latin typeface="Aptos" panose="020B0004020202020204" pitchFamily="34" charset="0"/>
            </a:endParaRPr>
          </a:p>
        </p:txBody>
      </p:sp>
      <p:sp>
        <p:nvSpPr>
          <p:cNvPr id="7" name="TextBox 6">
            <a:extLst>
              <a:ext uri="{FF2B5EF4-FFF2-40B4-BE49-F238E27FC236}">
                <a16:creationId xmlns:a16="http://schemas.microsoft.com/office/drawing/2014/main" id="{DB2B84FD-5AD6-B28E-2F5D-380F2D5EC71C}"/>
              </a:ext>
            </a:extLst>
          </p:cNvPr>
          <p:cNvSpPr txBox="1"/>
          <p:nvPr/>
        </p:nvSpPr>
        <p:spPr>
          <a:xfrm>
            <a:off x="1908482" y="3273317"/>
            <a:ext cx="5177117" cy="430887"/>
          </a:xfrm>
          <a:prstGeom prst="rect">
            <a:avLst/>
          </a:prstGeom>
          <a:noFill/>
        </p:spPr>
        <p:txBody>
          <a:bodyPr wrap="square" rtlCol="0">
            <a:spAutoFit/>
          </a:bodyPr>
          <a:lstStyle/>
          <a:p>
            <a:r>
              <a:rPr lang="en-US" sz="2200" dirty="0">
                <a:solidFill>
                  <a:schemeClr val="tx1"/>
                </a:solidFill>
                <a:latin typeface="Aptos" panose="020B0004020202020204" pitchFamily="34" charset="0"/>
              </a:rPr>
              <a:t>Providers can access ELVS 24/7</a:t>
            </a:r>
            <a:endParaRPr lang="en-US" sz="2200" dirty="0">
              <a:latin typeface="Aptos" panose="020B0004020202020204" pitchFamily="34" charset="0"/>
            </a:endParaRPr>
          </a:p>
        </p:txBody>
      </p:sp>
      <p:sp>
        <p:nvSpPr>
          <p:cNvPr id="9" name="TextBox 8">
            <a:extLst>
              <a:ext uri="{FF2B5EF4-FFF2-40B4-BE49-F238E27FC236}">
                <a16:creationId xmlns:a16="http://schemas.microsoft.com/office/drawing/2014/main" id="{FE3B4B0D-6CCC-F266-98AD-F5F21218B8D1}"/>
              </a:ext>
            </a:extLst>
          </p:cNvPr>
          <p:cNvSpPr txBox="1"/>
          <p:nvPr/>
        </p:nvSpPr>
        <p:spPr>
          <a:xfrm>
            <a:off x="1950642" y="4733830"/>
            <a:ext cx="5313459" cy="430887"/>
          </a:xfrm>
          <a:prstGeom prst="rect">
            <a:avLst/>
          </a:prstGeom>
          <a:noFill/>
        </p:spPr>
        <p:txBody>
          <a:bodyPr wrap="square" rtlCol="0">
            <a:spAutoFit/>
          </a:bodyPr>
          <a:lstStyle/>
          <a:p>
            <a:pPr lvl="0"/>
            <a:r>
              <a:rPr lang="en-US" sz="2200" dirty="0">
                <a:solidFill>
                  <a:schemeClr val="tx1"/>
                </a:solidFill>
                <a:latin typeface="+mn-lt"/>
                <a:hlinkClick r:id="rId8"/>
              </a:rPr>
              <a:t>Link to Iowa Medicaid Web Portal</a:t>
            </a:r>
            <a:endParaRPr lang="en-US" sz="2200" dirty="0">
              <a:solidFill>
                <a:schemeClr val="tx1"/>
              </a:solidFill>
              <a:latin typeface="+mn-lt"/>
            </a:endParaRPr>
          </a:p>
        </p:txBody>
      </p:sp>
    </p:spTree>
    <p:extLst>
      <p:ext uri="{BB962C8B-B14F-4D97-AF65-F5344CB8AC3E}">
        <p14:creationId xmlns:p14="http://schemas.microsoft.com/office/powerpoint/2010/main" val="3156217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7AAFE-9856-1138-CB8C-9BFCE6323D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032D21-5D7F-95B4-7B35-AC4E09A67852}"/>
              </a:ext>
            </a:extLst>
          </p:cNvPr>
          <p:cNvSpPr>
            <a:spLocks noGrp="1"/>
          </p:cNvSpPr>
          <p:nvPr>
            <p:ph type="title"/>
          </p:nvPr>
        </p:nvSpPr>
        <p:spPr>
          <a:xfrm>
            <a:off x="322803" y="221950"/>
            <a:ext cx="7886700" cy="688422"/>
          </a:xfrm>
        </p:spPr>
        <p:txBody>
          <a:bodyPr>
            <a:normAutofit/>
          </a:bodyPr>
          <a:lstStyle/>
          <a:p>
            <a:r>
              <a:rPr lang="en-US" sz="2400" b="1" dirty="0">
                <a:solidFill>
                  <a:schemeClr val="accent1"/>
                </a:solidFill>
                <a:latin typeface="Aptos" panose="020B0004020202020204" pitchFamily="34" charset="0"/>
              </a:rPr>
              <a:t>Primary Care Services and Managed Care Services</a:t>
            </a:r>
          </a:p>
        </p:txBody>
      </p:sp>
      <p:pic>
        <p:nvPicPr>
          <p:cNvPr id="5" name="Content Placeholder 5" descr="Screenshot of Primary Care Services page">
            <a:extLst>
              <a:ext uri="{FF2B5EF4-FFF2-40B4-BE49-F238E27FC236}">
                <a16:creationId xmlns:a16="http://schemas.microsoft.com/office/drawing/2014/main" id="{F053704E-BE5D-C243-EDA2-9EFFD7892154}"/>
              </a:ext>
            </a:extLst>
          </p:cNvPr>
          <p:cNvPicPr>
            <a:picLocks noChangeAspect="1"/>
          </p:cNvPicPr>
          <p:nvPr/>
        </p:nvPicPr>
        <p:blipFill>
          <a:blip r:embed="rId2"/>
          <a:stretch>
            <a:fillRect/>
          </a:stretch>
        </p:blipFill>
        <p:spPr>
          <a:xfrm>
            <a:off x="322803" y="1040435"/>
            <a:ext cx="8145337" cy="4654687"/>
          </a:xfrm>
          <a:prstGeom prst="rect">
            <a:avLst/>
          </a:prstGeom>
          <a:ln w="28575">
            <a:solidFill>
              <a:schemeClr val="accent4"/>
            </a:solidFill>
          </a:ln>
        </p:spPr>
      </p:pic>
      <p:sp>
        <p:nvSpPr>
          <p:cNvPr id="8" name="TextBox 7">
            <a:extLst>
              <a:ext uri="{FF2B5EF4-FFF2-40B4-BE49-F238E27FC236}">
                <a16:creationId xmlns:a16="http://schemas.microsoft.com/office/drawing/2014/main" id="{6E037F04-99EB-21F3-871A-9A90DA1B8050}"/>
              </a:ext>
              <a:ext uri="{C183D7F6-B498-43B3-948B-1728B52AA6E4}">
                <adec:decorative xmlns:adec="http://schemas.microsoft.com/office/drawing/2017/decorative" val="1"/>
              </a:ext>
            </a:extLst>
          </p:cNvPr>
          <p:cNvSpPr txBox="1"/>
          <p:nvPr/>
        </p:nvSpPr>
        <p:spPr>
          <a:xfrm>
            <a:off x="2616921" y="1088153"/>
            <a:ext cx="1726352" cy="369332"/>
          </a:xfrm>
          <a:prstGeom prst="rect">
            <a:avLst/>
          </a:prstGeom>
          <a:noFill/>
          <a:ln w="28575">
            <a:solidFill>
              <a:srgbClr val="FF0000"/>
            </a:solidFill>
          </a:ln>
          <a:effectLst>
            <a:outerShdw blurRad="50800" dist="38100" dir="2700000" algn="tl" rotWithShape="0">
              <a:prstClr val="black">
                <a:alpha val="40000"/>
              </a:prstClr>
            </a:outerShdw>
          </a:effectLst>
        </p:spPr>
        <p:txBody>
          <a:bodyPr wrap="square" rtlCol="0">
            <a:spAutoFit/>
          </a:bodyPr>
          <a:lstStyle/>
          <a:p>
            <a:endParaRPr lang="en-US" dirty="0"/>
          </a:p>
        </p:txBody>
      </p:sp>
      <p:sp>
        <p:nvSpPr>
          <p:cNvPr id="9" name="TextBox 8">
            <a:extLst>
              <a:ext uri="{FF2B5EF4-FFF2-40B4-BE49-F238E27FC236}">
                <a16:creationId xmlns:a16="http://schemas.microsoft.com/office/drawing/2014/main" id="{37C18D12-A397-5917-BF85-6F2C961653BE}"/>
              </a:ext>
              <a:ext uri="{C183D7F6-B498-43B3-948B-1728B52AA6E4}">
                <adec:decorative xmlns:adec="http://schemas.microsoft.com/office/drawing/2017/decorative" val="1"/>
              </a:ext>
            </a:extLst>
          </p:cNvPr>
          <p:cNvSpPr txBox="1"/>
          <p:nvPr/>
        </p:nvSpPr>
        <p:spPr>
          <a:xfrm>
            <a:off x="2616921" y="1717612"/>
            <a:ext cx="1130003" cy="369332"/>
          </a:xfrm>
          <a:prstGeom prst="rect">
            <a:avLst/>
          </a:prstGeom>
          <a:noFill/>
          <a:ln w="28575">
            <a:solidFill>
              <a:srgbClr val="FF0000"/>
            </a:solidFill>
          </a:ln>
          <a:effectLst>
            <a:outerShdw blurRad="50800" dist="38100" dir="2700000" algn="tl" rotWithShape="0">
              <a:prstClr val="black">
                <a:alpha val="40000"/>
              </a:prstClr>
            </a:outerShdw>
          </a:effectLst>
        </p:spPr>
        <p:txBody>
          <a:bodyPr wrap="square" rtlCol="0">
            <a:spAutoFit/>
          </a:bodyPr>
          <a:lstStyle/>
          <a:p>
            <a:endParaRPr lang="en-US" dirty="0"/>
          </a:p>
        </p:txBody>
      </p:sp>
      <p:sp>
        <p:nvSpPr>
          <p:cNvPr id="10" name="TextBox 9">
            <a:extLst>
              <a:ext uri="{FF2B5EF4-FFF2-40B4-BE49-F238E27FC236}">
                <a16:creationId xmlns:a16="http://schemas.microsoft.com/office/drawing/2014/main" id="{CCBC5B10-A68C-FC44-A8EF-EF1AB9DD52A8}"/>
              </a:ext>
              <a:ext uri="{C183D7F6-B498-43B3-948B-1728B52AA6E4}">
                <adec:decorative xmlns:adec="http://schemas.microsoft.com/office/drawing/2017/decorative" val="1"/>
              </a:ext>
            </a:extLst>
          </p:cNvPr>
          <p:cNvSpPr txBox="1"/>
          <p:nvPr/>
        </p:nvSpPr>
        <p:spPr>
          <a:xfrm>
            <a:off x="2463948" y="4052288"/>
            <a:ext cx="1130003" cy="369332"/>
          </a:xfrm>
          <a:prstGeom prst="rect">
            <a:avLst/>
          </a:prstGeom>
          <a:noFill/>
          <a:ln w="28575">
            <a:solidFill>
              <a:srgbClr val="FF0000"/>
            </a:solidFill>
          </a:ln>
          <a:effectLst>
            <a:outerShdw blurRad="50800" dist="38100" dir="2700000" algn="tl" rotWithShape="0">
              <a:prstClr val="black">
                <a:alpha val="40000"/>
              </a:prstClr>
            </a:outerShdw>
          </a:effectLst>
        </p:spPr>
        <p:txBody>
          <a:bodyPr wrap="square" rtlCol="0">
            <a:spAutoFit/>
          </a:bodyPr>
          <a:lstStyle/>
          <a:p>
            <a:endParaRPr lang="en-US" dirty="0"/>
          </a:p>
        </p:txBody>
      </p:sp>
      <p:sp>
        <p:nvSpPr>
          <p:cNvPr id="11" name="TextBox 10">
            <a:extLst>
              <a:ext uri="{FF2B5EF4-FFF2-40B4-BE49-F238E27FC236}">
                <a16:creationId xmlns:a16="http://schemas.microsoft.com/office/drawing/2014/main" id="{A2766646-B7D6-B5ED-994E-020653EF74A7}"/>
              </a:ext>
              <a:ext uri="{C183D7F6-B498-43B3-948B-1728B52AA6E4}">
                <adec:decorative xmlns:adec="http://schemas.microsoft.com/office/drawing/2017/decorative" val="1"/>
              </a:ext>
            </a:extLst>
          </p:cNvPr>
          <p:cNvSpPr txBox="1"/>
          <p:nvPr/>
        </p:nvSpPr>
        <p:spPr>
          <a:xfrm>
            <a:off x="2590670" y="4866413"/>
            <a:ext cx="1935074" cy="454025"/>
          </a:xfrm>
          <a:prstGeom prst="rect">
            <a:avLst/>
          </a:prstGeom>
          <a:noFill/>
          <a:ln w="28575">
            <a:solidFill>
              <a:srgbClr val="FF0000"/>
            </a:solidFill>
          </a:ln>
          <a:effectLst>
            <a:outerShdw blurRad="50800" dist="38100" dir="2700000" algn="tl" rotWithShape="0">
              <a:prstClr val="black">
                <a:alpha val="40000"/>
              </a:prstClr>
            </a:outerShdw>
          </a:effectLst>
        </p:spPr>
        <p:txBody>
          <a:bodyPr wrap="square" rtlCol="0">
            <a:spAutoFit/>
          </a:bodyPr>
          <a:lstStyle/>
          <a:p>
            <a:endParaRPr lang="en-US" dirty="0"/>
          </a:p>
        </p:txBody>
      </p:sp>
      <p:sp>
        <p:nvSpPr>
          <p:cNvPr id="12" name="Slide Number Placeholder 11">
            <a:extLst>
              <a:ext uri="{FF2B5EF4-FFF2-40B4-BE49-F238E27FC236}">
                <a16:creationId xmlns:a16="http://schemas.microsoft.com/office/drawing/2014/main" id="{3E935939-63ED-2E30-E260-5845765FF131}"/>
              </a:ext>
            </a:extLst>
          </p:cNvPr>
          <p:cNvSpPr>
            <a:spLocks noGrp="1"/>
          </p:cNvSpPr>
          <p:nvPr>
            <p:ph type="sldNum" sz="quarter" idx="12"/>
          </p:nvPr>
        </p:nvSpPr>
        <p:spPr/>
        <p:txBody>
          <a:bodyPr/>
          <a:lstStyle/>
          <a:p>
            <a:fld id="{C95E8E5B-C54E-4915-B069-2B2C8B7FEC1E}" type="slidenum">
              <a:rPr lang="en-US" smtClean="0"/>
              <a:pPr/>
              <a:t>20</a:t>
            </a:fld>
            <a:endParaRPr lang="en-US" dirty="0"/>
          </a:p>
        </p:txBody>
      </p:sp>
    </p:spTree>
    <p:extLst>
      <p:ext uri="{BB962C8B-B14F-4D97-AF65-F5344CB8AC3E}">
        <p14:creationId xmlns:p14="http://schemas.microsoft.com/office/powerpoint/2010/main" val="34581754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4A14A-5D0C-A670-0768-46F88A4A4E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8E3D6E-04FA-FDFB-C983-E2E25532F2BB}"/>
              </a:ext>
            </a:extLst>
          </p:cNvPr>
          <p:cNvSpPr>
            <a:spLocks noGrp="1"/>
          </p:cNvSpPr>
          <p:nvPr>
            <p:ph type="title"/>
          </p:nvPr>
        </p:nvSpPr>
        <p:spPr>
          <a:xfrm>
            <a:off x="237786" y="255412"/>
            <a:ext cx="7886700" cy="688422"/>
          </a:xfrm>
        </p:spPr>
        <p:txBody>
          <a:bodyPr>
            <a:normAutofit/>
          </a:bodyPr>
          <a:lstStyle/>
          <a:p>
            <a:r>
              <a:rPr lang="en-US" sz="3200" b="1" dirty="0">
                <a:solidFill>
                  <a:schemeClr val="accent1"/>
                </a:solidFill>
                <a:latin typeface="Aptos" panose="020B0004020202020204" pitchFamily="34" charset="0"/>
              </a:rPr>
              <a:t>Other Payor Information - Medicare</a:t>
            </a:r>
          </a:p>
        </p:txBody>
      </p:sp>
      <p:pic>
        <p:nvPicPr>
          <p:cNvPr id="3" name="Content Placeholder 4" descr="Screenshot of Other Payor Information page">
            <a:extLst>
              <a:ext uri="{FF2B5EF4-FFF2-40B4-BE49-F238E27FC236}">
                <a16:creationId xmlns:a16="http://schemas.microsoft.com/office/drawing/2014/main" id="{FF494C28-6189-82C7-4DE0-EB6EE558AF1D}"/>
              </a:ext>
            </a:extLst>
          </p:cNvPr>
          <p:cNvPicPr>
            <a:picLocks/>
          </p:cNvPicPr>
          <p:nvPr/>
        </p:nvPicPr>
        <p:blipFill>
          <a:blip r:embed="rId2"/>
          <a:stretch>
            <a:fillRect/>
          </a:stretch>
        </p:blipFill>
        <p:spPr>
          <a:xfrm>
            <a:off x="308114" y="1093304"/>
            <a:ext cx="7886700" cy="4681331"/>
          </a:xfrm>
          <a:prstGeom prst="rect">
            <a:avLst/>
          </a:prstGeom>
          <a:ln w="28575">
            <a:solidFill>
              <a:schemeClr val="accent4"/>
            </a:solidFill>
          </a:ln>
          <a:effectLst>
            <a:softEdge rad="12700"/>
          </a:effectLst>
        </p:spPr>
      </p:pic>
      <p:sp>
        <p:nvSpPr>
          <p:cNvPr id="4" name="Slide Number Placeholder 3">
            <a:extLst>
              <a:ext uri="{FF2B5EF4-FFF2-40B4-BE49-F238E27FC236}">
                <a16:creationId xmlns:a16="http://schemas.microsoft.com/office/drawing/2014/main" id="{7E50B6E3-D667-49FF-59DB-739E075D8915}"/>
              </a:ext>
            </a:extLst>
          </p:cNvPr>
          <p:cNvSpPr>
            <a:spLocks noGrp="1"/>
          </p:cNvSpPr>
          <p:nvPr>
            <p:ph type="sldNum" sz="quarter" idx="12"/>
          </p:nvPr>
        </p:nvSpPr>
        <p:spPr/>
        <p:txBody>
          <a:bodyPr/>
          <a:lstStyle/>
          <a:p>
            <a:fld id="{C95E8E5B-C54E-4915-B069-2B2C8B7FEC1E}" type="slidenum">
              <a:rPr lang="en-US" smtClean="0"/>
              <a:pPr/>
              <a:t>21</a:t>
            </a:fld>
            <a:endParaRPr lang="en-US" dirty="0"/>
          </a:p>
        </p:txBody>
      </p:sp>
    </p:spTree>
    <p:extLst>
      <p:ext uri="{BB962C8B-B14F-4D97-AF65-F5344CB8AC3E}">
        <p14:creationId xmlns:p14="http://schemas.microsoft.com/office/powerpoint/2010/main" val="632523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37949-F67C-CA73-4C3B-C823E03DE3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E8B235-D2E6-2A3F-3031-D77364B06421}"/>
              </a:ext>
            </a:extLst>
          </p:cNvPr>
          <p:cNvSpPr>
            <a:spLocks noGrp="1"/>
          </p:cNvSpPr>
          <p:nvPr>
            <p:ph type="title"/>
          </p:nvPr>
        </p:nvSpPr>
        <p:spPr>
          <a:xfrm>
            <a:off x="361122" y="345946"/>
            <a:ext cx="7886700" cy="688422"/>
          </a:xfrm>
        </p:spPr>
        <p:txBody>
          <a:bodyPr>
            <a:normAutofit/>
          </a:bodyPr>
          <a:lstStyle/>
          <a:p>
            <a:r>
              <a:rPr lang="en-US" sz="3200" b="1" dirty="0">
                <a:solidFill>
                  <a:schemeClr val="accent1"/>
                </a:solidFill>
                <a:latin typeface="Aptos" panose="020B0004020202020204" pitchFamily="34" charset="0"/>
              </a:rPr>
              <a:t>Other Payor Information</a:t>
            </a:r>
          </a:p>
        </p:txBody>
      </p:sp>
      <p:pic>
        <p:nvPicPr>
          <p:cNvPr id="3" name="Content Placeholder 4">
            <a:extLst>
              <a:ext uri="{FF2B5EF4-FFF2-40B4-BE49-F238E27FC236}">
                <a16:creationId xmlns:a16="http://schemas.microsoft.com/office/drawing/2014/main" id="{399122DD-3588-C544-7AC8-05B69D04715E}"/>
              </a:ext>
              <a:ext uri="{C183D7F6-B498-43B3-948B-1728B52AA6E4}">
                <adec:decorative xmlns:adec="http://schemas.microsoft.com/office/drawing/2017/decorative" val="1"/>
              </a:ext>
            </a:extLst>
          </p:cNvPr>
          <p:cNvPicPr>
            <a:picLocks/>
          </p:cNvPicPr>
          <p:nvPr/>
        </p:nvPicPr>
        <p:blipFill>
          <a:blip r:embed="rId2"/>
          <a:stretch>
            <a:fillRect/>
          </a:stretch>
        </p:blipFill>
        <p:spPr>
          <a:xfrm>
            <a:off x="361122" y="1203289"/>
            <a:ext cx="8146774" cy="4402381"/>
          </a:xfrm>
          <a:prstGeom prst="rect">
            <a:avLst/>
          </a:prstGeom>
          <a:ln w="28575">
            <a:solidFill>
              <a:schemeClr val="accent4"/>
            </a:solidFill>
          </a:ln>
          <a:effectLst>
            <a:softEdge rad="12700"/>
          </a:effectLst>
        </p:spPr>
      </p:pic>
      <p:sp>
        <p:nvSpPr>
          <p:cNvPr id="4" name="Slide Number Placeholder 3">
            <a:extLst>
              <a:ext uri="{FF2B5EF4-FFF2-40B4-BE49-F238E27FC236}">
                <a16:creationId xmlns:a16="http://schemas.microsoft.com/office/drawing/2014/main" id="{95B138BA-B3AB-713F-1D62-BE7F6D695F04}"/>
              </a:ext>
            </a:extLst>
          </p:cNvPr>
          <p:cNvSpPr>
            <a:spLocks noGrp="1"/>
          </p:cNvSpPr>
          <p:nvPr>
            <p:ph type="sldNum" sz="quarter" idx="12"/>
          </p:nvPr>
        </p:nvSpPr>
        <p:spPr/>
        <p:txBody>
          <a:bodyPr/>
          <a:lstStyle/>
          <a:p>
            <a:fld id="{C95E8E5B-C54E-4915-B069-2B2C8B7FEC1E}" type="slidenum">
              <a:rPr lang="en-US" smtClean="0"/>
              <a:pPr/>
              <a:t>22</a:t>
            </a:fld>
            <a:endParaRPr lang="en-US" dirty="0"/>
          </a:p>
        </p:txBody>
      </p:sp>
    </p:spTree>
    <p:extLst>
      <p:ext uri="{BB962C8B-B14F-4D97-AF65-F5344CB8AC3E}">
        <p14:creationId xmlns:p14="http://schemas.microsoft.com/office/powerpoint/2010/main" val="2916985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7689B-F73B-910D-9A28-5FEF764D7A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6D4D64-3B91-CEBB-3D7C-597CC2F9B738}"/>
              </a:ext>
            </a:extLst>
          </p:cNvPr>
          <p:cNvSpPr>
            <a:spLocks noGrp="1"/>
          </p:cNvSpPr>
          <p:nvPr>
            <p:ph type="title"/>
          </p:nvPr>
        </p:nvSpPr>
        <p:spPr>
          <a:xfrm>
            <a:off x="192519" y="201091"/>
            <a:ext cx="7886700" cy="688422"/>
          </a:xfrm>
        </p:spPr>
        <p:txBody>
          <a:bodyPr>
            <a:normAutofit/>
          </a:bodyPr>
          <a:lstStyle/>
          <a:p>
            <a:r>
              <a:rPr lang="en-US" sz="3200" b="1" dirty="0">
                <a:solidFill>
                  <a:schemeClr val="accent1"/>
                </a:solidFill>
                <a:latin typeface="Aptos" panose="020B0004020202020204" pitchFamily="34" charset="0"/>
              </a:rPr>
              <a:t>Limited Services</a:t>
            </a:r>
          </a:p>
        </p:txBody>
      </p:sp>
      <p:pic>
        <p:nvPicPr>
          <p:cNvPr id="4" name="Content Placeholder 4" descr="Screenshot of Limited Services page">
            <a:extLst>
              <a:ext uri="{FF2B5EF4-FFF2-40B4-BE49-F238E27FC236}">
                <a16:creationId xmlns:a16="http://schemas.microsoft.com/office/drawing/2014/main" id="{14573814-4DD7-F8B2-42E3-AE82DABF80F5}"/>
              </a:ext>
            </a:extLst>
          </p:cNvPr>
          <p:cNvPicPr>
            <a:picLocks/>
          </p:cNvPicPr>
          <p:nvPr/>
        </p:nvPicPr>
        <p:blipFill>
          <a:blip r:embed="rId2"/>
          <a:stretch>
            <a:fillRect/>
          </a:stretch>
        </p:blipFill>
        <p:spPr>
          <a:xfrm>
            <a:off x="313082" y="1082059"/>
            <a:ext cx="8204753" cy="4692576"/>
          </a:xfrm>
          <a:prstGeom prst="rect">
            <a:avLst/>
          </a:prstGeom>
          <a:ln w="28575">
            <a:solidFill>
              <a:schemeClr val="accent4"/>
            </a:solidFill>
          </a:ln>
          <a:effectLst>
            <a:softEdge rad="12700"/>
          </a:effectLst>
        </p:spPr>
      </p:pic>
      <p:sp>
        <p:nvSpPr>
          <p:cNvPr id="5" name="Slide Number Placeholder 4">
            <a:extLst>
              <a:ext uri="{FF2B5EF4-FFF2-40B4-BE49-F238E27FC236}">
                <a16:creationId xmlns:a16="http://schemas.microsoft.com/office/drawing/2014/main" id="{35FDA9D1-AE09-460A-0DE4-B85C38177B83}"/>
              </a:ext>
            </a:extLst>
          </p:cNvPr>
          <p:cNvSpPr>
            <a:spLocks noGrp="1"/>
          </p:cNvSpPr>
          <p:nvPr>
            <p:ph type="sldNum" sz="quarter" idx="12"/>
          </p:nvPr>
        </p:nvSpPr>
        <p:spPr/>
        <p:txBody>
          <a:bodyPr/>
          <a:lstStyle/>
          <a:p>
            <a:fld id="{C95E8E5B-C54E-4915-B069-2B2C8B7FEC1E}" type="slidenum">
              <a:rPr lang="en-US" smtClean="0"/>
              <a:pPr/>
              <a:t>23</a:t>
            </a:fld>
            <a:endParaRPr lang="en-US" dirty="0"/>
          </a:p>
        </p:txBody>
      </p:sp>
    </p:spTree>
    <p:extLst>
      <p:ext uri="{BB962C8B-B14F-4D97-AF65-F5344CB8AC3E}">
        <p14:creationId xmlns:p14="http://schemas.microsoft.com/office/powerpoint/2010/main" val="15438714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6C315-F6E2-571B-B9D6-EDE81C6CBA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7B8831-B21E-219C-530F-1D69880B2E92}"/>
              </a:ext>
            </a:extLst>
          </p:cNvPr>
          <p:cNvSpPr>
            <a:spLocks noGrp="1"/>
          </p:cNvSpPr>
          <p:nvPr>
            <p:ph type="title"/>
          </p:nvPr>
        </p:nvSpPr>
        <p:spPr>
          <a:xfrm>
            <a:off x="192519" y="345947"/>
            <a:ext cx="7886700" cy="688422"/>
          </a:xfrm>
        </p:spPr>
        <p:txBody>
          <a:bodyPr>
            <a:normAutofit/>
          </a:bodyPr>
          <a:lstStyle/>
          <a:p>
            <a:r>
              <a:rPr lang="en-US" sz="3200" b="1" dirty="0">
                <a:solidFill>
                  <a:schemeClr val="accent1"/>
                </a:solidFill>
                <a:latin typeface="Aptos" panose="020B0004020202020204" pitchFamily="34" charset="0"/>
              </a:rPr>
              <a:t>Non-Covered Services</a:t>
            </a:r>
          </a:p>
        </p:txBody>
      </p:sp>
      <p:sp>
        <p:nvSpPr>
          <p:cNvPr id="3" name="TextBox 2">
            <a:extLst>
              <a:ext uri="{FF2B5EF4-FFF2-40B4-BE49-F238E27FC236}">
                <a16:creationId xmlns:a16="http://schemas.microsoft.com/office/drawing/2014/main" id="{6A56EA32-8E53-21C4-70B9-78168CB72933}"/>
              </a:ext>
            </a:extLst>
          </p:cNvPr>
          <p:cNvSpPr txBox="1"/>
          <p:nvPr/>
        </p:nvSpPr>
        <p:spPr>
          <a:xfrm>
            <a:off x="192519" y="1101339"/>
            <a:ext cx="8951481" cy="369332"/>
          </a:xfrm>
          <a:prstGeom prst="rect">
            <a:avLst/>
          </a:prstGeom>
          <a:noFill/>
        </p:spPr>
        <p:txBody>
          <a:bodyPr wrap="square" rtlCol="0">
            <a:spAutoFit/>
          </a:bodyPr>
          <a:lstStyle/>
          <a:p>
            <a:r>
              <a:rPr lang="en-US" dirty="0">
                <a:latin typeface="Aptos" panose="020B0004020202020204" pitchFamily="34" charset="0"/>
              </a:rPr>
              <a:t>Vision services for this member are limited. They are </a:t>
            </a:r>
            <a:r>
              <a:rPr lang="en-US" b="1" dirty="0">
                <a:latin typeface="Aptos" panose="020B0004020202020204" pitchFamily="34" charset="0"/>
              </a:rPr>
              <a:t>NOT</a:t>
            </a:r>
            <a:r>
              <a:rPr lang="en-US" dirty="0">
                <a:latin typeface="Aptos" panose="020B0004020202020204" pitchFamily="34" charset="0"/>
              </a:rPr>
              <a:t> eligible for frames and lens. </a:t>
            </a:r>
          </a:p>
        </p:txBody>
      </p:sp>
      <p:pic>
        <p:nvPicPr>
          <p:cNvPr id="5" name="Content Placeholder 4" descr="Screenshot of Non-Covered Services page">
            <a:extLst>
              <a:ext uri="{FF2B5EF4-FFF2-40B4-BE49-F238E27FC236}">
                <a16:creationId xmlns:a16="http://schemas.microsoft.com/office/drawing/2014/main" id="{409E8DCA-993F-84D4-67C2-570636536B84}"/>
              </a:ext>
            </a:extLst>
          </p:cNvPr>
          <p:cNvPicPr>
            <a:picLocks/>
          </p:cNvPicPr>
          <p:nvPr/>
        </p:nvPicPr>
        <p:blipFill>
          <a:blip r:embed="rId2"/>
          <a:stretch>
            <a:fillRect/>
          </a:stretch>
        </p:blipFill>
        <p:spPr>
          <a:xfrm>
            <a:off x="296914" y="1794613"/>
            <a:ext cx="8550172" cy="3962048"/>
          </a:xfrm>
          <a:prstGeom prst="rect">
            <a:avLst/>
          </a:prstGeom>
          <a:ln w="28575">
            <a:solidFill>
              <a:schemeClr val="accent4"/>
            </a:solidFill>
          </a:ln>
          <a:effectLst>
            <a:softEdge rad="12700"/>
          </a:effectLst>
        </p:spPr>
      </p:pic>
      <p:sp>
        <p:nvSpPr>
          <p:cNvPr id="6" name="Slide Number Placeholder 5">
            <a:extLst>
              <a:ext uri="{FF2B5EF4-FFF2-40B4-BE49-F238E27FC236}">
                <a16:creationId xmlns:a16="http://schemas.microsoft.com/office/drawing/2014/main" id="{027D7CA3-5D09-1EF8-4CB7-A5B74F3299C5}"/>
              </a:ext>
            </a:extLst>
          </p:cNvPr>
          <p:cNvSpPr>
            <a:spLocks noGrp="1"/>
          </p:cNvSpPr>
          <p:nvPr>
            <p:ph type="sldNum" sz="quarter" idx="12"/>
          </p:nvPr>
        </p:nvSpPr>
        <p:spPr/>
        <p:txBody>
          <a:bodyPr/>
          <a:lstStyle/>
          <a:p>
            <a:fld id="{C95E8E5B-C54E-4915-B069-2B2C8B7FEC1E}" type="slidenum">
              <a:rPr lang="en-US" smtClean="0"/>
              <a:pPr/>
              <a:t>24</a:t>
            </a:fld>
            <a:endParaRPr lang="en-US" dirty="0"/>
          </a:p>
        </p:txBody>
      </p:sp>
    </p:spTree>
    <p:extLst>
      <p:ext uri="{BB962C8B-B14F-4D97-AF65-F5344CB8AC3E}">
        <p14:creationId xmlns:p14="http://schemas.microsoft.com/office/powerpoint/2010/main" val="10092539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AA1C2C5-6EF9-941A-B414-13080A4BA6D4}"/>
              </a:ext>
            </a:extLst>
          </p:cNvPr>
          <p:cNvSpPr>
            <a:spLocks noGrp="1"/>
          </p:cNvSpPr>
          <p:nvPr>
            <p:ph type="sldNum" sz="quarter" idx="12"/>
          </p:nvPr>
        </p:nvSpPr>
        <p:spPr>
          <a:xfrm>
            <a:off x="6457950" y="6356351"/>
            <a:ext cx="2057400" cy="365125"/>
          </a:xfrm>
        </p:spPr>
        <p:txBody>
          <a:bodyPr>
            <a:normAutofit/>
          </a:bodyPr>
          <a:lstStyle/>
          <a:p>
            <a:pPr>
              <a:spcAft>
                <a:spcPts val="600"/>
              </a:spcAft>
            </a:pPr>
            <a:fld id="{C95E8E5B-C54E-4915-B069-2B2C8B7FEC1E}" type="slidenum">
              <a:rPr lang="en-US" smtClean="0"/>
              <a:pPr>
                <a:spcAft>
                  <a:spcPts val="600"/>
                </a:spcAft>
              </a:pPr>
              <a:t>25</a:t>
            </a:fld>
            <a:endParaRPr lang="en-US"/>
          </a:p>
        </p:txBody>
      </p:sp>
      <p:sp>
        <p:nvSpPr>
          <p:cNvPr id="6" name="Title 1">
            <a:extLst>
              <a:ext uri="{FF2B5EF4-FFF2-40B4-BE49-F238E27FC236}">
                <a16:creationId xmlns:a16="http://schemas.microsoft.com/office/drawing/2014/main" id="{C9366538-4D9F-454B-52B5-B789DEFDFDEF}"/>
              </a:ext>
            </a:extLst>
          </p:cNvPr>
          <p:cNvSpPr>
            <a:spLocks noGrp="1"/>
          </p:cNvSpPr>
          <p:nvPr>
            <p:ph type="title"/>
          </p:nvPr>
        </p:nvSpPr>
        <p:spPr>
          <a:xfrm>
            <a:off x="201267" y="199144"/>
            <a:ext cx="7886700" cy="966717"/>
          </a:xfrm>
        </p:spPr>
        <p:txBody>
          <a:bodyPr anchor="ctr">
            <a:normAutofit/>
          </a:bodyPr>
          <a:lstStyle/>
          <a:p>
            <a:r>
              <a:rPr lang="en-US" sz="3200" b="1" dirty="0">
                <a:solidFill>
                  <a:schemeClr val="accent1"/>
                </a:solidFill>
                <a:latin typeface="Aptos" panose="020B0004020202020204" pitchFamily="34" charset="0"/>
              </a:rPr>
              <a:t>ELVS Phone Contact</a:t>
            </a:r>
          </a:p>
        </p:txBody>
      </p:sp>
      <p:graphicFrame>
        <p:nvGraphicFramePr>
          <p:cNvPr id="7" name="Content Placeholder 2">
            <a:extLst>
              <a:ext uri="{FF2B5EF4-FFF2-40B4-BE49-F238E27FC236}">
                <a16:creationId xmlns:a16="http://schemas.microsoft.com/office/drawing/2014/main" id="{9A92076B-D790-4FF7-8EF2-BB628CA80431}"/>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804480969"/>
              </p:ext>
            </p:extLst>
          </p:nvPr>
        </p:nvGraphicFramePr>
        <p:xfrm>
          <a:off x="201267" y="1073426"/>
          <a:ext cx="7886700" cy="44086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82722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885BFA4-1124-E468-4DE3-2F52AE8C2D01}"/>
              </a:ext>
            </a:extLst>
          </p:cNvPr>
          <p:cNvSpPr>
            <a:spLocks noGrp="1"/>
          </p:cNvSpPr>
          <p:nvPr>
            <p:ph type="sldNum" sz="quarter" idx="12"/>
          </p:nvPr>
        </p:nvSpPr>
        <p:spPr>
          <a:xfrm>
            <a:off x="6457950" y="6356351"/>
            <a:ext cx="2057400" cy="365125"/>
          </a:xfrm>
        </p:spPr>
        <p:txBody>
          <a:bodyPr>
            <a:normAutofit/>
          </a:bodyPr>
          <a:lstStyle/>
          <a:p>
            <a:pPr>
              <a:spcAft>
                <a:spcPts val="600"/>
              </a:spcAft>
            </a:pPr>
            <a:fld id="{C95E8E5B-C54E-4915-B069-2B2C8B7FEC1E}" type="slidenum">
              <a:rPr lang="en-US" smtClean="0"/>
              <a:pPr>
                <a:spcAft>
                  <a:spcPts val="600"/>
                </a:spcAft>
              </a:pPr>
              <a:t>26</a:t>
            </a:fld>
            <a:endParaRPr lang="en-US"/>
          </a:p>
        </p:txBody>
      </p:sp>
      <p:sp>
        <p:nvSpPr>
          <p:cNvPr id="6" name="Title 1">
            <a:extLst>
              <a:ext uri="{FF2B5EF4-FFF2-40B4-BE49-F238E27FC236}">
                <a16:creationId xmlns:a16="http://schemas.microsoft.com/office/drawing/2014/main" id="{CF248447-4859-1E50-74D7-D68924010087}"/>
              </a:ext>
            </a:extLst>
          </p:cNvPr>
          <p:cNvSpPr>
            <a:spLocks noGrp="1"/>
          </p:cNvSpPr>
          <p:nvPr>
            <p:ph type="title"/>
          </p:nvPr>
        </p:nvSpPr>
        <p:spPr>
          <a:xfrm>
            <a:off x="402971" y="153880"/>
            <a:ext cx="7886700" cy="1225134"/>
          </a:xfrm>
        </p:spPr>
        <p:txBody>
          <a:bodyPr anchor="ctr">
            <a:normAutofit/>
          </a:bodyPr>
          <a:lstStyle/>
          <a:p>
            <a:r>
              <a:rPr lang="en-US" sz="3200" b="1" dirty="0">
                <a:solidFill>
                  <a:schemeClr val="accent1"/>
                </a:solidFill>
                <a:latin typeface="Aptos" panose="020B0004020202020204" pitchFamily="34" charset="0"/>
              </a:rPr>
              <a:t>Electronic Data Interchange (EDI)</a:t>
            </a:r>
            <a:br>
              <a:rPr lang="en-US" sz="3200" b="1" dirty="0">
                <a:solidFill>
                  <a:schemeClr val="accent1"/>
                </a:solidFill>
                <a:latin typeface="Aptos" panose="020B0004020202020204" pitchFamily="34" charset="0"/>
              </a:rPr>
            </a:br>
            <a:r>
              <a:rPr lang="en-US" sz="3200" b="1" dirty="0">
                <a:solidFill>
                  <a:schemeClr val="accent1"/>
                </a:solidFill>
                <a:latin typeface="Aptos" panose="020B0004020202020204" pitchFamily="34" charset="0"/>
              </a:rPr>
              <a:t>Assistance</a:t>
            </a:r>
          </a:p>
        </p:txBody>
      </p:sp>
      <p:grpSp>
        <p:nvGrpSpPr>
          <p:cNvPr id="7" name="Group 6">
            <a:extLst>
              <a:ext uri="{FF2B5EF4-FFF2-40B4-BE49-F238E27FC236}">
                <a16:creationId xmlns:a16="http://schemas.microsoft.com/office/drawing/2014/main" id="{7990C8FF-A648-A460-BBD9-1763973668BE}"/>
              </a:ext>
              <a:ext uri="{C183D7F6-B498-43B3-948B-1728B52AA6E4}">
                <adec:decorative xmlns:adec="http://schemas.microsoft.com/office/drawing/2017/decorative" val="1"/>
              </a:ext>
            </a:extLst>
          </p:cNvPr>
          <p:cNvGrpSpPr/>
          <p:nvPr/>
        </p:nvGrpSpPr>
        <p:grpSpPr>
          <a:xfrm>
            <a:off x="402973" y="1514414"/>
            <a:ext cx="6565791" cy="613766"/>
            <a:chOff x="0" y="221542"/>
            <a:chExt cx="6565791" cy="1216800"/>
          </a:xfrm>
        </p:grpSpPr>
        <p:sp>
          <p:nvSpPr>
            <p:cNvPr id="8" name="Rectangle: Rounded Corners 7">
              <a:extLst>
                <a:ext uri="{FF2B5EF4-FFF2-40B4-BE49-F238E27FC236}">
                  <a16:creationId xmlns:a16="http://schemas.microsoft.com/office/drawing/2014/main" id="{5631336A-45A9-7AF1-F5FD-36CA538CE1AD}"/>
                </a:ext>
              </a:extLst>
            </p:cNvPr>
            <p:cNvSpPr/>
            <p:nvPr/>
          </p:nvSpPr>
          <p:spPr>
            <a:xfrm>
              <a:off x="0" y="221542"/>
              <a:ext cx="6565791" cy="121680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dirty="0">
                <a:latin typeface="Aptos" panose="020B0004020202020204" pitchFamily="34" charset="0"/>
              </a:endParaRPr>
            </a:p>
          </p:txBody>
        </p:sp>
        <p:sp>
          <p:nvSpPr>
            <p:cNvPr id="9" name="Rectangle: Rounded Corners 4">
              <a:extLst>
                <a:ext uri="{FF2B5EF4-FFF2-40B4-BE49-F238E27FC236}">
                  <a16:creationId xmlns:a16="http://schemas.microsoft.com/office/drawing/2014/main" id="{289BCF5D-2A88-5882-5AD9-A6A8A9F28A83}"/>
                </a:ext>
              </a:extLst>
            </p:cNvPr>
            <p:cNvSpPr txBox="1"/>
            <p:nvPr/>
          </p:nvSpPr>
          <p:spPr>
            <a:xfrm>
              <a:off x="59399" y="280941"/>
              <a:ext cx="6446993" cy="10980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spcAft>
                  <a:spcPts val="600"/>
                </a:spcAft>
                <a:buClrTx/>
                <a:buFontTx/>
                <a:buNone/>
              </a:pPr>
              <a:r>
                <a:rPr lang="en-US" altLang="en-US" sz="2000" b="1" dirty="0">
                  <a:latin typeface="Aptos" panose="020B0004020202020204" pitchFamily="34" charset="0"/>
                </a:rPr>
                <a:t>EDI Support Services Help Desk</a:t>
              </a:r>
            </a:p>
          </p:txBody>
        </p:sp>
      </p:grpSp>
      <p:sp>
        <p:nvSpPr>
          <p:cNvPr id="11" name="TextBox 10">
            <a:extLst>
              <a:ext uri="{FF2B5EF4-FFF2-40B4-BE49-F238E27FC236}">
                <a16:creationId xmlns:a16="http://schemas.microsoft.com/office/drawing/2014/main" id="{F030C855-E7D3-D3A0-8E3D-A31D8F77A372}"/>
              </a:ext>
            </a:extLst>
          </p:cNvPr>
          <p:cNvSpPr txBox="1"/>
          <p:nvPr/>
        </p:nvSpPr>
        <p:spPr>
          <a:xfrm>
            <a:off x="420603" y="2223146"/>
            <a:ext cx="6565791" cy="369332"/>
          </a:xfrm>
          <a:prstGeom prst="rect">
            <a:avLst/>
          </a:prstGeom>
          <a:noFill/>
        </p:spPr>
        <p:txBody>
          <a:bodyPr wrap="square" rtlCol="0">
            <a:spAutoFit/>
          </a:bodyPr>
          <a:lstStyle/>
          <a:p>
            <a:pPr marL="0" indent="0">
              <a:spcAft>
                <a:spcPts val="600"/>
              </a:spcAft>
              <a:buClrTx/>
              <a:buFontTx/>
              <a:buNone/>
            </a:pPr>
            <a:r>
              <a:rPr lang="en-US" altLang="en-US" sz="1800" b="1" dirty="0">
                <a:latin typeface="Aptos" panose="020B0004020202020204" pitchFamily="34" charset="0"/>
              </a:rPr>
              <a:t>Phone: </a:t>
            </a:r>
            <a:r>
              <a:rPr lang="en-US" altLang="en-US" sz="1800" dirty="0">
                <a:latin typeface="Aptos" panose="020B0004020202020204" pitchFamily="34" charset="0"/>
              </a:rPr>
              <a:t>800-967-7902</a:t>
            </a:r>
          </a:p>
        </p:txBody>
      </p:sp>
      <p:grpSp>
        <p:nvGrpSpPr>
          <p:cNvPr id="12" name="Group 11">
            <a:extLst>
              <a:ext uri="{FF2B5EF4-FFF2-40B4-BE49-F238E27FC236}">
                <a16:creationId xmlns:a16="http://schemas.microsoft.com/office/drawing/2014/main" id="{4D568A16-A68A-13E8-51B9-B5EA9E7A7112}"/>
              </a:ext>
              <a:ext uri="{C183D7F6-B498-43B3-948B-1728B52AA6E4}">
                <adec:decorative xmlns:adec="http://schemas.microsoft.com/office/drawing/2017/decorative" val="1"/>
              </a:ext>
            </a:extLst>
          </p:cNvPr>
          <p:cNvGrpSpPr/>
          <p:nvPr/>
        </p:nvGrpSpPr>
        <p:grpSpPr>
          <a:xfrm>
            <a:off x="402971" y="2944603"/>
            <a:ext cx="6565791" cy="493161"/>
            <a:chOff x="0" y="2535504"/>
            <a:chExt cx="6565791" cy="1216800"/>
          </a:xfrm>
          <a:solidFill>
            <a:schemeClr val="accent1"/>
          </a:solidFill>
        </p:grpSpPr>
        <p:sp>
          <p:nvSpPr>
            <p:cNvPr id="13" name="Rectangle: Rounded Corners 12">
              <a:extLst>
                <a:ext uri="{FF2B5EF4-FFF2-40B4-BE49-F238E27FC236}">
                  <a16:creationId xmlns:a16="http://schemas.microsoft.com/office/drawing/2014/main" id="{975595B4-3499-8089-8D12-FAE30C97DCF7}"/>
                </a:ext>
              </a:extLst>
            </p:cNvPr>
            <p:cNvSpPr/>
            <p:nvPr/>
          </p:nvSpPr>
          <p:spPr>
            <a:xfrm>
              <a:off x="0" y="2535504"/>
              <a:ext cx="6565791" cy="1216800"/>
            </a:xfrm>
            <a:prstGeom prst="roundRect">
              <a:avLst/>
            </a:prstGeom>
            <a:grpFill/>
          </p:spPr>
          <p:style>
            <a:lnRef idx="2">
              <a:schemeClr val="lt1">
                <a:hueOff val="0"/>
                <a:satOff val="0"/>
                <a:lumOff val="0"/>
                <a:alphaOff val="0"/>
              </a:schemeClr>
            </a:lnRef>
            <a:fillRef idx="1">
              <a:schemeClr val="accent2">
                <a:hueOff val="-6415599"/>
                <a:satOff val="50093"/>
                <a:lumOff val="45098"/>
                <a:alphaOff val="0"/>
              </a:schemeClr>
            </a:fillRef>
            <a:effectRef idx="0">
              <a:schemeClr val="accent2">
                <a:hueOff val="-6415599"/>
                <a:satOff val="50093"/>
                <a:lumOff val="45098"/>
                <a:alphaOff val="0"/>
              </a:schemeClr>
            </a:effectRef>
            <a:fontRef idx="minor">
              <a:schemeClr val="lt1"/>
            </a:fontRef>
          </p:style>
          <p:txBody>
            <a:bodyPr/>
            <a:lstStyle/>
            <a:p>
              <a:endParaRPr lang="en-US" dirty="0">
                <a:solidFill>
                  <a:schemeClr val="bg1"/>
                </a:solidFill>
                <a:latin typeface="Aptos" panose="020B0004020202020204" pitchFamily="34" charset="0"/>
              </a:endParaRPr>
            </a:p>
          </p:txBody>
        </p:sp>
        <p:sp>
          <p:nvSpPr>
            <p:cNvPr id="14" name="Rectangle: Rounded Corners 4">
              <a:extLst>
                <a:ext uri="{FF2B5EF4-FFF2-40B4-BE49-F238E27FC236}">
                  <a16:creationId xmlns:a16="http://schemas.microsoft.com/office/drawing/2014/main" id="{02EC2434-7B23-C1AC-2D1D-57693794F7A4}"/>
                </a:ext>
              </a:extLst>
            </p:cNvPr>
            <p:cNvSpPr txBox="1"/>
            <p:nvPr/>
          </p:nvSpPr>
          <p:spPr>
            <a:xfrm>
              <a:off x="59399" y="2594903"/>
              <a:ext cx="6446993" cy="109800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altLang="en-US" sz="2000" b="1" dirty="0">
                  <a:solidFill>
                    <a:schemeClr val="bg1"/>
                  </a:solidFill>
                  <a:latin typeface="Aptos" panose="020B0004020202020204" pitchFamily="34" charset="0"/>
                </a:rPr>
                <a:t>Hours of Operation</a:t>
              </a:r>
              <a:endParaRPr lang="en-US" sz="2000" kern="1200" dirty="0">
                <a:solidFill>
                  <a:schemeClr val="bg1"/>
                </a:solidFill>
                <a:latin typeface="Aptos" panose="020B0004020202020204" pitchFamily="34" charset="0"/>
              </a:endParaRPr>
            </a:p>
          </p:txBody>
        </p:sp>
      </p:grpSp>
      <p:sp>
        <p:nvSpPr>
          <p:cNvPr id="15" name="TextBox 14">
            <a:extLst>
              <a:ext uri="{FF2B5EF4-FFF2-40B4-BE49-F238E27FC236}">
                <a16:creationId xmlns:a16="http://schemas.microsoft.com/office/drawing/2014/main" id="{FF182E11-D971-82D4-9A3F-2F05D0601CDF}"/>
              </a:ext>
            </a:extLst>
          </p:cNvPr>
          <p:cNvSpPr txBox="1"/>
          <p:nvPr/>
        </p:nvSpPr>
        <p:spPr>
          <a:xfrm>
            <a:off x="402971" y="3540390"/>
            <a:ext cx="6758709" cy="646331"/>
          </a:xfrm>
          <a:prstGeom prst="rect">
            <a:avLst/>
          </a:prstGeom>
          <a:noFill/>
        </p:spPr>
        <p:txBody>
          <a:bodyPr wrap="square" rtlCol="0">
            <a:spAutoFit/>
          </a:bodyPr>
          <a:lstStyle/>
          <a:p>
            <a:pPr marL="0" indent="0">
              <a:spcAft>
                <a:spcPts val="600"/>
              </a:spcAft>
              <a:buClrTx/>
              <a:buFontTx/>
              <a:buNone/>
            </a:pPr>
            <a:r>
              <a:rPr lang="en-US" altLang="en-US" sz="1800" dirty="0">
                <a:latin typeface="Aptos" panose="020B0004020202020204" pitchFamily="34" charset="0"/>
              </a:rPr>
              <a:t>Monday - Friday 8:00 A.M. - 5:00 P.M. (CT)</a:t>
            </a:r>
            <a:br>
              <a:rPr lang="en-US" altLang="en-US" sz="1800" dirty="0">
                <a:latin typeface="Aptos" panose="020B0004020202020204" pitchFamily="34" charset="0"/>
              </a:rPr>
            </a:br>
            <a:r>
              <a:rPr lang="en-US" altLang="en-US" sz="1800" dirty="0">
                <a:latin typeface="Aptos" panose="020B0004020202020204" pitchFamily="34" charset="0"/>
              </a:rPr>
              <a:t>Link to </a:t>
            </a:r>
            <a:r>
              <a:rPr lang="en-US" altLang="en-US" sz="1800" b="1" dirty="0">
                <a:latin typeface="Aptos" panose="020B0004020202020204" pitchFamily="34" charset="0"/>
                <a:hlinkClick r:id="rId2"/>
              </a:rPr>
              <a:t>See Training Closure Schedule</a:t>
            </a:r>
            <a:endParaRPr lang="en-US" dirty="0">
              <a:latin typeface="Aptos" panose="020B0004020202020204" pitchFamily="34" charset="0"/>
            </a:endParaRPr>
          </a:p>
        </p:txBody>
      </p:sp>
      <p:grpSp>
        <p:nvGrpSpPr>
          <p:cNvPr id="16" name="Group 15">
            <a:extLst>
              <a:ext uri="{FF2B5EF4-FFF2-40B4-BE49-F238E27FC236}">
                <a16:creationId xmlns:a16="http://schemas.microsoft.com/office/drawing/2014/main" id="{1D806F93-EE7A-29FA-3FBE-979692737515}"/>
              </a:ext>
              <a:ext uri="{C183D7F6-B498-43B3-948B-1728B52AA6E4}">
                <adec:decorative xmlns:adec="http://schemas.microsoft.com/office/drawing/2017/decorative" val="1"/>
              </a:ext>
            </a:extLst>
          </p:cNvPr>
          <p:cNvGrpSpPr/>
          <p:nvPr/>
        </p:nvGrpSpPr>
        <p:grpSpPr>
          <a:xfrm>
            <a:off x="402971" y="4651019"/>
            <a:ext cx="6565791" cy="551450"/>
            <a:chOff x="0" y="221542"/>
            <a:chExt cx="6565791" cy="1216800"/>
          </a:xfrm>
          <a:solidFill>
            <a:schemeClr val="accent6"/>
          </a:solidFill>
        </p:grpSpPr>
        <p:sp>
          <p:nvSpPr>
            <p:cNvPr id="17" name="Rectangle: Rounded Corners 16">
              <a:extLst>
                <a:ext uri="{FF2B5EF4-FFF2-40B4-BE49-F238E27FC236}">
                  <a16:creationId xmlns:a16="http://schemas.microsoft.com/office/drawing/2014/main" id="{7A5EC9C6-2A20-BA96-7B6A-070724E8A047}"/>
                </a:ext>
              </a:extLst>
            </p:cNvPr>
            <p:cNvSpPr/>
            <p:nvPr/>
          </p:nvSpPr>
          <p:spPr>
            <a:xfrm>
              <a:off x="0" y="221542"/>
              <a:ext cx="6565791" cy="1216800"/>
            </a:xfrm>
            <a:prstGeom prst="roundRect">
              <a:avLst/>
            </a:prstGeom>
            <a:grp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dirty="0">
                <a:latin typeface="Aptos" panose="020B0004020202020204" pitchFamily="34" charset="0"/>
              </a:endParaRPr>
            </a:p>
          </p:txBody>
        </p:sp>
        <p:sp>
          <p:nvSpPr>
            <p:cNvPr id="18" name="Rectangle: Rounded Corners 4">
              <a:extLst>
                <a:ext uri="{FF2B5EF4-FFF2-40B4-BE49-F238E27FC236}">
                  <a16:creationId xmlns:a16="http://schemas.microsoft.com/office/drawing/2014/main" id="{32FDB618-CF0D-65A3-549F-5E52CAC00B3D}"/>
                </a:ext>
              </a:extLst>
            </p:cNvPr>
            <p:cNvSpPr txBox="1"/>
            <p:nvPr/>
          </p:nvSpPr>
          <p:spPr>
            <a:xfrm>
              <a:off x="59399" y="280941"/>
              <a:ext cx="6446993" cy="109800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spcAft>
                  <a:spcPts val="600"/>
                </a:spcAft>
                <a:buClrTx/>
                <a:buFontTx/>
                <a:buNone/>
              </a:pPr>
              <a:r>
                <a:rPr lang="en-US" altLang="en-US" sz="2000" b="1" dirty="0">
                  <a:latin typeface="Aptos" panose="020B0004020202020204" pitchFamily="34" charset="0"/>
                </a:rPr>
                <a:t>Mailing Address and Fax Number</a:t>
              </a:r>
              <a:endParaRPr lang="en-US" altLang="en-US" sz="2000" u="sng" dirty="0">
                <a:latin typeface="Aptos" panose="020B0004020202020204" pitchFamily="34" charset="0"/>
              </a:endParaRPr>
            </a:p>
          </p:txBody>
        </p:sp>
      </p:grpSp>
      <p:sp>
        <p:nvSpPr>
          <p:cNvPr id="19" name="Rectangle 1">
            <a:extLst>
              <a:ext uri="{FF2B5EF4-FFF2-40B4-BE49-F238E27FC236}">
                <a16:creationId xmlns:a16="http://schemas.microsoft.com/office/drawing/2014/main" id="{17A508C6-26D5-EBC5-2B1D-D07C4280A299}"/>
              </a:ext>
            </a:extLst>
          </p:cNvPr>
          <p:cNvSpPr txBox="1">
            <a:spLocks noChangeArrowheads="1"/>
          </p:cNvSpPr>
          <p:nvPr/>
        </p:nvSpPr>
        <p:spPr bwMode="auto">
          <a:xfrm>
            <a:off x="462370" y="5112434"/>
            <a:ext cx="6758709" cy="1061346"/>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0" rIns="0" bIns="0" numCol="1" anchor="ctr" anchorCtr="0" compatLnSpc="1">
            <a:prstTxWarp prst="textNoShape">
              <a:avLst/>
            </a:prstTxWarp>
            <a:normAutofit/>
          </a:bodyPr>
          <a:lstStyle>
            <a:lvl1pPr marL="228600" indent="-228600" algn="l" defTabSz="914400" rtl="0" eaLnBrk="0" fontAlgn="base" latinLnBrk="0" hangingPunct="0">
              <a:lnSpc>
                <a:spcPct val="100000"/>
              </a:lnSpc>
              <a:spcBef>
                <a:spcPct val="0"/>
              </a:spcBef>
              <a:spcAft>
                <a:spcPct val="0"/>
              </a:spcAft>
              <a:buClr>
                <a:schemeClr val="accent1"/>
              </a:buClr>
              <a:buFont typeface="Arial" panose="020B0604020202020204" pitchFamily="34" charset="0"/>
              <a:buChar char="•"/>
              <a:defRPr sz="1800" b="0" i="0" kern="1200">
                <a:solidFill>
                  <a:schemeClr val="tx1"/>
                </a:solidFill>
                <a:latin typeface="Arial" panose="020B0604020202020204" pitchFamily="34" charset="0"/>
                <a:ea typeface="+mn-ea"/>
                <a:cs typeface="+mn-cs"/>
              </a:defRPr>
            </a:lvl1pPr>
            <a:lvl2pPr marL="685800" indent="-228600" algn="l" defTabSz="914400" rtl="0" eaLnBrk="0" fontAlgn="base" latinLnBrk="0" hangingPunct="0">
              <a:lnSpc>
                <a:spcPct val="100000"/>
              </a:lnSpc>
              <a:spcBef>
                <a:spcPct val="0"/>
              </a:spcBef>
              <a:spcAft>
                <a:spcPct val="0"/>
              </a:spcAft>
              <a:buClr>
                <a:schemeClr val="tx2"/>
              </a:buClr>
              <a:buFont typeface="Arial" panose="020B0604020202020204" pitchFamily="34" charset="0"/>
              <a:buChar char="•"/>
              <a:defRPr sz="1800" b="0" i="0" kern="1200">
                <a:solidFill>
                  <a:schemeClr val="tx1"/>
                </a:solidFill>
                <a:latin typeface="Arial" panose="020B0604020202020204" pitchFamily="34" charset="0"/>
                <a:ea typeface="+mn-ea"/>
                <a:cs typeface="+mn-cs"/>
              </a:defRPr>
            </a:lvl2pPr>
            <a:lvl3pPr marL="1143000" indent="-228600" algn="l" defTabSz="914400" rtl="0" eaLnBrk="0" fontAlgn="base" latinLnBrk="0" hangingPunct="0">
              <a:lnSpc>
                <a:spcPct val="100000"/>
              </a:lnSpc>
              <a:spcBef>
                <a:spcPct val="0"/>
              </a:spcBef>
              <a:spcAft>
                <a:spcPct val="0"/>
              </a:spcAft>
              <a:buClr>
                <a:schemeClr val="accent2"/>
              </a:buClr>
              <a:buFont typeface="Arial" panose="020B0604020202020204" pitchFamily="34" charset="0"/>
              <a:buChar char="•"/>
              <a:defRPr sz="1800" b="0" i="0" kern="1200">
                <a:solidFill>
                  <a:schemeClr val="tx1"/>
                </a:solidFill>
                <a:latin typeface="Arial" panose="020B0604020202020204" pitchFamily="34" charset="0"/>
                <a:ea typeface="+mn-ea"/>
                <a:cs typeface="+mn-cs"/>
              </a:defRPr>
            </a:lvl3pPr>
            <a:lvl4pPr marL="1600200" indent="-228600" algn="l" defTabSz="914400" rtl="0" eaLnBrk="0" fontAlgn="base" latinLnBrk="0" hangingPunct="0">
              <a:lnSpc>
                <a:spcPct val="100000"/>
              </a:lnSpc>
              <a:spcBef>
                <a:spcPct val="0"/>
              </a:spcBef>
              <a:spcAft>
                <a:spcPct val="0"/>
              </a:spcAft>
              <a:buClr>
                <a:schemeClr val="accent5"/>
              </a:buClr>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0" fontAlgn="base" latinLnBrk="0" hangingPunct="0">
              <a:lnSpc>
                <a:spcPct val="100000"/>
              </a:lnSpc>
              <a:spcBef>
                <a:spcPct val="0"/>
              </a:spcBef>
              <a:spcAft>
                <a:spcPct val="0"/>
              </a:spcAft>
              <a:buClr>
                <a:schemeClr val="accent4"/>
              </a:buClr>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lnSpc>
                <a:spcPct val="90000"/>
              </a:lnSpc>
              <a:spcBef>
                <a:spcPct val="0"/>
              </a:spcBef>
              <a:spcAft>
                <a:spcPct val="0"/>
              </a:spcAft>
              <a:buFont typeface="Arial" panose="020B0604020202020204" pitchFamily="34" charset="0"/>
              <a:buChar char="•"/>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lnSpc>
                <a:spcPct val="90000"/>
              </a:lnSpc>
              <a:spcBef>
                <a:spcPct val="0"/>
              </a:spcBef>
              <a:spcAft>
                <a:spcPct val="0"/>
              </a:spcAft>
              <a:buFont typeface="Arial" panose="020B0604020202020204" pitchFamily="34" charset="0"/>
              <a:buChar char="•"/>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lnSpc>
                <a:spcPct val="90000"/>
              </a:lnSpc>
              <a:spcBef>
                <a:spcPct val="0"/>
              </a:spcBef>
              <a:spcAft>
                <a:spcPct val="0"/>
              </a:spcAft>
              <a:buFont typeface="Arial" panose="020B0604020202020204" pitchFamily="34" charset="0"/>
              <a:buChar char="•"/>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lnSpc>
                <a:spcPct val="90000"/>
              </a:lnSpc>
              <a:spcBef>
                <a:spcPct val="0"/>
              </a:spcBef>
              <a:spcAft>
                <a:spcPct val="0"/>
              </a:spcAft>
              <a:buFont typeface="Arial" panose="020B0604020202020204" pitchFamily="34" charset="0"/>
              <a:buChar char="•"/>
              <a:defRPr sz="1800" kern="1200">
                <a:solidFill>
                  <a:schemeClr val="tx1"/>
                </a:solidFill>
                <a:latin typeface="Arial" panose="020B0604020202020204" pitchFamily="34" charset="0"/>
                <a:ea typeface="+mn-ea"/>
                <a:cs typeface="+mn-cs"/>
              </a:defRPr>
            </a:lvl9pPr>
          </a:lstStyle>
          <a:p>
            <a:pPr marL="0" indent="0">
              <a:spcAft>
                <a:spcPts val="600"/>
              </a:spcAft>
              <a:buClrTx/>
              <a:buFontTx/>
              <a:buNone/>
            </a:pPr>
            <a:endParaRPr lang="en-US" altLang="en-US" dirty="0">
              <a:latin typeface="Aptos" panose="020B0004020202020204" pitchFamily="34" charset="0"/>
            </a:endParaRPr>
          </a:p>
          <a:p>
            <a:pPr marL="0" indent="0">
              <a:spcAft>
                <a:spcPts val="600"/>
              </a:spcAft>
              <a:buClrTx/>
              <a:buFontTx/>
              <a:buNone/>
            </a:pPr>
            <a:r>
              <a:rPr lang="en-US" altLang="en-US" b="1" dirty="0">
                <a:latin typeface="Aptos" panose="020B0004020202020204" pitchFamily="34" charset="0"/>
              </a:rPr>
              <a:t>Support Services</a:t>
            </a:r>
            <a:r>
              <a:rPr lang="en-US" altLang="en-US" dirty="0">
                <a:latin typeface="Aptos" panose="020B0004020202020204" pitchFamily="34" charset="0"/>
              </a:rPr>
              <a:t>, PO Box 6729, Fargo, ND 58108-6729</a:t>
            </a:r>
          </a:p>
          <a:p>
            <a:pPr marL="0" indent="0">
              <a:spcAft>
                <a:spcPts val="600"/>
              </a:spcAft>
              <a:buClrTx/>
              <a:buNone/>
            </a:pPr>
            <a:r>
              <a:rPr lang="en-US" altLang="en-US" b="1" dirty="0">
                <a:latin typeface="Aptos" panose="020B0004020202020204" pitchFamily="34" charset="0"/>
              </a:rPr>
              <a:t>FAX: </a:t>
            </a:r>
            <a:r>
              <a:rPr lang="en-US" altLang="en-US" dirty="0">
                <a:latin typeface="Aptos" panose="020B0004020202020204" pitchFamily="34" charset="0"/>
              </a:rPr>
              <a:t>701-277-7850</a:t>
            </a:r>
          </a:p>
          <a:p>
            <a:pPr marL="0" indent="0">
              <a:spcAft>
                <a:spcPts val="600"/>
              </a:spcAft>
              <a:buClrTx/>
              <a:buFontTx/>
              <a:buNone/>
            </a:pPr>
            <a:endParaRPr lang="en-US" altLang="en-US" dirty="0">
              <a:latin typeface="Aptos" panose="020B0004020202020204" pitchFamily="34" charset="0"/>
            </a:endParaRPr>
          </a:p>
        </p:txBody>
      </p:sp>
    </p:spTree>
    <p:extLst>
      <p:ext uri="{BB962C8B-B14F-4D97-AF65-F5344CB8AC3E}">
        <p14:creationId xmlns:p14="http://schemas.microsoft.com/office/powerpoint/2010/main" val="1284715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CCFF97E5-A684-B024-1FEF-8AE7FCF63534}"/>
              </a:ext>
            </a:extLst>
          </p:cNvPr>
          <p:cNvSpPr/>
          <p:nvPr/>
        </p:nvSpPr>
        <p:spPr>
          <a:xfrm>
            <a:off x="509535" y="3680670"/>
            <a:ext cx="7747397" cy="192838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600"/>
              </a:spcAft>
              <a:buClr>
                <a:schemeClr val="accent1"/>
              </a:buClr>
              <a:buFont typeface="Wingdings" panose="05000000000000000000" pitchFamily="2" charset="2"/>
              <a:buChar char="§"/>
            </a:pPr>
            <a:endParaRPr lang="en-US" altLang="en-US" sz="1800" dirty="0">
              <a:solidFill>
                <a:schemeClr val="tx1"/>
              </a:solidFill>
              <a:latin typeface="Aptos" panose="020B0004020202020204" pitchFamily="34" charset="0"/>
            </a:endParaRPr>
          </a:p>
          <a:p>
            <a:pPr>
              <a:spcAft>
                <a:spcPts val="600"/>
              </a:spcAft>
              <a:buClr>
                <a:schemeClr val="accent1"/>
              </a:buClr>
              <a:buFont typeface="Wingdings" panose="05000000000000000000" pitchFamily="2" charset="2"/>
              <a:buChar char="§"/>
            </a:pPr>
            <a:r>
              <a:rPr lang="en-US" altLang="en-US" sz="1800" dirty="0">
                <a:solidFill>
                  <a:schemeClr val="tx1"/>
                </a:solidFill>
                <a:latin typeface="Aptos" panose="020B0004020202020204" pitchFamily="34" charset="0"/>
              </a:rPr>
              <a:t>Your name</a:t>
            </a:r>
          </a:p>
          <a:p>
            <a:pPr>
              <a:spcAft>
                <a:spcPts val="600"/>
              </a:spcAft>
              <a:buClr>
                <a:schemeClr val="accent1"/>
              </a:buClr>
              <a:buFont typeface="Wingdings" panose="05000000000000000000" pitchFamily="2" charset="2"/>
              <a:buChar char="§"/>
            </a:pPr>
            <a:r>
              <a:rPr lang="en-US" altLang="en-US" sz="1800" dirty="0">
                <a:solidFill>
                  <a:schemeClr val="tx1"/>
                </a:solidFill>
                <a:latin typeface="Aptos" panose="020B0004020202020204" pitchFamily="34" charset="0"/>
              </a:rPr>
              <a:t> Business name and location</a:t>
            </a:r>
          </a:p>
          <a:p>
            <a:pPr>
              <a:spcAft>
                <a:spcPts val="600"/>
              </a:spcAft>
              <a:buClr>
                <a:schemeClr val="accent1"/>
              </a:buClr>
              <a:buFont typeface="Wingdings" panose="05000000000000000000" pitchFamily="2" charset="2"/>
              <a:buChar char="§"/>
            </a:pPr>
            <a:r>
              <a:rPr lang="en-US" altLang="en-US" sz="1800" dirty="0">
                <a:solidFill>
                  <a:schemeClr val="tx1"/>
                </a:solidFill>
                <a:latin typeface="Aptos" panose="020B0004020202020204" pitchFamily="34" charset="0"/>
              </a:rPr>
              <a:t> NPI</a:t>
            </a:r>
          </a:p>
          <a:p>
            <a:pPr>
              <a:spcAft>
                <a:spcPts val="600"/>
              </a:spcAft>
              <a:buClr>
                <a:schemeClr val="accent1"/>
              </a:buClr>
              <a:buFont typeface="Wingdings" panose="05000000000000000000" pitchFamily="2" charset="2"/>
              <a:buChar char="§"/>
            </a:pPr>
            <a:r>
              <a:rPr lang="en-US" altLang="en-US" sz="1800" dirty="0">
                <a:solidFill>
                  <a:schemeClr val="tx1"/>
                </a:solidFill>
                <a:latin typeface="Aptos" panose="020B0004020202020204" pitchFamily="34" charset="0"/>
              </a:rPr>
              <a:t> Business phone number and extension</a:t>
            </a:r>
          </a:p>
          <a:p>
            <a:pPr>
              <a:spcAft>
                <a:spcPts val="600"/>
              </a:spcAft>
              <a:buClr>
                <a:schemeClr val="accent1"/>
              </a:buClr>
              <a:buFont typeface="Wingdings" panose="05000000000000000000" pitchFamily="2" charset="2"/>
              <a:buChar char="§"/>
            </a:pPr>
            <a:r>
              <a:rPr lang="en-US" altLang="en-US" sz="1800" dirty="0">
                <a:solidFill>
                  <a:schemeClr val="tx1"/>
                </a:solidFill>
                <a:latin typeface="Aptos" panose="020B0004020202020204" pitchFamily="34" charset="0"/>
              </a:rPr>
              <a:t> Complete description of your issue</a:t>
            </a:r>
            <a:endParaRPr lang="en-US" dirty="0">
              <a:solidFill>
                <a:schemeClr val="tx1"/>
              </a:solidFill>
              <a:latin typeface="Aptos" panose="020B0004020202020204" pitchFamily="34" charset="0"/>
            </a:endParaRPr>
          </a:p>
          <a:p>
            <a:pPr algn="ctr"/>
            <a:endParaRPr lang="en-US" dirty="0">
              <a:latin typeface="Aptos" panose="020B0004020202020204" pitchFamily="34" charset="0"/>
            </a:endParaRPr>
          </a:p>
        </p:txBody>
      </p:sp>
      <p:sp>
        <p:nvSpPr>
          <p:cNvPr id="5" name="Slide Number Placeholder 4">
            <a:extLst>
              <a:ext uri="{FF2B5EF4-FFF2-40B4-BE49-F238E27FC236}">
                <a16:creationId xmlns:a16="http://schemas.microsoft.com/office/drawing/2014/main" id="{F8F06B65-C9B6-E780-31C8-8CD2CE09C4B1}"/>
              </a:ext>
            </a:extLst>
          </p:cNvPr>
          <p:cNvSpPr>
            <a:spLocks noGrp="1"/>
          </p:cNvSpPr>
          <p:nvPr>
            <p:ph type="sldNum" sz="quarter" idx="12"/>
          </p:nvPr>
        </p:nvSpPr>
        <p:spPr>
          <a:xfrm>
            <a:off x="6457950" y="6356351"/>
            <a:ext cx="2057400" cy="365125"/>
          </a:xfrm>
        </p:spPr>
        <p:txBody>
          <a:bodyPr>
            <a:normAutofit/>
          </a:bodyPr>
          <a:lstStyle/>
          <a:p>
            <a:pPr>
              <a:spcAft>
                <a:spcPts val="600"/>
              </a:spcAft>
            </a:pPr>
            <a:fld id="{C95E8E5B-C54E-4915-B069-2B2C8B7FEC1E}" type="slidenum">
              <a:rPr lang="en-US" smtClean="0"/>
              <a:pPr>
                <a:spcAft>
                  <a:spcPts val="600"/>
                </a:spcAft>
              </a:pPr>
              <a:t>27</a:t>
            </a:fld>
            <a:endParaRPr lang="en-US"/>
          </a:p>
        </p:txBody>
      </p:sp>
      <p:sp>
        <p:nvSpPr>
          <p:cNvPr id="8" name="TextBox 7">
            <a:extLst>
              <a:ext uri="{FF2B5EF4-FFF2-40B4-BE49-F238E27FC236}">
                <a16:creationId xmlns:a16="http://schemas.microsoft.com/office/drawing/2014/main" id="{38A00022-F85B-363D-87B2-B32328F6A588}"/>
              </a:ext>
            </a:extLst>
          </p:cNvPr>
          <p:cNvSpPr txBox="1"/>
          <p:nvPr/>
        </p:nvSpPr>
        <p:spPr>
          <a:xfrm>
            <a:off x="370232" y="1568459"/>
            <a:ext cx="7352471" cy="369332"/>
          </a:xfrm>
          <a:prstGeom prst="rect">
            <a:avLst/>
          </a:prstGeom>
          <a:noFill/>
        </p:spPr>
        <p:txBody>
          <a:bodyPr wrap="square">
            <a:spAutoFit/>
          </a:bodyPr>
          <a:lstStyle/>
          <a:p>
            <a:r>
              <a:rPr lang="en-US" altLang="en-US" sz="1800" dirty="0">
                <a:latin typeface="Aptos" panose="020B0004020202020204" pitchFamily="34" charset="0"/>
              </a:rPr>
              <a:t>For non-critical questions or issues: </a:t>
            </a:r>
            <a:r>
              <a:rPr lang="en-US" altLang="en-US" sz="1800" b="1" dirty="0">
                <a:latin typeface="Aptos" panose="020B0004020202020204" pitchFamily="34" charset="0"/>
                <a:hlinkClick r:id="rId2"/>
              </a:rPr>
              <a:t>support@edissweb.com</a:t>
            </a:r>
            <a:endParaRPr lang="en-US" dirty="0">
              <a:latin typeface="Aptos" panose="020B0004020202020204" pitchFamily="34" charset="0"/>
            </a:endParaRPr>
          </a:p>
        </p:txBody>
      </p:sp>
      <p:sp>
        <p:nvSpPr>
          <p:cNvPr id="9" name="TextBox 8">
            <a:extLst>
              <a:ext uri="{FF2B5EF4-FFF2-40B4-BE49-F238E27FC236}">
                <a16:creationId xmlns:a16="http://schemas.microsoft.com/office/drawing/2014/main" id="{C21AF9C8-4FF5-0442-C04E-FAF14A50C14A}"/>
              </a:ext>
            </a:extLst>
          </p:cNvPr>
          <p:cNvSpPr txBox="1"/>
          <p:nvPr/>
        </p:nvSpPr>
        <p:spPr>
          <a:xfrm>
            <a:off x="370232" y="2214165"/>
            <a:ext cx="7886700" cy="341632"/>
          </a:xfrm>
          <a:prstGeom prst="rect">
            <a:avLst/>
          </a:prstGeom>
          <a:noFill/>
        </p:spPr>
        <p:txBody>
          <a:bodyPr wrap="square">
            <a:spAutoFit/>
          </a:bodyPr>
          <a:lstStyle/>
          <a:p>
            <a:pPr defTabSz="889000">
              <a:lnSpc>
                <a:spcPct val="90000"/>
              </a:lnSpc>
              <a:spcBef>
                <a:spcPct val="0"/>
              </a:spcBef>
              <a:spcAft>
                <a:spcPct val="35000"/>
              </a:spcAft>
            </a:pPr>
            <a:r>
              <a:rPr lang="en-US" altLang="en-US" sz="1800" dirty="0">
                <a:latin typeface="Aptos" panose="020B0004020202020204" pitchFamily="34" charset="0"/>
              </a:rPr>
              <a:t>For concerns or praise to EDISS management: </a:t>
            </a:r>
            <a:r>
              <a:rPr lang="en-US" altLang="en-US" sz="1800" b="1" dirty="0">
                <a:solidFill>
                  <a:srgbClr val="0070C0"/>
                </a:solidFill>
                <a:latin typeface="Aptos" panose="020B0004020202020204" pitchFamily="34" charset="0"/>
                <a:hlinkClick r:id="rId3">
                  <a:extLst>
                    <a:ext uri="{A12FA001-AC4F-418D-AE19-62706E023703}">
                      <ahyp:hlinkClr xmlns:ahyp="http://schemas.microsoft.com/office/drawing/2018/hyperlinkcolor" val="tx"/>
                    </a:ext>
                  </a:extLst>
                </a:hlinkClick>
              </a:rPr>
              <a:t>edimgmt@edissweb.com</a:t>
            </a:r>
            <a:endParaRPr lang="en-US" sz="1800" b="1" dirty="0">
              <a:solidFill>
                <a:srgbClr val="0070C0"/>
              </a:solidFill>
              <a:latin typeface="Aptos" panose="020B0004020202020204" pitchFamily="34" charset="0"/>
            </a:endParaRPr>
          </a:p>
        </p:txBody>
      </p:sp>
      <p:sp>
        <p:nvSpPr>
          <p:cNvPr id="15" name="Title 1">
            <a:extLst>
              <a:ext uri="{FF2B5EF4-FFF2-40B4-BE49-F238E27FC236}">
                <a16:creationId xmlns:a16="http://schemas.microsoft.com/office/drawing/2014/main" id="{1EC55365-584B-8026-26A0-FE774351892F}"/>
              </a:ext>
            </a:extLst>
          </p:cNvPr>
          <p:cNvSpPr>
            <a:spLocks noGrp="1"/>
          </p:cNvSpPr>
          <p:nvPr>
            <p:ph type="title"/>
          </p:nvPr>
        </p:nvSpPr>
        <p:spPr>
          <a:xfrm>
            <a:off x="340531" y="244306"/>
            <a:ext cx="7886700" cy="1225134"/>
          </a:xfrm>
        </p:spPr>
        <p:txBody>
          <a:bodyPr anchor="ctr">
            <a:normAutofit/>
          </a:bodyPr>
          <a:lstStyle/>
          <a:p>
            <a:r>
              <a:rPr lang="en-US" sz="3200" b="1" dirty="0">
                <a:solidFill>
                  <a:schemeClr val="accent1"/>
                </a:solidFill>
                <a:latin typeface="Aptos" panose="020B0004020202020204" pitchFamily="34" charset="0"/>
              </a:rPr>
              <a:t>Electronic Data Interchange (EDI)</a:t>
            </a:r>
            <a:br>
              <a:rPr lang="en-US" sz="3200" b="1" dirty="0">
                <a:solidFill>
                  <a:schemeClr val="accent1"/>
                </a:solidFill>
                <a:latin typeface="Aptos" panose="020B0004020202020204" pitchFamily="34" charset="0"/>
              </a:rPr>
            </a:br>
            <a:r>
              <a:rPr lang="en-US" sz="3200" b="1" dirty="0">
                <a:solidFill>
                  <a:schemeClr val="accent1"/>
                </a:solidFill>
                <a:latin typeface="Aptos" panose="020B0004020202020204" pitchFamily="34" charset="0"/>
              </a:rPr>
              <a:t>Email Assistance</a:t>
            </a:r>
          </a:p>
        </p:txBody>
      </p:sp>
      <p:sp>
        <p:nvSpPr>
          <p:cNvPr id="19" name="Rectangle 18">
            <a:extLst>
              <a:ext uri="{FF2B5EF4-FFF2-40B4-BE49-F238E27FC236}">
                <a16:creationId xmlns:a16="http://schemas.microsoft.com/office/drawing/2014/main" id="{3A7701FE-B9CB-6D3E-A4C5-2517DD7BC52E}"/>
              </a:ext>
            </a:extLst>
          </p:cNvPr>
          <p:cNvSpPr/>
          <p:nvPr/>
        </p:nvSpPr>
        <p:spPr>
          <a:xfrm>
            <a:off x="479834" y="3005750"/>
            <a:ext cx="7747397" cy="54044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1800" b="1" dirty="0">
                <a:solidFill>
                  <a:schemeClr val="bg1"/>
                </a:solidFill>
                <a:latin typeface="Aptos" panose="020B0004020202020204" pitchFamily="34" charset="0"/>
              </a:rPr>
              <a:t>Be sure to include the following when contacting us via email</a:t>
            </a:r>
            <a:endParaRPr lang="en-US" b="1" dirty="0">
              <a:solidFill>
                <a:schemeClr val="bg1"/>
              </a:solidFill>
              <a:latin typeface="Aptos" panose="020B0004020202020204" pitchFamily="34" charset="0"/>
            </a:endParaRPr>
          </a:p>
        </p:txBody>
      </p:sp>
    </p:spTree>
    <p:extLst>
      <p:ext uri="{BB962C8B-B14F-4D97-AF65-F5344CB8AC3E}">
        <p14:creationId xmlns:p14="http://schemas.microsoft.com/office/powerpoint/2010/main" val="14314060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DDA9E85-11F9-3FEE-026C-B332B885C97E}"/>
              </a:ext>
            </a:extLst>
          </p:cNvPr>
          <p:cNvSpPr>
            <a:spLocks noGrp="1"/>
          </p:cNvSpPr>
          <p:nvPr>
            <p:ph type="sldNum" sz="quarter" idx="12"/>
          </p:nvPr>
        </p:nvSpPr>
        <p:spPr>
          <a:xfrm>
            <a:off x="6457950" y="6356351"/>
            <a:ext cx="2057400" cy="365125"/>
          </a:xfrm>
        </p:spPr>
        <p:txBody>
          <a:bodyPr>
            <a:normAutofit/>
          </a:bodyPr>
          <a:lstStyle/>
          <a:p>
            <a:pPr>
              <a:spcAft>
                <a:spcPts val="600"/>
              </a:spcAft>
            </a:pPr>
            <a:fld id="{C95E8E5B-C54E-4915-B069-2B2C8B7FEC1E}" type="slidenum">
              <a:rPr lang="en-US" smtClean="0"/>
              <a:pPr>
                <a:spcAft>
                  <a:spcPts val="600"/>
                </a:spcAft>
              </a:pPr>
              <a:t>28</a:t>
            </a:fld>
            <a:endParaRPr lang="en-US" dirty="0"/>
          </a:p>
        </p:txBody>
      </p:sp>
      <p:sp>
        <p:nvSpPr>
          <p:cNvPr id="6" name="Title 1">
            <a:extLst>
              <a:ext uri="{FF2B5EF4-FFF2-40B4-BE49-F238E27FC236}">
                <a16:creationId xmlns:a16="http://schemas.microsoft.com/office/drawing/2014/main" id="{004FF856-258A-F587-8561-F16BB7728B09}"/>
              </a:ext>
            </a:extLst>
          </p:cNvPr>
          <p:cNvSpPr txBox="1">
            <a:spLocks noGrp="1"/>
          </p:cNvSpPr>
          <p:nvPr>
            <p:ph type="title" idx="4294967295"/>
          </p:nvPr>
        </p:nvSpPr>
        <p:spPr>
          <a:xfrm>
            <a:off x="296931" y="224357"/>
            <a:ext cx="7886700" cy="12251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accent1"/>
                </a:solidFill>
                <a:effectLst/>
                <a:uLnTx/>
                <a:uFillTx/>
                <a:latin typeface="Aptos" panose="020B0004020202020204" pitchFamily="34" charset="0"/>
              </a:rPr>
              <a:t>Electronic Data Interchange (EDI)</a:t>
            </a:r>
            <a:br>
              <a:rPr kumimoji="0" lang="en-US" sz="3200" b="1" i="0" u="none" strike="noStrike" kern="1200" cap="none" spc="0" normalizeH="0" baseline="0" noProof="0" dirty="0">
                <a:ln>
                  <a:noFill/>
                </a:ln>
                <a:solidFill>
                  <a:schemeClr val="accent1"/>
                </a:solidFill>
                <a:effectLst/>
                <a:uLnTx/>
                <a:uFillTx/>
                <a:latin typeface="Aptos" panose="020B0004020202020204" pitchFamily="34" charset="0"/>
              </a:rPr>
            </a:br>
            <a:r>
              <a:rPr kumimoji="0" lang="en-US" sz="3200" b="1" i="0" u="none" strike="noStrike" kern="1200" cap="none" spc="0" normalizeH="0" baseline="0" noProof="0" dirty="0">
                <a:ln>
                  <a:noFill/>
                </a:ln>
                <a:solidFill>
                  <a:schemeClr val="accent1"/>
                </a:solidFill>
                <a:effectLst/>
                <a:uLnTx/>
                <a:uFillTx/>
                <a:latin typeface="Aptos" panose="020B0004020202020204" pitchFamily="34" charset="0"/>
              </a:rPr>
              <a:t>Helpful Hints</a:t>
            </a:r>
          </a:p>
        </p:txBody>
      </p:sp>
      <p:sp>
        <p:nvSpPr>
          <p:cNvPr id="7" name="TextBox 6">
            <a:extLst>
              <a:ext uri="{FF2B5EF4-FFF2-40B4-BE49-F238E27FC236}">
                <a16:creationId xmlns:a16="http://schemas.microsoft.com/office/drawing/2014/main" id="{9DAC3224-01C7-6742-7E97-95098D289D41}"/>
              </a:ext>
            </a:extLst>
          </p:cNvPr>
          <p:cNvSpPr txBox="1"/>
          <p:nvPr/>
        </p:nvSpPr>
        <p:spPr>
          <a:xfrm>
            <a:off x="445962" y="1685472"/>
            <a:ext cx="7588637" cy="4124206"/>
          </a:xfrm>
          <a:prstGeom prst="rect">
            <a:avLst/>
          </a:prstGeom>
          <a:noFill/>
        </p:spPr>
        <p:txBody>
          <a:bodyPr wrap="square">
            <a:spAutoFit/>
          </a:bodyPr>
          <a:lstStyle/>
          <a:p>
            <a:pPr>
              <a:spcAft>
                <a:spcPts val="600"/>
              </a:spcAft>
              <a:buClr>
                <a:schemeClr val="accent1"/>
              </a:buClr>
              <a:buFont typeface="Wingdings" panose="05000000000000000000" pitchFamily="2" charset="2"/>
              <a:buChar char="§"/>
            </a:pPr>
            <a:r>
              <a:rPr lang="en-US" altLang="en-US" sz="2200" dirty="0">
                <a:latin typeface="Aptos" panose="020B0004020202020204" pitchFamily="34" charset="0"/>
              </a:rPr>
              <a:t> To ensure delivery to your inbox, please add these addresses to your address book or safe list.</a:t>
            </a:r>
          </a:p>
          <a:p>
            <a:pPr>
              <a:spcAft>
                <a:spcPts val="600"/>
              </a:spcAft>
              <a:buClr>
                <a:schemeClr val="accent1"/>
              </a:buClr>
              <a:buFont typeface="Wingdings" panose="05000000000000000000" pitchFamily="2" charset="2"/>
              <a:buChar char="§"/>
            </a:pPr>
            <a:endParaRPr lang="en-US" altLang="en-US" sz="2200" dirty="0">
              <a:latin typeface="Aptos" panose="020B0004020202020204" pitchFamily="34" charset="0"/>
            </a:endParaRPr>
          </a:p>
          <a:p>
            <a:pPr>
              <a:spcAft>
                <a:spcPts val="600"/>
              </a:spcAft>
              <a:buClr>
                <a:schemeClr val="accent1"/>
              </a:buClr>
              <a:buFont typeface="Wingdings" panose="05000000000000000000" pitchFamily="2" charset="2"/>
              <a:buChar char="§"/>
            </a:pPr>
            <a:r>
              <a:rPr lang="en-US" altLang="en-US" sz="2200" dirty="0">
                <a:latin typeface="Aptos" panose="020B0004020202020204" pitchFamily="34" charset="0"/>
              </a:rPr>
              <a:t> Do not e-mail requests to EDISS for issues such as the status of a claim or remittance or questions about claim processing and denials. EDISS does not handle such inquiries.</a:t>
            </a:r>
          </a:p>
          <a:p>
            <a:pPr>
              <a:spcAft>
                <a:spcPts val="600"/>
              </a:spcAft>
              <a:buClr>
                <a:schemeClr val="accent1"/>
              </a:buClr>
              <a:buFont typeface="Wingdings" panose="05000000000000000000" pitchFamily="2" charset="2"/>
              <a:buChar char="§"/>
            </a:pPr>
            <a:endParaRPr lang="en-US" altLang="en-US" sz="2200" dirty="0">
              <a:latin typeface="Aptos" panose="020B0004020202020204" pitchFamily="34" charset="0"/>
            </a:endParaRPr>
          </a:p>
          <a:p>
            <a:pPr>
              <a:spcAft>
                <a:spcPts val="600"/>
              </a:spcAft>
              <a:buClr>
                <a:schemeClr val="accent1"/>
              </a:buClr>
              <a:buFont typeface="Wingdings" panose="05000000000000000000" pitchFamily="2" charset="2"/>
              <a:buChar char="§"/>
            </a:pPr>
            <a:r>
              <a:rPr lang="en-US" altLang="en-US" sz="2200" b="1" dirty="0">
                <a:latin typeface="Aptos" panose="020B0004020202020204" pitchFamily="34" charset="0"/>
              </a:rPr>
              <a:t> Note:</a:t>
            </a:r>
            <a:r>
              <a:rPr lang="en-US" altLang="en-US" sz="2200" dirty="0">
                <a:latin typeface="Aptos" panose="020B0004020202020204" pitchFamily="34" charset="0"/>
              </a:rPr>
              <a:t> Gateway and Connect access questions cannot be done via email, please call the appropriate phone number for assistance.</a:t>
            </a:r>
          </a:p>
        </p:txBody>
      </p:sp>
    </p:spTree>
    <p:extLst>
      <p:ext uri="{BB962C8B-B14F-4D97-AF65-F5344CB8AC3E}">
        <p14:creationId xmlns:p14="http://schemas.microsoft.com/office/powerpoint/2010/main" val="40947372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B923554-884A-90F1-2054-F9BB68C738FE}"/>
              </a:ext>
            </a:extLst>
          </p:cNvPr>
          <p:cNvSpPr>
            <a:spLocks noGrp="1"/>
          </p:cNvSpPr>
          <p:nvPr>
            <p:ph type="title"/>
          </p:nvPr>
        </p:nvSpPr>
        <p:spPr>
          <a:xfrm>
            <a:off x="639699" y="2560765"/>
            <a:ext cx="7572125" cy="2852737"/>
          </a:xfrm>
        </p:spPr>
        <p:txBody>
          <a:bodyPr/>
          <a:lstStyle/>
          <a:p>
            <a:r>
              <a:rPr lang="en-US" dirty="0">
                <a:latin typeface="Aptos" panose="020B0004020202020204" pitchFamily="34" charset="0"/>
              </a:rPr>
              <a:t>Questions?</a:t>
            </a:r>
          </a:p>
        </p:txBody>
      </p:sp>
      <p:sp>
        <p:nvSpPr>
          <p:cNvPr id="5" name="Slide Number Placeholder 4">
            <a:extLst>
              <a:ext uri="{FF2B5EF4-FFF2-40B4-BE49-F238E27FC236}">
                <a16:creationId xmlns:a16="http://schemas.microsoft.com/office/drawing/2014/main" id="{351D3717-5859-8606-6F63-0CD1BE5E3BA1}"/>
              </a:ext>
            </a:extLst>
          </p:cNvPr>
          <p:cNvSpPr>
            <a:spLocks noGrp="1"/>
          </p:cNvSpPr>
          <p:nvPr>
            <p:ph type="sldNum" sz="quarter" idx="12"/>
          </p:nvPr>
        </p:nvSpPr>
        <p:spPr>
          <a:xfrm>
            <a:off x="6457950" y="6356351"/>
            <a:ext cx="2057400" cy="365125"/>
          </a:xfrm>
        </p:spPr>
        <p:txBody>
          <a:bodyPr>
            <a:normAutofit/>
          </a:bodyPr>
          <a:lstStyle/>
          <a:p>
            <a:pPr>
              <a:spcAft>
                <a:spcPts val="600"/>
              </a:spcAft>
            </a:pPr>
            <a:fld id="{C95E8E5B-C54E-4915-B069-2B2C8B7FEC1E}" type="slidenum">
              <a:rPr lang="en-US" smtClean="0"/>
              <a:pPr>
                <a:spcAft>
                  <a:spcPts val="600"/>
                </a:spcAft>
              </a:pPr>
              <a:t>29</a:t>
            </a:fld>
            <a:endParaRPr lang="en-US"/>
          </a:p>
        </p:txBody>
      </p:sp>
    </p:spTree>
    <p:extLst>
      <p:ext uri="{BB962C8B-B14F-4D97-AF65-F5344CB8AC3E}">
        <p14:creationId xmlns:p14="http://schemas.microsoft.com/office/powerpoint/2010/main" val="775013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F6E885A-9F4F-D966-C622-1688DAB4EE06}"/>
              </a:ext>
            </a:extLst>
          </p:cNvPr>
          <p:cNvSpPr>
            <a:spLocks noGrp="1"/>
          </p:cNvSpPr>
          <p:nvPr>
            <p:ph type="sldNum" sz="quarter" idx="12"/>
          </p:nvPr>
        </p:nvSpPr>
        <p:spPr>
          <a:xfrm>
            <a:off x="6457950" y="6356351"/>
            <a:ext cx="2057400" cy="365125"/>
          </a:xfrm>
        </p:spPr>
        <p:txBody>
          <a:bodyPr>
            <a:normAutofit/>
          </a:bodyPr>
          <a:lstStyle/>
          <a:p>
            <a:pPr>
              <a:spcAft>
                <a:spcPts val="600"/>
              </a:spcAft>
            </a:pPr>
            <a:fld id="{C95E8E5B-C54E-4915-B069-2B2C8B7FEC1E}" type="slidenum">
              <a:rPr lang="en-US" smtClean="0"/>
              <a:pPr>
                <a:spcAft>
                  <a:spcPts val="600"/>
                </a:spcAft>
              </a:pPr>
              <a:t>3</a:t>
            </a:fld>
            <a:endParaRPr lang="en-US"/>
          </a:p>
        </p:txBody>
      </p:sp>
      <p:sp>
        <p:nvSpPr>
          <p:cNvPr id="6" name="Title 1">
            <a:extLst>
              <a:ext uri="{FF2B5EF4-FFF2-40B4-BE49-F238E27FC236}">
                <a16:creationId xmlns:a16="http://schemas.microsoft.com/office/drawing/2014/main" id="{33933896-3258-E6DE-E0A9-BE40FA10C4EE}"/>
              </a:ext>
            </a:extLst>
          </p:cNvPr>
          <p:cNvSpPr txBox="1">
            <a:spLocks noGrp="1"/>
          </p:cNvSpPr>
          <p:nvPr>
            <p:ph type="title" idx="4294967295"/>
          </p:nvPr>
        </p:nvSpPr>
        <p:spPr>
          <a:xfrm>
            <a:off x="251372" y="327157"/>
            <a:ext cx="8892628"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accent1"/>
                </a:solidFill>
                <a:effectLst/>
                <a:uLnTx/>
                <a:uFillTx/>
                <a:latin typeface="Aptos" panose="020B0004020202020204" pitchFamily="34" charset="0"/>
              </a:rPr>
              <a:t>ELVS:</a:t>
            </a:r>
            <a:br>
              <a:rPr kumimoji="0" lang="en-US" sz="2800" b="1" i="0" u="none" strike="noStrike" kern="1200" cap="none" spc="0" normalizeH="0" baseline="0" noProof="0" dirty="0">
                <a:ln>
                  <a:noFill/>
                </a:ln>
                <a:solidFill>
                  <a:schemeClr val="accent1"/>
                </a:solidFill>
                <a:effectLst/>
                <a:uLnTx/>
                <a:uFillTx/>
                <a:latin typeface="Aptos" panose="020B0004020202020204" pitchFamily="34" charset="0"/>
              </a:rPr>
            </a:br>
            <a:r>
              <a:rPr kumimoji="0" lang="en-US" sz="2800" b="1" i="0" u="none" strike="noStrike" kern="1200" cap="none" spc="0" normalizeH="0" baseline="0" noProof="0" dirty="0">
                <a:ln>
                  <a:noFill/>
                </a:ln>
                <a:solidFill>
                  <a:schemeClr val="accent1"/>
                </a:solidFill>
                <a:effectLst/>
                <a:uLnTx/>
                <a:uFillTx/>
                <a:latin typeface="Aptos" panose="020B0004020202020204" pitchFamily="34" charset="0"/>
              </a:rPr>
              <a:t>Online Solution for Provider Access Management</a:t>
            </a:r>
          </a:p>
        </p:txBody>
      </p:sp>
      <p:sp>
        <p:nvSpPr>
          <p:cNvPr id="7" name="TextBox 6">
            <a:extLst>
              <a:ext uri="{FF2B5EF4-FFF2-40B4-BE49-F238E27FC236}">
                <a16:creationId xmlns:a16="http://schemas.microsoft.com/office/drawing/2014/main" id="{A9BE738E-E613-1B5B-13BB-AF79E84CC97C}"/>
              </a:ext>
            </a:extLst>
          </p:cNvPr>
          <p:cNvSpPr txBox="1"/>
          <p:nvPr/>
        </p:nvSpPr>
        <p:spPr>
          <a:xfrm>
            <a:off x="251372" y="1598886"/>
            <a:ext cx="5741581" cy="369332"/>
          </a:xfrm>
          <a:prstGeom prst="rect">
            <a:avLst/>
          </a:prstGeom>
          <a:noFill/>
        </p:spPr>
        <p:txBody>
          <a:bodyPr wrap="square" rtlCol="0">
            <a:spAutoFit/>
          </a:bodyPr>
          <a:lstStyle/>
          <a:p>
            <a:r>
              <a:rPr lang="en-US" b="1" dirty="0">
                <a:solidFill>
                  <a:schemeClr val="accent1"/>
                </a:solidFill>
                <a:latin typeface="Aptos" panose="020B0004020202020204" pitchFamily="34" charset="0"/>
              </a:rPr>
              <a:t>This information can be found on ELVS</a:t>
            </a:r>
          </a:p>
        </p:txBody>
      </p:sp>
      <p:sp>
        <p:nvSpPr>
          <p:cNvPr id="8" name="Content Placeholder 10">
            <a:extLst>
              <a:ext uri="{FF2B5EF4-FFF2-40B4-BE49-F238E27FC236}">
                <a16:creationId xmlns:a16="http://schemas.microsoft.com/office/drawing/2014/main" id="{85DEC9BF-AFA1-A2CE-880C-049568E9F100}"/>
              </a:ext>
            </a:extLst>
          </p:cNvPr>
          <p:cNvSpPr txBox="1">
            <a:spLocks/>
          </p:cNvSpPr>
          <p:nvPr/>
        </p:nvSpPr>
        <p:spPr>
          <a:xfrm>
            <a:off x="251372" y="2200961"/>
            <a:ext cx="3868340" cy="3684588"/>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5760" indent="-365760"/>
            <a:r>
              <a:rPr lang="en-US" sz="1800" dirty="0">
                <a:latin typeface="Aptos" panose="020B0004020202020204" pitchFamily="34" charset="0"/>
              </a:rPr>
              <a:t>Active or Inactive Member</a:t>
            </a:r>
          </a:p>
          <a:p>
            <a:pPr marL="365760" indent="-365760"/>
            <a:r>
              <a:rPr lang="en-US" sz="1800" dirty="0">
                <a:latin typeface="Aptos" panose="020B0004020202020204" pitchFamily="34" charset="0"/>
              </a:rPr>
              <a:t>Co-Pay information</a:t>
            </a:r>
          </a:p>
          <a:p>
            <a:pPr marL="365760" indent="-365760"/>
            <a:r>
              <a:rPr lang="en-US" sz="1800" dirty="0">
                <a:latin typeface="Aptos" panose="020B0004020202020204" pitchFamily="34" charset="0"/>
              </a:rPr>
              <a:t>Dental</a:t>
            </a:r>
          </a:p>
          <a:p>
            <a:pPr marL="365760" indent="-365760"/>
            <a:r>
              <a:rPr lang="en-US" sz="1800" dirty="0">
                <a:latin typeface="Aptos" panose="020B0004020202020204" pitchFamily="34" charset="0"/>
              </a:rPr>
              <a:t>Chiropractic</a:t>
            </a:r>
          </a:p>
          <a:p>
            <a:pPr marL="365760" indent="-365760"/>
            <a:r>
              <a:rPr lang="en-US" sz="1800" dirty="0">
                <a:latin typeface="Aptos" panose="020B0004020202020204" pitchFamily="34" charset="0"/>
              </a:rPr>
              <a:t>Hospital</a:t>
            </a:r>
          </a:p>
          <a:p>
            <a:pPr marL="365760" indent="-365760"/>
            <a:r>
              <a:rPr lang="en-US" sz="1800" dirty="0">
                <a:latin typeface="Aptos" panose="020B0004020202020204" pitchFamily="34" charset="0"/>
              </a:rPr>
              <a:t>Emergency Services</a:t>
            </a:r>
          </a:p>
          <a:p>
            <a:pPr marL="365760" indent="-365760"/>
            <a:r>
              <a:rPr lang="en-US" sz="1800" dirty="0">
                <a:latin typeface="Aptos" panose="020B0004020202020204" pitchFamily="34" charset="0"/>
              </a:rPr>
              <a:t>Pharmacy</a:t>
            </a:r>
          </a:p>
          <a:p>
            <a:pPr marL="365760" indent="-365760"/>
            <a:r>
              <a:rPr lang="en-US" sz="1800" dirty="0">
                <a:latin typeface="Aptos" panose="020B0004020202020204" pitchFamily="34" charset="0"/>
              </a:rPr>
              <a:t>Physician</a:t>
            </a:r>
          </a:p>
          <a:p>
            <a:pPr marL="365760" indent="-365760"/>
            <a:r>
              <a:rPr lang="en-US" sz="1800" dirty="0">
                <a:latin typeface="Aptos" panose="020B0004020202020204" pitchFamily="34" charset="0"/>
              </a:rPr>
              <a:t>Limited Services</a:t>
            </a:r>
          </a:p>
          <a:p>
            <a:pPr marL="365760" indent="-365760"/>
            <a:r>
              <a:rPr lang="en-US" sz="1800" dirty="0">
                <a:latin typeface="Aptos" panose="020B0004020202020204" pitchFamily="34" charset="0"/>
              </a:rPr>
              <a:t>Non-Covered Services</a:t>
            </a:r>
          </a:p>
          <a:p>
            <a:pPr marL="365760" indent="-365760"/>
            <a:endParaRPr lang="en-US" sz="1800" dirty="0">
              <a:latin typeface="Aptos" panose="020B0004020202020204" pitchFamily="34" charset="0"/>
            </a:endParaRPr>
          </a:p>
        </p:txBody>
      </p:sp>
      <p:sp>
        <p:nvSpPr>
          <p:cNvPr id="9" name="Content Placeholder 10">
            <a:extLst>
              <a:ext uri="{FF2B5EF4-FFF2-40B4-BE49-F238E27FC236}">
                <a16:creationId xmlns:a16="http://schemas.microsoft.com/office/drawing/2014/main" id="{AFE50C88-F92D-A46B-A039-28767A2389F3}"/>
              </a:ext>
            </a:extLst>
          </p:cNvPr>
          <p:cNvSpPr txBox="1">
            <a:spLocks/>
          </p:cNvSpPr>
          <p:nvPr/>
        </p:nvSpPr>
        <p:spPr>
          <a:xfrm>
            <a:off x="4119712" y="2200961"/>
            <a:ext cx="3868340" cy="3684588"/>
          </a:xfrm>
          <a:prstGeom prst="rect">
            <a:avLst/>
          </a:prstGeom>
        </p:spPr>
        <p:txBody>
          <a:bodyPr>
            <a:normAutofit/>
          </a:bodyPr>
          <a:lst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5760" indent="-365760"/>
            <a:r>
              <a:rPr lang="en-US" sz="1800" dirty="0">
                <a:latin typeface="Aptos" panose="020B0004020202020204" pitchFamily="34" charset="0"/>
              </a:rPr>
              <a:t>Vision</a:t>
            </a:r>
          </a:p>
          <a:p>
            <a:pPr marL="365760" indent="-365760"/>
            <a:r>
              <a:rPr lang="en-US" sz="1800" dirty="0">
                <a:latin typeface="Aptos" panose="020B0004020202020204" pitchFamily="34" charset="0"/>
              </a:rPr>
              <a:t>Mental Health</a:t>
            </a:r>
          </a:p>
          <a:p>
            <a:pPr marL="365760" indent="-365760"/>
            <a:r>
              <a:rPr lang="en-US" sz="1800" dirty="0">
                <a:latin typeface="Aptos" panose="020B0004020202020204" pitchFamily="34" charset="0"/>
              </a:rPr>
              <a:t>Urgent Care</a:t>
            </a:r>
          </a:p>
          <a:p>
            <a:pPr marL="365760" indent="-365760"/>
            <a:r>
              <a:rPr lang="en-US" sz="1800" dirty="0">
                <a:latin typeface="Aptos" panose="020B0004020202020204" pitchFamily="34" charset="0"/>
              </a:rPr>
              <a:t>Primary Care Services</a:t>
            </a:r>
          </a:p>
          <a:p>
            <a:pPr marL="365760" indent="-365760"/>
            <a:r>
              <a:rPr lang="en-US" sz="1800" dirty="0">
                <a:latin typeface="Aptos" panose="020B0004020202020204" pitchFamily="34" charset="0"/>
              </a:rPr>
              <a:t>Managed Care Organization (MCO)</a:t>
            </a:r>
          </a:p>
          <a:p>
            <a:pPr marL="365760" indent="-365760"/>
            <a:r>
              <a:rPr lang="en-US" sz="1800" dirty="0">
                <a:latin typeface="Aptos" panose="020B0004020202020204" pitchFamily="34" charset="0"/>
              </a:rPr>
              <a:t>Third Party Liability or Other Insurance</a:t>
            </a:r>
          </a:p>
        </p:txBody>
      </p:sp>
    </p:spTree>
    <p:extLst>
      <p:ext uri="{BB962C8B-B14F-4D97-AF65-F5344CB8AC3E}">
        <p14:creationId xmlns:p14="http://schemas.microsoft.com/office/powerpoint/2010/main" val="3911707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DA46F5-D833-181D-FB3C-55A1A0686838}"/>
              </a:ext>
            </a:extLst>
          </p:cNvPr>
          <p:cNvSpPr>
            <a:spLocks noGrp="1"/>
          </p:cNvSpPr>
          <p:nvPr>
            <p:ph type="sldNum" sz="quarter" idx="12"/>
          </p:nvPr>
        </p:nvSpPr>
        <p:spPr>
          <a:xfrm>
            <a:off x="6457950" y="6356351"/>
            <a:ext cx="2057400" cy="365125"/>
          </a:xfrm>
        </p:spPr>
        <p:txBody>
          <a:bodyPr>
            <a:normAutofit/>
          </a:bodyPr>
          <a:lstStyle/>
          <a:p>
            <a:pPr>
              <a:spcAft>
                <a:spcPts val="600"/>
              </a:spcAft>
            </a:pPr>
            <a:fld id="{C95E8E5B-C54E-4915-B069-2B2C8B7FEC1E}" type="slidenum">
              <a:rPr lang="en-US" smtClean="0"/>
              <a:pPr>
                <a:spcAft>
                  <a:spcPts val="600"/>
                </a:spcAft>
              </a:pPr>
              <a:t>4</a:t>
            </a:fld>
            <a:endParaRPr lang="en-US"/>
          </a:p>
        </p:txBody>
      </p:sp>
      <p:sp>
        <p:nvSpPr>
          <p:cNvPr id="6" name="Title 1">
            <a:extLst>
              <a:ext uri="{FF2B5EF4-FFF2-40B4-BE49-F238E27FC236}">
                <a16:creationId xmlns:a16="http://schemas.microsoft.com/office/drawing/2014/main" id="{A031A843-29AD-CC8C-8D5A-B21616D0CB90}"/>
              </a:ext>
            </a:extLst>
          </p:cNvPr>
          <p:cNvSpPr txBox="1">
            <a:spLocks noGrp="1"/>
          </p:cNvSpPr>
          <p:nvPr>
            <p:ph type="title" idx="4294967295"/>
          </p:nvPr>
        </p:nvSpPr>
        <p:spPr>
          <a:xfrm>
            <a:off x="201268" y="357247"/>
            <a:ext cx="7886700" cy="9855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accent1"/>
                </a:solidFill>
                <a:effectLst/>
                <a:uLnTx/>
                <a:uFillTx/>
                <a:latin typeface="Aptos" panose="020B0004020202020204" pitchFamily="34" charset="0"/>
              </a:rPr>
              <a:t>ELVS Registration</a:t>
            </a:r>
          </a:p>
        </p:txBody>
      </p:sp>
      <p:sp>
        <p:nvSpPr>
          <p:cNvPr id="7" name="Content Placeholder 2">
            <a:extLst>
              <a:ext uri="{FF2B5EF4-FFF2-40B4-BE49-F238E27FC236}">
                <a16:creationId xmlns:a16="http://schemas.microsoft.com/office/drawing/2014/main" id="{E57FD61C-9D71-9F2A-4E4C-2D1119495A7B}"/>
              </a:ext>
            </a:extLst>
          </p:cNvPr>
          <p:cNvSpPr txBox="1">
            <a:spLocks/>
          </p:cNvSpPr>
          <p:nvPr/>
        </p:nvSpPr>
        <p:spPr>
          <a:xfrm>
            <a:off x="201268" y="1563567"/>
            <a:ext cx="788670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5760" indent="-365760"/>
            <a:r>
              <a:rPr lang="en-US" sz="2000" dirty="0">
                <a:latin typeface="Aptos" panose="020B0004020202020204" pitchFamily="34" charset="0"/>
              </a:rPr>
              <a:t>Access to the ELVS portal.</a:t>
            </a:r>
          </a:p>
          <a:p>
            <a:pPr marL="365760" indent="-365760"/>
            <a:endParaRPr lang="en-US" sz="2000" dirty="0">
              <a:latin typeface="Aptos" panose="020B0004020202020204" pitchFamily="34" charset="0"/>
            </a:endParaRPr>
          </a:p>
          <a:p>
            <a:pPr marL="365760" indent="-365760"/>
            <a:r>
              <a:rPr lang="en-US" sz="2000" dirty="0">
                <a:latin typeface="Aptos" panose="020B0004020202020204" pitchFamily="34" charset="0"/>
              </a:rPr>
              <a:t>If you currently do not have access to the ELVS Web Portal, you can register your provider at </a:t>
            </a:r>
            <a:r>
              <a:rPr lang="en-US" sz="2000" dirty="0">
                <a:latin typeface="Aptos" panose="020B0004020202020204" pitchFamily="34" charset="0"/>
                <a:hlinkClick r:id="rId2"/>
              </a:rPr>
              <a:t>https://connect.edissweb.com</a:t>
            </a:r>
            <a:r>
              <a:rPr lang="en-US" sz="2000" dirty="0">
                <a:latin typeface="Aptos" panose="020B0004020202020204" pitchFamily="34" charset="0"/>
              </a:rPr>
              <a:t>.</a:t>
            </a:r>
          </a:p>
          <a:p>
            <a:pPr marL="365760" indent="-365760"/>
            <a:endParaRPr lang="en-US" sz="2000" dirty="0">
              <a:latin typeface="Aptos" panose="020B0004020202020204" pitchFamily="34" charset="0"/>
            </a:endParaRPr>
          </a:p>
          <a:p>
            <a:pPr marL="365760" indent="-365760"/>
            <a:r>
              <a:rPr lang="en-US" sz="2000" dirty="0">
                <a:latin typeface="Aptos" panose="020B0004020202020204" pitchFamily="34" charset="0"/>
              </a:rPr>
              <a:t>Each additional user that would like access to the provider’s information can complete the </a:t>
            </a:r>
            <a:r>
              <a:rPr lang="en-US" sz="2000" dirty="0">
                <a:latin typeface="Aptos" panose="020B0004020202020204" pitchFamily="34" charset="0"/>
                <a:hlinkClick r:id="rId3"/>
              </a:rPr>
              <a:t>Additional Access Request Form</a:t>
            </a:r>
            <a:r>
              <a:rPr lang="en-US" sz="2000" dirty="0">
                <a:latin typeface="Aptos" panose="020B0004020202020204" pitchFamily="34" charset="0"/>
              </a:rPr>
              <a:t>.</a:t>
            </a:r>
          </a:p>
          <a:p>
            <a:pPr marL="365760" indent="-365760"/>
            <a:endParaRPr lang="en-US" sz="2000" dirty="0">
              <a:latin typeface="Aptos" panose="020B0004020202020204" pitchFamily="34" charset="0"/>
            </a:endParaRPr>
          </a:p>
          <a:p>
            <a:pPr marL="365760" indent="-365760"/>
            <a:r>
              <a:rPr lang="en-US" sz="2000" dirty="0">
                <a:latin typeface="Aptos" panose="020B0004020202020204" pitchFamily="34" charset="0"/>
              </a:rPr>
              <a:t>Questions regarding EDISS (Electronic Data Interchange Support Services) registration please call 1-800-967-7902.</a:t>
            </a:r>
          </a:p>
        </p:txBody>
      </p:sp>
    </p:spTree>
    <p:extLst>
      <p:ext uri="{BB962C8B-B14F-4D97-AF65-F5344CB8AC3E}">
        <p14:creationId xmlns:p14="http://schemas.microsoft.com/office/powerpoint/2010/main" val="1062503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B167140-8341-DBD9-C966-23C360F9870E}"/>
              </a:ext>
            </a:extLst>
          </p:cNvPr>
          <p:cNvSpPr>
            <a:spLocks noGrp="1"/>
          </p:cNvSpPr>
          <p:nvPr>
            <p:ph type="sldNum" sz="quarter" idx="12"/>
          </p:nvPr>
        </p:nvSpPr>
        <p:spPr>
          <a:xfrm>
            <a:off x="6457950" y="6356351"/>
            <a:ext cx="2057400" cy="365125"/>
          </a:xfrm>
        </p:spPr>
        <p:txBody>
          <a:bodyPr>
            <a:normAutofit/>
          </a:bodyPr>
          <a:lstStyle/>
          <a:p>
            <a:pPr>
              <a:spcAft>
                <a:spcPts val="600"/>
              </a:spcAft>
            </a:pPr>
            <a:fld id="{C95E8E5B-C54E-4915-B069-2B2C8B7FEC1E}" type="slidenum">
              <a:rPr lang="en-US" smtClean="0"/>
              <a:pPr>
                <a:spcAft>
                  <a:spcPts val="600"/>
                </a:spcAft>
              </a:pPr>
              <a:t>5</a:t>
            </a:fld>
            <a:endParaRPr lang="en-US"/>
          </a:p>
        </p:txBody>
      </p:sp>
      <p:sp>
        <p:nvSpPr>
          <p:cNvPr id="6" name="Title 8">
            <a:extLst>
              <a:ext uri="{FF2B5EF4-FFF2-40B4-BE49-F238E27FC236}">
                <a16:creationId xmlns:a16="http://schemas.microsoft.com/office/drawing/2014/main" id="{6D6AB383-0AAD-3B20-09D1-FE580464ABC6}"/>
              </a:ext>
            </a:extLst>
          </p:cNvPr>
          <p:cNvSpPr txBox="1">
            <a:spLocks noGrp="1"/>
          </p:cNvSpPr>
          <p:nvPr>
            <p:ph type="title" idx="4294967295"/>
          </p:nvPr>
        </p:nvSpPr>
        <p:spPr>
          <a:xfrm>
            <a:off x="232276" y="136524"/>
            <a:ext cx="7886700" cy="1055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accent1"/>
                </a:solidFill>
                <a:effectLst/>
                <a:uLnTx/>
                <a:uFillTx/>
                <a:latin typeface="Aptos" panose="020B0004020202020204" pitchFamily="34" charset="0"/>
              </a:rPr>
              <a:t>ELVS Registration (continued) </a:t>
            </a:r>
          </a:p>
        </p:txBody>
      </p:sp>
      <p:sp>
        <p:nvSpPr>
          <p:cNvPr id="7" name="Content Placeholder 10">
            <a:extLst>
              <a:ext uri="{FF2B5EF4-FFF2-40B4-BE49-F238E27FC236}">
                <a16:creationId xmlns:a16="http://schemas.microsoft.com/office/drawing/2014/main" id="{285BEFA4-B161-3F93-5C2D-5FCBE40C66E7}"/>
              </a:ext>
            </a:extLst>
          </p:cNvPr>
          <p:cNvSpPr txBox="1">
            <a:spLocks/>
          </p:cNvSpPr>
          <p:nvPr/>
        </p:nvSpPr>
        <p:spPr>
          <a:xfrm>
            <a:off x="557693" y="1690066"/>
            <a:ext cx="8218560" cy="140100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5760" indent="-365760"/>
            <a:r>
              <a:rPr lang="en-US" sz="2000" dirty="0">
                <a:latin typeface="Aptos" panose="020B0004020202020204" pitchFamily="34" charset="0"/>
              </a:rPr>
              <a:t>NPI</a:t>
            </a:r>
          </a:p>
          <a:p>
            <a:pPr marL="365760" indent="-365760"/>
            <a:r>
              <a:rPr lang="en-US" sz="2000" dirty="0">
                <a:latin typeface="Aptos" panose="020B0004020202020204" pitchFamily="34" charset="0"/>
              </a:rPr>
              <a:t>TIN</a:t>
            </a:r>
          </a:p>
          <a:p>
            <a:pPr marL="365760" indent="-365760"/>
            <a:r>
              <a:rPr lang="en-US" sz="2000" dirty="0">
                <a:latin typeface="Aptos" panose="020B0004020202020204" pitchFamily="34" charset="0"/>
              </a:rPr>
              <a:t>Contract/demographic Information</a:t>
            </a:r>
          </a:p>
          <a:p>
            <a:pPr marL="365760" indent="-365760"/>
            <a:r>
              <a:rPr lang="en-US" sz="2000" dirty="0">
                <a:latin typeface="Aptos" panose="020B0004020202020204" pitchFamily="34" charset="0"/>
              </a:rPr>
              <a:t>Vendor Submitter ID (If clearinghouse or billing service will be utilized)</a:t>
            </a:r>
          </a:p>
        </p:txBody>
      </p:sp>
      <p:sp>
        <p:nvSpPr>
          <p:cNvPr id="8" name="Text Placeholder 6">
            <a:extLst>
              <a:ext uri="{FF2B5EF4-FFF2-40B4-BE49-F238E27FC236}">
                <a16:creationId xmlns:a16="http://schemas.microsoft.com/office/drawing/2014/main" id="{0D0A6B4A-2ADD-0593-C3FE-BD25DD1949AA}"/>
              </a:ext>
            </a:extLst>
          </p:cNvPr>
          <p:cNvSpPr txBox="1">
            <a:spLocks/>
          </p:cNvSpPr>
          <p:nvPr/>
        </p:nvSpPr>
        <p:spPr>
          <a:xfrm>
            <a:off x="239732" y="1192281"/>
            <a:ext cx="8345193" cy="8239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latin typeface="Aptos" panose="020B0004020202020204" pitchFamily="34" charset="0"/>
              </a:rPr>
              <a:t>1. You must have the following pieces of information to </a:t>
            </a:r>
            <a:r>
              <a:rPr lang="en-US" sz="2000" b="1" dirty="0">
                <a:latin typeface="Aptos" panose="020B0004020202020204" pitchFamily="34" charset="0"/>
              </a:rPr>
              <a:t>Register</a:t>
            </a:r>
            <a:r>
              <a:rPr lang="en-US" sz="2000" dirty="0">
                <a:latin typeface="Aptos" panose="020B0004020202020204" pitchFamily="34" charset="0"/>
              </a:rPr>
              <a:t>:</a:t>
            </a:r>
          </a:p>
        </p:txBody>
      </p:sp>
      <p:sp>
        <p:nvSpPr>
          <p:cNvPr id="9" name="Text Placeholder 6">
            <a:extLst>
              <a:ext uri="{FF2B5EF4-FFF2-40B4-BE49-F238E27FC236}">
                <a16:creationId xmlns:a16="http://schemas.microsoft.com/office/drawing/2014/main" id="{4A2C33E3-67A2-3EF3-4273-CDA152DD91AF}"/>
              </a:ext>
            </a:extLst>
          </p:cNvPr>
          <p:cNvSpPr txBox="1">
            <a:spLocks/>
          </p:cNvSpPr>
          <p:nvPr/>
        </p:nvSpPr>
        <p:spPr>
          <a:xfrm>
            <a:off x="239732" y="3588854"/>
            <a:ext cx="8345193" cy="481943"/>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Wingdings 3" panose="05040102010807070707" pitchFamily="18" charset="2"/>
              <a:buNone/>
              <a:defRPr sz="2400" b="1" kern="1200">
                <a:solidFill>
                  <a:schemeClr val="tx1">
                    <a:lumMod val="85000"/>
                    <a:lumOff val="15000"/>
                  </a:schemeClr>
                </a:solidFill>
                <a:latin typeface="+mn-lt"/>
                <a:ea typeface="+mn-ea"/>
                <a:cs typeface="+mn-cs"/>
              </a:defRPr>
            </a:lvl1pPr>
            <a:lvl2pPr marL="457200" indent="0" algn="l" defTabSz="914400" rtl="0" eaLnBrk="1" latinLnBrk="0" hangingPunct="1">
              <a:lnSpc>
                <a:spcPct val="90000"/>
              </a:lnSpc>
              <a:spcBef>
                <a:spcPts val="500"/>
              </a:spcBef>
              <a:buFont typeface="Wingdings" panose="05000000000000000000" pitchFamily="2" charset="2"/>
              <a:buNone/>
              <a:defRPr sz="2000" b="1" kern="1200">
                <a:solidFill>
                  <a:schemeClr val="tx1">
                    <a:lumMod val="85000"/>
                    <a:lumOff val="15000"/>
                  </a:schemeClr>
                </a:solidFill>
                <a:latin typeface="+mn-lt"/>
                <a:ea typeface="+mn-ea"/>
                <a:cs typeface="+mn-cs"/>
              </a:defRPr>
            </a:lvl2pPr>
            <a:lvl3pPr marL="914400" indent="0" algn="l" defTabSz="914400" rtl="0" eaLnBrk="1" latinLnBrk="0" hangingPunct="1">
              <a:lnSpc>
                <a:spcPct val="90000"/>
              </a:lnSpc>
              <a:spcBef>
                <a:spcPts val="500"/>
              </a:spcBef>
              <a:buFont typeface="Wingdings" panose="05000000000000000000" pitchFamily="2" charset="2"/>
              <a:buNone/>
              <a:defRPr sz="1800" b="1" kern="1200">
                <a:solidFill>
                  <a:schemeClr val="tx1">
                    <a:lumMod val="85000"/>
                    <a:lumOff val="15000"/>
                  </a:schemeClr>
                </a:solidFill>
                <a:latin typeface="+mn-lt"/>
                <a:ea typeface="+mn-ea"/>
                <a:cs typeface="+mn-cs"/>
              </a:defRPr>
            </a:lvl3pPr>
            <a:lvl4pPr marL="1371600" indent="0" algn="l" defTabSz="914400" rtl="0" eaLnBrk="1" latinLnBrk="0" hangingPunct="1">
              <a:lnSpc>
                <a:spcPct val="90000"/>
              </a:lnSpc>
              <a:spcBef>
                <a:spcPts val="500"/>
              </a:spcBef>
              <a:buFont typeface="Wingdings" panose="05000000000000000000" pitchFamily="2" charset="2"/>
              <a:buNone/>
              <a:defRPr sz="1600" b="1" kern="1200">
                <a:solidFill>
                  <a:schemeClr val="tx1">
                    <a:lumMod val="85000"/>
                    <a:lumOff val="15000"/>
                  </a:schemeClr>
                </a:solidFill>
                <a:latin typeface="+mn-lt"/>
                <a:ea typeface="+mn-ea"/>
                <a:cs typeface="+mn-cs"/>
              </a:defRPr>
            </a:lvl4pPr>
            <a:lvl5pPr marL="1828800" indent="0" algn="l" defTabSz="914400" rtl="0" eaLnBrk="1" latinLnBrk="0" hangingPunct="1">
              <a:lnSpc>
                <a:spcPct val="90000"/>
              </a:lnSpc>
              <a:spcBef>
                <a:spcPts val="500"/>
              </a:spcBef>
              <a:buFont typeface="Wingdings" panose="05000000000000000000" pitchFamily="2" charset="2"/>
              <a:buNone/>
              <a:defRPr sz="1600" b="1" kern="1200">
                <a:solidFill>
                  <a:schemeClr val="tx1">
                    <a:lumMod val="85000"/>
                    <a:lumOff val="1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0" dirty="0">
                <a:latin typeface="Aptos" panose="020B0004020202020204" pitchFamily="34" charset="0"/>
              </a:rPr>
              <a:t>2. </a:t>
            </a:r>
            <a:r>
              <a:rPr lang="en-US" sz="2000" dirty="0">
                <a:latin typeface="Aptos" panose="020B0004020202020204" pitchFamily="34" charset="0"/>
              </a:rPr>
              <a:t>Account Security</a:t>
            </a:r>
            <a:r>
              <a:rPr lang="en-US" sz="2000" b="0" dirty="0">
                <a:latin typeface="Aptos" panose="020B0004020202020204" pitchFamily="34" charset="0"/>
              </a:rPr>
              <a:t>: </a:t>
            </a:r>
          </a:p>
        </p:txBody>
      </p:sp>
      <p:sp>
        <p:nvSpPr>
          <p:cNvPr id="11" name="Content Placeholder 10">
            <a:extLst>
              <a:ext uri="{FF2B5EF4-FFF2-40B4-BE49-F238E27FC236}">
                <a16:creationId xmlns:a16="http://schemas.microsoft.com/office/drawing/2014/main" id="{A417E0A2-DE98-9670-33ED-BDD2079929DE}"/>
              </a:ext>
            </a:extLst>
          </p:cNvPr>
          <p:cNvSpPr txBox="1">
            <a:spLocks/>
          </p:cNvSpPr>
          <p:nvPr/>
        </p:nvSpPr>
        <p:spPr>
          <a:xfrm>
            <a:off x="565149" y="4183062"/>
            <a:ext cx="7235868" cy="1401003"/>
          </a:xfrm>
          <a:prstGeom prst="rect">
            <a:avLst/>
          </a:prstGeom>
        </p:spPr>
        <p:txBody>
          <a:bodyPr>
            <a:noAutofit/>
          </a:bodyPr>
          <a:lst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5760" indent="-365760"/>
            <a:r>
              <a:rPr lang="en-US" sz="2000" dirty="0">
                <a:latin typeface="Aptos" panose="020B0004020202020204" pitchFamily="34" charset="0"/>
              </a:rPr>
              <a:t>Upon initial registration, you will create your EDISS Connect username and password.</a:t>
            </a:r>
          </a:p>
          <a:p>
            <a:pPr marL="365760" indent="-365760"/>
            <a:r>
              <a:rPr lang="en-US" sz="2000" dirty="0">
                <a:latin typeface="Aptos" panose="020B0004020202020204" pitchFamily="34" charset="0"/>
              </a:rPr>
              <a:t>After your first login attempt into the system, you will need to establish account security questions.</a:t>
            </a:r>
          </a:p>
          <a:p>
            <a:pPr marL="365760" indent="-365760"/>
            <a:r>
              <a:rPr lang="en-US" sz="2000" dirty="0">
                <a:latin typeface="Aptos" panose="020B0004020202020204" pitchFamily="34" charset="0"/>
              </a:rPr>
              <a:t>This set of security questions will protect your account.</a:t>
            </a:r>
          </a:p>
        </p:txBody>
      </p:sp>
    </p:spTree>
    <p:extLst>
      <p:ext uri="{BB962C8B-B14F-4D97-AF65-F5344CB8AC3E}">
        <p14:creationId xmlns:p14="http://schemas.microsoft.com/office/powerpoint/2010/main" val="145297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81BDD-D844-110C-5F12-ABF8AD08E090}"/>
              </a:ext>
            </a:extLst>
          </p:cNvPr>
          <p:cNvSpPr>
            <a:spLocks noGrp="1"/>
          </p:cNvSpPr>
          <p:nvPr>
            <p:ph type="title"/>
          </p:nvPr>
        </p:nvSpPr>
        <p:spPr>
          <a:xfrm>
            <a:off x="371424" y="170001"/>
            <a:ext cx="7886700" cy="628787"/>
          </a:xfrm>
        </p:spPr>
        <p:txBody>
          <a:bodyPr>
            <a:normAutofit/>
          </a:bodyPr>
          <a:lstStyle/>
          <a:p>
            <a:r>
              <a:rPr lang="en-US" sz="3200" b="1" dirty="0">
                <a:solidFill>
                  <a:schemeClr val="accent1"/>
                </a:solidFill>
                <a:latin typeface="Aptos" panose="020B0004020202020204" pitchFamily="34" charset="0"/>
              </a:rPr>
              <a:t>First Time User</a:t>
            </a:r>
          </a:p>
        </p:txBody>
      </p:sp>
      <p:sp>
        <p:nvSpPr>
          <p:cNvPr id="7" name="TextBox 6">
            <a:extLst>
              <a:ext uri="{FF2B5EF4-FFF2-40B4-BE49-F238E27FC236}">
                <a16:creationId xmlns:a16="http://schemas.microsoft.com/office/drawing/2014/main" id="{6B60C369-53B3-712E-811B-07B8B263E959}"/>
              </a:ext>
            </a:extLst>
          </p:cNvPr>
          <p:cNvSpPr txBox="1"/>
          <p:nvPr/>
        </p:nvSpPr>
        <p:spPr>
          <a:xfrm>
            <a:off x="371424" y="908136"/>
            <a:ext cx="6011803" cy="461665"/>
          </a:xfrm>
          <a:prstGeom prst="rect">
            <a:avLst/>
          </a:prstGeom>
          <a:noFill/>
        </p:spPr>
        <p:txBody>
          <a:bodyPr wrap="square" rtlCol="0">
            <a:spAutoFit/>
          </a:bodyPr>
          <a:lstStyle/>
          <a:p>
            <a:r>
              <a:rPr lang="en-US" sz="2400" b="0" i="0" u="none" strike="noStrike" dirty="0">
                <a:solidFill>
                  <a:srgbClr val="37428A"/>
                </a:solidFill>
                <a:effectLst/>
                <a:latin typeface="Aptos" panose="020B0004020202020204" pitchFamily="34" charset="0"/>
                <a:hlinkClick r:id="rId2"/>
              </a:rPr>
              <a:t>https://connect.edissweb.com</a:t>
            </a:r>
            <a:endParaRPr lang="en-US" sz="2400" dirty="0">
              <a:latin typeface="Aptos" panose="020B0004020202020204" pitchFamily="34" charset="0"/>
            </a:endParaRPr>
          </a:p>
        </p:txBody>
      </p:sp>
      <p:pic>
        <p:nvPicPr>
          <p:cNvPr id="8" name="Content Placeholder 5" descr="Screenshot of EDI welcome page">
            <a:extLst>
              <a:ext uri="{FF2B5EF4-FFF2-40B4-BE49-F238E27FC236}">
                <a16:creationId xmlns:a16="http://schemas.microsoft.com/office/drawing/2014/main" id="{FC4EA18A-2142-9A74-DE74-6BEE3118A769}"/>
              </a:ext>
            </a:extLst>
          </p:cNvPr>
          <p:cNvPicPr>
            <a:picLocks noChangeAspect="1"/>
          </p:cNvPicPr>
          <p:nvPr/>
        </p:nvPicPr>
        <p:blipFill>
          <a:blip r:embed="rId3"/>
          <a:stretch>
            <a:fillRect/>
          </a:stretch>
        </p:blipFill>
        <p:spPr>
          <a:xfrm>
            <a:off x="461251" y="1657386"/>
            <a:ext cx="8056584" cy="4358784"/>
          </a:xfrm>
          <a:prstGeom prst="rect">
            <a:avLst/>
          </a:prstGeom>
        </p:spPr>
      </p:pic>
      <p:sp>
        <p:nvSpPr>
          <p:cNvPr id="9" name="Slide Number Placeholder 8">
            <a:extLst>
              <a:ext uri="{FF2B5EF4-FFF2-40B4-BE49-F238E27FC236}">
                <a16:creationId xmlns:a16="http://schemas.microsoft.com/office/drawing/2014/main" id="{E2C8334C-1861-0315-C99E-81FC863D35AB}"/>
              </a:ext>
            </a:extLst>
          </p:cNvPr>
          <p:cNvSpPr>
            <a:spLocks noGrp="1"/>
          </p:cNvSpPr>
          <p:nvPr>
            <p:ph type="sldNum" sz="quarter" idx="12"/>
          </p:nvPr>
        </p:nvSpPr>
        <p:spPr/>
        <p:txBody>
          <a:bodyPr/>
          <a:lstStyle/>
          <a:p>
            <a:fld id="{C95E8E5B-C54E-4915-B069-2B2C8B7FEC1E}" type="slidenum">
              <a:rPr lang="en-US" smtClean="0">
                <a:solidFill>
                  <a:schemeClr val="bg1"/>
                </a:solidFill>
              </a:rPr>
              <a:pPr/>
              <a:t>6</a:t>
            </a:fld>
            <a:endParaRPr lang="en-US" dirty="0">
              <a:solidFill>
                <a:schemeClr val="bg1"/>
              </a:solidFill>
            </a:endParaRPr>
          </a:p>
        </p:txBody>
      </p:sp>
    </p:spTree>
    <p:extLst>
      <p:ext uri="{BB962C8B-B14F-4D97-AF65-F5344CB8AC3E}">
        <p14:creationId xmlns:p14="http://schemas.microsoft.com/office/powerpoint/2010/main" val="14012970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F11E7E4-029E-5960-7110-8E9659AD6839}"/>
              </a:ext>
            </a:extLst>
          </p:cNvPr>
          <p:cNvSpPr>
            <a:spLocks noGrp="1"/>
          </p:cNvSpPr>
          <p:nvPr>
            <p:ph type="title"/>
          </p:nvPr>
        </p:nvSpPr>
        <p:spPr>
          <a:xfrm>
            <a:off x="449576" y="2596978"/>
            <a:ext cx="7572125" cy="2852737"/>
          </a:xfrm>
        </p:spPr>
        <p:txBody>
          <a:bodyPr/>
          <a:lstStyle/>
          <a:p>
            <a:r>
              <a:rPr lang="en-US" sz="4400" dirty="0">
                <a:latin typeface="Aptos" panose="020B0004020202020204" pitchFamily="34" charset="0"/>
              </a:rPr>
              <a:t>Accessing and Navigating ELVS</a:t>
            </a:r>
            <a:endParaRPr lang="en-US" dirty="0">
              <a:latin typeface="Aptos" panose="020B0004020202020204" pitchFamily="34" charset="0"/>
            </a:endParaRPr>
          </a:p>
        </p:txBody>
      </p:sp>
      <p:sp>
        <p:nvSpPr>
          <p:cNvPr id="5" name="Slide Number Placeholder 4">
            <a:extLst>
              <a:ext uri="{FF2B5EF4-FFF2-40B4-BE49-F238E27FC236}">
                <a16:creationId xmlns:a16="http://schemas.microsoft.com/office/drawing/2014/main" id="{89CB2ACF-D3B7-7408-989F-C4A187A0C775}"/>
              </a:ext>
            </a:extLst>
          </p:cNvPr>
          <p:cNvSpPr>
            <a:spLocks noGrp="1"/>
          </p:cNvSpPr>
          <p:nvPr>
            <p:ph type="sldNum" sz="quarter" idx="12"/>
          </p:nvPr>
        </p:nvSpPr>
        <p:spPr>
          <a:xfrm>
            <a:off x="6457950" y="6356351"/>
            <a:ext cx="2057400" cy="365125"/>
          </a:xfrm>
        </p:spPr>
        <p:txBody>
          <a:bodyPr>
            <a:normAutofit/>
          </a:bodyPr>
          <a:lstStyle/>
          <a:p>
            <a:pPr>
              <a:spcAft>
                <a:spcPts val="600"/>
              </a:spcAft>
            </a:pPr>
            <a:fld id="{C95E8E5B-C54E-4915-B069-2B2C8B7FEC1E}" type="slidenum">
              <a:rPr lang="en-US" smtClean="0"/>
              <a:pPr>
                <a:spcAft>
                  <a:spcPts val="600"/>
                </a:spcAft>
              </a:pPr>
              <a:t>7</a:t>
            </a:fld>
            <a:endParaRPr lang="en-US"/>
          </a:p>
        </p:txBody>
      </p:sp>
    </p:spTree>
    <p:extLst>
      <p:ext uri="{BB962C8B-B14F-4D97-AF65-F5344CB8AC3E}">
        <p14:creationId xmlns:p14="http://schemas.microsoft.com/office/powerpoint/2010/main" val="403557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72A71-3252-D6BC-7E87-08EDB0D09552}"/>
              </a:ext>
            </a:extLst>
          </p:cNvPr>
          <p:cNvSpPr>
            <a:spLocks noGrp="1"/>
          </p:cNvSpPr>
          <p:nvPr>
            <p:ph type="title"/>
          </p:nvPr>
        </p:nvSpPr>
        <p:spPr>
          <a:xfrm>
            <a:off x="281972" y="104776"/>
            <a:ext cx="7886700" cy="869260"/>
          </a:xfrm>
        </p:spPr>
        <p:txBody>
          <a:bodyPr>
            <a:normAutofit/>
          </a:bodyPr>
          <a:lstStyle/>
          <a:p>
            <a:r>
              <a:rPr lang="en-US" sz="3200" b="1" dirty="0">
                <a:solidFill>
                  <a:schemeClr val="accent1"/>
                </a:solidFill>
                <a:latin typeface="Aptos" panose="020B0004020202020204" pitchFamily="34" charset="0"/>
              </a:rPr>
              <a:t>Log In Instructions</a:t>
            </a:r>
          </a:p>
        </p:txBody>
      </p:sp>
      <p:pic>
        <p:nvPicPr>
          <p:cNvPr id="7" name="Content Placeholder 4" descr="Screenshot of Iowa Medicaid Enterprise login page">
            <a:extLst>
              <a:ext uri="{FF2B5EF4-FFF2-40B4-BE49-F238E27FC236}">
                <a16:creationId xmlns:a16="http://schemas.microsoft.com/office/drawing/2014/main" id="{707AEAA4-10DA-F8FD-5DE3-04B2D91E1E62}"/>
              </a:ext>
            </a:extLst>
          </p:cNvPr>
          <p:cNvPicPr>
            <a:picLocks/>
          </p:cNvPicPr>
          <p:nvPr/>
        </p:nvPicPr>
        <p:blipFill>
          <a:blip r:embed="rId2"/>
          <a:stretch>
            <a:fillRect/>
          </a:stretch>
        </p:blipFill>
        <p:spPr>
          <a:xfrm>
            <a:off x="281972" y="1010932"/>
            <a:ext cx="8590424" cy="4836136"/>
          </a:xfrm>
          <a:prstGeom prst="rect">
            <a:avLst/>
          </a:prstGeom>
          <a:noFill/>
        </p:spPr>
      </p:pic>
      <p:sp>
        <p:nvSpPr>
          <p:cNvPr id="8" name="Slide Number Placeholder 7">
            <a:extLst>
              <a:ext uri="{FF2B5EF4-FFF2-40B4-BE49-F238E27FC236}">
                <a16:creationId xmlns:a16="http://schemas.microsoft.com/office/drawing/2014/main" id="{3CE33F45-F947-6FCD-486C-B293EB411704}"/>
              </a:ext>
            </a:extLst>
          </p:cNvPr>
          <p:cNvSpPr>
            <a:spLocks noGrp="1"/>
          </p:cNvSpPr>
          <p:nvPr>
            <p:ph type="sldNum" sz="quarter" idx="12"/>
          </p:nvPr>
        </p:nvSpPr>
        <p:spPr/>
        <p:txBody>
          <a:bodyPr/>
          <a:lstStyle/>
          <a:p>
            <a:fld id="{C95E8E5B-C54E-4915-B069-2B2C8B7FEC1E}" type="slidenum">
              <a:rPr lang="en-US" smtClean="0"/>
              <a:pPr/>
              <a:t>8</a:t>
            </a:fld>
            <a:endParaRPr lang="en-US" dirty="0"/>
          </a:p>
        </p:txBody>
      </p:sp>
    </p:spTree>
    <p:extLst>
      <p:ext uri="{BB962C8B-B14F-4D97-AF65-F5344CB8AC3E}">
        <p14:creationId xmlns:p14="http://schemas.microsoft.com/office/powerpoint/2010/main" val="2523670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DDD08-0B23-D748-21C0-74B3493F9D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3EC3A5-B2F8-E8D2-F122-89679B6F3109}"/>
              </a:ext>
            </a:extLst>
          </p:cNvPr>
          <p:cNvSpPr>
            <a:spLocks noGrp="1"/>
          </p:cNvSpPr>
          <p:nvPr>
            <p:ph type="title"/>
          </p:nvPr>
        </p:nvSpPr>
        <p:spPr>
          <a:xfrm>
            <a:off x="281972" y="104776"/>
            <a:ext cx="7886700" cy="869260"/>
          </a:xfrm>
        </p:spPr>
        <p:txBody>
          <a:bodyPr>
            <a:normAutofit/>
          </a:bodyPr>
          <a:lstStyle/>
          <a:p>
            <a:r>
              <a:rPr lang="en-US" sz="3200" b="1" dirty="0">
                <a:solidFill>
                  <a:schemeClr val="accent1"/>
                </a:solidFill>
                <a:latin typeface="Aptos" panose="020B0004020202020204" pitchFamily="34" charset="0"/>
              </a:rPr>
              <a:t>Log In Instructions (continued)</a:t>
            </a:r>
          </a:p>
        </p:txBody>
      </p:sp>
      <p:pic>
        <p:nvPicPr>
          <p:cNvPr id="3" name="Content Placeholder 5" descr="Screenshot of Iowa Medicaid Enterprise Main Menu">
            <a:extLst>
              <a:ext uri="{FF2B5EF4-FFF2-40B4-BE49-F238E27FC236}">
                <a16:creationId xmlns:a16="http://schemas.microsoft.com/office/drawing/2014/main" id="{1FDA4A3A-1C33-1F3F-79A5-3070DD990935}"/>
              </a:ext>
            </a:extLst>
          </p:cNvPr>
          <p:cNvPicPr>
            <a:picLocks noChangeAspect="1"/>
          </p:cNvPicPr>
          <p:nvPr/>
        </p:nvPicPr>
        <p:blipFill>
          <a:blip r:embed="rId2"/>
          <a:stretch>
            <a:fillRect/>
          </a:stretch>
        </p:blipFill>
        <p:spPr>
          <a:xfrm>
            <a:off x="210560" y="1059063"/>
            <a:ext cx="8372125" cy="4739874"/>
          </a:xfrm>
          <a:prstGeom prst="rect">
            <a:avLst/>
          </a:prstGeom>
        </p:spPr>
      </p:pic>
      <p:sp>
        <p:nvSpPr>
          <p:cNvPr id="4" name="Slide Number Placeholder 3">
            <a:extLst>
              <a:ext uri="{FF2B5EF4-FFF2-40B4-BE49-F238E27FC236}">
                <a16:creationId xmlns:a16="http://schemas.microsoft.com/office/drawing/2014/main" id="{9617DD5D-0F41-644F-8470-4DB3D09AE9EC}"/>
              </a:ext>
            </a:extLst>
          </p:cNvPr>
          <p:cNvSpPr>
            <a:spLocks noGrp="1"/>
          </p:cNvSpPr>
          <p:nvPr>
            <p:ph type="sldNum" sz="quarter" idx="12"/>
          </p:nvPr>
        </p:nvSpPr>
        <p:spPr/>
        <p:txBody>
          <a:bodyPr/>
          <a:lstStyle/>
          <a:p>
            <a:fld id="{C95E8E5B-C54E-4915-B069-2B2C8B7FEC1E}" type="slidenum">
              <a:rPr lang="en-US" smtClean="0"/>
              <a:pPr/>
              <a:t>9</a:t>
            </a:fld>
            <a:endParaRPr lang="en-US" dirty="0"/>
          </a:p>
        </p:txBody>
      </p:sp>
    </p:spTree>
    <p:extLst>
      <p:ext uri="{BB962C8B-B14F-4D97-AF65-F5344CB8AC3E}">
        <p14:creationId xmlns:p14="http://schemas.microsoft.com/office/powerpoint/2010/main" val="3776338566"/>
      </p:ext>
    </p:extLst>
  </p:cSld>
  <p:clrMapOvr>
    <a:masterClrMapping/>
  </p:clrMapOvr>
</p:sld>
</file>

<file path=ppt/theme/theme1.xml><?xml version="1.0" encoding="utf-8"?>
<a:theme xmlns:a="http://schemas.openxmlformats.org/drawingml/2006/main" name="Office Theme">
  <a:themeElements>
    <a:clrScheme name="Gov Office Swatches">
      <a:dk1>
        <a:sysClr val="windowText" lastClr="000000"/>
      </a:dk1>
      <a:lt1>
        <a:sysClr val="window" lastClr="FFFFFF"/>
      </a:lt1>
      <a:dk2>
        <a:srgbClr val="4B4D4F"/>
      </a:dk2>
      <a:lt2>
        <a:srgbClr val="E7E6E6"/>
      </a:lt2>
      <a:accent1>
        <a:srgbClr val="04627A"/>
      </a:accent1>
      <a:accent2>
        <a:srgbClr val="C6D668"/>
      </a:accent2>
      <a:accent3>
        <a:srgbClr val="E0A626"/>
      </a:accent3>
      <a:accent4>
        <a:srgbClr val="18405B"/>
      </a:accent4>
      <a:accent5>
        <a:srgbClr val="70C8B8"/>
      </a:accent5>
      <a:accent6>
        <a:srgbClr val="2C6358"/>
      </a:accent6>
      <a:hlink>
        <a:srgbClr val="0070C0"/>
      </a:hlink>
      <a:folHlink>
        <a:srgbClr val="694C60"/>
      </a:folHlink>
    </a:clrScheme>
    <a:fontScheme name="Gov Office HHS Work Sans">
      <a:majorFont>
        <a:latin typeface="Work San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tandard  -  Read-Only" id="{7EF2AE86-45D1-4B3C-80E5-60324D3FBF21}" vid="{CDFBF5F1-EFCE-456E-93A9-1FDD28788C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mage_x0020_Description xmlns="f88e24f3-da62-4d13-8742-1b7075cad43b" xsi:nil="true"/>
    <lcf76f155ced4ddcb4097134ff3c332f xmlns="f88e24f3-da62-4d13-8742-1b7075cad43b">
      <Terms xmlns="http://schemas.microsoft.com/office/infopath/2007/PartnerControls"/>
    </lcf76f155ced4ddcb4097134ff3c332f>
    <Topic xmlns="f88e24f3-da62-4d13-8742-1b7075cad43b">Powerpoint</Topic>
    <Category_x0020_1 xmlns="f88e24f3-da62-4d13-8742-1b7075cad43b">Templates</Category_x0020_1>
    <TaxCatchAll xmlns="07f02910-0123-428f-bbba-f09bb309b04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CE3B404801B3747A26CBE4DA53E86AF" ma:contentTypeVersion="21" ma:contentTypeDescription="Create a new document." ma:contentTypeScope="" ma:versionID="94c054a766317475bedcda87572b6a75">
  <xsd:schema xmlns:xsd="http://www.w3.org/2001/XMLSchema" xmlns:xs="http://www.w3.org/2001/XMLSchema" xmlns:p="http://schemas.microsoft.com/office/2006/metadata/properties" xmlns:ns2="f88e24f3-da62-4d13-8742-1b7075cad43b" xmlns:ns3="07f02910-0123-428f-bbba-f09bb309b044" targetNamespace="http://schemas.microsoft.com/office/2006/metadata/properties" ma:root="true" ma:fieldsID="85f820fe2787e7b55ca37e1a8a63812c" ns2:_="" ns3:_="">
    <xsd:import namespace="f88e24f3-da62-4d13-8742-1b7075cad43b"/>
    <xsd:import namespace="07f02910-0123-428f-bbba-f09bb309b044"/>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3:SharedWithUsers" minOccurs="0"/>
                <xsd:element ref="ns3:SharedWithDetails" minOccurs="0"/>
                <xsd:element ref="ns2:Image_x0020_Description" minOccurs="0"/>
                <xsd:element ref="ns2:Category_x0020_1" minOccurs="0"/>
                <xsd:element ref="ns2:Topic"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8e24f3-da62-4d13-8742-1b7075cad43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c93164ec-f35b-416f-add9-a3560115a3f5"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Image_x0020_Description" ma:index="21" nillable="true" ma:displayName="Image Description" ma:internalName="Image_x0020_Description">
      <xsd:simpleType>
        <xsd:restriction base="dms:Text">
          <xsd:maxLength value="255"/>
        </xsd:restriction>
      </xsd:simpleType>
    </xsd:element>
    <xsd:element name="Category_x0020_1" ma:index="22" nillable="true" ma:displayName="Category" ma:format="Dropdown" ma:internalName="Category_x0020_1">
      <xsd:simpleType>
        <xsd:restriction base="dms:Choice">
          <xsd:enumeration value="Photos"/>
          <xsd:enumeration value="Logos"/>
          <xsd:enumeration value="Templates"/>
          <xsd:enumeration value="Icons"/>
        </xsd:restriction>
      </xsd:simpleType>
    </xsd:element>
    <xsd:element name="Topic" ma:index="23" nillable="true" ma:displayName="Topic" ma:internalName="Topic">
      <xsd:simpleType>
        <xsd:restriction base="dms:Text">
          <xsd:maxLength value="255"/>
        </xsd:restrictio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f02910-0123-428f-bbba-f09bb309b044"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7efd570c-62f7-4c05-8a11-590e529ea8b8}" ma:internalName="TaxCatchAll" ma:showField="CatchAllData" ma:web="07f02910-0123-428f-bbba-f09bb309b04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91592E4-5B22-47F8-8BE3-086B7EC65214}">
  <ds:schemaRefs>
    <ds:schemaRef ds:uri="http://schemas.microsoft.com/office/2006/metadata/properties"/>
    <ds:schemaRef ds:uri="http://schemas.microsoft.com/office/infopath/2007/PartnerControls"/>
    <ds:schemaRef ds:uri="f88e24f3-da62-4d13-8742-1b7075cad43b"/>
    <ds:schemaRef ds:uri="07f02910-0123-428f-bbba-f09bb309b044"/>
  </ds:schemaRefs>
</ds:datastoreItem>
</file>

<file path=customXml/itemProps2.xml><?xml version="1.0" encoding="utf-8"?>
<ds:datastoreItem xmlns:ds="http://schemas.openxmlformats.org/officeDocument/2006/customXml" ds:itemID="{48453281-5184-4548-A287-76E554E7F6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8e24f3-da62-4d13-8742-1b7075cad43b"/>
    <ds:schemaRef ds:uri="07f02910-0123-428f-bbba-f09bb309b0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8C140FA-39B0-4287-884B-43EB656655E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Ion</Template>
  <TotalTime>2543</TotalTime>
  <Words>728</Words>
  <Application>Microsoft Office PowerPoint</Application>
  <PresentationFormat>On-screen Show (4:3)</PresentationFormat>
  <Paragraphs>132</Paragraphs>
  <Slides>29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Meiryo</vt:lpstr>
      <vt:lpstr>Aptos</vt:lpstr>
      <vt:lpstr>Arial</vt:lpstr>
      <vt:lpstr>Wingdings</vt:lpstr>
      <vt:lpstr>Wingdings 3</vt:lpstr>
      <vt:lpstr>Work Sans</vt:lpstr>
      <vt:lpstr>Office Theme</vt:lpstr>
      <vt:lpstr>Eligibility Verification Information System (ELVS)</vt:lpstr>
      <vt:lpstr>Overview</vt:lpstr>
      <vt:lpstr>ELVS: Online Solution for Provider Access Management</vt:lpstr>
      <vt:lpstr>ELVS Registration</vt:lpstr>
      <vt:lpstr>ELVS Registration (continued) </vt:lpstr>
      <vt:lpstr>First Time User</vt:lpstr>
      <vt:lpstr>Accessing and Navigating ELVS</vt:lpstr>
      <vt:lpstr>Log In Instructions</vt:lpstr>
      <vt:lpstr>Log In Instructions (continued)</vt:lpstr>
      <vt:lpstr>ELVS</vt:lpstr>
      <vt:lpstr>Complete the Eligibility Request</vt:lpstr>
      <vt:lpstr>Medical Coverage</vt:lpstr>
      <vt:lpstr>Medical Coverage: Inactive Member</vt:lpstr>
      <vt:lpstr>Medical Coverage: Active Member/Co-Payment Information</vt:lpstr>
      <vt:lpstr>Dental Plans: Delta Dental or MCNA Dental</vt:lpstr>
      <vt:lpstr>Chiropractic and Hospital Coverage</vt:lpstr>
      <vt:lpstr>Emergency Services and Pharmacy</vt:lpstr>
      <vt:lpstr>Physician and Vision Services</vt:lpstr>
      <vt:lpstr>Mental Health and Urgent Care Services</vt:lpstr>
      <vt:lpstr>Primary Care Services and Managed Care Services</vt:lpstr>
      <vt:lpstr>Other Payor Information - Medicare</vt:lpstr>
      <vt:lpstr>Other Payor Information</vt:lpstr>
      <vt:lpstr>Limited Services</vt:lpstr>
      <vt:lpstr>Non-Covered Services</vt:lpstr>
      <vt:lpstr>ELVS Phone Contact</vt:lpstr>
      <vt:lpstr>Electronic Data Interchange (EDI) Assistance</vt:lpstr>
      <vt:lpstr>Electronic Data Interchange (EDI) Email Assistance</vt:lpstr>
      <vt:lpstr>Electronic Data Interchange (EDI) Helpful Hints</vt:lpstr>
      <vt:lpstr>Questions?</vt:lpstr>
    </vt:vector>
  </TitlesOfParts>
  <Company>State of Iowa - DHS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Maria [HHS]</dc:creator>
  <cp:lastModifiedBy>Linder, William [HHS]</cp:lastModifiedBy>
  <cp:revision>2</cp:revision>
  <dcterms:created xsi:type="dcterms:W3CDTF">2025-02-24T22:13:50Z</dcterms:created>
  <dcterms:modified xsi:type="dcterms:W3CDTF">2025-03-13T18:23:18Z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0x0101005CE3B404801B3747A26CBE4DA53E86AF</vt:lpwstr>
  </property>
  <property fmtid="{D5CDD505-2E9C-101B-9397-08002B2CF9AE}" pid="3" name="MediaServiceImageTags">
    <vt:lpwstr/>
  </property>
</Properties>
</file>