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notesSlides/notesSlide1.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60" r:id="rId1"/>
  </p:sldMasterIdLst>
  <p:notesMasterIdLst>
    <p:notesMasterId r:id="rId9"/>
  </p:notesMasterIdLst>
  <p:sldIdLst>
    <p:sldId id="288" r:id="rId2"/>
    <p:sldId id="304" r:id="rId3"/>
    <p:sldId id="381" r:id="rId4"/>
    <p:sldId id="261" r:id="rId5"/>
    <p:sldId id="307" r:id="rId6"/>
    <p:sldId id="366" r:id="rId7"/>
    <p:sldId id="276" r:id="rId8"/>
  </p:sldIdLst>
  <p:sldSz cx="12192000" cy="6858000"/>
  <p:notesSz cx="6858000" cy="9144000"/>
  <p:embeddedFontLst>
    <p:embeddedFont>
      <p:font typeface="Elevance Sans" pitchFamily="2" charset="0"/>
      <p:regular r:id="rId10"/>
      <p:bold r:id="rId11"/>
      <p:italic r:id="rId12"/>
      <p:boldItalic r:id="rId13"/>
    </p:embeddedFont>
    <p:embeddedFont>
      <p:font typeface="Elevance Sans Medium" pitchFamily="2" charset="0"/>
      <p:regular r:id="rId14"/>
      <p:italic r:id="rId15"/>
    </p:embeddedFont>
  </p:embeddedFontLst>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8BA3F3-6159-48F4-B640-4C2D055F61F9}" v="52" dt="2023-12-21T15:53:40.0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27"/>
  </p:normalViewPr>
  <p:slideViewPr>
    <p:cSldViewPr snapToGrid="0" snapToObjects="1">
      <p:cViewPr varScale="1">
        <p:scale>
          <a:sx n="82" d="100"/>
          <a:sy n="82" d="100"/>
        </p:scale>
        <p:origin x="720" y="72"/>
      </p:cViewPr>
      <p:guideLst>
        <p:guide orient="horz" pos="2160"/>
        <p:guide pos="3840"/>
      </p:guideLst>
    </p:cSldViewPr>
  </p:slideViewPr>
  <p:outlineViewPr>
    <p:cViewPr>
      <p:scale>
        <a:sx n="33" d="100"/>
        <a:sy n="33" d="100"/>
      </p:scale>
      <p:origin x="0" y="-8784"/>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dgecoth, John D." userId="39fd07de-9398-4799-955e-57068a588b42" providerId="ADAL" clId="{FB8BA3F3-6159-48F4-B640-4C2D055F61F9}"/>
    <pc:docChg chg="undo custSel addSld delSld modSld sldOrd">
      <pc:chgData name="Hedgecoth, John D." userId="39fd07de-9398-4799-955e-57068a588b42" providerId="ADAL" clId="{FB8BA3F3-6159-48F4-B640-4C2D055F61F9}" dt="2023-12-21T17:01:53.361" v="4909" actId="20577"/>
      <pc:docMkLst>
        <pc:docMk/>
      </pc:docMkLst>
      <pc:sldChg chg="del">
        <pc:chgData name="Hedgecoth, John D." userId="39fd07de-9398-4799-955e-57068a588b42" providerId="ADAL" clId="{FB8BA3F3-6159-48F4-B640-4C2D055F61F9}" dt="2023-12-20T20:42:19.804" v="11" actId="2696"/>
        <pc:sldMkLst>
          <pc:docMk/>
          <pc:sldMk cId="1407949144" sldId="259"/>
        </pc:sldMkLst>
      </pc:sldChg>
      <pc:sldChg chg="del">
        <pc:chgData name="Hedgecoth, John D." userId="39fd07de-9398-4799-955e-57068a588b42" providerId="ADAL" clId="{FB8BA3F3-6159-48F4-B640-4C2D055F61F9}" dt="2023-12-20T20:42:24.617" v="13" actId="2696"/>
        <pc:sldMkLst>
          <pc:docMk/>
          <pc:sldMk cId="3113345479" sldId="260"/>
        </pc:sldMkLst>
      </pc:sldChg>
      <pc:sldChg chg="addSp delSp modSp mod ord">
        <pc:chgData name="Hedgecoth, John D." userId="39fd07de-9398-4799-955e-57068a588b42" providerId="ADAL" clId="{FB8BA3F3-6159-48F4-B640-4C2D055F61F9}" dt="2023-12-21T17:01:53.361" v="4909" actId="20577"/>
        <pc:sldMkLst>
          <pc:docMk/>
          <pc:sldMk cId="1319828800" sldId="261"/>
        </pc:sldMkLst>
        <pc:spChg chg="mod">
          <ac:chgData name="Hedgecoth, John D." userId="39fd07de-9398-4799-955e-57068a588b42" providerId="ADAL" clId="{FB8BA3F3-6159-48F4-B640-4C2D055F61F9}" dt="2023-12-20T22:26:23.483" v="3425" actId="20577"/>
          <ac:spMkLst>
            <pc:docMk/>
            <pc:sldMk cId="1319828800" sldId="261"/>
            <ac:spMk id="2" creationId="{0E16C90F-4855-9A47-8758-D56AEDAFA5FC}"/>
          </ac:spMkLst>
        </pc:spChg>
        <pc:spChg chg="mod">
          <ac:chgData name="Hedgecoth, John D." userId="39fd07de-9398-4799-955e-57068a588b42" providerId="ADAL" clId="{FB8BA3F3-6159-48F4-B640-4C2D055F61F9}" dt="2023-12-21T17:01:53.361" v="4909" actId="20577"/>
          <ac:spMkLst>
            <pc:docMk/>
            <pc:sldMk cId="1319828800" sldId="261"/>
            <ac:spMk id="3" creationId="{C9712726-5781-E34A-AB97-02BFB0586711}"/>
          </ac:spMkLst>
        </pc:spChg>
        <pc:spChg chg="mod">
          <ac:chgData name="Hedgecoth, John D." userId="39fd07de-9398-4799-955e-57068a588b42" providerId="ADAL" clId="{FB8BA3F3-6159-48F4-B640-4C2D055F61F9}" dt="2023-12-21T15:57:07.262" v="4725" actId="14100"/>
          <ac:spMkLst>
            <pc:docMk/>
            <pc:sldMk cId="1319828800" sldId="261"/>
            <ac:spMk id="4" creationId="{2C5932CE-A860-9749-AB7D-A26EEF711D0A}"/>
          </ac:spMkLst>
        </pc:spChg>
        <pc:spChg chg="mod">
          <ac:chgData name="Hedgecoth, John D." userId="39fd07de-9398-4799-955e-57068a588b42" providerId="ADAL" clId="{FB8BA3F3-6159-48F4-B640-4C2D055F61F9}" dt="2023-12-20T22:24:13.337" v="3105" actId="1076"/>
          <ac:spMkLst>
            <pc:docMk/>
            <pc:sldMk cId="1319828800" sldId="261"/>
            <ac:spMk id="6" creationId="{56713A0F-8511-E448-BBB9-72BE2C53F3DF}"/>
          </ac:spMkLst>
        </pc:spChg>
        <pc:spChg chg="mod">
          <ac:chgData name="Hedgecoth, John D." userId="39fd07de-9398-4799-955e-57068a588b42" providerId="ADAL" clId="{FB8BA3F3-6159-48F4-B640-4C2D055F61F9}" dt="2023-12-20T22:24:13.337" v="3105" actId="1076"/>
          <ac:spMkLst>
            <pc:docMk/>
            <pc:sldMk cId="1319828800" sldId="261"/>
            <ac:spMk id="9" creationId="{01ADCCDA-8C5B-0C43-ADC8-F72B45F1BFB6}"/>
          </ac:spMkLst>
        </pc:spChg>
        <pc:spChg chg="add mod">
          <ac:chgData name="Hedgecoth, John D." userId="39fd07de-9398-4799-955e-57068a588b42" providerId="ADAL" clId="{FB8BA3F3-6159-48F4-B640-4C2D055F61F9}" dt="2023-12-20T22:24:19.937" v="3106" actId="1076"/>
          <ac:spMkLst>
            <pc:docMk/>
            <pc:sldMk cId="1319828800" sldId="261"/>
            <ac:spMk id="11" creationId="{4A9B195D-E125-11B9-059F-6E7A29F9AAC8}"/>
          </ac:spMkLst>
        </pc:spChg>
        <pc:spChg chg="del">
          <ac:chgData name="Hedgecoth, John D." userId="39fd07de-9398-4799-955e-57068a588b42" providerId="ADAL" clId="{FB8BA3F3-6159-48F4-B640-4C2D055F61F9}" dt="2023-12-20T22:26:18.508" v="3417" actId="21"/>
          <ac:spMkLst>
            <pc:docMk/>
            <pc:sldMk cId="1319828800" sldId="261"/>
            <ac:spMk id="14" creationId="{B9969AD3-AD1F-19DE-FBC5-A70036234DA2}"/>
          </ac:spMkLst>
        </pc:spChg>
        <pc:picChg chg="add mod">
          <ac:chgData name="Hedgecoth, John D." userId="39fd07de-9398-4799-955e-57068a588b42" providerId="ADAL" clId="{FB8BA3F3-6159-48F4-B640-4C2D055F61F9}" dt="2023-12-20T22:24:13.337" v="3105" actId="1076"/>
          <ac:picMkLst>
            <pc:docMk/>
            <pc:sldMk cId="1319828800" sldId="261"/>
            <ac:picMk id="5" creationId="{A378A70A-DAEA-BA88-2392-C45C5F94332D}"/>
          </ac:picMkLst>
        </pc:picChg>
        <pc:picChg chg="add mod">
          <ac:chgData name="Hedgecoth, John D." userId="39fd07de-9398-4799-955e-57068a588b42" providerId="ADAL" clId="{FB8BA3F3-6159-48F4-B640-4C2D055F61F9}" dt="2023-12-20T22:24:13.337" v="3105" actId="1076"/>
          <ac:picMkLst>
            <pc:docMk/>
            <pc:sldMk cId="1319828800" sldId="261"/>
            <ac:picMk id="8" creationId="{565E0234-8964-7280-6F13-756C4C98282E}"/>
          </ac:picMkLst>
        </pc:picChg>
        <pc:picChg chg="add mod">
          <ac:chgData name="Hedgecoth, John D." userId="39fd07de-9398-4799-955e-57068a588b42" providerId="ADAL" clId="{FB8BA3F3-6159-48F4-B640-4C2D055F61F9}" dt="2023-12-20T22:24:13.337" v="3105" actId="1076"/>
          <ac:picMkLst>
            <pc:docMk/>
            <pc:sldMk cId="1319828800" sldId="261"/>
            <ac:picMk id="10" creationId="{F5672AB0-D44A-DC21-DF8D-4B4A89C4B048}"/>
          </ac:picMkLst>
        </pc:picChg>
        <pc:picChg chg="del">
          <ac:chgData name="Hedgecoth, John D." userId="39fd07de-9398-4799-955e-57068a588b42" providerId="ADAL" clId="{FB8BA3F3-6159-48F4-B640-4C2D055F61F9}" dt="2023-12-20T22:04:22.014" v="2426" actId="478"/>
          <ac:picMkLst>
            <pc:docMk/>
            <pc:sldMk cId="1319828800" sldId="261"/>
            <ac:picMk id="22" creationId="{094CAB61-307C-3F4B-A7E4-6717CC2FDC61}"/>
          </ac:picMkLst>
        </pc:picChg>
        <pc:picChg chg="del mod">
          <ac:chgData name="Hedgecoth, John D." userId="39fd07de-9398-4799-955e-57068a588b42" providerId="ADAL" clId="{FB8BA3F3-6159-48F4-B640-4C2D055F61F9}" dt="2023-12-20T22:04:33.308" v="2431" actId="478"/>
          <ac:picMkLst>
            <pc:docMk/>
            <pc:sldMk cId="1319828800" sldId="261"/>
            <ac:picMk id="24" creationId="{74213CED-0AF3-C043-ACFA-9ABEBF287234}"/>
          </ac:picMkLst>
        </pc:picChg>
        <pc:picChg chg="del">
          <ac:chgData name="Hedgecoth, John D." userId="39fd07de-9398-4799-955e-57068a588b42" providerId="ADAL" clId="{FB8BA3F3-6159-48F4-B640-4C2D055F61F9}" dt="2023-12-20T22:00:12.450" v="2355" actId="478"/>
          <ac:picMkLst>
            <pc:docMk/>
            <pc:sldMk cId="1319828800" sldId="261"/>
            <ac:picMk id="26" creationId="{BD1CFAFB-C8CF-8E4D-A567-5DC003BA69CF}"/>
          </ac:picMkLst>
        </pc:picChg>
        <pc:picChg chg="del">
          <ac:chgData name="Hedgecoth, John D." userId="39fd07de-9398-4799-955e-57068a588b42" providerId="ADAL" clId="{FB8BA3F3-6159-48F4-B640-4C2D055F61F9}" dt="2023-12-20T22:03:07.011" v="2380" actId="478"/>
          <ac:picMkLst>
            <pc:docMk/>
            <pc:sldMk cId="1319828800" sldId="261"/>
            <ac:picMk id="28" creationId="{581B530C-E969-3343-B499-39AFAAFC8812}"/>
          </ac:picMkLst>
        </pc:picChg>
      </pc:sldChg>
      <pc:sldChg chg="del">
        <pc:chgData name="Hedgecoth, John D." userId="39fd07de-9398-4799-955e-57068a588b42" providerId="ADAL" clId="{FB8BA3F3-6159-48F4-B640-4C2D055F61F9}" dt="2023-12-20T20:43:06.430" v="22" actId="2696"/>
        <pc:sldMkLst>
          <pc:docMk/>
          <pc:sldMk cId="1478750149" sldId="263"/>
        </pc:sldMkLst>
      </pc:sldChg>
      <pc:sldChg chg="del">
        <pc:chgData name="Hedgecoth, John D." userId="39fd07de-9398-4799-955e-57068a588b42" providerId="ADAL" clId="{FB8BA3F3-6159-48F4-B640-4C2D055F61F9}" dt="2023-12-20T22:27:37.252" v="3438" actId="2696"/>
        <pc:sldMkLst>
          <pc:docMk/>
          <pc:sldMk cId="2902971585" sldId="264"/>
        </pc:sldMkLst>
      </pc:sldChg>
      <pc:sldChg chg="del">
        <pc:chgData name="Hedgecoth, John D." userId="39fd07de-9398-4799-955e-57068a588b42" providerId="ADAL" clId="{FB8BA3F3-6159-48F4-B640-4C2D055F61F9}" dt="2023-12-20T20:44:37.256" v="33" actId="2696"/>
        <pc:sldMkLst>
          <pc:docMk/>
          <pc:sldMk cId="1055162389" sldId="271"/>
        </pc:sldMkLst>
      </pc:sldChg>
      <pc:sldChg chg="del">
        <pc:chgData name="Hedgecoth, John D." userId="39fd07de-9398-4799-955e-57068a588b42" providerId="ADAL" clId="{FB8BA3F3-6159-48F4-B640-4C2D055F61F9}" dt="2023-12-20T20:44:37.256" v="33" actId="2696"/>
        <pc:sldMkLst>
          <pc:docMk/>
          <pc:sldMk cId="1214694375" sldId="272"/>
        </pc:sldMkLst>
      </pc:sldChg>
      <pc:sldChg chg="del">
        <pc:chgData name="Hedgecoth, John D." userId="39fd07de-9398-4799-955e-57068a588b42" providerId="ADAL" clId="{FB8BA3F3-6159-48F4-B640-4C2D055F61F9}" dt="2023-12-20T20:44:26.673" v="32" actId="2696"/>
        <pc:sldMkLst>
          <pc:docMk/>
          <pc:sldMk cId="2845305398" sldId="273"/>
        </pc:sldMkLst>
      </pc:sldChg>
      <pc:sldChg chg="del">
        <pc:chgData name="Hedgecoth, John D." userId="39fd07de-9398-4799-955e-57068a588b42" providerId="ADAL" clId="{FB8BA3F3-6159-48F4-B640-4C2D055F61F9}" dt="2023-12-20T22:27:42.126" v="3439" actId="2696"/>
        <pc:sldMkLst>
          <pc:docMk/>
          <pc:sldMk cId="427247705" sldId="274"/>
        </pc:sldMkLst>
      </pc:sldChg>
      <pc:sldChg chg="modSp mod">
        <pc:chgData name="Hedgecoth, John D." userId="39fd07de-9398-4799-955e-57068a588b42" providerId="ADAL" clId="{FB8BA3F3-6159-48F4-B640-4C2D055F61F9}" dt="2023-12-21T15:48:51.069" v="4396" actId="20577"/>
        <pc:sldMkLst>
          <pc:docMk/>
          <pc:sldMk cId="1366238391" sldId="288"/>
        </pc:sldMkLst>
        <pc:spChg chg="mod">
          <ac:chgData name="Hedgecoth, John D." userId="39fd07de-9398-4799-955e-57068a588b42" providerId="ADAL" clId="{FB8BA3F3-6159-48F4-B640-4C2D055F61F9}" dt="2023-12-21T15:48:51.069" v="4396" actId="20577"/>
          <ac:spMkLst>
            <pc:docMk/>
            <pc:sldMk cId="1366238391" sldId="288"/>
            <ac:spMk id="7" creationId="{E4E7F986-5476-B64A-BA79-E9903CD4F29B}"/>
          </ac:spMkLst>
        </pc:spChg>
      </pc:sldChg>
      <pc:sldChg chg="addSp modSp del mod ord">
        <pc:chgData name="Hedgecoth, John D." userId="39fd07de-9398-4799-955e-57068a588b42" providerId="ADAL" clId="{FB8BA3F3-6159-48F4-B640-4C2D055F61F9}" dt="2023-12-20T21:28:36.236" v="1295" actId="2696"/>
        <pc:sldMkLst>
          <pc:docMk/>
          <pc:sldMk cId="4180725290" sldId="299"/>
        </pc:sldMkLst>
        <pc:spChg chg="mod">
          <ac:chgData name="Hedgecoth, John D." userId="39fd07de-9398-4799-955e-57068a588b42" providerId="ADAL" clId="{FB8BA3F3-6159-48F4-B640-4C2D055F61F9}" dt="2023-12-20T21:01:59.552" v="869" actId="20577"/>
          <ac:spMkLst>
            <pc:docMk/>
            <pc:sldMk cId="4180725290" sldId="299"/>
            <ac:spMk id="3" creationId="{B21235C6-4DA0-1C44-8969-5040CF58CAEE}"/>
          </ac:spMkLst>
        </pc:spChg>
        <pc:graphicFrameChg chg="mod modGraphic">
          <ac:chgData name="Hedgecoth, John D." userId="39fd07de-9398-4799-955e-57068a588b42" providerId="ADAL" clId="{FB8BA3F3-6159-48F4-B640-4C2D055F61F9}" dt="2023-12-20T21:20:33.912" v="1235" actId="2165"/>
          <ac:graphicFrameMkLst>
            <pc:docMk/>
            <pc:sldMk cId="4180725290" sldId="299"/>
            <ac:graphicFrameMk id="12" creationId="{132C75FF-6724-30B1-68A1-69FF242D9A3E}"/>
          </ac:graphicFrameMkLst>
        </pc:graphicFrameChg>
        <pc:picChg chg="add mod">
          <ac:chgData name="Hedgecoth, John D." userId="39fd07de-9398-4799-955e-57068a588b42" providerId="ADAL" clId="{FB8BA3F3-6159-48F4-B640-4C2D055F61F9}" dt="2023-12-20T21:27:18.819" v="1287" actId="1076"/>
          <ac:picMkLst>
            <pc:docMk/>
            <pc:sldMk cId="4180725290" sldId="299"/>
            <ac:picMk id="2" creationId="{CE9257E0-A02B-C464-0F5C-168CE3C692A2}"/>
          </ac:picMkLst>
        </pc:picChg>
        <pc:picChg chg="add mod">
          <ac:chgData name="Hedgecoth, John D." userId="39fd07de-9398-4799-955e-57068a588b42" providerId="ADAL" clId="{FB8BA3F3-6159-48F4-B640-4C2D055F61F9}" dt="2023-12-20T21:27:50.572" v="1290" actId="1076"/>
          <ac:picMkLst>
            <pc:docMk/>
            <pc:sldMk cId="4180725290" sldId="299"/>
            <ac:picMk id="5" creationId="{65112A7C-9F96-48A5-6039-C06402EC4146}"/>
          </ac:picMkLst>
        </pc:picChg>
      </pc:sldChg>
      <pc:sldChg chg="del">
        <pc:chgData name="Hedgecoth, John D." userId="39fd07de-9398-4799-955e-57068a588b42" providerId="ADAL" clId="{FB8BA3F3-6159-48F4-B640-4C2D055F61F9}" dt="2023-12-20T20:42:35.436" v="16" actId="2696"/>
        <pc:sldMkLst>
          <pc:docMk/>
          <pc:sldMk cId="3872970177" sldId="301"/>
        </pc:sldMkLst>
      </pc:sldChg>
      <pc:sldChg chg="del">
        <pc:chgData name="Hedgecoth, John D." userId="39fd07de-9398-4799-955e-57068a588b42" providerId="ADAL" clId="{FB8BA3F3-6159-48F4-B640-4C2D055F61F9}" dt="2023-12-20T20:42:22.088" v="12" actId="2696"/>
        <pc:sldMkLst>
          <pc:docMk/>
          <pc:sldMk cId="2539095498" sldId="303"/>
        </pc:sldMkLst>
      </pc:sldChg>
      <pc:sldChg chg="addSp delSp modSp mod ord">
        <pc:chgData name="Hedgecoth, John D." userId="39fd07de-9398-4799-955e-57068a588b42" providerId="ADAL" clId="{FB8BA3F3-6159-48F4-B640-4C2D055F61F9}" dt="2023-12-21T15:51:45.077" v="4542" actId="207"/>
        <pc:sldMkLst>
          <pc:docMk/>
          <pc:sldMk cId="4100048239" sldId="304"/>
        </pc:sldMkLst>
        <pc:spChg chg="mod">
          <ac:chgData name="Hedgecoth, John D." userId="39fd07de-9398-4799-955e-57068a588b42" providerId="ADAL" clId="{FB8BA3F3-6159-48F4-B640-4C2D055F61F9}" dt="2023-12-21T15:50:09.926" v="4534" actId="20577"/>
          <ac:spMkLst>
            <pc:docMk/>
            <pc:sldMk cId="4100048239" sldId="304"/>
            <ac:spMk id="2" creationId="{0E16C90F-4855-9A47-8758-D56AEDAFA5FC}"/>
          </ac:spMkLst>
        </pc:spChg>
        <pc:spChg chg="mod">
          <ac:chgData name="Hedgecoth, John D." userId="39fd07de-9398-4799-955e-57068a588b42" providerId="ADAL" clId="{FB8BA3F3-6159-48F4-B640-4C2D055F61F9}" dt="2023-12-21T15:50:02.736" v="4533" actId="20577"/>
          <ac:spMkLst>
            <pc:docMk/>
            <pc:sldMk cId="4100048239" sldId="304"/>
            <ac:spMk id="3" creationId="{C9712726-5781-E34A-AB97-02BFB0586711}"/>
          </ac:spMkLst>
        </pc:spChg>
        <pc:spChg chg="mod">
          <ac:chgData name="Hedgecoth, John D." userId="39fd07de-9398-4799-955e-57068a588b42" providerId="ADAL" clId="{FB8BA3F3-6159-48F4-B640-4C2D055F61F9}" dt="2023-12-21T15:51:45.077" v="4542" actId="207"/>
          <ac:spMkLst>
            <pc:docMk/>
            <pc:sldMk cId="4100048239" sldId="304"/>
            <ac:spMk id="4" creationId="{2C5932CE-A860-9749-AB7D-A26EEF711D0A}"/>
          </ac:spMkLst>
        </pc:spChg>
        <pc:spChg chg="del">
          <ac:chgData name="Hedgecoth, John D." userId="39fd07de-9398-4799-955e-57068a588b42" providerId="ADAL" clId="{FB8BA3F3-6159-48F4-B640-4C2D055F61F9}" dt="2023-12-20T20:52:47.677" v="539" actId="21"/>
          <ac:spMkLst>
            <pc:docMk/>
            <pc:sldMk cId="4100048239" sldId="304"/>
            <ac:spMk id="9" creationId="{E4ECF283-818A-0AF9-629A-48F04878FA61}"/>
          </ac:spMkLst>
        </pc:spChg>
        <pc:picChg chg="add mod">
          <ac:chgData name="Hedgecoth, John D." userId="39fd07de-9398-4799-955e-57068a588b42" providerId="ADAL" clId="{FB8BA3F3-6159-48F4-B640-4C2D055F61F9}" dt="2023-12-20T21:01:25.776" v="818" actId="1076"/>
          <ac:picMkLst>
            <pc:docMk/>
            <pc:sldMk cId="4100048239" sldId="304"/>
            <ac:picMk id="5" creationId="{5AA169D2-F55C-9D76-3338-4B9DD8FE0250}"/>
          </ac:picMkLst>
        </pc:picChg>
      </pc:sldChg>
      <pc:sldChg chg="del">
        <pc:chgData name="Hedgecoth, John D." userId="39fd07de-9398-4799-955e-57068a588b42" providerId="ADAL" clId="{FB8BA3F3-6159-48F4-B640-4C2D055F61F9}" dt="2023-12-20T20:42:03.204" v="10" actId="2696"/>
        <pc:sldMkLst>
          <pc:docMk/>
          <pc:sldMk cId="2976920631" sldId="306"/>
        </pc:sldMkLst>
      </pc:sldChg>
      <pc:sldChg chg="addSp delSp modSp mod ord">
        <pc:chgData name="Hedgecoth, John D." userId="39fd07de-9398-4799-955e-57068a588b42" providerId="ADAL" clId="{FB8BA3F3-6159-48F4-B640-4C2D055F61F9}" dt="2023-12-20T22:43:16.865" v="4351" actId="20577"/>
        <pc:sldMkLst>
          <pc:docMk/>
          <pc:sldMk cId="1909404259" sldId="307"/>
        </pc:sldMkLst>
        <pc:spChg chg="mod">
          <ac:chgData name="Hedgecoth, John D." userId="39fd07de-9398-4799-955e-57068a588b42" providerId="ADAL" clId="{FB8BA3F3-6159-48F4-B640-4C2D055F61F9}" dt="2023-12-20T22:28:11.704" v="3486" actId="20577"/>
          <ac:spMkLst>
            <pc:docMk/>
            <pc:sldMk cId="1909404259" sldId="307"/>
            <ac:spMk id="2" creationId="{0E16C90F-4855-9A47-8758-D56AEDAFA5FC}"/>
          </ac:spMkLst>
        </pc:spChg>
        <pc:spChg chg="mod">
          <ac:chgData name="Hedgecoth, John D." userId="39fd07de-9398-4799-955e-57068a588b42" providerId="ADAL" clId="{FB8BA3F3-6159-48F4-B640-4C2D055F61F9}" dt="2023-12-20T22:32:54.586" v="3744" actId="20577"/>
          <ac:spMkLst>
            <pc:docMk/>
            <pc:sldMk cId="1909404259" sldId="307"/>
            <ac:spMk id="3" creationId="{C9712726-5781-E34A-AB97-02BFB0586711}"/>
          </ac:spMkLst>
        </pc:spChg>
        <pc:spChg chg="mod">
          <ac:chgData name="Hedgecoth, John D." userId="39fd07de-9398-4799-955e-57068a588b42" providerId="ADAL" clId="{FB8BA3F3-6159-48F4-B640-4C2D055F61F9}" dt="2023-12-20T22:35:54.170" v="4179" actId="20577"/>
          <ac:spMkLst>
            <pc:docMk/>
            <pc:sldMk cId="1909404259" sldId="307"/>
            <ac:spMk id="4" creationId="{2C5932CE-A860-9749-AB7D-A26EEF711D0A}"/>
          </ac:spMkLst>
        </pc:spChg>
        <pc:spChg chg="mod">
          <ac:chgData name="Hedgecoth, John D." userId="39fd07de-9398-4799-955e-57068a588b42" providerId="ADAL" clId="{FB8BA3F3-6159-48F4-B640-4C2D055F61F9}" dt="2023-12-20T22:43:16.865" v="4351" actId="20577"/>
          <ac:spMkLst>
            <pc:docMk/>
            <pc:sldMk cId="1909404259" sldId="307"/>
            <ac:spMk id="6" creationId="{56713A0F-8511-E448-BBB9-72BE2C53F3DF}"/>
          </ac:spMkLst>
        </pc:spChg>
        <pc:spChg chg="add del mod">
          <ac:chgData name="Hedgecoth, John D." userId="39fd07de-9398-4799-955e-57068a588b42" providerId="ADAL" clId="{FB8BA3F3-6159-48F4-B640-4C2D055F61F9}" dt="2023-12-20T22:30:02.098" v="3519" actId="478"/>
          <ac:spMkLst>
            <pc:docMk/>
            <pc:sldMk cId="1909404259" sldId="307"/>
            <ac:spMk id="8" creationId="{0A400A1F-354D-283E-A9E8-C4D89EB2B81C}"/>
          </ac:spMkLst>
        </pc:spChg>
        <pc:spChg chg="add del mod">
          <ac:chgData name="Hedgecoth, John D." userId="39fd07de-9398-4799-955e-57068a588b42" providerId="ADAL" clId="{FB8BA3F3-6159-48F4-B640-4C2D055F61F9}" dt="2023-12-20T22:30:23.189" v="3525" actId="21"/>
          <ac:spMkLst>
            <pc:docMk/>
            <pc:sldMk cId="1909404259" sldId="307"/>
            <ac:spMk id="10" creationId="{19847041-5E77-2188-2C38-E9BFA37A991A}"/>
          </ac:spMkLst>
        </pc:spChg>
        <pc:spChg chg="add del mod">
          <ac:chgData name="Hedgecoth, John D." userId="39fd07de-9398-4799-955e-57068a588b42" providerId="ADAL" clId="{FB8BA3F3-6159-48F4-B640-4C2D055F61F9}" dt="2023-12-20T22:30:07.741" v="3521" actId="21"/>
          <ac:spMkLst>
            <pc:docMk/>
            <pc:sldMk cId="1909404259" sldId="307"/>
            <ac:spMk id="12" creationId="{A8875667-EB02-1D63-4BE1-28D4FD75CB23}"/>
          </ac:spMkLst>
        </pc:spChg>
        <pc:spChg chg="del">
          <ac:chgData name="Hedgecoth, John D." userId="39fd07de-9398-4799-955e-57068a588b42" providerId="ADAL" clId="{FB8BA3F3-6159-48F4-B640-4C2D055F61F9}" dt="2023-12-20T22:29:23.934" v="3511" actId="478"/>
          <ac:spMkLst>
            <pc:docMk/>
            <pc:sldMk cId="1909404259" sldId="307"/>
            <ac:spMk id="17" creationId="{6B90D4CD-429B-6C0E-47F8-09FCD692B0D8}"/>
          </ac:spMkLst>
        </pc:spChg>
      </pc:sldChg>
      <pc:sldChg chg="del ord">
        <pc:chgData name="Hedgecoth, John D." userId="39fd07de-9398-4799-955e-57068a588b42" providerId="ADAL" clId="{FB8BA3F3-6159-48F4-B640-4C2D055F61F9}" dt="2023-12-20T22:27:31.462" v="3436" actId="2696"/>
        <pc:sldMkLst>
          <pc:docMk/>
          <pc:sldMk cId="849603327" sldId="308"/>
        </pc:sldMkLst>
      </pc:sldChg>
      <pc:sldChg chg="del">
        <pc:chgData name="Hedgecoth, John D." userId="39fd07de-9398-4799-955e-57068a588b42" providerId="ADAL" clId="{FB8BA3F3-6159-48F4-B640-4C2D055F61F9}" dt="2023-12-20T20:44:37.256" v="33" actId="2696"/>
        <pc:sldMkLst>
          <pc:docMk/>
          <pc:sldMk cId="1534287219" sldId="309"/>
        </pc:sldMkLst>
      </pc:sldChg>
      <pc:sldChg chg="del">
        <pc:chgData name="Hedgecoth, John D." userId="39fd07de-9398-4799-955e-57068a588b42" providerId="ADAL" clId="{FB8BA3F3-6159-48F4-B640-4C2D055F61F9}" dt="2023-12-20T20:44:37.256" v="33" actId="2696"/>
        <pc:sldMkLst>
          <pc:docMk/>
          <pc:sldMk cId="3865995009" sldId="335"/>
        </pc:sldMkLst>
      </pc:sldChg>
      <pc:sldChg chg="del">
        <pc:chgData name="Hedgecoth, John D." userId="39fd07de-9398-4799-955e-57068a588b42" providerId="ADAL" clId="{FB8BA3F3-6159-48F4-B640-4C2D055F61F9}" dt="2023-12-20T20:44:37.256" v="33" actId="2696"/>
        <pc:sldMkLst>
          <pc:docMk/>
          <pc:sldMk cId="2112383522" sldId="336"/>
        </pc:sldMkLst>
      </pc:sldChg>
      <pc:sldChg chg="del ord">
        <pc:chgData name="Hedgecoth, John D." userId="39fd07de-9398-4799-955e-57068a588b42" providerId="ADAL" clId="{FB8BA3F3-6159-48F4-B640-4C2D055F61F9}" dt="2023-12-20T22:27:23.361" v="3433" actId="2696"/>
        <pc:sldMkLst>
          <pc:docMk/>
          <pc:sldMk cId="1208244303" sldId="340"/>
        </pc:sldMkLst>
      </pc:sldChg>
      <pc:sldChg chg="del">
        <pc:chgData name="Hedgecoth, John D." userId="39fd07de-9398-4799-955e-57068a588b42" providerId="ADAL" clId="{FB8BA3F3-6159-48F4-B640-4C2D055F61F9}" dt="2023-12-20T20:43:27.521" v="24" actId="2696"/>
        <pc:sldMkLst>
          <pc:docMk/>
          <pc:sldMk cId="2584382589" sldId="341"/>
        </pc:sldMkLst>
      </pc:sldChg>
      <pc:sldChg chg="del">
        <pc:chgData name="Hedgecoth, John D." userId="39fd07de-9398-4799-955e-57068a588b42" providerId="ADAL" clId="{FB8BA3F3-6159-48F4-B640-4C2D055F61F9}" dt="2023-12-20T20:43:34.757" v="25" actId="2696"/>
        <pc:sldMkLst>
          <pc:docMk/>
          <pc:sldMk cId="1555315410" sldId="342"/>
        </pc:sldMkLst>
      </pc:sldChg>
      <pc:sldChg chg="del">
        <pc:chgData name="Hedgecoth, John D." userId="39fd07de-9398-4799-955e-57068a588b42" providerId="ADAL" clId="{FB8BA3F3-6159-48F4-B640-4C2D055F61F9}" dt="2023-12-20T20:41:55.793" v="8" actId="2696"/>
        <pc:sldMkLst>
          <pc:docMk/>
          <pc:sldMk cId="592573117" sldId="351"/>
        </pc:sldMkLst>
      </pc:sldChg>
      <pc:sldChg chg="del ord">
        <pc:chgData name="Hedgecoth, John D." userId="39fd07de-9398-4799-955e-57068a588b42" providerId="ADAL" clId="{FB8BA3F3-6159-48F4-B640-4C2D055F61F9}" dt="2023-12-20T22:27:28.318" v="3435" actId="2696"/>
        <pc:sldMkLst>
          <pc:docMk/>
          <pc:sldMk cId="2818688812" sldId="352"/>
        </pc:sldMkLst>
      </pc:sldChg>
      <pc:sldChg chg="del">
        <pc:chgData name="Hedgecoth, John D." userId="39fd07de-9398-4799-955e-57068a588b42" providerId="ADAL" clId="{FB8BA3F3-6159-48F4-B640-4C2D055F61F9}" dt="2023-12-20T22:36:04.366" v="4180" actId="2696"/>
        <pc:sldMkLst>
          <pc:docMk/>
          <pc:sldMk cId="648447353" sldId="353"/>
        </pc:sldMkLst>
      </pc:sldChg>
      <pc:sldChg chg="del">
        <pc:chgData name="Hedgecoth, John D." userId="39fd07de-9398-4799-955e-57068a588b42" providerId="ADAL" clId="{FB8BA3F3-6159-48F4-B640-4C2D055F61F9}" dt="2023-12-20T20:41:50.585" v="6" actId="2696"/>
        <pc:sldMkLst>
          <pc:docMk/>
          <pc:sldMk cId="1955246179" sldId="355"/>
        </pc:sldMkLst>
      </pc:sldChg>
      <pc:sldChg chg="del ord">
        <pc:chgData name="Hedgecoth, John D." userId="39fd07de-9398-4799-955e-57068a588b42" providerId="ADAL" clId="{FB8BA3F3-6159-48F4-B640-4C2D055F61F9}" dt="2023-12-20T22:27:21.270" v="3432" actId="2696"/>
        <pc:sldMkLst>
          <pc:docMk/>
          <pc:sldMk cId="4152023638" sldId="357"/>
        </pc:sldMkLst>
      </pc:sldChg>
      <pc:sldChg chg="del">
        <pc:chgData name="Hedgecoth, John D." userId="39fd07de-9398-4799-955e-57068a588b42" providerId="ADAL" clId="{FB8BA3F3-6159-48F4-B640-4C2D055F61F9}" dt="2023-12-20T20:42:00.226" v="9" actId="2696"/>
        <pc:sldMkLst>
          <pc:docMk/>
          <pc:sldMk cId="1665639333" sldId="365"/>
        </pc:sldMkLst>
      </pc:sldChg>
      <pc:sldChg chg="delSp modSp mod">
        <pc:chgData name="Hedgecoth, John D." userId="39fd07de-9398-4799-955e-57068a588b42" providerId="ADAL" clId="{FB8BA3F3-6159-48F4-B640-4C2D055F61F9}" dt="2023-12-20T22:37:41.595" v="4201" actId="14100"/>
        <pc:sldMkLst>
          <pc:docMk/>
          <pc:sldMk cId="1392941767" sldId="366"/>
        </pc:sldMkLst>
        <pc:spChg chg="mod">
          <ac:chgData name="Hedgecoth, John D." userId="39fd07de-9398-4799-955e-57068a588b42" providerId="ADAL" clId="{FB8BA3F3-6159-48F4-B640-4C2D055F61F9}" dt="2023-12-20T22:37:41.595" v="4201" actId="14100"/>
          <ac:spMkLst>
            <pc:docMk/>
            <pc:sldMk cId="1392941767" sldId="366"/>
            <ac:spMk id="3" creationId="{4AB9A33D-25BF-0C49-947D-FB2A8CEA0B9B}"/>
          </ac:spMkLst>
        </pc:spChg>
        <pc:spChg chg="del">
          <ac:chgData name="Hedgecoth, John D." userId="39fd07de-9398-4799-955e-57068a588b42" providerId="ADAL" clId="{FB8BA3F3-6159-48F4-B640-4C2D055F61F9}" dt="2023-12-20T22:36:57.693" v="4195" actId="478"/>
          <ac:spMkLst>
            <pc:docMk/>
            <pc:sldMk cId="1392941767" sldId="366"/>
            <ac:spMk id="5" creationId="{41A064C3-B4A3-F40A-2102-1292B68E6504}"/>
          </ac:spMkLst>
        </pc:spChg>
      </pc:sldChg>
      <pc:sldChg chg="del">
        <pc:chgData name="Hedgecoth, John D." userId="39fd07de-9398-4799-955e-57068a588b42" providerId="ADAL" clId="{FB8BA3F3-6159-48F4-B640-4C2D055F61F9}" dt="2023-12-20T20:43:45.716" v="28" actId="2696"/>
        <pc:sldMkLst>
          <pc:docMk/>
          <pc:sldMk cId="3699007786" sldId="367"/>
        </pc:sldMkLst>
      </pc:sldChg>
      <pc:sldChg chg="del">
        <pc:chgData name="Hedgecoth, John D." userId="39fd07de-9398-4799-955e-57068a588b42" providerId="ADAL" clId="{FB8BA3F3-6159-48F4-B640-4C2D055F61F9}" dt="2023-12-20T20:43:53.700" v="29" actId="2696"/>
        <pc:sldMkLst>
          <pc:docMk/>
          <pc:sldMk cId="1799355170" sldId="368"/>
        </pc:sldMkLst>
      </pc:sldChg>
      <pc:sldChg chg="del">
        <pc:chgData name="Hedgecoth, John D." userId="39fd07de-9398-4799-955e-57068a588b42" providerId="ADAL" clId="{FB8BA3F3-6159-48F4-B640-4C2D055F61F9}" dt="2023-12-20T20:44:37.256" v="33" actId="2696"/>
        <pc:sldMkLst>
          <pc:docMk/>
          <pc:sldMk cId="420795592" sldId="369"/>
        </pc:sldMkLst>
      </pc:sldChg>
      <pc:sldChg chg="del">
        <pc:chgData name="Hedgecoth, John D." userId="39fd07de-9398-4799-955e-57068a588b42" providerId="ADAL" clId="{FB8BA3F3-6159-48F4-B640-4C2D055F61F9}" dt="2023-12-20T20:44:37.256" v="33" actId="2696"/>
        <pc:sldMkLst>
          <pc:docMk/>
          <pc:sldMk cId="1637797913" sldId="370"/>
        </pc:sldMkLst>
      </pc:sldChg>
      <pc:sldChg chg="del">
        <pc:chgData name="Hedgecoth, John D." userId="39fd07de-9398-4799-955e-57068a588b42" providerId="ADAL" clId="{FB8BA3F3-6159-48F4-B640-4C2D055F61F9}" dt="2023-12-20T20:44:37.256" v="33" actId="2696"/>
        <pc:sldMkLst>
          <pc:docMk/>
          <pc:sldMk cId="3381706775" sldId="371"/>
        </pc:sldMkLst>
      </pc:sldChg>
      <pc:sldChg chg="del">
        <pc:chgData name="Hedgecoth, John D." userId="39fd07de-9398-4799-955e-57068a588b42" providerId="ADAL" clId="{FB8BA3F3-6159-48F4-B640-4C2D055F61F9}" dt="2023-12-20T20:41:53.028" v="7" actId="2696"/>
        <pc:sldMkLst>
          <pc:docMk/>
          <pc:sldMk cId="3694261513" sldId="376"/>
        </pc:sldMkLst>
      </pc:sldChg>
      <pc:sldChg chg="del">
        <pc:chgData name="Hedgecoth, John D." userId="39fd07de-9398-4799-955e-57068a588b42" providerId="ADAL" clId="{FB8BA3F3-6159-48F4-B640-4C2D055F61F9}" dt="2023-12-20T20:43:25.413" v="23" actId="2696"/>
        <pc:sldMkLst>
          <pc:docMk/>
          <pc:sldMk cId="3767242766" sldId="378"/>
        </pc:sldMkLst>
      </pc:sldChg>
      <pc:sldChg chg="del ord">
        <pc:chgData name="Hedgecoth, John D." userId="39fd07de-9398-4799-955e-57068a588b42" providerId="ADAL" clId="{FB8BA3F3-6159-48F4-B640-4C2D055F61F9}" dt="2023-12-20T22:27:34.406" v="3437" actId="2696"/>
        <pc:sldMkLst>
          <pc:docMk/>
          <pc:sldMk cId="452505984" sldId="380"/>
        </pc:sldMkLst>
      </pc:sldChg>
      <pc:sldChg chg="del">
        <pc:chgData name="Hedgecoth, John D." userId="39fd07de-9398-4799-955e-57068a588b42" providerId="ADAL" clId="{FB8BA3F3-6159-48F4-B640-4C2D055F61F9}" dt="2023-12-20T20:42:51.918" v="19" actId="2696"/>
        <pc:sldMkLst>
          <pc:docMk/>
          <pc:sldMk cId="632305900" sldId="381"/>
        </pc:sldMkLst>
      </pc:sldChg>
      <pc:sldChg chg="addSp delSp modSp mod">
        <pc:chgData name="Hedgecoth, John D." userId="39fd07de-9398-4799-955e-57068a588b42" providerId="ADAL" clId="{FB8BA3F3-6159-48F4-B640-4C2D055F61F9}" dt="2023-12-21T15:53:45.940" v="4580" actId="207"/>
        <pc:sldMkLst>
          <pc:docMk/>
          <pc:sldMk cId="4232946011" sldId="381"/>
        </pc:sldMkLst>
        <pc:spChg chg="mod">
          <ac:chgData name="Hedgecoth, John D." userId="39fd07de-9398-4799-955e-57068a588b42" providerId="ADAL" clId="{FB8BA3F3-6159-48F4-B640-4C2D055F61F9}" dt="2023-12-20T21:28:46.209" v="1337" actId="20577"/>
          <ac:spMkLst>
            <pc:docMk/>
            <pc:sldMk cId="4232946011" sldId="381"/>
            <ac:spMk id="3" creationId="{B21235C6-4DA0-1C44-8969-5040CF58CAEE}"/>
          </ac:spMkLst>
        </pc:spChg>
        <pc:spChg chg="del">
          <ac:chgData name="Hedgecoth, John D." userId="39fd07de-9398-4799-955e-57068a588b42" providerId="ADAL" clId="{FB8BA3F3-6159-48F4-B640-4C2D055F61F9}" dt="2023-12-20T21:30:08.264" v="1351" actId="21"/>
          <ac:spMkLst>
            <pc:docMk/>
            <pc:sldMk cId="4232946011" sldId="381"/>
            <ac:spMk id="8" creationId="{918DA02E-1A7C-A335-C1D9-326D0E714689}"/>
          </ac:spMkLst>
        </pc:spChg>
        <pc:spChg chg="add del">
          <ac:chgData name="Hedgecoth, John D." userId="39fd07de-9398-4799-955e-57068a588b42" providerId="ADAL" clId="{FB8BA3F3-6159-48F4-B640-4C2D055F61F9}" dt="2023-12-20T22:10:54.631" v="2482" actId="22"/>
          <ac:spMkLst>
            <pc:docMk/>
            <pc:sldMk cId="4232946011" sldId="381"/>
            <ac:spMk id="17" creationId="{02FBA739-CB97-DBF7-2C51-38B6ADAE6A94}"/>
          </ac:spMkLst>
        </pc:spChg>
        <pc:graphicFrameChg chg="add mod modGraphic">
          <ac:chgData name="Hedgecoth, John D." userId="39fd07de-9398-4799-955e-57068a588b42" providerId="ADAL" clId="{FB8BA3F3-6159-48F4-B640-4C2D055F61F9}" dt="2023-12-21T15:53:45.940" v="4580" actId="207"/>
          <ac:graphicFrameMkLst>
            <pc:docMk/>
            <pc:sldMk cId="4232946011" sldId="381"/>
            <ac:graphicFrameMk id="7" creationId="{DB3C9828-674F-934F-6502-9E4EF585AF2F}"/>
          </ac:graphicFrameMkLst>
        </pc:graphicFrameChg>
        <pc:graphicFrameChg chg="add del mod ord modGraphic">
          <ac:chgData name="Hedgecoth, John D." userId="39fd07de-9398-4799-955e-57068a588b42" providerId="ADAL" clId="{FB8BA3F3-6159-48F4-B640-4C2D055F61F9}" dt="2023-12-21T15:53:07.269" v="4570" actId="20577"/>
          <ac:graphicFrameMkLst>
            <pc:docMk/>
            <pc:sldMk cId="4232946011" sldId="381"/>
            <ac:graphicFrameMk id="12" creationId="{132C75FF-6724-30B1-68A1-69FF242D9A3E}"/>
          </ac:graphicFrameMkLst>
        </pc:graphicFrameChg>
        <pc:picChg chg="add mod">
          <ac:chgData name="Hedgecoth, John D." userId="39fd07de-9398-4799-955e-57068a588b42" providerId="ADAL" clId="{FB8BA3F3-6159-48F4-B640-4C2D055F61F9}" dt="2023-12-20T21:58:57.740" v="2343" actId="1076"/>
          <ac:picMkLst>
            <pc:docMk/>
            <pc:sldMk cId="4232946011" sldId="381"/>
            <ac:picMk id="2" creationId="{812863A4-3862-AF87-CA7C-6885FF247E81}"/>
          </ac:picMkLst>
        </pc:picChg>
        <pc:picChg chg="add del mod">
          <ac:chgData name="Hedgecoth, John D." userId="39fd07de-9398-4799-955e-57068a588b42" providerId="ADAL" clId="{FB8BA3F3-6159-48F4-B640-4C2D055F61F9}" dt="2023-12-20T21:59:53.602" v="2351" actId="478"/>
          <ac:picMkLst>
            <pc:docMk/>
            <pc:sldMk cId="4232946011" sldId="381"/>
            <ac:picMk id="5" creationId="{B4C20922-5708-03C8-88E2-44DD3E306FE4}"/>
          </ac:picMkLst>
        </pc:picChg>
        <pc:picChg chg="add mod">
          <ac:chgData name="Hedgecoth, John D." userId="39fd07de-9398-4799-955e-57068a588b42" providerId="ADAL" clId="{FB8BA3F3-6159-48F4-B640-4C2D055F61F9}" dt="2023-12-20T21:47:21.101" v="2132" actId="1076"/>
          <ac:picMkLst>
            <pc:docMk/>
            <pc:sldMk cId="4232946011" sldId="381"/>
            <ac:picMk id="6" creationId="{19B4C65C-4DBF-B6B4-5E48-72F23728C5A5}"/>
          </ac:picMkLst>
        </pc:picChg>
        <pc:picChg chg="add mod">
          <ac:chgData name="Hedgecoth, John D." userId="39fd07de-9398-4799-955e-57068a588b42" providerId="ADAL" clId="{FB8BA3F3-6159-48F4-B640-4C2D055F61F9}" dt="2023-12-20T22:12:10.947" v="2506" actId="1076"/>
          <ac:picMkLst>
            <pc:docMk/>
            <pc:sldMk cId="4232946011" sldId="381"/>
            <ac:picMk id="10" creationId="{C780FB37-29C1-88B4-E4EE-E650CF5BF18E}"/>
          </ac:picMkLst>
        </pc:picChg>
        <pc:picChg chg="add mod">
          <ac:chgData name="Hedgecoth, John D." userId="39fd07de-9398-4799-955e-57068a588b42" providerId="ADAL" clId="{FB8BA3F3-6159-48F4-B640-4C2D055F61F9}" dt="2023-12-20T22:12:08.380" v="2505" actId="1076"/>
          <ac:picMkLst>
            <pc:docMk/>
            <pc:sldMk cId="4232946011" sldId="381"/>
            <ac:picMk id="13" creationId="{8D2EC2FA-DF2C-61AE-1F94-B0CBEAEAF4A3}"/>
          </ac:picMkLst>
        </pc:picChg>
        <pc:picChg chg="add del mod">
          <ac:chgData name="Hedgecoth, John D." userId="39fd07de-9398-4799-955e-57068a588b42" providerId="ADAL" clId="{FB8BA3F3-6159-48F4-B640-4C2D055F61F9}" dt="2023-12-20T22:04:14.390" v="2425" actId="21"/>
          <ac:picMkLst>
            <pc:docMk/>
            <pc:sldMk cId="4232946011" sldId="381"/>
            <ac:picMk id="14" creationId="{2509C129-4CB8-BF9C-BECB-711402584C94}"/>
          </ac:picMkLst>
        </pc:picChg>
        <pc:picChg chg="add mod">
          <ac:chgData name="Hedgecoth, John D." userId="39fd07de-9398-4799-955e-57068a588b42" providerId="ADAL" clId="{FB8BA3F3-6159-48F4-B640-4C2D055F61F9}" dt="2023-12-20T22:00:01.153" v="2354" actId="14100"/>
          <ac:picMkLst>
            <pc:docMk/>
            <pc:sldMk cId="4232946011" sldId="381"/>
            <ac:picMk id="15" creationId="{861E89D7-DCE2-F013-B3FD-50D58A258633}"/>
          </ac:picMkLst>
        </pc:picChg>
        <pc:picChg chg="add mod">
          <ac:chgData name="Hedgecoth, John D." userId="39fd07de-9398-4799-955e-57068a588b42" providerId="ADAL" clId="{FB8BA3F3-6159-48F4-B640-4C2D055F61F9}" dt="2023-12-20T22:12:13.333" v="2507" actId="1076"/>
          <ac:picMkLst>
            <pc:docMk/>
            <pc:sldMk cId="4232946011" sldId="381"/>
            <ac:picMk id="18" creationId="{A8B5A09F-3F10-7D93-1F80-4F44C4254E7D}"/>
          </ac:picMkLst>
        </pc:picChg>
      </pc:sldChg>
      <pc:sldChg chg="add del ord">
        <pc:chgData name="Hedgecoth, John D." userId="39fd07de-9398-4799-955e-57068a588b42" providerId="ADAL" clId="{FB8BA3F3-6159-48F4-B640-4C2D055F61F9}" dt="2023-12-20T22:27:25.702" v="3434" actId="2696"/>
        <pc:sldMkLst>
          <pc:docMk/>
          <pc:sldMk cId="2496945355" sldId="38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0FF8F-D8EC-E24C-A511-57271FFC7814}" type="datetimeFigureOut">
              <a:rPr lang="en-US" smtClean="0"/>
              <a:t>12/21/2023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58FF04-7FD9-A842-AC60-58219DD86D8A}" type="slidenum">
              <a:rPr lang="en-US" smtClean="0"/>
              <a:t>‹#›</a:t>
            </a:fld>
            <a:endParaRPr lang="en-US" dirty="0"/>
          </a:p>
        </p:txBody>
      </p:sp>
    </p:spTree>
    <p:extLst>
      <p:ext uri="{BB962C8B-B14F-4D97-AF65-F5344CB8AC3E}">
        <p14:creationId xmlns:p14="http://schemas.microsoft.com/office/powerpoint/2010/main" val="1752862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7874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7D74D832-0888-1542-9074-EA5F6C99AAE6}" type="slidenum">
              <a:rPr lang="en-US" smtClean="0"/>
              <a:t>1</a:t>
            </a:fld>
            <a:endParaRPr lang="en-US" dirty="0"/>
          </a:p>
        </p:txBody>
      </p:sp>
    </p:spTree>
    <p:extLst>
      <p:ext uri="{BB962C8B-B14F-4D97-AF65-F5344CB8AC3E}">
        <p14:creationId xmlns:p14="http://schemas.microsoft.com/office/powerpoint/2010/main" val="2418757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58FF04-7FD9-A842-AC60-58219DD86D8A}" type="slidenum">
              <a:rPr lang="en-US" smtClean="0"/>
              <a:t>7</a:t>
            </a:fld>
            <a:endParaRPr lang="en-US" dirty="0"/>
          </a:p>
        </p:txBody>
      </p:sp>
    </p:spTree>
    <p:extLst>
      <p:ext uri="{BB962C8B-B14F-4D97-AF65-F5344CB8AC3E}">
        <p14:creationId xmlns:p14="http://schemas.microsoft.com/office/powerpoint/2010/main" val="31629071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1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8.emf"/></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8.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8.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8.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8.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8.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8.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13.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13.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1.xml"/><Relationship Id="rId1" Type="http://schemas.openxmlformats.org/officeDocument/2006/relationships/tags" Target="../tags/tag22.xml"/><Relationship Id="rId4" Type="http://schemas.openxmlformats.org/officeDocument/2006/relationships/image" Target="../media/image13.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1.xml"/><Relationship Id="rId1" Type="http://schemas.openxmlformats.org/officeDocument/2006/relationships/tags" Target="../tags/tag23.xml"/><Relationship Id="rId4" Type="http://schemas.openxmlformats.org/officeDocument/2006/relationships/image" Target="../media/image13.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Master" Target="../slideMasters/slideMaster1.xml"/><Relationship Id="rId1" Type="http://schemas.openxmlformats.org/officeDocument/2006/relationships/tags" Target="../tags/tag2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3.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1.xml"/><Relationship Id="rId1" Type="http://schemas.openxmlformats.org/officeDocument/2006/relationships/tags" Target="../tags/tag25.xml"/><Relationship Id="rId4" Type="http://schemas.openxmlformats.org/officeDocument/2006/relationships/image" Target="../media/image13.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1.xml"/><Relationship Id="rId1" Type="http://schemas.openxmlformats.org/officeDocument/2006/relationships/tags" Target="../tags/tag26.xml"/><Relationship Id="rId4" Type="http://schemas.openxmlformats.org/officeDocument/2006/relationships/image" Target="../media/image14.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1.xml"/><Relationship Id="rId1" Type="http://schemas.openxmlformats.org/officeDocument/2006/relationships/tags" Target="../tags/tag27.xml"/><Relationship Id="rId4" Type="http://schemas.openxmlformats.org/officeDocument/2006/relationships/image" Target="../media/image1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emf"/></Relationships>
</file>

<file path=ppt/slideLayouts/_rels/slideLayout3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Master" Target="../slideMasters/slideMaster1.xml"/><Relationship Id="rId1" Type="http://schemas.openxmlformats.org/officeDocument/2006/relationships/tags" Target="../tags/tag28.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4.emf"/></Relationships>
</file>

<file path=ppt/slideLayouts/_rels/slideLayout31.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1.xml"/><Relationship Id="rId1" Type="http://schemas.openxmlformats.org/officeDocument/2006/relationships/tags" Target="../tags/tag29.xml"/><Relationship Id="rId4" Type="http://schemas.openxmlformats.org/officeDocument/2006/relationships/image" Target="../media/image7.emf"/></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Master" Target="../slideMasters/slideMaster1.xml"/><Relationship Id="rId1" Type="http://schemas.openxmlformats.org/officeDocument/2006/relationships/tags" Target="../tags/tag30.xml"/><Relationship Id="rId4" Type="http://schemas.openxmlformats.org/officeDocument/2006/relationships/image" Target="../media/image8.emf"/></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Master" Target="../slideMasters/slideMaster1.xml"/><Relationship Id="rId1" Type="http://schemas.openxmlformats.org/officeDocument/2006/relationships/tags" Target="../tags/tag31.xml"/><Relationship Id="rId4" Type="http://schemas.openxmlformats.org/officeDocument/2006/relationships/image" Target="../media/image8.emf"/></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Master" Target="../slideMasters/slideMaster1.xml"/><Relationship Id="rId1" Type="http://schemas.openxmlformats.org/officeDocument/2006/relationships/tags" Target="../tags/tag32.xml"/><Relationship Id="rId4" Type="http://schemas.openxmlformats.org/officeDocument/2006/relationships/image" Target="../media/image8.emf"/></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Master" Target="../slideMasters/slideMaster1.xml"/><Relationship Id="rId1" Type="http://schemas.openxmlformats.org/officeDocument/2006/relationships/tags" Target="../tags/tag3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15.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7.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7.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8.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8.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8.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CD06166-C3DA-C64B-AFD4-AAF287376D21}"/>
              </a:ext>
            </a:extLst>
          </p:cNvPr>
          <p:cNvGraphicFramePr>
            <a:graphicFrameLocks noChangeAspect="1"/>
          </p:cNvGraphicFramePr>
          <p:nvPr>
            <p:custDataLst>
              <p:tags r:id="rId1"/>
            </p:custDataLst>
            <p:extLst>
              <p:ext uri="{D42A27DB-BD31-4B8C-83A1-F6EECF244321}">
                <p14:modId xmlns:p14="http://schemas.microsoft.com/office/powerpoint/2010/main" val="300470481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ECD06166-C3DA-C64B-AFD4-AAF287376D2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pic>
        <p:nvPicPr>
          <p:cNvPr id="5" name="Graphic 4">
            <a:extLst>
              <a:ext uri="{FF2B5EF4-FFF2-40B4-BE49-F238E27FC236}">
                <a16:creationId xmlns:a16="http://schemas.microsoft.com/office/drawing/2014/main" id="{A5D8A6B7-7513-5C4D-AF18-A9C3B048DDF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286951" y="6084876"/>
            <a:ext cx="1618099" cy="513229"/>
          </a:xfrm>
          <a:prstGeom prst="rect">
            <a:avLst/>
          </a:prstGeom>
        </p:spPr>
      </p:pic>
      <p:sp>
        <p:nvSpPr>
          <p:cNvPr id="7" name="Freeform 6">
            <a:extLst>
              <a:ext uri="{FF2B5EF4-FFF2-40B4-BE49-F238E27FC236}">
                <a16:creationId xmlns:a16="http://schemas.microsoft.com/office/drawing/2014/main" id="{F0C9C865-BDD6-E14B-9688-5C664AC97E93}"/>
              </a:ext>
            </a:extLst>
          </p:cNvPr>
          <p:cNvSpPr/>
          <p:nvPr/>
        </p:nvSpPr>
        <p:spPr>
          <a:xfrm>
            <a:off x="-1339" y="0"/>
            <a:ext cx="12194679" cy="5757803"/>
          </a:xfrm>
          <a:custGeom>
            <a:avLst/>
            <a:gdLst>
              <a:gd name="connsiteX0" fmla="*/ 5381 w 12194679"/>
              <a:gd name="connsiteY0" fmla="*/ 0 h 5757803"/>
              <a:gd name="connsiteX1" fmla="*/ 12194679 w 12194679"/>
              <a:gd name="connsiteY1" fmla="*/ 0 h 5757803"/>
              <a:gd name="connsiteX2" fmla="*/ 12194679 w 12194679"/>
              <a:gd name="connsiteY2" fmla="*/ 5324144 h 5757803"/>
              <a:gd name="connsiteX3" fmla="*/ 12194541 w 12194679"/>
              <a:gd name="connsiteY3" fmla="*/ 5324144 h 5757803"/>
              <a:gd name="connsiteX4" fmla="*/ 8202528 w 12194679"/>
              <a:gd name="connsiteY4" fmla="*/ 5330239 h 5757803"/>
              <a:gd name="connsiteX5" fmla="*/ 7097556 w 12194679"/>
              <a:gd name="connsiteY5" fmla="*/ 5330239 h 5757803"/>
              <a:gd name="connsiteX6" fmla="*/ 6099831 w 12194679"/>
              <a:gd name="connsiteY6" fmla="*/ 5757491 h 5757803"/>
              <a:gd name="connsiteX7" fmla="*/ 6098723 w 12194679"/>
              <a:gd name="connsiteY7" fmla="*/ 5757491 h 5757803"/>
              <a:gd name="connsiteX8" fmla="*/ 5100997 w 12194679"/>
              <a:gd name="connsiteY8" fmla="*/ 5330239 h 5757803"/>
              <a:gd name="connsiteX9" fmla="*/ 3996025 w 12194679"/>
              <a:gd name="connsiteY9" fmla="*/ 5330239 h 5757803"/>
              <a:gd name="connsiteX10" fmla="*/ 0 w 12194679"/>
              <a:gd name="connsiteY10" fmla="*/ 5311952 h 575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4679" h="5757803">
                <a:moveTo>
                  <a:pt x="5381" y="0"/>
                </a:moveTo>
                <a:lnTo>
                  <a:pt x="12194679" y="0"/>
                </a:lnTo>
                <a:lnTo>
                  <a:pt x="12194679" y="5324144"/>
                </a:lnTo>
                <a:lnTo>
                  <a:pt x="12194541" y="5324144"/>
                </a:lnTo>
                <a:lnTo>
                  <a:pt x="8202528" y="5330239"/>
                </a:lnTo>
                <a:lnTo>
                  <a:pt x="7097556" y="5330239"/>
                </a:lnTo>
                <a:cubicBezTo>
                  <a:pt x="6586239" y="5330239"/>
                  <a:pt x="6163348" y="5654419"/>
                  <a:pt x="6099831" y="5757491"/>
                </a:cubicBezTo>
                <a:cubicBezTo>
                  <a:pt x="6099554" y="5757907"/>
                  <a:pt x="6099000" y="5757907"/>
                  <a:pt x="6098723" y="5757491"/>
                </a:cubicBezTo>
                <a:cubicBezTo>
                  <a:pt x="6035068" y="5654419"/>
                  <a:pt x="5612176" y="5330239"/>
                  <a:pt x="5100997" y="5330239"/>
                </a:cubicBezTo>
                <a:lnTo>
                  <a:pt x="3996025" y="5330239"/>
                </a:lnTo>
                <a:lnTo>
                  <a:pt x="0" y="5311952"/>
                </a:lnTo>
                <a:close/>
              </a:path>
            </a:pathLst>
          </a:custGeom>
          <a:solidFill>
            <a:schemeClr val="bg2"/>
          </a:solidFill>
          <a:ln w="9514"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02C05AC6-9FBA-434E-BB3D-C7EE786774D4}"/>
              </a:ext>
            </a:extLst>
          </p:cNvPr>
          <p:cNvSpPr>
            <a:spLocks noGrp="1"/>
          </p:cNvSpPr>
          <p:nvPr>
            <p:ph type="ctrTitle" hasCustomPrompt="1"/>
          </p:nvPr>
        </p:nvSpPr>
        <p:spPr>
          <a:xfrm>
            <a:off x="1921250" y="2039112"/>
            <a:ext cx="8349500" cy="1567689"/>
          </a:xfrm>
        </p:spPr>
        <p:txBody>
          <a:bodyPr vert="horz" anchor="t"/>
          <a:lstStyle>
            <a:lvl1pPr algn="ctr">
              <a:defRPr sz="5200"/>
            </a:lvl1pPr>
          </a:lstStyle>
          <a:p>
            <a:r>
              <a:rPr lang="en-US" dirty="0"/>
              <a:t>Click to add  </a:t>
            </a:r>
            <a:br>
              <a:rPr lang="en-US" dirty="0"/>
            </a:br>
            <a:r>
              <a:rPr lang="en-US" dirty="0"/>
              <a:t>presentation title</a:t>
            </a:r>
          </a:p>
        </p:txBody>
      </p:sp>
      <p:sp>
        <p:nvSpPr>
          <p:cNvPr id="3" name="Subtitle 2">
            <a:extLst>
              <a:ext uri="{FF2B5EF4-FFF2-40B4-BE49-F238E27FC236}">
                <a16:creationId xmlns:a16="http://schemas.microsoft.com/office/drawing/2014/main" id="{E4F9BAEB-A94F-439F-B9CE-0030334E19DE}"/>
              </a:ext>
            </a:extLst>
          </p:cNvPr>
          <p:cNvSpPr>
            <a:spLocks noGrp="1"/>
          </p:cNvSpPr>
          <p:nvPr>
            <p:ph type="subTitle" idx="1" hasCustomPrompt="1"/>
          </p:nvPr>
        </p:nvSpPr>
        <p:spPr>
          <a:xfrm>
            <a:off x="3276600" y="3840480"/>
            <a:ext cx="5638800" cy="626364"/>
          </a:xfrm>
        </p:spPr>
        <p:txBody>
          <a:bodyPr/>
          <a:lstStyle>
            <a:lvl1pPr marL="0" indent="0" algn="ctr">
              <a:spcBef>
                <a:spcPts val="0"/>
              </a:spcBef>
              <a:buNone/>
              <a:defRPr sz="180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77793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Up 1 ">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E75330-0906-7041-819F-960237FD5FBB}"/>
              </a:ext>
            </a:extLst>
          </p:cNvPr>
          <p:cNvSpPr>
            <a:spLocks noGrp="1"/>
          </p:cNvSpPr>
          <p:nvPr>
            <p:ph type="title" hasCustomPrompt="1"/>
          </p:nvPr>
        </p:nvSpPr>
        <p:spPr/>
        <p:txBody>
          <a:bodyPr/>
          <a:lstStyle/>
          <a:p>
            <a:r>
              <a:rPr lang="en-US" dirty="0"/>
              <a:t>Click to edit master title style</a:t>
            </a:r>
          </a:p>
        </p:txBody>
      </p:sp>
      <p:sp>
        <p:nvSpPr>
          <p:cNvPr id="17" name="Text Placeholder 16">
            <a:extLst>
              <a:ext uri="{FF2B5EF4-FFF2-40B4-BE49-F238E27FC236}">
                <a16:creationId xmlns:a16="http://schemas.microsoft.com/office/drawing/2014/main" id="{4849FDE5-105E-BE4B-A853-CB71E6171367}"/>
              </a:ext>
            </a:extLst>
          </p:cNvPr>
          <p:cNvSpPr>
            <a:spLocks noGrp="1"/>
          </p:cNvSpPr>
          <p:nvPr>
            <p:ph type="body" sz="quarter" idx="10" hasCustomPrompt="1"/>
          </p:nvPr>
        </p:nvSpPr>
        <p:spPr>
          <a:xfrm>
            <a:off x="811057" y="2223070"/>
            <a:ext cx="1488714" cy="983745"/>
          </a:xfrm>
        </p:spPr>
        <p:txBody>
          <a:bodyPr/>
          <a:lstStyle>
            <a:lvl1pPr>
              <a:defRPr sz="6000" b="0" i="0">
                <a:solidFill>
                  <a:schemeClr val="accent2"/>
                </a:solidFill>
                <a:latin typeface="Elevance Sans Medium" pitchFamily="2" charset="0"/>
              </a:defRPr>
            </a:lvl1pPr>
          </a:lstStyle>
          <a:p>
            <a:pPr lvl="0"/>
            <a:r>
              <a:rPr lang="en-US" dirty="0"/>
              <a:t>XX</a:t>
            </a:r>
          </a:p>
        </p:txBody>
      </p:sp>
      <p:sp>
        <p:nvSpPr>
          <p:cNvPr id="18" name="Text Placeholder 16">
            <a:extLst>
              <a:ext uri="{FF2B5EF4-FFF2-40B4-BE49-F238E27FC236}">
                <a16:creationId xmlns:a16="http://schemas.microsoft.com/office/drawing/2014/main" id="{F206106F-2A33-A745-A741-D61DB0867B45}"/>
              </a:ext>
            </a:extLst>
          </p:cNvPr>
          <p:cNvSpPr>
            <a:spLocks noGrp="1"/>
          </p:cNvSpPr>
          <p:nvPr>
            <p:ph type="body" sz="quarter" idx="11" hasCustomPrompt="1"/>
          </p:nvPr>
        </p:nvSpPr>
        <p:spPr>
          <a:xfrm>
            <a:off x="6530539" y="2223070"/>
            <a:ext cx="1529349" cy="983745"/>
          </a:xfrm>
        </p:spPr>
        <p:txBody>
          <a:bodyPr/>
          <a:lstStyle>
            <a:lvl1pPr>
              <a:defRPr sz="6000" b="0" i="0">
                <a:solidFill>
                  <a:schemeClr val="accent2"/>
                </a:solidFill>
                <a:latin typeface="Elevance Sans Medium" pitchFamily="2" charset="0"/>
              </a:defRPr>
            </a:lvl1pPr>
          </a:lstStyle>
          <a:p>
            <a:pPr lvl="0"/>
            <a:r>
              <a:rPr lang="en-US" dirty="0"/>
              <a:t>XX</a:t>
            </a:r>
          </a:p>
        </p:txBody>
      </p:sp>
      <p:sp>
        <p:nvSpPr>
          <p:cNvPr id="19" name="Text Placeholder 16">
            <a:extLst>
              <a:ext uri="{FF2B5EF4-FFF2-40B4-BE49-F238E27FC236}">
                <a16:creationId xmlns:a16="http://schemas.microsoft.com/office/drawing/2014/main" id="{A8E7582B-02F1-674F-A5A3-E9BC144DBB50}"/>
              </a:ext>
            </a:extLst>
          </p:cNvPr>
          <p:cNvSpPr>
            <a:spLocks noGrp="1"/>
          </p:cNvSpPr>
          <p:nvPr>
            <p:ph type="body" sz="quarter" idx="12" hasCustomPrompt="1"/>
          </p:nvPr>
        </p:nvSpPr>
        <p:spPr>
          <a:xfrm>
            <a:off x="811056" y="4343522"/>
            <a:ext cx="1529349" cy="983745"/>
          </a:xfrm>
        </p:spPr>
        <p:txBody>
          <a:bodyPr/>
          <a:lstStyle>
            <a:lvl1pPr>
              <a:defRPr sz="6000" b="0" i="0">
                <a:solidFill>
                  <a:schemeClr val="accent2"/>
                </a:solidFill>
                <a:latin typeface="Elevance Sans Medium" pitchFamily="2" charset="0"/>
              </a:defRPr>
            </a:lvl1pPr>
          </a:lstStyle>
          <a:p>
            <a:pPr lvl="0"/>
            <a:r>
              <a:rPr lang="en-US" dirty="0"/>
              <a:t>XX</a:t>
            </a:r>
          </a:p>
        </p:txBody>
      </p:sp>
      <p:sp>
        <p:nvSpPr>
          <p:cNvPr id="20" name="Text Placeholder 16">
            <a:extLst>
              <a:ext uri="{FF2B5EF4-FFF2-40B4-BE49-F238E27FC236}">
                <a16:creationId xmlns:a16="http://schemas.microsoft.com/office/drawing/2014/main" id="{5BDF288F-53B9-154C-9319-69499F536D3F}"/>
              </a:ext>
            </a:extLst>
          </p:cNvPr>
          <p:cNvSpPr>
            <a:spLocks noGrp="1"/>
          </p:cNvSpPr>
          <p:nvPr>
            <p:ph type="body" sz="quarter" idx="13" hasCustomPrompt="1"/>
          </p:nvPr>
        </p:nvSpPr>
        <p:spPr>
          <a:xfrm>
            <a:off x="6530539" y="4343522"/>
            <a:ext cx="1529349" cy="983745"/>
          </a:xfrm>
        </p:spPr>
        <p:txBody>
          <a:bodyPr/>
          <a:lstStyle>
            <a:lvl1pPr>
              <a:defRPr sz="6000" b="0" i="0">
                <a:solidFill>
                  <a:schemeClr val="accent2"/>
                </a:solidFill>
                <a:latin typeface="Elevance Sans Medium" pitchFamily="2" charset="0"/>
              </a:defRPr>
            </a:lvl1pPr>
          </a:lstStyle>
          <a:p>
            <a:pPr lvl="0"/>
            <a:r>
              <a:rPr lang="en-US" dirty="0"/>
              <a:t>XX</a:t>
            </a:r>
          </a:p>
        </p:txBody>
      </p:sp>
      <p:sp>
        <p:nvSpPr>
          <p:cNvPr id="22" name="Text Placeholder 21">
            <a:extLst>
              <a:ext uri="{FF2B5EF4-FFF2-40B4-BE49-F238E27FC236}">
                <a16:creationId xmlns:a16="http://schemas.microsoft.com/office/drawing/2014/main" id="{7AF18322-8B69-3541-84FE-64063D8B6169}"/>
              </a:ext>
            </a:extLst>
          </p:cNvPr>
          <p:cNvSpPr>
            <a:spLocks noGrp="1"/>
          </p:cNvSpPr>
          <p:nvPr>
            <p:ph type="body" sz="quarter" idx="14"/>
          </p:nvPr>
        </p:nvSpPr>
        <p:spPr>
          <a:xfrm>
            <a:off x="2299770" y="2317355"/>
            <a:ext cx="3273131" cy="833490"/>
          </a:xfrm>
        </p:spPr>
        <p:txBody>
          <a:bodyPr/>
          <a:lstStyle>
            <a:lvl1pPr>
              <a:spcBef>
                <a:spcPts val="0"/>
              </a:spcBef>
              <a:defRPr sz="1400"/>
            </a:lvl1pPr>
            <a:lvl2pPr>
              <a:spcBef>
                <a:spcPts val="0"/>
              </a:spcBef>
              <a:defRPr sz="14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3" name="Text Placeholder 21">
            <a:extLst>
              <a:ext uri="{FF2B5EF4-FFF2-40B4-BE49-F238E27FC236}">
                <a16:creationId xmlns:a16="http://schemas.microsoft.com/office/drawing/2014/main" id="{57A54F8C-EE30-B641-981C-F41296996185}"/>
              </a:ext>
            </a:extLst>
          </p:cNvPr>
          <p:cNvSpPr>
            <a:spLocks noGrp="1"/>
          </p:cNvSpPr>
          <p:nvPr>
            <p:ph type="body" sz="quarter" idx="15"/>
          </p:nvPr>
        </p:nvSpPr>
        <p:spPr>
          <a:xfrm>
            <a:off x="8059088" y="2307195"/>
            <a:ext cx="3273131" cy="833490"/>
          </a:xfrm>
        </p:spPr>
        <p:txBody>
          <a:bodyPr/>
          <a:lstStyle>
            <a:lvl1pPr>
              <a:spcBef>
                <a:spcPts val="0"/>
              </a:spcBef>
              <a:defRPr sz="1400"/>
            </a:lvl1pPr>
            <a:lvl2pPr>
              <a:spcBef>
                <a:spcPts val="0"/>
              </a:spcBef>
              <a:defRPr sz="14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4" name="Text Placeholder 21">
            <a:extLst>
              <a:ext uri="{FF2B5EF4-FFF2-40B4-BE49-F238E27FC236}">
                <a16:creationId xmlns:a16="http://schemas.microsoft.com/office/drawing/2014/main" id="{E20B307F-7584-6E44-A9BF-B92167B86D1E}"/>
              </a:ext>
            </a:extLst>
          </p:cNvPr>
          <p:cNvSpPr>
            <a:spLocks noGrp="1"/>
          </p:cNvSpPr>
          <p:nvPr>
            <p:ph type="body" sz="quarter" idx="16"/>
          </p:nvPr>
        </p:nvSpPr>
        <p:spPr>
          <a:xfrm>
            <a:off x="2352049" y="4413901"/>
            <a:ext cx="3273131" cy="833490"/>
          </a:xfrm>
        </p:spPr>
        <p:txBody>
          <a:bodyPr/>
          <a:lstStyle>
            <a:lvl1pPr>
              <a:spcBef>
                <a:spcPts val="0"/>
              </a:spcBef>
              <a:defRPr sz="1400"/>
            </a:lvl1pPr>
            <a:lvl2pPr>
              <a:spcBef>
                <a:spcPts val="0"/>
              </a:spcBef>
              <a:defRPr sz="14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5" name="Text Placeholder 21">
            <a:extLst>
              <a:ext uri="{FF2B5EF4-FFF2-40B4-BE49-F238E27FC236}">
                <a16:creationId xmlns:a16="http://schemas.microsoft.com/office/drawing/2014/main" id="{243BEEFB-1A86-4945-8F20-66E3C9ADFBC7}"/>
              </a:ext>
            </a:extLst>
          </p:cNvPr>
          <p:cNvSpPr>
            <a:spLocks noGrp="1"/>
          </p:cNvSpPr>
          <p:nvPr>
            <p:ph type="body" sz="quarter" idx="17"/>
          </p:nvPr>
        </p:nvSpPr>
        <p:spPr>
          <a:xfrm>
            <a:off x="8058757" y="4413901"/>
            <a:ext cx="3273131" cy="833490"/>
          </a:xfrm>
        </p:spPr>
        <p:txBody>
          <a:bodyPr/>
          <a:lstStyle>
            <a:lvl1pPr>
              <a:spcBef>
                <a:spcPts val="0"/>
              </a:spcBef>
              <a:defRPr sz="1400"/>
            </a:lvl1pPr>
            <a:lvl2pPr>
              <a:spcBef>
                <a:spcPts val="0"/>
              </a:spcBef>
              <a:defRPr sz="14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cxnSp>
        <p:nvCxnSpPr>
          <p:cNvPr id="21" name="Straight Connector 20">
            <a:extLst>
              <a:ext uri="{FF2B5EF4-FFF2-40B4-BE49-F238E27FC236}">
                <a16:creationId xmlns:a16="http://schemas.microsoft.com/office/drawing/2014/main" id="{69A01586-C323-3C10-2869-84273E1E51F4}"/>
              </a:ext>
            </a:extLst>
          </p:cNvPr>
          <p:cNvCxnSpPr>
            <a:cxnSpLocks/>
          </p:cNvCxnSpPr>
          <p:nvPr userDrawn="1"/>
        </p:nvCxnSpPr>
        <p:spPr>
          <a:xfrm>
            <a:off x="6126203" y="1677410"/>
            <a:ext cx="0" cy="18711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64725B1-E8C0-569D-4348-B8D2BD93E706}"/>
              </a:ext>
            </a:extLst>
          </p:cNvPr>
          <p:cNvCxnSpPr>
            <a:cxnSpLocks/>
          </p:cNvCxnSpPr>
          <p:nvPr userDrawn="1"/>
        </p:nvCxnSpPr>
        <p:spPr>
          <a:xfrm>
            <a:off x="6126203" y="4014884"/>
            <a:ext cx="0" cy="18711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86A2C62-5D88-C3DE-4315-E65A4B935E80}"/>
              </a:ext>
            </a:extLst>
          </p:cNvPr>
          <p:cNvCxnSpPr/>
          <p:nvPr userDrawn="1"/>
        </p:nvCxnSpPr>
        <p:spPr>
          <a:xfrm flipH="1">
            <a:off x="483870" y="3781741"/>
            <a:ext cx="54591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CC2A1FA-D053-73D2-E592-CF302142BFC1}"/>
              </a:ext>
            </a:extLst>
          </p:cNvPr>
          <p:cNvCxnSpPr/>
          <p:nvPr userDrawn="1"/>
        </p:nvCxnSpPr>
        <p:spPr>
          <a:xfrm flipH="1">
            <a:off x="6309387" y="3781741"/>
            <a:ext cx="54591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 Placeholder 3">
            <a:extLst>
              <a:ext uri="{FF2B5EF4-FFF2-40B4-BE49-F238E27FC236}">
                <a16:creationId xmlns:a16="http://schemas.microsoft.com/office/drawing/2014/main" id="{366A173A-8AFC-6BA8-71A6-FDDB9C533F41}"/>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089690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Up 2">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F675797-F0AF-7D47-B826-B1C69AB2E373}"/>
              </a:ext>
            </a:extLst>
          </p:cNvPr>
          <p:cNvSpPr>
            <a:spLocks noGrp="1"/>
          </p:cNvSpPr>
          <p:nvPr>
            <p:ph type="body" sz="quarter" idx="18"/>
          </p:nvPr>
        </p:nvSpPr>
        <p:spPr>
          <a:xfrm>
            <a:off x="457200" y="1737622"/>
            <a:ext cx="5605272" cy="2092698"/>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33" name="Text Placeholder 4">
            <a:extLst>
              <a:ext uri="{FF2B5EF4-FFF2-40B4-BE49-F238E27FC236}">
                <a16:creationId xmlns:a16="http://schemas.microsoft.com/office/drawing/2014/main" id="{7F6EDBC3-168B-CF46-BFC4-E8C95CFB3499}"/>
              </a:ext>
            </a:extLst>
          </p:cNvPr>
          <p:cNvSpPr>
            <a:spLocks noGrp="1"/>
          </p:cNvSpPr>
          <p:nvPr>
            <p:ph type="body" sz="quarter" idx="19"/>
          </p:nvPr>
        </p:nvSpPr>
        <p:spPr>
          <a:xfrm>
            <a:off x="6126480" y="1737622"/>
            <a:ext cx="5605272" cy="2092698"/>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34" name="Text Placeholder 4">
            <a:extLst>
              <a:ext uri="{FF2B5EF4-FFF2-40B4-BE49-F238E27FC236}">
                <a16:creationId xmlns:a16="http://schemas.microsoft.com/office/drawing/2014/main" id="{0CE2A664-C16E-5147-9B30-8AD5A22398E3}"/>
              </a:ext>
            </a:extLst>
          </p:cNvPr>
          <p:cNvSpPr>
            <a:spLocks noGrp="1"/>
          </p:cNvSpPr>
          <p:nvPr>
            <p:ph type="body" sz="quarter" idx="20"/>
          </p:nvPr>
        </p:nvSpPr>
        <p:spPr>
          <a:xfrm>
            <a:off x="457200" y="3905766"/>
            <a:ext cx="5605272" cy="2092698"/>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35" name="Text Placeholder 4">
            <a:extLst>
              <a:ext uri="{FF2B5EF4-FFF2-40B4-BE49-F238E27FC236}">
                <a16:creationId xmlns:a16="http://schemas.microsoft.com/office/drawing/2014/main" id="{61CE08F7-4DC1-5549-B0ED-CCB370F612C8}"/>
              </a:ext>
            </a:extLst>
          </p:cNvPr>
          <p:cNvSpPr>
            <a:spLocks noGrp="1"/>
          </p:cNvSpPr>
          <p:nvPr>
            <p:ph type="body" sz="quarter" idx="21"/>
          </p:nvPr>
        </p:nvSpPr>
        <p:spPr>
          <a:xfrm>
            <a:off x="6126480" y="3905766"/>
            <a:ext cx="5605272" cy="2092698"/>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23" name="Text Placeholder 21">
            <a:extLst>
              <a:ext uri="{FF2B5EF4-FFF2-40B4-BE49-F238E27FC236}">
                <a16:creationId xmlns:a16="http://schemas.microsoft.com/office/drawing/2014/main" id="{57A54F8C-EE30-B641-981C-F41296996185}"/>
              </a:ext>
            </a:extLst>
          </p:cNvPr>
          <p:cNvSpPr>
            <a:spLocks noGrp="1"/>
          </p:cNvSpPr>
          <p:nvPr>
            <p:ph type="body" sz="quarter" idx="15"/>
          </p:nvPr>
        </p:nvSpPr>
        <p:spPr>
          <a:xfrm>
            <a:off x="6690868" y="2311643"/>
            <a:ext cx="4183320" cy="1049059"/>
          </a:xfrm>
        </p:spPr>
        <p:txBody>
          <a:bodyPr/>
          <a:lstStyle>
            <a:lvl1pPr>
              <a:spcBef>
                <a:spcPts val="0"/>
              </a:spcBef>
              <a:defRPr sz="1600">
                <a:solidFill>
                  <a:schemeClr val="accent2"/>
                </a:solidFill>
              </a:defRPr>
            </a:lvl1pPr>
            <a:lvl2pPr>
              <a:spcBef>
                <a:spcPts val="0"/>
              </a:spcBef>
              <a:defRPr sz="16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2" name="Text Placeholder 21">
            <a:extLst>
              <a:ext uri="{FF2B5EF4-FFF2-40B4-BE49-F238E27FC236}">
                <a16:creationId xmlns:a16="http://schemas.microsoft.com/office/drawing/2014/main" id="{7AF18322-8B69-3541-84FE-64063D8B6169}"/>
              </a:ext>
            </a:extLst>
          </p:cNvPr>
          <p:cNvSpPr>
            <a:spLocks noGrp="1"/>
          </p:cNvSpPr>
          <p:nvPr>
            <p:ph type="body" sz="quarter" idx="14"/>
          </p:nvPr>
        </p:nvSpPr>
        <p:spPr>
          <a:xfrm>
            <a:off x="997498" y="2311643"/>
            <a:ext cx="4183320" cy="1049059"/>
          </a:xfrm>
        </p:spPr>
        <p:txBody>
          <a:bodyPr/>
          <a:lstStyle>
            <a:lvl1pPr>
              <a:spcBef>
                <a:spcPts val="0"/>
              </a:spcBef>
              <a:defRPr sz="1600">
                <a:solidFill>
                  <a:schemeClr val="accent2"/>
                </a:solidFill>
              </a:defRPr>
            </a:lvl1pPr>
            <a:lvl2pPr>
              <a:spcBef>
                <a:spcPts val="0"/>
              </a:spcBef>
              <a:defRPr sz="16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4" name="Text Placeholder 21">
            <a:extLst>
              <a:ext uri="{FF2B5EF4-FFF2-40B4-BE49-F238E27FC236}">
                <a16:creationId xmlns:a16="http://schemas.microsoft.com/office/drawing/2014/main" id="{E20B307F-7584-6E44-A9BF-B92167B86D1E}"/>
              </a:ext>
            </a:extLst>
          </p:cNvPr>
          <p:cNvSpPr>
            <a:spLocks noGrp="1"/>
          </p:cNvSpPr>
          <p:nvPr>
            <p:ph type="body" sz="quarter" idx="16"/>
          </p:nvPr>
        </p:nvSpPr>
        <p:spPr>
          <a:xfrm>
            <a:off x="997498" y="4471056"/>
            <a:ext cx="4183320" cy="1049059"/>
          </a:xfrm>
        </p:spPr>
        <p:txBody>
          <a:bodyPr/>
          <a:lstStyle>
            <a:lvl1pPr>
              <a:spcBef>
                <a:spcPts val="0"/>
              </a:spcBef>
              <a:defRPr sz="1600">
                <a:solidFill>
                  <a:schemeClr val="accent2"/>
                </a:solidFill>
              </a:defRPr>
            </a:lvl1pPr>
            <a:lvl2pPr>
              <a:spcBef>
                <a:spcPts val="0"/>
              </a:spcBef>
              <a:defRPr sz="16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25" name="Text Placeholder 21">
            <a:extLst>
              <a:ext uri="{FF2B5EF4-FFF2-40B4-BE49-F238E27FC236}">
                <a16:creationId xmlns:a16="http://schemas.microsoft.com/office/drawing/2014/main" id="{243BEEFB-1A86-4945-8F20-66E3C9ADFBC7}"/>
              </a:ext>
            </a:extLst>
          </p:cNvPr>
          <p:cNvSpPr>
            <a:spLocks noGrp="1"/>
          </p:cNvSpPr>
          <p:nvPr>
            <p:ph type="body" sz="quarter" idx="17"/>
          </p:nvPr>
        </p:nvSpPr>
        <p:spPr>
          <a:xfrm>
            <a:off x="6690868" y="4471056"/>
            <a:ext cx="4183320" cy="1049059"/>
          </a:xfrm>
        </p:spPr>
        <p:txBody>
          <a:bodyPr/>
          <a:lstStyle>
            <a:lvl1pPr>
              <a:spcBef>
                <a:spcPts val="0"/>
              </a:spcBef>
              <a:defRPr sz="1600">
                <a:solidFill>
                  <a:schemeClr val="accent2"/>
                </a:solidFill>
              </a:defRPr>
            </a:lvl1pPr>
            <a:lvl2pPr>
              <a:spcBef>
                <a:spcPts val="0"/>
              </a:spcBef>
              <a:defRPr sz="1600"/>
            </a:lvl2pPr>
            <a:lvl3pPr>
              <a:spcBef>
                <a:spcPts val="0"/>
              </a:spcBef>
              <a:defRPr sz="1400"/>
            </a:lvl3pPr>
            <a:lvl4pPr>
              <a:spcBef>
                <a:spcPts val="0"/>
              </a:spcBef>
              <a:defRPr sz="1400"/>
            </a:lvl4pPr>
            <a:lvl5pPr>
              <a:spcBef>
                <a:spcPts val="0"/>
              </a:spcBef>
              <a:defRPr sz="1400"/>
            </a:lvl5pPr>
          </a:lstStyle>
          <a:p>
            <a:pPr lvl="0"/>
            <a:r>
              <a:rPr lang="en-US"/>
              <a:t>Click to edit Master text styles</a:t>
            </a:r>
          </a:p>
          <a:p>
            <a:pPr lvl="1"/>
            <a:r>
              <a:rPr lang="en-US"/>
              <a:t>Second level</a:t>
            </a:r>
          </a:p>
        </p:txBody>
      </p:sp>
      <p:sp>
        <p:nvSpPr>
          <p:cNvPr id="4" name="Title 3">
            <a:extLst>
              <a:ext uri="{FF2B5EF4-FFF2-40B4-BE49-F238E27FC236}">
                <a16:creationId xmlns:a16="http://schemas.microsoft.com/office/drawing/2014/main" id="{94E75330-0906-7041-819F-960237FD5FBB}"/>
              </a:ext>
            </a:extLst>
          </p:cNvPr>
          <p:cNvSpPr>
            <a:spLocks noGrp="1"/>
          </p:cNvSpPr>
          <p:nvPr>
            <p:ph type="title" hasCustomPrompt="1"/>
          </p:nvPr>
        </p:nvSpPr>
        <p:spPr/>
        <p:txBody>
          <a:bodyPr/>
          <a:lstStyle/>
          <a:p>
            <a:r>
              <a:rPr lang="en-US" dirty="0"/>
              <a:t>Click to edit master title style</a:t>
            </a:r>
          </a:p>
        </p:txBody>
      </p:sp>
      <p:sp>
        <p:nvSpPr>
          <p:cNvPr id="2" name="Text Placeholder 3">
            <a:extLst>
              <a:ext uri="{FF2B5EF4-FFF2-40B4-BE49-F238E27FC236}">
                <a16:creationId xmlns:a16="http://schemas.microsoft.com/office/drawing/2014/main" id="{8FE965EB-CA25-A3A7-6070-E08E57C0A748}"/>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566780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Four Up 3">
    <p:spTree>
      <p:nvGrpSpPr>
        <p:cNvPr id="1" name=""/>
        <p:cNvGrpSpPr/>
        <p:nvPr/>
      </p:nvGrpSpPr>
      <p:grpSpPr>
        <a:xfrm>
          <a:off x="0" y="0"/>
          <a:ext cx="0" cy="0"/>
          <a:chOff x="0" y="0"/>
          <a:chExt cx="0" cy="0"/>
        </a:xfrm>
      </p:grpSpPr>
      <p:sp>
        <p:nvSpPr>
          <p:cNvPr id="37" name="Text Placeholder 4">
            <a:extLst>
              <a:ext uri="{FF2B5EF4-FFF2-40B4-BE49-F238E27FC236}">
                <a16:creationId xmlns:a16="http://schemas.microsoft.com/office/drawing/2014/main" id="{875F6157-AD74-F941-B422-398794332098}"/>
              </a:ext>
            </a:extLst>
          </p:cNvPr>
          <p:cNvSpPr>
            <a:spLocks noGrp="1"/>
          </p:cNvSpPr>
          <p:nvPr>
            <p:ph type="body" sz="quarter" idx="19"/>
          </p:nvPr>
        </p:nvSpPr>
        <p:spPr>
          <a:xfrm>
            <a:off x="4684391" y="1737621"/>
            <a:ext cx="2327987" cy="4269479"/>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38" name="Text Placeholder 4">
            <a:extLst>
              <a:ext uri="{FF2B5EF4-FFF2-40B4-BE49-F238E27FC236}">
                <a16:creationId xmlns:a16="http://schemas.microsoft.com/office/drawing/2014/main" id="{0B9D8E76-D2A2-5648-B2DB-A62CD2D6A61B}"/>
              </a:ext>
            </a:extLst>
          </p:cNvPr>
          <p:cNvSpPr>
            <a:spLocks noGrp="1"/>
          </p:cNvSpPr>
          <p:nvPr>
            <p:ph type="body" sz="quarter" idx="20"/>
          </p:nvPr>
        </p:nvSpPr>
        <p:spPr>
          <a:xfrm>
            <a:off x="7044077" y="1737621"/>
            <a:ext cx="2327987" cy="4269479"/>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39" name="Text Placeholder 4">
            <a:extLst>
              <a:ext uri="{FF2B5EF4-FFF2-40B4-BE49-F238E27FC236}">
                <a16:creationId xmlns:a16="http://schemas.microsoft.com/office/drawing/2014/main" id="{20492DC6-9657-A84D-AA7B-58D54CBB7A2A}"/>
              </a:ext>
            </a:extLst>
          </p:cNvPr>
          <p:cNvSpPr>
            <a:spLocks noGrp="1"/>
          </p:cNvSpPr>
          <p:nvPr>
            <p:ph type="body" sz="quarter" idx="21"/>
          </p:nvPr>
        </p:nvSpPr>
        <p:spPr>
          <a:xfrm>
            <a:off x="9403763" y="1737621"/>
            <a:ext cx="2327987" cy="4269479"/>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43" name="Text Placeholder 7">
            <a:extLst>
              <a:ext uri="{FF2B5EF4-FFF2-40B4-BE49-F238E27FC236}">
                <a16:creationId xmlns:a16="http://schemas.microsoft.com/office/drawing/2014/main" id="{7C67F79F-A16B-8F48-A460-2D06F52DCC63}"/>
              </a:ext>
            </a:extLst>
          </p:cNvPr>
          <p:cNvSpPr>
            <a:spLocks noGrp="1"/>
          </p:cNvSpPr>
          <p:nvPr>
            <p:ph type="body" sz="quarter" idx="27"/>
          </p:nvPr>
        </p:nvSpPr>
        <p:spPr>
          <a:xfrm>
            <a:off x="7275725" y="2629502"/>
            <a:ext cx="1802369" cy="2976168"/>
          </a:xfrm>
        </p:spPr>
        <p:txBody>
          <a:bodyPr/>
          <a:lstStyle>
            <a:lvl1pPr>
              <a:defRPr sz="1400" b="0" i="0">
                <a:solidFill>
                  <a:schemeClr val="tx2"/>
                </a:solidFill>
                <a:latin typeface="Elevance Sans" pitchFamily="2" charset="77"/>
              </a:defRPr>
            </a:lvl1pPr>
          </a:lstStyle>
          <a:p>
            <a:pPr lvl="0"/>
            <a:r>
              <a:rPr lang="en-US"/>
              <a:t>Click to edit Master text styles</a:t>
            </a:r>
          </a:p>
        </p:txBody>
      </p:sp>
      <p:sp>
        <p:nvSpPr>
          <p:cNvPr id="8" name="Text Placeholder 7">
            <a:extLst>
              <a:ext uri="{FF2B5EF4-FFF2-40B4-BE49-F238E27FC236}">
                <a16:creationId xmlns:a16="http://schemas.microsoft.com/office/drawing/2014/main" id="{4C09F171-D2FC-724F-A2F1-83AC74A0C414}"/>
              </a:ext>
            </a:extLst>
          </p:cNvPr>
          <p:cNvSpPr>
            <a:spLocks noGrp="1"/>
          </p:cNvSpPr>
          <p:nvPr>
            <p:ph type="body" sz="quarter" idx="26"/>
          </p:nvPr>
        </p:nvSpPr>
        <p:spPr>
          <a:xfrm>
            <a:off x="4939795" y="2629502"/>
            <a:ext cx="1802369" cy="2976168"/>
          </a:xfrm>
        </p:spPr>
        <p:txBody>
          <a:bodyPr/>
          <a:lstStyle>
            <a:lvl1pPr>
              <a:defRPr sz="1400" b="0" i="0">
                <a:solidFill>
                  <a:schemeClr val="tx2"/>
                </a:solidFill>
                <a:latin typeface="Elevance Sans" pitchFamily="2" charset="77"/>
              </a:defRPr>
            </a:lvl1pPr>
          </a:lstStyle>
          <a:p>
            <a:pPr lvl="0"/>
            <a:r>
              <a:rPr lang="en-US"/>
              <a:t>Click to edit Master text styles</a:t>
            </a:r>
          </a:p>
        </p:txBody>
      </p:sp>
      <p:sp>
        <p:nvSpPr>
          <p:cNvPr id="44" name="Text Placeholder 7">
            <a:extLst>
              <a:ext uri="{FF2B5EF4-FFF2-40B4-BE49-F238E27FC236}">
                <a16:creationId xmlns:a16="http://schemas.microsoft.com/office/drawing/2014/main" id="{0886DACC-8B94-1049-99F5-38D402063D40}"/>
              </a:ext>
            </a:extLst>
          </p:cNvPr>
          <p:cNvSpPr>
            <a:spLocks noGrp="1"/>
          </p:cNvSpPr>
          <p:nvPr>
            <p:ph type="body" sz="quarter" idx="28"/>
          </p:nvPr>
        </p:nvSpPr>
        <p:spPr>
          <a:xfrm>
            <a:off x="9642278" y="2629502"/>
            <a:ext cx="1802369" cy="2976168"/>
          </a:xfrm>
        </p:spPr>
        <p:txBody>
          <a:bodyPr/>
          <a:lstStyle>
            <a:lvl1pPr>
              <a:defRPr sz="1400" b="0" i="0">
                <a:solidFill>
                  <a:schemeClr val="tx2"/>
                </a:solidFill>
                <a:latin typeface="Elevance Sans" pitchFamily="2" charset="77"/>
              </a:defRPr>
            </a:lvl1pPr>
          </a:lstStyle>
          <a:p>
            <a:pPr lvl="0"/>
            <a:r>
              <a:rPr lang="en-US"/>
              <a:t>Click to edit Master text styles</a:t>
            </a:r>
          </a:p>
        </p:txBody>
      </p:sp>
      <p:sp>
        <p:nvSpPr>
          <p:cNvPr id="36" name="Text Placeholder 4">
            <a:extLst>
              <a:ext uri="{FF2B5EF4-FFF2-40B4-BE49-F238E27FC236}">
                <a16:creationId xmlns:a16="http://schemas.microsoft.com/office/drawing/2014/main" id="{7FDE759B-B6F2-3D4A-9BFA-89DFE2644693}"/>
              </a:ext>
            </a:extLst>
          </p:cNvPr>
          <p:cNvSpPr>
            <a:spLocks noGrp="1"/>
          </p:cNvSpPr>
          <p:nvPr>
            <p:ph type="body" sz="quarter" idx="18"/>
          </p:nvPr>
        </p:nvSpPr>
        <p:spPr>
          <a:xfrm>
            <a:off x="457200" y="1737621"/>
            <a:ext cx="4195492" cy="4269479"/>
          </a:xfrm>
          <a:solidFill>
            <a:schemeClr val="bg2"/>
          </a:solidFill>
        </p:spPr>
        <p:txBody>
          <a:bodyPr/>
          <a:lstStyle>
            <a:lvl1pPr>
              <a:defRPr sz="100" b="0" i="0">
                <a:solidFill>
                  <a:schemeClr val="bg2">
                    <a:alpha val="0"/>
                  </a:schemeClr>
                </a:solidFill>
                <a:latin typeface="Elevance Sans" pitchFamily="2" charset="77"/>
                <a:cs typeface="Elevance Sans" pitchFamily="2" charset="0"/>
              </a:defRPr>
            </a:lvl1pPr>
            <a:lvl2pPr>
              <a:defRPr>
                <a:solidFill>
                  <a:schemeClr val="bg1">
                    <a:alpha val="0"/>
                  </a:schemeClr>
                </a:solidFill>
              </a:defRPr>
            </a:lvl2pPr>
            <a:lvl3pPr>
              <a:defRPr>
                <a:solidFill>
                  <a:schemeClr val="bg1">
                    <a:alpha val="0"/>
                  </a:schemeClr>
                </a:solidFill>
              </a:defRPr>
            </a:lvl3pPr>
            <a:lvl4pPr>
              <a:defRPr>
                <a:solidFill>
                  <a:schemeClr val="bg1">
                    <a:alpha val="0"/>
                  </a:schemeClr>
                </a:solidFill>
              </a:defRPr>
            </a:lvl4pPr>
            <a:lvl5pPr>
              <a:defRPr>
                <a:solidFill>
                  <a:schemeClr val="bg1">
                    <a:alpha val="0"/>
                  </a:schemeClr>
                </a:solidFill>
              </a:defRPr>
            </a:lvl5pPr>
          </a:lstStyle>
          <a:p>
            <a:pPr lvl="0"/>
            <a:r>
              <a:rPr lang="en-US"/>
              <a:t>Click to edit Master text styles</a:t>
            </a:r>
          </a:p>
        </p:txBody>
      </p:sp>
      <p:sp>
        <p:nvSpPr>
          <p:cNvPr id="6" name="Text Placeholder 5">
            <a:extLst>
              <a:ext uri="{FF2B5EF4-FFF2-40B4-BE49-F238E27FC236}">
                <a16:creationId xmlns:a16="http://schemas.microsoft.com/office/drawing/2014/main" id="{113370B3-825E-D34B-8FDF-7533F97F3B0F}"/>
              </a:ext>
            </a:extLst>
          </p:cNvPr>
          <p:cNvSpPr>
            <a:spLocks noGrp="1"/>
          </p:cNvSpPr>
          <p:nvPr>
            <p:ph type="body" sz="quarter" idx="22" hasCustomPrompt="1"/>
          </p:nvPr>
        </p:nvSpPr>
        <p:spPr>
          <a:xfrm>
            <a:off x="755601" y="1948308"/>
            <a:ext cx="1652266" cy="268434"/>
          </a:xfrm>
        </p:spPr>
        <p:txBody>
          <a:bodyPr/>
          <a:lstStyle>
            <a:lvl1pPr>
              <a:defRPr sz="1500">
                <a:solidFill>
                  <a:schemeClr val="tx1"/>
                </a:solidFill>
              </a:defRPr>
            </a:lvl1pPr>
          </a:lstStyle>
          <a:p>
            <a:pPr lvl="0"/>
            <a:r>
              <a:rPr lang="en-US" dirty="0"/>
              <a:t>Subtitle text</a:t>
            </a:r>
          </a:p>
        </p:txBody>
      </p:sp>
      <p:sp>
        <p:nvSpPr>
          <p:cNvPr id="40" name="Text Placeholder 5">
            <a:extLst>
              <a:ext uri="{FF2B5EF4-FFF2-40B4-BE49-F238E27FC236}">
                <a16:creationId xmlns:a16="http://schemas.microsoft.com/office/drawing/2014/main" id="{5E27056C-29C0-2045-816E-9E902F2F596B}"/>
              </a:ext>
            </a:extLst>
          </p:cNvPr>
          <p:cNvSpPr>
            <a:spLocks noGrp="1"/>
          </p:cNvSpPr>
          <p:nvPr>
            <p:ph type="body" sz="quarter" idx="23" hasCustomPrompt="1"/>
          </p:nvPr>
        </p:nvSpPr>
        <p:spPr>
          <a:xfrm>
            <a:off x="4909237" y="1948308"/>
            <a:ext cx="1652266" cy="268434"/>
          </a:xfrm>
        </p:spPr>
        <p:txBody>
          <a:bodyPr/>
          <a:lstStyle>
            <a:lvl1pPr>
              <a:defRPr sz="1500">
                <a:solidFill>
                  <a:schemeClr val="accent2"/>
                </a:solidFill>
              </a:defRPr>
            </a:lvl1pPr>
          </a:lstStyle>
          <a:p>
            <a:pPr lvl="0"/>
            <a:r>
              <a:rPr lang="en-US" dirty="0"/>
              <a:t>Subtitle text</a:t>
            </a:r>
          </a:p>
        </p:txBody>
      </p:sp>
      <p:sp>
        <p:nvSpPr>
          <p:cNvPr id="41" name="Text Placeholder 5">
            <a:extLst>
              <a:ext uri="{FF2B5EF4-FFF2-40B4-BE49-F238E27FC236}">
                <a16:creationId xmlns:a16="http://schemas.microsoft.com/office/drawing/2014/main" id="{50958210-96E8-1E49-B317-7E8680A7B0A7}"/>
              </a:ext>
            </a:extLst>
          </p:cNvPr>
          <p:cNvSpPr>
            <a:spLocks noGrp="1"/>
          </p:cNvSpPr>
          <p:nvPr>
            <p:ph type="body" sz="quarter" idx="24" hasCustomPrompt="1"/>
          </p:nvPr>
        </p:nvSpPr>
        <p:spPr>
          <a:xfrm>
            <a:off x="7275725" y="1948308"/>
            <a:ext cx="1652266" cy="268434"/>
          </a:xfrm>
        </p:spPr>
        <p:txBody>
          <a:bodyPr/>
          <a:lstStyle>
            <a:lvl1pPr>
              <a:defRPr sz="1500">
                <a:solidFill>
                  <a:schemeClr val="accent2"/>
                </a:solidFill>
              </a:defRPr>
            </a:lvl1pPr>
          </a:lstStyle>
          <a:p>
            <a:pPr lvl="0"/>
            <a:r>
              <a:rPr lang="en-US" dirty="0"/>
              <a:t>Subtitle text</a:t>
            </a:r>
          </a:p>
        </p:txBody>
      </p:sp>
      <p:sp>
        <p:nvSpPr>
          <p:cNvPr id="42" name="Text Placeholder 5">
            <a:extLst>
              <a:ext uri="{FF2B5EF4-FFF2-40B4-BE49-F238E27FC236}">
                <a16:creationId xmlns:a16="http://schemas.microsoft.com/office/drawing/2014/main" id="{9EF4BB56-4511-4D4B-B1CE-7496C1BDBE62}"/>
              </a:ext>
            </a:extLst>
          </p:cNvPr>
          <p:cNvSpPr>
            <a:spLocks noGrp="1"/>
          </p:cNvSpPr>
          <p:nvPr>
            <p:ph type="body" sz="quarter" idx="25" hasCustomPrompt="1"/>
          </p:nvPr>
        </p:nvSpPr>
        <p:spPr>
          <a:xfrm>
            <a:off x="9642278" y="1948308"/>
            <a:ext cx="1652266" cy="268434"/>
          </a:xfrm>
        </p:spPr>
        <p:txBody>
          <a:bodyPr/>
          <a:lstStyle>
            <a:lvl1pPr>
              <a:defRPr sz="1500">
                <a:solidFill>
                  <a:schemeClr val="accent2"/>
                </a:solidFill>
              </a:defRPr>
            </a:lvl1pPr>
          </a:lstStyle>
          <a:p>
            <a:pPr lvl="0"/>
            <a:r>
              <a:rPr lang="en-US" dirty="0"/>
              <a:t>Subtitle text</a:t>
            </a:r>
          </a:p>
        </p:txBody>
      </p:sp>
      <p:sp>
        <p:nvSpPr>
          <p:cNvPr id="4" name="Title 3">
            <a:extLst>
              <a:ext uri="{FF2B5EF4-FFF2-40B4-BE49-F238E27FC236}">
                <a16:creationId xmlns:a16="http://schemas.microsoft.com/office/drawing/2014/main" id="{94E75330-0906-7041-819F-960237FD5FBB}"/>
              </a:ext>
            </a:extLst>
          </p:cNvPr>
          <p:cNvSpPr>
            <a:spLocks noGrp="1"/>
          </p:cNvSpPr>
          <p:nvPr>
            <p:ph type="title" hasCustomPrompt="1"/>
          </p:nvPr>
        </p:nvSpPr>
        <p:spPr/>
        <p:txBody>
          <a:bodyPr/>
          <a:lstStyle>
            <a:lvl1pPr>
              <a:defRPr>
                <a:solidFill>
                  <a:schemeClr val="accent1"/>
                </a:solidFill>
              </a:defRPr>
            </a:lvl1pPr>
          </a:lstStyle>
          <a:p>
            <a:r>
              <a:rPr lang="en-US" dirty="0"/>
              <a:t>Click to edit master title style</a:t>
            </a:r>
          </a:p>
        </p:txBody>
      </p:sp>
      <p:sp>
        <p:nvSpPr>
          <p:cNvPr id="45" name="Text Placeholder 7">
            <a:extLst>
              <a:ext uri="{FF2B5EF4-FFF2-40B4-BE49-F238E27FC236}">
                <a16:creationId xmlns:a16="http://schemas.microsoft.com/office/drawing/2014/main" id="{AA5D0AF0-14B5-FB4C-9A3D-38570A770590}"/>
              </a:ext>
            </a:extLst>
          </p:cNvPr>
          <p:cNvSpPr>
            <a:spLocks noGrp="1"/>
          </p:cNvSpPr>
          <p:nvPr>
            <p:ph type="body" sz="quarter" idx="29"/>
          </p:nvPr>
        </p:nvSpPr>
        <p:spPr>
          <a:xfrm>
            <a:off x="2183241" y="2691503"/>
            <a:ext cx="2230936" cy="439148"/>
          </a:xfrm>
        </p:spPr>
        <p:txBody>
          <a:bodyPr/>
          <a:lstStyle>
            <a:lvl1pPr>
              <a:defRPr sz="1400" b="0" i="0">
                <a:solidFill>
                  <a:schemeClr val="accent1"/>
                </a:solidFill>
                <a:latin typeface="Elevance Sans" pitchFamily="2" charset="77"/>
              </a:defRPr>
            </a:lvl1pPr>
          </a:lstStyle>
          <a:p>
            <a:pPr lvl="0"/>
            <a:r>
              <a:rPr lang="en-US"/>
              <a:t>Click to edit Master text styles</a:t>
            </a:r>
          </a:p>
        </p:txBody>
      </p:sp>
      <p:sp>
        <p:nvSpPr>
          <p:cNvPr id="46" name="Text Placeholder 7">
            <a:extLst>
              <a:ext uri="{FF2B5EF4-FFF2-40B4-BE49-F238E27FC236}">
                <a16:creationId xmlns:a16="http://schemas.microsoft.com/office/drawing/2014/main" id="{CEDDFC23-987F-D649-AC0A-8278DC76612B}"/>
              </a:ext>
            </a:extLst>
          </p:cNvPr>
          <p:cNvSpPr>
            <a:spLocks noGrp="1"/>
          </p:cNvSpPr>
          <p:nvPr>
            <p:ph type="body" sz="quarter" idx="30"/>
          </p:nvPr>
        </p:nvSpPr>
        <p:spPr>
          <a:xfrm>
            <a:off x="2183241" y="3548490"/>
            <a:ext cx="2230936" cy="439148"/>
          </a:xfrm>
        </p:spPr>
        <p:txBody>
          <a:bodyPr/>
          <a:lstStyle>
            <a:lvl1pPr>
              <a:defRPr sz="1400" b="0" i="0">
                <a:solidFill>
                  <a:schemeClr val="accent1"/>
                </a:solidFill>
                <a:latin typeface="Elevance Sans" pitchFamily="2" charset="77"/>
              </a:defRPr>
            </a:lvl1pPr>
          </a:lstStyle>
          <a:p>
            <a:pPr lvl="0"/>
            <a:r>
              <a:rPr lang="en-US"/>
              <a:t>Click to edit Master text styles</a:t>
            </a:r>
          </a:p>
        </p:txBody>
      </p:sp>
      <p:sp>
        <p:nvSpPr>
          <p:cNvPr id="47" name="Text Placeholder 7">
            <a:extLst>
              <a:ext uri="{FF2B5EF4-FFF2-40B4-BE49-F238E27FC236}">
                <a16:creationId xmlns:a16="http://schemas.microsoft.com/office/drawing/2014/main" id="{5F06E18E-6C35-ED44-B0A1-A45465982C84}"/>
              </a:ext>
            </a:extLst>
          </p:cNvPr>
          <p:cNvSpPr>
            <a:spLocks noGrp="1"/>
          </p:cNvSpPr>
          <p:nvPr>
            <p:ph type="body" sz="quarter" idx="31"/>
          </p:nvPr>
        </p:nvSpPr>
        <p:spPr>
          <a:xfrm>
            <a:off x="2183241" y="4405478"/>
            <a:ext cx="2230936" cy="439148"/>
          </a:xfrm>
        </p:spPr>
        <p:txBody>
          <a:bodyPr/>
          <a:lstStyle>
            <a:lvl1pPr>
              <a:defRPr sz="1400" b="0" i="0">
                <a:solidFill>
                  <a:schemeClr val="accent1"/>
                </a:solidFill>
                <a:latin typeface="Elevance Sans" pitchFamily="2" charset="77"/>
              </a:defRPr>
            </a:lvl1pPr>
          </a:lstStyle>
          <a:p>
            <a:pPr lvl="0"/>
            <a:r>
              <a:rPr lang="en-US"/>
              <a:t>Click to edit Master text styles</a:t>
            </a:r>
          </a:p>
        </p:txBody>
      </p:sp>
      <p:sp>
        <p:nvSpPr>
          <p:cNvPr id="48" name="Text Placeholder 16">
            <a:extLst>
              <a:ext uri="{FF2B5EF4-FFF2-40B4-BE49-F238E27FC236}">
                <a16:creationId xmlns:a16="http://schemas.microsoft.com/office/drawing/2014/main" id="{466C3108-2271-4849-AC8B-AE3CAA394027}"/>
              </a:ext>
            </a:extLst>
          </p:cNvPr>
          <p:cNvSpPr>
            <a:spLocks noGrp="1"/>
          </p:cNvSpPr>
          <p:nvPr>
            <p:ph type="body" sz="quarter" idx="10" hasCustomPrompt="1"/>
          </p:nvPr>
        </p:nvSpPr>
        <p:spPr>
          <a:xfrm>
            <a:off x="755600" y="2653748"/>
            <a:ext cx="1395941" cy="561942"/>
          </a:xfrm>
        </p:spPr>
        <p:txBody>
          <a:bodyPr anchor="ctr" anchorCtr="0"/>
          <a:lstStyle>
            <a:lvl1pPr>
              <a:defRPr sz="5500" b="0" i="0">
                <a:solidFill>
                  <a:schemeClr val="accent2"/>
                </a:solidFill>
                <a:latin typeface="Elevance Sans Medium" pitchFamily="2" charset="0"/>
              </a:defRPr>
            </a:lvl1pPr>
          </a:lstStyle>
          <a:p>
            <a:pPr lvl="0"/>
            <a:r>
              <a:rPr lang="en-US" dirty="0"/>
              <a:t>XX</a:t>
            </a:r>
          </a:p>
        </p:txBody>
      </p:sp>
      <p:sp>
        <p:nvSpPr>
          <p:cNvPr id="49" name="Text Placeholder 16">
            <a:extLst>
              <a:ext uri="{FF2B5EF4-FFF2-40B4-BE49-F238E27FC236}">
                <a16:creationId xmlns:a16="http://schemas.microsoft.com/office/drawing/2014/main" id="{D5A9143D-7150-AC42-B40F-D5C4B2E4E85B}"/>
              </a:ext>
            </a:extLst>
          </p:cNvPr>
          <p:cNvSpPr>
            <a:spLocks noGrp="1"/>
          </p:cNvSpPr>
          <p:nvPr>
            <p:ph type="body" sz="quarter" idx="32" hasCustomPrompt="1"/>
          </p:nvPr>
        </p:nvSpPr>
        <p:spPr>
          <a:xfrm>
            <a:off x="755600" y="3513481"/>
            <a:ext cx="1395941" cy="561942"/>
          </a:xfrm>
        </p:spPr>
        <p:txBody>
          <a:bodyPr anchor="ctr" anchorCtr="0"/>
          <a:lstStyle>
            <a:lvl1pPr>
              <a:defRPr sz="5500" b="0" i="0">
                <a:solidFill>
                  <a:schemeClr val="accent2"/>
                </a:solidFill>
                <a:latin typeface="Elevance Sans Medium" pitchFamily="2" charset="0"/>
              </a:defRPr>
            </a:lvl1pPr>
          </a:lstStyle>
          <a:p>
            <a:pPr lvl="0"/>
            <a:r>
              <a:rPr lang="en-US" dirty="0"/>
              <a:t>XX</a:t>
            </a:r>
          </a:p>
        </p:txBody>
      </p:sp>
      <p:sp>
        <p:nvSpPr>
          <p:cNvPr id="50" name="Text Placeholder 16">
            <a:extLst>
              <a:ext uri="{FF2B5EF4-FFF2-40B4-BE49-F238E27FC236}">
                <a16:creationId xmlns:a16="http://schemas.microsoft.com/office/drawing/2014/main" id="{7DA7978D-E906-C942-B91D-81151851337D}"/>
              </a:ext>
            </a:extLst>
          </p:cNvPr>
          <p:cNvSpPr>
            <a:spLocks noGrp="1"/>
          </p:cNvSpPr>
          <p:nvPr>
            <p:ph type="body" sz="quarter" idx="33" hasCustomPrompt="1"/>
          </p:nvPr>
        </p:nvSpPr>
        <p:spPr>
          <a:xfrm>
            <a:off x="755600" y="4373214"/>
            <a:ext cx="1395941" cy="561942"/>
          </a:xfrm>
        </p:spPr>
        <p:txBody>
          <a:bodyPr anchor="ctr" anchorCtr="0"/>
          <a:lstStyle>
            <a:lvl1pPr>
              <a:defRPr sz="5500" b="0" i="0">
                <a:solidFill>
                  <a:schemeClr val="accent2"/>
                </a:solidFill>
                <a:latin typeface="Elevance Sans Medium" pitchFamily="2" charset="0"/>
              </a:defRPr>
            </a:lvl1pPr>
          </a:lstStyle>
          <a:p>
            <a:pPr lvl="0"/>
            <a:r>
              <a:rPr lang="en-US" dirty="0"/>
              <a:t>XX</a:t>
            </a:r>
          </a:p>
        </p:txBody>
      </p:sp>
      <p:sp>
        <p:nvSpPr>
          <p:cNvPr id="2" name="Text Placeholder 3">
            <a:extLst>
              <a:ext uri="{FF2B5EF4-FFF2-40B4-BE49-F238E27FC236}">
                <a16:creationId xmlns:a16="http://schemas.microsoft.com/office/drawing/2014/main" id="{9102C507-0405-6B4F-CD08-98B98D26AC60}"/>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69561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Only Navy">
    <p:bg>
      <p:bgPr>
        <a:solidFill>
          <a:schemeClr val="tx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05644E3C-95C1-A641-AFC4-EDEB7317DD78}"/>
              </a:ext>
            </a:extLst>
          </p:cNvPr>
          <p:cNvGraphicFramePr>
            <a:graphicFrameLocks noChangeAspect="1"/>
          </p:cNvGraphicFramePr>
          <p:nvPr>
            <p:custDataLst>
              <p:tags r:id="rId1"/>
            </p:custDataLst>
            <p:extLst>
              <p:ext uri="{D42A27DB-BD31-4B8C-83A1-F6EECF244321}">
                <p14:modId xmlns:p14="http://schemas.microsoft.com/office/powerpoint/2010/main" val="2694458158"/>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Object 2" hidden="1">
                        <a:extLst>
                          <a:ext uri="{FF2B5EF4-FFF2-40B4-BE49-F238E27FC236}">
                            <a16:creationId xmlns:a16="http://schemas.microsoft.com/office/drawing/2014/main" id="{05644E3C-95C1-A641-AFC4-EDEB7317DD78}"/>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4E75330-0906-7041-819F-960237FD5FBB}"/>
              </a:ext>
            </a:extLst>
          </p:cNvPr>
          <p:cNvSpPr>
            <a:spLocks noGrp="1"/>
          </p:cNvSpPr>
          <p:nvPr>
            <p:ph type="title" hasCustomPrompt="1"/>
          </p:nvPr>
        </p:nvSpPr>
        <p:spPr/>
        <p:txBody>
          <a:bodyPr vert="horz"/>
          <a:lstStyle>
            <a:lvl1pPr>
              <a:defRPr>
                <a:solidFill>
                  <a:schemeClr val="bg1"/>
                </a:solidFill>
              </a:defRPr>
            </a:lvl1pPr>
          </a:lstStyle>
          <a:p>
            <a:r>
              <a:rPr lang="en-US" dirty="0"/>
              <a:t>Click to edit master title style</a:t>
            </a:r>
          </a:p>
        </p:txBody>
      </p:sp>
      <p:pic>
        <p:nvPicPr>
          <p:cNvPr id="8" name="Graphic 7">
            <a:extLst>
              <a:ext uri="{FF2B5EF4-FFF2-40B4-BE49-F238E27FC236}">
                <a16:creationId xmlns:a16="http://schemas.microsoft.com/office/drawing/2014/main" id="{5B98D672-D7F3-2244-A333-1F5D250EA642}"/>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453898" y="6185491"/>
            <a:ext cx="421199" cy="352632"/>
          </a:xfrm>
          <a:prstGeom prst="rect">
            <a:avLst/>
          </a:prstGeom>
        </p:spPr>
      </p:pic>
      <p:sp>
        <p:nvSpPr>
          <p:cNvPr id="10" name="TextBox 9">
            <a:extLst>
              <a:ext uri="{FF2B5EF4-FFF2-40B4-BE49-F238E27FC236}">
                <a16:creationId xmlns:a16="http://schemas.microsoft.com/office/drawing/2014/main" id="{3F52A6E3-1A05-78FB-1BCB-B5D767470D9E}"/>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2" name="Text Placeholder 3">
            <a:extLst>
              <a:ext uri="{FF2B5EF4-FFF2-40B4-BE49-F238E27FC236}">
                <a16:creationId xmlns:a16="http://schemas.microsoft.com/office/drawing/2014/main" id="{D5A66358-BFFF-BAB1-7C6E-17EAFF679950}"/>
              </a:ext>
            </a:extLst>
          </p:cNvPr>
          <p:cNvSpPr>
            <a:spLocks noGrp="1"/>
          </p:cNvSpPr>
          <p:nvPr>
            <p:ph type="body" sz="half" idx="2" hasCustomPrompt="1"/>
          </p:nvPr>
        </p:nvSpPr>
        <p:spPr>
          <a:xfrm>
            <a:off x="1541462" y="6210300"/>
            <a:ext cx="9126537" cy="362279"/>
          </a:xfrm>
        </p:spPr>
        <p:txBody>
          <a:bodyPr anchor="b" anchorCtr="0"/>
          <a:lstStyle>
            <a:lvl1pPr marL="0" indent="0" algn="l">
              <a:buNone/>
              <a:defRPr sz="900">
                <a:solidFill>
                  <a:schemeClr val="bg1"/>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661043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109359476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6D864AB1-FA21-E948-BBC5-87E7C74C69C3}"/>
              </a:ext>
            </a:extLst>
          </p:cNvPr>
          <p:cNvSpPr>
            <a:spLocks noGrp="1"/>
          </p:cNvSpPr>
          <p:nvPr>
            <p:ph type="body" sz="quarter" idx="11"/>
          </p:nvPr>
        </p:nvSpPr>
        <p:spPr>
          <a:xfrm>
            <a:off x="457199" y="1691640"/>
            <a:ext cx="2651125" cy="4315460"/>
          </a:xfrm>
        </p:spPr>
        <p:txBody>
          <a:bodyPr/>
          <a:lstStyle>
            <a:lvl1pPr marL="0" indent="0">
              <a:lnSpc>
                <a:spcPct val="120000"/>
              </a:lnSpc>
              <a:buNone/>
              <a:defRPr sz="1400">
                <a:latin typeface="+mn-lt"/>
              </a:defRPr>
            </a:lvl1pPr>
          </a:lstStyle>
          <a:p>
            <a:pPr lvl="0"/>
            <a:r>
              <a:rPr lang="en-US"/>
              <a:t>Click to edit Master text styles</a:t>
            </a:r>
          </a:p>
        </p:txBody>
      </p:sp>
      <p:sp>
        <p:nvSpPr>
          <p:cNvPr id="15" name="Table Placeholder 14">
            <a:extLst>
              <a:ext uri="{FF2B5EF4-FFF2-40B4-BE49-F238E27FC236}">
                <a16:creationId xmlns:a16="http://schemas.microsoft.com/office/drawing/2014/main" id="{A26E02A6-FCD4-2349-A224-1CAE40B3C672}"/>
              </a:ext>
            </a:extLst>
          </p:cNvPr>
          <p:cNvSpPr>
            <a:spLocks noGrp="1"/>
          </p:cNvSpPr>
          <p:nvPr>
            <p:ph type="tbl" sz="quarter" idx="12"/>
          </p:nvPr>
        </p:nvSpPr>
        <p:spPr>
          <a:xfrm>
            <a:off x="3336925" y="1691641"/>
            <a:ext cx="8397875" cy="4315460"/>
          </a:xfrm>
        </p:spPr>
        <p:txBody>
          <a:bodyPr/>
          <a:lstStyle>
            <a:lvl1pPr marL="0" indent="0">
              <a:buNone/>
              <a:defRPr sz="1400">
                <a:latin typeface="+mn-lt"/>
              </a:defRPr>
            </a:lvl1pPr>
          </a:lstStyle>
          <a:p>
            <a:r>
              <a:rPr lang="en-US"/>
              <a:t>Click icon to add table</a:t>
            </a:r>
            <a:endParaRPr lang="en-US" dirty="0"/>
          </a:p>
        </p:txBody>
      </p:sp>
      <p:sp>
        <p:nvSpPr>
          <p:cNvPr id="3" name="Title 2">
            <a:extLst>
              <a:ext uri="{FF2B5EF4-FFF2-40B4-BE49-F238E27FC236}">
                <a16:creationId xmlns:a16="http://schemas.microsoft.com/office/drawing/2014/main" id="{323086E9-DD46-BF44-9FB9-ECD66EB7820F}"/>
              </a:ext>
            </a:extLst>
          </p:cNvPr>
          <p:cNvSpPr>
            <a:spLocks noGrp="1"/>
          </p:cNvSpPr>
          <p:nvPr>
            <p:ph type="title" hasCustomPrompt="1"/>
          </p:nvPr>
        </p:nvSpPr>
        <p:spPr/>
        <p:txBody>
          <a:bodyPr vert="horz"/>
          <a:lstStyle/>
          <a:p>
            <a:r>
              <a:rPr lang="en-US" dirty="0"/>
              <a:t>Click to edit master title style</a:t>
            </a:r>
          </a:p>
        </p:txBody>
      </p:sp>
      <p:sp>
        <p:nvSpPr>
          <p:cNvPr id="2" name="Text Placeholder 3">
            <a:extLst>
              <a:ext uri="{FF2B5EF4-FFF2-40B4-BE49-F238E27FC236}">
                <a16:creationId xmlns:a16="http://schemas.microsoft.com/office/drawing/2014/main" id="{885F0E55-C64E-9331-E356-8CC281F6DC96}"/>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3453316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1CF09F14-2FC9-9865-0476-B4344F6DB8BF}"/>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936282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329810220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6D864AB1-FA21-E948-BBC5-87E7C74C69C3}"/>
              </a:ext>
            </a:extLst>
          </p:cNvPr>
          <p:cNvSpPr>
            <a:spLocks noGrp="1"/>
          </p:cNvSpPr>
          <p:nvPr>
            <p:ph type="body" sz="quarter" idx="11"/>
          </p:nvPr>
        </p:nvSpPr>
        <p:spPr>
          <a:xfrm>
            <a:off x="457200" y="1691640"/>
            <a:ext cx="2651124" cy="4315460"/>
          </a:xfrm>
        </p:spPr>
        <p:txBody>
          <a:bodyPr/>
          <a:lstStyle>
            <a:lvl1pPr marL="0" indent="0">
              <a:lnSpc>
                <a:spcPct val="120000"/>
              </a:lnSpc>
              <a:buNone/>
              <a:defRPr sz="1400">
                <a:latin typeface="+mn-lt"/>
              </a:defRPr>
            </a:lvl1pPr>
          </a:lstStyle>
          <a:p>
            <a:pPr lvl="0"/>
            <a:r>
              <a:rPr lang="en-US"/>
              <a:t>Click to edit Master text styles</a:t>
            </a:r>
          </a:p>
        </p:txBody>
      </p:sp>
      <p:sp>
        <p:nvSpPr>
          <p:cNvPr id="5" name="Picture Placeholder 4">
            <a:extLst>
              <a:ext uri="{FF2B5EF4-FFF2-40B4-BE49-F238E27FC236}">
                <a16:creationId xmlns:a16="http://schemas.microsoft.com/office/drawing/2014/main" id="{2D6B9CC2-0A93-824B-8784-1E187A641DF1}"/>
              </a:ext>
            </a:extLst>
          </p:cNvPr>
          <p:cNvSpPr>
            <a:spLocks noGrp="1"/>
          </p:cNvSpPr>
          <p:nvPr>
            <p:ph type="pic" sz="quarter" idx="13"/>
          </p:nvPr>
        </p:nvSpPr>
        <p:spPr>
          <a:xfrm>
            <a:off x="3336925" y="0"/>
            <a:ext cx="8855075" cy="6858000"/>
          </a:xfrm>
          <a:solidFill>
            <a:schemeClr val="bg1">
              <a:lumMod val="95000"/>
            </a:schemeClr>
          </a:solidFill>
        </p:spPr>
        <p:txBody>
          <a:bodyPr/>
          <a:lstStyle>
            <a:lvl1pPr marL="0" indent="0">
              <a:buNone/>
              <a:defRPr sz="1200"/>
            </a:lvl1pPr>
          </a:lstStyle>
          <a:p>
            <a:r>
              <a:rPr lang="en-US"/>
              <a:t>Click icon to add picture</a:t>
            </a:r>
            <a:endParaRPr lang="en-US" dirty="0"/>
          </a:p>
        </p:txBody>
      </p:sp>
      <p:sp>
        <p:nvSpPr>
          <p:cNvPr id="3" name="Title 2">
            <a:extLst>
              <a:ext uri="{FF2B5EF4-FFF2-40B4-BE49-F238E27FC236}">
                <a16:creationId xmlns:a16="http://schemas.microsoft.com/office/drawing/2014/main" id="{4D84F6E5-E352-B74C-8251-2905A2D26949}"/>
              </a:ext>
            </a:extLst>
          </p:cNvPr>
          <p:cNvSpPr>
            <a:spLocks noGrp="1"/>
          </p:cNvSpPr>
          <p:nvPr>
            <p:ph type="title" hasCustomPrompt="1"/>
          </p:nvPr>
        </p:nvSpPr>
        <p:spPr>
          <a:xfrm>
            <a:off x="457199" y="381508"/>
            <a:ext cx="2651125" cy="822960"/>
          </a:xfrm>
        </p:spPr>
        <p:txBody>
          <a:bodyPr vert="horz"/>
          <a:lstStyle/>
          <a:p>
            <a:r>
              <a:rPr lang="en-US" dirty="0"/>
              <a:t>Click to add title</a:t>
            </a:r>
          </a:p>
        </p:txBody>
      </p:sp>
      <p:sp>
        <p:nvSpPr>
          <p:cNvPr id="10" name="TextBox 9">
            <a:extLst>
              <a:ext uri="{FF2B5EF4-FFF2-40B4-BE49-F238E27FC236}">
                <a16:creationId xmlns:a16="http://schemas.microsoft.com/office/drawing/2014/main" id="{60864EF5-AE8C-428C-EC31-2FBBDAB9CCBB}"/>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2" name="Text Placeholder 3">
            <a:extLst>
              <a:ext uri="{FF2B5EF4-FFF2-40B4-BE49-F238E27FC236}">
                <a16:creationId xmlns:a16="http://schemas.microsoft.com/office/drawing/2014/main" id="{E398383D-79CC-41B2-A5D7-BBC3FD3E14B6}"/>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34193509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in Supergraphic">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449226292"/>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7" name="Graphic 3">
            <a:extLst>
              <a:ext uri="{FF2B5EF4-FFF2-40B4-BE49-F238E27FC236}">
                <a16:creationId xmlns:a16="http://schemas.microsoft.com/office/drawing/2014/main" id="{609D1F45-EEDC-FF49-9DC8-4EBCB3D15007}"/>
              </a:ext>
            </a:extLst>
          </p:cNvPr>
          <p:cNvSpPr/>
          <p:nvPr/>
        </p:nvSpPr>
        <p:spPr>
          <a:xfrm>
            <a:off x="-1339" y="0"/>
            <a:ext cx="12194678" cy="5910349"/>
          </a:xfrm>
          <a:custGeom>
            <a:avLst/>
            <a:gdLst>
              <a:gd name="connsiteX0" fmla="*/ 8384189 w 8384283"/>
              <a:gd name="connsiteY0" fmla="*/ 3765423 h 4063579"/>
              <a:gd name="connsiteX1" fmla="*/ 5639535 w 8384283"/>
              <a:gd name="connsiteY1" fmla="*/ 3769614 h 4063579"/>
              <a:gd name="connsiteX2" fmla="*/ 4879827 w 8384283"/>
              <a:gd name="connsiteY2" fmla="*/ 3769614 h 4063579"/>
              <a:gd name="connsiteX3" fmla="*/ 4193854 w 8384283"/>
              <a:gd name="connsiteY3" fmla="*/ 4063365 h 4063579"/>
              <a:gd name="connsiteX4" fmla="*/ 4193093 w 8384283"/>
              <a:gd name="connsiteY4" fmla="*/ 4063365 h 4063579"/>
              <a:gd name="connsiteX5" fmla="*/ 3507120 w 8384283"/>
              <a:gd name="connsiteY5" fmla="*/ 3769614 h 4063579"/>
              <a:gd name="connsiteX6" fmla="*/ 2747412 w 8384283"/>
              <a:gd name="connsiteY6" fmla="*/ 3769614 h 4063579"/>
              <a:gd name="connsiteX7" fmla="*/ 0 w 8384283"/>
              <a:gd name="connsiteY7" fmla="*/ 3757041 h 4063579"/>
              <a:gd name="connsiteX8" fmla="*/ 3806 w 8384283"/>
              <a:gd name="connsiteY8" fmla="*/ 0 h 4063579"/>
              <a:gd name="connsiteX9" fmla="*/ 8384284 w 8384283"/>
              <a:gd name="connsiteY9" fmla="*/ 0 h 4063579"/>
              <a:gd name="connsiteX10" fmla="*/ 8384284 w 8384283"/>
              <a:gd name="connsiteY10" fmla="*/ 3765423 h 406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84283" h="4063579">
                <a:moveTo>
                  <a:pt x="8384189" y="3765423"/>
                </a:moveTo>
                <a:lnTo>
                  <a:pt x="5639535" y="3769614"/>
                </a:lnTo>
                <a:lnTo>
                  <a:pt x="4879827" y="3769614"/>
                </a:lnTo>
                <a:cubicBezTo>
                  <a:pt x="4528278" y="3769614"/>
                  <a:pt x="4237525" y="3992499"/>
                  <a:pt x="4193854" y="4063365"/>
                </a:cubicBezTo>
                <a:cubicBezTo>
                  <a:pt x="4193664" y="4063651"/>
                  <a:pt x="4193283" y="4063651"/>
                  <a:pt x="4193093" y="4063365"/>
                </a:cubicBezTo>
                <a:cubicBezTo>
                  <a:pt x="4149328" y="3992499"/>
                  <a:pt x="3858574" y="3769614"/>
                  <a:pt x="3507120" y="3769614"/>
                </a:cubicBezTo>
                <a:lnTo>
                  <a:pt x="2747412" y="3769614"/>
                </a:lnTo>
                <a:lnTo>
                  <a:pt x="0" y="3757041"/>
                </a:lnTo>
                <a:lnTo>
                  <a:pt x="3806" y="0"/>
                </a:lnTo>
                <a:lnTo>
                  <a:pt x="8384284" y="0"/>
                </a:lnTo>
                <a:lnTo>
                  <a:pt x="8384284" y="3765423"/>
                </a:lnTo>
                <a:close/>
              </a:path>
            </a:pathLst>
          </a:custGeom>
          <a:solidFill>
            <a:schemeClr val="tx1"/>
          </a:solidFill>
          <a:ln w="9514" cap="flat">
            <a:noFill/>
            <a:prstDash val="solid"/>
            <a:miter/>
          </a:ln>
        </p:spPr>
        <p:txBody>
          <a:bodyPr rtlCol="0" anchor="ctr"/>
          <a:lstStyle/>
          <a:p>
            <a:endParaRPr lang="en-US" dirty="0"/>
          </a:p>
        </p:txBody>
      </p:sp>
      <p:sp>
        <p:nvSpPr>
          <p:cNvPr id="12" name="Text Placeholder 11">
            <a:extLst>
              <a:ext uri="{FF2B5EF4-FFF2-40B4-BE49-F238E27FC236}">
                <a16:creationId xmlns:a16="http://schemas.microsoft.com/office/drawing/2014/main" id="{6D864AB1-FA21-E948-BBC5-87E7C74C69C3}"/>
              </a:ext>
            </a:extLst>
          </p:cNvPr>
          <p:cNvSpPr>
            <a:spLocks noGrp="1"/>
          </p:cNvSpPr>
          <p:nvPr>
            <p:ph type="body" sz="quarter" idx="11"/>
          </p:nvPr>
        </p:nvSpPr>
        <p:spPr>
          <a:xfrm>
            <a:off x="3108325" y="2408970"/>
            <a:ext cx="5984876" cy="1883629"/>
          </a:xfrm>
        </p:spPr>
        <p:txBody>
          <a:bodyPr anchor="t" anchorCtr="1"/>
          <a:lstStyle>
            <a:lvl1pPr marL="0" indent="0" algn="l">
              <a:lnSpc>
                <a:spcPct val="100000"/>
              </a:lnSpc>
              <a:buNone/>
              <a:defRPr sz="1600">
                <a:solidFill>
                  <a:schemeClr val="bg1"/>
                </a:solidFill>
                <a:latin typeface="+mn-lt"/>
              </a:defRPr>
            </a:lvl1pPr>
          </a:lstStyle>
          <a:p>
            <a:pPr lvl="0"/>
            <a:r>
              <a:rPr lang="en-US"/>
              <a:t>Click to edit Master text styles</a:t>
            </a:r>
          </a:p>
        </p:txBody>
      </p:sp>
      <p:sp>
        <p:nvSpPr>
          <p:cNvPr id="3" name="Title 2">
            <a:extLst>
              <a:ext uri="{FF2B5EF4-FFF2-40B4-BE49-F238E27FC236}">
                <a16:creationId xmlns:a16="http://schemas.microsoft.com/office/drawing/2014/main" id="{4D84F6E5-E352-B74C-8251-2905A2D26949}"/>
              </a:ext>
            </a:extLst>
          </p:cNvPr>
          <p:cNvSpPr>
            <a:spLocks noGrp="1"/>
          </p:cNvSpPr>
          <p:nvPr>
            <p:ph type="title" hasCustomPrompt="1"/>
          </p:nvPr>
        </p:nvSpPr>
        <p:spPr>
          <a:xfrm>
            <a:off x="2373313" y="1203855"/>
            <a:ext cx="7445375" cy="822960"/>
          </a:xfrm>
        </p:spPr>
        <p:txBody>
          <a:bodyPr vert="horz"/>
          <a:lstStyle>
            <a:lvl1pPr algn="ctr">
              <a:defRPr sz="5400">
                <a:solidFill>
                  <a:schemeClr val="bg1"/>
                </a:solidFill>
              </a:defRPr>
            </a:lvl1pPr>
          </a:lstStyle>
          <a:p>
            <a:r>
              <a:rPr lang="en-US" dirty="0"/>
              <a:t>Click to add title</a:t>
            </a:r>
          </a:p>
        </p:txBody>
      </p:sp>
      <p:sp>
        <p:nvSpPr>
          <p:cNvPr id="2" name="Text Placeholder 3">
            <a:extLst>
              <a:ext uri="{FF2B5EF4-FFF2-40B4-BE49-F238E27FC236}">
                <a16:creationId xmlns:a16="http://schemas.microsoft.com/office/drawing/2014/main" id="{C4A15428-7925-B972-5733-FEB123BECCED}"/>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6672300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Image">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3278393204"/>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Picture Placeholder 4">
            <a:extLst>
              <a:ext uri="{FF2B5EF4-FFF2-40B4-BE49-F238E27FC236}">
                <a16:creationId xmlns:a16="http://schemas.microsoft.com/office/drawing/2014/main" id="{2D6B9CC2-0A93-824B-8784-1E187A641DF1}"/>
              </a:ext>
            </a:extLst>
          </p:cNvPr>
          <p:cNvSpPr>
            <a:spLocks noGrp="1"/>
          </p:cNvSpPr>
          <p:nvPr>
            <p:ph type="pic" sz="quarter" idx="13"/>
          </p:nvPr>
        </p:nvSpPr>
        <p:spPr>
          <a:xfrm>
            <a:off x="6096000" y="0"/>
            <a:ext cx="6096000" cy="6858000"/>
          </a:xfrm>
          <a:solidFill>
            <a:schemeClr val="bg1">
              <a:lumMod val="95000"/>
            </a:schemeClr>
          </a:solidFill>
        </p:spPr>
        <p:txBody>
          <a:bodyPr/>
          <a:lstStyle>
            <a:lvl1pPr marL="0" indent="0">
              <a:buNone/>
              <a:defRPr sz="1200"/>
            </a:lvl1pPr>
          </a:lstStyle>
          <a:p>
            <a:r>
              <a:rPr lang="en-US"/>
              <a:t>Click icon to add picture</a:t>
            </a:r>
            <a:endParaRPr lang="en-US" dirty="0"/>
          </a:p>
        </p:txBody>
      </p:sp>
      <p:sp>
        <p:nvSpPr>
          <p:cNvPr id="3" name="Title 2">
            <a:extLst>
              <a:ext uri="{FF2B5EF4-FFF2-40B4-BE49-F238E27FC236}">
                <a16:creationId xmlns:a16="http://schemas.microsoft.com/office/drawing/2014/main" id="{F0D6646E-C578-A14A-A853-62114E9D76C2}"/>
              </a:ext>
            </a:extLst>
          </p:cNvPr>
          <p:cNvSpPr>
            <a:spLocks noGrp="1"/>
          </p:cNvSpPr>
          <p:nvPr>
            <p:ph type="title" hasCustomPrompt="1"/>
          </p:nvPr>
        </p:nvSpPr>
        <p:spPr>
          <a:xfrm>
            <a:off x="457200" y="381508"/>
            <a:ext cx="5334000" cy="822960"/>
          </a:xfrm>
        </p:spPr>
        <p:txBody>
          <a:bodyPr vert="horz"/>
          <a:lstStyle/>
          <a:p>
            <a:r>
              <a:rPr lang="en-US" dirty="0"/>
              <a:t>Click to add title</a:t>
            </a:r>
          </a:p>
        </p:txBody>
      </p:sp>
      <p:sp>
        <p:nvSpPr>
          <p:cNvPr id="12" name="TextBox 11">
            <a:extLst>
              <a:ext uri="{FF2B5EF4-FFF2-40B4-BE49-F238E27FC236}">
                <a16:creationId xmlns:a16="http://schemas.microsoft.com/office/drawing/2014/main" id="{A4BEDACD-4053-BB2B-9720-6D9F54A66AFD}"/>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7" name="Text Placeholder 6">
            <a:extLst>
              <a:ext uri="{FF2B5EF4-FFF2-40B4-BE49-F238E27FC236}">
                <a16:creationId xmlns:a16="http://schemas.microsoft.com/office/drawing/2014/main" id="{44872689-A2A5-FF6F-2051-C14BE1A409AE}"/>
              </a:ext>
            </a:extLst>
          </p:cNvPr>
          <p:cNvSpPr>
            <a:spLocks noGrp="1"/>
          </p:cNvSpPr>
          <p:nvPr>
            <p:ph type="body" sz="quarter" idx="16"/>
          </p:nvPr>
        </p:nvSpPr>
        <p:spPr>
          <a:xfrm>
            <a:off x="457200" y="1691639"/>
            <a:ext cx="5334000" cy="4315459"/>
          </a:xfrm>
        </p:spPr>
        <p:txBody>
          <a:bodyPr/>
          <a:lstStyle>
            <a:lvl1pPr>
              <a:lnSpc>
                <a:spcPct val="120000"/>
              </a:lnSpc>
              <a:spcBef>
                <a:spcPts val="1600"/>
              </a:spcBef>
              <a:defRPr sz="1600">
                <a:solidFill>
                  <a:schemeClr val="accent2"/>
                </a:solidFill>
                <a:latin typeface="+mj-lt"/>
              </a:defRPr>
            </a:lvl1pPr>
            <a:lvl2pPr>
              <a:lnSpc>
                <a:spcPct val="120000"/>
              </a:lnSpc>
              <a:spcBef>
                <a:spcPts val="1600"/>
              </a:spcBef>
              <a:defRPr sz="1600">
                <a:latin typeface="+mn-lt"/>
              </a:defRPr>
            </a:lvl2pPr>
            <a:lvl3pPr>
              <a:lnSpc>
                <a:spcPct val="120000"/>
              </a:lnSpc>
              <a:spcBef>
                <a:spcPts val="1600"/>
              </a:spcBef>
              <a:defRPr sz="1600">
                <a:latin typeface="+mn-lt"/>
              </a:defRPr>
            </a:lvl3pPr>
          </a:lstStyle>
          <a:p>
            <a:pPr lvl="0"/>
            <a:r>
              <a:rPr lang="en-US"/>
              <a:t>Click to edit Master text styles</a:t>
            </a:r>
          </a:p>
          <a:p>
            <a:pPr lvl="1"/>
            <a:r>
              <a:rPr lang="en-US"/>
              <a:t>Second level</a:t>
            </a:r>
          </a:p>
          <a:p>
            <a:pPr lvl="2"/>
            <a:r>
              <a:rPr lang="en-US"/>
              <a:t>Third level</a:t>
            </a:r>
          </a:p>
        </p:txBody>
      </p:sp>
      <p:sp>
        <p:nvSpPr>
          <p:cNvPr id="13" name="TextBox 12">
            <a:extLst>
              <a:ext uri="{FF2B5EF4-FFF2-40B4-BE49-F238E27FC236}">
                <a16:creationId xmlns:a16="http://schemas.microsoft.com/office/drawing/2014/main" id="{9A3DD820-FA3E-CB8B-3484-09CFD66DBA52}"/>
              </a:ext>
            </a:extLst>
          </p:cNvPr>
          <p:cNvSpPr txBox="1"/>
          <p:nvPr userDrawn="1"/>
        </p:nvSpPr>
        <p:spPr>
          <a:xfrm>
            <a:off x="11358961" y="644424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tx2"/>
                </a:solidFill>
              </a:rPr>
              <a:pPr algn="r"/>
              <a:t>‹#›</a:t>
            </a:fld>
            <a:endParaRPr lang="en-US" sz="900" dirty="0">
              <a:solidFill>
                <a:schemeClr val="tx2"/>
              </a:solidFill>
            </a:endParaRPr>
          </a:p>
        </p:txBody>
      </p:sp>
      <p:sp>
        <p:nvSpPr>
          <p:cNvPr id="2" name="Text Placeholder 3">
            <a:extLst>
              <a:ext uri="{FF2B5EF4-FFF2-40B4-BE49-F238E27FC236}">
                <a16:creationId xmlns:a16="http://schemas.microsoft.com/office/drawing/2014/main" id="{42D900D0-8B30-2104-DA39-5C25ABF2F04B}"/>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927920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 Image Pale Blue">
    <p:bg>
      <p:bgPr>
        <a:solidFill>
          <a:schemeClr val="bg2"/>
        </a:solidFill>
        <a:effectLst/>
      </p:bgPr>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85491552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Picture Placeholder 4">
            <a:extLst>
              <a:ext uri="{FF2B5EF4-FFF2-40B4-BE49-F238E27FC236}">
                <a16:creationId xmlns:a16="http://schemas.microsoft.com/office/drawing/2014/main" id="{2D6B9CC2-0A93-824B-8784-1E187A641DF1}"/>
              </a:ext>
            </a:extLst>
          </p:cNvPr>
          <p:cNvSpPr>
            <a:spLocks noGrp="1"/>
          </p:cNvSpPr>
          <p:nvPr>
            <p:ph type="pic" sz="quarter" idx="13"/>
          </p:nvPr>
        </p:nvSpPr>
        <p:spPr>
          <a:xfrm>
            <a:off x="6096000" y="0"/>
            <a:ext cx="6096000" cy="6858000"/>
          </a:xfrm>
          <a:solidFill>
            <a:schemeClr val="bg1">
              <a:lumMod val="95000"/>
            </a:schemeClr>
          </a:solidFill>
        </p:spPr>
        <p:txBody>
          <a:bodyPr/>
          <a:lstStyle>
            <a:lvl1pPr marL="0" indent="0">
              <a:buNone/>
              <a:defRPr sz="1200"/>
            </a:lvl1pPr>
          </a:lstStyle>
          <a:p>
            <a:r>
              <a:rPr lang="en-US"/>
              <a:t>Click icon to add picture</a:t>
            </a:r>
            <a:endParaRPr lang="en-US" dirty="0"/>
          </a:p>
        </p:txBody>
      </p:sp>
      <p:sp>
        <p:nvSpPr>
          <p:cNvPr id="3" name="Title 2">
            <a:extLst>
              <a:ext uri="{FF2B5EF4-FFF2-40B4-BE49-F238E27FC236}">
                <a16:creationId xmlns:a16="http://schemas.microsoft.com/office/drawing/2014/main" id="{F0D6646E-C578-A14A-A853-62114E9D76C2}"/>
              </a:ext>
            </a:extLst>
          </p:cNvPr>
          <p:cNvSpPr>
            <a:spLocks noGrp="1"/>
          </p:cNvSpPr>
          <p:nvPr>
            <p:ph type="title" hasCustomPrompt="1"/>
          </p:nvPr>
        </p:nvSpPr>
        <p:spPr>
          <a:xfrm>
            <a:off x="457200" y="381508"/>
            <a:ext cx="5334000" cy="822960"/>
          </a:xfrm>
        </p:spPr>
        <p:txBody>
          <a:bodyPr vert="horz"/>
          <a:lstStyle/>
          <a:p>
            <a:r>
              <a:rPr lang="en-US" dirty="0"/>
              <a:t>Click to add title</a:t>
            </a:r>
          </a:p>
        </p:txBody>
      </p:sp>
      <p:sp>
        <p:nvSpPr>
          <p:cNvPr id="11" name="TextBox 10">
            <a:extLst>
              <a:ext uri="{FF2B5EF4-FFF2-40B4-BE49-F238E27FC236}">
                <a16:creationId xmlns:a16="http://schemas.microsoft.com/office/drawing/2014/main" id="{2504D7F1-AAE7-B3F1-EDA1-404506793E61}"/>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12" name="Text Placeholder 6">
            <a:extLst>
              <a:ext uri="{FF2B5EF4-FFF2-40B4-BE49-F238E27FC236}">
                <a16:creationId xmlns:a16="http://schemas.microsoft.com/office/drawing/2014/main" id="{6E1C65A7-E02C-A9F4-5431-AF8BE3E262BD}"/>
              </a:ext>
            </a:extLst>
          </p:cNvPr>
          <p:cNvSpPr>
            <a:spLocks noGrp="1"/>
          </p:cNvSpPr>
          <p:nvPr>
            <p:ph type="body" sz="quarter" idx="16"/>
          </p:nvPr>
        </p:nvSpPr>
        <p:spPr>
          <a:xfrm>
            <a:off x="457200" y="1691639"/>
            <a:ext cx="5334000" cy="4315459"/>
          </a:xfrm>
        </p:spPr>
        <p:txBody>
          <a:bodyPr/>
          <a:lstStyle>
            <a:lvl1pPr>
              <a:lnSpc>
                <a:spcPct val="120000"/>
              </a:lnSpc>
              <a:spcBef>
                <a:spcPts val="1600"/>
              </a:spcBef>
              <a:defRPr sz="1600">
                <a:solidFill>
                  <a:schemeClr val="accent2"/>
                </a:solidFill>
                <a:latin typeface="+mj-lt"/>
              </a:defRPr>
            </a:lvl1pPr>
            <a:lvl2pPr>
              <a:lnSpc>
                <a:spcPct val="120000"/>
              </a:lnSpc>
              <a:spcBef>
                <a:spcPts val="1600"/>
              </a:spcBef>
              <a:defRPr sz="1600">
                <a:latin typeface="+mn-lt"/>
              </a:defRPr>
            </a:lvl2pPr>
            <a:lvl3pPr>
              <a:lnSpc>
                <a:spcPct val="120000"/>
              </a:lnSpc>
              <a:spcBef>
                <a:spcPts val="1600"/>
              </a:spcBef>
              <a:defRPr sz="1600">
                <a:latin typeface="+mn-lt"/>
              </a:defRPr>
            </a:lvl3pPr>
          </a:lstStyle>
          <a:p>
            <a:pPr lvl="0"/>
            <a:r>
              <a:rPr lang="en-US"/>
              <a:t>Click to edit Master text styles</a:t>
            </a:r>
          </a:p>
          <a:p>
            <a:pPr lvl="1"/>
            <a:r>
              <a:rPr lang="en-US"/>
              <a:t>Second level</a:t>
            </a:r>
          </a:p>
          <a:p>
            <a:pPr lvl="2"/>
            <a:r>
              <a:rPr lang="en-US"/>
              <a:t>Third level</a:t>
            </a:r>
          </a:p>
        </p:txBody>
      </p:sp>
      <p:sp>
        <p:nvSpPr>
          <p:cNvPr id="2" name="Text Placeholder 3">
            <a:extLst>
              <a:ext uri="{FF2B5EF4-FFF2-40B4-BE49-F238E27FC236}">
                <a16:creationId xmlns:a16="http://schemas.microsoft.com/office/drawing/2014/main" id="{89140C36-1E21-C010-5B81-5E8A5381BC03}"/>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42152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Navy">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CD06166-C3DA-C64B-AFD4-AAF287376D21}"/>
              </a:ext>
            </a:extLst>
          </p:cNvPr>
          <p:cNvGraphicFramePr>
            <a:graphicFrameLocks noChangeAspect="1"/>
          </p:cNvGraphicFramePr>
          <p:nvPr>
            <p:custDataLst>
              <p:tags r:id="rId1"/>
            </p:custDataLst>
            <p:extLst>
              <p:ext uri="{D42A27DB-BD31-4B8C-83A1-F6EECF244321}">
                <p14:modId xmlns:p14="http://schemas.microsoft.com/office/powerpoint/2010/main" val="309967376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ECD06166-C3DA-C64B-AFD4-AAF287376D2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3" name="Freeform 12">
            <a:extLst>
              <a:ext uri="{FF2B5EF4-FFF2-40B4-BE49-F238E27FC236}">
                <a16:creationId xmlns:a16="http://schemas.microsoft.com/office/drawing/2014/main" id="{2ADD44A2-4620-954D-85A3-E7286994BB79}"/>
              </a:ext>
            </a:extLst>
          </p:cNvPr>
          <p:cNvSpPr/>
          <p:nvPr/>
        </p:nvSpPr>
        <p:spPr>
          <a:xfrm>
            <a:off x="-1339" y="0"/>
            <a:ext cx="12194679" cy="5757803"/>
          </a:xfrm>
          <a:custGeom>
            <a:avLst/>
            <a:gdLst>
              <a:gd name="connsiteX0" fmla="*/ 5381 w 12194679"/>
              <a:gd name="connsiteY0" fmla="*/ 0 h 5757803"/>
              <a:gd name="connsiteX1" fmla="*/ 12194679 w 12194679"/>
              <a:gd name="connsiteY1" fmla="*/ 0 h 5757803"/>
              <a:gd name="connsiteX2" fmla="*/ 12194679 w 12194679"/>
              <a:gd name="connsiteY2" fmla="*/ 5324144 h 5757803"/>
              <a:gd name="connsiteX3" fmla="*/ 12194541 w 12194679"/>
              <a:gd name="connsiteY3" fmla="*/ 5324144 h 5757803"/>
              <a:gd name="connsiteX4" fmla="*/ 8202528 w 12194679"/>
              <a:gd name="connsiteY4" fmla="*/ 5330239 h 5757803"/>
              <a:gd name="connsiteX5" fmla="*/ 7097556 w 12194679"/>
              <a:gd name="connsiteY5" fmla="*/ 5330239 h 5757803"/>
              <a:gd name="connsiteX6" fmla="*/ 6099831 w 12194679"/>
              <a:gd name="connsiteY6" fmla="*/ 5757491 h 5757803"/>
              <a:gd name="connsiteX7" fmla="*/ 6098723 w 12194679"/>
              <a:gd name="connsiteY7" fmla="*/ 5757491 h 5757803"/>
              <a:gd name="connsiteX8" fmla="*/ 5100997 w 12194679"/>
              <a:gd name="connsiteY8" fmla="*/ 5330239 h 5757803"/>
              <a:gd name="connsiteX9" fmla="*/ 3996025 w 12194679"/>
              <a:gd name="connsiteY9" fmla="*/ 5330239 h 5757803"/>
              <a:gd name="connsiteX10" fmla="*/ 0 w 12194679"/>
              <a:gd name="connsiteY10" fmla="*/ 5311952 h 5757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4679" h="5757803">
                <a:moveTo>
                  <a:pt x="5381" y="0"/>
                </a:moveTo>
                <a:lnTo>
                  <a:pt x="12194679" y="0"/>
                </a:lnTo>
                <a:lnTo>
                  <a:pt x="12194679" y="5324144"/>
                </a:lnTo>
                <a:lnTo>
                  <a:pt x="12194541" y="5324144"/>
                </a:lnTo>
                <a:lnTo>
                  <a:pt x="8202528" y="5330239"/>
                </a:lnTo>
                <a:lnTo>
                  <a:pt x="7097556" y="5330239"/>
                </a:lnTo>
                <a:cubicBezTo>
                  <a:pt x="6586239" y="5330239"/>
                  <a:pt x="6163348" y="5654419"/>
                  <a:pt x="6099831" y="5757491"/>
                </a:cubicBezTo>
                <a:cubicBezTo>
                  <a:pt x="6099554" y="5757907"/>
                  <a:pt x="6099000" y="5757907"/>
                  <a:pt x="6098723" y="5757491"/>
                </a:cubicBezTo>
                <a:cubicBezTo>
                  <a:pt x="6035068" y="5654419"/>
                  <a:pt x="5612176" y="5330239"/>
                  <a:pt x="5100997" y="5330239"/>
                </a:cubicBezTo>
                <a:lnTo>
                  <a:pt x="3996025" y="5330239"/>
                </a:lnTo>
                <a:lnTo>
                  <a:pt x="0" y="5311952"/>
                </a:lnTo>
                <a:close/>
              </a:path>
            </a:pathLst>
          </a:custGeom>
          <a:solidFill>
            <a:schemeClr val="tx1"/>
          </a:solidFill>
          <a:ln w="9514"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02C05AC6-9FBA-434E-BB3D-C7EE786774D4}"/>
              </a:ext>
            </a:extLst>
          </p:cNvPr>
          <p:cNvSpPr>
            <a:spLocks noGrp="1"/>
          </p:cNvSpPr>
          <p:nvPr>
            <p:ph type="ctrTitle" hasCustomPrompt="1"/>
          </p:nvPr>
        </p:nvSpPr>
        <p:spPr>
          <a:xfrm>
            <a:off x="1921251" y="2039112"/>
            <a:ext cx="8349499" cy="1567689"/>
          </a:xfrm>
        </p:spPr>
        <p:txBody>
          <a:bodyPr vert="horz" anchor="t"/>
          <a:lstStyle>
            <a:lvl1pPr algn="ctr">
              <a:defRPr sz="5200">
                <a:solidFill>
                  <a:schemeClr val="bg1"/>
                </a:solidFill>
              </a:defRPr>
            </a:lvl1pPr>
          </a:lstStyle>
          <a:p>
            <a:r>
              <a:rPr lang="en-US" dirty="0"/>
              <a:t>Click to add  </a:t>
            </a:r>
            <a:br>
              <a:rPr lang="en-US" dirty="0"/>
            </a:br>
            <a:r>
              <a:rPr lang="en-US" dirty="0"/>
              <a:t>presentation title</a:t>
            </a:r>
          </a:p>
        </p:txBody>
      </p:sp>
      <p:sp>
        <p:nvSpPr>
          <p:cNvPr id="3" name="Subtitle 2">
            <a:extLst>
              <a:ext uri="{FF2B5EF4-FFF2-40B4-BE49-F238E27FC236}">
                <a16:creationId xmlns:a16="http://schemas.microsoft.com/office/drawing/2014/main" id="{E4F9BAEB-A94F-439F-B9CE-0030334E19DE}"/>
              </a:ext>
            </a:extLst>
          </p:cNvPr>
          <p:cNvSpPr>
            <a:spLocks noGrp="1"/>
          </p:cNvSpPr>
          <p:nvPr>
            <p:ph type="subTitle" idx="1" hasCustomPrompt="1"/>
          </p:nvPr>
        </p:nvSpPr>
        <p:spPr>
          <a:xfrm>
            <a:off x="3276600" y="3840480"/>
            <a:ext cx="5638800" cy="626364"/>
          </a:xfrm>
        </p:spPr>
        <p:txBody>
          <a:bodyPr/>
          <a:lstStyle>
            <a:lvl1pPr marL="0" indent="0" algn="ctr">
              <a:spcBef>
                <a:spcPts val="0"/>
              </a:spcBef>
              <a:buNone/>
              <a:defRPr sz="18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7" name="Graphic 6">
            <a:extLst>
              <a:ext uri="{FF2B5EF4-FFF2-40B4-BE49-F238E27FC236}">
                <a16:creationId xmlns:a16="http://schemas.microsoft.com/office/drawing/2014/main" id="{890FFD9E-0B0B-AA42-8105-6B005BA0ED33}"/>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286951" y="6084876"/>
            <a:ext cx="1618099" cy="513229"/>
          </a:xfrm>
          <a:prstGeom prst="rect">
            <a:avLst/>
          </a:prstGeom>
        </p:spPr>
      </p:pic>
    </p:spTree>
    <p:extLst>
      <p:ext uri="{BB962C8B-B14F-4D97-AF65-F5344CB8AC3E}">
        <p14:creationId xmlns:p14="http://schemas.microsoft.com/office/powerpoint/2010/main" val="262176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Split">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318366961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3" name="Rectangle 2">
            <a:extLst>
              <a:ext uri="{FF2B5EF4-FFF2-40B4-BE49-F238E27FC236}">
                <a16:creationId xmlns:a16="http://schemas.microsoft.com/office/drawing/2014/main" id="{CC481F15-58C8-BB47-847B-AFEF12FCE234}"/>
              </a:ext>
            </a:extLst>
          </p:cNvPr>
          <p:cNvSpPr/>
          <p:nvPr/>
        </p:nvSpPr>
        <p:spPr>
          <a:xfrm>
            <a:off x="6095999" y="0"/>
            <a:ext cx="609600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E5107B16-D40D-4D49-AC9F-081161A30D41}"/>
              </a:ext>
            </a:extLst>
          </p:cNvPr>
          <p:cNvSpPr>
            <a:spLocks noGrp="1"/>
          </p:cNvSpPr>
          <p:nvPr>
            <p:ph type="title" hasCustomPrompt="1"/>
          </p:nvPr>
        </p:nvSpPr>
        <p:spPr>
          <a:xfrm>
            <a:off x="457200" y="381508"/>
            <a:ext cx="5334000" cy="822960"/>
          </a:xfrm>
        </p:spPr>
        <p:txBody>
          <a:bodyPr vert="horz"/>
          <a:lstStyle/>
          <a:p>
            <a:r>
              <a:rPr lang="en-US" dirty="0"/>
              <a:t>Click to add title</a:t>
            </a:r>
          </a:p>
        </p:txBody>
      </p:sp>
      <p:sp>
        <p:nvSpPr>
          <p:cNvPr id="12" name="Text Placeholder 6">
            <a:extLst>
              <a:ext uri="{FF2B5EF4-FFF2-40B4-BE49-F238E27FC236}">
                <a16:creationId xmlns:a16="http://schemas.microsoft.com/office/drawing/2014/main" id="{4EAEA45E-475B-2CA3-C777-E91F508F8682}"/>
              </a:ext>
            </a:extLst>
          </p:cNvPr>
          <p:cNvSpPr>
            <a:spLocks noGrp="1"/>
          </p:cNvSpPr>
          <p:nvPr>
            <p:ph type="body" sz="quarter" idx="16"/>
          </p:nvPr>
        </p:nvSpPr>
        <p:spPr>
          <a:xfrm>
            <a:off x="457200" y="1691639"/>
            <a:ext cx="5334000" cy="4315459"/>
          </a:xfrm>
        </p:spPr>
        <p:txBody>
          <a:bodyPr/>
          <a:lstStyle>
            <a:lvl1pPr>
              <a:lnSpc>
                <a:spcPct val="120000"/>
              </a:lnSpc>
              <a:spcBef>
                <a:spcPts val="1600"/>
              </a:spcBef>
              <a:defRPr sz="1600">
                <a:solidFill>
                  <a:schemeClr val="accent2"/>
                </a:solidFill>
                <a:latin typeface="+mj-lt"/>
              </a:defRPr>
            </a:lvl1pPr>
            <a:lvl2pPr>
              <a:lnSpc>
                <a:spcPct val="120000"/>
              </a:lnSpc>
              <a:spcBef>
                <a:spcPts val="1600"/>
              </a:spcBef>
              <a:defRPr sz="1600">
                <a:latin typeface="+mn-lt"/>
              </a:defRPr>
            </a:lvl2pPr>
            <a:lvl3pPr>
              <a:lnSpc>
                <a:spcPct val="120000"/>
              </a:lnSpc>
              <a:spcBef>
                <a:spcPts val="1600"/>
              </a:spcBef>
              <a:defRPr sz="1600">
                <a:latin typeface="+mn-lt"/>
              </a:defRPr>
            </a:lvl3pPr>
          </a:lstStyle>
          <a:p>
            <a:pPr lvl="0"/>
            <a:r>
              <a:rPr lang="en-US"/>
              <a:t>Click to edit Master text styles</a:t>
            </a:r>
          </a:p>
          <a:p>
            <a:pPr lvl="1"/>
            <a:r>
              <a:rPr lang="en-US"/>
              <a:t>Second level</a:t>
            </a:r>
          </a:p>
          <a:p>
            <a:pPr lvl="2"/>
            <a:r>
              <a:rPr lang="en-US"/>
              <a:t>Third level</a:t>
            </a:r>
          </a:p>
        </p:txBody>
      </p:sp>
      <p:sp>
        <p:nvSpPr>
          <p:cNvPr id="2" name="Text Placeholder 3">
            <a:extLst>
              <a:ext uri="{FF2B5EF4-FFF2-40B4-BE49-F238E27FC236}">
                <a16:creationId xmlns:a16="http://schemas.microsoft.com/office/drawing/2014/main" id="{7EC0F6C5-9047-29C5-85F8-5749457B1736}"/>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3163631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wo Column Spli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C481F15-58C8-BB47-847B-AFEF12FCE234}"/>
              </a:ext>
            </a:extLst>
          </p:cNvPr>
          <p:cNvSpPr/>
          <p:nvPr userDrawn="1"/>
        </p:nvSpPr>
        <p:spPr>
          <a:xfrm>
            <a:off x="6096000" y="0"/>
            <a:ext cx="6096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Picture Placeholder 22">
            <a:extLst>
              <a:ext uri="{FF2B5EF4-FFF2-40B4-BE49-F238E27FC236}">
                <a16:creationId xmlns:a16="http://schemas.microsoft.com/office/drawing/2014/main" id="{C7E88C62-B078-D543-A31B-4986E3330988}"/>
              </a:ext>
            </a:extLst>
          </p:cNvPr>
          <p:cNvSpPr>
            <a:spLocks noGrp="1"/>
          </p:cNvSpPr>
          <p:nvPr>
            <p:ph type="pic" sz="quarter" idx="19" hasCustomPrompt="1"/>
          </p:nvPr>
        </p:nvSpPr>
        <p:spPr>
          <a:xfrm>
            <a:off x="6665120" y="2346325"/>
            <a:ext cx="731837" cy="731276"/>
          </a:xfrm>
        </p:spPr>
        <p:txBody>
          <a:bodyPr/>
          <a:lstStyle>
            <a:lvl1pPr algn="ctr">
              <a:defRPr sz="1000">
                <a:solidFill>
                  <a:schemeClr val="tx2"/>
                </a:solidFill>
              </a:defRPr>
            </a:lvl1pPr>
          </a:lstStyle>
          <a:p>
            <a:r>
              <a:rPr lang="en-US" dirty="0"/>
              <a:t>icon</a:t>
            </a:r>
          </a:p>
        </p:txBody>
      </p:sp>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2747310164"/>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E5107B16-D40D-4D49-AC9F-081161A30D41}"/>
              </a:ext>
            </a:extLst>
          </p:cNvPr>
          <p:cNvSpPr>
            <a:spLocks noGrp="1"/>
          </p:cNvSpPr>
          <p:nvPr>
            <p:ph type="title" hasCustomPrompt="1"/>
          </p:nvPr>
        </p:nvSpPr>
        <p:spPr>
          <a:xfrm>
            <a:off x="457200" y="381508"/>
            <a:ext cx="5334000" cy="822960"/>
          </a:xfrm>
        </p:spPr>
        <p:txBody>
          <a:bodyPr/>
          <a:lstStyle/>
          <a:p>
            <a:r>
              <a:rPr lang="en-US" dirty="0"/>
              <a:t>Click to add title</a:t>
            </a:r>
          </a:p>
        </p:txBody>
      </p:sp>
      <p:sp>
        <p:nvSpPr>
          <p:cNvPr id="6" name="Text Placeholder 5">
            <a:extLst>
              <a:ext uri="{FF2B5EF4-FFF2-40B4-BE49-F238E27FC236}">
                <a16:creationId xmlns:a16="http://schemas.microsoft.com/office/drawing/2014/main" id="{408DCCDA-24C3-CC42-9EEC-7C84C2FB8571}"/>
              </a:ext>
            </a:extLst>
          </p:cNvPr>
          <p:cNvSpPr>
            <a:spLocks noGrp="1"/>
          </p:cNvSpPr>
          <p:nvPr>
            <p:ph type="body" sz="quarter" idx="15"/>
          </p:nvPr>
        </p:nvSpPr>
        <p:spPr>
          <a:xfrm>
            <a:off x="6773863" y="1722462"/>
            <a:ext cx="4249737" cy="316103"/>
          </a:xfrm>
        </p:spPr>
        <p:txBody>
          <a:bodyPr/>
          <a:lstStyle>
            <a:lvl1pPr>
              <a:defRPr sz="1600">
                <a:solidFill>
                  <a:schemeClr val="accent2"/>
                </a:solidFill>
              </a:defRPr>
            </a:lvl1pPr>
          </a:lstStyle>
          <a:p>
            <a:pPr lvl="0"/>
            <a:r>
              <a:rPr lang="en-US"/>
              <a:t>Click to edit Master text styles</a:t>
            </a:r>
          </a:p>
        </p:txBody>
      </p:sp>
      <p:sp>
        <p:nvSpPr>
          <p:cNvPr id="19" name="Text Placeholder 18">
            <a:extLst>
              <a:ext uri="{FF2B5EF4-FFF2-40B4-BE49-F238E27FC236}">
                <a16:creationId xmlns:a16="http://schemas.microsoft.com/office/drawing/2014/main" id="{2628AA8C-3AA3-804C-BAC2-938EE013A99D}"/>
              </a:ext>
            </a:extLst>
          </p:cNvPr>
          <p:cNvSpPr>
            <a:spLocks noGrp="1"/>
          </p:cNvSpPr>
          <p:nvPr>
            <p:ph type="body" sz="quarter" idx="16"/>
          </p:nvPr>
        </p:nvSpPr>
        <p:spPr>
          <a:xfrm>
            <a:off x="7915275" y="2354336"/>
            <a:ext cx="3818526" cy="723265"/>
          </a:xfrm>
        </p:spPr>
        <p:txBody>
          <a:bodyPr/>
          <a:lstStyle>
            <a:lvl1pPr>
              <a:lnSpc>
                <a:spcPct val="120000"/>
              </a:lnSpc>
              <a:defRPr sz="1200" b="0" i="0">
                <a:latin typeface="Elevance Sans" pitchFamily="2" charset="0"/>
              </a:defRPr>
            </a:lvl1pPr>
          </a:lstStyle>
          <a:p>
            <a:pPr lvl="0"/>
            <a:r>
              <a:rPr lang="en-US"/>
              <a:t>Click to edit Master text styles</a:t>
            </a:r>
          </a:p>
        </p:txBody>
      </p:sp>
      <p:sp>
        <p:nvSpPr>
          <p:cNvPr id="20" name="Text Placeholder 18">
            <a:extLst>
              <a:ext uri="{FF2B5EF4-FFF2-40B4-BE49-F238E27FC236}">
                <a16:creationId xmlns:a16="http://schemas.microsoft.com/office/drawing/2014/main" id="{60BE6EBB-EB34-2242-AEBC-48C5BF2653DE}"/>
              </a:ext>
            </a:extLst>
          </p:cNvPr>
          <p:cNvSpPr>
            <a:spLocks noGrp="1"/>
          </p:cNvSpPr>
          <p:nvPr>
            <p:ph type="body" sz="quarter" idx="17"/>
          </p:nvPr>
        </p:nvSpPr>
        <p:spPr>
          <a:xfrm>
            <a:off x="7915275" y="3736210"/>
            <a:ext cx="3818526" cy="723265"/>
          </a:xfrm>
        </p:spPr>
        <p:txBody>
          <a:bodyPr/>
          <a:lstStyle>
            <a:lvl1pPr>
              <a:lnSpc>
                <a:spcPct val="120000"/>
              </a:lnSpc>
              <a:defRPr sz="1200" b="0" i="0">
                <a:latin typeface="Elevance Sans" pitchFamily="2" charset="0"/>
              </a:defRPr>
            </a:lvl1pPr>
          </a:lstStyle>
          <a:p>
            <a:pPr lvl="0"/>
            <a:r>
              <a:rPr lang="en-US"/>
              <a:t>Click to edit Master text styles</a:t>
            </a:r>
          </a:p>
        </p:txBody>
      </p:sp>
      <p:sp>
        <p:nvSpPr>
          <p:cNvPr id="21" name="Text Placeholder 18">
            <a:extLst>
              <a:ext uri="{FF2B5EF4-FFF2-40B4-BE49-F238E27FC236}">
                <a16:creationId xmlns:a16="http://schemas.microsoft.com/office/drawing/2014/main" id="{62787009-1D09-0143-B730-093388290FEE}"/>
              </a:ext>
            </a:extLst>
          </p:cNvPr>
          <p:cNvSpPr>
            <a:spLocks noGrp="1"/>
          </p:cNvSpPr>
          <p:nvPr>
            <p:ph type="body" sz="quarter" idx="18"/>
          </p:nvPr>
        </p:nvSpPr>
        <p:spPr>
          <a:xfrm>
            <a:off x="7915275" y="5118084"/>
            <a:ext cx="3818526" cy="723265"/>
          </a:xfrm>
        </p:spPr>
        <p:txBody>
          <a:bodyPr/>
          <a:lstStyle>
            <a:lvl1pPr>
              <a:lnSpc>
                <a:spcPct val="120000"/>
              </a:lnSpc>
              <a:defRPr sz="1200" b="0" i="0">
                <a:latin typeface="Elevance Sans" pitchFamily="2" charset="0"/>
              </a:defRPr>
            </a:lvl1pPr>
          </a:lstStyle>
          <a:p>
            <a:pPr lvl="0"/>
            <a:r>
              <a:rPr lang="en-US"/>
              <a:t>Click to edit Master text styles</a:t>
            </a:r>
          </a:p>
        </p:txBody>
      </p:sp>
      <p:sp>
        <p:nvSpPr>
          <p:cNvPr id="24" name="Picture Placeholder 22">
            <a:extLst>
              <a:ext uri="{FF2B5EF4-FFF2-40B4-BE49-F238E27FC236}">
                <a16:creationId xmlns:a16="http://schemas.microsoft.com/office/drawing/2014/main" id="{926707BB-0CF8-D742-A1DA-677AC916C15E}"/>
              </a:ext>
            </a:extLst>
          </p:cNvPr>
          <p:cNvSpPr>
            <a:spLocks noGrp="1"/>
          </p:cNvSpPr>
          <p:nvPr>
            <p:ph type="pic" sz="quarter" idx="20" hasCustomPrompt="1"/>
          </p:nvPr>
        </p:nvSpPr>
        <p:spPr>
          <a:xfrm>
            <a:off x="6665120" y="3736210"/>
            <a:ext cx="731837" cy="731276"/>
          </a:xfrm>
        </p:spPr>
        <p:txBody>
          <a:bodyPr/>
          <a:lstStyle>
            <a:lvl1pPr algn="ctr">
              <a:defRPr sz="1000">
                <a:solidFill>
                  <a:schemeClr val="tx2"/>
                </a:solidFill>
              </a:defRPr>
            </a:lvl1pPr>
          </a:lstStyle>
          <a:p>
            <a:r>
              <a:rPr lang="en-US" dirty="0"/>
              <a:t>icon</a:t>
            </a:r>
          </a:p>
        </p:txBody>
      </p:sp>
      <p:sp>
        <p:nvSpPr>
          <p:cNvPr id="25" name="Picture Placeholder 22">
            <a:extLst>
              <a:ext uri="{FF2B5EF4-FFF2-40B4-BE49-F238E27FC236}">
                <a16:creationId xmlns:a16="http://schemas.microsoft.com/office/drawing/2014/main" id="{F2140207-71CD-1744-B834-6438BAD46B26}"/>
              </a:ext>
            </a:extLst>
          </p:cNvPr>
          <p:cNvSpPr>
            <a:spLocks noGrp="1"/>
          </p:cNvSpPr>
          <p:nvPr>
            <p:ph type="pic" sz="quarter" idx="21" hasCustomPrompt="1"/>
          </p:nvPr>
        </p:nvSpPr>
        <p:spPr>
          <a:xfrm>
            <a:off x="6665120" y="5118084"/>
            <a:ext cx="731837" cy="731276"/>
          </a:xfrm>
        </p:spPr>
        <p:txBody>
          <a:bodyPr/>
          <a:lstStyle>
            <a:lvl1pPr algn="ctr">
              <a:defRPr sz="1000">
                <a:solidFill>
                  <a:schemeClr val="tx2"/>
                </a:solidFill>
              </a:defRPr>
            </a:lvl1pPr>
          </a:lstStyle>
          <a:p>
            <a:r>
              <a:rPr lang="en-US" dirty="0"/>
              <a:t>icon</a:t>
            </a:r>
          </a:p>
        </p:txBody>
      </p:sp>
      <p:sp>
        <p:nvSpPr>
          <p:cNvPr id="17" name="Text Placeholder 6">
            <a:extLst>
              <a:ext uri="{FF2B5EF4-FFF2-40B4-BE49-F238E27FC236}">
                <a16:creationId xmlns:a16="http://schemas.microsoft.com/office/drawing/2014/main" id="{2BB6641C-439C-7916-AA02-BD2B05BDD568}"/>
              </a:ext>
            </a:extLst>
          </p:cNvPr>
          <p:cNvSpPr>
            <a:spLocks noGrp="1"/>
          </p:cNvSpPr>
          <p:nvPr>
            <p:ph type="body" sz="quarter" idx="23"/>
          </p:nvPr>
        </p:nvSpPr>
        <p:spPr>
          <a:xfrm>
            <a:off x="457200" y="1691639"/>
            <a:ext cx="5334000" cy="4315459"/>
          </a:xfrm>
        </p:spPr>
        <p:txBody>
          <a:bodyPr/>
          <a:lstStyle>
            <a:lvl1pPr>
              <a:lnSpc>
                <a:spcPct val="120000"/>
              </a:lnSpc>
              <a:spcBef>
                <a:spcPts val="1600"/>
              </a:spcBef>
              <a:defRPr sz="1600">
                <a:solidFill>
                  <a:schemeClr val="accent2"/>
                </a:solidFill>
                <a:latin typeface="+mj-lt"/>
              </a:defRPr>
            </a:lvl1pPr>
            <a:lvl2pPr>
              <a:lnSpc>
                <a:spcPct val="120000"/>
              </a:lnSpc>
              <a:spcBef>
                <a:spcPts val="1600"/>
              </a:spcBef>
              <a:defRPr sz="1600">
                <a:latin typeface="+mn-lt"/>
              </a:defRPr>
            </a:lvl2pPr>
            <a:lvl3pPr>
              <a:lnSpc>
                <a:spcPct val="120000"/>
              </a:lnSpc>
              <a:spcBef>
                <a:spcPts val="1600"/>
              </a:spcBef>
              <a:defRPr sz="1600">
                <a:latin typeface="+mn-lt"/>
              </a:defRPr>
            </a:lvl3pPr>
          </a:lstStyle>
          <a:p>
            <a:pPr lvl="0"/>
            <a:r>
              <a:rPr lang="en-US"/>
              <a:t>Click to edit Master text styles</a:t>
            </a:r>
          </a:p>
          <a:p>
            <a:pPr lvl="1"/>
            <a:r>
              <a:rPr lang="en-US"/>
              <a:t>Second level</a:t>
            </a:r>
          </a:p>
          <a:p>
            <a:pPr lvl="2"/>
            <a:r>
              <a:rPr lang="en-US"/>
              <a:t>Third level</a:t>
            </a:r>
          </a:p>
        </p:txBody>
      </p:sp>
      <p:sp>
        <p:nvSpPr>
          <p:cNvPr id="18" name="TextBox 17">
            <a:extLst>
              <a:ext uri="{FF2B5EF4-FFF2-40B4-BE49-F238E27FC236}">
                <a16:creationId xmlns:a16="http://schemas.microsoft.com/office/drawing/2014/main" id="{3112C24E-4839-F173-7B73-6438F9C5F1FA}"/>
              </a:ext>
            </a:extLst>
          </p:cNvPr>
          <p:cNvSpPr txBox="1"/>
          <p:nvPr userDrawn="1"/>
        </p:nvSpPr>
        <p:spPr>
          <a:xfrm>
            <a:off x="11358961" y="644424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tx2"/>
                </a:solidFill>
              </a:rPr>
              <a:pPr algn="r"/>
              <a:t>‹#›</a:t>
            </a:fld>
            <a:endParaRPr lang="en-US" sz="900" dirty="0">
              <a:solidFill>
                <a:schemeClr val="tx2"/>
              </a:solidFill>
            </a:endParaRPr>
          </a:p>
        </p:txBody>
      </p:sp>
      <p:sp>
        <p:nvSpPr>
          <p:cNvPr id="2" name="Text Placeholder 3">
            <a:extLst>
              <a:ext uri="{FF2B5EF4-FFF2-40B4-BE49-F238E27FC236}">
                <a16:creationId xmlns:a16="http://schemas.microsoft.com/office/drawing/2014/main" id="{A3C4B0A6-A595-8A19-3735-E85D9A67C6F4}"/>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6549873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ivider or Statement Image">
    <p:bg>
      <p:bgPr>
        <a:solidFill>
          <a:schemeClr val="tx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11418EC-3C88-4D46-862D-8E997A834E37}"/>
              </a:ext>
            </a:extLst>
          </p:cNvPr>
          <p:cNvSpPr>
            <a:spLocks noGrp="1"/>
          </p:cNvSpPr>
          <p:nvPr>
            <p:ph type="pic" sz="quarter" idx="10"/>
          </p:nvPr>
        </p:nvSpPr>
        <p:spPr>
          <a:xfrm>
            <a:off x="0" y="0"/>
            <a:ext cx="12192000" cy="6858000"/>
          </a:xfrm>
          <a:solidFill>
            <a:schemeClr val="bg1">
              <a:lumMod val="95000"/>
            </a:schemeClr>
          </a:solidFill>
        </p:spPr>
        <p:txBody>
          <a:bodyPr vert="horz" lIns="0" tIns="0" rIns="0" bIns="0" rtlCol="0">
            <a:noAutofit/>
          </a:bodyPr>
          <a:lstStyle>
            <a:lvl1pPr>
              <a:defRPr lang="en-US" sz="1200"/>
            </a:lvl1pPr>
          </a:lstStyle>
          <a:p>
            <a:pPr lvl="0"/>
            <a:r>
              <a:rPr lang="en-US"/>
              <a:t>Click icon to add picture</a:t>
            </a:r>
            <a:endParaRPr lang="en-US" dirty="0"/>
          </a:p>
        </p:txBody>
      </p:sp>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2481125796"/>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457200" y="431800"/>
            <a:ext cx="8307388" cy="2997200"/>
          </a:xfrm>
        </p:spPr>
        <p:txBody>
          <a:bodyPr vert="horz"/>
          <a:lstStyle>
            <a:lvl1pPr>
              <a:defRPr sz="6600">
                <a:solidFill>
                  <a:schemeClr val="bg1"/>
                </a:solidFill>
              </a:defRPr>
            </a:lvl1pPr>
          </a:lstStyle>
          <a:p>
            <a:r>
              <a:rPr lang="en-US" dirty="0"/>
              <a:t>Hero statement </a:t>
            </a:r>
            <a:br>
              <a:rPr lang="en-US" dirty="0"/>
            </a:br>
            <a:r>
              <a:rPr lang="en-US" dirty="0"/>
              <a:t>or divider title here</a:t>
            </a:r>
          </a:p>
        </p:txBody>
      </p:sp>
      <p:sp>
        <p:nvSpPr>
          <p:cNvPr id="9" name="TextBox 8">
            <a:extLst>
              <a:ext uri="{FF2B5EF4-FFF2-40B4-BE49-F238E27FC236}">
                <a16:creationId xmlns:a16="http://schemas.microsoft.com/office/drawing/2014/main" id="{C8A92CE6-7D73-ED8D-544A-9842526B7782}"/>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3" name="Text Placeholder 3">
            <a:extLst>
              <a:ext uri="{FF2B5EF4-FFF2-40B4-BE49-F238E27FC236}">
                <a16:creationId xmlns:a16="http://schemas.microsoft.com/office/drawing/2014/main" id="{C19BDE72-435C-1DD8-598F-F88B76AA3D3E}"/>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4621135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vider or Statement Pale Blue Supergraphic">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409189352"/>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7" name="Graphic 3">
            <a:extLst>
              <a:ext uri="{FF2B5EF4-FFF2-40B4-BE49-F238E27FC236}">
                <a16:creationId xmlns:a16="http://schemas.microsoft.com/office/drawing/2014/main" id="{BB32184C-18AE-3C4A-9F49-C68CD7223D80}"/>
              </a:ext>
            </a:extLst>
          </p:cNvPr>
          <p:cNvSpPr/>
          <p:nvPr/>
        </p:nvSpPr>
        <p:spPr>
          <a:xfrm>
            <a:off x="-1339" y="0"/>
            <a:ext cx="12194678" cy="5910349"/>
          </a:xfrm>
          <a:custGeom>
            <a:avLst/>
            <a:gdLst>
              <a:gd name="connsiteX0" fmla="*/ 8384189 w 8384283"/>
              <a:gd name="connsiteY0" fmla="*/ 3765423 h 4063579"/>
              <a:gd name="connsiteX1" fmla="*/ 5639535 w 8384283"/>
              <a:gd name="connsiteY1" fmla="*/ 3769614 h 4063579"/>
              <a:gd name="connsiteX2" fmla="*/ 4879827 w 8384283"/>
              <a:gd name="connsiteY2" fmla="*/ 3769614 h 4063579"/>
              <a:gd name="connsiteX3" fmla="*/ 4193854 w 8384283"/>
              <a:gd name="connsiteY3" fmla="*/ 4063365 h 4063579"/>
              <a:gd name="connsiteX4" fmla="*/ 4193093 w 8384283"/>
              <a:gd name="connsiteY4" fmla="*/ 4063365 h 4063579"/>
              <a:gd name="connsiteX5" fmla="*/ 3507120 w 8384283"/>
              <a:gd name="connsiteY5" fmla="*/ 3769614 h 4063579"/>
              <a:gd name="connsiteX6" fmla="*/ 2747412 w 8384283"/>
              <a:gd name="connsiteY6" fmla="*/ 3769614 h 4063579"/>
              <a:gd name="connsiteX7" fmla="*/ 0 w 8384283"/>
              <a:gd name="connsiteY7" fmla="*/ 3757041 h 4063579"/>
              <a:gd name="connsiteX8" fmla="*/ 3806 w 8384283"/>
              <a:gd name="connsiteY8" fmla="*/ 0 h 4063579"/>
              <a:gd name="connsiteX9" fmla="*/ 8384284 w 8384283"/>
              <a:gd name="connsiteY9" fmla="*/ 0 h 4063579"/>
              <a:gd name="connsiteX10" fmla="*/ 8384284 w 8384283"/>
              <a:gd name="connsiteY10" fmla="*/ 3765423 h 406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84283" h="4063579">
                <a:moveTo>
                  <a:pt x="8384189" y="3765423"/>
                </a:moveTo>
                <a:lnTo>
                  <a:pt x="5639535" y="3769614"/>
                </a:lnTo>
                <a:lnTo>
                  <a:pt x="4879827" y="3769614"/>
                </a:lnTo>
                <a:cubicBezTo>
                  <a:pt x="4528278" y="3769614"/>
                  <a:pt x="4237525" y="3992499"/>
                  <a:pt x="4193854" y="4063365"/>
                </a:cubicBezTo>
                <a:cubicBezTo>
                  <a:pt x="4193664" y="4063651"/>
                  <a:pt x="4193283" y="4063651"/>
                  <a:pt x="4193093" y="4063365"/>
                </a:cubicBezTo>
                <a:cubicBezTo>
                  <a:pt x="4149328" y="3992499"/>
                  <a:pt x="3858574" y="3769614"/>
                  <a:pt x="3507120" y="3769614"/>
                </a:cubicBezTo>
                <a:lnTo>
                  <a:pt x="2747412" y="3769614"/>
                </a:lnTo>
                <a:lnTo>
                  <a:pt x="0" y="3757041"/>
                </a:lnTo>
                <a:lnTo>
                  <a:pt x="3806" y="0"/>
                </a:lnTo>
                <a:lnTo>
                  <a:pt x="8384284" y="0"/>
                </a:lnTo>
                <a:lnTo>
                  <a:pt x="8384284" y="3765423"/>
                </a:lnTo>
                <a:close/>
              </a:path>
            </a:pathLst>
          </a:custGeom>
          <a:solidFill>
            <a:schemeClr val="bg2"/>
          </a:solidFill>
          <a:ln w="9514"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1942306" y="2039112"/>
            <a:ext cx="8307388" cy="2146300"/>
          </a:xfrm>
        </p:spPr>
        <p:txBody>
          <a:bodyPr vert="horz"/>
          <a:lstStyle>
            <a:lvl1pPr algn="ctr">
              <a:defRPr sz="6600">
                <a:solidFill>
                  <a:schemeClr val="tx1"/>
                </a:solidFill>
              </a:defRPr>
            </a:lvl1pPr>
          </a:lstStyle>
          <a:p>
            <a:r>
              <a:rPr lang="en-US" dirty="0"/>
              <a:t>Hero statement </a:t>
            </a:r>
            <a:br>
              <a:rPr lang="en-US" dirty="0"/>
            </a:br>
            <a:r>
              <a:rPr lang="en-US" dirty="0"/>
              <a:t>or divider title here</a:t>
            </a:r>
          </a:p>
        </p:txBody>
      </p:sp>
      <p:sp>
        <p:nvSpPr>
          <p:cNvPr id="3" name="Text Placeholder 3">
            <a:extLst>
              <a:ext uri="{FF2B5EF4-FFF2-40B4-BE49-F238E27FC236}">
                <a16:creationId xmlns:a16="http://schemas.microsoft.com/office/drawing/2014/main" id="{F2FF41E2-2178-EE9B-5458-88450D9C0275}"/>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3137191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vider or Statement Pale Blue">
    <p:bg>
      <p:bgPr>
        <a:solidFill>
          <a:schemeClr val="bg2"/>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1122343708"/>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457200" y="431800"/>
            <a:ext cx="8307388" cy="2146300"/>
          </a:xfrm>
        </p:spPr>
        <p:txBody>
          <a:bodyPr vert="horz"/>
          <a:lstStyle>
            <a:lvl1pPr>
              <a:defRPr sz="6600">
                <a:solidFill>
                  <a:schemeClr val="tx1"/>
                </a:solidFill>
              </a:defRPr>
            </a:lvl1pPr>
          </a:lstStyle>
          <a:p>
            <a:r>
              <a:rPr lang="en-US" dirty="0"/>
              <a:t>Hero statement </a:t>
            </a:r>
            <a:br>
              <a:rPr lang="en-US" dirty="0"/>
            </a:br>
            <a:r>
              <a:rPr lang="en-US" dirty="0"/>
              <a:t>or divider title here</a:t>
            </a:r>
          </a:p>
        </p:txBody>
      </p:sp>
      <p:sp>
        <p:nvSpPr>
          <p:cNvPr id="3" name="Text Placeholder 3">
            <a:extLst>
              <a:ext uri="{FF2B5EF4-FFF2-40B4-BE49-F238E27FC236}">
                <a16:creationId xmlns:a16="http://schemas.microsoft.com/office/drawing/2014/main" id="{07A6E3D7-1E07-F27F-D885-B089C0C5D51D}"/>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4902969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or Statement Navy Supergraphic">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2204331634"/>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7" name="Graphic 3">
            <a:extLst>
              <a:ext uri="{FF2B5EF4-FFF2-40B4-BE49-F238E27FC236}">
                <a16:creationId xmlns:a16="http://schemas.microsoft.com/office/drawing/2014/main" id="{99441BD7-2E34-AA4A-9585-ABB6D68CE974}"/>
              </a:ext>
            </a:extLst>
          </p:cNvPr>
          <p:cNvSpPr/>
          <p:nvPr/>
        </p:nvSpPr>
        <p:spPr>
          <a:xfrm>
            <a:off x="-1339" y="0"/>
            <a:ext cx="12194678" cy="5910349"/>
          </a:xfrm>
          <a:custGeom>
            <a:avLst/>
            <a:gdLst>
              <a:gd name="connsiteX0" fmla="*/ 8384189 w 8384283"/>
              <a:gd name="connsiteY0" fmla="*/ 3765423 h 4063579"/>
              <a:gd name="connsiteX1" fmla="*/ 5639535 w 8384283"/>
              <a:gd name="connsiteY1" fmla="*/ 3769614 h 4063579"/>
              <a:gd name="connsiteX2" fmla="*/ 4879827 w 8384283"/>
              <a:gd name="connsiteY2" fmla="*/ 3769614 h 4063579"/>
              <a:gd name="connsiteX3" fmla="*/ 4193854 w 8384283"/>
              <a:gd name="connsiteY3" fmla="*/ 4063365 h 4063579"/>
              <a:gd name="connsiteX4" fmla="*/ 4193093 w 8384283"/>
              <a:gd name="connsiteY4" fmla="*/ 4063365 h 4063579"/>
              <a:gd name="connsiteX5" fmla="*/ 3507120 w 8384283"/>
              <a:gd name="connsiteY5" fmla="*/ 3769614 h 4063579"/>
              <a:gd name="connsiteX6" fmla="*/ 2747412 w 8384283"/>
              <a:gd name="connsiteY6" fmla="*/ 3769614 h 4063579"/>
              <a:gd name="connsiteX7" fmla="*/ 0 w 8384283"/>
              <a:gd name="connsiteY7" fmla="*/ 3757041 h 4063579"/>
              <a:gd name="connsiteX8" fmla="*/ 3806 w 8384283"/>
              <a:gd name="connsiteY8" fmla="*/ 0 h 4063579"/>
              <a:gd name="connsiteX9" fmla="*/ 8384284 w 8384283"/>
              <a:gd name="connsiteY9" fmla="*/ 0 h 4063579"/>
              <a:gd name="connsiteX10" fmla="*/ 8384284 w 8384283"/>
              <a:gd name="connsiteY10" fmla="*/ 3765423 h 406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84283" h="4063579">
                <a:moveTo>
                  <a:pt x="8384189" y="3765423"/>
                </a:moveTo>
                <a:lnTo>
                  <a:pt x="5639535" y="3769614"/>
                </a:lnTo>
                <a:lnTo>
                  <a:pt x="4879827" y="3769614"/>
                </a:lnTo>
                <a:cubicBezTo>
                  <a:pt x="4528278" y="3769614"/>
                  <a:pt x="4237525" y="3992499"/>
                  <a:pt x="4193854" y="4063365"/>
                </a:cubicBezTo>
                <a:cubicBezTo>
                  <a:pt x="4193664" y="4063651"/>
                  <a:pt x="4193283" y="4063651"/>
                  <a:pt x="4193093" y="4063365"/>
                </a:cubicBezTo>
                <a:cubicBezTo>
                  <a:pt x="4149328" y="3992499"/>
                  <a:pt x="3858574" y="3769614"/>
                  <a:pt x="3507120" y="3769614"/>
                </a:cubicBezTo>
                <a:lnTo>
                  <a:pt x="2747412" y="3769614"/>
                </a:lnTo>
                <a:lnTo>
                  <a:pt x="0" y="3757041"/>
                </a:lnTo>
                <a:lnTo>
                  <a:pt x="3806" y="0"/>
                </a:lnTo>
                <a:lnTo>
                  <a:pt x="8384284" y="0"/>
                </a:lnTo>
                <a:lnTo>
                  <a:pt x="8384284" y="3765423"/>
                </a:lnTo>
                <a:close/>
              </a:path>
            </a:pathLst>
          </a:custGeom>
          <a:solidFill>
            <a:schemeClr val="tx1"/>
          </a:solidFill>
          <a:ln w="9514"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1942306" y="2039112"/>
            <a:ext cx="8307388" cy="2146300"/>
          </a:xfrm>
        </p:spPr>
        <p:txBody>
          <a:bodyPr vert="horz"/>
          <a:lstStyle>
            <a:lvl1pPr algn="ctr">
              <a:defRPr sz="6600">
                <a:solidFill>
                  <a:schemeClr val="bg1"/>
                </a:solidFill>
              </a:defRPr>
            </a:lvl1pPr>
          </a:lstStyle>
          <a:p>
            <a:r>
              <a:rPr lang="en-US" dirty="0"/>
              <a:t>Hero statement </a:t>
            </a:r>
            <a:br>
              <a:rPr lang="en-US" dirty="0"/>
            </a:br>
            <a:r>
              <a:rPr lang="en-US" dirty="0"/>
              <a:t>or divider title here</a:t>
            </a:r>
          </a:p>
        </p:txBody>
      </p:sp>
      <p:sp>
        <p:nvSpPr>
          <p:cNvPr id="3" name="Text Placeholder 3">
            <a:extLst>
              <a:ext uri="{FF2B5EF4-FFF2-40B4-BE49-F238E27FC236}">
                <a16:creationId xmlns:a16="http://schemas.microsoft.com/office/drawing/2014/main" id="{0E12F3D9-7074-F71E-EB5C-077BE7095A0C}"/>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3082439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Divider or Statement Navy">
    <p:bg>
      <p:bgPr>
        <a:solidFill>
          <a:srgbClr val="1A3673"/>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345903696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457200" y="431800"/>
            <a:ext cx="8307388" cy="2146300"/>
          </a:xfrm>
        </p:spPr>
        <p:txBody>
          <a:bodyPr vert="horz"/>
          <a:lstStyle>
            <a:lvl1pPr>
              <a:defRPr sz="6600">
                <a:solidFill>
                  <a:schemeClr val="bg1"/>
                </a:solidFill>
              </a:defRPr>
            </a:lvl1pPr>
          </a:lstStyle>
          <a:p>
            <a:r>
              <a:rPr lang="en-US" dirty="0"/>
              <a:t>Hero statement </a:t>
            </a:r>
            <a:br>
              <a:rPr lang="en-US" dirty="0"/>
            </a:br>
            <a:r>
              <a:rPr lang="en-US" dirty="0"/>
              <a:t>or divider title here</a:t>
            </a:r>
          </a:p>
        </p:txBody>
      </p:sp>
      <p:pic>
        <p:nvPicPr>
          <p:cNvPr id="7" name="Graphic 6">
            <a:extLst>
              <a:ext uri="{FF2B5EF4-FFF2-40B4-BE49-F238E27FC236}">
                <a16:creationId xmlns:a16="http://schemas.microsoft.com/office/drawing/2014/main" id="{F80629AB-7E8C-EC4E-945E-01B342A5A07F}"/>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453898" y="6185491"/>
            <a:ext cx="421199" cy="352632"/>
          </a:xfrm>
          <a:prstGeom prst="rect">
            <a:avLst/>
          </a:prstGeom>
        </p:spPr>
      </p:pic>
      <p:sp>
        <p:nvSpPr>
          <p:cNvPr id="9" name="TextBox 8">
            <a:extLst>
              <a:ext uri="{FF2B5EF4-FFF2-40B4-BE49-F238E27FC236}">
                <a16:creationId xmlns:a16="http://schemas.microsoft.com/office/drawing/2014/main" id="{EF9FED15-081C-1075-077C-FE8AB3DB4D27}"/>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3" name="Text Placeholder 3">
            <a:extLst>
              <a:ext uri="{FF2B5EF4-FFF2-40B4-BE49-F238E27FC236}">
                <a16:creationId xmlns:a16="http://schemas.microsoft.com/office/drawing/2014/main" id="{A762E0C3-2A21-25BB-0F43-99A37A2C5876}"/>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solidFill>
                  <a:schemeClr val="bg1"/>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33399732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or Statem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E2AA750-F07B-144C-B416-DBC2747129E4}"/>
              </a:ext>
            </a:extLst>
          </p:cNvPr>
          <p:cNvGraphicFramePr>
            <a:graphicFrameLocks noChangeAspect="1"/>
          </p:cNvGraphicFramePr>
          <p:nvPr>
            <p:custDataLst>
              <p:tags r:id="rId1"/>
            </p:custDataLst>
            <p:extLst>
              <p:ext uri="{D42A27DB-BD31-4B8C-83A1-F6EECF244321}">
                <p14:modId xmlns:p14="http://schemas.microsoft.com/office/powerpoint/2010/main" val="651791936"/>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0E2AA750-F07B-144C-B416-DBC2747129E4}"/>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8" name="Graphic 3">
            <a:extLst>
              <a:ext uri="{FF2B5EF4-FFF2-40B4-BE49-F238E27FC236}">
                <a16:creationId xmlns:a16="http://schemas.microsoft.com/office/drawing/2014/main" id="{8655536A-B1A8-CA4B-A14F-60D79E44E37C}"/>
              </a:ext>
            </a:extLst>
          </p:cNvPr>
          <p:cNvSpPr/>
          <p:nvPr/>
        </p:nvSpPr>
        <p:spPr>
          <a:xfrm>
            <a:off x="457200" y="431800"/>
            <a:ext cx="11277600" cy="5465872"/>
          </a:xfrm>
          <a:custGeom>
            <a:avLst/>
            <a:gdLst>
              <a:gd name="connsiteX0" fmla="*/ 8384189 w 8384283"/>
              <a:gd name="connsiteY0" fmla="*/ 3765423 h 4063579"/>
              <a:gd name="connsiteX1" fmla="*/ 5639535 w 8384283"/>
              <a:gd name="connsiteY1" fmla="*/ 3769614 h 4063579"/>
              <a:gd name="connsiteX2" fmla="*/ 4879827 w 8384283"/>
              <a:gd name="connsiteY2" fmla="*/ 3769614 h 4063579"/>
              <a:gd name="connsiteX3" fmla="*/ 4193854 w 8384283"/>
              <a:gd name="connsiteY3" fmla="*/ 4063365 h 4063579"/>
              <a:gd name="connsiteX4" fmla="*/ 4193093 w 8384283"/>
              <a:gd name="connsiteY4" fmla="*/ 4063365 h 4063579"/>
              <a:gd name="connsiteX5" fmla="*/ 3507120 w 8384283"/>
              <a:gd name="connsiteY5" fmla="*/ 3769614 h 4063579"/>
              <a:gd name="connsiteX6" fmla="*/ 2747412 w 8384283"/>
              <a:gd name="connsiteY6" fmla="*/ 3769614 h 4063579"/>
              <a:gd name="connsiteX7" fmla="*/ 0 w 8384283"/>
              <a:gd name="connsiteY7" fmla="*/ 3757041 h 4063579"/>
              <a:gd name="connsiteX8" fmla="*/ 3806 w 8384283"/>
              <a:gd name="connsiteY8" fmla="*/ 0 h 4063579"/>
              <a:gd name="connsiteX9" fmla="*/ 8384284 w 8384283"/>
              <a:gd name="connsiteY9" fmla="*/ 0 h 4063579"/>
              <a:gd name="connsiteX10" fmla="*/ 8384284 w 8384283"/>
              <a:gd name="connsiteY10" fmla="*/ 3765423 h 4063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84283" h="4063579">
                <a:moveTo>
                  <a:pt x="8384189" y="3765423"/>
                </a:moveTo>
                <a:lnTo>
                  <a:pt x="5639535" y="3769614"/>
                </a:lnTo>
                <a:lnTo>
                  <a:pt x="4879827" y="3769614"/>
                </a:lnTo>
                <a:cubicBezTo>
                  <a:pt x="4528278" y="3769614"/>
                  <a:pt x="4237525" y="3992499"/>
                  <a:pt x="4193854" y="4063365"/>
                </a:cubicBezTo>
                <a:cubicBezTo>
                  <a:pt x="4193664" y="4063651"/>
                  <a:pt x="4193283" y="4063651"/>
                  <a:pt x="4193093" y="4063365"/>
                </a:cubicBezTo>
                <a:cubicBezTo>
                  <a:pt x="4149328" y="3992499"/>
                  <a:pt x="3858574" y="3769614"/>
                  <a:pt x="3507120" y="3769614"/>
                </a:cubicBezTo>
                <a:lnTo>
                  <a:pt x="2747412" y="3769614"/>
                </a:lnTo>
                <a:lnTo>
                  <a:pt x="0" y="3757041"/>
                </a:lnTo>
                <a:lnTo>
                  <a:pt x="3806" y="0"/>
                </a:lnTo>
                <a:lnTo>
                  <a:pt x="8384284" y="0"/>
                </a:lnTo>
                <a:lnTo>
                  <a:pt x="8384284" y="3765423"/>
                </a:lnTo>
                <a:close/>
              </a:path>
            </a:pathLst>
          </a:custGeom>
          <a:noFill/>
          <a:ln w="9514" cap="flat">
            <a:solidFill>
              <a:schemeClr val="accent2"/>
            </a:solid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48361CF-360D-4700-9A5B-1320F8B47D9D}"/>
              </a:ext>
            </a:extLst>
          </p:cNvPr>
          <p:cNvSpPr>
            <a:spLocks noGrp="1"/>
          </p:cNvSpPr>
          <p:nvPr>
            <p:ph type="title" hasCustomPrompt="1"/>
          </p:nvPr>
        </p:nvSpPr>
        <p:spPr>
          <a:xfrm>
            <a:off x="1942306" y="2039112"/>
            <a:ext cx="8307388" cy="2146300"/>
          </a:xfrm>
        </p:spPr>
        <p:txBody>
          <a:bodyPr vert="horz"/>
          <a:lstStyle>
            <a:lvl1pPr algn="ctr">
              <a:defRPr sz="6600">
                <a:solidFill>
                  <a:schemeClr val="tx1"/>
                </a:solidFill>
              </a:defRPr>
            </a:lvl1pPr>
          </a:lstStyle>
          <a:p>
            <a:r>
              <a:rPr lang="en-US" dirty="0"/>
              <a:t>Hero statement </a:t>
            </a:r>
            <a:br>
              <a:rPr lang="en-US" dirty="0"/>
            </a:br>
            <a:r>
              <a:rPr lang="en-US" dirty="0"/>
              <a:t>or divider title here</a:t>
            </a:r>
          </a:p>
        </p:txBody>
      </p:sp>
      <p:sp>
        <p:nvSpPr>
          <p:cNvPr id="3" name="Text Placeholder 3">
            <a:extLst>
              <a:ext uri="{FF2B5EF4-FFF2-40B4-BE49-F238E27FC236}">
                <a16:creationId xmlns:a16="http://schemas.microsoft.com/office/drawing/2014/main" id="{346FB21B-B0B3-11BD-0C80-08DCACC000E3}"/>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4800902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BCDB34A6-9C97-D944-BC35-27B2143CB8E0}"/>
              </a:ext>
            </a:extLst>
          </p:cNvPr>
          <p:cNvGraphicFramePr>
            <a:graphicFrameLocks noChangeAspect="1"/>
          </p:cNvGraphicFramePr>
          <p:nvPr>
            <p:custDataLst>
              <p:tags r:id="rId1"/>
            </p:custDataLst>
            <p:extLst>
              <p:ext uri="{D42A27DB-BD31-4B8C-83A1-F6EECF244321}">
                <p14:modId xmlns:p14="http://schemas.microsoft.com/office/powerpoint/2010/main" val="37185182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Object 2" hidden="1">
                        <a:extLst>
                          <a:ext uri="{FF2B5EF4-FFF2-40B4-BE49-F238E27FC236}">
                            <a16:creationId xmlns:a16="http://schemas.microsoft.com/office/drawing/2014/main" id="{BCDB34A6-9C97-D944-BC35-27B2143CB8E0}"/>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9401D61D-0752-DE49-BDB6-75A071DE2EC9}"/>
              </a:ext>
            </a:extLst>
          </p:cNvPr>
          <p:cNvSpPr>
            <a:spLocks noGrp="1"/>
          </p:cNvSpPr>
          <p:nvPr>
            <p:ph type="body" sz="quarter" idx="12" hasCustomPrompt="1"/>
          </p:nvPr>
        </p:nvSpPr>
        <p:spPr>
          <a:xfrm>
            <a:off x="457200" y="2069432"/>
            <a:ext cx="8307388" cy="2791326"/>
          </a:xfrm>
        </p:spPr>
        <p:txBody>
          <a:bodyPr/>
          <a:lstStyle>
            <a:lvl1pPr marL="0" indent="0">
              <a:lnSpc>
                <a:spcPct val="100000"/>
              </a:lnSpc>
              <a:buNone/>
              <a:defRPr sz="2800">
                <a:solidFill>
                  <a:schemeClr val="tx1"/>
                </a:solidFill>
                <a:latin typeface="+mj-lt"/>
              </a:defRPr>
            </a:lvl1pPr>
          </a:lstStyle>
          <a:p>
            <a:pPr lvl="0"/>
            <a:r>
              <a:rPr lang="en-US" dirty="0"/>
              <a:t>Click to add quote. 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Maecenas </a:t>
            </a:r>
            <a:r>
              <a:rPr lang="en-US" dirty="0" err="1"/>
              <a:t>porttitor</a:t>
            </a:r>
            <a:r>
              <a:rPr lang="en-US" dirty="0"/>
              <a:t> </a:t>
            </a:r>
            <a:r>
              <a:rPr lang="en-US" dirty="0" err="1"/>
              <a:t>congue</a:t>
            </a:r>
            <a:r>
              <a:rPr lang="en-US" dirty="0"/>
              <a:t> </a:t>
            </a:r>
            <a:r>
              <a:rPr lang="en-US" dirty="0" err="1"/>
              <a:t>massa</a:t>
            </a:r>
            <a:r>
              <a:rPr lang="en-US" dirty="0"/>
              <a:t>. </a:t>
            </a:r>
            <a:r>
              <a:rPr lang="en-US" dirty="0" err="1"/>
              <a:t>Fusce</a:t>
            </a:r>
            <a:r>
              <a:rPr lang="en-US" dirty="0"/>
              <a:t> </a:t>
            </a:r>
            <a:r>
              <a:rPr lang="en-US" dirty="0" err="1"/>
              <a:t>posuere</a:t>
            </a:r>
            <a:r>
              <a:rPr lang="en-US" dirty="0"/>
              <a:t>, magna sed pulvinar </a:t>
            </a:r>
            <a:r>
              <a:rPr lang="en-US" dirty="0" err="1"/>
              <a:t>ultricies</a:t>
            </a:r>
            <a:r>
              <a:rPr lang="en-US" dirty="0"/>
              <a:t>, </a:t>
            </a:r>
            <a:r>
              <a:rPr lang="en-US" dirty="0" err="1"/>
              <a:t>purus</a:t>
            </a:r>
            <a:r>
              <a:rPr lang="en-US" dirty="0"/>
              <a:t> </a:t>
            </a:r>
            <a:r>
              <a:rPr lang="en-US" dirty="0" err="1"/>
              <a:t>lectus</a:t>
            </a:r>
            <a:r>
              <a:rPr lang="en-US" dirty="0"/>
              <a:t> </a:t>
            </a:r>
            <a:r>
              <a:rPr lang="en-US" dirty="0" err="1"/>
              <a:t>malesuada</a:t>
            </a:r>
            <a:r>
              <a:rPr lang="en-US" dirty="0"/>
              <a:t> libero, sit </a:t>
            </a:r>
            <a:r>
              <a:rPr lang="en-US" dirty="0" err="1"/>
              <a:t>amet</a:t>
            </a:r>
            <a:r>
              <a:rPr lang="en-US" dirty="0"/>
              <a:t> </a:t>
            </a:r>
            <a:r>
              <a:rPr lang="en-US" dirty="0" err="1"/>
              <a:t>commodo</a:t>
            </a:r>
            <a:r>
              <a:rPr lang="en-US" dirty="0"/>
              <a:t> magna eros </a:t>
            </a:r>
            <a:r>
              <a:rPr lang="en-US" dirty="0" err="1"/>
              <a:t>quis</a:t>
            </a:r>
            <a:r>
              <a:rPr lang="en-US" dirty="0"/>
              <a:t> </a:t>
            </a:r>
            <a:r>
              <a:rPr lang="en-US" dirty="0" err="1"/>
              <a:t>urna</a:t>
            </a:r>
            <a:r>
              <a:rPr lang="en-US" dirty="0"/>
              <a:t>.”</a:t>
            </a:r>
          </a:p>
        </p:txBody>
      </p:sp>
      <p:sp>
        <p:nvSpPr>
          <p:cNvPr id="4" name="Freeform 3">
            <a:extLst>
              <a:ext uri="{FF2B5EF4-FFF2-40B4-BE49-F238E27FC236}">
                <a16:creationId xmlns:a16="http://schemas.microsoft.com/office/drawing/2014/main" id="{BB7AEB5F-5A12-4849-8321-7BDC78220BA5}"/>
              </a:ext>
            </a:extLst>
          </p:cNvPr>
          <p:cNvSpPr/>
          <p:nvPr/>
        </p:nvSpPr>
        <p:spPr>
          <a:xfrm>
            <a:off x="457200" y="1229951"/>
            <a:ext cx="713929" cy="542703"/>
          </a:xfrm>
          <a:custGeom>
            <a:avLst/>
            <a:gdLst>
              <a:gd name="connsiteX0" fmla="*/ 0 w 713929"/>
              <a:gd name="connsiteY0" fmla="*/ 405722 h 542703"/>
              <a:gd name="connsiteX1" fmla="*/ 44841 w 713929"/>
              <a:gd name="connsiteY1" fmla="*/ 276573 h 542703"/>
              <a:gd name="connsiteX2" fmla="*/ 205472 w 713929"/>
              <a:gd name="connsiteY2" fmla="*/ 0 h 542703"/>
              <a:gd name="connsiteX3" fmla="*/ 321414 w 713929"/>
              <a:gd name="connsiteY3" fmla="*/ 0 h 542703"/>
              <a:gd name="connsiteX4" fmla="*/ 187044 w 713929"/>
              <a:gd name="connsiteY4" fmla="*/ 281948 h 542703"/>
              <a:gd name="connsiteX5" fmla="*/ 279183 w 713929"/>
              <a:gd name="connsiteY5" fmla="*/ 405722 h 542703"/>
              <a:gd name="connsiteX6" fmla="*/ 139592 w 713929"/>
              <a:gd name="connsiteY6" fmla="*/ 542703 h 542703"/>
              <a:gd name="connsiteX7" fmla="*/ 0 w 713929"/>
              <a:gd name="connsiteY7" fmla="*/ 405722 h 542703"/>
              <a:gd name="connsiteX8" fmla="*/ 392515 w 713929"/>
              <a:gd name="connsiteY8" fmla="*/ 405722 h 542703"/>
              <a:gd name="connsiteX9" fmla="*/ 434592 w 713929"/>
              <a:gd name="connsiteY9" fmla="*/ 276573 h 542703"/>
              <a:gd name="connsiteX10" fmla="*/ 595376 w 713929"/>
              <a:gd name="connsiteY10" fmla="*/ 0 h 542703"/>
              <a:gd name="connsiteX11" fmla="*/ 713930 w 713929"/>
              <a:gd name="connsiteY11" fmla="*/ 0 h 542703"/>
              <a:gd name="connsiteX12" fmla="*/ 579559 w 713929"/>
              <a:gd name="connsiteY12" fmla="*/ 281948 h 542703"/>
              <a:gd name="connsiteX13" fmla="*/ 669088 w 713929"/>
              <a:gd name="connsiteY13" fmla="*/ 405722 h 542703"/>
              <a:gd name="connsiteX14" fmla="*/ 532107 w 713929"/>
              <a:gd name="connsiteY14" fmla="*/ 542703 h 542703"/>
              <a:gd name="connsiteX15" fmla="*/ 392515 w 713929"/>
              <a:gd name="connsiteY15" fmla="*/ 405722 h 542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13929" h="542703">
                <a:moveTo>
                  <a:pt x="0" y="405722"/>
                </a:moveTo>
                <a:cubicBezTo>
                  <a:pt x="0" y="368866"/>
                  <a:pt x="13207" y="324025"/>
                  <a:pt x="44841" y="276573"/>
                </a:cubicBezTo>
                <a:lnTo>
                  <a:pt x="205472" y="0"/>
                </a:lnTo>
                <a:lnTo>
                  <a:pt x="321414" y="0"/>
                </a:lnTo>
                <a:lnTo>
                  <a:pt x="187044" y="281948"/>
                </a:lnTo>
                <a:cubicBezTo>
                  <a:pt x="239717" y="302986"/>
                  <a:pt x="279183" y="347828"/>
                  <a:pt x="279183" y="405722"/>
                </a:cubicBezTo>
                <a:cubicBezTo>
                  <a:pt x="279183" y="482044"/>
                  <a:pt x="218525" y="542703"/>
                  <a:pt x="139592" y="542703"/>
                </a:cubicBezTo>
                <a:cubicBezTo>
                  <a:pt x="60659" y="542703"/>
                  <a:pt x="0" y="482044"/>
                  <a:pt x="0" y="405722"/>
                </a:cubicBezTo>
                <a:close/>
                <a:moveTo>
                  <a:pt x="392515" y="405722"/>
                </a:moveTo>
                <a:cubicBezTo>
                  <a:pt x="392515" y="368866"/>
                  <a:pt x="405722" y="324025"/>
                  <a:pt x="434592" y="276573"/>
                </a:cubicBezTo>
                <a:lnTo>
                  <a:pt x="595376" y="0"/>
                </a:lnTo>
                <a:lnTo>
                  <a:pt x="713930" y="0"/>
                </a:lnTo>
                <a:lnTo>
                  <a:pt x="579559" y="281948"/>
                </a:lnTo>
                <a:cubicBezTo>
                  <a:pt x="632232" y="302986"/>
                  <a:pt x="669088" y="347828"/>
                  <a:pt x="669088" y="405722"/>
                </a:cubicBezTo>
                <a:cubicBezTo>
                  <a:pt x="669088" y="482044"/>
                  <a:pt x="611194" y="542703"/>
                  <a:pt x="532107" y="542703"/>
                </a:cubicBezTo>
                <a:cubicBezTo>
                  <a:pt x="453020" y="542703"/>
                  <a:pt x="392515" y="482044"/>
                  <a:pt x="392515" y="405722"/>
                </a:cubicBezTo>
                <a:close/>
              </a:path>
            </a:pathLst>
          </a:custGeom>
          <a:solidFill>
            <a:schemeClr val="accent2"/>
          </a:solidFill>
          <a:ln w="15329" cap="flat">
            <a:noFill/>
            <a:prstDash val="solid"/>
            <a:miter/>
          </a:ln>
        </p:spPr>
        <p:txBody>
          <a:bodyPr rtlCol="0" anchor="ctr"/>
          <a:lstStyle/>
          <a:p>
            <a:endParaRPr lang="en-US" dirty="0">
              <a:solidFill>
                <a:schemeClr val="accent5"/>
              </a:solidFill>
            </a:endParaRPr>
          </a:p>
        </p:txBody>
      </p:sp>
      <p:sp>
        <p:nvSpPr>
          <p:cNvPr id="2" name="Text Placeholder 3">
            <a:extLst>
              <a:ext uri="{FF2B5EF4-FFF2-40B4-BE49-F238E27FC236}">
                <a16:creationId xmlns:a16="http://schemas.microsoft.com/office/drawing/2014/main" id="{515333BB-F82B-29BE-79BA-866B6C908692}"/>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4116424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Pale Blue">
    <p:bg>
      <p:bgPr>
        <a:solidFill>
          <a:schemeClr val="bg2"/>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BCDB34A6-9C97-D944-BC35-27B2143CB8E0}"/>
              </a:ext>
            </a:extLst>
          </p:cNvPr>
          <p:cNvGraphicFramePr>
            <a:graphicFrameLocks noChangeAspect="1"/>
          </p:cNvGraphicFramePr>
          <p:nvPr>
            <p:custDataLst>
              <p:tags r:id="rId1"/>
            </p:custDataLst>
            <p:extLst>
              <p:ext uri="{D42A27DB-BD31-4B8C-83A1-F6EECF244321}">
                <p14:modId xmlns:p14="http://schemas.microsoft.com/office/powerpoint/2010/main" val="371851821"/>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Object 2" hidden="1">
                        <a:extLst>
                          <a:ext uri="{FF2B5EF4-FFF2-40B4-BE49-F238E27FC236}">
                            <a16:creationId xmlns:a16="http://schemas.microsoft.com/office/drawing/2014/main" id="{BCDB34A6-9C97-D944-BC35-27B2143CB8E0}"/>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9401D61D-0752-DE49-BDB6-75A071DE2EC9}"/>
              </a:ext>
            </a:extLst>
          </p:cNvPr>
          <p:cNvSpPr>
            <a:spLocks noGrp="1"/>
          </p:cNvSpPr>
          <p:nvPr>
            <p:ph type="body" sz="quarter" idx="12" hasCustomPrompt="1"/>
          </p:nvPr>
        </p:nvSpPr>
        <p:spPr>
          <a:xfrm>
            <a:off x="457200" y="2069432"/>
            <a:ext cx="8307388" cy="2791326"/>
          </a:xfrm>
        </p:spPr>
        <p:txBody>
          <a:bodyPr/>
          <a:lstStyle>
            <a:lvl1pPr marL="0" indent="0">
              <a:lnSpc>
                <a:spcPct val="100000"/>
              </a:lnSpc>
              <a:buNone/>
              <a:defRPr sz="2800">
                <a:solidFill>
                  <a:schemeClr val="tx1"/>
                </a:solidFill>
                <a:latin typeface="+mj-lt"/>
              </a:defRPr>
            </a:lvl1pPr>
          </a:lstStyle>
          <a:p>
            <a:pPr lvl="0"/>
            <a:r>
              <a:rPr lang="en-US" dirty="0"/>
              <a:t>Click to add quote. 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Maecenas </a:t>
            </a:r>
            <a:r>
              <a:rPr lang="en-US" dirty="0" err="1"/>
              <a:t>porttitor</a:t>
            </a:r>
            <a:r>
              <a:rPr lang="en-US" dirty="0"/>
              <a:t> </a:t>
            </a:r>
            <a:r>
              <a:rPr lang="en-US" dirty="0" err="1"/>
              <a:t>congue</a:t>
            </a:r>
            <a:r>
              <a:rPr lang="en-US" dirty="0"/>
              <a:t> </a:t>
            </a:r>
            <a:r>
              <a:rPr lang="en-US" dirty="0" err="1"/>
              <a:t>massa</a:t>
            </a:r>
            <a:r>
              <a:rPr lang="en-US" dirty="0"/>
              <a:t>. </a:t>
            </a:r>
            <a:r>
              <a:rPr lang="en-US" dirty="0" err="1"/>
              <a:t>Fusce</a:t>
            </a:r>
            <a:r>
              <a:rPr lang="en-US" dirty="0"/>
              <a:t> </a:t>
            </a:r>
            <a:r>
              <a:rPr lang="en-US" dirty="0" err="1"/>
              <a:t>posuere</a:t>
            </a:r>
            <a:r>
              <a:rPr lang="en-US" dirty="0"/>
              <a:t>, magna sed pulvinar </a:t>
            </a:r>
            <a:r>
              <a:rPr lang="en-US" dirty="0" err="1"/>
              <a:t>ultricies</a:t>
            </a:r>
            <a:r>
              <a:rPr lang="en-US" dirty="0"/>
              <a:t>, </a:t>
            </a:r>
            <a:r>
              <a:rPr lang="en-US" dirty="0" err="1"/>
              <a:t>purus</a:t>
            </a:r>
            <a:r>
              <a:rPr lang="en-US" dirty="0"/>
              <a:t> </a:t>
            </a:r>
            <a:r>
              <a:rPr lang="en-US" dirty="0" err="1"/>
              <a:t>lectus</a:t>
            </a:r>
            <a:r>
              <a:rPr lang="en-US" dirty="0"/>
              <a:t> </a:t>
            </a:r>
            <a:r>
              <a:rPr lang="en-US" dirty="0" err="1"/>
              <a:t>malesuada</a:t>
            </a:r>
            <a:r>
              <a:rPr lang="en-US" dirty="0"/>
              <a:t> libero, sit </a:t>
            </a:r>
            <a:r>
              <a:rPr lang="en-US" dirty="0" err="1"/>
              <a:t>amet</a:t>
            </a:r>
            <a:r>
              <a:rPr lang="en-US" dirty="0"/>
              <a:t> </a:t>
            </a:r>
            <a:r>
              <a:rPr lang="en-US" dirty="0" err="1"/>
              <a:t>commodo</a:t>
            </a:r>
            <a:r>
              <a:rPr lang="en-US" dirty="0"/>
              <a:t> magna eros </a:t>
            </a:r>
            <a:r>
              <a:rPr lang="en-US" dirty="0" err="1"/>
              <a:t>quis</a:t>
            </a:r>
            <a:r>
              <a:rPr lang="en-US" dirty="0"/>
              <a:t> </a:t>
            </a:r>
            <a:r>
              <a:rPr lang="en-US" dirty="0" err="1"/>
              <a:t>urna</a:t>
            </a:r>
            <a:r>
              <a:rPr lang="en-US" dirty="0"/>
              <a:t>.”</a:t>
            </a:r>
          </a:p>
        </p:txBody>
      </p:sp>
      <p:sp>
        <p:nvSpPr>
          <p:cNvPr id="4" name="Freeform 3">
            <a:extLst>
              <a:ext uri="{FF2B5EF4-FFF2-40B4-BE49-F238E27FC236}">
                <a16:creationId xmlns:a16="http://schemas.microsoft.com/office/drawing/2014/main" id="{BB7AEB5F-5A12-4849-8321-7BDC78220BA5}"/>
              </a:ext>
            </a:extLst>
          </p:cNvPr>
          <p:cNvSpPr/>
          <p:nvPr/>
        </p:nvSpPr>
        <p:spPr>
          <a:xfrm>
            <a:off x="457200" y="1229951"/>
            <a:ext cx="713929" cy="542703"/>
          </a:xfrm>
          <a:custGeom>
            <a:avLst/>
            <a:gdLst>
              <a:gd name="connsiteX0" fmla="*/ 0 w 713929"/>
              <a:gd name="connsiteY0" fmla="*/ 405722 h 542703"/>
              <a:gd name="connsiteX1" fmla="*/ 44841 w 713929"/>
              <a:gd name="connsiteY1" fmla="*/ 276573 h 542703"/>
              <a:gd name="connsiteX2" fmla="*/ 205472 w 713929"/>
              <a:gd name="connsiteY2" fmla="*/ 0 h 542703"/>
              <a:gd name="connsiteX3" fmla="*/ 321414 w 713929"/>
              <a:gd name="connsiteY3" fmla="*/ 0 h 542703"/>
              <a:gd name="connsiteX4" fmla="*/ 187044 w 713929"/>
              <a:gd name="connsiteY4" fmla="*/ 281948 h 542703"/>
              <a:gd name="connsiteX5" fmla="*/ 279183 w 713929"/>
              <a:gd name="connsiteY5" fmla="*/ 405722 h 542703"/>
              <a:gd name="connsiteX6" fmla="*/ 139592 w 713929"/>
              <a:gd name="connsiteY6" fmla="*/ 542703 h 542703"/>
              <a:gd name="connsiteX7" fmla="*/ 0 w 713929"/>
              <a:gd name="connsiteY7" fmla="*/ 405722 h 542703"/>
              <a:gd name="connsiteX8" fmla="*/ 392515 w 713929"/>
              <a:gd name="connsiteY8" fmla="*/ 405722 h 542703"/>
              <a:gd name="connsiteX9" fmla="*/ 434592 w 713929"/>
              <a:gd name="connsiteY9" fmla="*/ 276573 h 542703"/>
              <a:gd name="connsiteX10" fmla="*/ 595376 w 713929"/>
              <a:gd name="connsiteY10" fmla="*/ 0 h 542703"/>
              <a:gd name="connsiteX11" fmla="*/ 713930 w 713929"/>
              <a:gd name="connsiteY11" fmla="*/ 0 h 542703"/>
              <a:gd name="connsiteX12" fmla="*/ 579559 w 713929"/>
              <a:gd name="connsiteY12" fmla="*/ 281948 h 542703"/>
              <a:gd name="connsiteX13" fmla="*/ 669088 w 713929"/>
              <a:gd name="connsiteY13" fmla="*/ 405722 h 542703"/>
              <a:gd name="connsiteX14" fmla="*/ 532107 w 713929"/>
              <a:gd name="connsiteY14" fmla="*/ 542703 h 542703"/>
              <a:gd name="connsiteX15" fmla="*/ 392515 w 713929"/>
              <a:gd name="connsiteY15" fmla="*/ 405722 h 542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13929" h="542703">
                <a:moveTo>
                  <a:pt x="0" y="405722"/>
                </a:moveTo>
                <a:cubicBezTo>
                  <a:pt x="0" y="368866"/>
                  <a:pt x="13207" y="324025"/>
                  <a:pt x="44841" y="276573"/>
                </a:cubicBezTo>
                <a:lnTo>
                  <a:pt x="205472" y="0"/>
                </a:lnTo>
                <a:lnTo>
                  <a:pt x="321414" y="0"/>
                </a:lnTo>
                <a:lnTo>
                  <a:pt x="187044" y="281948"/>
                </a:lnTo>
                <a:cubicBezTo>
                  <a:pt x="239717" y="302986"/>
                  <a:pt x="279183" y="347828"/>
                  <a:pt x="279183" y="405722"/>
                </a:cubicBezTo>
                <a:cubicBezTo>
                  <a:pt x="279183" y="482044"/>
                  <a:pt x="218525" y="542703"/>
                  <a:pt x="139592" y="542703"/>
                </a:cubicBezTo>
                <a:cubicBezTo>
                  <a:pt x="60659" y="542703"/>
                  <a:pt x="0" y="482044"/>
                  <a:pt x="0" y="405722"/>
                </a:cubicBezTo>
                <a:close/>
                <a:moveTo>
                  <a:pt x="392515" y="405722"/>
                </a:moveTo>
                <a:cubicBezTo>
                  <a:pt x="392515" y="368866"/>
                  <a:pt x="405722" y="324025"/>
                  <a:pt x="434592" y="276573"/>
                </a:cubicBezTo>
                <a:lnTo>
                  <a:pt x="595376" y="0"/>
                </a:lnTo>
                <a:lnTo>
                  <a:pt x="713930" y="0"/>
                </a:lnTo>
                <a:lnTo>
                  <a:pt x="579559" y="281948"/>
                </a:lnTo>
                <a:cubicBezTo>
                  <a:pt x="632232" y="302986"/>
                  <a:pt x="669088" y="347828"/>
                  <a:pt x="669088" y="405722"/>
                </a:cubicBezTo>
                <a:cubicBezTo>
                  <a:pt x="669088" y="482044"/>
                  <a:pt x="611194" y="542703"/>
                  <a:pt x="532107" y="542703"/>
                </a:cubicBezTo>
                <a:cubicBezTo>
                  <a:pt x="453020" y="542703"/>
                  <a:pt x="392515" y="482044"/>
                  <a:pt x="392515" y="405722"/>
                </a:cubicBezTo>
                <a:close/>
              </a:path>
            </a:pathLst>
          </a:custGeom>
          <a:solidFill>
            <a:schemeClr val="accent2"/>
          </a:solidFill>
          <a:ln w="15329" cap="flat">
            <a:noFill/>
            <a:prstDash val="solid"/>
            <a:miter/>
          </a:ln>
        </p:spPr>
        <p:txBody>
          <a:bodyPr rtlCol="0" anchor="ctr"/>
          <a:lstStyle/>
          <a:p>
            <a:endParaRPr lang="en-US" dirty="0">
              <a:solidFill>
                <a:schemeClr val="accent5"/>
              </a:solidFill>
            </a:endParaRPr>
          </a:p>
        </p:txBody>
      </p:sp>
      <p:sp>
        <p:nvSpPr>
          <p:cNvPr id="2" name="Text Placeholder 3">
            <a:extLst>
              <a:ext uri="{FF2B5EF4-FFF2-40B4-BE49-F238E27FC236}">
                <a16:creationId xmlns:a16="http://schemas.microsoft.com/office/drawing/2014/main" id="{C4CFD143-6E2D-8588-DCFC-27EE15699212}"/>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400915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Image">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ECD06166-C3DA-C64B-AFD4-AAF287376D21}"/>
              </a:ext>
            </a:extLst>
          </p:cNvPr>
          <p:cNvGraphicFramePr>
            <a:graphicFrameLocks noChangeAspect="1"/>
          </p:cNvGraphicFramePr>
          <p:nvPr>
            <p:custDataLst>
              <p:tags r:id="rId1"/>
            </p:custDataLst>
            <p:extLst>
              <p:ext uri="{D42A27DB-BD31-4B8C-83A1-F6EECF244321}">
                <p14:modId xmlns:p14="http://schemas.microsoft.com/office/powerpoint/2010/main" val="353808256"/>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ECD06166-C3DA-C64B-AFD4-AAF287376D2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5" name="Picture Placeholder 24">
            <a:extLst>
              <a:ext uri="{FF2B5EF4-FFF2-40B4-BE49-F238E27FC236}">
                <a16:creationId xmlns:a16="http://schemas.microsoft.com/office/drawing/2014/main" id="{A6D88A9F-6115-D948-9647-4E9E2B007407}"/>
              </a:ext>
            </a:extLst>
          </p:cNvPr>
          <p:cNvSpPr>
            <a:spLocks noGrp="1"/>
          </p:cNvSpPr>
          <p:nvPr>
            <p:ph type="pic" sz="quarter" idx="10"/>
          </p:nvPr>
        </p:nvSpPr>
        <p:spPr>
          <a:xfrm>
            <a:off x="1" y="1"/>
            <a:ext cx="12192731" cy="5757801"/>
          </a:xfrm>
          <a:custGeom>
            <a:avLst/>
            <a:gdLst>
              <a:gd name="connsiteX0" fmla="*/ 364 w 12192731"/>
              <a:gd name="connsiteY0" fmla="*/ 0 h 5757801"/>
              <a:gd name="connsiteX1" fmla="*/ 12189316 w 12192731"/>
              <a:gd name="connsiteY1" fmla="*/ 0 h 5757801"/>
              <a:gd name="connsiteX2" fmla="*/ 12189316 w 12192731"/>
              <a:gd name="connsiteY2" fmla="*/ 2766436 h 5757801"/>
              <a:gd name="connsiteX3" fmla="*/ 12192731 w 12192731"/>
              <a:gd name="connsiteY3" fmla="*/ 2766436 h 5757801"/>
              <a:gd name="connsiteX4" fmla="*/ 12192731 w 12192731"/>
              <a:gd name="connsiteY4" fmla="*/ 5296987 h 5757801"/>
              <a:gd name="connsiteX5" fmla="*/ 8357717 w 12192731"/>
              <a:gd name="connsiteY5" fmla="*/ 5300587 h 5757801"/>
              <a:gd name="connsiteX6" fmla="*/ 7174923 w 12192731"/>
              <a:gd name="connsiteY6" fmla="*/ 5300587 h 5757801"/>
              <a:gd name="connsiteX7" fmla="*/ 6106976 w 12192731"/>
              <a:gd name="connsiteY7" fmla="*/ 5757456 h 5757801"/>
              <a:gd name="connsiteX8" fmla="*/ 6105775 w 12192731"/>
              <a:gd name="connsiteY8" fmla="*/ 5757456 h 5757801"/>
              <a:gd name="connsiteX9" fmla="*/ 5037828 w 12192731"/>
              <a:gd name="connsiteY9" fmla="*/ 5300587 h 5757801"/>
              <a:gd name="connsiteX10" fmla="*/ 3855123 w 12192731"/>
              <a:gd name="connsiteY10" fmla="*/ 5300587 h 5757801"/>
              <a:gd name="connsiteX11" fmla="*/ 0 w 12192731"/>
              <a:gd name="connsiteY11" fmla="*/ 5300587 h 5757801"/>
              <a:gd name="connsiteX12" fmla="*/ 0 w 12192731"/>
              <a:gd name="connsiteY12" fmla="*/ 2766436 h 5757801"/>
              <a:gd name="connsiteX13" fmla="*/ 364 w 12192731"/>
              <a:gd name="connsiteY13" fmla="*/ 2766436 h 5757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731" h="5757801">
                <a:moveTo>
                  <a:pt x="364" y="0"/>
                </a:moveTo>
                <a:lnTo>
                  <a:pt x="12189316" y="0"/>
                </a:lnTo>
                <a:lnTo>
                  <a:pt x="12189316" y="2766436"/>
                </a:lnTo>
                <a:lnTo>
                  <a:pt x="12192731" y="2766436"/>
                </a:lnTo>
                <a:lnTo>
                  <a:pt x="12192731" y="5296987"/>
                </a:lnTo>
                <a:lnTo>
                  <a:pt x="8357717" y="5300587"/>
                </a:lnTo>
                <a:lnTo>
                  <a:pt x="7174923" y="5300587"/>
                </a:lnTo>
                <a:cubicBezTo>
                  <a:pt x="6627712" y="5300587"/>
                  <a:pt x="6175052" y="5647276"/>
                  <a:pt x="6106976" y="5757456"/>
                </a:cubicBezTo>
                <a:cubicBezTo>
                  <a:pt x="6106698" y="5757917"/>
                  <a:pt x="6106145" y="5757917"/>
                  <a:pt x="6105775" y="5757456"/>
                </a:cubicBezTo>
                <a:cubicBezTo>
                  <a:pt x="6037699" y="5647276"/>
                  <a:pt x="5585040" y="5300587"/>
                  <a:pt x="5037828" y="5300587"/>
                </a:cubicBezTo>
                <a:lnTo>
                  <a:pt x="3855123" y="5300587"/>
                </a:lnTo>
                <a:lnTo>
                  <a:pt x="0" y="5300587"/>
                </a:lnTo>
                <a:lnTo>
                  <a:pt x="0" y="2766436"/>
                </a:lnTo>
                <a:lnTo>
                  <a:pt x="364" y="2766436"/>
                </a:lnTo>
                <a:close/>
              </a:path>
            </a:pathLst>
          </a:custGeom>
          <a:solidFill>
            <a:schemeClr val="bg1">
              <a:lumMod val="95000"/>
            </a:schemeClr>
          </a:solidFill>
        </p:spPr>
        <p:txBody>
          <a:bodyPr wrap="square">
            <a:noAutofit/>
          </a:bodyPr>
          <a:lstStyle>
            <a:lvl1pPr>
              <a:defRPr sz="1600"/>
            </a:lvl1pPr>
          </a:lstStyle>
          <a:p>
            <a:r>
              <a:rPr lang="en-US"/>
              <a:t>Click icon to add picture</a:t>
            </a:r>
            <a:endParaRPr lang="en-US" dirty="0"/>
          </a:p>
        </p:txBody>
      </p:sp>
      <p:sp>
        <p:nvSpPr>
          <p:cNvPr id="30" name="Title 29">
            <a:extLst>
              <a:ext uri="{FF2B5EF4-FFF2-40B4-BE49-F238E27FC236}">
                <a16:creationId xmlns:a16="http://schemas.microsoft.com/office/drawing/2014/main" id="{C00436D6-CCEE-D248-BEBD-DEB946C3B4F3}"/>
              </a:ext>
            </a:extLst>
          </p:cNvPr>
          <p:cNvSpPr>
            <a:spLocks noGrp="1"/>
          </p:cNvSpPr>
          <p:nvPr>
            <p:ph type="ctrTitle" hasCustomPrompt="1"/>
          </p:nvPr>
        </p:nvSpPr>
        <p:spPr>
          <a:xfrm>
            <a:off x="1" y="3699165"/>
            <a:ext cx="12192731" cy="2058637"/>
          </a:xfrm>
          <a:custGeom>
            <a:avLst/>
            <a:gdLst>
              <a:gd name="connsiteX0" fmla="*/ 0 w 12192731"/>
              <a:gd name="connsiteY0" fmla="*/ 0 h 2058637"/>
              <a:gd name="connsiteX1" fmla="*/ 12192731 w 12192731"/>
              <a:gd name="connsiteY1" fmla="*/ 0 h 2058637"/>
              <a:gd name="connsiteX2" fmla="*/ 12192731 w 12192731"/>
              <a:gd name="connsiteY2" fmla="*/ 1597823 h 2058637"/>
              <a:gd name="connsiteX3" fmla="*/ 8357717 w 12192731"/>
              <a:gd name="connsiteY3" fmla="*/ 1601423 h 2058637"/>
              <a:gd name="connsiteX4" fmla="*/ 7174923 w 12192731"/>
              <a:gd name="connsiteY4" fmla="*/ 1601423 h 2058637"/>
              <a:gd name="connsiteX5" fmla="*/ 6106976 w 12192731"/>
              <a:gd name="connsiteY5" fmla="*/ 2058292 h 2058637"/>
              <a:gd name="connsiteX6" fmla="*/ 6105775 w 12192731"/>
              <a:gd name="connsiteY6" fmla="*/ 2058292 h 2058637"/>
              <a:gd name="connsiteX7" fmla="*/ 5037828 w 12192731"/>
              <a:gd name="connsiteY7" fmla="*/ 1601423 h 2058637"/>
              <a:gd name="connsiteX8" fmla="*/ 3855123 w 12192731"/>
              <a:gd name="connsiteY8" fmla="*/ 1601423 h 2058637"/>
              <a:gd name="connsiteX9" fmla="*/ 0 w 12192731"/>
              <a:gd name="connsiteY9" fmla="*/ 1601423 h 2058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192731" h="2058637">
                <a:moveTo>
                  <a:pt x="0" y="0"/>
                </a:moveTo>
                <a:lnTo>
                  <a:pt x="12192731" y="0"/>
                </a:lnTo>
                <a:lnTo>
                  <a:pt x="12192731" y="1597823"/>
                </a:lnTo>
                <a:lnTo>
                  <a:pt x="8357717" y="1601423"/>
                </a:lnTo>
                <a:lnTo>
                  <a:pt x="7174923" y="1601423"/>
                </a:lnTo>
                <a:cubicBezTo>
                  <a:pt x="6627712" y="1601423"/>
                  <a:pt x="6175052" y="1948112"/>
                  <a:pt x="6106976" y="2058292"/>
                </a:cubicBezTo>
                <a:cubicBezTo>
                  <a:pt x="6106698" y="2058753"/>
                  <a:pt x="6106145" y="2058753"/>
                  <a:pt x="6105775" y="2058292"/>
                </a:cubicBezTo>
                <a:cubicBezTo>
                  <a:pt x="6037700" y="1948112"/>
                  <a:pt x="5585040" y="1601423"/>
                  <a:pt x="5037828" y="1601423"/>
                </a:cubicBezTo>
                <a:lnTo>
                  <a:pt x="3855123" y="1601423"/>
                </a:lnTo>
                <a:lnTo>
                  <a:pt x="0" y="1601423"/>
                </a:lnTo>
                <a:close/>
              </a:path>
            </a:pathLst>
          </a:custGeom>
          <a:solidFill>
            <a:schemeClr val="bg1">
              <a:alpha val="80000"/>
            </a:schemeClr>
          </a:solidFill>
        </p:spPr>
        <p:txBody>
          <a:bodyPr vert="horz" wrap="square" lIns="457200" tIns="777240" rIns="457200" anchor="t">
            <a:noAutofit/>
          </a:bodyPr>
          <a:lstStyle>
            <a:lvl1pPr algn="ctr">
              <a:defRPr sz="4000"/>
            </a:lvl1pPr>
          </a:lstStyle>
          <a:p>
            <a:r>
              <a:rPr lang="en-US" dirty="0"/>
              <a:t>Click to add presentation title</a:t>
            </a:r>
          </a:p>
        </p:txBody>
      </p:sp>
      <p:sp>
        <p:nvSpPr>
          <p:cNvPr id="3" name="Subtitle 2">
            <a:extLst>
              <a:ext uri="{FF2B5EF4-FFF2-40B4-BE49-F238E27FC236}">
                <a16:creationId xmlns:a16="http://schemas.microsoft.com/office/drawing/2014/main" id="{E4F9BAEB-A94F-439F-B9CE-0030334E19DE}"/>
              </a:ext>
            </a:extLst>
          </p:cNvPr>
          <p:cNvSpPr>
            <a:spLocks noGrp="1"/>
          </p:cNvSpPr>
          <p:nvPr>
            <p:ph type="subTitle" idx="1" hasCustomPrompt="1"/>
          </p:nvPr>
        </p:nvSpPr>
        <p:spPr>
          <a:xfrm>
            <a:off x="-3415" y="4033329"/>
            <a:ext cx="12186633" cy="296216"/>
          </a:xfrm>
        </p:spPr>
        <p:txBody>
          <a:bodyPr anchor="ctr" anchorCtr="1"/>
          <a:lstStyle>
            <a:lvl1pPr marL="0" indent="0" algn="ctr">
              <a:spcBef>
                <a:spcPts val="600"/>
              </a:spcBef>
              <a:buNone/>
              <a:defRPr sz="1400">
                <a:solidFill>
                  <a:schemeClr val="accent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pic>
        <p:nvPicPr>
          <p:cNvPr id="7" name="Graphic 6">
            <a:extLst>
              <a:ext uri="{FF2B5EF4-FFF2-40B4-BE49-F238E27FC236}">
                <a16:creationId xmlns:a16="http://schemas.microsoft.com/office/drawing/2014/main" id="{B948EA49-0AE5-2543-904B-3D58FB404403}"/>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286951" y="6084876"/>
            <a:ext cx="1618099" cy="513229"/>
          </a:xfrm>
          <a:prstGeom prst="rect">
            <a:avLst/>
          </a:prstGeom>
        </p:spPr>
      </p:pic>
    </p:spTree>
    <p:extLst>
      <p:ext uri="{BB962C8B-B14F-4D97-AF65-F5344CB8AC3E}">
        <p14:creationId xmlns:p14="http://schemas.microsoft.com/office/powerpoint/2010/main" val="41049499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Quote Navy">
    <p:bg>
      <p:bgPr>
        <a:solidFill>
          <a:srgbClr val="1A3673"/>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BCDB34A6-9C97-D944-BC35-27B2143CB8E0}"/>
              </a:ext>
            </a:extLst>
          </p:cNvPr>
          <p:cNvGraphicFramePr>
            <a:graphicFrameLocks noChangeAspect="1"/>
          </p:cNvGraphicFramePr>
          <p:nvPr>
            <p:custDataLst>
              <p:tags r:id="rId1"/>
            </p:custDataLst>
            <p:extLst>
              <p:ext uri="{D42A27DB-BD31-4B8C-83A1-F6EECF244321}">
                <p14:modId xmlns:p14="http://schemas.microsoft.com/office/powerpoint/2010/main" val="2373867769"/>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Object 2" hidden="1">
                        <a:extLst>
                          <a:ext uri="{FF2B5EF4-FFF2-40B4-BE49-F238E27FC236}">
                            <a16:creationId xmlns:a16="http://schemas.microsoft.com/office/drawing/2014/main" id="{BCDB34A6-9C97-D944-BC35-27B2143CB8E0}"/>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12" name="Text Placeholder 11">
            <a:extLst>
              <a:ext uri="{FF2B5EF4-FFF2-40B4-BE49-F238E27FC236}">
                <a16:creationId xmlns:a16="http://schemas.microsoft.com/office/drawing/2014/main" id="{9401D61D-0752-DE49-BDB6-75A071DE2EC9}"/>
              </a:ext>
            </a:extLst>
          </p:cNvPr>
          <p:cNvSpPr>
            <a:spLocks noGrp="1"/>
          </p:cNvSpPr>
          <p:nvPr>
            <p:ph type="body" sz="quarter" idx="12" hasCustomPrompt="1"/>
          </p:nvPr>
        </p:nvSpPr>
        <p:spPr>
          <a:xfrm>
            <a:off x="457200" y="2069432"/>
            <a:ext cx="8307388" cy="2791326"/>
          </a:xfrm>
        </p:spPr>
        <p:txBody>
          <a:bodyPr/>
          <a:lstStyle>
            <a:lvl1pPr marL="0" indent="0">
              <a:lnSpc>
                <a:spcPct val="100000"/>
              </a:lnSpc>
              <a:buNone/>
              <a:defRPr sz="2800">
                <a:solidFill>
                  <a:schemeClr val="bg1"/>
                </a:solidFill>
                <a:latin typeface="+mj-lt"/>
              </a:defRPr>
            </a:lvl1pPr>
          </a:lstStyle>
          <a:p>
            <a:pPr lvl="0"/>
            <a:r>
              <a:rPr lang="en-US" dirty="0"/>
              <a:t>Click to add quote. Lorem ipsum dolor sit amet, consectetuer adipiscing elit. Maecenas porttitor congue massa. Fusce posuere, magna sed pulvinar ultricies, purus lectus malesuada libero, sit amet commodo magna eros </a:t>
            </a:r>
            <a:r>
              <a:rPr lang="en-US" dirty="0" err="1"/>
              <a:t>quis</a:t>
            </a:r>
            <a:r>
              <a:rPr lang="en-US" dirty="0"/>
              <a:t> </a:t>
            </a:r>
            <a:r>
              <a:rPr lang="en-US" dirty="0" err="1"/>
              <a:t>urna</a:t>
            </a:r>
            <a:r>
              <a:rPr lang="en-US" dirty="0"/>
              <a:t>.”</a:t>
            </a:r>
          </a:p>
        </p:txBody>
      </p:sp>
      <p:sp>
        <p:nvSpPr>
          <p:cNvPr id="13" name="Freeform 12">
            <a:extLst>
              <a:ext uri="{FF2B5EF4-FFF2-40B4-BE49-F238E27FC236}">
                <a16:creationId xmlns:a16="http://schemas.microsoft.com/office/drawing/2014/main" id="{5D20399E-76CF-2149-B65E-025FF7F7B6B3}"/>
              </a:ext>
            </a:extLst>
          </p:cNvPr>
          <p:cNvSpPr/>
          <p:nvPr/>
        </p:nvSpPr>
        <p:spPr>
          <a:xfrm>
            <a:off x="457200" y="1229951"/>
            <a:ext cx="713929" cy="542703"/>
          </a:xfrm>
          <a:custGeom>
            <a:avLst/>
            <a:gdLst>
              <a:gd name="connsiteX0" fmla="*/ 0 w 713929"/>
              <a:gd name="connsiteY0" fmla="*/ 405722 h 542703"/>
              <a:gd name="connsiteX1" fmla="*/ 44841 w 713929"/>
              <a:gd name="connsiteY1" fmla="*/ 276573 h 542703"/>
              <a:gd name="connsiteX2" fmla="*/ 205472 w 713929"/>
              <a:gd name="connsiteY2" fmla="*/ 0 h 542703"/>
              <a:gd name="connsiteX3" fmla="*/ 321414 w 713929"/>
              <a:gd name="connsiteY3" fmla="*/ 0 h 542703"/>
              <a:gd name="connsiteX4" fmla="*/ 187044 w 713929"/>
              <a:gd name="connsiteY4" fmla="*/ 281948 h 542703"/>
              <a:gd name="connsiteX5" fmla="*/ 279183 w 713929"/>
              <a:gd name="connsiteY5" fmla="*/ 405722 h 542703"/>
              <a:gd name="connsiteX6" fmla="*/ 139592 w 713929"/>
              <a:gd name="connsiteY6" fmla="*/ 542703 h 542703"/>
              <a:gd name="connsiteX7" fmla="*/ 0 w 713929"/>
              <a:gd name="connsiteY7" fmla="*/ 405722 h 542703"/>
              <a:gd name="connsiteX8" fmla="*/ 392515 w 713929"/>
              <a:gd name="connsiteY8" fmla="*/ 405722 h 542703"/>
              <a:gd name="connsiteX9" fmla="*/ 434592 w 713929"/>
              <a:gd name="connsiteY9" fmla="*/ 276573 h 542703"/>
              <a:gd name="connsiteX10" fmla="*/ 595376 w 713929"/>
              <a:gd name="connsiteY10" fmla="*/ 0 h 542703"/>
              <a:gd name="connsiteX11" fmla="*/ 713930 w 713929"/>
              <a:gd name="connsiteY11" fmla="*/ 0 h 542703"/>
              <a:gd name="connsiteX12" fmla="*/ 579559 w 713929"/>
              <a:gd name="connsiteY12" fmla="*/ 281948 h 542703"/>
              <a:gd name="connsiteX13" fmla="*/ 669088 w 713929"/>
              <a:gd name="connsiteY13" fmla="*/ 405722 h 542703"/>
              <a:gd name="connsiteX14" fmla="*/ 532107 w 713929"/>
              <a:gd name="connsiteY14" fmla="*/ 542703 h 542703"/>
              <a:gd name="connsiteX15" fmla="*/ 392515 w 713929"/>
              <a:gd name="connsiteY15" fmla="*/ 405722 h 542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13929" h="542703">
                <a:moveTo>
                  <a:pt x="0" y="405722"/>
                </a:moveTo>
                <a:cubicBezTo>
                  <a:pt x="0" y="368866"/>
                  <a:pt x="13207" y="324025"/>
                  <a:pt x="44841" y="276573"/>
                </a:cubicBezTo>
                <a:lnTo>
                  <a:pt x="205472" y="0"/>
                </a:lnTo>
                <a:lnTo>
                  <a:pt x="321414" y="0"/>
                </a:lnTo>
                <a:lnTo>
                  <a:pt x="187044" y="281948"/>
                </a:lnTo>
                <a:cubicBezTo>
                  <a:pt x="239717" y="302986"/>
                  <a:pt x="279183" y="347828"/>
                  <a:pt x="279183" y="405722"/>
                </a:cubicBezTo>
                <a:cubicBezTo>
                  <a:pt x="279183" y="482044"/>
                  <a:pt x="218525" y="542703"/>
                  <a:pt x="139592" y="542703"/>
                </a:cubicBezTo>
                <a:cubicBezTo>
                  <a:pt x="60659" y="542703"/>
                  <a:pt x="0" y="482044"/>
                  <a:pt x="0" y="405722"/>
                </a:cubicBezTo>
                <a:close/>
                <a:moveTo>
                  <a:pt x="392515" y="405722"/>
                </a:moveTo>
                <a:cubicBezTo>
                  <a:pt x="392515" y="368866"/>
                  <a:pt x="405722" y="324025"/>
                  <a:pt x="434592" y="276573"/>
                </a:cubicBezTo>
                <a:lnTo>
                  <a:pt x="595376" y="0"/>
                </a:lnTo>
                <a:lnTo>
                  <a:pt x="713930" y="0"/>
                </a:lnTo>
                <a:lnTo>
                  <a:pt x="579559" y="281948"/>
                </a:lnTo>
                <a:cubicBezTo>
                  <a:pt x="632232" y="302986"/>
                  <a:pt x="669088" y="347828"/>
                  <a:pt x="669088" y="405722"/>
                </a:cubicBezTo>
                <a:cubicBezTo>
                  <a:pt x="669088" y="482044"/>
                  <a:pt x="611194" y="542703"/>
                  <a:pt x="532107" y="542703"/>
                </a:cubicBezTo>
                <a:cubicBezTo>
                  <a:pt x="453020" y="542703"/>
                  <a:pt x="392515" y="482044"/>
                  <a:pt x="392515" y="405722"/>
                </a:cubicBezTo>
                <a:close/>
              </a:path>
            </a:pathLst>
          </a:custGeom>
          <a:solidFill>
            <a:schemeClr val="accent3"/>
          </a:solidFill>
          <a:ln w="15329" cap="flat">
            <a:noFill/>
            <a:prstDash val="solid"/>
            <a:miter/>
          </a:ln>
        </p:spPr>
        <p:txBody>
          <a:bodyPr rtlCol="0" anchor="ctr"/>
          <a:lstStyle/>
          <a:p>
            <a:endParaRPr lang="en-US" dirty="0"/>
          </a:p>
        </p:txBody>
      </p:sp>
      <p:pic>
        <p:nvPicPr>
          <p:cNvPr id="11" name="Graphic 10">
            <a:extLst>
              <a:ext uri="{FF2B5EF4-FFF2-40B4-BE49-F238E27FC236}">
                <a16:creationId xmlns:a16="http://schemas.microsoft.com/office/drawing/2014/main" id="{57196876-A1E7-F149-9AAD-7D74865BC539}"/>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453898" y="6185491"/>
            <a:ext cx="421199" cy="352632"/>
          </a:xfrm>
          <a:prstGeom prst="rect">
            <a:avLst/>
          </a:prstGeom>
        </p:spPr>
      </p:pic>
      <p:sp>
        <p:nvSpPr>
          <p:cNvPr id="9" name="TextBox 8">
            <a:extLst>
              <a:ext uri="{FF2B5EF4-FFF2-40B4-BE49-F238E27FC236}">
                <a16:creationId xmlns:a16="http://schemas.microsoft.com/office/drawing/2014/main" id="{4CA65EAF-698D-7251-841F-30161F7FBDB7}"/>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bg1"/>
                </a:solidFill>
              </a:rPr>
              <a:pPr algn="r"/>
              <a:t>‹#›</a:t>
            </a:fld>
            <a:endParaRPr lang="en-US" sz="900" dirty="0">
              <a:solidFill>
                <a:schemeClr val="bg1"/>
              </a:solidFill>
            </a:endParaRPr>
          </a:p>
        </p:txBody>
      </p:sp>
      <p:sp>
        <p:nvSpPr>
          <p:cNvPr id="2" name="Text Placeholder 3">
            <a:extLst>
              <a:ext uri="{FF2B5EF4-FFF2-40B4-BE49-F238E27FC236}">
                <a16:creationId xmlns:a16="http://schemas.microsoft.com/office/drawing/2014/main" id="{C1BB377E-EDC0-8566-16C4-3957259F18A3}"/>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9117408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ar 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6BD2943-DB3A-6F45-8E73-6B1C54FB6CB8}"/>
              </a:ext>
            </a:extLst>
          </p:cNvPr>
          <p:cNvSpPr/>
          <p:nvPr/>
        </p:nvSpPr>
        <p:spPr>
          <a:xfrm>
            <a:off x="0" y="0"/>
            <a:ext cx="12192000" cy="12070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Object 5" hidden="1">
            <a:extLst>
              <a:ext uri="{FF2B5EF4-FFF2-40B4-BE49-F238E27FC236}">
                <a16:creationId xmlns:a16="http://schemas.microsoft.com/office/drawing/2014/main" id="{F6710D8F-0C63-AC41-AED8-7250F0DC1BE5}"/>
              </a:ext>
            </a:extLst>
          </p:cNvPr>
          <p:cNvGraphicFramePr>
            <a:graphicFrameLocks noChangeAspect="1"/>
          </p:cNvGraphicFramePr>
          <p:nvPr>
            <p:custDataLst>
              <p:tags r:id="rId1"/>
            </p:custDataLst>
            <p:extLst>
              <p:ext uri="{D42A27DB-BD31-4B8C-83A1-F6EECF244321}">
                <p14:modId xmlns:p14="http://schemas.microsoft.com/office/powerpoint/2010/main" val="3797388696"/>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F6710D8F-0C63-AC41-AED8-7250F0DC1BE5}"/>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B793E11-CA7F-4409-AF5F-4334AE726D78}"/>
              </a:ext>
            </a:extLst>
          </p:cNvPr>
          <p:cNvSpPr>
            <a:spLocks noGrp="1"/>
          </p:cNvSpPr>
          <p:nvPr>
            <p:ph type="title" hasCustomPrompt="1"/>
          </p:nvPr>
        </p:nvSpPr>
        <p:spPr/>
        <p:txBody>
          <a:bodyPr vert="horz"/>
          <a:lstStyle/>
          <a:p>
            <a:r>
              <a:rPr lang="en-US" dirty="0"/>
              <a:t>Click to edit master title style</a:t>
            </a:r>
          </a:p>
        </p:txBody>
      </p:sp>
      <p:sp>
        <p:nvSpPr>
          <p:cNvPr id="10" name="Text Placeholder 4">
            <a:extLst>
              <a:ext uri="{FF2B5EF4-FFF2-40B4-BE49-F238E27FC236}">
                <a16:creationId xmlns:a16="http://schemas.microsoft.com/office/drawing/2014/main" id="{07A85B65-3501-0238-98BC-9304E036B244}"/>
              </a:ext>
            </a:extLst>
          </p:cNvPr>
          <p:cNvSpPr>
            <a:spLocks noGrp="1"/>
          </p:cNvSpPr>
          <p:nvPr>
            <p:ph type="body" sz="quarter" idx="10"/>
          </p:nvPr>
        </p:nvSpPr>
        <p:spPr>
          <a:xfrm>
            <a:off x="457200" y="1694049"/>
            <a:ext cx="11280775" cy="43130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3">
            <a:extLst>
              <a:ext uri="{FF2B5EF4-FFF2-40B4-BE49-F238E27FC236}">
                <a16:creationId xmlns:a16="http://schemas.microsoft.com/office/drawing/2014/main" id="{366C22F3-E47E-D969-825D-613D92A1240D}"/>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554101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ar Two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E4D345-2197-6D4C-8F0D-3BC6B2AB1F25}"/>
              </a:ext>
            </a:extLst>
          </p:cNvPr>
          <p:cNvSpPr/>
          <p:nvPr/>
        </p:nvSpPr>
        <p:spPr>
          <a:xfrm>
            <a:off x="0" y="0"/>
            <a:ext cx="12192000" cy="12070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44735796"/>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7237868D-9B84-AE4F-B833-8E8C7F585207}"/>
              </a:ext>
            </a:extLst>
          </p:cNvPr>
          <p:cNvSpPr>
            <a:spLocks noGrp="1"/>
          </p:cNvSpPr>
          <p:nvPr>
            <p:ph type="title" hasCustomPrompt="1"/>
          </p:nvPr>
        </p:nvSpPr>
        <p:spPr>
          <a:xfrm>
            <a:off x="457200" y="381508"/>
            <a:ext cx="11274552" cy="822960"/>
          </a:xfrm>
        </p:spPr>
        <p:txBody>
          <a:bodyPr vert="horz"/>
          <a:lstStyle/>
          <a:p>
            <a:r>
              <a:rPr lang="en-US" dirty="0"/>
              <a:t>Click to edit master title style</a:t>
            </a:r>
          </a:p>
        </p:txBody>
      </p:sp>
      <p:sp>
        <p:nvSpPr>
          <p:cNvPr id="9" name="Content Placeholder 5">
            <a:extLst>
              <a:ext uri="{FF2B5EF4-FFF2-40B4-BE49-F238E27FC236}">
                <a16:creationId xmlns:a16="http://schemas.microsoft.com/office/drawing/2014/main" id="{414C1B55-FB49-1B45-80DF-F67865047AC0}"/>
              </a:ext>
            </a:extLst>
          </p:cNvPr>
          <p:cNvSpPr>
            <a:spLocks noGrp="1"/>
          </p:cNvSpPr>
          <p:nvPr>
            <p:ph sz="quarter" idx="11"/>
          </p:nvPr>
        </p:nvSpPr>
        <p:spPr>
          <a:xfrm>
            <a:off x="457199" y="1691640"/>
            <a:ext cx="5529263"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5">
            <a:extLst>
              <a:ext uri="{FF2B5EF4-FFF2-40B4-BE49-F238E27FC236}">
                <a16:creationId xmlns:a16="http://schemas.microsoft.com/office/drawing/2014/main" id="{3CE53746-D2D1-A542-9C3B-721279458886}"/>
              </a:ext>
            </a:extLst>
          </p:cNvPr>
          <p:cNvSpPr>
            <a:spLocks noGrp="1"/>
          </p:cNvSpPr>
          <p:nvPr>
            <p:ph sz="quarter" idx="12"/>
          </p:nvPr>
        </p:nvSpPr>
        <p:spPr>
          <a:xfrm>
            <a:off x="6215063" y="1691640"/>
            <a:ext cx="5529263"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 Placeholder 3">
            <a:extLst>
              <a:ext uri="{FF2B5EF4-FFF2-40B4-BE49-F238E27FC236}">
                <a16:creationId xmlns:a16="http://schemas.microsoft.com/office/drawing/2014/main" id="{E1775B28-24EB-909B-477B-0C177F7066CE}"/>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680478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ar Three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1B14E8-876B-374C-8CD3-A164EDD6BA34}"/>
              </a:ext>
            </a:extLst>
          </p:cNvPr>
          <p:cNvSpPr/>
          <p:nvPr/>
        </p:nvSpPr>
        <p:spPr>
          <a:xfrm>
            <a:off x="0" y="0"/>
            <a:ext cx="12192000" cy="12070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178357257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581CAC1E-A9D0-C348-9CA5-ACB7F2A85EDF}"/>
              </a:ext>
            </a:extLst>
          </p:cNvPr>
          <p:cNvSpPr>
            <a:spLocks noGrp="1"/>
          </p:cNvSpPr>
          <p:nvPr>
            <p:ph type="title" hasCustomPrompt="1"/>
          </p:nvPr>
        </p:nvSpPr>
        <p:spPr/>
        <p:txBody>
          <a:bodyPr vert="horz"/>
          <a:lstStyle/>
          <a:p>
            <a:r>
              <a:rPr lang="en-US" dirty="0"/>
              <a:t>Click to edit master title style</a:t>
            </a:r>
          </a:p>
        </p:txBody>
      </p:sp>
      <p:sp>
        <p:nvSpPr>
          <p:cNvPr id="12" name="Content Placeholder 5">
            <a:extLst>
              <a:ext uri="{FF2B5EF4-FFF2-40B4-BE49-F238E27FC236}">
                <a16:creationId xmlns:a16="http://schemas.microsoft.com/office/drawing/2014/main" id="{C1C43114-B0E1-2846-9078-B6D57EAF7066}"/>
              </a:ext>
            </a:extLst>
          </p:cNvPr>
          <p:cNvSpPr>
            <a:spLocks noGrp="1"/>
          </p:cNvSpPr>
          <p:nvPr>
            <p:ph sz="quarter" idx="11"/>
          </p:nvPr>
        </p:nvSpPr>
        <p:spPr>
          <a:xfrm>
            <a:off x="457200" y="1691640"/>
            <a:ext cx="360997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5">
            <a:extLst>
              <a:ext uri="{FF2B5EF4-FFF2-40B4-BE49-F238E27FC236}">
                <a16:creationId xmlns:a16="http://schemas.microsoft.com/office/drawing/2014/main" id="{021BE228-66AE-6843-8E02-F38AB2654096}"/>
              </a:ext>
            </a:extLst>
          </p:cNvPr>
          <p:cNvSpPr>
            <a:spLocks noGrp="1"/>
          </p:cNvSpPr>
          <p:nvPr>
            <p:ph sz="quarter" idx="13"/>
          </p:nvPr>
        </p:nvSpPr>
        <p:spPr>
          <a:xfrm>
            <a:off x="4295273" y="1691640"/>
            <a:ext cx="360997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5">
            <a:extLst>
              <a:ext uri="{FF2B5EF4-FFF2-40B4-BE49-F238E27FC236}">
                <a16:creationId xmlns:a16="http://schemas.microsoft.com/office/drawing/2014/main" id="{9AB33A90-9E8D-1947-98FD-768EFEB80DE8}"/>
              </a:ext>
            </a:extLst>
          </p:cNvPr>
          <p:cNvSpPr>
            <a:spLocks noGrp="1"/>
          </p:cNvSpPr>
          <p:nvPr>
            <p:ph sz="quarter" idx="14"/>
          </p:nvPr>
        </p:nvSpPr>
        <p:spPr>
          <a:xfrm>
            <a:off x="8133346" y="1691640"/>
            <a:ext cx="359840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3">
            <a:extLst>
              <a:ext uri="{FF2B5EF4-FFF2-40B4-BE49-F238E27FC236}">
                <a16:creationId xmlns:a16="http://schemas.microsoft.com/office/drawing/2014/main" id="{BB908027-5CDB-281E-F922-3048E6F12209}"/>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4150506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r Four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5CB2052-3245-174F-AC3A-24DE254967CC}"/>
              </a:ext>
            </a:extLst>
          </p:cNvPr>
          <p:cNvSpPr/>
          <p:nvPr/>
        </p:nvSpPr>
        <p:spPr>
          <a:xfrm>
            <a:off x="0" y="0"/>
            <a:ext cx="12192000" cy="120700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200480103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8E4186CE-9B9E-5841-BFD2-4B0A423A8DC0}"/>
              </a:ext>
            </a:extLst>
          </p:cNvPr>
          <p:cNvSpPr>
            <a:spLocks noGrp="1"/>
          </p:cNvSpPr>
          <p:nvPr>
            <p:ph type="title" hasCustomPrompt="1"/>
          </p:nvPr>
        </p:nvSpPr>
        <p:spPr/>
        <p:txBody>
          <a:bodyPr vert="horz"/>
          <a:lstStyle/>
          <a:p>
            <a:r>
              <a:rPr lang="en-US" dirty="0"/>
              <a:t>Click to edit master title style</a:t>
            </a:r>
          </a:p>
        </p:txBody>
      </p:sp>
      <p:sp>
        <p:nvSpPr>
          <p:cNvPr id="17" name="Content Placeholder 5">
            <a:extLst>
              <a:ext uri="{FF2B5EF4-FFF2-40B4-BE49-F238E27FC236}">
                <a16:creationId xmlns:a16="http://schemas.microsoft.com/office/drawing/2014/main" id="{11CE56C1-B93C-D94A-8192-1CB3B0A8CE88}"/>
              </a:ext>
            </a:extLst>
          </p:cNvPr>
          <p:cNvSpPr>
            <a:spLocks noGrp="1"/>
          </p:cNvSpPr>
          <p:nvPr>
            <p:ph sz="quarter" idx="11"/>
          </p:nvPr>
        </p:nvSpPr>
        <p:spPr>
          <a:xfrm>
            <a:off x="457200"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5">
            <a:extLst>
              <a:ext uri="{FF2B5EF4-FFF2-40B4-BE49-F238E27FC236}">
                <a16:creationId xmlns:a16="http://schemas.microsoft.com/office/drawing/2014/main" id="{F7638F24-71DD-4146-A915-B0D515A40997}"/>
              </a:ext>
            </a:extLst>
          </p:cNvPr>
          <p:cNvSpPr>
            <a:spLocks noGrp="1"/>
          </p:cNvSpPr>
          <p:nvPr>
            <p:ph sz="quarter" idx="14"/>
          </p:nvPr>
        </p:nvSpPr>
        <p:spPr>
          <a:xfrm>
            <a:off x="3345253"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5">
            <a:extLst>
              <a:ext uri="{FF2B5EF4-FFF2-40B4-BE49-F238E27FC236}">
                <a16:creationId xmlns:a16="http://schemas.microsoft.com/office/drawing/2014/main" id="{5A48B911-B828-7D44-8E9E-7D9E85352FF4}"/>
              </a:ext>
            </a:extLst>
          </p:cNvPr>
          <p:cNvSpPr>
            <a:spLocks noGrp="1"/>
          </p:cNvSpPr>
          <p:nvPr>
            <p:ph sz="quarter" idx="15"/>
          </p:nvPr>
        </p:nvSpPr>
        <p:spPr>
          <a:xfrm>
            <a:off x="6223390"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5">
            <a:extLst>
              <a:ext uri="{FF2B5EF4-FFF2-40B4-BE49-F238E27FC236}">
                <a16:creationId xmlns:a16="http://schemas.microsoft.com/office/drawing/2014/main" id="{967E14D1-92A5-B141-A9A2-66BA6C306933}"/>
              </a:ext>
            </a:extLst>
          </p:cNvPr>
          <p:cNvSpPr>
            <a:spLocks noGrp="1"/>
          </p:cNvSpPr>
          <p:nvPr>
            <p:ph sz="quarter" idx="16"/>
          </p:nvPr>
        </p:nvSpPr>
        <p:spPr>
          <a:xfrm>
            <a:off x="9093200" y="1691640"/>
            <a:ext cx="264160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3">
            <a:extLst>
              <a:ext uri="{FF2B5EF4-FFF2-40B4-BE49-F238E27FC236}">
                <a16:creationId xmlns:a16="http://schemas.microsoft.com/office/drawing/2014/main" id="{912A1E96-34F3-D15E-B96C-5DF04CE59F79}"/>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5436450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84291589-CD70-D544-A42B-7CBFCA4D12B5}"/>
              </a:ext>
            </a:extLst>
          </p:cNvPr>
          <p:cNvGraphicFramePr>
            <a:graphicFrameLocks noChangeAspect="1"/>
          </p:cNvGraphicFramePr>
          <p:nvPr>
            <p:custDataLst>
              <p:tags r:id="rId1"/>
            </p:custDataLst>
            <p:extLst>
              <p:ext uri="{D42A27DB-BD31-4B8C-83A1-F6EECF244321}">
                <p14:modId xmlns:p14="http://schemas.microsoft.com/office/powerpoint/2010/main" val="205313281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3" name="Object 2" hidden="1">
                        <a:extLst>
                          <a:ext uri="{FF2B5EF4-FFF2-40B4-BE49-F238E27FC236}">
                            <a16:creationId xmlns:a16="http://schemas.microsoft.com/office/drawing/2014/main" id="{84291589-CD70-D544-A42B-7CBFCA4D12B5}"/>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pic>
        <p:nvPicPr>
          <p:cNvPr id="5" name="Graphic 4">
            <a:extLst>
              <a:ext uri="{FF2B5EF4-FFF2-40B4-BE49-F238E27FC236}">
                <a16:creationId xmlns:a16="http://schemas.microsoft.com/office/drawing/2014/main" id="{9BA789D0-ADF4-0E41-933B-A0E65339326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4717410" y="2991738"/>
            <a:ext cx="2757180" cy="874524"/>
          </a:xfrm>
          <a:prstGeom prst="rect">
            <a:avLst/>
          </a:prstGeom>
        </p:spPr>
      </p:pic>
    </p:spTree>
    <p:extLst>
      <p:ext uri="{BB962C8B-B14F-4D97-AF65-F5344CB8AC3E}">
        <p14:creationId xmlns:p14="http://schemas.microsoft.com/office/powerpoint/2010/main" val="743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F6710D8F-0C63-AC41-AED8-7250F0DC1BE5}"/>
              </a:ext>
            </a:extLst>
          </p:cNvPr>
          <p:cNvGraphicFramePr>
            <a:graphicFrameLocks noChangeAspect="1"/>
          </p:cNvGraphicFramePr>
          <p:nvPr>
            <p:custDataLst>
              <p:tags r:id="rId1"/>
            </p:custDataLst>
            <p:extLst>
              <p:ext uri="{D42A27DB-BD31-4B8C-83A1-F6EECF244321}">
                <p14:modId xmlns:p14="http://schemas.microsoft.com/office/powerpoint/2010/main" val="107084303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F6710D8F-0C63-AC41-AED8-7250F0DC1BE5}"/>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B793E11-CA7F-4409-AF5F-4334AE726D78}"/>
              </a:ext>
            </a:extLst>
          </p:cNvPr>
          <p:cNvSpPr>
            <a:spLocks noGrp="1"/>
          </p:cNvSpPr>
          <p:nvPr>
            <p:ph type="title" hasCustomPrompt="1"/>
          </p:nvPr>
        </p:nvSpPr>
        <p:spPr/>
        <p:txBody>
          <a:bodyPr vert="horz"/>
          <a:lstStyle/>
          <a:p>
            <a:r>
              <a:rPr lang="en-US" dirty="0"/>
              <a:t>Click to edit master title style</a:t>
            </a:r>
          </a:p>
        </p:txBody>
      </p:sp>
      <p:sp>
        <p:nvSpPr>
          <p:cNvPr id="5" name="Text Placeholder 4">
            <a:extLst>
              <a:ext uri="{FF2B5EF4-FFF2-40B4-BE49-F238E27FC236}">
                <a16:creationId xmlns:a16="http://schemas.microsoft.com/office/drawing/2014/main" id="{C53641C5-53EA-5639-53E5-637EA83D4796}"/>
              </a:ext>
            </a:extLst>
          </p:cNvPr>
          <p:cNvSpPr>
            <a:spLocks noGrp="1"/>
          </p:cNvSpPr>
          <p:nvPr>
            <p:ph type="body" sz="quarter" idx="10"/>
          </p:nvPr>
        </p:nvSpPr>
        <p:spPr>
          <a:xfrm>
            <a:off x="457200" y="1694049"/>
            <a:ext cx="11280775" cy="43130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3">
            <a:extLst>
              <a:ext uri="{FF2B5EF4-FFF2-40B4-BE49-F238E27FC236}">
                <a16:creationId xmlns:a16="http://schemas.microsoft.com/office/drawing/2014/main" id="{2670474E-A895-B903-A952-A33D7903278C}"/>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65107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Light Blue">
    <p:bg>
      <p:bgPr>
        <a:solidFill>
          <a:schemeClr val="bg2"/>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F6710D8F-0C63-AC41-AED8-7250F0DC1BE5}"/>
              </a:ext>
            </a:extLst>
          </p:cNvPr>
          <p:cNvGraphicFramePr>
            <a:graphicFrameLocks noChangeAspect="1"/>
          </p:cNvGraphicFramePr>
          <p:nvPr>
            <p:custDataLst>
              <p:tags r:id="rId1"/>
            </p:custDataLst>
            <p:extLst>
              <p:ext uri="{D42A27DB-BD31-4B8C-83A1-F6EECF244321}">
                <p14:modId xmlns:p14="http://schemas.microsoft.com/office/powerpoint/2010/main" val="534970532"/>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6" name="Object 5" hidden="1">
                        <a:extLst>
                          <a:ext uri="{FF2B5EF4-FFF2-40B4-BE49-F238E27FC236}">
                            <a16:creationId xmlns:a16="http://schemas.microsoft.com/office/drawing/2014/main" id="{F6710D8F-0C63-AC41-AED8-7250F0DC1BE5}"/>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B793E11-CA7F-4409-AF5F-4334AE726D78}"/>
              </a:ext>
            </a:extLst>
          </p:cNvPr>
          <p:cNvSpPr>
            <a:spLocks noGrp="1"/>
          </p:cNvSpPr>
          <p:nvPr>
            <p:ph type="title" hasCustomPrompt="1"/>
          </p:nvPr>
        </p:nvSpPr>
        <p:spPr/>
        <p:txBody>
          <a:bodyPr vert="horz"/>
          <a:lstStyle/>
          <a:p>
            <a:r>
              <a:rPr lang="en-US" dirty="0"/>
              <a:t>Click to edit master title style</a:t>
            </a:r>
          </a:p>
        </p:txBody>
      </p:sp>
      <p:sp>
        <p:nvSpPr>
          <p:cNvPr id="8" name="Text Placeholder 4">
            <a:extLst>
              <a:ext uri="{FF2B5EF4-FFF2-40B4-BE49-F238E27FC236}">
                <a16:creationId xmlns:a16="http://schemas.microsoft.com/office/drawing/2014/main" id="{3E72A170-D4CA-78E9-DEDB-E274A1E5F391}"/>
              </a:ext>
            </a:extLst>
          </p:cNvPr>
          <p:cNvSpPr>
            <a:spLocks noGrp="1"/>
          </p:cNvSpPr>
          <p:nvPr>
            <p:ph type="body" sz="quarter" idx="10"/>
          </p:nvPr>
        </p:nvSpPr>
        <p:spPr>
          <a:xfrm>
            <a:off x="457200" y="1694049"/>
            <a:ext cx="11280775" cy="43130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3">
            <a:extLst>
              <a:ext uri="{FF2B5EF4-FFF2-40B4-BE49-F238E27FC236}">
                <a16:creationId xmlns:a16="http://schemas.microsoft.com/office/drawing/2014/main" id="{48F15AAC-4062-D7DB-E39D-B42E8B6E323E}"/>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58854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3538899625"/>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7237868D-9B84-AE4F-B833-8E8C7F585207}"/>
              </a:ext>
            </a:extLst>
          </p:cNvPr>
          <p:cNvSpPr>
            <a:spLocks noGrp="1"/>
          </p:cNvSpPr>
          <p:nvPr>
            <p:ph type="title" hasCustomPrompt="1"/>
          </p:nvPr>
        </p:nvSpPr>
        <p:spPr/>
        <p:txBody>
          <a:bodyPr vert="horz"/>
          <a:lstStyle/>
          <a:p>
            <a:r>
              <a:rPr lang="en-US" dirty="0"/>
              <a:t>Click to edit master title style</a:t>
            </a:r>
          </a:p>
        </p:txBody>
      </p:sp>
      <p:sp>
        <p:nvSpPr>
          <p:cNvPr id="6" name="Content Placeholder 5">
            <a:extLst>
              <a:ext uri="{FF2B5EF4-FFF2-40B4-BE49-F238E27FC236}">
                <a16:creationId xmlns:a16="http://schemas.microsoft.com/office/drawing/2014/main" id="{6FE5EBD5-3136-174B-831A-04B8DF69E5D6}"/>
              </a:ext>
            </a:extLst>
          </p:cNvPr>
          <p:cNvSpPr>
            <a:spLocks noGrp="1"/>
          </p:cNvSpPr>
          <p:nvPr>
            <p:ph sz="quarter" idx="11"/>
          </p:nvPr>
        </p:nvSpPr>
        <p:spPr>
          <a:xfrm>
            <a:off x="457199" y="1691640"/>
            <a:ext cx="5529263" cy="4315460"/>
          </a:xfrm>
        </p:spPr>
        <p:txBody>
          <a:bodyPr rIns="182880"/>
          <a:lstStyle>
            <a:lvl1pPr>
              <a:spcBef>
                <a:spcPts val="2000"/>
              </a:spcBef>
              <a:defRPr/>
            </a:lvl1pPr>
            <a:lvl2pPr>
              <a:spcBef>
                <a:spcPts val="2000"/>
              </a:spcBef>
              <a:defRPr/>
            </a:lvl2pPr>
            <a:lvl3pPr>
              <a:spcBef>
                <a:spcPts val="2000"/>
              </a:spcBef>
              <a:defRPr/>
            </a:lvl3pPr>
            <a:lvl4pPr>
              <a:spcBef>
                <a:spcPts val="2000"/>
              </a:spcBef>
              <a:defRPr/>
            </a:lvl4pPr>
            <a:lvl5pPr>
              <a:spcBef>
                <a:spcPts val="2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5">
            <a:extLst>
              <a:ext uri="{FF2B5EF4-FFF2-40B4-BE49-F238E27FC236}">
                <a16:creationId xmlns:a16="http://schemas.microsoft.com/office/drawing/2014/main" id="{A1E52CE3-22DF-5A41-9EAD-D5575B3917AE}"/>
              </a:ext>
            </a:extLst>
          </p:cNvPr>
          <p:cNvSpPr>
            <a:spLocks noGrp="1"/>
          </p:cNvSpPr>
          <p:nvPr>
            <p:ph sz="quarter" idx="12"/>
          </p:nvPr>
        </p:nvSpPr>
        <p:spPr>
          <a:xfrm>
            <a:off x="6215063" y="1691640"/>
            <a:ext cx="5529263" cy="4315460"/>
          </a:xfrm>
        </p:spPr>
        <p:txBody>
          <a:bodyPr rIns="182880"/>
          <a:lstStyle>
            <a:lvl1pPr>
              <a:spcBef>
                <a:spcPts val="2000"/>
              </a:spcBef>
              <a:defRPr/>
            </a:lvl1pPr>
            <a:lvl2pPr>
              <a:spcBef>
                <a:spcPts val="2000"/>
              </a:spcBef>
              <a:defRPr/>
            </a:lvl2pPr>
            <a:lvl3pPr>
              <a:spcBef>
                <a:spcPts val="2000"/>
              </a:spcBef>
              <a:defRPr/>
            </a:lvl3pPr>
            <a:lvl4pPr>
              <a:spcBef>
                <a:spcPts val="2000"/>
              </a:spcBef>
              <a:defRPr/>
            </a:lvl4pPr>
            <a:lvl5pPr>
              <a:spcBef>
                <a:spcPts val="2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3">
            <a:extLst>
              <a:ext uri="{FF2B5EF4-FFF2-40B4-BE49-F238E27FC236}">
                <a16:creationId xmlns:a16="http://schemas.microsoft.com/office/drawing/2014/main" id="{77DB6F2C-0C32-8719-1EBA-47B85792DD47}"/>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101716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721340287"/>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581CAC1E-A9D0-C348-9CA5-ACB7F2A85EDF}"/>
              </a:ext>
            </a:extLst>
          </p:cNvPr>
          <p:cNvSpPr>
            <a:spLocks noGrp="1"/>
          </p:cNvSpPr>
          <p:nvPr>
            <p:ph type="title" hasCustomPrompt="1"/>
          </p:nvPr>
        </p:nvSpPr>
        <p:spPr>
          <a:xfrm>
            <a:off x="457200" y="381508"/>
            <a:ext cx="11274552" cy="822960"/>
          </a:xfrm>
        </p:spPr>
        <p:txBody>
          <a:bodyPr vert="horz"/>
          <a:lstStyle/>
          <a:p>
            <a:r>
              <a:rPr lang="en-US" dirty="0"/>
              <a:t>Click to edit master title style</a:t>
            </a:r>
          </a:p>
        </p:txBody>
      </p:sp>
      <p:sp>
        <p:nvSpPr>
          <p:cNvPr id="9" name="Content Placeholder 5">
            <a:extLst>
              <a:ext uri="{FF2B5EF4-FFF2-40B4-BE49-F238E27FC236}">
                <a16:creationId xmlns:a16="http://schemas.microsoft.com/office/drawing/2014/main" id="{45AB35AA-8D35-7641-A957-D4B0335C4E6D}"/>
              </a:ext>
            </a:extLst>
          </p:cNvPr>
          <p:cNvSpPr>
            <a:spLocks noGrp="1"/>
          </p:cNvSpPr>
          <p:nvPr>
            <p:ph sz="quarter" idx="11"/>
          </p:nvPr>
        </p:nvSpPr>
        <p:spPr>
          <a:xfrm>
            <a:off x="457200" y="1691640"/>
            <a:ext cx="360997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a:extLst>
              <a:ext uri="{FF2B5EF4-FFF2-40B4-BE49-F238E27FC236}">
                <a16:creationId xmlns:a16="http://schemas.microsoft.com/office/drawing/2014/main" id="{EBAB0896-32F4-184C-AB6B-8BD1DC29EDF6}"/>
              </a:ext>
            </a:extLst>
          </p:cNvPr>
          <p:cNvSpPr>
            <a:spLocks noGrp="1"/>
          </p:cNvSpPr>
          <p:nvPr>
            <p:ph sz="quarter" idx="13"/>
          </p:nvPr>
        </p:nvSpPr>
        <p:spPr>
          <a:xfrm>
            <a:off x="4295273" y="1691640"/>
            <a:ext cx="360997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5">
            <a:extLst>
              <a:ext uri="{FF2B5EF4-FFF2-40B4-BE49-F238E27FC236}">
                <a16:creationId xmlns:a16="http://schemas.microsoft.com/office/drawing/2014/main" id="{737AFD7F-3700-A74E-A770-258AE729175D}"/>
              </a:ext>
            </a:extLst>
          </p:cNvPr>
          <p:cNvSpPr>
            <a:spLocks noGrp="1"/>
          </p:cNvSpPr>
          <p:nvPr>
            <p:ph sz="quarter" idx="14"/>
          </p:nvPr>
        </p:nvSpPr>
        <p:spPr>
          <a:xfrm>
            <a:off x="8133346" y="1691640"/>
            <a:ext cx="3598406" cy="4315460"/>
          </a:xfrm>
        </p:spPr>
        <p:txBody>
          <a:bodyPr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3">
            <a:extLst>
              <a:ext uri="{FF2B5EF4-FFF2-40B4-BE49-F238E27FC236}">
                <a16:creationId xmlns:a16="http://schemas.microsoft.com/office/drawing/2014/main" id="{C6824E04-A382-7990-7704-E778C1112AF7}"/>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337187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C5B0DF66-7FB8-254D-86AC-C0A1063CF651}"/>
              </a:ext>
            </a:extLst>
          </p:cNvPr>
          <p:cNvGraphicFramePr>
            <a:graphicFrameLocks noChangeAspect="1"/>
          </p:cNvGraphicFramePr>
          <p:nvPr>
            <p:custDataLst>
              <p:tags r:id="rId1"/>
            </p:custDataLst>
            <p:extLst>
              <p:ext uri="{D42A27DB-BD31-4B8C-83A1-F6EECF244321}">
                <p14:modId xmlns:p14="http://schemas.microsoft.com/office/powerpoint/2010/main" val="3167510664"/>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8" name="Object 7" hidden="1">
                        <a:extLst>
                          <a:ext uri="{FF2B5EF4-FFF2-40B4-BE49-F238E27FC236}">
                            <a16:creationId xmlns:a16="http://schemas.microsoft.com/office/drawing/2014/main" id="{C5B0DF66-7FB8-254D-86AC-C0A1063CF651}"/>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8E4186CE-9B9E-5841-BFD2-4B0A423A8DC0}"/>
              </a:ext>
            </a:extLst>
          </p:cNvPr>
          <p:cNvSpPr>
            <a:spLocks noGrp="1"/>
          </p:cNvSpPr>
          <p:nvPr>
            <p:ph type="title" hasCustomPrompt="1"/>
          </p:nvPr>
        </p:nvSpPr>
        <p:spPr>
          <a:xfrm>
            <a:off x="457200" y="381508"/>
            <a:ext cx="11274552" cy="822960"/>
          </a:xfrm>
        </p:spPr>
        <p:txBody>
          <a:bodyPr vert="horz"/>
          <a:lstStyle/>
          <a:p>
            <a:r>
              <a:rPr lang="en-US" dirty="0"/>
              <a:t>Click to edit master title style</a:t>
            </a:r>
          </a:p>
        </p:txBody>
      </p:sp>
      <p:sp>
        <p:nvSpPr>
          <p:cNvPr id="9" name="Content Placeholder 5">
            <a:extLst>
              <a:ext uri="{FF2B5EF4-FFF2-40B4-BE49-F238E27FC236}">
                <a16:creationId xmlns:a16="http://schemas.microsoft.com/office/drawing/2014/main" id="{20785959-5330-1348-AA72-B8F3DECC25C0}"/>
              </a:ext>
            </a:extLst>
          </p:cNvPr>
          <p:cNvSpPr>
            <a:spLocks noGrp="1"/>
          </p:cNvSpPr>
          <p:nvPr>
            <p:ph sz="quarter" idx="11"/>
          </p:nvPr>
        </p:nvSpPr>
        <p:spPr>
          <a:xfrm>
            <a:off x="457200"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a:extLst>
              <a:ext uri="{FF2B5EF4-FFF2-40B4-BE49-F238E27FC236}">
                <a16:creationId xmlns:a16="http://schemas.microsoft.com/office/drawing/2014/main" id="{7188244C-41BD-864A-9886-D0B110665EC1}"/>
              </a:ext>
            </a:extLst>
          </p:cNvPr>
          <p:cNvSpPr>
            <a:spLocks noGrp="1"/>
          </p:cNvSpPr>
          <p:nvPr>
            <p:ph sz="quarter" idx="14"/>
          </p:nvPr>
        </p:nvSpPr>
        <p:spPr>
          <a:xfrm>
            <a:off x="3345253"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5">
            <a:extLst>
              <a:ext uri="{FF2B5EF4-FFF2-40B4-BE49-F238E27FC236}">
                <a16:creationId xmlns:a16="http://schemas.microsoft.com/office/drawing/2014/main" id="{CCCC4E59-C5A8-1945-B302-493C36B76C8D}"/>
              </a:ext>
            </a:extLst>
          </p:cNvPr>
          <p:cNvSpPr>
            <a:spLocks noGrp="1"/>
          </p:cNvSpPr>
          <p:nvPr>
            <p:ph sz="quarter" idx="15"/>
          </p:nvPr>
        </p:nvSpPr>
        <p:spPr>
          <a:xfrm>
            <a:off x="6223390" y="1691640"/>
            <a:ext cx="264121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5">
            <a:extLst>
              <a:ext uri="{FF2B5EF4-FFF2-40B4-BE49-F238E27FC236}">
                <a16:creationId xmlns:a16="http://schemas.microsoft.com/office/drawing/2014/main" id="{2E9B3DAB-77D8-CB47-BBFD-E571548F8FA0}"/>
              </a:ext>
            </a:extLst>
          </p:cNvPr>
          <p:cNvSpPr>
            <a:spLocks noGrp="1"/>
          </p:cNvSpPr>
          <p:nvPr>
            <p:ph sz="quarter" idx="16"/>
          </p:nvPr>
        </p:nvSpPr>
        <p:spPr>
          <a:xfrm>
            <a:off x="9093200" y="1691640"/>
            <a:ext cx="2641600" cy="4315460"/>
          </a:xfrm>
        </p:spPr>
        <p:txBody>
          <a:bodyPr rIns="182880"/>
          <a:lstStyle>
            <a:lvl1pPr>
              <a:spcBef>
                <a:spcPts val="1600"/>
              </a:spcBef>
              <a:defRPr sz="1600"/>
            </a:lvl1pPr>
            <a:lvl2pPr>
              <a:spcBef>
                <a:spcPts val="1600"/>
              </a:spcBef>
              <a:defRPr sz="1600"/>
            </a:lvl2pPr>
            <a:lvl3pPr>
              <a:spcBef>
                <a:spcPts val="1600"/>
              </a:spcBef>
              <a:defRPr sz="1600"/>
            </a:lvl3pPr>
            <a:lvl4pPr>
              <a:spcBef>
                <a:spcPts val="1600"/>
              </a:spcBef>
              <a:defRPr sz="1600"/>
            </a:lvl4pPr>
            <a:lvl5pPr>
              <a:spcBef>
                <a:spcPts val="16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3">
            <a:extLst>
              <a:ext uri="{FF2B5EF4-FFF2-40B4-BE49-F238E27FC236}">
                <a16:creationId xmlns:a16="http://schemas.microsoft.com/office/drawing/2014/main" id="{CD296512-B89C-BC5B-2C06-37FE9FDBB2E7}"/>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400994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9E7F4F5-161F-BB4B-B53B-C5A851412782}"/>
              </a:ext>
            </a:extLst>
          </p:cNvPr>
          <p:cNvGraphicFramePr>
            <a:graphicFrameLocks noChangeAspect="1"/>
          </p:cNvGraphicFramePr>
          <p:nvPr>
            <p:custDataLst>
              <p:tags r:id="rId1"/>
            </p:custDataLst>
            <p:extLst>
              <p:ext uri="{D42A27DB-BD31-4B8C-83A1-F6EECF244321}">
                <p14:modId xmlns:p14="http://schemas.microsoft.com/office/powerpoint/2010/main" val="1887378944"/>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5" name="Object 4" hidden="1">
                        <a:extLst>
                          <a:ext uri="{FF2B5EF4-FFF2-40B4-BE49-F238E27FC236}">
                            <a16:creationId xmlns:a16="http://schemas.microsoft.com/office/drawing/2014/main" id="{E9E7F4F5-161F-BB4B-B53B-C5A851412782}"/>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4E75330-0906-7041-819F-960237FD5FBB}"/>
              </a:ext>
            </a:extLst>
          </p:cNvPr>
          <p:cNvSpPr>
            <a:spLocks noGrp="1"/>
          </p:cNvSpPr>
          <p:nvPr>
            <p:ph type="title" hasCustomPrompt="1"/>
          </p:nvPr>
        </p:nvSpPr>
        <p:spPr/>
        <p:txBody>
          <a:bodyPr vert="horz"/>
          <a:lstStyle/>
          <a:p>
            <a:r>
              <a:rPr lang="en-US" dirty="0"/>
              <a:t>Click to edit master title style</a:t>
            </a:r>
          </a:p>
        </p:txBody>
      </p:sp>
      <p:sp>
        <p:nvSpPr>
          <p:cNvPr id="2" name="Text Placeholder 3">
            <a:extLst>
              <a:ext uri="{FF2B5EF4-FFF2-40B4-BE49-F238E27FC236}">
                <a16:creationId xmlns:a16="http://schemas.microsoft.com/office/drawing/2014/main" id="{AAA129D9-AD8E-F1B7-BD42-5B073BAA58BD}"/>
              </a:ext>
            </a:extLst>
          </p:cNvPr>
          <p:cNvSpPr>
            <a:spLocks noGrp="1"/>
          </p:cNvSpPr>
          <p:nvPr>
            <p:ph type="body" sz="half" idx="2" hasCustomPrompt="1"/>
          </p:nvPr>
        </p:nvSpPr>
        <p:spPr>
          <a:xfrm>
            <a:off x="1541462" y="6223000"/>
            <a:ext cx="9126537" cy="362279"/>
          </a:xfrm>
        </p:spPr>
        <p:txBody>
          <a:bodyPr anchor="b" anchorCtr="0"/>
          <a:lstStyle>
            <a:lvl1pPr marL="0" indent="0" algn="l">
              <a:buNone/>
              <a:defRPr sz="90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footnote/source</a:t>
            </a:r>
          </a:p>
        </p:txBody>
      </p:sp>
    </p:spTree>
    <p:extLst>
      <p:ext uri="{BB962C8B-B14F-4D97-AF65-F5344CB8AC3E}">
        <p14:creationId xmlns:p14="http://schemas.microsoft.com/office/powerpoint/2010/main" val="2011260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3.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ags" Target="../tags/tag2.xml"/><Relationship Id="rId40"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4FE45441-7E5B-8F4F-AEE9-C817B4D674E4}"/>
              </a:ext>
            </a:extLst>
          </p:cNvPr>
          <p:cNvGraphicFramePr>
            <a:graphicFrameLocks noChangeAspect="1"/>
          </p:cNvGraphicFramePr>
          <p:nvPr>
            <p:custDataLst>
              <p:tags r:id="rId37"/>
            </p:custDataLst>
            <p:extLst>
              <p:ext uri="{D42A27DB-BD31-4B8C-83A1-F6EECF244321}">
                <p14:modId xmlns:p14="http://schemas.microsoft.com/office/powerpoint/2010/main" val="2293113980"/>
              </p:ext>
            </p:ext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8" imgW="7772400" imgH="10058400" progId="TCLayout.ActiveDocument.1">
                  <p:embed/>
                </p:oleObj>
              </mc:Choice>
              <mc:Fallback>
                <p:oleObj name="think-cell Slide" r:id="rId38" imgW="7772400" imgH="10058400" progId="TCLayout.ActiveDocument.1">
                  <p:embed/>
                  <p:pic>
                    <p:nvPicPr>
                      <p:cNvPr id="7" name="Object 6" hidden="1">
                        <a:extLst>
                          <a:ext uri="{FF2B5EF4-FFF2-40B4-BE49-F238E27FC236}">
                            <a16:creationId xmlns:a16="http://schemas.microsoft.com/office/drawing/2014/main" id="{4FE45441-7E5B-8F4F-AEE9-C817B4D674E4}"/>
                          </a:ext>
                        </a:extLst>
                      </p:cNvPr>
                      <p:cNvPicPr/>
                      <p:nvPr/>
                    </p:nvPicPr>
                    <p:blipFill>
                      <a:blip r:embed="rId39"/>
                      <a:stretch>
                        <a:fillRect/>
                      </a:stretch>
                    </p:blipFill>
                    <p:spPr>
                      <a:xfrm>
                        <a:off x="1588" y="1588"/>
                        <a:ext cx="1227"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8C88F042-2AFB-42B5-BB01-4498F4506EAD}"/>
              </a:ext>
            </a:extLst>
          </p:cNvPr>
          <p:cNvSpPr>
            <a:spLocks noGrp="1"/>
          </p:cNvSpPr>
          <p:nvPr>
            <p:ph type="title"/>
          </p:nvPr>
        </p:nvSpPr>
        <p:spPr>
          <a:xfrm>
            <a:off x="457200" y="381508"/>
            <a:ext cx="11274552" cy="822960"/>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BA90925-69FD-4467-9C11-D2AEE94BABAD}"/>
              </a:ext>
            </a:extLst>
          </p:cNvPr>
          <p:cNvSpPr>
            <a:spLocks noGrp="1"/>
          </p:cNvSpPr>
          <p:nvPr>
            <p:ph type="body" idx="1"/>
          </p:nvPr>
        </p:nvSpPr>
        <p:spPr>
          <a:xfrm>
            <a:off x="457200" y="1694048"/>
            <a:ext cx="11274552" cy="431305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Graphic 4">
            <a:extLst>
              <a:ext uri="{FF2B5EF4-FFF2-40B4-BE49-F238E27FC236}">
                <a16:creationId xmlns:a16="http://schemas.microsoft.com/office/drawing/2014/main" id="{88C3A460-F63C-0546-843C-A59244F90C02}"/>
              </a:ext>
            </a:extLst>
          </p:cNvPr>
          <p:cNvPicPr>
            <a:picLocks noChangeAspect="1"/>
          </p:cNvPicPr>
          <p:nvPr userDrawn="1"/>
        </p:nvPicPr>
        <p:blipFill>
          <a:blip r:embed="rId40">
            <a:extLst>
              <a:ext uri="{96DAC541-7B7A-43D3-8B79-37D633B846F1}">
                <asvg:svgBlip xmlns:asvg="http://schemas.microsoft.com/office/drawing/2016/SVG/main" r:embed="rId41"/>
              </a:ext>
            </a:extLst>
          </a:blip>
          <a:stretch>
            <a:fillRect/>
          </a:stretch>
        </p:blipFill>
        <p:spPr>
          <a:xfrm>
            <a:off x="453898" y="6185491"/>
            <a:ext cx="421200" cy="352632"/>
          </a:xfrm>
          <a:prstGeom prst="rect">
            <a:avLst/>
          </a:prstGeom>
        </p:spPr>
      </p:pic>
      <p:sp>
        <p:nvSpPr>
          <p:cNvPr id="9" name="TextBox 8">
            <a:extLst>
              <a:ext uri="{FF2B5EF4-FFF2-40B4-BE49-F238E27FC236}">
                <a16:creationId xmlns:a16="http://schemas.microsoft.com/office/drawing/2014/main" id="{EDDCBDBC-D1A7-DC30-F254-867273DE5DA6}"/>
              </a:ext>
            </a:extLst>
          </p:cNvPr>
          <p:cNvSpPr txBox="1"/>
          <p:nvPr userDrawn="1"/>
        </p:nvSpPr>
        <p:spPr>
          <a:xfrm>
            <a:off x="11358961" y="6434080"/>
            <a:ext cx="379141" cy="138499"/>
          </a:xfrm>
          <a:prstGeom prst="rect">
            <a:avLst/>
          </a:prstGeom>
          <a:noFill/>
        </p:spPr>
        <p:txBody>
          <a:bodyPr wrap="square" lIns="0" tIns="0" rIns="0" bIns="0" rtlCol="0" anchor="b">
            <a:spAutoFit/>
          </a:bodyPr>
          <a:lstStyle/>
          <a:p>
            <a:pPr algn="r"/>
            <a:fld id="{2E41F6C8-4AC0-3E4A-83FC-D61DA5B25C9B}" type="slidenum">
              <a:rPr lang="en-US" sz="900" smtClean="0">
                <a:solidFill>
                  <a:schemeClr val="tx2"/>
                </a:solidFill>
              </a:rPr>
              <a:pPr algn="r"/>
              <a:t>‹#›</a:t>
            </a:fld>
            <a:endParaRPr lang="en-US" sz="900" dirty="0">
              <a:solidFill>
                <a:schemeClr val="tx2"/>
              </a:solidFill>
            </a:endParaRPr>
          </a:p>
        </p:txBody>
      </p:sp>
    </p:spTree>
    <p:extLst>
      <p:ext uri="{BB962C8B-B14F-4D97-AF65-F5344CB8AC3E}">
        <p14:creationId xmlns:p14="http://schemas.microsoft.com/office/powerpoint/2010/main" val="2562128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 id="2147483693" r:id="rId10"/>
    <p:sldLayoutId id="2147483694" r:id="rId11"/>
    <p:sldLayoutId id="2147483696" r:id="rId12"/>
    <p:sldLayoutId id="2147483671" r:id="rId13"/>
    <p:sldLayoutId id="2147483672" r:id="rId14"/>
    <p:sldLayoutId id="2147483673" r:id="rId15"/>
    <p:sldLayoutId id="2147483674" r:id="rId16"/>
    <p:sldLayoutId id="2147483675" r:id="rId17"/>
    <p:sldLayoutId id="2147483676" r:id="rId18"/>
    <p:sldLayoutId id="2147483677" r:id="rId19"/>
    <p:sldLayoutId id="2147483678" r:id="rId20"/>
    <p:sldLayoutId id="2147483697" r:id="rId21"/>
    <p:sldLayoutId id="2147483679" r:id="rId22"/>
    <p:sldLayoutId id="2147483680" r:id="rId23"/>
    <p:sldLayoutId id="2147483681" r:id="rId24"/>
    <p:sldLayoutId id="2147483682" r:id="rId25"/>
    <p:sldLayoutId id="2147483683" r:id="rId26"/>
    <p:sldLayoutId id="2147483684" r:id="rId27"/>
    <p:sldLayoutId id="2147483685" r:id="rId28"/>
    <p:sldLayoutId id="2147483686" r:id="rId29"/>
    <p:sldLayoutId id="2147483687" r:id="rId30"/>
    <p:sldLayoutId id="2147483688" r:id="rId31"/>
    <p:sldLayoutId id="2147483689" r:id="rId32"/>
    <p:sldLayoutId id="2147483690" r:id="rId33"/>
    <p:sldLayoutId id="2147483691" r:id="rId34"/>
    <p:sldLayoutId id="2147483692" r:id="rId35"/>
  </p:sldLayoutIdLs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2000"/>
        </a:spcBef>
        <a:buFont typeface="Elevance Sans" pitchFamily="2" charset="0"/>
        <a:buNone/>
        <a:tabLst/>
        <a:defRPr sz="2000" kern="1200">
          <a:solidFill>
            <a:schemeClr val="tx2"/>
          </a:solidFill>
          <a:latin typeface="+mj-lt"/>
          <a:ea typeface="+mn-ea"/>
          <a:cs typeface="+mn-cs"/>
        </a:defRPr>
      </a:lvl1pPr>
      <a:lvl2pPr marL="0" indent="0" algn="l" defTabSz="914400" rtl="0" eaLnBrk="1" latinLnBrk="0" hangingPunct="1">
        <a:lnSpc>
          <a:spcPct val="100000"/>
        </a:lnSpc>
        <a:spcBef>
          <a:spcPts val="2000"/>
        </a:spcBef>
        <a:buFont typeface="Elevance Sans" pitchFamily="2" charset="0"/>
        <a:buNone/>
        <a:tabLst/>
        <a:defRPr sz="2000" kern="1200">
          <a:solidFill>
            <a:schemeClr val="tx2"/>
          </a:solidFill>
          <a:latin typeface="+mn-lt"/>
          <a:ea typeface="+mn-ea"/>
          <a:cs typeface="+mn-cs"/>
        </a:defRPr>
      </a:lvl2pPr>
      <a:lvl3pPr marL="228600" indent="-228600" algn="l" defTabSz="914400" rtl="0" eaLnBrk="1" latinLnBrk="0" hangingPunct="1">
        <a:lnSpc>
          <a:spcPct val="100000"/>
        </a:lnSpc>
        <a:spcBef>
          <a:spcPts val="2000"/>
        </a:spcBef>
        <a:buFont typeface="Elevance Sans" pitchFamily="2" charset="0"/>
        <a:buChar char="•"/>
        <a:tabLst/>
        <a:defRPr sz="2000" kern="1200">
          <a:solidFill>
            <a:schemeClr val="tx2"/>
          </a:solidFill>
          <a:latin typeface="+mn-lt"/>
          <a:ea typeface="+mn-ea"/>
          <a:cs typeface="+mn-cs"/>
        </a:defRPr>
      </a:lvl3pPr>
      <a:lvl4pPr marL="457200" indent="-228600" algn="l" defTabSz="914400" rtl="0" eaLnBrk="1" latinLnBrk="0" hangingPunct="1">
        <a:lnSpc>
          <a:spcPct val="100000"/>
        </a:lnSpc>
        <a:spcBef>
          <a:spcPts val="2000"/>
        </a:spcBef>
        <a:buFont typeface="Elevance Sans" pitchFamily="2" charset="0"/>
        <a:buChar char="–"/>
        <a:tabLst/>
        <a:defRPr sz="2000" kern="1200">
          <a:solidFill>
            <a:schemeClr val="tx2"/>
          </a:solidFill>
          <a:latin typeface="+mn-lt"/>
          <a:ea typeface="+mn-ea"/>
          <a:cs typeface="+mn-cs"/>
        </a:defRPr>
      </a:lvl4pPr>
      <a:lvl5pPr marL="685800" indent="-228600" algn="l" defTabSz="914400" rtl="0" eaLnBrk="1" latinLnBrk="0" hangingPunct="1">
        <a:lnSpc>
          <a:spcPct val="100000"/>
        </a:lnSpc>
        <a:spcBef>
          <a:spcPts val="2000"/>
        </a:spcBef>
        <a:buFont typeface="Elevance Sans" pitchFamily="2" charset="0"/>
        <a:buChar char="•"/>
        <a:tabLst/>
        <a:defRPr sz="20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Elevance Sans" pitchFamily="2"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Elevance Sans" pitchFamily="2"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Elevance Sans" pitchFamily="2"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Elevance Sans" pitchFamily="2"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15:clr>
            <a:srgbClr val="F26B43"/>
          </p15:clr>
        </p15:guide>
        <p15:guide id="11" orient="horz" pos="552">
          <p15:clr>
            <a:srgbClr val="F26B43"/>
          </p15:clr>
        </p15:guide>
        <p15:guide id="12" pos="7680">
          <p15:clr>
            <a:srgbClr val="F26B43"/>
          </p15:clr>
        </p15:guide>
        <p15:guide id="13" orient="horz" pos="1088">
          <p15:clr>
            <a:srgbClr val="F26B43"/>
          </p15:clr>
        </p15:guide>
        <p15:guide id="14" orient="horz" pos="1624">
          <p15:clr>
            <a:srgbClr val="F26B43"/>
          </p15:clr>
        </p15:guide>
        <p15:guide id="15" orient="horz" pos="2168">
          <p15:clr>
            <a:srgbClr val="F26B43"/>
          </p15:clr>
        </p15:guide>
        <p15:guide id="16" orient="horz" pos="2704">
          <p15:clr>
            <a:srgbClr val="F26B43"/>
          </p15:clr>
        </p15:guide>
        <p15:guide id="17" orient="horz" pos="3240">
          <p15:clr>
            <a:srgbClr val="F26B43"/>
          </p15:clr>
        </p15:guide>
        <p15:guide id="18" orient="horz" pos="3784">
          <p15:clr>
            <a:srgbClr val="F26B43"/>
          </p15:clr>
        </p15:guide>
        <p15:guide id="19" orient="horz" pos="4120">
          <p15:clr>
            <a:srgbClr val="F26B43"/>
          </p15:clr>
        </p15:guide>
        <p15:guide id="20" orient="horz" pos="272">
          <p15:clr>
            <a:srgbClr val="F26B43"/>
          </p15:clr>
        </p15:guide>
        <p15:guide id="21" pos="288">
          <p15:clr>
            <a:srgbClr val="F26B43"/>
          </p15:clr>
        </p15:guide>
        <p15:guide id="22" pos="7392">
          <p15:clr>
            <a:srgbClr val="F26B43"/>
          </p15:clr>
        </p15:guide>
        <p15:guide id="23">
          <p15:clr>
            <a:srgbClr val="F26B43"/>
          </p15:clr>
        </p15:guide>
        <p15:guide id="24" orient="horz" pos="4320">
          <p15:clr>
            <a:srgbClr val="F26B43"/>
          </p15:clr>
        </p15:guide>
        <p15:guide id="25" pos="894">
          <p15:clr>
            <a:srgbClr val="F26B43"/>
          </p15:clr>
        </p15:guide>
        <p15:guide id="26" pos="750">
          <p15:clr>
            <a:srgbClr val="F26B43"/>
          </p15:clr>
        </p15:guide>
        <p15:guide id="27" pos="1498">
          <p15:clr>
            <a:srgbClr val="F26B43"/>
          </p15:clr>
        </p15:guide>
        <p15:guide id="28" pos="1354">
          <p15:clr>
            <a:srgbClr val="F26B43"/>
          </p15:clr>
        </p15:guide>
        <p15:guide id="29" pos="2102">
          <p15:clr>
            <a:srgbClr val="F26B43"/>
          </p15:clr>
        </p15:guide>
        <p15:guide id="30" pos="1958">
          <p15:clr>
            <a:srgbClr val="F26B43"/>
          </p15:clr>
        </p15:guide>
        <p15:guide id="31" pos="2706">
          <p15:clr>
            <a:srgbClr val="F26B43"/>
          </p15:clr>
        </p15:guide>
        <p15:guide id="32" pos="2562">
          <p15:clr>
            <a:srgbClr val="F26B43"/>
          </p15:clr>
        </p15:guide>
        <p15:guide id="33" pos="3311">
          <p15:clr>
            <a:srgbClr val="F26B43"/>
          </p15:clr>
        </p15:guide>
        <p15:guide id="34" pos="3167">
          <p15:clr>
            <a:srgbClr val="F26B43"/>
          </p15:clr>
        </p15:guide>
        <p15:guide id="35" pos="3915">
          <p15:clr>
            <a:srgbClr val="F26B43"/>
          </p15:clr>
        </p15:guide>
        <p15:guide id="36" pos="3771">
          <p15:clr>
            <a:srgbClr val="F26B43"/>
          </p15:clr>
        </p15:guide>
        <p15:guide id="37" pos="4519">
          <p15:clr>
            <a:srgbClr val="F26B43"/>
          </p15:clr>
        </p15:guide>
        <p15:guide id="38" pos="4375">
          <p15:clr>
            <a:srgbClr val="F26B43"/>
          </p15:clr>
        </p15:guide>
        <p15:guide id="39" pos="5123">
          <p15:clr>
            <a:srgbClr val="F26B43"/>
          </p15:clr>
        </p15:guide>
        <p15:guide id="40" pos="4979">
          <p15:clr>
            <a:srgbClr val="F26B43"/>
          </p15:clr>
        </p15:guide>
        <p15:guide id="41" pos="5728">
          <p15:clr>
            <a:srgbClr val="F26B43"/>
          </p15:clr>
        </p15:guide>
        <p15:guide id="42" pos="5584">
          <p15:clr>
            <a:srgbClr val="F26B43"/>
          </p15:clr>
        </p15:guide>
        <p15:guide id="43" pos="6332">
          <p15:clr>
            <a:srgbClr val="F26B43"/>
          </p15:clr>
        </p15:guide>
        <p15:guide id="44" pos="6188">
          <p15:clr>
            <a:srgbClr val="F26B43"/>
          </p15:clr>
        </p15:guide>
        <p15:guide id="45" pos="6936">
          <p15:clr>
            <a:srgbClr val="F26B43"/>
          </p15:clr>
        </p15:guide>
        <p15:guide id="46" pos="679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4.xml"/><Relationship Id="rId5" Type="http://schemas.openxmlformats.org/officeDocument/2006/relationships/image" Target="../media/image16.emf"/><Relationship Id="rId4" Type="http://schemas.openxmlformats.org/officeDocument/2006/relationships/oleObject" Target="../embeddings/oleObject33.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32.xml"/><Relationship Id="rId1" Type="http://schemas.openxmlformats.org/officeDocument/2006/relationships/tags" Target="../tags/tag35.xml"/><Relationship Id="rId5" Type="http://schemas.openxmlformats.org/officeDocument/2006/relationships/image" Target="../media/image18.png"/><Relationship Id="rId4" Type="http://schemas.openxmlformats.org/officeDocument/2006/relationships/image" Target="../media/image17.emf"/></Relationships>
</file>

<file path=ppt/slides/_rels/slide3.xml.rels><?xml version="1.0" encoding="UTF-8" standalone="yes"?>
<Relationships xmlns="http://schemas.openxmlformats.org/package/2006/relationships"><Relationship Id="rId8" Type="http://schemas.openxmlformats.org/officeDocument/2006/relationships/image" Target="../media/image23.svg"/><Relationship Id="rId13" Type="http://schemas.microsoft.com/office/2007/relationships/hdphoto" Target="../media/hdphoto2.wdp"/><Relationship Id="rId3" Type="http://schemas.openxmlformats.org/officeDocument/2006/relationships/oleObject" Target="../embeddings/oleObject35.bin"/><Relationship Id="rId7" Type="http://schemas.openxmlformats.org/officeDocument/2006/relationships/image" Target="../media/image22.png"/><Relationship Id="rId12" Type="http://schemas.openxmlformats.org/officeDocument/2006/relationships/image" Target="../media/image25.png"/><Relationship Id="rId17" Type="http://schemas.openxmlformats.org/officeDocument/2006/relationships/image" Target="../media/image29.svg"/><Relationship Id="rId2" Type="http://schemas.openxmlformats.org/officeDocument/2006/relationships/slideLayout" Target="../slideLayouts/slideLayout31.xml"/><Relationship Id="rId16" Type="http://schemas.openxmlformats.org/officeDocument/2006/relationships/image" Target="../media/image28.png"/><Relationship Id="rId1" Type="http://schemas.openxmlformats.org/officeDocument/2006/relationships/tags" Target="../tags/tag36.xml"/><Relationship Id="rId6" Type="http://schemas.openxmlformats.org/officeDocument/2006/relationships/image" Target="../media/image21.svg"/><Relationship Id="rId11" Type="http://schemas.microsoft.com/office/2007/relationships/hdphoto" Target="../media/hdphoto1.wdp"/><Relationship Id="rId5" Type="http://schemas.openxmlformats.org/officeDocument/2006/relationships/image" Target="../media/image20.png"/><Relationship Id="rId15" Type="http://schemas.openxmlformats.org/officeDocument/2006/relationships/image" Target="../media/image27.svg"/><Relationship Id="rId10" Type="http://schemas.openxmlformats.org/officeDocument/2006/relationships/image" Target="../media/image24.png"/><Relationship Id="rId4" Type="http://schemas.openxmlformats.org/officeDocument/2006/relationships/image" Target="../media/image19.emf"/><Relationship Id="rId9" Type="http://schemas.openxmlformats.org/officeDocument/2006/relationships/hyperlink" Target="https://provider.amerigroup.com/iowa-provider/home" TargetMode="External"/><Relationship Id="rId14" Type="http://schemas.openxmlformats.org/officeDocument/2006/relationships/image" Target="../media/image26.png"/></Relationships>
</file>

<file path=ppt/slides/_rels/slide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oleObject" Target="../embeddings/oleObject36.bin"/><Relationship Id="rId7" Type="http://schemas.openxmlformats.org/officeDocument/2006/relationships/image" Target="../media/image28.png"/><Relationship Id="rId2" Type="http://schemas.openxmlformats.org/officeDocument/2006/relationships/slideLayout" Target="../slideLayouts/slideLayout34.xml"/><Relationship Id="rId1" Type="http://schemas.openxmlformats.org/officeDocument/2006/relationships/tags" Target="../tags/tag37.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17.emf"/><Relationship Id="rId9" Type="http://schemas.openxmlformats.org/officeDocument/2006/relationships/image" Target="../media/image32.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33.xml"/><Relationship Id="rId1" Type="http://schemas.openxmlformats.org/officeDocument/2006/relationships/tags" Target="../tags/tag38.xml"/><Relationship Id="rId6" Type="http://schemas.openxmlformats.org/officeDocument/2006/relationships/hyperlink" Target="https://www.elevancehealth.com/newsroom/amerigroup-health-plans-to-be-renamed-wellpoint-in-january-2024#:~:text=Elevance%20Health%20Subsidiary%20Amerigroup%20to%20be%20Renamed%20Wellpoint%20in%20January%202024,-Press%20Release%20July&amp;text=Indianapolis%2C%20Ind.,evolution%20to%20support%20whole%20health." TargetMode="External"/><Relationship Id="rId5" Type="http://schemas.openxmlformats.org/officeDocument/2006/relationships/hyperlink" Target="https://provider.amerigroup.com/iowa-provider/home" TargetMode="External"/><Relationship Id="rId4" Type="http://schemas.openxmlformats.org/officeDocument/2006/relationships/image" Target="../media/image17.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D70A875-14D2-694C-9B9C-552ED115AE30}"/>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6" name="Object 5" hidden="1">
                        <a:extLst>
                          <a:ext uri="{FF2B5EF4-FFF2-40B4-BE49-F238E27FC236}">
                            <a16:creationId xmlns:a16="http://schemas.microsoft.com/office/drawing/2014/main" id="{8D70A875-14D2-694C-9B9C-552ED115AE30}"/>
                          </a:ext>
                        </a:extLst>
                      </p:cNvPr>
                      <p:cNvPicPr/>
                      <p:nvPr/>
                    </p:nvPicPr>
                    <p:blipFill>
                      <a:blip r:embed="rId5"/>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CA12333-9541-4B4C-97E1-86FF6813A50E}"/>
              </a:ext>
            </a:extLst>
          </p:cNvPr>
          <p:cNvSpPr>
            <a:spLocks noGrp="1"/>
          </p:cNvSpPr>
          <p:nvPr>
            <p:ph type="ctrTitle"/>
          </p:nvPr>
        </p:nvSpPr>
        <p:spPr/>
        <p:txBody>
          <a:bodyPr/>
          <a:lstStyle/>
          <a:p>
            <a:r>
              <a:rPr lang="en-US" dirty="0"/>
              <a:t>Amerigroup Iowa</a:t>
            </a:r>
            <a:br>
              <a:rPr lang="en-US" dirty="0"/>
            </a:br>
            <a:r>
              <a:rPr lang="en-US" dirty="0"/>
              <a:t>Rebrand to Wellpoint</a:t>
            </a:r>
          </a:p>
        </p:txBody>
      </p:sp>
      <p:sp>
        <p:nvSpPr>
          <p:cNvPr id="7" name="Subtitle 6">
            <a:extLst>
              <a:ext uri="{FF2B5EF4-FFF2-40B4-BE49-F238E27FC236}">
                <a16:creationId xmlns:a16="http://schemas.microsoft.com/office/drawing/2014/main" id="{E4E7F986-5476-B64A-BA79-E9903CD4F29B}"/>
              </a:ext>
            </a:extLst>
          </p:cNvPr>
          <p:cNvSpPr>
            <a:spLocks noGrp="1"/>
          </p:cNvSpPr>
          <p:nvPr>
            <p:ph type="subTitle" idx="1"/>
          </p:nvPr>
        </p:nvSpPr>
        <p:spPr>
          <a:xfrm>
            <a:off x="3276600" y="3709437"/>
            <a:ext cx="5638800" cy="348965"/>
          </a:xfrm>
        </p:spPr>
        <p:txBody>
          <a:bodyPr/>
          <a:lstStyle/>
          <a:p>
            <a:r>
              <a:rPr lang="en-US" dirty="0">
                <a:solidFill>
                  <a:schemeClr val="accent2"/>
                </a:solidFill>
              </a:rPr>
              <a:t>Beginning January 1, 2024</a:t>
            </a:r>
          </a:p>
        </p:txBody>
      </p:sp>
    </p:spTree>
    <p:extLst>
      <p:ext uri="{BB962C8B-B14F-4D97-AF65-F5344CB8AC3E}">
        <p14:creationId xmlns:p14="http://schemas.microsoft.com/office/powerpoint/2010/main" val="136623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6773BCF-BFE2-6A49-9126-977845C0B88A}"/>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7" name="Object 6" hidden="1">
                        <a:extLst>
                          <a:ext uri="{FF2B5EF4-FFF2-40B4-BE49-F238E27FC236}">
                            <a16:creationId xmlns:a16="http://schemas.microsoft.com/office/drawing/2014/main" id="{06773BCF-BFE2-6A49-9126-977845C0B88A}"/>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E16C90F-4855-9A47-8758-D56AEDAFA5FC}"/>
              </a:ext>
            </a:extLst>
          </p:cNvPr>
          <p:cNvSpPr>
            <a:spLocks noGrp="1"/>
          </p:cNvSpPr>
          <p:nvPr>
            <p:ph type="title"/>
          </p:nvPr>
        </p:nvSpPr>
        <p:spPr/>
        <p:txBody>
          <a:bodyPr/>
          <a:lstStyle/>
          <a:p>
            <a:r>
              <a:rPr lang="en-US" dirty="0"/>
              <a:t>Rebrand Background &amp; Purpose </a:t>
            </a:r>
          </a:p>
        </p:txBody>
      </p:sp>
      <p:sp>
        <p:nvSpPr>
          <p:cNvPr id="3" name="Content Placeholder 2">
            <a:extLst>
              <a:ext uri="{FF2B5EF4-FFF2-40B4-BE49-F238E27FC236}">
                <a16:creationId xmlns:a16="http://schemas.microsoft.com/office/drawing/2014/main" id="{C9712726-5781-E34A-AB97-02BFB0586711}"/>
              </a:ext>
            </a:extLst>
          </p:cNvPr>
          <p:cNvSpPr>
            <a:spLocks noGrp="1"/>
          </p:cNvSpPr>
          <p:nvPr>
            <p:ph sz="quarter" idx="11"/>
          </p:nvPr>
        </p:nvSpPr>
        <p:spPr>
          <a:xfrm>
            <a:off x="671805" y="2752530"/>
            <a:ext cx="4926562" cy="3133271"/>
          </a:xfrm>
        </p:spPr>
        <p:txBody>
          <a:bodyPr/>
          <a:lstStyle/>
          <a:p>
            <a:r>
              <a:rPr lang="en-US" b="1" dirty="0"/>
              <a:t>Reason for the Rebrand</a:t>
            </a:r>
          </a:p>
          <a:p>
            <a:pPr marL="63500" marR="146685">
              <a:spcBef>
                <a:spcPts val="0"/>
              </a:spcBef>
              <a:spcAft>
                <a:spcPts val="0"/>
              </a:spcAft>
            </a:pPr>
            <a:endParaRPr lang="en-US" sz="1200" dirty="0">
              <a:effectLst/>
              <a:latin typeface="+mn-lt"/>
              <a:ea typeface="Times New Roman" panose="02020603050405020304" pitchFamily="18" charset="0"/>
            </a:endParaRPr>
          </a:p>
          <a:p>
            <a:pPr marL="63500" marR="146685">
              <a:spcBef>
                <a:spcPts val="0"/>
              </a:spcBef>
              <a:spcAft>
                <a:spcPts val="0"/>
              </a:spcAft>
            </a:pPr>
            <a:r>
              <a:rPr lang="en-US" sz="1800" dirty="0">
                <a:effectLst/>
                <a:latin typeface="+mn-lt"/>
                <a:ea typeface="Times New Roman" panose="02020603050405020304" pitchFamily="18" charset="0"/>
              </a:rPr>
              <a:t>In a process that begins </a:t>
            </a:r>
            <a:r>
              <a:rPr lang="en-US" sz="1800" dirty="0">
                <a:latin typeface="+mn-lt"/>
                <a:ea typeface="Times New Roman" panose="02020603050405020304" pitchFamily="18" charset="0"/>
              </a:rPr>
              <a:t>1/1/2024, </a:t>
            </a:r>
            <a:r>
              <a:rPr lang="en-US" sz="1800" dirty="0">
                <a:effectLst/>
                <a:latin typeface="+mn-lt"/>
                <a:ea typeface="Times New Roman" panose="02020603050405020304" pitchFamily="18" charset="0"/>
              </a:rPr>
              <a:t>Elevance Health is streamlining and simplifying the complexity of our health</a:t>
            </a:r>
            <a:r>
              <a:rPr lang="en-US" sz="1800" spc="-10" dirty="0">
                <a:effectLst/>
                <a:latin typeface="+mn-lt"/>
                <a:ea typeface="Times New Roman" panose="02020603050405020304" pitchFamily="18" charset="0"/>
              </a:rPr>
              <a:t> </a:t>
            </a:r>
            <a:r>
              <a:rPr lang="en-US" sz="1800" dirty="0">
                <a:effectLst/>
                <a:latin typeface="+mn-lt"/>
                <a:ea typeface="Times New Roman" panose="02020603050405020304" pitchFamily="18" charset="0"/>
              </a:rPr>
              <a:t>plan</a:t>
            </a:r>
            <a:r>
              <a:rPr lang="en-US" sz="1800" spc="-15" dirty="0">
                <a:effectLst/>
                <a:latin typeface="+mn-lt"/>
                <a:ea typeface="Times New Roman" panose="02020603050405020304" pitchFamily="18" charset="0"/>
              </a:rPr>
              <a:t> </a:t>
            </a:r>
            <a:r>
              <a:rPr lang="en-US" sz="1800" dirty="0">
                <a:effectLst/>
                <a:latin typeface="+mn-lt"/>
                <a:ea typeface="Times New Roman" panose="02020603050405020304" pitchFamily="18" charset="0"/>
              </a:rPr>
              <a:t>to</a:t>
            </a:r>
            <a:r>
              <a:rPr lang="en-US" sz="1800" spc="-15" dirty="0">
                <a:effectLst/>
                <a:latin typeface="+mn-lt"/>
                <a:ea typeface="Times New Roman" panose="02020603050405020304" pitchFamily="18" charset="0"/>
              </a:rPr>
              <a:t> </a:t>
            </a:r>
            <a:r>
              <a:rPr lang="en-US" sz="1800" dirty="0">
                <a:effectLst/>
                <a:latin typeface="+mn-lt"/>
                <a:ea typeface="Times New Roman" panose="02020603050405020304" pitchFamily="18" charset="0"/>
              </a:rPr>
              <a:t>reduce</a:t>
            </a:r>
            <a:r>
              <a:rPr lang="en-US" sz="1800" spc="-15" dirty="0">
                <a:effectLst/>
                <a:latin typeface="+mn-lt"/>
                <a:ea typeface="Times New Roman" panose="02020603050405020304" pitchFamily="18" charset="0"/>
              </a:rPr>
              <a:t> </a:t>
            </a:r>
            <a:r>
              <a:rPr lang="en-US" sz="1800" dirty="0">
                <a:effectLst/>
                <a:latin typeface="+mn-lt"/>
                <a:ea typeface="Times New Roman" panose="02020603050405020304" pitchFamily="18" charset="0"/>
              </a:rPr>
              <a:t>the</a:t>
            </a:r>
            <a:r>
              <a:rPr lang="en-US" sz="1800" spc="-10" dirty="0">
                <a:effectLst/>
                <a:latin typeface="+mn-lt"/>
                <a:ea typeface="Times New Roman" panose="02020603050405020304" pitchFamily="18" charset="0"/>
              </a:rPr>
              <a:t> </a:t>
            </a:r>
            <a:r>
              <a:rPr lang="en-US" sz="1800" dirty="0">
                <a:effectLst/>
                <a:latin typeface="+mn-lt"/>
                <a:ea typeface="Times New Roman" panose="02020603050405020304" pitchFamily="18" charset="0"/>
              </a:rPr>
              <a:t>number</a:t>
            </a:r>
            <a:r>
              <a:rPr lang="en-US" sz="1800" spc="-20" dirty="0">
                <a:effectLst/>
                <a:latin typeface="+mn-lt"/>
                <a:ea typeface="Times New Roman" panose="02020603050405020304" pitchFamily="18" charset="0"/>
              </a:rPr>
              <a:t> </a:t>
            </a:r>
            <a:r>
              <a:rPr lang="en-US" sz="1800" dirty="0">
                <a:effectLst/>
                <a:latin typeface="+mn-lt"/>
                <a:ea typeface="Times New Roman" panose="02020603050405020304" pitchFamily="18" charset="0"/>
              </a:rPr>
              <a:t>of</a:t>
            </a:r>
            <a:r>
              <a:rPr lang="en-US" sz="1800" spc="-10" dirty="0">
                <a:effectLst/>
                <a:latin typeface="+mn-lt"/>
                <a:ea typeface="Times New Roman" panose="02020603050405020304" pitchFamily="18" charset="0"/>
              </a:rPr>
              <a:t> </a:t>
            </a:r>
            <a:r>
              <a:rPr lang="en-US" sz="1800" dirty="0">
                <a:effectLst/>
                <a:latin typeface="+mn-lt"/>
                <a:ea typeface="Times New Roman" panose="02020603050405020304" pitchFamily="18" charset="0"/>
              </a:rPr>
              <a:t>brands</a:t>
            </a:r>
            <a:r>
              <a:rPr lang="en-US" sz="1800" spc="-15" dirty="0">
                <a:effectLst/>
                <a:latin typeface="+mn-lt"/>
                <a:ea typeface="Times New Roman" panose="02020603050405020304" pitchFamily="18" charset="0"/>
              </a:rPr>
              <a:t> </a:t>
            </a:r>
            <a:r>
              <a:rPr lang="en-US" sz="1800" dirty="0">
                <a:effectLst/>
                <a:latin typeface="+mn-lt"/>
                <a:ea typeface="Times New Roman" panose="02020603050405020304" pitchFamily="18" charset="0"/>
              </a:rPr>
              <a:t>we</a:t>
            </a:r>
            <a:r>
              <a:rPr lang="en-US" sz="1800" spc="-20" dirty="0">
                <a:effectLst/>
                <a:latin typeface="+mn-lt"/>
                <a:ea typeface="Times New Roman" panose="02020603050405020304" pitchFamily="18" charset="0"/>
              </a:rPr>
              <a:t> </a:t>
            </a:r>
            <a:r>
              <a:rPr lang="en-US" sz="1800" dirty="0">
                <a:effectLst/>
                <a:latin typeface="+mn-lt"/>
                <a:ea typeface="Times New Roman" panose="02020603050405020304" pitchFamily="18" charset="0"/>
              </a:rPr>
              <a:t>have</a:t>
            </a:r>
            <a:r>
              <a:rPr lang="en-US" sz="1800" spc="-10" dirty="0">
                <a:effectLst/>
                <a:latin typeface="+mn-lt"/>
                <a:ea typeface="Times New Roman" panose="02020603050405020304" pitchFamily="18" charset="0"/>
              </a:rPr>
              <a:t> </a:t>
            </a:r>
            <a:r>
              <a:rPr lang="en-US" sz="1800" dirty="0">
                <a:effectLst/>
                <a:latin typeface="+mn-lt"/>
                <a:ea typeface="Times New Roman" panose="02020603050405020304" pitchFamily="18" charset="0"/>
              </a:rPr>
              <a:t>in</a:t>
            </a:r>
            <a:r>
              <a:rPr lang="en-US" sz="1800" spc="-10" dirty="0">
                <a:effectLst/>
                <a:latin typeface="+mn-lt"/>
                <a:ea typeface="Times New Roman" panose="02020603050405020304" pitchFamily="18" charset="0"/>
              </a:rPr>
              <a:t> </a:t>
            </a:r>
            <a:r>
              <a:rPr lang="en-US" sz="1800" spc="-10" dirty="0">
                <a:latin typeface="+mn-lt"/>
                <a:ea typeface="Times New Roman" panose="02020603050405020304" pitchFamily="18" charset="0"/>
              </a:rPr>
              <a:t>the</a:t>
            </a:r>
            <a:r>
              <a:rPr lang="en-US" sz="1800" spc="-15" dirty="0">
                <a:effectLst/>
                <a:latin typeface="+mn-lt"/>
                <a:ea typeface="Times New Roman" panose="02020603050405020304" pitchFamily="18" charset="0"/>
              </a:rPr>
              <a:t> </a:t>
            </a:r>
            <a:r>
              <a:rPr lang="en-US" sz="1800" dirty="0">
                <a:effectLst/>
                <a:latin typeface="+mn-lt"/>
                <a:ea typeface="Times New Roman" panose="02020603050405020304" pitchFamily="18" charset="0"/>
              </a:rPr>
              <a:t>market. </a:t>
            </a:r>
          </a:p>
          <a:p>
            <a:pPr marL="63500" marR="146685">
              <a:spcBef>
                <a:spcPts val="0"/>
              </a:spcBef>
              <a:spcAft>
                <a:spcPts val="0"/>
              </a:spcAft>
            </a:pPr>
            <a:endParaRPr lang="en-US" sz="1800" spc="-10" dirty="0">
              <a:latin typeface="+mn-lt"/>
              <a:ea typeface="Times New Roman" panose="02020603050405020304" pitchFamily="18" charset="0"/>
            </a:endParaRPr>
          </a:p>
          <a:p>
            <a:pPr marL="63500" marR="146685">
              <a:spcBef>
                <a:spcPts val="0"/>
              </a:spcBef>
              <a:spcAft>
                <a:spcPts val="0"/>
              </a:spcAft>
            </a:pPr>
            <a:r>
              <a:rPr lang="en-US" sz="1800" spc="-10" dirty="0">
                <a:effectLst/>
                <a:latin typeface="+mn-lt"/>
                <a:ea typeface="Times New Roman" panose="02020603050405020304" pitchFamily="18" charset="0"/>
              </a:rPr>
              <a:t>Allows </a:t>
            </a:r>
            <a:r>
              <a:rPr lang="en-US" sz="1800" dirty="0">
                <a:effectLst/>
                <a:latin typeface="+mn-lt"/>
                <a:ea typeface="Times New Roman" panose="02020603050405020304" pitchFamily="18" charset="0"/>
              </a:rPr>
              <a:t>partners, customers &amp; members to clearly understand where we serve, who we serve, and what our brands </a:t>
            </a:r>
            <a:r>
              <a:rPr lang="en-US" sz="1800" spc="-20" dirty="0">
                <a:effectLst/>
                <a:latin typeface="+mn-lt"/>
                <a:ea typeface="Times New Roman" panose="02020603050405020304" pitchFamily="18" charset="0"/>
              </a:rPr>
              <a:t>do.</a:t>
            </a:r>
            <a:endParaRPr lang="en-US" sz="1800" dirty="0">
              <a:effectLst/>
              <a:latin typeface="+mn-lt"/>
              <a:ea typeface="Times New Roman" panose="02020603050405020304" pitchFamily="18" charset="0"/>
            </a:endParaRPr>
          </a:p>
        </p:txBody>
      </p:sp>
      <p:sp>
        <p:nvSpPr>
          <p:cNvPr id="4" name="Content Placeholder 3">
            <a:extLst>
              <a:ext uri="{FF2B5EF4-FFF2-40B4-BE49-F238E27FC236}">
                <a16:creationId xmlns:a16="http://schemas.microsoft.com/office/drawing/2014/main" id="{2C5932CE-A860-9749-AB7D-A26EEF711D0A}"/>
              </a:ext>
            </a:extLst>
          </p:cNvPr>
          <p:cNvSpPr>
            <a:spLocks noGrp="1"/>
          </p:cNvSpPr>
          <p:nvPr>
            <p:ph sz="quarter" idx="12"/>
          </p:nvPr>
        </p:nvSpPr>
        <p:spPr>
          <a:xfrm>
            <a:off x="5495731" y="1644020"/>
            <a:ext cx="5793922" cy="4411547"/>
          </a:xfrm>
          <a:solidFill>
            <a:schemeClr val="accent3">
              <a:lumMod val="40000"/>
              <a:lumOff val="60000"/>
            </a:schemeClr>
          </a:solidFill>
        </p:spPr>
        <p:txBody>
          <a:bodyPr lIns="274320" tIns="182880" rIns="274320" bIns="91440"/>
          <a:lstStyle/>
          <a:p>
            <a:r>
              <a:rPr lang="en-US" b="1" dirty="0"/>
              <a:t>Iowa Impact </a:t>
            </a:r>
          </a:p>
          <a:p>
            <a:pPr marL="285750" indent="-285750">
              <a:spcBef>
                <a:spcPts val="600"/>
              </a:spcBef>
              <a:spcAft>
                <a:spcPts val="600"/>
              </a:spcAft>
              <a:buFont typeface="Arial" panose="020B0604020202020204" pitchFamily="34" charset="0"/>
              <a:buChar char="•"/>
            </a:pPr>
            <a:r>
              <a:rPr lang="en-US" sz="1800" b="1" dirty="0">
                <a:solidFill>
                  <a:schemeClr val="accent2"/>
                </a:solidFill>
                <a:effectLst/>
                <a:latin typeface="+mn-lt"/>
              </a:rPr>
              <a:t>No impact or changes to members’ health plan benefits</a:t>
            </a:r>
            <a:r>
              <a:rPr lang="en-US" sz="1800" dirty="0">
                <a:effectLst/>
                <a:latin typeface="+mn-lt"/>
              </a:rPr>
              <a:t>, services or care provider network</a:t>
            </a:r>
          </a:p>
          <a:p>
            <a:pPr marL="285750" indent="-285750">
              <a:spcBef>
                <a:spcPts val="600"/>
              </a:spcBef>
              <a:spcAft>
                <a:spcPts val="600"/>
              </a:spcAft>
              <a:buFont typeface="Arial" panose="020B0604020202020204" pitchFamily="34" charset="0"/>
              <a:buChar char="•"/>
            </a:pPr>
            <a:r>
              <a:rPr lang="en-US" sz="1800" b="1" dirty="0">
                <a:solidFill>
                  <a:schemeClr val="accent2"/>
                </a:solidFill>
                <a:latin typeface="+mn-lt"/>
              </a:rPr>
              <a:t>No changes to coverage </a:t>
            </a:r>
            <a:r>
              <a:rPr lang="en-US" sz="1800" dirty="0">
                <a:latin typeface="+mn-lt"/>
              </a:rPr>
              <a:t>for Iowa members who are enrolled with Amerigroup.  </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1800" dirty="0">
                <a:effectLst/>
                <a:latin typeface="+mn-lt"/>
              </a:rPr>
              <a:t>New name reflects the </a:t>
            </a:r>
            <a:r>
              <a:rPr lang="en-US" sz="1800" b="1" dirty="0">
                <a:solidFill>
                  <a:schemeClr val="accent2"/>
                </a:solidFill>
                <a:effectLst/>
                <a:latin typeface="+mn-lt"/>
              </a:rPr>
              <a:t>company’s continued evolution</a:t>
            </a:r>
            <a:r>
              <a:rPr lang="en-US" sz="1800" b="1" dirty="0">
                <a:effectLst/>
                <a:latin typeface="+mn-lt"/>
              </a:rPr>
              <a:t> </a:t>
            </a:r>
            <a:r>
              <a:rPr lang="en-US" sz="1800" dirty="0">
                <a:effectLst/>
                <a:latin typeface="+mn-lt"/>
              </a:rPr>
              <a:t>to deliver whole health, </a:t>
            </a:r>
            <a:r>
              <a:rPr lang="en-US" sz="1800" dirty="0">
                <a:solidFill>
                  <a:srgbClr val="202020"/>
                </a:solidFill>
                <a:latin typeface="+mn-lt"/>
              </a:rPr>
              <a:t>fostering</a:t>
            </a:r>
            <a:r>
              <a:rPr kumimoji="0" lang="en-US" sz="1800" u="none" strike="noStrike" kern="1200" cap="none" spc="0" normalizeH="0" baseline="0" noProof="0" dirty="0">
                <a:ln>
                  <a:noFill/>
                </a:ln>
                <a:solidFill>
                  <a:srgbClr val="202020"/>
                </a:solidFill>
                <a:effectLst/>
                <a:uLnTx/>
                <a:uFillTx/>
                <a:latin typeface="+mn-lt"/>
                <a:ea typeface="+mn-ea"/>
                <a:cs typeface="+mn-cs"/>
              </a:rPr>
              <a:t> independence, confidence, and whole-person health.</a:t>
            </a:r>
            <a:endParaRPr lang="en-US" sz="1800" dirty="0">
              <a:effectLst/>
              <a:latin typeface="+mn-lt"/>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u="none" strike="noStrike" kern="1200" cap="none" spc="0" normalizeH="0" baseline="0" noProof="0" dirty="0">
                <a:ln>
                  <a:noFill/>
                </a:ln>
                <a:solidFill>
                  <a:srgbClr val="202020"/>
                </a:solidFill>
                <a:effectLst/>
                <a:uLnTx/>
                <a:uFillTx/>
                <a:latin typeface="+mn-lt"/>
                <a:ea typeface="+mn-ea"/>
                <a:cs typeface="+mn-cs"/>
              </a:rPr>
              <a:t>Offers </a:t>
            </a:r>
            <a:r>
              <a:rPr lang="en-US" sz="1800" dirty="0">
                <a:solidFill>
                  <a:srgbClr val="202020"/>
                </a:solidFill>
                <a:latin typeface="+mn-lt"/>
              </a:rPr>
              <a:t>services</a:t>
            </a:r>
            <a:r>
              <a:rPr kumimoji="0" lang="en-US" sz="1800" u="none" strike="noStrike" kern="1200" cap="none" spc="0" normalizeH="0" baseline="0" noProof="0" dirty="0">
                <a:ln>
                  <a:noFill/>
                </a:ln>
                <a:solidFill>
                  <a:srgbClr val="202020"/>
                </a:solidFill>
                <a:effectLst/>
                <a:uLnTx/>
                <a:uFillTx/>
                <a:latin typeface="+mn-lt"/>
                <a:ea typeface="+mn-ea"/>
                <a:cs typeface="+mn-cs"/>
              </a:rPr>
              <a:t> all life points that </a:t>
            </a:r>
            <a:r>
              <a:rPr kumimoji="0" lang="en-US" sz="1800" b="1" u="none" strike="noStrike" kern="1200" cap="none" spc="0" normalizeH="0" baseline="0" noProof="0" dirty="0">
                <a:ln>
                  <a:noFill/>
                </a:ln>
                <a:solidFill>
                  <a:schemeClr val="accent2"/>
                </a:solidFill>
                <a:effectLst/>
                <a:uLnTx/>
                <a:uFillTx/>
                <a:latin typeface="+mn-lt"/>
                <a:ea typeface="+mn-ea"/>
                <a:cs typeface="+mn-cs"/>
              </a:rPr>
              <a:t>help our members make the right care decisions </a:t>
            </a:r>
            <a:r>
              <a:rPr kumimoji="0" lang="en-US" sz="1800" u="none" strike="noStrike" kern="1200" cap="none" spc="0" normalizeH="0" baseline="0" noProof="0" dirty="0">
                <a:ln>
                  <a:noFill/>
                </a:ln>
                <a:solidFill>
                  <a:srgbClr val="202020"/>
                </a:solidFill>
                <a:effectLst/>
                <a:uLnTx/>
                <a:uFillTx/>
                <a:latin typeface="+mn-lt"/>
                <a:ea typeface="+mn-ea"/>
                <a:cs typeface="+mn-cs"/>
              </a:rPr>
              <a:t>to get supportive health solutions.</a:t>
            </a:r>
            <a:endParaRPr kumimoji="0" lang="en-US" sz="1800" u="none" strike="sngStrike" kern="1200" cap="none" spc="0" normalizeH="0" baseline="0" noProof="0" dirty="0">
              <a:ln>
                <a:noFill/>
              </a:ln>
              <a:solidFill>
                <a:srgbClr val="FF0000"/>
              </a:solidFill>
              <a:effectLst/>
              <a:uLnTx/>
              <a:uFillTx/>
              <a:latin typeface="+mn-lt"/>
              <a:ea typeface="+mn-ea"/>
              <a:cs typeface="+mn-cs"/>
            </a:endParaRPr>
          </a:p>
        </p:txBody>
      </p:sp>
      <p:pic>
        <p:nvPicPr>
          <p:cNvPr id="5" name="Picture 4" descr="Logo&#10;&#10;Description automatically generated">
            <a:extLst>
              <a:ext uri="{FF2B5EF4-FFF2-40B4-BE49-F238E27FC236}">
                <a16:creationId xmlns:a16="http://schemas.microsoft.com/office/drawing/2014/main" id="{5AA169D2-F55C-9D76-3338-4B9DD8FE02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48119" y="1617860"/>
            <a:ext cx="2591592" cy="822960"/>
          </a:xfrm>
          <a:prstGeom prst="rect">
            <a:avLst/>
          </a:prstGeom>
        </p:spPr>
      </p:pic>
    </p:spTree>
    <p:extLst>
      <p:ext uri="{BB962C8B-B14F-4D97-AF65-F5344CB8AC3E}">
        <p14:creationId xmlns:p14="http://schemas.microsoft.com/office/powerpoint/2010/main" val="4100048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descr="5 column, 3 row table example">
            <a:extLst>
              <a:ext uri="{FF2B5EF4-FFF2-40B4-BE49-F238E27FC236}">
                <a16:creationId xmlns:a16="http://schemas.microsoft.com/office/drawing/2014/main" id="{132C75FF-6724-30B1-68A1-69FF242D9A3E}"/>
              </a:ext>
            </a:extLst>
          </p:cNvPr>
          <p:cNvGraphicFramePr>
            <a:graphicFrameLocks/>
          </p:cNvGraphicFramePr>
          <p:nvPr>
            <p:extLst>
              <p:ext uri="{D42A27DB-BD31-4B8C-83A1-F6EECF244321}">
                <p14:modId xmlns:p14="http://schemas.microsoft.com/office/powerpoint/2010/main" val="2136446981"/>
              </p:ext>
            </p:extLst>
          </p:nvPr>
        </p:nvGraphicFramePr>
        <p:xfrm>
          <a:off x="402771" y="1299012"/>
          <a:ext cx="5197151" cy="4892040"/>
        </p:xfrm>
        <a:graphic>
          <a:graphicData uri="http://schemas.openxmlformats.org/drawingml/2006/table">
            <a:tbl>
              <a:tblPr firstRow="1"/>
              <a:tblGrid>
                <a:gridCol w="2051180">
                  <a:extLst>
                    <a:ext uri="{9D8B030D-6E8A-4147-A177-3AD203B41FA5}">
                      <a16:colId xmlns:a16="http://schemas.microsoft.com/office/drawing/2014/main" val="20001"/>
                    </a:ext>
                  </a:extLst>
                </a:gridCol>
                <a:gridCol w="3145971">
                  <a:extLst>
                    <a:ext uri="{9D8B030D-6E8A-4147-A177-3AD203B41FA5}">
                      <a16:colId xmlns:a16="http://schemas.microsoft.com/office/drawing/2014/main" val="20003"/>
                    </a:ext>
                  </a:extLst>
                </a:gridCol>
              </a:tblGrid>
              <a:tr h="1802786">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Contracts</a:t>
                      </a: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kumimoji="0" lang="en-US" altLang="en-US" sz="1500" b="1"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rPr>
                        <a:t>No Changes. </a:t>
                      </a:r>
                      <a:r>
                        <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rPr>
                        <a:t>There are no changes to Iowa Medicaid provider contracts, reimbursement or level of support as a result of the rebranding. </a:t>
                      </a:r>
                    </a:p>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endPar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55828">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Credentialing</a:t>
                      </a:r>
                    </a:p>
                    <a:p>
                      <a:pPr marL="0" marR="0" lvl="0" indent="0" algn="l" defTabSz="914400" rtl="0" eaLnBrk="1" fontAlgn="base" latinLnBrk="0" hangingPunct="1">
                        <a:lnSpc>
                          <a:spcPct val="100000"/>
                        </a:lnSpc>
                        <a:spcBef>
                          <a:spcPct val="50000"/>
                        </a:spcBef>
                        <a:spcAft>
                          <a:spcPct val="0"/>
                        </a:spcAft>
                        <a:buClr>
                          <a:schemeClr val="tx1"/>
                        </a:buClr>
                        <a:buSzTx/>
                        <a:buFontTx/>
                        <a:buNone/>
                        <a:tabLst/>
                      </a:pPr>
                      <a:endPar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kumimoji="0" lang="en-US" altLang="en-US" sz="1500" b="1"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rPr>
                        <a:t>No Changes. </a:t>
                      </a:r>
                      <a:r>
                        <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rPr>
                        <a:t>There are no changes to the provider enrollment or credentialing process as a result of the rebranding. </a:t>
                      </a:r>
                    </a:p>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endPar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85394">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Claims</a:t>
                      </a: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kumimoji="0" lang="en-US" altLang="en-US" sz="1500" b="1"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rPr>
                        <a:t>No Changes. </a:t>
                      </a:r>
                      <a:r>
                        <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rPr>
                        <a:t>There are no changes to your claims submission process as a result of this rebranding, regardless of claim date. </a:t>
                      </a: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4" name="Object 3" hidden="1">
            <a:extLst>
              <a:ext uri="{FF2B5EF4-FFF2-40B4-BE49-F238E27FC236}">
                <a16:creationId xmlns:a16="http://schemas.microsoft.com/office/drawing/2014/main" id="{7D2D4BA9-3077-464B-B450-5FD7AB3DD9DE}"/>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4" name="Object 3" hidden="1">
                        <a:extLst>
                          <a:ext uri="{FF2B5EF4-FFF2-40B4-BE49-F238E27FC236}">
                            <a16:creationId xmlns:a16="http://schemas.microsoft.com/office/drawing/2014/main" id="{7D2D4BA9-3077-464B-B450-5FD7AB3DD9DE}"/>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21235C6-4DA0-1C44-8969-5040CF58CAEE}"/>
              </a:ext>
            </a:extLst>
          </p:cNvPr>
          <p:cNvSpPr>
            <a:spLocks noGrp="1"/>
          </p:cNvSpPr>
          <p:nvPr>
            <p:ph type="title"/>
          </p:nvPr>
        </p:nvSpPr>
        <p:spPr/>
        <p:txBody>
          <a:bodyPr/>
          <a:lstStyle/>
          <a:p>
            <a:r>
              <a:rPr lang="en-US" dirty="0"/>
              <a:t>A Seamless Transition for Iowa Providers </a:t>
            </a:r>
          </a:p>
        </p:txBody>
      </p:sp>
      <p:pic>
        <p:nvPicPr>
          <p:cNvPr id="2" name="Graphic 1">
            <a:extLst>
              <a:ext uri="{FF2B5EF4-FFF2-40B4-BE49-F238E27FC236}">
                <a16:creationId xmlns:a16="http://schemas.microsoft.com/office/drawing/2014/main" id="{812863A4-3862-AF87-CA7C-6885FF247E8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12101" y="1886342"/>
            <a:ext cx="909774" cy="909774"/>
          </a:xfrm>
          <a:prstGeom prst="rect">
            <a:avLst/>
          </a:prstGeom>
        </p:spPr>
      </p:pic>
      <p:pic>
        <p:nvPicPr>
          <p:cNvPr id="6" name="Graphic 5">
            <a:extLst>
              <a:ext uri="{FF2B5EF4-FFF2-40B4-BE49-F238E27FC236}">
                <a16:creationId xmlns:a16="http://schemas.microsoft.com/office/drawing/2014/main" id="{19B4C65C-4DBF-B6B4-5E48-72F23728C5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88301" y="5266437"/>
            <a:ext cx="878673" cy="878673"/>
          </a:xfrm>
          <a:prstGeom prst="rect">
            <a:avLst/>
          </a:prstGeom>
        </p:spPr>
      </p:pic>
      <p:graphicFrame>
        <p:nvGraphicFramePr>
          <p:cNvPr id="7" name="Table 6">
            <a:extLst>
              <a:ext uri="{FF2B5EF4-FFF2-40B4-BE49-F238E27FC236}">
                <a16:creationId xmlns:a16="http://schemas.microsoft.com/office/drawing/2014/main" id="{DB3C9828-674F-934F-6502-9E4EF585AF2F}"/>
              </a:ext>
            </a:extLst>
          </p:cNvPr>
          <p:cNvGraphicFramePr>
            <a:graphicFrameLocks noGrp="1"/>
          </p:cNvGraphicFramePr>
          <p:nvPr>
            <p:extLst>
              <p:ext uri="{D42A27DB-BD31-4B8C-83A1-F6EECF244321}">
                <p14:modId xmlns:p14="http://schemas.microsoft.com/office/powerpoint/2010/main" val="2028269661"/>
              </p:ext>
            </p:extLst>
          </p:nvPr>
        </p:nvGraphicFramePr>
        <p:xfrm>
          <a:off x="6008914" y="1373657"/>
          <a:ext cx="5421086" cy="5393154"/>
        </p:xfrm>
        <a:graphic>
          <a:graphicData uri="http://schemas.openxmlformats.org/drawingml/2006/table">
            <a:tbl>
              <a:tblPr firstRow="1"/>
              <a:tblGrid>
                <a:gridCol w="2230017">
                  <a:extLst>
                    <a:ext uri="{9D8B030D-6E8A-4147-A177-3AD203B41FA5}">
                      <a16:colId xmlns:a16="http://schemas.microsoft.com/office/drawing/2014/main" val="414156013"/>
                    </a:ext>
                  </a:extLst>
                </a:gridCol>
                <a:gridCol w="3191069">
                  <a:extLst>
                    <a:ext uri="{9D8B030D-6E8A-4147-A177-3AD203B41FA5}">
                      <a16:colId xmlns:a16="http://schemas.microsoft.com/office/drawing/2014/main" val="2376470487"/>
                    </a:ext>
                  </a:extLst>
                </a:gridCol>
              </a:tblGrid>
              <a:tr h="1802786">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Website </a:t>
                      </a: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lang="en-US" sz="1400" b="1" kern="1200" dirty="0">
                          <a:solidFill>
                            <a:schemeClr val="accent2"/>
                          </a:solidFill>
                          <a:effectLst/>
                          <a:latin typeface="Elevance Sans" pitchFamily="2" charset="0"/>
                          <a:ea typeface="Elevance Sans" pitchFamily="2" charset="0"/>
                          <a:cs typeface=""/>
                        </a:rPr>
                        <a:t>You Choose.  </a:t>
                      </a:r>
                      <a:r>
                        <a:rPr lang="en-US" sz="1400" b="0" kern="1200" dirty="0">
                          <a:solidFill>
                            <a:schemeClr val="tx2"/>
                          </a:solidFill>
                          <a:effectLst/>
                          <a:latin typeface="Elevance Sans" pitchFamily="2" charset="0"/>
                          <a:ea typeface="Elevance Sans" pitchFamily="2" charset="0"/>
                          <a:cs typeface=""/>
                        </a:rPr>
                        <a:t>Our Amerigroup provider website will remain live but will redirect to our </a:t>
                      </a:r>
                      <a:r>
                        <a:rPr lang="en-US" sz="1400" kern="1200" dirty="0">
                          <a:solidFill>
                            <a:schemeClr val="tx2"/>
                          </a:solidFill>
                          <a:effectLst/>
                          <a:latin typeface="Elevance Sans" pitchFamily="2" charset="0"/>
                          <a:ea typeface="Elevance Sans" pitchFamily="2" charset="0"/>
                          <a:cs typeface=""/>
                        </a:rPr>
                        <a:t>new Wellpoint provider website: </a:t>
                      </a:r>
                      <a:r>
                        <a:rPr lang="en-US" sz="1400" b="1" u="none" strike="noStrike" kern="1200" dirty="0">
                          <a:solidFill>
                            <a:schemeClr val="accent2"/>
                          </a:solidFill>
                          <a:effectLst/>
                          <a:latin typeface="Elevance Sans" pitchFamily="2" charset="0"/>
                          <a:ea typeface="Elevance Sans" pitchFamily="2" charset="0"/>
                          <a:cs typeface=""/>
                          <a:hlinkClick r:id="rId9">
                            <a:extLst>
                              <a:ext uri="{A12FA001-AC4F-418D-AE19-62706E023703}">
                                <ahyp:hlinkClr xmlns:ahyp="http://schemas.microsoft.com/office/drawing/2018/hyperlinkcolor" val="tx"/>
                              </a:ext>
                            </a:extLst>
                          </a:hlinkClick>
                        </a:rPr>
                        <a:t>https://provider.wellpoint.com/iowa-provider/home</a:t>
                      </a:r>
                      <a:r>
                        <a:rPr lang="en-US" sz="1400" kern="1200" dirty="0">
                          <a:solidFill>
                            <a:schemeClr val="accent2"/>
                          </a:solidFill>
                          <a:effectLst/>
                          <a:latin typeface="Elevance Sans" pitchFamily="2" charset="0"/>
                          <a:ea typeface="Elevance Sans" pitchFamily="2" charset="0"/>
                          <a:cs typeface=""/>
                        </a:rPr>
                        <a:t>.</a:t>
                      </a:r>
                      <a:endParaRPr kumimoji="0" lang="en-US" altLang="en-US" sz="1500" b="0"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9232986"/>
                  </a:ext>
                </a:extLst>
              </a:tr>
              <a:tr h="1555828">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Phone</a:t>
                      </a:r>
                    </a:p>
                    <a:p>
                      <a:pPr marL="0" marR="0" lvl="0" indent="0" algn="l" defTabSz="914400" rtl="0" eaLnBrk="1" fontAlgn="base" latinLnBrk="0" hangingPunct="1">
                        <a:lnSpc>
                          <a:spcPct val="100000"/>
                        </a:lnSpc>
                        <a:spcBef>
                          <a:spcPct val="50000"/>
                        </a:spcBef>
                        <a:spcAft>
                          <a:spcPct val="0"/>
                        </a:spcAft>
                        <a:buClr>
                          <a:schemeClr val="tx1"/>
                        </a:buClr>
                        <a:buSzTx/>
                        <a:buFontTx/>
                        <a:buNone/>
                        <a:tabLst/>
                      </a:pPr>
                      <a:endPar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kumimoji="0" lang="en-US" altLang="en-US" sz="1500" b="1"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rPr>
                        <a:t>You choose. </a:t>
                      </a:r>
                      <a:r>
                        <a:rPr lang="en-US" sz="1400" kern="1200" dirty="0">
                          <a:solidFill>
                            <a:schemeClr val="tx1"/>
                          </a:solidFill>
                          <a:effectLst/>
                          <a:latin typeface="Elevance Sans" pitchFamily="2" charset="0"/>
                          <a:ea typeface="Elevance Sans" pitchFamily="2" charset="0"/>
                          <a:cs typeface=""/>
                        </a:rPr>
                        <a:t> </a:t>
                      </a:r>
                      <a:r>
                        <a:rPr lang="en-US" sz="1400" kern="1200" dirty="0">
                          <a:solidFill>
                            <a:schemeClr val="tx2"/>
                          </a:solidFill>
                          <a:effectLst/>
                          <a:latin typeface="Elevance Sans" pitchFamily="2" charset="0"/>
                          <a:ea typeface="Elevance Sans" pitchFamily="2" charset="0"/>
                          <a:cs typeface=""/>
                        </a:rPr>
                        <a:t>In 2024, providers can continue to call Provider Services at </a:t>
                      </a:r>
                      <a:r>
                        <a:rPr lang="en-US" sz="1400" b="1" kern="1200" dirty="0">
                          <a:solidFill>
                            <a:schemeClr val="tx2"/>
                          </a:solidFill>
                          <a:effectLst/>
                          <a:latin typeface="Elevance Sans" pitchFamily="2" charset="0"/>
                          <a:ea typeface="Elevance Sans" pitchFamily="2" charset="0"/>
                          <a:cs typeface=""/>
                        </a:rPr>
                        <a:t>800-454-3730</a:t>
                      </a:r>
                      <a:r>
                        <a:rPr kumimoji="0" lang="en-US" sz="1400" b="0" i="0" u="none" strike="noStrike" kern="1200" cap="none" spc="0" normalizeH="0" baseline="0" noProof="0" dirty="0">
                          <a:ln>
                            <a:noFill/>
                          </a:ln>
                          <a:solidFill>
                            <a:schemeClr val="tx2"/>
                          </a:solidFill>
                          <a:effectLst/>
                          <a:uLnTx/>
                          <a:uFillTx/>
                          <a:latin typeface="Elevance Sans"/>
                          <a:ea typeface="Elevance Sans" pitchFamily="2" charset="0"/>
                          <a:cs typeface=""/>
                        </a:rPr>
                        <a:t>. Our new Wellpoint provider services number is </a:t>
                      </a:r>
                      <a:r>
                        <a:rPr lang="en-US" sz="1400" b="1" i="0" kern="1200" dirty="0">
                          <a:solidFill>
                            <a:schemeClr val="tx2"/>
                          </a:solidFill>
                          <a:effectLst/>
                          <a:latin typeface="Elevance Sans" pitchFamily="2" charset="0"/>
                          <a:ea typeface="Elevance Sans" pitchFamily="2" charset="0"/>
                          <a:cs typeface=""/>
                        </a:rPr>
                        <a:t>833-731-2143</a:t>
                      </a:r>
                      <a:r>
                        <a:rPr kumimoji="0" lang="en-US" sz="1400" b="0" i="0" u="none" strike="noStrike" kern="1200" cap="none" spc="0" normalizeH="0" baseline="0" noProof="0" dirty="0">
                          <a:ln>
                            <a:noFill/>
                          </a:ln>
                          <a:solidFill>
                            <a:schemeClr val="tx2"/>
                          </a:solidFill>
                          <a:effectLst/>
                          <a:uLnTx/>
                          <a:uFillTx/>
                          <a:latin typeface="Elevance Sans"/>
                          <a:ea typeface="Elevance Sans" pitchFamily="2" charset="0"/>
                          <a:cs typeface=""/>
                        </a:rPr>
                        <a:t>.  Both will work. </a:t>
                      </a:r>
                      <a:endParaRPr kumimoji="0" lang="en-US" altLang="en-US" sz="1400" b="0" i="0" u="none" strike="noStrike" kern="1200" cap="none" spc="0" normalizeH="0" baseline="0" noProof="0" dirty="0">
                        <a:ln>
                          <a:noFill/>
                        </a:ln>
                        <a:solidFill>
                          <a:schemeClr val="tx2"/>
                        </a:solidFill>
                        <a:effectLst/>
                        <a:uLnTx/>
                        <a:uFillTx/>
                        <a:latin typeface="Elevance Sans"/>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72703997"/>
                  </a:ext>
                </a:extLst>
              </a:tr>
              <a:tr h="1185394">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chemeClr val="tx1"/>
                        </a:buClr>
                        <a:buSzTx/>
                        <a:buFontTx/>
                        <a:buNone/>
                        <a:tabLst/>
                      </a:pPr>
                      <a:r>
                        <a:rPr kumimoji="0" lang="en-US" altLang="en-US" sz="2000" b="0" i="0" u="none" strike="noStrike" cap="none" normalizeH="0" baseline="0" dirty="0">
                          <a:ln>
                            <a:noFill/>
                          </a:ln>
                          <a:solidFill>
                            <a:schemeClr val="tx2"/>
                          </a:solidFill>
                          <a:effectLst/>
                          <a:latin typeface="+mj-lt"/>
                          <a:ea typeface="Elevance Sans" pitchFamily="2" charset="0"/>
                          <a:cs typeface="Elevance Sans" pitchFamily="2" charset="0"/>
                        </a:rPr>
                        <a:t>Representatives</a:t>
                      </a: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lvl1pPr marL="117475" indent="-117475" algn="l" defTabSz="725130" rtl="0" eaLnBrk="1" latinLnBrk="0" hangingPunct="1">
                        <a:spcBef>
                          <a:spcPct val="50000"/>
                        </a:spcBef>
                        <a:buClr>
                          <a:schemeClr val="tx1"/>
                        </a:buClr>
                        <a:buFont typeface="Elevance Sans" pitchFamily="2" charset="0"/>
                        <a:defRPr sz="1400" kern="1200">
                          <a:solidFill>
                            <a:schemeClr val="tx1"/>
                          </a:solidFill>
                          <a:latin typeface="Elevance Sans" pitchFamily="2" charset="0"/>
                          <a:ea typeface="Elevance Sans" pitchFamily="2" charset="0"/>
                          <a:cs typeface=""/>
                        </a:defRPr>
                      </a:lvl1pPr>
                      <a:lvl2pPr marL="742950" indent="-285750" algn="l" defTabSz="725130" rtl="0" eaLnBrk="1" latinLnBrk="0" hangingPunct="1">
                        <a:buClr>
                          <a:schemeClr val="tx1"/>
                        </a:buClr>
                        <a:buFont typeface="Elevance Sans" pitchFamily="2" charset="0"/>
                        <a:defRPr sz="1400" kern="1200">
                          <a:solidFill>
                            <a:schemeClr val="tx1"/>
                          </a:solidFill>
                          <a:latin typeface="Elevance Sans" pitchFamily="2" charset="0"/>
                          <a:ea typeface="Elevance Sans" pitchFamily="2" charset="0"/>
                          <a:cs typeface=""/>
                        </a:defRPr>
                      </a:lvl2pPr>
                      <a:lvl3pPr marL="1143000" indent="-228600" algn="l" defTabSz="725130" rtl="0" eaLnBrk="1" latinLnBrk="0" hangingPunct="1">
                        <a:buClr>
                          <a:schemeClr val="tx1"/>
                        </a:buClr>
                        <a:defRPr sz="1400" kern="1200">
                          <a:solidFill>
                            <a:schemeClr val="tx1"/>
                          </a:solidFill>
                          <a:latin typeface="Elevance Sans" pitchFamily="2" charset="0"/>
                          <a:ea typeface="Elevance Sans" pitchFamily="2" charset="0"/>
                          <a:cs typeface=""/>
                        </a:defRPr>
                      </a:lvl3pPr>
                      <a:lvl4pPr marL="16002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4pPr>
                      <a:lvl5pPr marL="2057400" indent="-228600" algn="l" defTabSz="725130" rtl="0" eaLnBrk="1" latinLnBrk="0" hangingPunct="1">
                        <a:spcBef>
                          <a:spcPct val="20000"/>
                        </a:spcBef>
                        <a:buClr>
                          <a:schemeClr val="bg1"/>
                        </a:buClr>
                        <a:defRPr sz="1400" kern="1200">
                          <a:solidFill>
                            <a:schemeClr val="bg1"/>
                          </a:solidFill>
                          <a:latin typeface="Elevance Sans" pitchFamily="2" charset="0"/>
                          <a:ea typeface="Elevance Sans" pitchFamily="2" charset="0"/>
                          <a:cs typeface=""/>
                        </a:defRPr>
                      </a:lvl5pPr>
                      <a:lvl6pPr marL="25146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6pPr>
                      <a:lvl7pPr marL="29718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7pPr>
                      <a:lvl8pPr marL="34290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8pPr>
                      <a:lvl9pPr marL="3886200" indent="-228600" algn="l" defTabSz="725130" rtl="0" eaLnBrk="0" fontAlgn="base" latinLnBrk="0" hangingPunct="0">
                        <a:spcBef>
                          <a:spcPct val="20000"/>
                        </a:spcBef>
                        <a:spcAft>
                          <a:spcPct val="0"/>
                        </a:spcAft>
                        <a:buClr>
                          <a:schemeClr val="bg1"/>
                        </a:buClr>
                        <a:defRPr sz="1400" kern="1200">
                          <a:solidFill>
                            <a:schemeClr val="bg1"/>
                          </a:solidFill>
                          <a:latin typeface="Elevance Sans" pitchFamily="2" charset="0"/>
                          <a:ea typeface="Elevance Sans" pitchFamily="2" charset="0"/>
                          <a:cs typeface=""/>
                        </a:defRPr>
                      </a:lvl9pPr>
                    </a:lstStyle>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r>
                        <a:rPr kumimoji="0" lang="en-US" altLang="en-US" sz="1500" b="1" i="0" u="none" strike="noStrike" kern="1200" cap="none" spc="0" normalizeH="0" baseline="0" noProof="0" dirty="0">
                          <a:ln>
                            <a:noFill/>
                          </a:ln>
                          <a:solidFill>
                            <a:schemeClr val="accent2"/>
                          </a:solidFill>
                          <a:effectLst/>
                          <a:uLnTx/>
                          <a:uFillTx/>
                          <a:latin typeface="Elevance Sans"/>
                          <a:ea typeface="Elevance Sans" pitchFamily="2" charset="0"/>
                          <a:cs typeface="Elevance Sans" pitchFamily="2" charset="0"/>
                        </a:rPr>
                        <a:t>No Changes. </a:t>
                      </a:r>
                      <a:r>
                        <a:rPr lang="en-US" sz="1400" kern="1200" dirty="0">
                          <a:solidFill>
                            <a:schemeClr val="tx2"/>
                          </a:solidFill>
                          <a:effectLst/>
                          <a:latin typeface="Elevance Sans" pitchFamily="2" charset="0"/>
                          <a:ea typeface="Elevance Sans" pitchFamily="2" charset="0"/>
                          <a:cs typeface=""/>
                        </a:rPr>
                        <a:t>Our provider relationship management representatives will have new email handles with @wellpoint.com </a:t>
                      </a:r>
                      <a:r>
                        <a:rPr lang="en-US" sz="1400" b="0" kern="1200" dirty="0">
                          <a:solidFill>
                            <a:schemeClr val="tx2"/>
                          </a:solidFill>
                          <a:effectLst/>
                          <a:latin typeface="Elevance Sans" pitchFamily="2" charset="0"/>
                          <a:ea typeface="Elevance Sans" pitchFamily="2" charset="0"/>
                          <a:cs typeface=""/>
                        </a:rPr>
                        <a:t>BUT</a:t>
                      </a:r>
                      <a:r>
                        <a:rPr lang="en-US" sz="1400" kern="1200" dirty="0">
                          <a:solidFill>
                            <a:schemeClr val="tx2"/>
                          </a:solidFill>
                          <a:effectLst/>
                          <a:latin typeface="Elevance Sans" pitchFamily="2" charset="0"/>
                          <a:ea typeface="Elevance Sans" pitchFamily="2" charset="0"/>
                          <a:cs typeface=""/>
                        </a:rPr>
                        <a:t> if you send an email to @amerigroup.com, we will continue to receive it.</a:t>
                      </a:r>
                    </a:p>
                    <a:p>
                      <a:pPr marL="0" marR="0" lvl="0" indent="0" algn="l" defTabSz="914400" rtl="0" eaLnBrk="1" fontAlgn="base" latinLnBrk="0" hangingPunct="1">
                        <a:lnSpc>
                          <a:spcPct val="100000"/>
                        </a:lnSpc>
                        <a:spcBef>
                          <a:spcPct val="50000"/>
                        </a:spcBef>
                        <a:spcAft>
                          <a:spcPct val="0"/>
                        </a:spcAft>
                        <a:buClr>
                          <a:srgbClr val="1A3673"/>
                        </a:buClr>
                        <a:buSzTx/>
                        <a:buFontTx/>
                        <a:buNone/>
                        <a:tabLst/>
                        <a:defRPr/>
                      </a:pPr>
                      <a:endParaRPr kumimoji="0" lang="en-US" altLang="en-US" sz="1500" b="0" i="0" u="none" strike="noStrike" kern="1200" cap="none" spc="0" normalizeH="0" baseline="0" noProof="0" dirty="0">
                        <a:ln>
                          <a:noFill/>
                        </a:ln>
                        <a:solidFill>
                          <a:srgbClr val="231E33"/>
                        </a:solidFill>
                        <a:effectLst/>
                        <a:uLnTx/>
                        <a:uFillTx/>
                        <a:latin typeface="Elevance Sans"/>
                        <a:ea typeface="Elevance Sans" pitchFamily="2" charset="0"/>
                        <a:cs typeface="Elevance Sans" pitchFamily="2" charset="0"/>
                      </a:endParaRPr>
                    </a:p>
                  </a:txBody>
                  <a:tcPr marL="137160" marR="182880" marT="182880" marB="0"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7089145"/>
                  </a:ext>
                </a:extLst>
              </a:tr>
            </a:tbl>
          </a:graphicData>
        </a:graphic>
      </p:graphicFrame>
      <p:pic>
        <p:nvPicPr>
          <p:cNvPr id="10" name="Picture 9" descr="A telephone receiver on a white background&#10;&#10;Description automatically generated">
            <a:extLst>
              <a:ext uri="{FF2B5EF4-FFF2-40B4-BE49-F238E27FC236}">
                <a16:creationId xmlns:a16="http://schemas.microsoft.com/office/drawing/2014/main" id="{C780FB37-29C1-88B4-E4EE-E650CF5BF18E}"/>
              </a:ext>
            </a:extLst>
          </p:cNvPr>
          <p:cNvPicPr>
            <a:picLocks noChangeAspect="1"/>
          </p:cNvPicPr>
          <p:nvPr/>
        </p:nvPicPr>
        <p:blipFill>
          <a:blip r:embed="rId10">
            <a:duotone>
              <a:schemeClr val="accent2">
                <a:shade val="45000"/>
                <a:satMod val="135000"/>
              </a:schemeClr>
              <a:prstClr val="white"/>
            </a:duotone>
            <a:extLst>
              <a:ext uri="{BEBA8EAE-BF5A-486C-A8C5-ECC9F3942E4B}">
                <a14:imgProps xmlns:a14="http://schemas.microsoft.com/office/drawing/2010/main">
                  <a14:imgLayer r:embed="rId11">
                    <a14:imgEffect>
                      <a14:saturation sat="33000"/>
                    </a14:imgEffect>
                  </a14:imgLayer>
                </a14:imgProps>
              </a:ext>
            </a:extLst>
          </a:blip>
          <a:stretch>
            <a:fillRect/>
          </a:stretch>
        </p:blipFill>
        <p:spPr>
          <a:xfrm>
            <a:off x="6162673" y="3635383"/>
            <a:ext cx="619125" cy="619125"/>
          </a:xfrm>
          <a:prstGeom prst="rect">
            <a:avLst/>
          </a:prstGeom>
          <a:ln>
            <a:noFill/>
          </a:ln>
        </p:spPr>
      </p:pic>
      <p:pic>
        <p:nvPicPr>
          <p:cNvPr id="13" name="Picture 12" descr="A computer with a pie chart and a diagram&#10;&#10;Description automatically generated">
            <a:extLst>
              <a:ext uri="{FF2B5EF4-FFF2-40B4-BE49-F238E27FC236}">
                <a16:creationId xmlns:a16="http://schemas.microsoft.com/office/drawing/2014/main" id="{8D2EC2FA-DF2C-61AE-1F94-B0CBEAEAF4A3}"/>
              </a:ext>
            </a:extLst>
          </p:cNvPr>
          <p:cNvPicPr>
            <a:picLocks noChangeAspect="1"/>
          </p:cNvPicPr>
          <p:nvPr/>
        </p:nvPicPr>
        <p:blipFill>
          <a:blip r:embed="rId12">
            <a:duotone>
              <a:schemeClr val="accent2">
                <a:shade val="45000"/>
                <a:satMod val="135000"/>
              </a:schemeClr>
              <a:prstClr val="white"/>
            </a:duotone>
            <a:extLst>
              <a:ext uri="{BEBA8EAE-BF5A-486C-A8C5-ECC9F3942E4B}">
                <a14:imgProps xmlns:a14="http://schemas.microsoft.com/office/drawing/2010/main">
                  <a14:imgLayer r:embed="rId13">
                    <a14:imgEffect>
                      <a14:saturation sat="0"/>
                    </a14:imgEffect>
                  </a14:imgLayer>
                </a14:imgProps>
              </a:ext>
            </a:extLst>
          </a:blip>
          <a:stretch>
            <a:fillRect/>
          </a:stretch>
        </p:blipFill>
        <p:spPr>
          <a:xfrm>
            <a:off x="6096000" y="1752601"/>
            <a:ext cx="925285" cy="925285"/>
          </a:xfrm>
          <a:prstGeom prst="rect">
            <a:avLst/>
          </a:prstGeom>
        </p:spPr>
      </p:pic>
      <p:pic>
        <p:nvPicPr>
          <p:cNvPr id="15" name="Graphic 14">
            <a:extLst>
              <a:ext uri="{FF2B5EF4-FFF2-40B4-BE49-F238E27FC236}">
                <a16:creationId xmlns:a16="http://schemas.microsoft.com/office/drawing/2014/main" id="{861E89D7-DCE2-F013-B3FD-50D58A258633}"/>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412101" y="3725625"/>
            <a:ext cx="878673" cy="878673"/>
          </a:xfrm>
          <a:prstGeom prst="rect">
            <a:avLst/>
          </a:prstGeom>
        </p:spPr>
      </p:pic>
      <p:pic>
        <p:nvPicPr>
          <p:cNvPr id="18" name="Graphic 17">
            <a:extLst>
              <a:ext uri="{FF2B5EF4-FFF2-40B4-BE49-F238E27FC236}">
                <a16:creationId xmlns:a16="http://schemas.microsoft.com/office/drawing/2014/main" id="{A8B5A09F-3F10-7D93-1F80-4F44C4254E7D}"/>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6120490" y="5186600"/>
            <a:ext cx="744775" cy="744775"/>
          </a:xfrm>
          <a:prstGeom prst="rect">
            <a:avLst/>
          </a:prstGeom>
        </p:spPr>
      </p:pic>
    </p:spTree>
    <p:extLst>
      <p:ext uri="{BB962C8B-B14F-4D97-AF65-F5344CB8AC3E}">
        <p14:creationId xmlns:p14="http://schemas.microsoft.com/office/powerpoint/2010/main" val="4232946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6773BCF-BFE2-6A49-9126-977845C0B88A}"/>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7" name="Object 6" hidden="1">
                        <a:extLst>
                          <a:ext uri="{FF2B5EF4-FFF2-40B4-BE49-F238E27FC236}">
                            <a16:creationId xmlns:a16="http://schemas.microsoft.com/office/drawing/2014/main" id="{06773BCF-BFE2-6A49-9126-977845C0B88A}"/>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E16C90F-4855-9A47-8758-D56AEDAFA5FC}"/>
              </a:ext>
            </a:extLst>
          </p:cNvPr>
          <p:cNvSpPr>
            <a:spLocks noGrp="1"/>
          </p:cNvSpPr>
          <p:nvPr>
            <p:ph type="title"/>
          </p:nvPr>
        </p:nvSpPr>
        <p:spPr/>
        <p:txBody>
          <a:bodyPr/>
          <a:lstStyle/>
          <a:p>
            <a:r>
              <a:rPr lang="en-US" dirty="0"/>
              <a:t>Our Systems Will Remain the Same for 2024</a:t>
            </a:r>
          </a:p>
        </p:txBody>
      </p:sp>
      <p:sp>
        <p:nvSpPr>
          <p:cNvPr id="3" name="Content Placeholder 2">
            <a:extLst>
              <a:ext uri="{FF2B5EF4-FFF2-40B4-BE49-F238E27FC236}">
                <a16:creationId xmlns:a16="http://schemas.microsoft.com/office/drawing/2014/main" id="{C9712726-5781-E34A-AB97-02BFB0586711}"/>
              </a:ext>
            </a:extLst>
          </p:cNvPr>
          <p:cNvSpPr>
            <a:spLocks noGrp="1"/>
          </p:cNvSpPr>
          <p:nvPr>
            <p:ph sz="quarter" idx="11"/>
          </p:nvPr>
        </p:nvSpPr>
        <p:spPr>
          <a:xfrm>
            <a:off x="676275" y="2408648"/>
            <a:ext cx="2641210" cy="3486775"/>
          </a:xfrm>
        </p:spPr>
        <p:txBody>
          <a:bodyPr/>
          <a:lstStyle/>
          <a:p>
            <a:r>
              <a:rPr lang="en-US" dirty="0"/>
              <a:t>ID Cards </a:t>
            </a:r>
          </a:p>
          <a:p>
            <a:pPr lvl="1"/>
            <a:r>
              <a:rPr lang="en-US" sz="1400" b="1" dirty="0">
                <a:solidFill>
                  <a:schemeClr val="accent2"/>
                </a:solidFill>
                <a:ea typeface="Times New Roman" panose="02020603050405020304" pitchFamily="18" charset="0"/>
              </a:rPr>
              <a:t>New Card, Same Number. </a:t>
            </a:r>
            <a:r>
              <a:rPr lang="en-US" sz="1400" dirty="0">
                <a:ea typeface="Times New Roman" panose="02020603050405020304" pitchFamily="18" charset="0"/>
              </a:rPr>
              <a:t>M</a:t>
            </a:r>
            <a:r>
              <a:rPr lang="en-US" sz="1400" dirty="0">
                <a:effectLst/>
                <a:ea typeface="Times New Roman" panose="02020603050405020304" pitchFamily="18" charset="0"/>
              </a:rPr>
              <a:t>embers will receive a new member ID card with the Wellpoint logo on it in early 2024. The Member ID number will not change, and the Amerigroup Member ID card remains valid. You can still use the existing Member ID number to bill for services. But our providers always should confirm member eligibility. </a:t>
            </a:r>
            <a:endParaRPr lang="en-US" sz="1400" dirty="0"/>
          </a:p>
        </p:txBody>
      </p:sp>
      <p:sp>
        <p:nvSpPr>
          <p:cNvPr id="4" name="Content Placeholder 3">
            <a:extLst>
              <a:ext uri="{FF2B5EF4-FFF2-40B4-BE49-F238E27FC236}">
                <a16:creationId xmlns:a16="http://schemas.microsoft.com/office/drawing/2014/main" id="{2C5932CE-A860-9749-AB7D-A26EEF711D0A}"/>
              </a:ext>
            </a:extLst>
          </p:cNvPr>
          <p:cNvSpPr>
            <a:spLocks noGrp="1"/>
          </p:cNvSpPr>
          <p:nvPr>
            <p:ph sz="quarter" idx="14"/>
          </p:nvPr>
        </p:nvSpPr>
        <p:spPr>
          <a:xfrm>
            <a:off x="3564328" y="2378793"/>
            <a:ext cx="2641210" cy="3486775"/>
          </a:xfrm>
        </p:spPr>
        <p:txBody>
          <a:bodyPr/>
          <a:lstStyle/>
          <a:p>
            <a:pPr>
              <a:spcBef>
                <a:spcPts val="0"/>
              </a:spcBef>
            </a:pPr>
            <a:r>
              <a:rPr lang="en-US" dirty="0"/>
              <a:t>Payer IDs</a:t>
            </a:r>
          </a:p>
          <a:p>
            <a:pPr>
              <a:spcBef>
                <a:spcPts val="0"/>
              </a:spcBef>
            </a:pPr>
            <a:r>
              <a:rPr lang="en-US" dirty="0"/>
              <a:t> </a:t>
            </a:r>
            <a:endParaRPr lang="en-US" sz="1200" dirty="0"/>
          </a:p>
          <a:p>
            <a:pPr lvl="1">
              <a:spcBef>
                <a:spcPts val="0"/>
              </a:spcBef>
            </a:pPr>
            <a:r>
              <a:rPr lang="en-US" sz="1400" b="1" dirty="0">
                <a:solidFill>
                  <a:schemeClr val="accent2"/>
                </a:solidFill>
                <a:effectLst/>
                <a:ea typeface="Times New Roman" panose="02020603050405020304" pitchFamily="18" charset="0"/>
              </a:rPr>
              <a:t>You choose. </a:t>
            </a:r>
          </a:p>
          <a:p>
            <a:pPr lvl="1">
              <a:spcBef>
                <a:spcPts val="0"/>
              </a:spcBef>
            </a:pPr>
            <a:r>
              <a:rPr lang="en-US" sz="1400" dirty="0">
                <a:effectLst/>
                <a:ea typeface="Times New Roman" panose="02020603050405020304" pitchFamily="18" charset="0"/>
              </a:rPr>
              <a:t>We will continue to accept</a:t>
            </a:r>
            <a:r>
              <a:rPr lang="en-US" sz="1400" spc="-20" dirty="0">
                <a:effectLst/>
                <a:ea typeface="Times New Roman" panose="02020603050405020304" pitchFamily="18" charset="0"/>
              </a:rPr>
              <a:t> </a:t>
            </a:r>
            <a:r>
              <a:rPr lang="en-US" sz="1400" dirty="0">
                <a:effectLst/>
                <a:ea typeface="Times New Roman" panose="02020603050405020304" pitchFamily="18" charset="0"/>
              </a:rPr>
              <a:t>both</a:t>
            </a:r>
            <a:r>
              <a:rPr lang="en-US" sz="1400" spc="-20" dirty="0">
                <a:effectLst/>
                <a:ea typeface="Times New Roman" panose="02020603050405020304" pitchFamily="18" charset="0"/>
              </a:rPr>
              <a:t> </a:t>
            </a:r>
            <a:r>
              <a:rPr lang="en-US" sz="1400" dirty="0">
                <a:effectLst/>
                <a:ea typeface="Times New Roman" panose="02020603050405020304" pitchFamily="18" charset="0"/>
              </a:rPr>
              <a:t>the</a:t>
            </a:r>
            <a:r>
              <a:rPr lang="en-US" sz="1400" spc="-15" dirty="0">
                <a:effectLst/>
                <a:ea typeface="Times New Roman" panose="02020603050405020304" pitchFamily="18" charset="0"/>
              </a:rPr>
              <a:t> </a:t>
            </a:r>
            <a:r>
              <a:rPr lang="en-US" sz="1400" dirty="0">
                <a:effectLst/>
                <a:ea typeface="Times New Roman" panose="02020603050405020304" pitchFamily="18" charset="0"/>
              </a:rPr>
              <a:t>old</a:t>
            </a:r>
            <a:r>
              <a:rPr lang="en-US" sz="1400" spc="-15" dirty="0">
                <a:effectLst/>
                <a:ea typeface="Times New Roman" panose="02020603050405020304" pitchFamily="18" charset="0"/>
              </a:rPr>
              <a:t> </a:t>
            </a:r>
            <a:r>
              <a:rPr lang="en-US" sz="1400" dirty="0">
                <a:effectLst/>
                <a:ea typeface="Times New Roman" panose="02020603050405020304" pitchFamily="18" charset="0"/>
              </a:rPr>
              <a:t>Amerigroup</a:t>
            </a:r>
            <a:r>
              <a:rPr lang="en-US" sz="1400" spc="-15" dirty="0">
                <a:effectLst/>
                <a:ea typeface="Times New Roman" panose="02020603050405020304" pitchFamily="18" charset="0"/>
              </a:rPr>
              <a:t> </a:t>
            </a:r>
            <a:r>
              <a:rPr lang="en-US" sz="1400" dirty="0">
                <a:effectLst/>
                <a:ea typeface="Times New Roman" panose="02020603050405020304" pitchFamily="18" charset="0"/>
              </a:rPr>
              <a:t>payer</a:t>
            </a:r>
            <a:r>
              <a:rPr lang="en-US" sz="1400" spc="-15" dirty="0">
                <a:effectLst/>
                <a:ea typeface="Times New Roman" panose="02020603050405020304" pitchFamily="18" charset="0"/>
              </a:rPr>
              <a:t> </a:t>
            </a:r>
            <a:r>
              <a:rPr lang="en-US" sz="1400" dirty="0">
                <a:effectLst/>
                <a:ea typeface="Times New Roman" panose="02020603050405020304" pitchFamily="18" charset="0"/>
              </a:rPr>
              <a:t>ID</a:t>
            </a:r>
            <a:r>
              <a:rPr lang="en-US" sz="1400" spc="-15" dirty="0">
                <a:effectLst/>
                <a:ea typeface="Times New Roman" panose="02020603050405020304" pitchFamily="18" charset="0"/>
              </a:rPr>
              <a:t> </a:t>
            </a:r>
            <a:r>
              <a:rPr lang="en-US" sz="1400" dirty="0">
                <a:effectLst/>
                <a:ea typeface="Times New Roman" panose="02020603050405020304" pitchFamily="18" charset="0"/>
              </a:rPr>
              <a:t>(26375)</a:t>
            </a:r>
            <a:r>
              <a:rPr lang="en-US" sz="1400" spc="-15" dirty="0">
                <a:effectLst/>
                <a:ea typeface="Times New Roman" panose="02020603050405020304" pitchFamily="18" charset="0"/>
              </a:rPr>
              <a:t> </a:t>
            </a:r>
            <a:r>
              <a:rPr lang="en-US" sz="1400" dirty="0">
                <a:effectLst/>
                <a:ea typeface="Times New Roman" panose="02020603050405020304" pitchFamily="18" charset="0"/>
              </a:rPr>
              <a:t>and</a:t>
            </a:r>
            <a:r>
              <a:rPr lang="en-US" sz="1400" spc="-15" dirty="0">
                <a:effectLst/>
                <a:ea typeface="Times New Roman" panose="02020603050405020304" pitchFamily="18" charset="0"/>
              </a:rPr>
              <a:t> </a:t>
            </a:r>
            <a:r>
              <a:rPr lang="en-US" sz="1400" dirty="0">
                <a:effectLst/>
                <a:ea typeface="Times New Roman" panose="02020603050405020304" pitchFamily="18" charset="0"/>
              </a:rPr>
              <a:t>the</a:t>
            </a:r>
            <a:r>
              <a:rPr lang="en-US" sz="1400" spc="-25" dirty="0">
                <a:effectLst/>
                <a:ea typeface="Times New Roman" panose="02020603050405020304" pitchFamily="18" charset="0"/>
              </a:rPr>
              <a:t> </a:t>
            </a:r>
            <a:r>
              <a:rPr lang="en-US" sz="1400" dirty="0">
                <a:effectLst/>
                <a:ea typeface="Times New Roman" panose="02020603050405020304" pitchFamily="18" charset="0"/>
              </a:rPr>
              <a:t>new Wellpoint payer ID (WLPNT) Payer IDs. </a:t>
            </a:r>
            <a:r>
              <a:rPr lang="en-US" sz="1400" dirty="0">
                <a:ea typeface="Times New Roman" panose="02020603050405020304" pitchFamily="18" charset="0"/>
              </a:rPr>
              <a:t>At your convenience and for ease of process, at some point in 2024 you may want to make the change to WLPNT.  Claims may be submitted to either EDI Payer ID regardless of date of service.</a:t>
            </a:r>
            <a:endParaRPr lang="en-US" sz="1400" dirty="0"/>
          </a:p>
        </p:txBody>
      </p:sp>
      <p:sp>
        <p:nvSpPr>
          <p:cNvPr id="6" name="Content Placeholder 5">
            <a:extLst>
              <a:ext uri="{FF2B5EF4-FFF2-40B4-BE49-F238E27FC236}">
                <a16:creationId xmlns:a16="http://schemas.microsoft.com/office/drawing/2014/main" id="{56713A0F-8511-E448-BBB9-72BE2C53F3DF}"/>
              </a:ext>
            </a:extLst>
          </p:cNvPr>
          <p:cNvSpPr>
            <a:spLocks noGrp="1"/>
          </p:cNvSpPr>
          <p:nvPr>
            <p:ph sz="quarter" idx="15"/>
          </p:nvPr>
        </p:nvSpPr>
        <p:spPr>
          <a:xfrm>
            <a:off x="6313551" y="2378793"/>
            <a:ext cx="2770124" cy="3486775"/>
          </a:xfrm>
        </p:spPr>
        <p:txBody>
          <a:bodyPr/>
          <a:lstStyle/>
          <a:p>
            <a:r>
              <a:rPr lang="en-US" dirty="0"/>
              <a:t>Availity </a:t>
            </a:r>
          </a:p>
          <a:p>
            <a:pPr marL="63500" marR="146685">
              <a:spcBef>
                <a:spcPts val="0"/>
              </a:spcBef>
              <a:spcAft>
                <a:spcPts val="0"/>
              </a:spcAft>
            </a:pPr>
            <a:endParaRPr lang="en-US" sz="1400" dirty="0">
              <a:effectLst/>
              <a:latin typeface="+mn-lt"/>
              <a:ea typeface="Times New Roman" panose="02020603050405020304" pitchFamily="18" charset="0"/>
            </a:endParaRPr>
          </a:p>
          <a:p>
            <a:pPr marL="63500" marR="146685">
              <a:spcBef>
                <a:spcPts val="0"/>
              </a:spcBef>
              <a:spcAft>
                <a:spcPts val="0"/>
              </a:spcAft>
            </a:pPr>
            <a:r>
              <a:rPr lang="en-US" sz="1400" b="1" dirty="0">
                <a:solidFill>
                  <a:schemeClr val="accent2"/>
                </a:solidFill>
                <a:latin typeface="+mn-lt"/>
                <a:ea typeface="Times New Roman" panose="02020603050405020304" pitchFamily="18" charset="0"/>
              </a:rPr>
              <a:t>Same Process, New Name. </a:t>
            </a:r>
            <a:r>
              <a:rPr lang="en-US" sz="1400" dirty="0">
                <a:effectLst/>
                <a:latin typeface="+mn-lt"/>
                <a:ea typeface="Times New Roman" panose="02020603050405020304" pitchFamily="18" charset="0"/>
              </a:rPr>
              <a:t>You</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will</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notice</a:t>
            </a:r>
            <a:r>
              <a:rPr lang="en-US" sz="1400" spc="-25" dirty="0">
                <a:effectLst/>
                <a:latin typeface="+mn-lt"/>
                <a:ea typeface="Times New Roman" panose="02020603050405020304" pitchFamily="18" charset="0"/>
              </a:rPr>
              <a:t> </a:t>
            </a:r>
            <a:r>
              <a:rPr lang="en-US" sz="1400" dirty="0">
                <a:effectLst/>
                <a:latin typeface="+mn-lt"/>
                <a:ea typeface="Times New Roman" panose="02020603050405020304" pitchFamily="18" charset="0"/>
              </a:rPr>
              <a:t>a</a:t>
            </a:r>
            <a:r>
              <a:rPr lang="en-US" sz="1400" spc="-20" dirty="0">
                <a:effectLst/>
                <a:latin typeface="+mn-lt"/>
                <a:ea typeface="Times New Roman" panose="02020603050405020304" pitchFamily="18" charset="0"/>
              </a:rPr>
              <a:t> </a:t>
            </a:r>
            <a:r>
              <a:rPr lang="en-US" sz="1400" dirty="0">
                <a:effectLst/>
                <a:latin typeface="+mn-lt"/>
                <a:ea typeface="Times New Roman" panose="02020603050405020304" pitchFamily="18" charset="0"/>
              </a:rPr>
              <a:t>new</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payer</a:t>
            </a:r>
            <a:r>
              <a:rPr lang="en-US" sz="1400" spc="-10" dirty="0">
                <a:effectLst/>
                <a:latin typeface="+mn-lt"/>
                <a:ea typeface="Times New Roman" panose="02020603050405020304" pitchFamily="18" charset="0"/>
              </a:rPr>
              <a:t> </a:t>
            </a:r>
            <a:r>
              <a:rPr lang="en-US" sz="1400" dirty="0">
                <a:effectLst/>
                <a:latin typeface="+mn-lt"/>
                <a:ea typeface="Times New Roman" panose="02020603050405020304" pitchFamily="18" charset="0"/>
              </a:rPr>
              <a:t>ID</a:t>
            </a:r>
            <a:r>
              <a:rPr lang="en-US" sz="1400" spc="-10" dirty="0">
                <a:effectLst/>
                <a:latin typeface="+mn-lt"/>
                <a:ea typeface="Times New Roman" panose="02020603050405020304" pitchFamily="18" charset="0"/>
              </a:rPr>
              <a:t> </a:t>
            </a:r>
            <a:r>
              <a:rPr lang="en-US" sz="1400" dirty="0">
                <a:effectLst/>
                <a:latin typeface="+mn-lt"/>
                <a:ea typeface="Times New Roman" panose="02020603050405020304" pitchFamily="18" charset="0"/>
              </a:rPr>
              <a:t>and</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health</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plan/payer</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name</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starting</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on</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January</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1,</a:t>
            </a:r>
            <a:r>
              <a:rPr lang="en-US" sz="1400" spc="-20" dirty="0">
                <a:effectLst/>
                <a:latin typeface="+mn-lt"/>
                <a:ea typeface="Times New Roman" panose="02020603050405020304" pitchFamily="18" charset="0"/>
              </a:rPr>
              <a:t> </a:t>
            </a:r>
            <a:r>
              <a:rPr lang="en-US" sz="1400" dirty="0">
                <a:effectLst/>
                <a:latin typeface="+mn-lt"/>
                <a:ea typeface="Times New Roman" panose="02020603050405020304" pitchFamily="18" charset="0"/>
              </a:rPr>
              <a:t>2024.</a:t>
            </a:r>
            <a:r>
              <a:rPr lang="en-US" sz="1400" spc="-15" dirty="0">
                <a:effectLst/>
                <a:latin typeface="+mn-lt"/>
                <a:ea typeface="Times New Roman" panose="02020603050405020304" pitchFamily="18" charset="0"/>
              </a:rPr>
              <a:t> </a:t>
            </a:r>
            <a:r>
              <a:rPr lang="en-US" sz="1400" dirty="0">
                <a:effectLst/>
                <a:latin typeface="+mn-lt"/>
                <a:ea typeface="Times New Roman" panose="02020603050405020304" pitchFamily="18" charset="0"/>
              </a:rPr>
              <a:t>Other than that, the provider enrollment process will remain the same:</a:t>
            </a:r>
          </a:p>
          <a:p>
            <a:pPr marL="342900" marR="66040" lvl="0" indent="-342900">
              <a:lnSpc>
                <a:spcPts val="1465"/>
              </a:lnSpc>
              <a:spcBef>
                <a:spcPts val="0"/>
              </a:spcBef>
              <a:spcAft>
                <a:spcPts val="0"/>
              </a:spcAft>
              <a:buSzPts val="1200"/>
              <a:buFont typeface="Symbol" panose="05050102010706020507" pitchFamily="18" charset="2"/>
              <a:buChar char=""/>
              <a:tabLst>
                <a:tab pos="520700" algn="l"/>
              </a:tabLst>
            </a:pPr>
            <a:r>
              <a:rPr lang="en-US" sz="1400" spc="0" dirty="0">
                <a:effectLst/>
                <a:latin typeface="+mn-lt"/>
                <a:ea typeface="Symbol" panose="05050102010706020507" pitchFamily="18" charset="2"/>
                <a:cs typeface="Symbol" panose="05050102010706020507" pitchFamily="18" charset="2"/>
              </a:rPr>
              <a:t>When</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you</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search</a:t>
            </a:r>
            <a:r>
              <a:rPr lang="en-US" sz="1400" spc="-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for</a:t>
            </a:r>
            <a:r>
              <a:rPr lang="en-US" sz="1400" spc="-2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health</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plan</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(payer),</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you</a:t>
            </a:r>
            <a:r>
              <a:rPr lang="en-US" sz="1400" spc="-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will</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notice</a:t>
            </a:r>
            <a:r>
              <a:rPr lang="en-US" sz="1400" spc="-20"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the</a:t>
            </a:r>
            <a:r>
              <a:rPr lang="en-US" sz="1400" spc="-1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new</a:t>
            </a:r>
            <a:r>
              <a:rPr lang="en-US" sz="1400" spc="-10"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WLPNT</a:t>
            </a:r>
            <a:r>
              <a:rPr lang="en-US" sz="1400" spc="-10"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payer</a:t>
            </a:r>
            <a:r>
              <a:rPr lang="en-US" sz="1400" spc="-10"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ID</a:t>
            </a:r>
            <a:r>
              <a:rPr lang="en-US" sz="1400" spc="-25" dirty="0">
                <a:effectLst/>
                <a:latin typeface="+mn-lt"/>
                <a:ea typeface="Symbol" panose="05050102010706020507" pitchFamily="18" charset="2"/>
                <a:cs typeface="Symbol" panose="05050102010706020507" pitchFamily="18" charset="2"/>
              </a:rPr>
              <a:t> </a:t>
            </a:r>
            <a:r>
              <a:rPr lang="en-US" sz="1400" spc="0" dirty="0">
                <a:effectLst/>
                <a:latin typeface="+mn-lt"/>
                <a:ea typeface="Symbol" panose="05050102010706020507" pitchFamily="18" charset="2"/>
                <a:cs typeface="Symbol" panose="05050102010706020507" pitchFamily="18" charset="2"/>
              </a:rPr>
              <a:t>along with a joint Wellpoint-Amerigroup name.</a:t>
            </a:r>
          </a:p>
        </p:txBody>
      </p:sp>
      <p:sp>
        <p:nvSpPr>
          <p:cNvPr id="9" name="Content Placeholder 8">
            <a:extLst>
              <a:ext uri="{FF2B5EF4-FFF2-40B4-BE49-F238E27FC236}">
                <a16:creationId xmlns:a16="http://schemas.microsoft.com/office/drawing/2014/main" id="{01ADCCDA-8C5B-0C43-ADC8-F72B45F1BFB6}"/>
              </a:ext>
            </a:extLst>
          </p:cNvPr>
          <p:cNvSpPr>
            <a:spLocks noGrp="1"/>
          </p:cNvSpPr>
          <p:nvPr>
            <p:ph sz="quarter" idx="16"/>
          </p:nvPr>
        </p:nvSpPr>
        <p:spPr>
          <a:xfrm>
            <a:off x="9191688" y="2378793"/>
            <a:ext cx="2762187" cy="3486775"/>
          </a:xfrm>
        </p:spPr>
        <p:txBody>
          <a:bodyPr/>
          <a:lstStyle/>
          <a:p>
            <a:r>
              <a:rPr lang="en-US" dirty="0"/>
              <a:t>Authorizations</a:t>
            </a:r>
          </a:p>
          <a:p>
            <a:pPr lvl="1"/>
            <a:r>
              <a:rPr lang="en-US" sz="1400" b="1" dirty="0">
                <a:solidFill>
                  <a:schemeClr val="accent2"/>
                </a:solidFill>
              </a:rPr>
              <a:t>No change.</a:t>
            </a:r>
          </a:p>
          <a:p>
            <a:pPr lvl="1">
              <a:spcBef>
                <a:spcPts val="0"/>
              </a:spcBef>
            </a:pPr>
            <a:r>
              <a:rPr lang="en-US" sz="1400" dirty="0"/>
              <a:t>There are no changes to the way you request prior authorizations or the contact information to be used</a:t>
            </a:r>
          </a:p>
        </p:txBody>
      </p:sp>
      <p:pic>
        <p:nvPicPr>
          <p:cNvPr id="5" name="Graphic 4">
            <a:extLst>
              <a:ext uri="{FF2B5EF4-FFF2-40B4-BE49-F238E27FC236}">
                <a16:creationId xmlns:a16="http://schemas.microsoft.com/office/drawing/2014/main" id="{A378A70A-DAEA-BA88-2392-C45C5F94332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8262" y="1409221"/>
            <a:ext cx="1084262" cy="1084262"/>
          </a:xfrm>
          <a:prstGeom prst="rect">
            <a:avLst/>
          </a:prstGeom>
        </p:spPr>
      </p:pic>
      <p:pic>
        <p:nvPicPr>
          <p:cNvPr id="8" name="Graphic 7">
            <a:extLst>
              <a:ext uri="{FF2B5EF4-FFF2-40B4-BE49-F238E27FC236}">
                <a16:creationId xmlns:a16="http://schemas.microsoft.com/office/drawing/2014/main" id="{565E0234-8964-7280-6F13-756C4C98282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564328" y="1409221"/>
            <a:ext cx="969572" cy="969572"/>
          </a:xfrm>
          <a:prstGeom prst="rect">
            <a:avLst/>
          </a:prstGeom>
        </p:spPr>
      </p:pic>
      <p:pic>
        <p:nvPicPr>
          <p:cNvPr id="10" name="Picture 9">
            <a:extLst>
              <a:ext uri="{FF2B5EF4-FFF2-40B4-BE49-F238E27FC236}">
                <a16:creationId xmlns:a16="http://schemas.microsoft.com/office/drawing/2014/main" id="{F5672AB0-D44A-DC21-DF8D-4B4A89C4B048}"/>
              </a:ext>
            </a:extLst>
          </p:cNvPr>
          <p:cNvPicPr>
            <a:picLocks noChangeAspect="1"/>
          </p:cNvPicPr>
          <p:nvPr/>
        </p:nvPicPr>
        <p:blipFill>
          <a:blip r:embed="rId9"/>
          <a:stretch>
            <a:fillRect/>
          </a:stretch>
        </p:blipFill>
        <p:spPr>
          <a:xfrm>
            <a:off x="6323805" y="1604685"/>
            <a:ext cx="683626" cy="683626"/>
          </a:xfrm>
          <a:prstGeom prst="rect">
            <a:avLst/>
          </a:prstGeom>
        </p:spPr>
      </p:pic>
      <p:sp>
        <p:nvSpPr>
          <p:cNvPr id="11" name="TextBox 10">
            <a:extLst>
              <a:ext uri="{FF2B5EF4-FFF2-40B4-BE49-F238E27FC236}">
                <a16:creationId xmlns:a16="http://schemas.microsoft.com/office/drawing/2014/main" id="{4A9B195D-E125-11B9-059F-6E7A29F9AAC8}"/>
              </a:ext>
            </a:extLst>
          </p:cNvPr>
          <p:cNvSpPr txBox="1"/>
          <p:nvPr/>
        </p:nvSpPr>
        <p:spPr>
          <a:xfrm>
            <a:off x="8696325" y="1294950"/>
            <a:ext cx="1695450" cy="1231106"/>
          </a:xfrm>
          <a:prstGeom prst="rect">
            <a:avLst/>
          </a:prstGeom>
          <a:noFill/>
        </p:spPr>
        <p:txBody>
          <a:bodyPr wrap="square" lIns="0" tIns="0" rIns="0" bIns="0" rtlCol="0">
            <a:spAutoFit/>
          </a:bodyPr>
          <a:lstStyle/>
          <a:p>
            <a:pPr algn="ctr"/>
            <a:r>
              <a:rPr lang="en-US" sz="8000" b="1" dirty="0">
                <a:ln w="22225">
                  <a:solidFill>
                    <a:schemeClr val="accent2"/>
                  </a:solidFill>
                  <a:prstDash val="solid"/>
                </a:ln>
                <a:noFill/>
              </a:rPr>
              <a:t>A</a:t>
            </a:r>
          </a:p>
        </p:txBody>
      </p:sp>
    </p:spTree>
    <p:extLst>
      <p:ext uri="{BB962C8B-B14F-4D97-AF65-F5344CB8AC3E}">
        <p14:creationId xmlns:p14="http://schemas.microsoft.com/office/powerpoint/2010/main" val="1319828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06773BCF-BFE2-6A49-9126-977845C0B88A}"/>
              </a:ext>
            </a:extLst>
          </p:cNvPr>
          <p:cNvGraphicFramePr>
            <a:graphicFrameLocks noChangeAspect="1"/>
          </p:cNvGraphicFramePr>
          <p:nvPr>
            <p:custDataLst>
              <p:tags r:id="rId1"/>
            </p:custDataLst>
          </p:nvPr>
        </p:nvGraphicFramePr>
        <p:xfrm>
          <a:off x="1588" y="1588"/>
          <a:ext cx="1227" cy="1588"/>
        </p:xfrm>
        <a:graphic>
          <a:graphicData uri="http://schemas.openxmlformats.org/presentationml/2006/ole">
            <mc:AlternateContent xmlns:mc="http://schemas.openxmlformats.org/markup-compatibility/2006">
              <mc:Choice xmlns:v="urn:schemas-microsoft-com:vml" Requires="v">
                <p:oleObj name="think-cell Slide" r:id="rId3" imgW="7772400" imgH="10058400" progId="TCLayout.ActiveDocument.1">
                  <p:embed/>
                </p:oleObj>
              </mc:Choice>
              <mc:Fallback>
                <p:oleObj name="think-cell Slide" r:id="rId3" imgW="7772400" imgH="10058400" progId="TCLayout.ActiveDocument.1">
                  <p:embed/>
                  <p:pic>
                    <p:nvPicPr>
                      <p:cNvPr id="7" name="Object 6" hidden="1">
                        <a:extLst>
                          <a:ext uri="{FF2B5EF4-FFF2-40B4-BE49-F238E27FC236}">
                            <a16:creationId xmlns:a16="http://schemas.microsoft.com/office/drawing/2014/main" id="{06773BCF-BFE2-6A49-9126-977845C0B88A}"/>
                          </a:ext>
                        </a:extLst>
                      </p:cNvPr>
                      <p:cNvPicPr/>
                      <p:nvPr/>
                    </p:nvPicPr>
                    <p:blipFill>
                      <a:blip r:embed="rId4"/>
                      <a:stretch>
                        <a:fillRect/>
                      </a:stretch>
                    </p:blipFill>
                    <p:spPr>
                      <a:xfrm>
                        <a:off x="1588" y="1588"/>
                        <a:ext cx="1227"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E16C90F-4855-9A47-8758-D56AEDAFA5FC}"/>
              </a:ext>
            </a:extLst>
          </p:cNvPr>
          <p:cNvSpPr>
            <a:spLocks noGrp="1"/>
          </p:cNvSpPr>
          <p:nvPr>
            <p:ph type="title"/>
          </p:nvPr>
        </p:nvSpPr>
        <p:spPr/>
        <p:txBody>
          <a:bodyPr/>
          <a:lstStyle/>
          <a:p>
            <a:r>
              <a:rPr lang="en-US" dirty="0"/>
              <a:t>A Few Easy Ways to Learn More </a:t>
            </a:r>
          </a:p>
        </p:txBody>
      </p:sp>
      <p:sp>
        <p:nvSpPr>
          <p:cNvPr id="3" name="Content Placeholder 2">
            <a:extLst>
              <a:ext uri="{FF2B5EF4-FFF2-40B4-BE49-F238E27FC236}">
                <a16:creationId xmlns:a16="http://schemas.microsoft.com/office/drawing/2014/main" id="{C9712726-5781-E34A-AB97-02BFB0586711}"/>
              </a:ext>
            </a:extLst>
          </p:cNvPr>
          <p:cNvSpPr>
            <a:spLocks noGrp="1"/>
          </p:cNvSpPr>
          <p:nvPr>
            <p:ph sz="quarter" idx="11"/>
          </p:nvPr>
        </p:nvSpPr>
        <p:spPr/>
        <p:txBody>
          <a:bodyPr/>
          <a:lstStyle/>
          <a:p>
            <a:r>
              <a:rPr lang="en-US" dirty="0">
                <a:solidFill>
                  <a:schemeClr val="accent2"/>
                </a:solidFill>
              </a:rPr>
              <a:t>Iowa Provider Website </a:t>
            </a:r>
          </a:p>
          <a:p>
            <a:pPr lvl="1"/>
            <a:r>
              <a:rPr lang="en-US" dirty="0"/>
              <a:t>Information about the rebrand has been posted on the current Amerigroup Iowa Provider website, which can be found at:  </a:t>
            </a:r>
            <a:r>
              <a:rPr lang="en-US" dirty="0">
                <a:solidFill>
                  <a:schemeClr val="accent2"/>
                </a:solidFill>
                <a:hlinkClick r:id="rId5">
                  <a:extLst>
                    <a:ext uri="{A12FA001-AC4F-418D-AE19-62706E023703}">
                      <ahyp:hlinkClr xmlns:ahyp="http://schemas.microsoft.com/office/drawing/2018/hyperlinkcolor" val="tx"/>
                    </a:ext>
                  </a:extLst>
                </a:hlinkClick>
              </a:rPr>
              <a:t>https://provider.amerigroup.com/iowa-provider/home</a:t>
            </a:r>
            <a:endParaRPr lang="en-US" dirty="0">
              <a:solidFill>
                <a:schemeClr val="accent2"/>
              </a:solidFill>
            </a:endParaRPr>
          </a:p>
        </p:txBody>
      </p:sp>
      <p:sp>
        <p:nvSpPr>
          <p:cNvPr id="4" name="Content Placeholder 3">
            <a:extLst>
              <a:ext uri="{FF2B5EF4-FFF2-40B4-BE49-F238E27FC236}">
                <a16:creationId xmlns:a16="http://schemas.microsoft.com/office/drawing/2014/main" id="{2C5932CE-A860-9749-AB7D-A26EEF711D0A}"/>
              </a:ext>
            </a:extLst>
          </p:cNvPr>
          <p:cNvSpPr>
            <a:spLocks noGrp="1"/>
          </p:cNvSpPr>
          <p:nvPr>
            <p:ph sz="quarter" idx="13"/>
          </p:nvPr>
        </p:nvSpPr>
        <p:spPr/>
        <p:txBody>
          <a:bodyPr/>
          <a:lstStyle/>
          <a:p>
            <a:r>
              <a:rPr lang="en-US" dirty="0">
                <a:solidFill>
                  <a:schemeClr val="accent2"/>
                </a:solidFill>
              </a:rPr>
              <a:t>Provider FAQ</a:t>
            </a:r>
          </a:p>
          <a:p>
            <a:pPr lvl="1"/>
            <a:r>
              <a:rPr lang="en-US" dirty="0"/>
              <a:t>Amerigroup Iowa has released a set of more detailed provider Frequently Asked Questions (FAQ), a .pdf version of which is available upon request through our Provider Relationship Management team.</a:t>
            </a:r>
          </a:p>
        </p:txBody>
      </p:sp>
      <p:sp>
        <p:nvSpPr>
          <p:cNvPr id="6" name="Content Placeholder 5">
            <a:extLst>
              <a:ext uri="{FF2B5EF4-FFF2-40B4-BE49-F238E27FC236}">
                <a16:creationId xmlns:a16="http://schemas.microsoft.com/office/drawing/2014/main" id="{56713A0F-8511-E448-BBB9-72BE2C53F3DF}"/>
              </a:ext>
            </a:extLst>
          </p:cNvPr>
          <p:cNvSpPr>
            <a:spLocks noGrp="1"/>
          </p:cNvSpPr>
          <p:nvPr>
            <p:ph sz="quarter" idx="14"/>
          </p:nvPr>
        </p:nvSpPr>
        <p:spPr/>
        <p:txBody>
          <a:bodyPr/>
          <a:lstStyle/>
          <a:p>
            <a:r>
              <a:rPr lang="en-US" dirty="0">
                <a:solidFill>
                  <a:schemeClr val="accent2"/>
                </a:solidFill>
              </a:rPr>
              <a:t>Our Announcement</a:t>
            </a:r>
          </a:p>
          <a:p>
            <a:pPr lvl="1"/>
            <a:r>
              <a:rPr lang="en-US" dirty="0"/>
              <a:t>Read the initial news release from back in July 2023 which announced the name change: </a:t>
            </a:r>
            <a:r>
              <a:rPr lang="en-US" dirty="0">
                <a:solidFill>
                  <a:schemeClr val="accent2"/>
                </a:solidFill>
                <a:hlinkClick r:id="rId6">
                  <a:extLst>
                    <a:ext uri="{A12FA001-AC4F-418D-AE19-62706E023703}">
                      <ahyp:hlinkClr xmlns:ahyp="http://schemas.microsoft.com/office/drawing/2018/hyperlinkcolor" val="tx"/>
                    </a:ext>
                  </a:extLst>
                </a:hlinkClick>
              </a:rPr>
              <a:t>Elevance Health Subsidiary Amerigroup to be Renamed Wellpoint in January 2024</a:t>
            </a:r>
            <a:endParaRPr lang="en-US" dirty="0">
              <a:solidFill>
                <a:schemeClr val="accent2"/>
              </a:solidFill>
            </a:endParaRPr>
          </a:p>
          <a:p>
            <a:pPr lvl="1"/>
            <a:endParaRPr lang="en-US" dirty="0"/>
          </a:p>
        </p:txBody>
      </p:sp>
    </p:spTree>
    <p:extLst>
      <p:ext uri="{BB962C8B-B14F-4D97-AF65-F5344CB8AC3E}">
        <p14:creationId xmlns:p14="http://schemas.microsoft.com/office/powerpoint/2010/main" val="190940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B9A33D-25BF-0C49-947D-FB2A8CEA0B9B}"/>
              </a:ext>
            </a:extLst>
          </p:cNvPr>
          <p:cNvSpPr>
            <a:spLocks noGrp="1"/>
          </p:cNvSpPr>
          <p:nvPr>
            <p:ph type="body" sz="quarter" idx="12"/>
          </p:nvPr>
        </p:nvSpPr>
        <p:spPr>
          <a:xfrm>
            <a:off x="771524" y="2069432"/>
            <a:ext cx="9858376" cy="2791326"/>
          </a:xfrm>
        </p:spPr>
        <p:txBody>
          <a:bodyPr/>
          <a:lstStyle/>
          <a:p>
            <a:pPr>
              <a:lnSpc>
                <a:spcPct val="150000"/>
              </a:lnSpc>
              <a:spcAft>
                <a:spcPts val="600"/>
              </a:spcAft>
            </a:pPr>
            <a:r>
              <a:rPr lang="en-US" sz="2800" dirty="0">
                <a:effectLst/>
                <a:latin typeface="+mn-lt"/>
              </a:rPr>
              <a:t>This rebranding is a continuation of our bold and ambitious purpose to improve the health of humanity by serving people across their entire health journey; connecting them to care, support and resources; and simplifying healthcare to make health more equitable and accessible.</a:t>
            </a:r>
          </a:p>
        </p:txBody>
      </p:sp>
    </p:spTree>
    <p:extLst>
      <p:ext uri="{BB962C8B-B14F-4D97-AF65-F5344CB8AC3E}">
        <p14:creationId xmlns:p14="http://schemas.microsoft.com/office/powerpoint/2010/main" val="1392941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340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ellpoint">
  <a:themeElements>
    <a:clrScheme name="Wellpoint">
      <a:dk1>
        <a:srgbClr val="1A3673"/>
      </a:dk1>
      <a:lt1>
        <a:srgbClr val="FFFFFF"/>
      </a:lt1>
      <a:dk2>
        <a:srgbClr val="231E33"/>
      </a:dk2>
      <a:lt2>
        <a:srgbClr val="EDF5FF"/>
      </a:lt2>
      <a:accent1>
        <a:srgbClr val="1A3673"/>
      </a:accent1>
      <a:accent2>
        <a:srgbClr val="E21858"/>
      </a:accent2>
      <a:accent3>
        <a:srgbClr val="44B8F3"/>
      </a:accent3>
      <a:accent4>
        <a:srgbClr val="972461"/>
      </a:accent4>
      <a:accent5>
        <a:srgbClr val="5D0D38"/>
      </a:accent5>
      <a:accent6>
        <a:srgbClr val="F7F6F3"/>
      </a:accent6>
      <a:hlink>
        <a:srgbClr val="44B8F3"/>
      </a:hlink>
      <a:folHlink>
        <a:srgbClr val="1A3673"/>
      </a:folHlink>
    </a:clrScheme>
    <a:fontScheme name="Elevance">
      <a:majorFont>
        <a:latin typeface="Elevance Sans Medium"/>
        <a:ea typeface=""/>
        <a:cs typeface=""/>
      </a:majorFont>
      <a:minorFont>
        <a:latin typeface="Elevance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dirty="0" smtClean="0">
            <a:solidFill>
              <a:schemeClr val="tx2"/>
            </a:solidFill>
          </a:defRPr>
        </a:defPPr>
      </a:lstStyle>
    </a:txDef>
  </a:objectDefaults>
  <a:extraClrSchemeLst/>
  <a:custClrLst/>
  <a:extLst>
    <a:ext uri="{05A4C25C-085E-4340-85A3-A5531E510DB2}">
      <thm15:themeFamily xmlns:thm15="http://schemas.microsoft.com/office/thememl/2012/main" name="wlp_powerpoint_template_elevancesans" id="{174B7F41-5636-4343-94AA-EC8709422A42}" vid="{6B1E13AE-C3BD-B74F-AE02-0391E998D6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Elevance San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wlp_powerpoint_template_elevancesans</Template>
  <TotalTime>157</TotalTime>
  <Words>711</Words>
  <Application>Microsoft Office PowerPoint</Application>
  <PresentationFormat>Widescreen</PresentationFormat>
  <Paragraphs>51</Paragraphs>
  <Slides>7</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3" baseType="lpstr">
      <vt:lpstr>Elevance Sans</vt:lpstr>
      <vt:lpstr>Elevance Sans Medium</vt:lpstr>
      <vt:lpstr>Symbol</vt:lpstr>
      <vt:lpstr>Arial</vt:lpstr>
      <vt:lpstr>Wellpoint</vt:lpstr>
      <vt:lpstr>think-cell Slide</vt:lpstr>
      <vt:lpstr>Amerigroup Iowa Rebrand to Wellpoint</vt:lpstr>
      <vt:lpstr>Rebrand Background &amp; Purpose </vt:lpstr>
      <vt:lpstr>A Seamless Transition for Iowa Providers </vt:lpstr>
      <vt:lpstr>Our Systems Will Remain the Same for 2024</vt:lpstr>
      <vt:lpstr>A Few Easy Ways to Learn More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Amerigroup Iowa Rebrand to Wellpoint</dc:title>
  <dc:creator>John Hedgecoth</dc:creator>
  <cp:lastModifiedBy>John Hedgecoth</cp:lastModifiedBy>
  <cp:revision>1</cp:revision>
  <dcterms:created xsi:type="dcterms:W3CDTF">2023-12-20T20:31:35Z</dcterms:created>
  <dcterms:modified xsi:type="dcterms:W3CDTF">2023-12-21T17:02:02Z</dcterms:modified>
</cp:coreProperties>
</file>