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heme/theme2.xml" ContentType="application/vnd.openxmlformats-officedocument.theme+xml"/>
  <Override PartName="/ppt/tags/tag34.xml" ContentType="application/vnd.openxmlformats-officedocument.presentationml.tags+xml"/>
  <Override PartName="/ppt/notesSlides/notesSlide1.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60" r:id="rId1"/>
  </p:sldMasterIdLst>
  <p:notesMasterIdLst>
    <p:notesMasterId r:id="rId9"/>
  </p:notesMasterIdLst>
  <p:sldIdLst>
    <p:sldId id="288" r:id="rId2"/>
    <p:sldId id="304" r:id="rId3"/>
    <p:sldId id="381" r:id="rId4"/>
    <p:sldId id="261" r:id="rId5"/>
    <p:sldId id="307" r:id="rId6"/>
    <p:sldId id="366" r:id="rId7"/>
    <p:sldId id="276" r:id="rId8"/>
  </p:sldIdLst>
  <p:sldSz cx="12192000" cy="6858000"/>
  <p:notesSz cx="6858000" cy="9144000"/>
  <p:embeddedFontLst>
    <p:embeddedFont>
      <p:font typeface="Elevance Sans" pitchFamily="2" charset="0"/>
      <p:regular r:id="rId10"/>
      <p:bold r:id="rId11"/>
      <p:italic r:id="rId12"/>
      <p:boldItalic r:id="rId13"/>
    </p:embeddedFont>
    <p:embeddedFont>
      <p:font typeface="Elevance Sans Medium" pitchFamily="2" charset="0"/>
      <p:regular r:id="rId14"/>
      <p:italic r:id="rId15"/>
    </p:embeddedFont>
  </p:embeddedFont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8BA3F3-6159-48F4-B640-4C2D055F61F9}" v="52" dt="2023-12-21T15:53:40.0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27"/>
  </p:normalViewPr>
  <p:slideViewPr>
    <p:cSldViewPr snapToGrid="0" snapToObjects="1">
      <p:cViewPr varScale="1">
        <p:scale>
          <a:sx n="82" d="100"/>
          <a:sy n="82" d="100"/>
        </p:scale>
        <p:origin x="720" y="72"/>
      </p:cViewPr>
      <p:guideLst>
        <p:guide orient="horz" pos="2160"/>
        <p:guide pos="3840"/>
      </p:guideLst>
    </p:cSldViewPr>
  </p:slideViewPr>
  <p:outlineViewPr>
    <p:cViewPr>
      <p:scale>
        <a:sx n="33" d="100"/>
        <a:sy n="33" d="100"/>
      </p:scale>
      <p:origin x="0" y="-8784"/>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dgecoth, John D." userId="39fd07de-9398-4799-955e-57068a588b42" providerId="ADAL" clId="{FB8BA3F3-6159-48F4-B640-4C2D055F61F9}"/>
    <pc:docChg chg="undo custSel addSld delSld modSld sldOrd">
      <pc:chgData name="Hedgecoth, John D." userId="39fd07de-9398-4799-955e-57068a588b42" providerId="ADAL" clId="{FB8BA3F3-6159-48F4-B640-4C2D055F61F9}" dt="2023-12-21T17:01:53.361" v="4909" actId="20577"/>
      <pc:docMkLst>
        <pc:docMk/>
      </pc:docMkLst>
      <pc:sldChg chg="del">
        <pc:chgData name="Hedgecoth, John D." userId="39fd07de-9398-4799-955e-57068a588b42" providerId="ADAL" clId="{FB8BA3F3-6159-48F4-B640-4C2D055F61F9}" dt="2023-12-20T20:42:19.804" v="11" actId="2696"/>
        <pc:sldMkLst>
          <pc:docMk/>
          <pc:sldMk cId="1407949144" sldId="259"/>
        </pc:sldMkLst>
      </pc:sldChg>
      <pc:sldChg chg="del">
        <pc:chgData name="Hedgecoth, John D." userId="39fd07de-9398-4799-955e-57068a588b42" providerId="ADAL" clId="{FB8BA3F3-6159-48F4-B640-4C2D055F61F9}" dt="2023-12-20T20:42:24.617" v="13" actId="2696"/>
        <pc:sldMkLst>
          <pc:docMk/>
          <pc:sldMk cId="3113345479" sldId="260"/>
        </pc:sldMkLst>
      </pc:sldChg>
      <pc:sldChg chg="addSp delSp modSp mod ord">
        <pc:chgData name="Hedgecoth, John D." userId="39fd07de-9398-4799-955e-57068a588b42" providerId="ADAL" clId="{FB8BA3F3-6159-48F4-B640-4C2D055F61F9}" dt="2023-12-21T17:01:53.361" v="4909" actId="20577"/>
        <pc:sldMkLst>
          <pc:docMk/>
          <pc:sldMk cId="1319828800" sldId="261"/>
        </pc:sldMkLst>
        <pc:spChg chg="mod">
          <ac:chgData name="Hedgecoth, John D." userId="39fd07de-9398-4799-955e-57068a588b42" providerId="ADAL" clId="{FB8BA3F3-6159-48F4-B640-4C2D055F61F9}" dt="2023-12-20T22:26:23.483" v="3425" actId="20577"/>
          <ac:spMkLst>
            <pc:docMk/>
            <pc:sldMk cId="1319828800" sldId="261"/>
            <ac:spMk id="2" creationId="{0E16C90F-4855-9A47-8758-D56AEDAFA5FC}"/>
          </ac:spMkLst>
        </pc:spChg>
        <pc:spChg chg="mod">
          <ac:chgData name="Hedgecoth, John D." userId="39fd07de-9398-4799-955e-57068a588b42" providerId="ADAL" clId="{FB8BA3F3-6159-48F4-B640-4C2D055F61F9}" dt="2023-12-21T17:01:53.361" v="4909" actId="20577"/>
          <ac:spMkLst>
            <pc:docMk/>
            <pc:sldMk cId="1319828800" sldId="261"/>
            <ac:spMk id="3" creationId="{C9712726-5781-E34A-AB97-02BFB0586711}"/>
          </ac:spMkLst>
        </pc:spChg>
        <pc:spChg chg="mod">
          <ac:chgData name="Hedgecoth, John D." userId="39fd07de-9398-4799-955e-57068a588b42" providerId="ADAL" clId="{FB8BA3F3-6159-48F4-B640-4C2D055F61F9}" dt="2023-12-21T15:57:07.262" v="4725" actId="14100"/>
          <ac:spMkLst>
            <pc:docMk/>
            <pc:sldMk cId="1319828800" sldId="261"/>
            <ac:spMk id="4" creationId="{2C5932CE-A860-9749-AB7D-A26EEF711D0A}"/>
          </ac:spMkLst>
        </pc:spChg>
        <pc:spChg chg="mod">
          <ac:chgData name="Hedgecoth, John D." userId="39fd07de-9398-4799-955e-57068a588b42" providerId="ADAL" clId="{FB8BA3F3-6159-48F4-B640-4C2D055F61F9}" dt="2023-12-20T22:24:13.337" v="3105" actId="1076"/>
          <ac:spMkLst>
            <pc:docMk/>
            <pc:sldMk cId="1319828800" sldId="261"/>
            <ac:spMk id="6" creationId="{56713A0F-8511-E448-BBB9-72BE2C53F3DF}"/>
          </ac:spMkLst>
        </pc:spChg>
        <pc:spChg chg="mod">
          <ac:chgData name="Hedgecoth, John D." userId="39fd07de-9398-4799-955e-57068a588b42" providerId="ADAL" clId="{FB8BA3F3-6159-48F4-B640-4C2D055F61F9}" dt="2023-12-20T22:24:13.337" v="3105" actId="1076"/>
          <ac:spMkLst>
            <pc:docMk/>
            <pc:sldMk cId="1319828800" sldId="261"/>
            <ac:spMk id="9" creationId="{01ADCCDA-8C5B-0C43-ADC8-F72B45F1BFB6}"/>
          </ac:spMkLst>
        </pc:spChg>
        <pc:spChg chg="add mod">
          <ac:chgData name="Hedgecoth, John D." userId="39fd07de-9398-4799-955e-57068a588b42" providerId="ADAL" clId="{FB8BA3F3-6159-48F4-B640-4C2D055F61F9}" dt="2023-12-20T22:24:19.937" v="3106" actId="1076"/>
          <ac:spMkLst>
            <pc:docMk/>
            <pc:sldMk cId="1319828800" sldId="261"/>
            <ac:spMk id="11" creationId="{4A9B195D-E125-11B9-059F-6E7A29F9AAC8}"/>
          </ac:spMkLst>
        </pc:spChg>
        <pc:spChg chg="del">
          <ac:chgData name="Hedgecoth, John D." userId="39fd07de-9398-4799-955e-57068a588b42" providerId="ADAL" clId="{FB8BA3F3-6159-48F4-B640-4C2D055F61F9}" dt="2023-12-20T22:26:18.508" v="3417" actId="21"/>
          <ac:spMkLst>
            <pc:docMk/>
            <pc:sldMk cId="1319828800" sldId="261"/>
            <ac:spMk id="14" creationId="{B9969AD3-AD1F-19DE-FBC5-A70036234DA2}"/>
          </ac:spMkLst>
        </pc:spChg>
        <pc:picChg chg="add mod">
          <ac:chgData name="Hedgecoth, John D." userId="39fd07de-9398-4799-955e-57068a588b42" providerId="ADAL" clId="{FB8BA3F3-6159-48F4-B640-4C2D055F61F9}" dt="2023-12-20T22:24:13.337" v="3105" actId="1076"/>
          <ac:picMkLst>
            <pc:docMk/>
            <pc:sldMk cId="1319828800" sldId="261"/>
            <ac:picMk id="5" creationId="{A378A70A-DAEA-BA88-2392-C45C5F94332D}"/>
          </ac:picMkLst>
        </pc:picChg>
        <pc:picChg chg="add mod">
          <ac:chgData name="Hedgecoth, John D." userId="39fd07de-9398-4799-955e-57068a588b42" providerId="ADAL" clId="{FB8BA3F3-6159-48F4-B640-4C2D055F61F9}" dt="2023-12-20T22:24:13.337" v="3105" actId="1076"/>
          <ac:picMkLst>
            <pc:docMk/>
            <pc:sldMk cId="1319828800" sldId="261"/>
            <ac:picMk id="8" creationId="{565E0234-8964-7280-6F13-756C4C98282E}"/>
          </ac:picMkLst>
        </pc:picChg>
        <pc:picChg chg="add mod">
          <ac:chgData name="Hedgecoth, John D." userId="39fd07de-9398-4799-955e-57068a588b42" providerId="ADAL" clId="{FB8BA3F3-6159-48F4-B640-4C2D055F61F9}" dt="2023-12-20T22:24:13.337" v="3105" actId="1076"/>
          <ac:picMkLst>
            <pc:docMk/>
            <pc:sldMk cId="1319828800" sldId="261"/>
            <ac:picMk id="10" creationId="{F5672AB0-D44A-DC21-DF8D-4B4A89C4B048}"/>
          </ac:picMkLst>
        </pc:picChg>
        <pc:picChg chg="del">
          <ac:chgData name="Hedgecoth, John D." userId="39fd07de-9398-4799-955e-57068a588b42" providerId="ADAL" clId="{FB8BA3F3-6159-48F4-B640-4C2D055F61F9}" dt="2023-12-20T22:04:22.014" v="2426" actId="478"/>
          <ac:picMkLst>
            <pc:docMk/>
            <pc:sldMk cId="1319828800" sldId="261"/>
            <ac:picMk id="22" creationId="{094CAB61-307C-3F4B-A7E4-6717CC2FDC61}"/>
          </ac:picMkLst>
        </pc:picChg>
        <pc:picChg chg="del mod">
          <ac:chgData name="Hedgecoth, John D." userId="39fd07de-9398-4799-955e-57068a588b42" providerId="ADAL" clId="{FB8BA3F3-6159-48F4-B640-4C2D055F61F9}" dt="2023-12-20T22:04:33.308" v="2431" actId="478"/>
          <ac:picMkLst>
            <pc:docMk/>
            <pc:sldMk cId="1319828800" sldId="261"/>
            <ac:picMk id="24" creationId="{74213CED-0AF3-C043-ACFA-9ABEBF287234}"/>
          </ac:picMkLst>
        </pc:picChg>
        <pc:picChg chg="del">
          <ac:chgData name="Hedgecoth, John D." userId="39fd07de-9398-4799-955e-57068a588b42" providerId="ADAL" clId="{FB8BA3F3-6159-48F4-B640-4C2D055F61F9}" dt="2023-12-20T22:00:12.450" v="2355" actId="478"/>
          <ac:picMkLst>
            <pc:docMk/>
            <pc:sldMk cId="1319828800" sldId="261"/>
            <ac:picMk id="26" creationId="{BD1CFAFB-C8CF-8E4D-A567-5DC003BA69CF}"/>
          </ac:picMkLst>
        </pc:picChg>
        <pc:picChg chg="del">
          <ac:chgData name="Hedgecoth, John D." userId="39fd07de-9398-4799-955e-57068a588b42" providerId="ADAL" clId="{FB8BA3F3-6159-48F4-B640-4C2D055F61F9}" dt="2023-12-20T22:03:07.011" v="2380" actId="478"/>
          <ac:picMkLst>
            <pc:docMk/>
            <pc:sldMk cId="1319828800" sldId="261"/>
            <ac:picMk id="28" creationId="{581B530C-E969-3343-B499-39AFAAFC8812}"/>
          </ac:picMkLst>
        </pc:picChg>
      </pc:sldChg>
      <pc:sldChg chg="del">
        <pc:chgData name="Hedgecoth, John D." userId="39fd07de-9398-4799-955e-57068a588b42" providerId="ADAL" clId="{FB8BA3F3-6159-48F4-B640-4C2D055F61F9}" dt="2023-12-20T20:43:06.430" v="22" actId="2696"/>
        <pc:sldMkLst>
          <pc:docMk/>
          <pc:sldMk cId="1478750149" sldId="263"/>
        </pc:sldMkLst>
      </pc:sldChg>
      <pc:sldChg chg="del">
        <pc:chgData name="Hedgecoth, John D." userId="39fd07de-9398-4799-955e-57068a588b42" providerId="ADAL" clId="{FB8BA3F3-6159-48F4-B640-4C2D055F61F9}" dt="2023-12-20T22:27:37.252" v="3438" actId="2696"/>
        <pc:sldMkLst>
          <pc:docMk/>
          <pc:sldMk cId="2902971585" sldId="264"/>
        </pc:sldMkLst>
      </pc:sldChg>
      <pc:sldChg chg="del">
        <pc:chgData name="Hedgecoth, John D." userId="39fd07de-9398-4799-955e-57068a588b42" providerId="ADAL" clId="{FB8BA3F3-6159-48F4-B640-4C2D055F61F9}" dt="2023-12-20T20:44:37.256" v="33" actId="2696"/>
        <pc:sldMkLst>
          <pc:docMk/>
          <pc:sldMk cId="1055162389" sldId="271"/>
        </pc:sldMkLst>
      </pc:sldChg>
      <pc:sldChg chg="del">
        <pc:chgData name="Hedgecoth, John D." userId="39fd07de-9398-4799-955e-57068a588b42" providerId="ADAL" clId="{FB8BA3F3-6159-48F4-B640-4C2D055F61F9}" dt="2023-12-20T20:44:37.256" v="33" actId="2696"/>
        <pc:sldMkLst>
          <pc:docMk/>
          <pc:sldMk cId="1214694375" sldId="272"/>
        </pc:sldMkLst>
      </pc:sldChg>
      <pc:sldChg chg="del">
        <pc:chgData name="Hedgecoth, John D." userId="39fd07de-9398-4799-955e-57068a588b42" providerId="ADAL" clId="{FB8BA3F3-6159-48F4-B640-4C2D055F61F9}" dt="2023-12-20T20:44:26.673" v="32" actId="2696"/>
        <pc:sldMkLst>
          <pc:docMk/>
          <pc:sldMk cId="2845305398" sldId="273"/>
        </pc:sldMkLst>
      </pc:sldChg>
      <pc:sldChg chg="del">
        <pc:chgData name="Hedgecoth, John D." userId="39fd07de-9398-4799-955e-57068a588b42" providerId="ADAL" clId="{FB8BA3F3-6159-48F4-B640-4C2D055F61F9}" dt="2023-12-20T22:27:42.126" v="3439" actId="2696"/>
        <pc:sldMkLst>
          <pc:docMk/>
          <pc:sldMk cId="427247705" sldId="274"/>
        </pc:sldMkLst>
      </pc:sldChg>
      <pc:sldChg chg="modSp mod">
        <pc:chgData name="Hedgecoth, John D." userId="39fd07de-9398-4799-955e-57068a588b42" providerId="ADAL" clId="{FB8BA3F3-6159-48F4-B640-4C2D055F61F9}" dt="2023-12-21T15:48:51.069" v="4396" actId="20577"/>
        <pc:sldMkLst>
          <pc:docMk/>
          <pc:sldMk cId="1366238391" sldId="288"/>
        </pc:sldMkLst>
        <pc:spChg chg="mod">
          <ac:chgData name="Hedgecoth, John D." userId="39fd07de-9398-4799-955e-57068a588b42" providerId="ADAL" clId="{FB8BA3F3-6159-48F4-B640-4C2D055F61F9}" dt="2023-12-21T15:48:51.069" v="4396" actId="20577"/>
          <ac:spMkLst>
            <pc:docMk/>
            <pc:sldMk cId="1366238391" sldId="288"/>
            <ac:spMk id="7" creationId="{E4E7F986-5476-B64A-BA79-E9903CD4F29B}"/>
          </ac:spMkLst>
        </pc:spChg>
      </pc:sldChg>
      <pc:sldChg chg="addSp modSp del mod ord">
        <pc:chgData name="Hedgecoth, John D." userId="39fd07de-9398-4799-955e-57068a588b42" providerId="ADAL" clId="{FB8BA3F3-6159-48F4-B640-4C2D055F61F9}" dt="2023-12-20T21:28:36.236" v="1295" actId="2696"/>
        <pc:sldMkLst>
          <pc:docMk/>
          <pc:sldMk cId="4180725290" sldId="299"/>
        </pc:sldMkLst>
        <pc:spChg chg="mod">
          <ac:chgData name="Hedgecoth, John D." userId="39fd07de-9398-4799-955e-57068a588b42" providerId="ADAL" clId="{FB8BA3F3-6159-48F4-B640-4C2D055F61F9}" dt="2023-12-20T21:01:59.552" v="869" actId="20577"/>
          <ac:spMkLst>
            <pc:docMk/>
            <pc:sldMk cId="4180725290" sldId="299"/>
            <ac:spMk id="3" creationId="{B21235C6-4DA0-1C44-8969-5040CF58CAEE}"/>
          </ac:spMkLst>
        </pc:spChg>
        <pc:graphicFrameChg chg="mod modGraphic">
          <ac:chgData name="Hedgecoth, John D." userId="39fd07de-9398-4799-955e-57068a588b42" providerId="ADAL" clId="{FB8BA3F3-6159-48F4-B640-4C2D055F61F9}" dt="2023-12-20T21:20:33.912" v="1235" actId="2165"/>
          <ac:graphicFrameMkLst>
            <pc:docMk/>
            <pc:sldMk cId="4180725290" sldId="299"/>
            <ac:graphicFrameMk id="12" creationId="{132C75FF-6724-30B1-68A1-69FF242D9A3E}"/>
          </ac:graphicFrameMkLst>
        </pc:graphicFrameChg>
        <pc:picChg chg="add mod">
          <ac:chgData name="Hedgecoth, John D." userId="39fd07de-9398-4799-955e-57068a588b42" providerId="ADAL" clId="{FB8BA3F3-6159-48F4-B640-4C2D055F61F9}" dt="2023-12-20T21:27:18.819" v="1287" actId="1076"/>
          <ac:picMkLst>
            <pc:docMk/>
            <pc:sldMk cId="4180725290" sldId="299"/>
            <ac:picMk id="2" creationId="{CE9257E0-A02B-C464-0F5C-168CE3C692A2}"/>
          </ac:picMkLst>
        </pc:picChg>
        <pc:picChg chg="add mod">
          <ac:chgData name="Hedgecoth, John D." userId="39fd07de-9398-4799-955e-57068a588b42" providerId="ADAL" clId="{FB8BA3F3-6159-48F4-B640-4C2D055F61F9}" dt="2023-12-20T21:27:50.572" v="1290" actId="1076"/>
          <ac:picMkLst>
            <pc:docMk/>
            <pc:sldMk cId="4180725290" sldId="299"/>
            <ac:picMk id="5" creationId="{65112A7C-9F96-48A5-6039-C06402EC4146}"/>
          </ac:picMkLst>
        </pc:picChg>
      </pc:sldChg>
      <pc:sldChg chg="del">
        <pc:chgData name="Hedgecoth, John D." userId="39fd07de-9398-4799-955e-57068a588b42" providerId="ADAL" clId="{FB8BA3F3-6159-48F4-B640-4C2D055F61F9}" dt="2023-12-20T20:42:35.436" v="16" actId="2696"/>
        <pc:sldMkLst>
          <pc:docMk/>
          <pc:sldMk cId="3872970177" sldId="301"/>
        </pc:sldMkLst>
      </pc:sldChg>
      <pc:sldChg chg="del">
        <pc:chgData name="Hedgecoth, John D." userId="39fd07de-9398-4799-955e-57068a588b42" providerId="ADAL" clId="{FB8BA3F3-6159-48F4-B640-4C2D055F61F9}" dt="2023-12-20T20:42:22.088" v="12" actId="2696"/>
        <pc:sldMkLst>
          <pc:docMk/>
          <pc:sldMk cId="2539095498" sldId="303"/>
        </pc:sldMkLst>
      </pc:sldChg>
      <pc:sldChg chg="addSp delSp modSp mod ord">
        <pc:chgData name="Hedgecoth, John D." userId="39fd07de-9398-4799-955e-57068a588b42" providerId="ADAL" clId="{FB8BA3F3-6159-48F4-B640-4C2D055F61F9}" dt="2023-12-21T15:51:45.077" v="4542" actId="207"/>
        <pc:sldMkLst>
          <pc:docMk/>
          <pc:sldMk cId="4100048239" sldId="304"/>
        </pc:sldMkLst>
        <pc:spChg chg="mod">
          <ac:chgData name="Hedgecoth, John D." userId="39fd07de-9398-4799-955e-57068a588b42" providerId="ADAL" clId="{FB8BA3F3-6159-48F4-B640-4C2D055F61F9}" dt="2023-12-21T15:50:09.926" v="4534" actId="20577"/>
          <ac:spMkLst>
            <pc:docMk/>
            <pc:sldMk cId="4100048239" sldId="304"/>
            <ac:spMk id="2" creationId="{0E16C90F-4855-9A47-8758-D56AEDAFA5FC}"/>
          </ac:spMkLst>
        </pc:spChg>
        <pc:spChg chg="mod">
          <ac:chgData name="Hedgecoth, John D." userId="39fd07de-9398-4799-955e-57068a588b42" providerId="ADAL" clId="{FB8BA3F3-6159-48F4-B640-4C2D055F61F9}" dt="2023-12-21T15:50:02.736" v="4533" actId="20577"/>
          <ac:spMkLst>
            <pc:docMk/>
            <pc:sldMk cId="4100048239" sldId="304"/>
            <ac:spMk id="3" creationId="{C9712726-5781-E34A-AB97-02BFB0586711}"/>
          </ac:spMkLst>
        </pc:spChg>
        <pc:spChg chg="mod">
          <ac:chgData name="Hedgecoth, John D." userId="39fd07de-9398-4799-955e-57068a588b42" providerId="ADAL" clId="{FB8BA3F3-6159-48F4-B640-4C2D055F61F9}" dt="2023-12-21T15:51:45.077" v="4542" actId="207"/>
          <ac:spMkLst>
            <pc:docMk/>
            <pc:sldMk cId="4100048239" sldId="304"/>
            <ac:spMk id="4" creationId="{2C5932CE-A860-9749-AB7D-A26EEF711D0A}"/>
          </ac:spMkLst>
        </pc:spChg>
        <pc:spChg chg="del">
          <ac:chgData name="Hedgecoth, John D." userId="39fd07de-9398-4799-955e-57068a588b42" providerId="ADAL" clId="{FB8BA3F3-6159-48F4-B640-4C2D055F61F9}" dt="2023-12-20T20:52:47.677" v="539" actId="21"/>
          <ac:spMkLst>
            <pc:docMk/>
            <pc:sldMk cId="4100048239" sldId="304"/>
            <ac:spMk id="9" creationId="{E4ECF283-818A-0AF9-629A-48F04878FA61}"/>
          </ac:spMkLst>
        </pc:spChg>
        <pc:picChg chg="add mod">
          <ac:chgData name="Hedgecoth, John D." userId="39fd07de-9398-4799-955e-57068a588b42" providerId="ADAL" clId="{FB8BA3F3-6159-48F4-B640-4C2D055F61F9}" dt="2023-12-20T21:01:25.776" v="818" actId="1076"/>
          <ac:picMkLst>
            <pc:docMk/>
            <pc:sldMk cId="4100048239" sldId="304"/>
            <ac:picMk id="5" creationId="{5AA169D2-F55C-9D76-3338-4B9DD8FE0250}"/>
          </ac:picMkLst>
        </pc:picChg>
      </pc:sldChg>
      <pc:sldChg chg="del">
        <pc:chgData name="Hedgecoth, John D." userId="39fd07de-9398-4799-955e-57068a588b42" providerId="ADAL" clId="{FB8BA3F3-6159-48F4-B640-4C2D055F61F9}" dt="2023-12-20T20:42:03.204" v="10" actId="2696"/>
        <pc:sldMkLst>
          <pc:docMk/>
          <pc:sldMk cId="2976920631" sldId="306"/>
        </pc:sldMkLst>
      </pc:sldChg>
      <pc:sldChg chg="addSp delSp modSp mod ord">
        <pc:chgData name="Hedgecoth, John D." userId="39fd07de-9398-4799-955e-57068a588b42" providerId="ADAL" clId="{FB8BA3F3-6159-48F4-B640-4C2D055F61F9}" dt="2023-12-20T22:43:16.865" v="4351" actId="20577"/>
        <pc:sldMkLst>
          <pc:docMk/>
          <pc:sldMk cId="1909404259" sldId="307"/>
        </pc:sldMkLst>
        <pc:spChg chg="mod">
          <ac:chgData name="Hedgecoth, John D." userId="39fd07de-9398-4799-955e-57068a588b42" providerId="ADAL" clId="{FB8BA3F3-6159-48F4-B640-4C2D055F61F9}" dt="2023-12-20T22:28:11.704" v="3486" actId="20577"/>
          <ac:spMkLst>
            <pc:docMk/>
            <pc:sldMk cId="1909404259" sldId="307"/>
            <ac:spMk id="2" creationId="{0E16C90F-4855-9A47-8758-D56AEDAFA5FC}"/>
          </ac:spMkLst>
        </pc:spChg>
        <pc:spChg chg="mod">
          <ac:chgData name="Hedgecoth, John D." userId="39fd07de-9398-4799-955e-57068a588b42" providerId="ADAL" clId="{FB8BA3F3-6159-48F4-B640-4C2D055F61F9}" dt="2023-12-20T22:32:54.586" v="3744" actId="20577"/>
          <ac:spMkLst>
            <pc:docMk/>
            <pc:sldMk cId="1909404259" sldId="307"/>
            <ac:spMk id="3" creationId="{C9712726-5781-E34A-AB97-02BFB0586711}"/>
          </ac:spMkLst>
        </pc:spChg>
        <pc:spChg chg="mod">
          <ac:chgData name="Hedgecoth, John D." userId="39fd07de-9398-4799-955e-57068a588b42" providerId="ADAL" clId="{FB8BA3F3-6159-48F4-B640-4C2D055F61F9}" dt="2023-12-20T22:35:54.170" v="4179" actId="20577"/>
          <ac:spMkLst>
            <pc:docMk/>
            <pc:sldMk cId="1909404259" sldId="307"/>
            <ac:spMk id="4" creationId="{2C5932CE-A860-9749-AB7D-A26EEF711D0A}"/>
          </ac:spMkLst>
        </pc:spChg>
        <pc:spChg chg="mod">
          <ac:chgData name="Hedgecoth, John D." userId="39fd07de-9398-4799-955e-57068a588b42" providerId="ADAL" clId="{FB8BA3F3-6159-48F4-B640-4C2D055F61F9}" dt="2023-12-20T22:43:16.865" v="4351" actId="20577"/>
          <ac:spMkLst>
            <pc:docMk/>
            <pc:sldMk cId="1909404259" sldId="307"/>
            <ac:spMk id="6" creationId="{56713A0F-8511-E448-BBB9-72BE2C53F3DF}"/>
          </ac:spMkLst>
        </pc:spChg>
        <pc:spChg chg="add del mod">
          <ac:chgData name="Hedgecoth, John D." userId="39fd07de-9398-4799-955e-57068a588b42" providerId="ADAL" clId="{FB8BA3F3-6159-48F4-B640-4C2D055F61F9}" dt="2023-12-20T22:30:02.098" v="3519" actId="478"/>
          <ac:spMkLst>
            <pc:docMk/>
            <pc:sldMk cId="1909404259" sldId="307"/>
            <ac:spMk id="8" creationId="{0A400A1F-354D-283E-A9E8-C4D89EB2B81C}"/>
          </ac:spMkLst>
        </pc:spChg>
        <pc:spChg chg="add del mod">
          <ac:chgData name="Hedgecoth, John D." userId="39fd07de-9398-4799-955e-57068a588b42" providerId="ADAL" clId="{FB8BA3F3-6159-48F4-B640-4C2D055F61F9}" dt="2023-12-20T22:30:23.189" v="3525" actId="21"/>
          <ac:spMkLst>
            <pc:docMk/>
            <pc:sldMk cId="1909404259" sldId="307"/>
            <ac:spMk id="10" creationId="{19847041-5E77-2188-2C38-E9BFA37A991A}"/>
          </ac:spMkLst>
        </pc:spChg>
        <pc:spChg chg="add del mod">
          <ac:chgData name="Hedgecoth, John D." userId="39fd07de-9398-4799-955e-57068a588b42" providerId="ADAL" clId="{FB8BA3F3-6159-48F4-B640-4C2D055F61F9}" dt="2023-12-20T22:30:07.741" v="3521" actId="21"/>
          <ac:spMkLst>
            <pc:docMk/>
            <pc:sldMk cId="1909404259" sldId="307"/>
            <ac:spMk id="12" creationId="{A8875667-EB02-1D63-4BE1-28D4FD75CB23}"/>
          </ac:spMkLst>
        </pc:spChg>
        <pc:spChg chg="del">
          <ac:chgData name="Hedgecoth, John D." userId="39fd07de-9398-4799-955e-57068a588b42" providerId="ADAL" clId="{FB8BA3F3-6159-48F4-B640-4C2D055F61F9}" dt="2023-12-20T22:29:23.934" v="3511" actId="478"/>
          <ac:spMkLst>
            <pc:docMk/>
            <pc:sldMk cId="1909404259" sldId="307"/>
            <ac:spMk id="17" creationId="{6B90D4CD-429B-6C0E-47F8-09FCD692B0D8}"/>
          </ac:spMkLst>
        </pc:spChg>
      </pc:sldChg>
      <pc:sldChg chg="del ord">
        <pc:chgData name="Hedgecoth, John D." userId="39fd07de-9398-4799-955e-57068a588b42" providerId="ADAL" clId="{FB8BA3F3-6159-48F4-B640-4C2D055F61F9}" dt="2023-12-20T22:27:31.462" v="3436" actId="2696"/>
        <pc:sldMkLst>
          <pc:docMk/>
          <pc:sldMk cId="849603327" sldId="308"/>
        </pc:sldMkLst>
      </pc:sldChg>
      <pc:sldChg chg="del">
        <pc:chgData name="Hedgecoth, John D." userId="39fd07de-9398-4799-955e-57068a588b42" providerId="ADAL" clId="{FB8BA3F3-6159-48F4-B640-4C2D055F61F9}" dt="2023-12-20T20:44:37.256" v="33" actId="2696"/>
        <pc:sldMkLst>
          <pc:docMk/>
          <pc:sldMk cId="1534287219" sldId="309"/>
        </pc:sldMkLst>
      </pc:sldChg>
      <pc:sldChg chg="del">
        <pc:chgData name="Hedgecoth, John D." userId="39fd07de-9398-4799-955e-57068a588b42" providerId="ADAL" clId="{FB8BA3F3-6159-48F4-B640-4C2D055F61F9}" dt="2023-12-20T20:44:37.256" v="33" actId="2696"/>
        <pc:sldMkLst>
          <pc:docMk/>
          <pc:sldMk cId="3865995009" sldId="335"/>
        </pc:sldMkLst>
      </pc:sldChg>
      <pc:sldChg chg="del">
        <pc:chgData name="Hedgecoth, John D." userId="39fd07de-9398-4799-955e-57068a588b42" providerId="ADAL" clId="{FB8BA3F3-6159-48F4-B640-4C2D055F61F9}" dt="2023-12-20T20:44:37.256" v="33" actId="2696"/>
        <pc:sldMkLst>
          <pc:docMk/>
          <pc:sldMk cId="2112383522" sldId="336"/>
        </pc:sldMkLst>
      </pc:sldChg>
      <pc:sldChg chg="del ord">
        <pc:chgData name="Hedgecoth, John D." userId="39fd07de-9398-4799-955e-57068a588b42" providerId="ADAL" clId="{FB8BA3F3-6159-48F4-B640-4C2D055F61F9}" dt="2023-12-20T22:27:23.361" v="3433" actId="2696"/>
        <pc:sldMkLst>
          <pc:docMk/>
          <pc:sldMk cId="1208244303" sldId="340"/>
        </pc:sldMkLst>
      </pc:sldChg>
      <pc:sldChg chg="del">
        <pc:chgData name="Hedgecoth, John D." userId="39fd07de-9398-4799-955e-57068a588b42" providerId="ADAL" clId="{FB8BA3F3-6159-48F4-B640-4C2D055F61F9}" dt="2023-12-20T20:43:27.521" v="24" actId="2696"/>
        <pc:sldMkLst>
          <pc:docMk/>
          <pc:sldMk cId="2584382589" sldId="341"/>
        </pc:sldMkLst>
      </pc:sldChg>
      <pc:sldChg chg="del">
        <pc:chgData name="Hedgecoth, John D." userId="39fd07de-9398-4799-955e-57068a588b42" providerId="ADAL" clId="{FB8BA3F3-6159-48F4-B640-4C2D055F61F9}" dt="2023-12-20T20:43:34.757" v="25" actId="2696"/>
        <pc:sldMkLst>
          <pc:docMk/>
          <pc:sldMk cId="1555315410" sldId="342"/>
        </pc:sldMkLst>
      </pc:sldChg>
      <pc:sldChg chg="del">
        <pc:chgData name="Hedgecoth, John D." userId="39fd07de-9398-4799-955e-57068a588b42" providerId="ADAL" clId="{FB8BA3F3-6159-48F4-B640-4C2D055F61F9}" dt="2023-12-20T20:41:55.793" v="8" actId="2696"/>
        <pc:sldMkLst>
          <pc:docMk/>
          <pc:sldMk cId="592573117" sldId="351"/>
        </pc:sldMkLst>
      </pc:sldChg>
      <pc:sldChg chg="del ord">
        <pc:chgData name="Hedgecoth, John D." userId="39fd07de-9398-4799-955e-57068a588b42" providerId="ADAL" clId="{FB8BA3F3-6159-48F4-B640-4C2D055F61F9}" dt="2023-12-20T22:27:28.318" v="3435" actId="2696"/>
        <pc:sldMkLst>
          <pc:docMk/>
          <pc:sldMk cId="2818688812" sldId="352"/>
        </pc:sldMkLst>
      </pc:sldChg>
      <pc:sldChg chg="del">
        <pc:chgData name="Hedgecoth, John D." userId="39fd07de-9398-4799-955e-57068a588b42" providerId="ADAL" clId="{FB8BA3F3-6159-48F4-B640-4C2D055F61F9}" dt="2023-12-20T22:36:04.366" v="4180" actId="2696"/>
        <pc:sldMkLst>
          <pc:docMk/>
          <pc:sldMk cId="648447353" sldId="353"/>
        </pc:sldMkLst>
      </pc:sldChg>
      <pc:sldChg chg="del">
        <pc:chgData name="Hedgecoth, John D." userId="39fd07de-9398-4799-955e-57068a588b42" providerId="ADAL" clId="{FB8BA3F3-6159-48F4-B640-4C2D055F61F9}" dt="2023-12-20T20:41:50.585" v="6" actId="2696"/>
        <pc:sldMkLst>
          <pc:docMk/>
          <pc:sldMk cId="1955246179" sldId="355"/>
        </pc:sldMkLst>
      </pc:sldChg>
      <pc:sldChg chg="del ord">
        <pc:chgData name="Hedgecoth, John D." userId="39fd07de-9398-4799-955e-57068a588b42" providerId="ADAL" clId="{FB8BA3F3-6159-48F4-B640-4C2D055F61F9}" dt="2023-12-20T22:27:21.270" v="3432" actId="2696"/>
        <pc:sldMkLst>
          <pc:docMk/>
          <pc:sldMk cId="4152023638" sldId="357"/>
        </pc:sldMkLst>
      </pc:sldChg>
      <pc:sldChg chg="del">
        <pc:chgData name="Hedgecoth, John D." userId="39fd07de-9398-4799-955e-57068a588b42" providerId="ADAL" clId="{FB8BA3F3-6159-48F4-B640-4C2D055F61F9}" dt="2023-12-20T20:42:00.226" v="9" actId="2696"/>
        <pc:sldMkLst>
          <pc:docMk/>
          <pc:sldMk cId="1665639333" sldId="365"/>
        </pc:sldMkLst>
      </pc:sldChg>
      <pc:sldChg chg="delSp modSp mod">
        <pc:chgData name="Hedgecoth, John D." userId="39fd07de-9398-4799-955e-57068a588b42" providerId="ADAL" clId="{FB8BA3F3-6159-48F4-B640-4C2D055F61F9}" dt="2023-12-20T22:37:41.595" v="4201" actId="14100"/>
        <pc:sldMkLst>
          <pc:docMk/>
          <pc:sldMk cId="1392941767" sldId="366"/>
        </pc:sldMkLst>
        <pc:spChg chg="mod">
          <ac:chgData name="Hedgecoth, John D." userId="39fd07de-9398-4799-955e-57068a588b42" providerId="ADAL" clId="{FB8BA3F3-6159-48F4-B640-4C2D055F61F9}" dt="2023-12-20T22:37:41.595" v="4201" actId="14100"/>
          <ac:spMkLst>
            <pc:docMk/>
            <pc:sldMk cId="1392941767" sldId="366"/>
            <ac:spMk id="3" creationId="{4AB9A33D-25BF-0C49-947D-FB2A8CEA0B9B}"/>
          </ac:spMkLst>
        </pc:spChg>
        <pc:spChg chg="del">
          <ac:chgData name="Hedgecoth, John D." userId="39fd07de-9398-4799-955e-57068a588b42" providerId="ADAL" clId="{FB8BA3F3-6159-48F4-B640-4C2D055F61F9}" dt="2023-12-20T22:36:57.693" v="4195" actId="478"/>
          <ac:spMkLst>
            <pc:docMk/>
            <pc:sldMk cId="1392941767" sldId="366"/>
            <ac:spMk id="5" creationId="{41A064C3-B4A3-F40A-2102-1292B68E6504}"/>
          </ac:spMkLst>
        </pc:spChg>
      </pc:sldChg>
      <pc:sldChg chg="del">
        <pc:chgData name="Hedgecoth, John D." userId="39fd07de-9398-4799-955e-57068a588b42" providerId="ADAL" clId="{FB8BA3F3-6159-48F4-B640-4C2D055F61F9}" dt="2023-12-20T20:43:45.716" v="28" actId="2696"/>
        <pc:sldMkLst>
          <pc:docMk/>
          <pc:sldMk cId="3699007786" sldId="367"/>
        </pc:sldMkLst>
      </pc:sldChg>
      <pc:sldChg chg="del">
        <pc:chgData name="Hedgecoth, John D." userId="39fd07de-9398-4799-955e-57068a588b42" providerId="ADAL" clId="{FB8BA3F3-6159-48F4-B640-4C2D055F61F9}" dt="2023-12-20T20:43:53.700" v="29" actId="2696"/>
        <pc:sldMkLst>
          <pc:docMk/>
          <pc:sldMk cId="1799355170" sldId="368"/>
        </pc:sldMkLst>
      </pc:sldChg>
      <pc:sldChg chg="del">
        <pc:chgData name="Hedgecoth, John D." userId="39fd07de-9398-4799-955e-57068a588b42" providerId="ADAL" clId="{FB8BA3F3-6159-48F4-B640-4C2D055F61F9}" dt="2023-12-20T20:44:37.256" v="33" actId="2696"/>
        <pc:sldMkLst>
          <pc:docMk/>
          <pc:sldMk cId="420795592" sldId="369"/>
        </pc:sldMkLst>
      </pc:sldChg>
      <pc:sldChg chg="del">
        <pc:chgData name="Hedgecoth, John D." userId="39fd07de-9398-4799-955e-57068a588b42" providerId="ADAL" clId="{FB8BA3F3-6159-48F4-B640-4C2D055F61F9}" dt="2023-12-20T20:44:37.256" v="33" actId="2696"/>
        <pc:sldMkLst>
          <pc:docMk/>
          <pc:sldMk cId="1637797913" sldId="370"/>
        </pc:sldMkLst>
      </pc:sldChg>
      <pc:sldChg chg="del">
        <pc:chgData name="Hedgecoth, John D." userId="39fd07de-9398-4799-955e-57068a588b42" providerId="ADAL" clId="{FB8BA3F3-6159-48F4-B640-4C2D055F61F9}" dt="2023-12-20T20:44:37.256" v="33" actId="2696"/>
        <pc:sldMkLst>
          <pc:docMk/>
          <pc:sldMk cId="3381706775" sldId="371"/>
        </pc:sldMkLst>
      </pc:sldChg>
      <pc:sldChg chg="del">
        <pc:chgData name="Hedgecoth, John D." userId="39fd07de-9398-4799-955e-57068a588b42" providerId="ADAL" clId="{FB8BA3F3-6159-48F4-B640-4C2D055F61F9}" dt="2023-12-20T20:41:53.028" v="7" actId="2696"/>
        <pc:sldMkLst>
          <pc:docMk/>
          <pc:sldMk cId="3694261513" sldId="376"/>
        </pc:sldMkLst>
      </pc:sldChg>
      <pc:sldChg chg="del">
        <pc:chgData name="Hedgecoth, John D." userId="39fd07de-9398-4799-955e-57068a588b42" providerId="ADAL" clId="{FB8BA3F3-6159-48F4-B640-4C2D055F61F9}" dt="2023-12-20T20:43:25.413" v="23" actId="2696"/>
        <pc:sldMkLst>
          <pc:docMk/>
          <pc:sldMk cId="3767242766" sldId="378"/>
        </pc:sldMkLst>
      </pc:sldChg>
      <pc:sldChg chg="del ord">
        <pc:chgData name="Hedgecoth, John D." userId="39fd07de-9398-4799-955e-57068a588b42" providerId="ADAL" clId="{FB8BA3F3-6159-48F4-B640-4C2D055F61F9}" dt="2023-12-20T22:27:34.406" v="3437" actId="2696"/>
        <pc:sldMkLst>
          <pc:docMk/>
          <pc:sldMk cId="452505984" sldId="380"/>
        </pc:sldMkLst>
      </pc:sldChg>
      <pc:sldChg chg="del">
        <pc:chgData name="Hedgecoth, John D." userId="39fd07de-9398-4799-955e-57068a588b42" providerId="ADAL" clId="{FB8BA3F3-6159-48F4-B640-4C2D055F61F9}" dt="2023-12-20T20:42:51.918" v="19" actId="2696"/>
        <pc:sldMkLst>
          <pc:docMk/>
          <pc:sldMk cId="632305900" sldId="381"/>
        </pc:sldMkLst>
      </pc:sldChg>
      <pc:sldChg chg="addSp delSp modSp mod">
        <pc:chgData name="Hedgecoth, John D." userId="39fd07de-9398-4799-955e-57068a588b42" providerId="ADAL" clId="{FB8BA3F3-6159-48F4-B640-4C2D055F61F9}" dt="2023-12-21T15:53:45.940" v="4580" actId="207"/>
        <pc:sldMkLst>
          <pc:docMk/>
          <pc:sldMk cId="4232946011" sldId="381"/>
        </pc:sldMkLst>
        <pc:spChg chg="mod">
          <ac:chgData name="Hedgecoth, John D." userId="39fd07de-9398-4799-955e-57068a588b42" providerId="ADAL" clId="{FB8BA3F3-6159-48F4-B640-4C2D055F61F9}" dt="2023-12-20T21:28:46.209" v="1337" actId="20577"/>
          <ac:spMkLst>
            <pc:docMk/>
            <pc:sldMk cId="4232946011" sldId="381"/>
            <ac:spMk id="3" creationId="{B21235C6-4DA0-1C44-8969-5040CF58CAEE}"/>
          </ac:spMkLst>
        </pc:spChg>
        <pc:spChg chg="del">
          <ac:chgData name="Hedgecoth, John D." userId="39fd07de-9398-4799-955e-57068a588b42" providerId="ADAL" clId="{FB8BA3F3-6159-48F4-B640-4C2D055F61F9}" dt="2023-12-20T21:30:08.264" v="1351" actId="21"/>
          <ac:spMkLst>
            <pc:docMk/>
            <pc:sldMk cId="4232946011" sldId="381"/>
            <ac:spMk id="8" creationId="{918DA02E-1A7C-A335-C1D9-326D0E714689}"/>
          </ac:spMkLst>
        </pc:spChg>
        <pc:spChg chg="add del">
          <ac:chgData name="Hedgecoth, John D." userId="39fd07de-9398-4799-955e-57068a588b42" providerId="ADAL" clId="{FB8BA3F3-6159-48F4-B640-4C2D055F61F9}" dt="2023-12-20T22:10:54.631" v="2482" actId="22"/>
          <ac:spMkLst>
            <pc:docMk/>
            <pc:sldMk cId="4232946011" sldId="381"/>
            <ac:spMk id="17" creationId="{02FBA739-CB97-DBF7-2C51-38B6ADAE6A94}"/>
          </ac:spMkLst>
        </pc:spChg>
        <pc:graphicFrameChg chg="add mod modGraphic">
          <ac:chgData name="Hedgecoth, John D." userId="39fd07de-9398-4799-955e-57068a588b42" providerId="ADAL" clId="{FB8BA3F3-6159-48F4-B640-4C2D055F61F9}" dt="2023-12-21T15:53:45.940" v="4580" actId="207"/>
          <ac:graphicFrameMkLst>
            <pc:docMk/>
            <pc:sldMk cId="4232946011" sldId="381"/>
            <ac:graphicFrameMk id="7" creationId="{DB3C9828-674F-934F-6502-9E4EF585AF2F}"/>
          </ac:graphicFrameMkLst>
        </pc:graphicFrameChg>
        <pc:graphicFrameChg chg="add del mod ord modGraphic">
          <ac:chgData name="Hedgecoth, John D." userId="39fd07de-9398-4799-955e-57068a588b42" providerId="ADAL" clId="{FB8BA3F3-6159-48F4-B640-4C2D055F61F9}" dt="2023-12-21T15:53:07.269" v="4570" actId="20577"/>
          <ac:graphicFrameMkLst>
            <pc:docMk/>
            <pc:sldMk cId="4232946011" sldId="381"/>
            <ac:graphicFrameMk id="12" creationId="{132C75FF-6724-30B1-68A1-69FF242D9A3E}"/>
          </ac:graphicFrameMkLst>
        </pc:graphicFrameChg>
        <pc:picChg chg="add mod">
          <ac:chgData name="Hedgecoth, John D." userId="39fd07de-9398-4799-955e-57068a588b42" providerId="ADAL" clId="{FB8BA3F3-6159-48F4-B640-4C2D055F61F9}" dt="2023-12-20T21:58:57.740" v="2343" actId="1076"/>
          <ac:picMkLst>
            <pc:docMk/>
            <pc:sldMk cId="4232946011" sldId="381"/>
            <ac:picMk id="2" creationId="{812863A4-3862-AF87-CA7C-6885FF247E81}"/>
          </ac:picMkLst>
        </pc:picChg>
        <pc:picChg chg="add del mod">
          <ac:chgData name="Hedgecoth, John D." userId="39fd07de-9398-4799-955e-57068a588b42" providerId="ADAL" clId="{FB8BA3F3-6159-48F4-B640-4C2D055F61F9}" dt="2023-12-20T21:59:53.602" v="2351" actId="478"/>
          <ac:picMkLst>
            <pc:docMk/>
            <pc:sldMk cId="4232946011" sldId="381"/>
            <ac:picMk id="5" creationId="{B4C20922-5708-03C8-88E2-44DD3E306FE4}"/>
          </ac:picMkLst>
        </pc:picChg>
        <pc:picChg chg="add mod">
          <ac:chgData name="Hedgecoth, John D." userId="39fd07de-9398-4799-955e-57068a588b42" providerId="ADAL" clId="{FB8BA3F3-6159-48F4-B640-4C2D055F61F9}" dt="2023-12-20T21:47:21.101" v="2132" actId="1076"/>
          <ac:picMkLst>
            <pc:docMk/>
            <pc:sldMk cId="4232946011" sldId="381"/>
            <ac:picMk id="6" creationId="{19B4C65C-4DBF-B6B4-5E48-72F23728C5A5}"/>
          </ac:picMkLst>
        </pc:picChg>
        <pc:picChg chg="add mod">
          <ac:chgData name="Hedgecoth, John D." userId="39fd07de-9398-4799-955e-57068a588b42" providerId="ADAL" clId="{FB8BA3F3-6159-48F4-B640-4C2D055F61F9}" dt="2023-12-20T22:12:10.947" v="2506" actId="1076"/>
          <ac:picMkLst>
            <pc:docMk/>
            <pc:sldMk cId="4232946011" sldId="381"/>
            <ac:picMk id="10" creationId="{C780FB37-29C1-88B4-E4EE-E650CF5BF18E}"/>
          </ac:picMkLst>
        </pc:picChg>
        <pc:picChg chg="add mod">
          <ac:chgData name="Hedgecoth, John D." userId="39fd07de-9398-4799-955e-57068a588b42" providerId="ADAL" clId="{FB8BA3F3-6159-48F4-B640-4C2D055F61F9}" dt="2023-12-20T22:12:08.380" v="2505" actId="1076"/>
          <ac:picMkLst>
            <pc:docMk/>
            <pc:sldMk cId="4232946011" sldId="381"/>
            <ac:picMk id="13" creationId="{8D2EC2FA-DF2C-61AE-1F94-B0CBEAEAF4A3}"/>
          </ac:picMkLst>
        </pc:picChg>
        <pc:picChg chg="add del mod">
          <ac:chgData name="Hedgecoth, John D." userId="39fd07de-9398-4799-955e-57068a588b42" providerId="ADAL" clId="{FB8BA3F3-6159-48F4-B640-4C2D055F61F9}" dt="2023-12-20T22:04:14.390" v="2425" actId="21"/>
          <ac:picMkLst>
            <pc:docMk/>
            <pc:sldMk cId="4232946011" sldId="381"/>
            <ac:picMk id="14" creationId="{2509C129-4CB8-BF9C-BECB-711402584C94}"/>
          </ac:picMkLst>
        </pc:picChg>
        <pc:picChg chg="add mod">
          <ac:chgData name="Hedgecoth, John D." userId="39fd07de-9398-4799-955e-57068a588b42" providerId="ADAL" clId="{FB8BA3F3-6159-48F4-B640-4C2D055F61F9}" dt="2023-12-20T22:00:01.153" v="2354" actId="14100"/>
          <ac:picMkLst>
            <pc:docMk/>
            <pc:sldMk cId="4232946011" sldId="381"/>
            <ac:picMk id="15" creationId="{861E89D7-DCE2-F013-B3FD-50D58A258633}"/>
          </ac:picMkLst>
        </pc:picChg>
        <pc:picChg chg="add mod">
          <ac:chgData name="Hedgecoth, John D." userId="39fd07de-9398-4799-955e-57068a588b42" providerId="ADAL" clId="{FB8BA3F3-6159-48F4-B640-4C2D055F61F9}" dt="2023-12-20T22:12:13.333" v="2507" actId="1076"/>
          <ac:picMkLst>
            <pc:docMk/>
            <pc:sldMk cId="4232946011" sldId="381"/>
            <ac:picMk id="18" creationId="{A8B5A09F-3F10-7D93-1F80-4F44C4254E7D}"/>
          </ac:picMkLst>
        </pc:picChg>
      </pc:sldChg>
      <pc:sldChg chg="add del ord">
        <pc:chgData name="Hedgecoth, John D." userId="39fd07de-9398-4799-955e-57068a588b42" providerId="ADAL" clId="{FB8BA3F3-6159-48F4-B640-4C2D055F61F9}" dt="2023-12-20T22:27:25.702" v="3434" actId="2696"/>
        <pc:sldMkLst>
          <pc:docMk/>
          <pc:sldMk cId="2496945355" sldId="3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FF8F-D8EC-E24C-A511-57271FFC7814}" type="datetimeFigureOut">
              <a:rPr lang="en-US" smtClean="0"/>
              <a:t>12/21/2023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8FF04-7FD9-A842-AC60-58219DD86D8A}" type="slidenum">
              <a:rPr lang="en-US" smtClean="0"/>
              <a:t>‹#›</a:t>
            </a:fld>
            <a:endParaRPr lang="en-US" dirty="0"/>
          </a:p>
        </p:txBody>
      </p:sp>
    </p:spTree>
    <p:extLst>
      <p:ext uri="{BB962C8B-B14F-4D97-AF65-F5344CB8AC3E}">
        <p14:creationId xmlns:p14="http://schemas.microsoft.com/office/powerpoint/2010/main" val="175286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7874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7D74D832-0888-1542-9074-EA5F6C99AAE6}" type="slidenum">
              <a:rPr lang="en-US" smtClean="0"/>
              <a:t>1</a:t>
            </a:fld>
            <a:endParaRPr lang="en-US" dirty="0"/>
          </a:p>
        </p:txBody>
      </p:sp>
    </p:spTree>
    <p:extLst>
      <p:ext uri="{BB962C8B-B14F-4D97-AF65-F5344CB8AC3E}">
        <p14:creationId xmlns:p14="http://schemas.microsoft.com/office/powerpoint/2010/main" val="2418757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8FF04-7FD9-A842-AC60-58219DD86D8A}" type="slidenum">
              <a:rPr lang="en-US" smtClean="0"/>
              <a:t>7</a:t>
            </a:fld>
            <a:endParaRPr lang="en-US" dirty="0"/>
          </a:p>
        </p:txBody>
      </p:sp>
    </p:spTree>
    <p:extLst>
      <p:ext uri="{BB962C8B-B14F-4D97-AF65-F5344CB8AC3E}">
        <p14:creationId xmlns:p14="http://schemas.microsoft.com/office/powerpoint/2010/main" val="31629071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8.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8.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8.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16.xml"/><Relationship Id="rId4" Type="http://schemas.openxmlformats.org/officeDocument/2006/relationships/image" Target="../media/image8.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17.xml"/><Relationship Id="rId4" Type="http://schemas.openxmlformats.org/officeDocument/2006/relationships/image" Target="../media/image8.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emf"/></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8.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8.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13.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13.emf"/></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1.xml"/><Relationship Id="rId1" Type="http://schemas.openxmlformats.org/officeDocument/2006/relationships/tags" Target="../tags/tag22.xml"/><Relationship Id="rId4" Type="http://schemas.openxmlformats.org/officeDocument/2006/relationships/image" Target="../media/image13.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1.xml"/><Relationship Id="rId1" Type="http://schemas.openxmlformats.org/officeDocument/2006/relationships/tags" Target="../tags/tag23.xml"/><Relationship Id="rId4" Type="http://schemas.openxmlformats.org/officeDocument/2006/relationships/image" Target="../media/image13.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1.xml"/><Relationship Id="rId1" Type="http://schemas.openxmlformats.org/officeDocument/2006/relationships/tags" Target="../tags/tag24.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3.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1.xml"/><Relationship Id="rId1" Type="http://schemas.openxmlformats.org/officeDocument/2006/relationships/tags" Target="../tags/tag25.xml"/><Relationship Id="rId4" Type="http://schemas.openxmlformats.org/officeDocument/2006/relationships/image" Target="../media/image13.emf"/></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1.xml"/><Relationship Id="rId1" Type="http://schemas.openxmlformats.org/officeDocument/2006/relationships/tags" Target="../tags/tag26.xml"/><Relationship Id="rId4" Type="http://schemas.openxmlformats.org/officeDocument/2006/relationships/image" Target="../media/image14.emf"/></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1.xml"/><Relationship Id="rId1" Type="http://schemas.openxmlformats.org/officeDocument/2006/relationships/tags" Target="../tags/tag27.xml"/><Relationship Id="rId4" Type="http://schemas.openxmlformats.org/officeDocument/2006/relationships/image" Target="../media/image1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emf"/></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1.xml"/><Relationship Id="rId1" Type="http://schemas.openxmlformats.org/officeDocument/2006/relationships/tags" Target="../tags/tag28.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4.emf"/></Relationships>
</file>

<file path=ppt/slideLayouts/_rels/slideLayout3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1.xml"/><Relationship Id="rId1" Type="http://schemas.openxmlformats.org/officeDocument/2006/relationships/tags" Target="../tags/tag29.xml"/><Relationship Id="rId4" Type="http://schemas.openxmlformats.org/officeDocument/2006/relationships/image" Target="../media/image7.emf"/></Relationships>
</file>

<file path=ppt/slideLayouts/_rels/slideLayout3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1.xml"/><Relationship Id="rId1" Type="http://schemas.openxmlformats.org/officeDocument/2006/relationships/tags" Target="../tags/tag30.xml"/><Relationship Id="rId4" Type="http://schemas.openxmlformats.org/officeDocument/2006/relationships/image" Target="../media/image8.emf"/></Relationships>
</file>

<file path=ppt/slideLayouts/_rels/slideLayout3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1.xml"/><Relationship Id="rId1" Type="http://schemas.openxmlformats.org/officeDocument/2006/relationships/tags" Target="../tags/tag31.xml"/><Relationship Id="rId4" Type="http://schemas.openxmlformats.org/officeDocument/2006/relationships/image" Target="../media/image8.emf"/></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1.xml"/><Relationship Id="rId1" Type="http://schemas.openxmlformats.org/officeDocument/2006/relationships/tags" Target="../tags/tag32.xml"/><Relationship Id="rId4" Type="http://schemas.openxmlformats.org/officeDocument/2006/relationships/image" Target="../media/image8.emf"/></Relationships>
</file>

<file path=ppt/slideLayouts/_rels/slideLayout3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Master" Target="../slideMasters/slideMaster1.xml"/><Relationship Id="rId1" Type="http://schemas.openxmlformats.org/officeDocument/2006/relationships/tags" Target="../tags/tag3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5.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7.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7.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8.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8.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8.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9.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CD06166-C3DA-C64B-AFD4-AAF287376D21}"/>
              </a:ext>
            </a:extLst>
          </p:cNvPr>
          <p:cNvGraphicFramePr>
            <a:graphicFrameLocks noChangeAspect="1"/>
          </p:cNvGraphicFramePr>
          <p:nvPr>
            <p:custDataLst>
              <p:tags r:id="rId1"/>
            </p:custDataLst>
            <p:extLst>
              <p:ext uri="{D42A27DB-BD31-4B8C-83A1-F6EECF244321}">
                <p14:modId xmlns:p14="http://schemas.microsoft.com/office/powerpoint/2010/main" val="300470481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ECD06166-C3DA-C64B-AFD4-AAF287376D2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pic>
        <p:nvPicPr>
          <p:cNvPr id="5" name="Graphic 4">
            <a:extLst>
              <a:ext uri="{FF2B5EF4-FFF2-40B4-BE49-F238E27FC236}">
                <a16:creationId xmlns:a16="http://schemas.microsoft.com/office/drawing/2014/main" id="{A5D8A6B7-7513-5C4D-AF18-A9C3B048DDF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5286951" y="6084876"/>
            <a:ext cx="1618099" cy="513229"/>
          </a:xfrm>
          <a:prstGeom prst="rect">
            <a:avLst/>
          </a:prstGeom>
        </p:spPr>
      </p:pic>
      <p:sp>
        <p:nvSpPr>
          <p:cNvPr id="7" name="Freeform 6">
            <a:extLst>
              <a:ext uri="{FF2B5EF4-FFF2-40B4-BE49-F238E27FC236}">
                <a16:creationId xmlns:a16="http://schemas.microsoft.com/office/drawing/2014/main" id="{F0C9C865-BDD6-E14B-9688-5C664AC97E93}"/>
              </a:ext>
            </a:extLst>
          </p:cNvPr>
          <p:cNvSpPr/>
          <p:nvPr/>
        </p:nvSpPr>
        <p:spPr>
          <a:xfrm>
            <a:off x="-1339" y="0"/>
            <a:ext cx="12194679" cy="5757803"/>
          </a:xfrm>
          <a:custGeom>
            <a:avLst/>
            <a:gdLst>
              <a:gd name="connsiteX0" fmla="*/ 5381 w 12194679"/>
              <a:gd name="connsiteY0" fmla="*/ 0 h 5757803"/>
              <a:gd name="connsiteX1" fmla="*/ 12194679 w 12194679"/>
              <a:gd name="connsiteY1" fmla="*/ 0 h 5757803"/>
              <a:gd name="connsiteX2" fmla="*/ 12194679 w 12194679"/>
              <a:gd name="connsiteY2" fmla="*/ 5324144 h 5757803"/>
              <a:gd name="connsiteX3" fmla="*/ 12194541 w 12194679"/>
              <a:gd name="connsiteY3" fmla="*/ 5324144 h 5757803"/>
              <a:gd name="connsiteX4" fmla="*/ 8202528 w 12194679"/>
              <a:gd name="connsiteY4" fmla="*/ 5330239 h 5757803"/>
              <a:gd name="connsiteX5" fmla="*/ 7097556 w 12194679"/>
              <a:gd name="connsiteY5" fmla="*/ 5330239 h 5757803"/>
              <a:gd name="connsiteX6" fmla="*/ 6099831 w 12194679"/>
              <a:gd name="connsiteY6" fmla="*/ 5757491 h 5757803"/>
              <a:gd name="connsiteX7" fmla="*/ 6098723 w 12194679"/>
              <a:gd name="connsiteY7" fmla="*/ 5757491 h 5757803"/>
              <a:gd name="connsiteX8" fmla="*/ 5100997 w 12194679"/>
              <a:gd name="connsiteY8" fmla="*/ 5330239 h 5757803"/>
              <a:gd name="connsiteX9" fmla="*/ 3996025 w 12194679"/>
              <a:gd name="connsiteY9" fmla="*/ 5330239 h 5757803"/>
              <a:gd name="connsiteX10" fmla="*/ 0 w 12194679"/>
              <a:gd name="connsiteY10" fmla="*/ 5311952 h 575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4679" h="5757803">
                <a:moveTo>
                  <a:pt x="5381" y="0"/>
                </a:moveTo>
                <a:lnTo>
                  <a:pt x="12194679" y="0"/>
                </a:lnTo>
                <a:lnTo>
                  <a:pt x="12194679" y="5324144"/>
                </a:lnTo>
                <a:lnTo>
                  <a:pt x="12194541" y="5324144"/>
                </a:lnTo>
                <a:lnTo>
                  <a:pt x="8202528" y="5330239"/>
                </a:lnTo>
                <a:lnTo>
                  <a:pt x="7097556" y="5330239"/>
                </a:lnTo>
                <a:cubicBezTo>
                  <a:pt x="6586239" y="5330239"/>
                  <a:pt x="6163348" y="5654419"/>
                  <a:pt x="6099831" y="5757491"/>
                </a:cubicBezTo>
                <a:cubicBezTo>
                  <a:pt x="6099554" y="5757907"/>
                  <a:pt x="6099000" y="5757907"/>
                  <a:pt x="6098723" y="5757491"/>
                </a:cubicBezTo>
                <a:cubicBezTo>
                  <a:pt x="6035068" y="5654419"/>
                  <a:pt x="5612176" y="5330239"/>
                  <a:pt x="5100997" y="5330239"/>
                </a:cubicBezTo>
                <a:lnTo>
                  <a:pt x="3996025" y="5330239"/>
                </a:lnTo>
                <a:lnTo>
                  <a:pt x="0" y="5311952"/>
                </a:lnTo>
                <a:close/>
              </a:path>
            </a:pathLst>
          </a:custGeom>
          <a:solidFill>
            <a:schemeClr val="bg2"/>
          </a:solidFill>
          <a:ln w="9514"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02C05AC6-9FBA-434E-BB3D-C7EE786774D4}"/>
              </a:ext>
            </a:extLst>
          </p:cNvPr>
          <p:cNvSpPr>
            <a:spLocks noGrp="1"/>
          </p:cNvSpPr>
          <p:nvPr>
            <p:ph type="ctrTitle" hasCustomPrompt="1"/>
          </p:nvPr>
        </p:nvSpPr>
        <p:spPr>
          <a:xfrm>
            <a:off x="1921250" y="2039112"/>
            <a:ext cx="8349500" cy="1567689"/>
          </a:xfrm>
        </p:spPr>
        <p:txBody>
          <a:bodyPr vert="horz" anchor="t"/>
          <a:lstStyle>
            <a:lvl1pPr algn="ctr">
              <a:defRPr sz="5200"/>
            </a:lvl1pPr>
          </a:lstStyle>
          <a:p>
            <a:r>
              <a:rPr lang="en-US" dirty="0"/>
              <a:t>Click to add  </a:t>
            </a:r>
            <a:br>
              <a:rPr lang="en-US" dirty="0"/>
            </a:br>
            <a:r>
              <a:rPr lang="en-US" dirty="0"/>
              <a:t>presentation title</a:t>
            </a:r>
          </a:p>
        </p:txBody>
      </p:sp>
      <p:sp>
        <p:nvSpPr>
          <p:cNvPr id="3" name="Subtitle 2">
            <a:extLst>
              <a:ext uri="{FF2B5EF4-FFF2-40B4-BE49-F238E27FC236}">
                <a16:creationId xmlns:a16="http://schemas.microsoft.com/office/drawing/2014/main" id="{E4F9BAEB-A94F-439F-B9CE-0030334E19DE}"/>
              </a:ext>
            </a:extLst>
          </p:cNvPr>
          <p:cNvSpPr>
            <a:spLocks noGrp="1"/>
          </p:cNvSpPr>
          <p:nvPr>
            <p:ph type="subTitle" idx="1" hasCustomPrompt="1"/>
          </p:nvPr>
        </p:nvSpPr>
        <p:spPr>
          <a:xfrm>
            <a:off x="3276600" y="3840480"/>
            <a:ext cx="5638800" cy="626364"/>
          </a:xfrm>
        </p:spPr>
        <p:txBody>
          <a:bodyPr/>
          <a:lstStyle>
            <a:lvl1pPr marL="0" indent="0" algn="ctr">
              <a:spcBef>
                <a:spcPts val="0"/>
              </a:spcBef>
              <a:buNone/>
              <a:defRPr sz="1800">
                <a:solidFill>
                  <a:schemeClr val="tx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77793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Up 1 ">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75330-0906-7041-819F-960237FD5FBB}"/>
              </a:ext>
            </a:extLst>
          </p:cNvPr>
          <p:cNvSpPr>
            <a:spLocks noGrp="1"/>
          </p:cNvSpPr>
          <p:nvPr>
            <p:ph type="title" hasCustomPrompt="1"/>
          </p:nvPr>
        </p:nvSpPr>
        <p:spPr/>
        <p:txBody>
          <a:bodyPr/>
          <a:lstStyle/>
          <a:p>
            <a:r>
              <a:rPr lang="en-US" dirty="0"/>
              <a:t>Click to edit master title style</a:t>
            </a:r>
          </a:p>
        </p:txBody>
      </p:sp>
      <p:sp>
        <p:nvSpPr>
          <p:cNvPr id="17" name="Text Placeholder 16">
            <a:extLst>
              <a:ext uri="{FF2B5EF4-FFF2-40B4-BE49-F238E27FC236}">
                <a16:creationId xmlns:a16="http://schemas.microsoft.com/office/drawing/2014/main" id="{4849FDE5-105E-BE4B-A853-CB71E6171367}"/>
              </a:ext>
            </a:extLst>
          </p:cNvPr>
          <p:cNvSpPr>
            <a:spLocks noGrp="1"/>
          </p:cNvSpPr>
          <p:nvPr>
            <p:ph type="body" sz="quarter" idx="10" hasCustomPrompt="1"/>
          </p:nvPr>
        </p:nvSpPr>
        <p:spPr>
          <a:xfrm>
            <a:off x="811057" y="2223070"/>
            <a:ext cx="1488714" cy="983745"/>
          </a:xfrm>
        </p:spPr>
        <p:txBody>
          <a:bodyPr/>
          <a:lstStyle>
            <a:lvl1pPr>
              <a:defRPr sz="6000" b="0" i="0">
                <a:solidFill>
                  <a:schemeClr val="accent2"/>
                </a:solidFill>
                <a:latin typeface="Elevance Sans Medium" pitchFamily="2" charset="0"/>
              </a:defRPr>
            </a:lvl1pPr>
          </a:lstStyle>
          <a:p>
            <a:pPr lvl="0"/>
            <a:r>
              <a:rPr lang="en-US" dirty="0"/>
              <a:t>XX</a:t>
            </a:r>
          </a:p>
        </p:txBody>
      </p:sp>
      <p:sp>
        <p:nvSpPr>
          <p:cNvPr id="18" name="Text Placeholder 16">
            <a:extLst>
              <a:ext uri="{FF2B5EF4-FFF2-40B4-BE49-F238E27FC236}">
                <a16:creationId xmlns:a16="http://schemas.microsoft.com/office/drawing/2014/main" id="{F206106F-2A33-A745-A741-D61DB0867B45}"/>
              </a:ext>
            </a:extLst>
          </p:cNvPr>
          <p:cNvSpPr>
            <a:spLocks noGrp="1"/>
          </p:cNvSpPr>
          <p:nvPr>
            <p:ph type="body" sz="quarter" idx="11" hasCustomPrompt="1"/>
          </p:nvPr>
        </p:nvSpPr>
        <p:spPr>
          <a:xfrm>
            <a:off x="6530539" y="2223070"/>
            <a:ext cx="1529349" cy="983745"/>
          </a:xfrm>
        </p:spPr>
        <p:txBody>
          <a:bodyPr/>
          <a:lstStyle>
            <a:lvl1pPr>
              <a:defRPr sz="6000" b="0" i="0">
                <a:solidFill>
                  <a:schemeClr val="accent2"/>
                </a:solidFill>
                <a:latin typeface="Elevance Sans Medium" pitchFamily="2" charset="0"/>
              </a:defRPr>
            </a:lvl1pPr>
          </a:lstStyle>
          <a:p>
            <a:pPr lvl="0"/>
            <a:r>
              <a:rPr lang="en-US" dirty="0"/>
              <a:t>XX</a:t>
            </a:r>
          </a:p>
        </p:txBody>
      </p:sp>
      <p:sp>
        <p:nvSpPr>
          <p:cNvPr id="19" name="Text Placeholder 16">
            <a:extLst>
              <a:ext uri="{FF2B5EF4-FFF2-40B4-BE49-F238E27FC236}">
                <a16:creationId xmlns:a16="http://schemas.microsoft.com/office/drawing/2014/main" id="{A8E7582B-02F1-674F-A5A3-E9BC144DBB50}"/>
              </a:ext>
            </a:extLst>
          </p:cNvPr>
          <p:cNvSpPr>
            <a:spLocks noGrp="1"/>
          </p:cNvSpPr>
          <p:nvPr>
            <p:ph type="body" sz="quarter" idx="12" hasCustomPrompt="1"/>
          </p:nvPr>
        </p:nvSpPr>
        <p:spPr>
          <a:xfrm>
            <a:off x="811056" y="4343522"/>
            <a:ext cx="1529349" cy="983745"/>
          </a:xfrm>
        </p:spPr>
        <p:txBody>
          <a:bodyPr/>
          <a:lstStyle>
            <a:lvl1pPr>
              <a:defRPr sz="6000" b="0" i="0">
                <a:solidFill>
                  <a:schemeClr val="accent2"/>
                </a:solidFill>
                <a:latin typeface="Elevance Sans Medium" pitchFamily="2" charset="0"/>
              </a:defRPr>
            </a:lvl1pPr>
          </a:lstStyle>
          <a:p>
            <a:pPr lvl="0"/>
            <a:r>
              <a:rPr lang="en-US" dirty="0"/>
              <a:t>XX</a:t>
            </a:r>
          </a:p>
        </p:txBody>
      </p:sp>
      <p:sp>
        <p:nvSpPr>
          <p:cNvPr id="20" name="Text Placeholder 16">
            <a:extLst>
              <a:ext uri="{FF2B5EF4-FFF2-40B4-BE49-F238E27FC236}">
                <a16:creationId xmlns:a16="http://schemas.microsoft.com/office/drawing/2014/main" id="{5BDF288F-53B9-154C-9319-69499F536D3F}"/>
              </a:ext>
            </a:extLst>
          </p:cNvPr>
          <p:cNvSpPr>
            <a:spLocks noGrp="1"/>
          </p:cNvSpPr>
          <p:nvPr>
            <p:ph type="body" sz="quarter" idx="13" hasCustomPrompt="1"/>
          </p:nvPr>
        </p:nvSpPr>
        <p:spPr>
          <a:xfrm>
            <a:off x="6530539" y="4343522"/>
            <a:ext cx="1529349" cy="983745"/>
          </a:xfrm>
        </p:spPr>
        <p:txBody>
          <a:bodyPr/>
          <a:lstStyle>
            <a:lvl1pPr>
              <a:defRPr sz="6000" b="0" i="0">
                <a:solidFill>
                  <a:schemeClr val="accent2"/>
                </a:solidFill>
                <a:latin typeface="Elevance Sans Medium" pitchFamily="2" charset="0"/>
              </a:defRPr>
            </a:lvl1pPr>
          </a:lstStyle>
          <a:p>
            <a:pPr lvl="0"/>
            <a:r>
              <a:rPr lang="en-US" dirty="0"/>
              <a:t>XX</a:t>
            </a:r>
          </a:p>
        </p:txBody>
      </p:sp>
      <p:sp>
        <p:nvSpPr>
          <p:cNvPr id="22" name="Text Placeholder 21">
            <a:extLst>
              <a:ext uri="{FF2B5EF4-FFF2-40B4-BE49-F238E27FC236}">
                <a16:creationId xmlns:a16="http://schemas.microsoft.com/office/drawing/2014/main" id="{7AF18322-8B69-3541-84FE-64063D8B6169}"/>
              </a:ext>
            </a:extLst>
          </p:cNvPr>
          <p:cNvSpPr>
            <a:spLocks noGrp="1"/>
          </p:cNvSpPr>
          <p:nvPr>
            <p:ph type="body" sz="quarter" idx="14"/>
          </p:nvPr>
        </p:nvSpPr>
        <p:spPr>
          <a:xfrm>
            <a:off x="2299770" y="2317355"/>
            <a:ext cx="3273131" cy="833490"/>
          </a:xfrm>
        </p:spPr>
        <p:txBody>
          <a:bodyPr/>
          <a:lstStyle>
            <a:lvl1pPr>
              <a:spcBef>
                <a:spcPts val="0"/>
              </a:spcBef>
              <a:defRPr sz="1400"/>
            </a:lvl1pPr>
            <a:lvl2pPr>
              <a:spcBef>
                <a:spcPts val="0"/>
              </a:spcBef>
              <a:defRPr sz="1400"/>
            </a:lvl2pPr>
            <a:lvl3pPr>
              <a:spcBef>
                <a:spcPts val="0"/>
              </a:spcBef>
              <a:defRPr sz="1400"/>
            </a:lvl3pPr>
            <a:lvl4pPr>
              <a:spcBef>
                <a:spcPts val="0"/>
              </a:spcBef>
              <a:defRPr sz="1400"/>
            </a:lvl4pPr>
            <a:lvl5pPr>
              <a:spcBef>
                <a:spcPts val="0"/>
              </a:spcBef>
              <a:defRPr sz="1400"/>
            </a:lvl5pPr>
          </a:lstStyle>
          <a:p>
            <a:pPr lvl="0"/>
            <a:r>
              <a:rPr lang="en-US"/>
              <a:t>Click to edit Master text styles</a:t>
            </a:r>
          </a:p>
          <a:p>
            <a:pPr lvl="1"/>
            <a:r>
              <a:rPr lang="en-US"/>
              <a:t>Second level</a:t>
            </a:r>
          </a:p>
        </p:txBody>
      </p:sp>
      <p:sp>
        <p:nvSpPr>
          <p:cNvPr id="23" name="Text Placeholder 21">
            <a:extLst>
              <a:ext uri="{FF2B5EF4-FFF2-40B4-BE49-F238E27FC236}">
                <a16:creationId xmlns:a16="http://schemas.microsoft.com/office/drawing/2014/main" id="{57A54F8C-EE30-B641-981C-F41296996185}"/>
              </a:ext>
            </a:extLst>
          </p:cNvPr>
          <p:cNvSpPr>
            <a:spLocks noGrp="1"/>
          </p:cNvSpPr>
          <p:nvPr>
            <p:ph type="body" sz="quarter" idx="15"/>
          </p:nvPr>
        </p:nvSpPr>
        <p:spPr>
          <a:xfrm>
            <a:off x="8059088" y="2307195"/>
            <a:ext cx="3273131" cy="833490"/>
          </a:xfrm>
        </p:spPr>
        <p:txBody>
          <a:bodyPr/>
          <a:lstStyle>
            <a:lvl1pPr>
              <a:spcBef>
                <a:spcPts val="0"/>
              </a:spcBef>
              <a:defRPr sz="1400"/>
            </a:lvl1pPr>
            <a:lvl2pPr>
              <a:spcBef>
                <a:spcPts val="0"/>
              </a:spcBef>
              <a:defRPr sz="1400"/>
            </a:lvl2pPr>
            <a:lvl3pPr>
              <a:spcBef>
                <a:spcPts val="0"/>
              </a:spcBef>
              <a:defRPr sz="1400"/>
            </a:lvl3pPr>
            <a:lvl4pPr>
              <a:spcBef>
                <a:spcPts val="0"/>
              </a:spcBef>
              <a:defRPr sz="1400"/>
            </a:lvl4pPr>
            <a:lvl5pPr>
              <a:spcBef>
                <a:spcPts val="0"/>
              </a:spcBef>
              <a:defRPr sz="1400"/>
            </a:lvl5pPr>
          </a:lstStyle>
          <a:p>
            <a:pPr lvl="0"/>
            <a:r>
              <a:rPr lang="en-US"/>
              <a:t>Click to edit Master text styles</a:t>
            </a:r>
          </a:p>
          <a:p>
            <a:pPr lvl="1"/>
            <a:r>
              <a:rPr lang="en-US"/>
              <a:t>Second level</a:t>
            </a:r>
          </a:p>
        </p:txBody>
      </p:sp>
      <p:sp>
        <p:nvSpPr>
          <p:cNvPr id="24" name="Text Placeholder 21">
            <a:extLst>
              <a:ext uri="{FF2B5EF4-FFF2-40B4-BE49-F238E27FC236}">
                <a16:creationId xmlns:a16="http://schemas.microsoft.com/office/drawing/2014/main" id="{E20B307F-7584-6E44-A9BF-B92167B86D1E}"/>
              </a:ext>
            </a:extLst>
          </p:cNvPr>
          <p:cNvSpPr>
            <a:spLocks noGrp="1"/>
          </p:cNvSpPr>
          <p:nvPr>
            <p:ph type="body" sz="quarter" idx="16"/>
          </p:nvPr>
        </p:nvSpPr>
        <p:spPr>
          <a:xfrm>
            <a:off x="2352049" y="4413901"/>
            <a:ext cx="3273131" cy="833490"/>
          </a:xfrm>
        </p:spPr>
        <p:txBody>
          <a:bodyPr/>
          <a:lstStyle>
            <a:lvl1pPr>
              <a:spcBef>
                <a:spcPts val="0"/>
              </a:spcBef>
              <a:defRPr sz="1400"/>
            </a:lvl1pPr>
            <a:lvl2pPr>
              <a:spcBef>
                <a:spcPts val="0"/>
              </a:spcBef>
              <a:defRPr sz="1400"/>
            </a:lvl2pPr>
            <a:lvl3pPr>
              <a:spcBef>
                <a:spcPts val="0"/>
              </a:spcBef>
              <a:defRPr sz="1400"/>
            </a:lvl3pPr>
            <a:lvl4pPr>
              <a:spcBef>
                <a:spcPts val="0"/>
              </a:spcBef>
              <a:defRPr sz="1400"/>
            </a:lvl4pPr>
            <a:lvl5pPr>
              <a:spcBef>
                <a:spcPts val="0"/>
              </a:spcBef>
              <a:defRPr sz="1400"/>
            </a:lvl5pPr>
          </a:lstStyle>
          <a:p>
            <a:pPr lvl="0"/>
            <a:r>
              <a:rPr lang="en-US"/>
              <a:t>Click to edit Master text styles</a:t>
            </a:r>
          </a:p>
          <a:p>
            <a:pPr lvl="1"/>
            <a:r>
              <a:rPr lang="en-US"/>
              <a:t>Second level</a:t>
            </a:r>
          </a:p>
        </p:txBody>
      </p:sp>
      <p:sp>
        <p:nvSpPr>
          <p:cNvPr id="25" name="Text Placeholder 21">
            <a:extLst>
              <a:ext uri="{FF2B5EF4-FFF2-40B4-BE49-F238E27FC236}">
                <a16:creationId xmlns:a16="http://schemas.microsoft.com/office/drawing/2014/main" id="{243BEEFB-1A86-4945-8F20-66E3C9ADFBC7}"/>
              </a:ext>
            </a:extLst>
          </p:cNvPr>
          <p:cNvSpPr>
            <a:spLocks noGrp="1"/>
          </p:cNvSpPr>
          <p:nvPr>
            <p:ph type="body" sz="quarter" idx="17"/>
          </p:nvPr>
        </p:nvSpPr>
        <p:spPr>
          <a:xfrm>
            <a:off x="8058757" y="4413901"/>
            <a:ext cx="3273131" cy="833490"/>
          </a:xfrm>
        </p:spPr>
        <p:txBody>
          <a:bodyPr/>
          <a:lstStyle>
            <a:lvl1pPr>
              <a:spcBef>
                <a:spcPts val="0"/>
              </a:spcBef>
              <a:defRPr sz="1400"/>
            </a:lvl1pPr>
            <a:lvl2pPr>
              <a:spcBef>
                <a:spcPts val="0"/>
              </a:spcBef>
              <a:defRPr sz="1400"/>
            </a:lvl2pPr>
            <a:lvl3pPr>
              <a:spcBef>
                <a:spcPts val="0"/>
              </a:spcBef>
              <a:defRPr sz="1400"/>
            </a:lvl3pPr>
            <a:lvl4pPr>
              <a:spcBef>
                <a:spcPts val="0"/>
              </a:spcBef>
              <a:defRPr sz="1400"/>
            </a:lvl4pPr>
            <a:lvl5pPr>
              <a:spcBef>
                <a:spcPts val="0"/>
              </a:spcBef>
              <a:defRPr sz="1400"/>
            </a:lvl5pPr>
          </a:lstStyle>
          <a:p>
            <a:pPr lvl="0"/>
            <a:r>
              <a:rPr lang="en-US"/>
              <a:t>Click to edit Master text styles</a:t>
            </a:r>
          </a:p>
          <a:p>
            <a:pPr lvl="1"/>
            <a:r>
              <a:rPr lang="en-US"/>
              <a:t>Second level</a:t>
            </a:r>
          </a:p>
        </p:txBody>
      </p:sp>
      <p:cxnSp>
        <p:nvCxnSpPr>
          <p:cNvPr id="21" name="Straight Connector 20">
            <a:extLst>
              <a:ext uri="{FF2B5EF4-FFF2-40B4-BE49-F238E27FC236}">
                <a16:creationId xmlns:a16="http://schemas.microsoft.com/office/drawing/2014/main" id="{69A01586-C323-3C10-2869-84273E1E51F4}"/>
              </a:ext>
            </a:extLst>
          </p:cNvPr>
          <p:cNvCxnSpPr>
            <a:cxnSpLocks/>
          </p:cNvCxnSpPr>
          <p:nvPr userDrawn="1"/>
        </p:nvCxnSpPr>
        <p:spPr>
          <a:xfrm>
            <a:off x="6126203" y="1677410"/>
            <a:ext cx="0" cy="1871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64725B1-E8C0-569D-4348-B8D2BD93E706}"/>
              </a:ext>
            </a:extLst>
          </p:cNvPr>
          <p:cNvCxnSpPr>
            <a:cxnSpLocks/>
          </p:cNvCxnSpPr>
          <p:nvPr userDrawn="1"/>
        </p:nvCxnSpPr>
        <p:spPr>
          <a:xfrm>
            <a:off x="6126203" y="4014884"/>
            <a:ext cx="0" cy="1871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86A2C62-5D88-C3DE-4315-E65A4B935E80}"/>
              </a:ext>
            </a:extLst>
          </p:cNvPr>
          <p:cNvCxnSpPr/>
          <p:nvPr userDrawn="1"/>
        </p:nvCxnSpPr>
        <p:spPr>
          <a:xfrm flipH="1">
            <a:off x="483870" y="3781741"/>
            <a:ext cx="54591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CC2A1FA-D053-73D2-E592-CF302142BFC1}"/>
              </a:ext>
            </a:extLst>
          </p:cNvPr>
          <p:cNvCxnSpPr/>
          <p:nvPr userDrawn="1"/>
        </p:nvCxnSpPr>
        <p:spPr>
          <a:xfrm flipH="1">
            <a:off x="6309387" y="3781741"/>
            <a:ext cx="54591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 Placeholder 3">
            <a:extLst>
              <a:ext uri="{FF2B5EF4-FFF2-40B4-BE49-F238E27FC236}">
                <a16:creationId xmlns:a16="http://schemas.microsoft.com/office/drawing/2014/main" id="{366A173A-8AFC-6BA8-71A6-FDDB9C533F41}"/>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208969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Up 2">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F675797-F0AF-7D47-B826-B1C69AB2E373}"/>
              </a:ext>
            </a:extLst>
          </p:cNvPr>
          <p:cNvSpPr>
            <a:spLocks noGrp="1"/>
          </p:cNvSpPr>
          <p:nvPr>
            <p:ph type="body" sz="quarter" idx="18"/>
          </p:nvPr>
        </p:nvSpPr>
        <p:spPr>
          <a:xfrm>
            <a:off x="457200" y="1737622"/>
            <a:ext cx="5605272" cy="2092698"/>
          </a:xfrm>
          <a:solidFill>
            <a:schemeClr val="bg2"/>
          </a:solidFill>
        </p:spPr>
        <p:txBody>
          <a:bodyPr/>
          <a:lstStyle>
            <a:lvl1pPr>
              <a:defRPr sz="100" b="0" i="0">
                <a:solidFill>
                  <a:schemeClr val="bg2">
                    <a:alpha val="0"/>
                  </a:schemeClr>
                </a:solidFill>
                <a:latin typeface="Elevance Sans" pitchFamily="2" charset="77"/>
                <a:cs typeface="Elevance Sans" pitchFamily="2" charset="0"/>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a:t>Click to edit Master text styles</a:t>
            </a:r>
          </a:p>
        </p:txBody>
      </p:sp>
      <p:sp>
        <p:nvSpPr>
          <p:cNvPr id="33" name="Text Placeholder 4">
            <a:extLst>
              <a:ext uri="{FF2B5EF4-FFF2-40B4-BE49-F238E27FC236}">
                <a16:creationId xmlns:a16="http://schemas.microsoft.com/office/drawing/2014/main" id="{7F6EDBC3-168B-CF46-BFC4-E8C95CFB3499}"/>
              </a:ext>
            </a:extLst>
          </p:cNvPr>
          <p:cNvSpPr>
            <a:spLocks noGrp="1"/>
          </p:cNvSpPr>
          <p:nvPr>
            <p:ph type="body" sz="quarter" idx="19"/>
          </p:nvPr>
        </p:nvSpPr>
        <p:spPr>
          <a:xfrm>
            <a:off x="6126480" y="1737622"/>
            <a:ext cx="5605272" cy="2092698"/>
          </a:xfrm>
          <a:solidFill>
            <a:schemeClr val="bg2"/>
          </a:solidFill>
        </p:spPr>
        <p:txBody>
          <a:bodyPr/>
          <a:lstStyle>
            <a:lvl1pPr>
              <a:defRPr sz="100" b="0" i="0">
                <a:solidFill>
                  <a:schemeClr val="bg2">
                    <a:alpha val="0"/>
                  </a:schemeClr>
                </a:solidFill>
                <a:latin typeface="Elevance Sans" pitchFamily="2" charset="77"/>
                <a:cs typeface="Elevance Sans" pitchFamily="2" charset="0"/>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a:t>Click to edit Master text styles</a:t>
            </a:r>
          </a:p>
        </p:txBody>
      </p:sp>
      <p:sp>
        <p:nvSpPr>
          <p:cNvPr id="34" name="Text Placeholder 4">
            <a:extLst>
              <a:ext uri="{FF2B5EF4-FFF2-40B4-BE49-F238E27FC236}">
                <a16:creationId xmlns:a16="http://schemas.microsoft.com/office/drawing/2014/main" id="{0CE2A664-C16E-5147-9B30-8AD5A22398E3}"/>
              </a:ext>
            </a:extLst>
          </p:cNvPr>
          <p:cNvSpPr>
            <a:spLocks noGrp="1"/>
          </p:cNvSpPr>
          <p:nvPr>
            <p:ph type="body" sz="quarter" idx="20"/>
          </p:nvPr>
        </p:nvSpPr>
        <p:spPr>
          <a:xfrm>
            <a:off x="457200" y="3905766"/>
            <a:ext cx="5605272" cy="2092698"/>
          </a:xfrm>
          <a:solidFill>
            <a:schemeClr val="bg2"/>
          </a:solidFill>
        </p:spPr>
        <p:txBody>
          <a:bodyPr/>
          <a:lstStyle>
            <a:lvl1pPr>
              <a:defRPr sz="100" b="0" i="0">
                <a:solidFill>
                  <a:schemeClr val="bg2">
                    <a:alpha val="0"/>
                  </a:schemeClr>
                </a:solidFill>
                <a:latin typeface="Elevance Sans" pitchFamily="2" charset="77"/>
                <a:cs typeface="Elevance Sans" pitchFamily="2" charset="0"/>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a:t>Click to edit Master text styles</a:t>
            </a:r>
          </a:p>
        </p:txBody>
      </p:sp>
      <p:sp>
        <p:nvSpPr>
          <p:cNvPr id="35" name="Text Placeholder 4">
            <a:extLst>
              <a:ext uri="{FF2B5EF4-FFF2-40B4-BE49-F238E27FC236}">
                <a16:creationId xmlns:a16="http://schemas.microsoft.com/office/drawing/2014/main" id="{61CE08F7-4DC1-5549-B0ED-CCB370F612C8}"/>
              </a:ext>
            </a:extLst>
          </p:cNvPr>
          <p:cNvSpPr>
            <a:spLocks noGrp="1"/>
          </p:cNvSpPr>
          <p:nvPr>
            <p:ph type="body" sz="quarter" idx="21"/>
          </p:nvPr>
        </p:nvSpPr>
        <p:spPr>
          <a:xfrm>
            <a:off x="6126480" y="3905766"/>
            <a:ext cx="5605272" cy="2092698"/>
          </a:xfrm>
          <a:solidFill>
            <a:schemeClr val="bg2"/>
          </a:solidFill>
        </p:spPr>
        <p:txBody>
          <a:bodyPr/>
          <a:lstStyle>
            <a:lvl1pPr>
              <a:defRPr sz="100" b="0" i="0">
                <a:solidFill>
                  <a:schemeClr val="bg2">
                    <a:alpha val="0"/>
                  </a:schemeClr>
                </a:solidFill>
                <a:latin typeface="Elevance Sans" pitchFamily="2" charset="77"/>
                <a:cs typeface="Elevance Sans" pitchFamily="2" charset="0"/>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a:t>Click to edit Master text styles</a:t>
            </a:r>
          </a:p>
        </p:txBody>
      </p:sp>
      <p:sp>
        <p:nvSpPr>
          <p:cNvPr id="23" name="Text Placeholder 21">
            <a:extLst>
              <a:ext uri="{FF2B5EF4-FFF2-40B4-BE49-F238E27FC236}">
                <a16:creationId xmlns:a16="http://schemas.microsoft.com/office/drawing/2014/main" id="{57A54F8C-EE30-B641-981C-F41296996185}"/>
              </a:ext>
            </a:extLst>
          </p:cNvPr>
          <p:cNvSpPr>
            <a:spLocks noGrp="1"/>
          </p:cNvSpPr>
          <p:nvPr>
            <p:ph type="body" sz="quarter" idx="15"/>
          </p:nvPr>
        </p:nvSpPr>
        <p:spPr>
          <a:xfrm>
            <a:off x="6690868" y="2311643"/>
            <a:ext cx="4183320" cy="1049059"/>
          </a:xfrm>
        </p:spPr>
        <p:txBody>
          <a:bodyPr/>
          <a:lstStyle>
            <a:lvl1pPr>
              <a:spcBef>
                <a:spcPts val="0"/>
              </a:spcBef>
              <a:defRPr sz="1600">
                <a:solidFill>
                  <a:schemeClr val="accent2"/>
                </a:solidFill>
              </a:defRPr>
            </a:lvl1pPr>
            <a:lvl2pPr>
              <a:spcBef>
                <a:spcPts val="0"/>
              </a:spcBef>
              <a:defRPr sz="1600"/>
            </a:lvl2pPr>
            <a:lvl3pPr>
              <a:spcBef>
                <a:spcPts val="0"/>
              </a:spcBef>
              <a:defRPr sz="1400"/>
            </a:lvl3pPr>
            <a:lvl4pPr>
              <a:spcBef>
                <a:spcPts val="0"/>
              </a:spcBef>
              <a:defRPr sz="1400"/>
            </a:lvl4pPr>
            <a:lvl5pPr>
              <a:spcBef>
                <a:spcPts val="0"/>
              </a:spcBef>
              <a:defRPr sz="1400"/>
            </a:lvl5pPr>
          </a:lstStyle>
          <a:p>
            <a:pPr lvl="0"/>
            <a:r>
              <a:rPr lang="en-US"/>
              <a:t>Click to edit Master text styles</a:t>
            </a:r>
          </a:p>
          <a:p>
            <a:pPr lvl="1"/>
            <a:r>
              <a:rPr lang="en-US"/>
              <a:t>Second level</a:t>
            </a:r>
          </a:p>
        </p:txBody>
      </p:sp>
      <p:sp>
        <p:nvSpPr>
          <p:cNvPr id="22" name="Text Placeholder 21">
            <a:extLst>
              <a:ext uri="{FF2B5EF4-FFF2-40B4-BE49-F238E27FC236}">
                <a16:creationId xmlns:a16="http://schemas.microsoft.com/office/drawing/2014/main" id="{7AF18322-8B69-3541-84FE-64063D8B6169}"/>
              </a:ext>
            </a:extLst>
          </p:cNvPr>
          <p:cNvSpPr>
            <a:spLocks noGrp="1"/>
          </p:cNvSpPr>
          <p:nvPr>
            <p:ph type="body" sz="quarter" idx="14"/>
          </p:nvPr>
        </p:nvSpPr>
        <p:spPr>
          <a:xfrm>
            <a:off x="997498" y="2311643"/>
            <a:ext cx="4183320" cy="1049059"/>
          </a:xfrm>
        </p:spPr>
        <p:txBody>
          <a:bodyPr/>
          <a:lstStyle>
            <a:lvl1pPr>
              <a:spcBef>
                <a:spcPts val="0"/>
              </a:spcBef>
              <a:defRPr sz="1600">
                <a:solidFill>
                  <a:schemeClr val="accent2"/>
                </a:solidFill>
              </a:defRPr>
            </a:lvl1pPr>
            <a:lvl2pPr>
              <a:spcBef>
                <a:spcPts val="0"/>
              </a:spcBef>
              <a:defRPr sz="1600"/>
            </a:lvl2pPr>
            <a:lvl3pPr>
              <a:spcBef>
                <a:spcPts val="0"/>
              </a:spcBef>
              <a:defRPr sz="1400"/>
            </a:lvl3pPr>
            <a:lvl4pPr>
              <a:spcBef>
                <a:spcPts val="0"/>
              </a:spcBef>
              <a:defRPr sz="1400"/>
            </a:lvl4pPr>
            <a:lvl5pPr>
              <a:spcBef>
                <a:spcPts val="0"/>
              </a:spcBef>
              <a:defRPr sz="1400"/>
            </a:lvl5pPr>
          </a:lstStyle>
          <a:p>
            <a:pPr lvl="0"/>
            <a:r>
              <a:rPr lang="en-US"/>
              <a:t>Click to edit Master text styles</a:t>
            </a:r>
          </a:p>
          <a:p>
            <a:pPr lvl="1"/>
            <a:r>
              <a:rPr lang="en-US"/>
              <a:t>Second level</a:t>
            </a:r>
          </a:p>
        </p:txBody>
      </p:sp>
      <p:sp>
        <p:nvSpPr>
          <p:cNvPr id="24" name="Text Placeholder 21">
            <a:extLst>
              <a:ext uri="{FF2B5EF4-FFF2-40B4-BE49-F238E27FC236}">
                <a16:creationId xmlns:a16="http://schemas.microsoft.com/office/drawing/2014/main" id="{E20B307F-7584-6E44-A9BF-B92167B86D1E}"/>
              </a:ext>
            </a:extLst>
          </p:cNvPr>
          <p:cNvSpPr>
            <a:spLocks noGrp="1"/>
          </p:cNvSpPr>
          <p:nvPr>
            <p:ph type="body" sz="quarter" idx="16"/>
          </p:nvPr>
        </p:nvSpPr>
        <p:spPr>
          <a:xfrm>
            <a:off x="997498" y="4471056"/>
            <a:ext cx="4183320" cy="1049059"/>
          </a:xfrm>
        </p:spPr>
        <p:txBody>
          <a:bodyPr/>
          <a:lstStyle>
            <a:lvl1pPr>
              <a:spcBef>
                <a:spcPts val="0"/>
              </a:spcBef>
              <a:defRPr sz="1600">
                <a:solidFill>
                  <a:schemeClr val="accent2"/>
                </a:solidFill>
              </a:defRPr>
            </a:lvl1pPr>
            <a:lvl2pPr>
              <a:spcBef>
                <a:spcPts val="0"/>
              </a:spcBef>
              <a:defRPr sz="1600"/>
            </a:lvl2pPr>
            <a:lvl3pPr>
              <a:spcBef>
                <a:spcPts val="0"/>
              </a:spcBef>
              <a:defRPr sz="1400"/>
            </a:lvl3pPr>
            <a:lvl4pPr>
              <a:spcBef>
                <a:spcPts val="0"/>
              </a:spcBef>
              <a:defRPr sz="1400"/>
            </a:lvl4pPr>
            <a:lvl5pPr>
              <a:spcBef>
                <a:spcPts val="0"/>
              </a:spcBef>
              <a:defRPr sz="1400"/>
            </a:lvl5pPr>
          </a:lstStyle>
          <a:p>
            <a:pPr lvl="0"/>
            <a:r>
              <a:rPr lang="en-US"/>
              <a:t>Click to edit Master text styles</a:t>
            </a:r>
          </a:p>
          <a:p>
            <a:pPr lvl="1"/>
            <a:r>
              <a:rPr lang="en-US"/>
              <a:t>Second level</a:t>
            </a:r>
          </a:p>
        </p:txBody>
      </p:sp>
      <p:sp>
        <p:nvSpPr>
          <p:cNvPr id="25" name="Text Placeholder 21">
            <a:extLst>
              <a:ext uri="{FF2B5EF4-FFF2-40B4-BE49-F238E27FC236}">
                <a16:creationId xmlns:a16="http://schemas.microsoft.com/office/drawing/2014/main" id="{243BEEFB-1A86-4945-8F20-66E3C9ADFBC7}"/>
              </a:ext>
            </a:extLst>
          </p:cNvPr>
          <p:cNvSpPr>
            <a:spLocks noGrp="1"/>
          </p:cNvSpPr>
          <p:nvPr>
            <p:ph type="body" sz="quarter" idx="17"/>
          </p:nvPr>
        </p:nvSpPr>
        <p:spPr>
          <a:xfrm>
            <a:off x="6690868" y="4471056"/>
            <a:ext cx="4183320" cy="1049059"/>
          </a:xfrm>
        </p:spPr>
        <p:txBody>
          <a:bodyPr/>
          <a:lstStyle>
            <a:lvl1pPr>
              <a:spcBef>
                <a:spcPts val="0"/>
              </a:spcBef>
              <a:defRPr sz="1600">
                <a:solidFill>
                  <a:schemeClr val="accent2"/>
                </a:solidFill>
              </a:defRPr>
            </a:lvl1pPr>
            <a:lvl2pPr>
              <a:spcBef>
                <a:spcPts val="0"/>
              </a:spcBef>
              <a:defRPr sz="1600"/>
            </a:lvl2pPr>
            <a:lvl3pPr>
              <a:spcBef>
                <a:spcPts val="0"/>
              </a:spcBef>
              <a:defRPr sz="1400"/>
            </a:lvl3pPr>
            <a:lvl4pPr>
              <a:spcBef>
                <a:spcPts val="0"/>
              </a:spcBef>
              <a:defRPr sz="1400"/>
            </a:lvl4pPr>
            <a:lvl5pPr>
              <a:spcBef>
                <a:spcPts val="0"/>
              </a:spcBef>
              <a:defRPr sz="1400"/>
            </a:lvl5pPr>
          </a:lstStyle>
          <a:p>
            <a:pPr lvl="0"/>
            <a:r>
              <a:rPr lang="en-US"/>
              <a:t>Click to edit Master text styles</a:t>
            </a:r>
          </a:p>
          <a:p>
            <a:pPr lvl="1"/>
            <a:r>
              <a:rPr lang="en-US"/>
              <a:t>Second level</a:t>
            </a:r>
          </a:p>
        </p:txBody>
      </p:sp>
      <p:sp>
        <p:nvSpPr>
          <p:cNvPr id="4" name="Title 3">
            <a:extLst>
              <a:ext uri="{FF2B5EF4-FFF2-40B4-BE49-F238E27FC236}">
                <a16:creationId xmlns:a16="http://schemas.microsoft.com/office/drawing/2014/main" id="{94E75330-0906-7041-819F-960237FD5FBB}"/>
              </a:ext>
            </a:extLst>
          </p:cNvPr>
          <p:cNvSpPr>
            <a:spLocks noGrp="1"/>
          </p:cNvSpPr>
          <p:nvPr>
            <p:ph type="title" hasCustomPrompt="1"/>
          </p:nvPr>
        </p:nvSpPr>
        <p:spPr/>
        <p:txBody>
          <a:bodyPr/>
          <a:lstStyle/>
          <a:p>
            <a:r>
              <a:rPr lang="en-US" dirty="0"/>
              <a:t>Click to edit master title style</a:t>
            </a:r>
          </a:p>
        </p:txBody>
      </p:sp>
      <p:sp>
        <p:nvSpPr>
          <p:cNvPr id="2" name="Text Placeholder 3">
            <a:extLst>
              <a:ext uri="{FF2B5EF4-FFF2-40B4-BE49-F238E27FC236}">
                <a16:creationId xmlns:a16="http://schemas.microsoft.com/office/drawing/2014/main" id="{8FE965EB-CA25-A3A7-6070-E08E57C0A748}"/>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566780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Four Up 3">
    <p:spTree>
      <p:nvGrpSpPr>
        <p:cNvPr id="1" name=""/>
        <p:cNvGrpSpPr/>
        <p:nvPr/>
      </p:nvGrpSpPr>
      <p:grpSpPr>
        <a:xfrm>
          <a:off x="0" y="0"/>
          <a:ext cx="0" cy="0"/>
          <a:chOff x="0" y="0"/>
          <a:chExt cx="0" cy="0"/>
        </a:xfrm>
      </p:grpSpPr>
      <p:sp>
        <p:nvSpPr>
          <p:cNvPr id="37" name="Text Placeholder 4">
            <a:extLst>
              <a:ext uri="{FF2B5EF4-FFF2-40B4-BE49-F238E27FC236}">
                <a16:creationId xmlns:a16="http://schemas.microsoft.com/office/drawing/2014/main" id="{875F6157-AD74-F941-B422-398794332098}"/>
              </a:ext>
            </a:extLst>
          </p:cNvPr>
          <p:cNvSpPr>
            <a:spLocks noGrp="1"/>
          </p:cNvSpPr>
          <p:nvPr>
            <p:ph type="body" sz="quarter" idx="19"/>
          </p:nvPr>
        </p:nvSpPr>
        <p:spPr>
          <a:xfrm>
            <a:off x="4684391" y="1737621"/>
            <a:ext cx="2327987" cy="4269479"/>
          </a:xfrm>
          <a:solidFill>
            <a:schemeClr val="bg2"/>
          </a:solidFill>
        </p:spPr>
        <p:txBody>
          <a:bodyPr/>
          <a:lstStyle>
            <a:lvl1pPr>
              <a:defRPr sz="100" b="0" i="0">
                <a:solidFill>
                  <a:schemeClr val="bg2">
                    <a:alpha val="0"/>
                  </a:schemeClr>
                </a:solidFill>
                <a:latin typeface="Elevance Sans" pitchFamily="2" charset="77"/>
                <a:cs typeface="Elevance Sans" pitchFamily="2" charset="0"/>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a:t>Click to edit Master text styles</a:t>
            </a:r>
          </a:p>
        </p:txBody>
      </p:sp>
      <p:sp>
        <p:nvSpPr>
          <p:cNvPr id="38" name="Text Placeholder 4">
            <a:extLst>
              <a:ext uri="{FF2B5EF4-FFF2-40B4-BE49-F238E27FC236}">
                <a16:creationId xmlns:a16="http://schemas.microsoft.com/office/drawing/2014/main" id="{0B9D8E76-D2A2-5648-B2DB-A62CD2D6A61B}"/>
              </a:ext>
            </a:extLst>
          </p:cNvPr>
          <p:cNvSpPr>
            <a:spLocks noGrp="1"/>
          </p:cNvSpPr>
          <p:nvPr>
            <p:ph type="body" sz="quarter" idx="20"/>
          </p:nvPr>
        </p:nvSpPr>
        <p:spPr>
          <a:xfrm>
            <a:off x="7044077" y="1737621"/>
            <a:ext cx="2327987" cy="4269479"/>
          </a:xfrm>
          <a:solidFill>
            <a:schemeClr val="bg2"/>
          </a:solidFill>
        </p:spPr>
        <p:txBody>
          <a:bodyPr/>
          <a:lstStyle>
            <a:lvl1pPr>
              <a:defRPr sz="100" b="0" i="0">
                <a:solidFill>
                  <a:schemeClr val="bg2">
                    <a:alpha val="0"/>
                  </a:schemeClr>
                </a:solidFill>
                <a:latin typeface="Elevance Sans" pitchFamily="2" charset="77"/>
                <a:cs typeface="Elevance Sans" pitchFamily="2" charset="0"/>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a:t>Click to edit Master text styles</a:t>
            </a:r>
          </a:p>
        </p:txBody>
      </p:sp>
      <p:sp>
        <p:nvSpPr>
          <p:cNvPr id="39" name="Text Placeholder 4">
            <a:extLst>
              <a:ext uri="{FF2B5EF4-FFF2-40B4-BE49-F238E27FC236}">
                <a16:creationId xmlns:a16="http://schemas.microsoft.com/office/drawing/2014/main" id="{20492DC6-9657-A84D-AA7B-58D54CBB7A2A}"/>
              </a:ext>
            </a:extLst>
          </p:cNvPr>
          <p:cNvSpPr>
            <a:spLocks noGrp="1"/>
          </p:cNvSpPr>
          <p:nvPr>
            <p:ph type="body" sz="quarter" idx="21"/>
          </p:nvPr>
        </p:nvSpPr>
        <p:spPr>
          <a:xfrm>
            <a:off x="9403763" y="1737621"/>
            <a:ext cx="2327987" cy="4269479"/>
          </a:xfrm>
          <a:solidFill>
            <a:schemeClr val="bg2"/>
          </a:solidFill>
        </p:spPr>
        <p:txBody>
          <a:bodyPr/>
          <a:lstStyle>
            <a:lvl1pPr>
              <a:defRPr sz="100" b="0" i="0">
                <a:solidFill>
                  <a:schemeClr val="bg2">
                    <a:alpha val="0"/>
                  </a:schemeClr>
                </a:solidFill>
                <a:latin typeface="Elevance Sans" pitchFamily="2" charset="77"/>
                <a:cs typeface="Elevance Sans" pitchFamily="2" charset="0"/>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a:t>Click to edit Master text styles</a:t>
            </a:r>
          </a:p>
        </p:txBody>
      </p:sp>
      <p:sp>
        <p:nvSpPr>
          <p:cNvPr id="43" name="Text Placeholder 7">
            <a:extLst>
              <a:ext uri="{FF2B5EF4-FFF2-40B4-BE49-F238E27FC236}">
                <a16:creationId xmlns:a16="http://schemas.microsoft.com/office/drawing/2014/main" id="{7C67F79F-A16B-8F48-A460-2D06F52DCC63}"/>
              </a:ext>
            </a:extLst>
          </p:cNvPr>
          <p:cNvSpPr>
            <a:spLocks noGrp="1"/>
          </p:cNvSpPr>
          <p:nvPr>
            <p:ph type="body" sz="quarter" idx="27"/>
          </p:nvPr>
        </p:nvSpPr>
        <p:spPr>
          <a:xfrm>
            <a:off x="7275725" y="2629502"/>
            <a:ext cx="1802369" cy="2976168"/>
          </a:xfrm>
        </p:spPr>
        <p:txBody>
          <a:bodyPr/>
          <a:lstStyle>
            <a:lvl1pPr>
              <a:defRPr sz="1400" b="0" i="0">
                <a:solidFill>
                  <a:schemeClr val="tx2"/>
                </a:solidFill>
                <a:latin typeface="Elevance Sans" pitchFamily="2" charset="77"/>
              </a:defRPr>
            </a:lvl1pPr>
          </a:lstStyle>
          <a:p>
            <a:pPr lvl="0"/>
            <a:r>
              <a:rPr lang="en-US"/>
              <a:t>Click to edit Master text styles</a:t>
            </a:r>
          </a:p>
        </p:txBody>
      </p:sp>
      <p:sp>
        <p:nvSpPr>
          <p:cNvPr id="8" name="Text Placeholder 7">
            <a:extLst>
              <a:ext uri="{FF2B5EF4-FFF2-40B4-BE49-F238E27FC236}">
                <a16:creationId xmlns:a16="http://schemas.microsoft.com/office/drawing/2014/main" id="{4C09F171-D2FC-724F-A2F1-83AC74A0C414}"/>
              </a:ext>
            </a:extLst>
          </p:cNvPr>
          <p:cNvSpPr>
            <a:spLocks noGrp="1"/>
          </p:cNvSpPr>
          <p:nvPr>
            <p:ph type="body" sz="quarter" idx="26"/>
          </p:nvPr>
        </p:nvSpPr>
        <p:spPr>
          <a:xfrm>
            <a:off x="4939795" y="2629502"/>
            <a:ext cx="1802369" cy="2976168"/>
          </a:xfrm>
        </p:spPr>
        <p:txBody>
          <a:bodyPr/>
          <a:lstStyle>
            <a:lvl1pPr>
              <a:defRPr sz="1400" b="0" i="0">
                <a:solidFill>
                  <a:schemeClr val="tx2"/>
                </a:solidFill>
                <a:latin typeface="Elevance Sans" pitchFamily="2" charset="77"/>
              </a:defRPr>
            </a:lvl1pPr>
          </a:lstStyle>
          <a:p>
            <a:pPr lvl="0"/>
            <a:r>
              <a:rPr lang="en-US"/>
              <a:t>Click to edit Master text styles</a:t>
            </a:r>
          </a:p>
        </p:txBody>
      </p:sp>
      <p:sp>
        <p:nvSpPr>
          <p:cNvPr id="44" name="Text Placeholder 7">
            <a:extLst>
              <a:ext uri="{FF2B5EF4-FFF2-40B4-BE49-F238E27FC236}">
                <a16:creationId xmlns:a16="http://schemas.microsoft.com/office/drawing/2014/main" id="{0886DACC-8B94-1049-99F5-38D402063D40}"/>
              </a:ext>
            </a:extLst>
          </p:cNvPr>
          <p:cNvSpPr>
            <a:spLocks noGrp="1"/>
          </p:cNvSpPr>
          <p:nvPr>
            <p:ph type="body" sz="quarter" idx="28"/>
          </p:nvPr>
        </p:nvSpPr>
        <p:spPr>
          <a:xfrm>
            <a:off x="9642278" y="2629502"/>
            <a:ext cx="1802369" cy="2976168"/>
          </a:xfrm>
        </p:spPr>
        <p:txBody>
          <a:bodyPr/>
          <a:lstStyle>
            <a:lvl1pPr>
              <a:defRPr sz="1400" b="0" i="0">
                <a:solidFill>
                  <a:schemeClr val="tx2"/>
                </a:solidFill>
                <a:latin typeface="Elevance Sans" pitchFamily="2" charset="77"/>
              </a:defRPr>
            </a:lvl1pPr>
          </a:lstStyle>
          <a:p>
            <a:pPr lvl="0"/>
            <a:r>
              <a:rPr lang="en-US"/>
              <a:t>Click to edit Master text styles</a:t>
            </a:r>
          </a:p>
        </p:txBody>
      </p:sp>
      <p:sp>
        <p:nvSpPr>
          <p:cNvPr id="36" name="Text Placeholder 4">
            <a:extLst>
              <a:ext uri="{FF2B5EF4-FFF2-40B4-BE49-F238E27FC236}">
                <a16:creationId xmlns:a16="http://schemas.microsoft.com/office/drawing/2014/main" id="{7FDE759B-B6F2-3D4A-9BFA-89DFE2644693}"/>
              </a:ext>
            </a:extLst>
          </p:cNvPr>
          <p:cNvSpPr>
            <a:spLocks noGrp="1"/>
          </p:cNvSpPr>
          <p:nvPr>
            <p:ph type="body" sz="quarter" idx="18"/>
          </p:nvPr>
        </p:nvSpPr>
        <p:spPr>
          <a:xfrm>
            <a:off x="457200" y="1737621"/>
            <a:ext cx="4195492" cy="4269479"/>
          </a:xfrm>
          <a:solidFill>
            <a:schemeClr val="bg2"/>
          </a:solidFill>
        </p:spPr>
        <p:txBody>
          <a:bodyPr/>
          <a:lstStyle>
            <a:lvl1pPr>
              <a:defRPr sz="100" b="0" i="0">
                <a:solidFill>
                  <a:schemeClr val="bg2">
                    <a:alpha val="0"/>
                  </a:schemeClr>
                </a:solidFill>
                <a:latin typeface="Elevance Sans" pitchFamily="2" charset="77"/>
                <a:cs typeface="Elevance Sans" pitchFamily="2" charset="0"/>
              </a:defRPr>
            </a:lvl1pPr>
            <a:lvl2pPr>
              <a:defRPr>
                <a:solidFill>
                  <a:schemeClr val="bg1">
                    <a:alpha val="0"/>
                  </a:schemeClr>
                </a:solidFill>
              </a:defRPr>
            </a:lvl2pPr>
            <a:lvl3pPr>
              <a:defRPr>
                <a:solidFill>
                  <a:schemeClr val="bg1">
                    <a:alpha val="0"/>
                  </a:schemeClr>
                </a:solidFill>
              </a:defRPr>
            </a:lvl3pPr>
            <a:lvl4pPr>
              <a:defRPr>
                <a:solidFill>
                  <a:schemeClr val="bg1">
                    <a:alpha val="0"/>
                  </a:schemeClr>
                </a:solidFill>
              </a:defRPr>
            </a:lvl4pPr>
            <a:lvl5pPr>
              <a:defRPr>
                <a:solidFill>
                  <a:schemeClr val="bg1">
                    <a:alpha val="0"/>
                  </a:schemeClr>
                </a:solidFill>
              </a:defRPr>
            </a:lvl5pPr>
          </a:lstStyle>
          <a:p>
            <a:pPr lvl="0"/>
            <a:r>
              <a:rPr lang="en-US"/>
              <a:t>Click to edit Master text styles</a:t>
            </a:r>
          </a:p>
        </p:txBody>
      </p:sp>
      <p:sp>
        <p:nvSpPr>
          <p:cNvPr id="6" name="Text Placeholder 5">
            <a:extLst>
              <a:ext uri="{FF2B5EF4-FFF2-40B4-BE49-F238E27FC236}">
                <a16:creationId xmlns:a16="http://schemas.microsoft.com/office/drawing/2014/main" id="{113370B3-825E-D34B-8FDF-7533F97F3B0F}"/>
              </a:ext>
            </a:extLst>
          </p:cNvPr>
          <p:cNvSpPr>
            <a:spLocks noGrp="1"/>
          </p:cNvSpPr>
          <p:nvPr>
            <p:ph type="body" sz="quarter" idx="22" hasCustomPrompt="1"/>
          </p:nvPr>
        </p:nvSpPr>
        <p:spPr>
          <a:xfrm>
            <a:off x="755601" y="1948308"/>
            <a:ext cx="1652266" cy="268434"/>
          </a:xfrm>
        </p:spPr>
        <p:txBody>
          <a:bodyPr/>
          <a:lstStyle>
            <a:lvl1pPr>
              <a:defRPr sz="1500">
                <a:solidFill>
                  <a:schemeClr val="tx1"/>
                </a:solidFill>
              </a:defRPr>
            </a:lvl1pPr>
          </a:lstStyle>
          <a:p>
            <a:pPr lvl="0"/>
            <a:r>
              <a:rPr lang="en-US" dirty="0"/>
              <a:t>Subtitle text</a:t>
            </a:r>
          </a:p>
        </p:txBody>
      </p:sp>
      <p:sp>
        <p:nvSpPr>
          <p:cNvPr id="40" name="Text Placeholder 5">
            <a:extLst>
              <a:ext uri="{FF2B5EF4-FFF2-40B4-BE49-F238E27FC236}">
                <a16:creationId xmlns:a16="http://schemas.microsoft.com/office/drawing/2014/main" id="{5E27056C-29C0-2045-816E-9E902F2F596B}"/>
              </a:ext>
            </a:extLst>
          </p:cNvPr>
          <p:cNvSpPr>
            <a:spLocks noGrp="1"/>
          </p:cNvSpPr>
          <p:nvPr>
            <p:ph type="body" sz="quarter" idx="23" hasCustomPrompt="1"/>
          </p:nvPr>
        </p:nvSpPr>
        <p:spPr>
          <a:xfrm>
            <a:off x="4909237" y="1948308"/>
            <a:ext cx="1652266" cy="268434"/>
          </a:xfrm>
        </p:spPr>
        <p:txBody>
          <a:bodyPr/>
          <a:lstStyle>
            <a:lvl1pPr>
              <a:defRPr sz="1500">
                <a:solidFill>
                  <a:schemeClr val="accent2"/>
                </a:solidFill>
              </a:defRPr>
            </a:lvl1pPr>
          </a:lstStyle>
          <a:p>
            <a:pPr lvl="0"/>
            <a:r>
              <a:rPr lang="en-US" dirty="0"/>
              <a:t>Subtitle text</a:t>
            </a:r>
          </a:p>
        </p:txBody>
      </p:sp>
      <p:sp>
        <p:nvSpPr>
          <p:cNvPr id="41" name="Text Placeholder 5">
            <a:extLst>
              <a:ext uri="{FF2B5EF4-FFF2-40B4-BE49-F238E27FC236}">
                <a16:creationId xmlns:a16="http://schemas.microsoft.com/office/drawing/2014/main" id="{50958210-96E8-1E49-B317-7E8680A7B0A7}"/>
              </a:ext>
            </a:extLst>
          </p:cNvPr>
          <p:cNvSpPr>
            <a:spLocks noGrp="1"/>
          </p:cNvSpPr>
          <p:nvPr>
            <p:ph type="body" sz="quarter" idx="24" hasCustomPrompt="1"/>
          </p:nvPr>
        </p:nvSpPr>
        <p:spPr>
          <a:xfrm>
            <a:off x="7275725" y="1948308"/>
            <a:ext cx="1652266" cy="268434"/>
          </a:xfrm>
        </p:spPr>
        <p:txBody>
          <a:bodyPr/>
          <a:lstStyle>
            <a:lvl1pPr>
              <a:defRPr sz="1500">
                <a:solidFill>
                  <a:schemeClr val="accent2"/>
                </a:solidFill>
              </a:defRPr>
            </a:lvl1pPr>
          </a:lstStyle>
          <a:p>
            <a:pPr lvl="0"/>
            <a:r>
              <a:rPr lang="en-US" dirty="0"/>
              <a:t>Subtitle text</a:t>
            </a:r>
          </a:p>
        </p:txBody>
      </p:sp>
      <p:sp>
        <p:nvSpPr>
          <p:cNvPr id="42" name="Text Placeholder 5">
            <a:extLst>
              <a:ext uri="{FF2B5EF4-FFF2-40B4-BE49-F238E27FC236}">
                <a16:creationId xmlns:a16="http://schemas.microsoft.com/office/drawing/2014/main" id="{9EF4BB56-4511-4D4B-B1CE-7496C1BDBE62}"/>
              </a:ext>
            </a:extLst>
          </p:cNvPr>
          <p:cNvSpPr>
            <a:spLocks noGrp="1"/>
          </p:cNvSpPr>
          <p:nvPr>
            <p:ph type="body" sz="quarter" idx="25" hasCustomPrompt="1"/>
          </p:nvPr>
        </p:nvSpPr>
        <p:spPr>
          <a:xfrm>
            <a:off x="9642278" y="1948308"/>
            <a:ext cx="1652266" cy="268434"/>
          </a:xfrm>
        </p:spPr>
        <p:txBody>
          <a:bodyPr/>
          <a:lstStyle>
            <a:lvl1pPr>
              <a:defRPr sz="1500">
                <a:solidFill>
                  <a:schemeClr val="accent2"/>
                </a:solidFill>
              </a:defRPr>
            </a:lvl1pPr>
          </a:lstStyle>
          <a:p>
            <a:pPr lvl="0"/>
            <a:r>
              <a:rPr lang="en-US" dirty="0"/>
              <a:t>Subtitle text</a:t>
            </a:r>
          </a:p>
        </p:txBody>
      </p:sp>
      <p:sp>
        <p:nvSpPr>
          <p:cNvPr id="4" name="Title 3">
            <a:extLst>
              <a:ext uri="{FF2B5EF4-FFF2-40B4-BE49-F238E27FC236}">
                <a16:creationId xmlns:a16="http://schemas.microsoft.com/office/drawing/2014/main" id="{94E75330-0906-7041-819F-960237FD5FBB}"/>
              </a:ext>
            </a:extLst>
          </p:cNvPr>
          <p:cNvSpPr>
            <a:spLocks noGrp="1"/>
          </p:cNvSpPr>
          <p:nvPr>
            <p:ph type="title" hasCustomPrompt="1"/>
          </p:nvPr>
        </p:nvSpPr>
        <p:spPr/>
        <p:txBody>
          <a:bodyPr/>
          <a:lstStyle>
            <a:lvl1pPr>
              <a:defRPr>
                <a:solidFill>
                  <a:schemeClr val="accent1"/>
                </a:solidFill>
              </a:defRPr>
            </a:lvl1pPr>
          </a:lstStyle>
          <a:p>
            <a:r>
              <a:rPr lang="en-US" dirty="0"/>
              <a:t>Click to edit master title style</a:t>
            </a:r>
          </a:p>
        </p:txBody>
      </p:sp>
      <p:sp>
        <p:nvSpPr>
          <p:cNvPr id="45" name="Text Placeholder 7">
            <a:extLst>
              <a:ext uri="{FF2B5EF4-FFF2-40B4-BE49-F238E27FC236}">
                <a16:creationId xmlns:a16="http://schemas.microsoft.com/office/drawing/2014/main" id="{AA5D0AF0-14B5-FB4C-9A3D-38570A770590}"/>
              </a:ext>
            </a:extLst>
          </p:cNvPr>
          <p:cNvSpPr>
            <a:spLocks noGrp="1"/>
          </p:cNvSpPr>
          <p:nvPr>
            <p:ph type="body" sz="quarter" idx="29"/>
          </p:nvPr>
        </p:nvSpPr>
        <p:spPr>
          <a:xfrm>
            <a:off x="2183241" y="2691503"/>
            <a:ext cx="2230936" cy="439148"/>
          </a:xfrm>
        </p:spPr>
        <p:txBody>
          <a:bodyPr/>
          <a:lstStyle>
            <a:lvl1pPr>
              <a:defRPr sz="1400" b="0" i="0">
                <a:solidFill>
                  <a:schemeClr val="accent1"/>
                </a:solidFill>
                <a:latin typeface="Elevance Sans" pitchFamily="2" charset="77"/>
              </a:defRPr>
            </a:lvl1pPr>
          </a:lstStyle>
          <a:p>
            <a:pPr lvl="0"/>
            <a:r>
              <a:rPr lang="en-US"/>
              <a:t>Click to edit Master text styles</a:t>
            </a:r>
          </a:p>
        </p:txBody>
      </p:sp>
      <p:sp>
        <p:nvSpPr>
          <p:cNvPr id="46" name="Text Placeholder 7">
            <a:extLst>
              <a:ext uri="{FF2B5EF4-FFF2-40B4-BE49-F238E27FC236}">
                <a16:creationId xmlns:a16="http://schemas.microsoft.com/office/drawing/2014/main" id="{CEDDFC23-987F-D649-AC0A-8278DC76612B}"/>
              </a:ext>
            </a:extLst>
          </p:cNvPr>
          <p:cNvSpPr>
            <a:spLocks noGrp="1"/>
          </p:cNvSpPr>
          <p:nvPr>
            <p:ph type="body" sz="quarter" idx="30"/>
          </p:nvPr>
        </p:nvSpPr>
        <p:spPr>
          <a:xfrm>
            <a:off x="2183241" y="3548490"/>
            <a:ext cx="2230936" cy="439148"/>
          </a:xfrm>
        </p:spPr>
        <p:txBody>
          <a:bodyPr/>
          <a:lstStyle>
            <a:lvl1pPr>
              <a:defRPr sz="1400" b="0" i="0">
                <a:solidFill>
                  <a:schemeClr val="accent1"/>
                </a:solidFill>
                <a:latin typeface="Elevance Sans" pitchFamily="2" charset="77"/>
              </a:defRPr>
            </a:lvl1pPr>
          </a:lstStyle>
          <a:p>
            <a:pPr lvl="0"/>
            <a:r>
              <a:rPr lang="en-US"/>
              <a:t>Click to edit Master text styles</a:t>
            </a:r>
          </a:p>
        </p:txBody>
      </p:sp>
      <p:sp>
        <p:nvSpPr>
          <p:cNvPr id="47" name="Text Placeholder 7">
            <a:extLst>
              <a:ext uri="{FF2B5EF4-FFF2-40B4-BE49-F238E27FC236}">
                <a16:creationId xmlns:a16="http://schemas.microsoft.com/office/drawing/2014/main" id="{5F06E18E-6C35-ED44-B0A1-A45465982C84}"/>
              </a:ext>
            </a:extLst>
          </p:cNvPr>
          <p:cNvSpPr>
            <a:spLocks noGrp="1"/>
          </p:cNvSpPr>
          <p:nvPr>
            <p:ph type="body" sz="quarter" idx="31"/>
          </p:nvPr>
        </p:nvSpPr>
        <p:spPr>
          <a:xfrm>
            <a:off x="2183241" y="4405478"/>
            <a:ext cx="2230936" cy="439148"/>
          </a:xfrm>
        </p:spPr>
        <p:txBody>
          <a:bodyPr/>
          <a:lstStyle>
            <a:lvl1pPr>
              <a:defRPr sz="1400" b="0" i="0">
                <a:solidFill>
                  <a:schemeClr val="accent1"/>
                </a:solidFill>
                <a:latin typeface="Elevance Sans" pitchFamily="2" charset="77"/>
              </a:defRPr>
            </a:lvl1pPr>
          </a:lstStyle>
          <a:p>
            <a:pPr lvl="0"/>
            <a:r>
              <a:rPr lang="en-US"/>
              <a:t>Click to edit Master text styles</a:t>
            </a:r>
          </a:p>
        </p:txBody>
      </p:sp>
      <p:sp>
        <p:nvSpPr>
          <p:cNvPr id="48" name="Text Placeholder 16">
            <a:extLst>
              <a:ext uri="{FF2B5EF4-FFF2-40B4-BE49-F238E27FC236}">
                <a16:creationId xmlns:a16="http://schemas.microsoft.com/office/drawing/2014/main" id="{466C3108-2271-4849-AC8B-AE3CAA394027}"/>
              </a:ext>
            </a:extLst>
          </p:cNvPr>
          <p:cNvSpPr>
            <a:spLocks noGrp="1"/>
          </p:cNvSpPr>
          <p:nvPr>
            <p:ph type="body" sz="quarter" idx="10" hasCustomPrompt="1"/>
          </p:nvPr>
        </p:nvSpPr>
        <p:spPr>
          <a:xfrm>
            <a:off x="755600" y="2653748"/>
            <a:ext cx="1395941" cy="561942"/>
          </a:xfrm>
        </p:spPr>
        <p:txBody>
          <a:bodyPr anchor="ctr" anchorCtr="0"/>
          <a:lstStyle>
            <a:lvl1pPr>
              <a:defRPr sz="5500" b="0" i="0">
                <a:solidFill>
                  <a:schemeClr val="accent2"/>
                </a:solidFill>
                <a:latin typeface="Elevance Sans Medium" pitchFamily="2" charset="0"/>
              </a:defRPr>
            </a:lvl1pPr>
          </a:lstStyle>
          <a:p>
            <a:pPr lvl="0"/>
            <a:r>
              <a:rPr lang="en-US" dirty="0"/>
              <a:t>XX</a:t>
            </a:r>
          </a:p>
        </p:txBody>
      </p:sp>
      <p:sp>
        <p:nvSpPr>
          <p:cNvPr id="49" name="Text Placeholder 16">
            <a:extLst>
              <a:ext uri="{FF2B5EF4-FFF2-40B4-BE49-F238E27FC236}">
                <a16:creationId xmlns:a16="http://schemas.microsoft.com/office/drawing/2014/main" id="{D5A9143D-7150-AC42-B40F-D5C4B2E4E85B}"/>
              </a:ext>
            </a:extLst>
          </p:cNvPr>
          <p:cNvSpPr>
            <a:spLocks noGrp="1"/>
          </p:cNvSpPr>
          <p:nvPr>
            <p:ph type="body" sz="quarter" idx="32" hasCustomPrompt="1"/>
          </p:nvPr>
        </p:nvSpPr>
        <p:spPr>
          <a:xfrm>
            <a:off x="755600" y="3513481"/>
            <a:ext cx="1395941" cy="561942"/>
          </a:xfrm>
        </p:spPr>
        <p:txBody>
          <a:bodyPr anchor="ctr" anchorCtr="0"/>
          <a:lstStyle>
            <a:lvl1pPr>
              <a:defRPr sz="5500" b="0" i="0">
                <a:solidFill>
                  <a:schemeClr val="accent2"/>
                </a:solidFill>
                <a:latin typeface="Elevance Sans Medium" pitchFamily="2" charset="0"/>
              </a:defRPr>
            </a:lvl1pPr>
          </a:lstStyle>
          <a:p>
            <a:pPr lvl="0"/>
            <a:r>
              <a:rPr lang="en-US" dirty="0"/>
              <a:t>XX</a:t>
            </a:r>
          </a:p>
        </p:txBody>
      </p:sp>
      <p:sp>
        <p:nvSpPr>
          <p:cNvPr id="50" name="Text Placeholder 16">
            <a:extLst>
              <a:ext uri="{FF2B5EF4-FFF2-40B4-BE49-F238E27FC236}">
                <a16:creationId xmlns:a16="http://schemas.microsoft.com/office/drawing/2014/main" id="{7DA7978D-E906-C942-B91D-81151851337D}"/>
              </a:ext>
            </a:extLst>
          </p:cNvPr>
          <p:cNvSpPr>
            <a:spLocks noGrp="1"/>
          </p:cNvSpPr>
          <p:nvPr>
            <p:ph type="body" sz="quarter" idx="33" hasCustomPrompt="1"/>
          </p:nvPr>
        </p:nvSpPr>
        <p:spPr>
          <a:xfrm>
            <a:off x="755600" y="4373214"/>
            <a:ext cx="1395941" cy="561942"/>
          </a:xfrm>
        </p:spPr>
        <p:txBody>
          <a:bodyPr anchor="ctr" anchorCtr="0"/>
          <a:lstStyle>
            <a:lvl1pPr>
              <a:defRPr sz="5500" b="0" i="0">
                <a:solidFill>
                  <a:schemeClr val="accent2"/>
                </a:solidFill>
                <a:latin typeface="Elevance Sans Medium" pitchFamily="2" charset="0"/>
              </a:defRPr>
            </a:lvl1pPr>
          </a:lstStyle>
          <a:p>
            <a:pPr lvl="0"/>
            <a:r>
              <a:rPr lang="en-US" dirty="0"/>
              <a:t>XX</a:t>
            </a:r>
          </a:p>
        </p:txBody>
      </p:sp>
      <p:sp>
        <p:nvSpPr>
          <p:cNvPr id="2" name="Text Placeholder 3">
            <a:extLst>
              <a:ext uri="{FF2B5EF4-FFF2-40B4-BE49-F238E27FC236}">
                <a16:creationId xmlns:a16="http://schemas.microsoft.com/office/drawing/2014/main" id="{9102C507-0405-6B4F-CD08-98B98D26AC60}"/>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69561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Only Navy">
    <p:bg>
      <p:bgPr>
        <a:solidFill>
          <a:schemeClr val="tx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05644E3C-95C1-A641-AFC4-EDEB7317DD78}"/>
              </a:ext>
            </a:extLst>
          </p:cNvPr>
          <p:cNvGraphicFramePr>
            <a:graphicFrameLocks noChangeAspect="1"/>
          </p:cNvGraphicFramePr>
          <p:nvPr>
            <p:custDataLst>
              <p:tags r:id="rId1"/>
            </p:custDataLst>
            <p:extLst>
              <p:ext uri="{D42A27DB-BD31-4B8C-83A1-F6EECF244321}">
                <p14:modId xmlns:p14="http://schemas.microsoft.com/office/powerpoint/2010/main" val="2694458158"/>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Object 2" hidden="1">
                        <a:extLst>
                          <a:ext uri="{FF2B5EF4-FFF2-40B4-BE49-F238E27FC236}">
                            <a16:creationId xmlns:a16="http://schemas.microsoft.com/office/drawing/2014/main" id="{05644E3C-95C1-A641-AFC4-EDEB7317DD7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94E75330-0906-7041-819F-960237FD5FBB}"/>
              </a:ext>
            </a:extLst>
          </p:cNvPr>
          <p:cNvSpPr>
            <a:spLocks noGrp="1"/>
          </p:cNvSpPr>
          <p:nvPr>
            <p:ph type="title" hasCustomPrompt="1"/>
          </p:nvPr>
        </p:nvSpPr>
        <p:spPr/>
        <p:txBody>
          <a:bodyPr vert="horz"/>
          <a:lstStyle>
            <a:lvl1pPr>
              <a:defRPr>
                <a:solidFill>
                  <a:schemeClr val="bg1"/>
                </a:solidFill>
              </a:defRPr>
            </a:lvl1pPr>
          </a:lstStyle>
          <a:p>
            <a:r>
              <a:rPr lang="en-US" dirty="0"/>
              <a:t>Click to edit master title style</a:t>
            </a:r>
          </a:p>
        </p:txBody>
      </p:sp>
      <p:pic>
        <p:nvPicPr>
          <p:cNvPr id="8" name="Graphic 7">
            <a:extLst>
              <a:ext uri="{FF2B5EF4-FFF2-40B4-BE49-F238E27FC236}">
                <a16:creationId xmlns:a16="http://schemas.microsoft.com/office/drawing/2014/main" id="{5B98D672-D7F3-2244-A333-1F5D250EA642}"/>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453898" y="6185491"/>
            <a:ext cx="421199" cy="352632"/>
          </a:xfrm>
          <a:prstGeom prst="rect">
            <a:avLst/>
          </a:prstGeom>
        </p:spPr>
      </p:pic>
      <p:sp>
        <p:nvSpPr>
          <p:cNvPr id="10" name="TextBox 9">
            <a:extLst>
              <a:ext uri="{FF2B5EF4-FFF2-40B4-BE49-F238E27FC236}">
                <a16:creationId xmlns:a16="http://schemas.microsoft.com/office/drawing/2014/main" id="{3F52A6E3-1A05-78FB-1BCB-B5D767470D9E}"/>
              </a:ext>
            </a:extLst>
          </p:cNvPr>
          <p:cNvSpPr txBox="1"/>
          <p:nvPr userDrawn="1"/>
        </p:nvSpPr>
        <p:spPr>
          <a:xfrm>
            <a:off x="11358961" y="643408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bg1"/>
                </a:solidFill>
              </a:rPr>
              <a:pPr algn="r"/>
              <a:t>‹#›</a:t>
            </a:fld>
            <a:endParaRPr lang="en-US" sz="900" dirty="0">
              <a:solidFill>
                <a:schemeClr val="bg1"/>
              </a:solidFill>
            </a:endParaRPr>
          </a:p>
        </p:txBody>
      </p:sp>
      <p:sp>
        <p:nvSpPr>
          <p:cNvPr id="2" name="Text Placeholder 3">
            <a:extLst>
              <a:ext uri="{FF2B5EF4-FFF2-40B4-BE49-F238E27FC236}">
                <a16:creationId xmlns:a16="http://schemas.microsoft.com/office/drawing/2014/main" id="{D5A66358-BFFF-BAB1-7C6E-17EAFF679950}"/>
              </a:ext>
            </a:extLst>
          </p:cNvPr>
          <p:cNvSpPr>
            <a:spLocks noGrp="1"/>
          </p:cNvSpPr>
          <p:nvPr>
            <p:ph type="body" sz="half" idx="2" hasCustomPrompt="1"/>
          </p:nvPr>
        </p:nvSpPr>
        <p:spPr>
          <a:xfrm>
            <a:off x="1541462" y="6210300"/>
            <a:ext cx="9126537" cy="362279"/>
          </a:xfrm>
        </p:spPr>
        <p:txBody>
          <a:bodyPr anchor="b" anchorCtr="0"/>
          <a:lstStyle>
            <a:lvl1pPr marL="0" indent="0" algn="l">
              <a:buNone/>
              <a:defRPr sz="900">
                <a:solidFill>
                  <a:schemeClr val="bg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661043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1093594765"/>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12" name="Text Placeholder 11">
            <a:extLst>
              <a:ext uri="{FF2B5EF4-FFF2-40B4-BE49-F238E27FC236}">
                <a16:creationId xmlns:a16="http://schemas.microsoft.com/office/drawing/2014/main" id="{6D864AB1-FA21-E948-BBC5-87E7C74C69C3}"/>
              </a:ext>
            </a:extLst>
          </p:cNvPr>
          <p:cNvSpPr>
            <a:spLocks noGrp="1"/>
          </p:cNvSpPr>
          <p:nvPr>
            <p:ph type="body" sz="quarter" idx="11"/>
          </p:nvPr>
        </p:nvSpPr>
        <p:spPr>
          <a:xfrm>
            <a:off x="457199" y="1691640"/>
            <a:ext cx="2651125" cy="4315460"/>
          </a:xfrm>
        </p:spPr>
        <p:txBody>
          <a:bodyPr/>
          <a:lstStyle>
            <a:lvl1pPr marL="0" indent="0">
              <a:lnSpc>
                <a:spcPct val="120000"/>
              </a:lnSpc>
              <a:buNone/>
              <a:defRPr sz="1400">
                <a:latin typeface="+mn-lt"/>
              </a:defRPr>
            </a:lvl1pPr>
          </a:lstStyle>
          <a:p>
            <a:pPr lvl="0"/>
            <a:r>
              <a:rPr lang="en-US"/>
              <a:t>Click to edit Master text styles</a:t>
            </a:r>
          </a:p>
        </p:txBody>
      </p:sp>
      <p:sp>
        <p:nvSpPr>
          <p:cNvPr id="15" name="Table Placeholder 14">
            <a:extLst>
              <a:ext uri="{FF2B5EF4-FFF2-40B4-BE49-F238E27FC236}">
                <a16:creationId xmlns:a16="http://schemas.microsoft.com/office/drawing/2014/main" id="{A26E02A6-FCD4-2349-A224-1CAE40B3C672}"/>
              </a:ext>
            </a:extLst>
          </p:cNvPr>
          <p:cNvSpPr>
            <a:spLocks noGrp="1"/>
          </p:cNvSpPr>
          <p:nvPr>
            <p:ph type="tbl" sz="quarter" idx="12"/>
          </p:nvPr>
        </p:nvSpPr>
        <p:spPr>
          <a:xfrm>
            <a:off x="3336925" y="1691641"/>
            <a:ext cx="8397875" cy="4315460"/>
          </a:xfrm>
        </p:spPr>
        <p:txBody>
          <a:bodyPr/>
          <a:lstStyle>
            <a:lvl1pPr marL="0" indent="0">
              <a:buNone/>
              <a:defRPr sz="1400">
                <a:latin typeface="+mn-lt"/>
              </a:defRPr>
            </a:lvl1pPr>
          </a:lstStyle>
          <a:p>
            <a:r>
              <a:rPr lang="en-US"/>
              <a:t>Click icon to add table</a:t>
            </a:r>
            <a:endParaRPr lang="en-US" dirty="0"/>
          </a:p>
        </p:txBody>
      </p:sp>
      <p:sp>
        <p:nvSpPr>
          <p:cNvPr id="3" name="Title 2">
            <a:extLst>
              <a:ext uri="{FF2B5EF4-FFF2-40B4-BE49-F238E27FC236}">
                <a16:creationId xmlns:a16="http://schemas.microsoft.com/office/drawing/2014/main" id="{323086E9-DD46-BF44-9FB9-ECD66EB7820F}"/>
              </a:ext>
            </a:extLst>
          </p:cNvPr>
          <p:cNvSpPr>
            <a:spLocks noGrp="1"/>
          </p:cNvSpPr>
          <p:nvPr>
            <p:ph type="title" hasCustomPrompt="1"/>
          </p:nvPr>
        </p:nvSpPr>
        <p:spPr/>
        <p:txBody>
          <a:bodyPr vert="horz"/>
          <a:lstStyle/>
          <a:p>
            <a:r>
              <a:rPr lang="en-US" dirty="0"/>
              <a:t>Click to edit master title style</a:t>
            </a:r>
          </a:p>
        </p:txBody>
      </p:sp>
      <p:sp>
        <p:nvSpPr>
          <p:cNvPr id="2" name="Text Placeholder 3">
            <a:extLst>
              <a:ext uri="{FF2B5EF4-FFF2-40B4-BE49-F238E27FC236}">
                <a16:creationId xmlns:a16="http://schemas.microsoft.com/office/drawing/2014/main" id="{885F0E55-C64E-9331-E356-8CC281F6DC96}"/>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3453316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1CF09F14-2FC9-9865-0476-B4344F6DB8BF}"/>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2936282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3298102200"/>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12" name="Text Placeholder 11">
            <a:extLst>
              <a:ext uri="{FF2B5EF4-FFF2-40B4-BE49-F238E27FC236}">
                <a16:creationId xmlns:a16="http://schemas.microsoft.com/office/drawing/2014/main" id="{6D864AB1-FA21-E948-BBC5-87E7C74C69C3}"/>
              </a:ext>
            </a:extLst>
          </p:cNvPr>
          <p:cNvSpPr>
            <a:spLocks noGrp="1"/>
          </p:cNvSpPr>
          <p:nvPr>
            <p:ph type="body" sz="quarter" idx="11"/>
          </p:nvPr>
        </p:nvSpPr>
        <p:spPr>
          <a:xfrm>
            <a:off x="457200" y="1691640"/>
            <a:ext cx="2651124" cy="4315460"/>
          </a:xfrm>
        </p:spPr>
        <p:txBody>
          <a:bodyPr/>
          <a:lstStyle>
            <a:lvl1pPr marL="0" indent="0">
              <a:lnSpc>
                <a:spcPct val="120000"/>
              </a:lnSpc>
              <a:buNone/>
              <a:defRPr sz="1400">
                <a:latin typeface="+mn-lt"/>
              </a:defRPr>
            </a:lvl1pPr>
          </a:lstStyle>
          <a:p>
            <a:pPr lvl="0"/>
            <a:r>
              <a:rPr lang="en-US"/>
              <a:t>Click to edit Master text styles</a:t>
            </a:r>
          </a:p>
        </p:txBody>
      </p:sp>
      <p:sp>
        <p:nvSpPr>
          <p:cNvPr id="5" name="Picture Placeholder 4">
            <a:extLst>
              <a:ext uri="{FF2B5EF4-FFF2-40B4-BE49-F238E27FC236}">
                <a16:creationId xmlns:a16="http://schemas.microsoft.com/office/drawing/2014/main" id="{2D6B9CC2-0A93-824B-8784-1E187A641DF1}"/>
              </a:ext>
            </a:extLst>
          </p:cNvPr>
          <p:cNvSpPr>
            <a:spLocks noGrp="1"/>
          </p:cNvSpPr>
          <p:nvPr>
            <p:ph type="pic" sz="quarter" idx="13"/>
          </p:nvPr>
        </p:nvSpPr>
        <p:spPr>
          <a:xfrm>
            <a:off x="3336925" y="0"/>
            <a:ext cx="8855075" cy="6858000"/>
          </a:xfrm>
          <a:solidFill>
            <a:schemeClr val="bg1">
              <a:lumMod val="95000"/>
            </a:schemeClr>
          </a:solidFill>
        </p:spPr>
        <p:txBody>
          <a:bodyPr/>
          <a:lstStyle>
            <a:lvl1pPr marL="0" indent="0">
              <a:buNone/>
              <a:defRPr sz="1200"/>
            </a:lvl1pPr>
          </a:lstStyle>
          <a:p>
            <a:r>
              <a:rPr lang="en-US"/>
              <a:t>Click icon to add picture</a:t>
            </a:r>
            <a:endParaRPr lang="en-US" dirty="0"/>
          </a:p>
        </p:txBody>
      </p:sp>
      <p:sp>
        <p:nvSpPr>
          <p:cNvPr id="3" name="Title 2">
            <a:extLst>
              <a:ext uri="{FF2B5EF4-FFF2-40B4-BE49-F238E27FC236}">
                <a16:creationId xmlns:a16="http://schemas.microsoft.com/office/drawing/2014/main" id="{4D84F6E5-E352-B74C-8251-2905A2D26949}"/>
              </a:ext>
            </a:extLst>
          </p:cNvPr>
          <p:cNvSpPr>
            <a:spLocks noGrp="1"/>
          </p:cNvSpPr>
          <p:nvPr>
            <p:ph type="title" hasCustomPrompt="1"/>
          </p:nvPr>
        </p:nvSpPr>
        <p:spPr>
          <a:xfrm>
            <a:off x="457199" y="381508"/>
            <a:ext cx="2651125" cy="822960"/>
          </a:xfrm>
        </p:spPr>
        <p:txBody>
          <a:bodyPr vert="horz"/>
          <a:lstStyle/>
          <a:p>
            <a:r>
              <a:rPr lang="en-US" dirty="0"/>
              <a:t>Click to add title</a:t>
            </a:r>
          </a:p>
        </p:txBody>
      </p:sp>
      <p:sp>
        <p:nvSpPr>
          <p:cNvPr id="10" name="TextBox 9">
            <a:extLst>
              <a:ext uri="{FF2B5EF4-FFF2-40B4-BE49-F238E27FC236}">
                <a16:creationId xmlns:a16="http://schemas.microsoft.com/office/drawing/2014/main" id="{60864EF5-AE8C-428C-EC31-2FBBDAB9CCBB}"/>
              </a:ext>
            </a:extLst>
          </p:cNvPr>
          <p:cNvSpPr txBox="1"/>
          <p:nvPr userDrawn="1"/>
        </p:nvSpPr>
        <p:spPr>
          <a:xfrm>
            <a:off x="11358961" y="643408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bg1"/>
                </a:solidFill>
              </a:rPr>
              <a:pPr algn="r"/>
              <a:t>‹#›</a:t>
            </a:fld>
            <a:endParaRPr lang="en-US" sz="900" dirty="0">
              <a:solidFill>
                <a:schemeClr val="bg1"/>
              </a:solidFill>
            </a:endParaRPr>
          </a:p>
        </p:txBody>
      </p:sp>
      <p:sp>
        <p:nvSpPr>
          <p:cNvPr id="2" name="Text Placeholder 3">
            <a:extLst>
              <a:ext uri="{FF2B5EF4-FFF2-40B4-BE49-F238E27FC236}">
                <a16:creationId xmlns:a16="http://schemas.microsoft.com/office/drawing/2014/main" id="{E398383D-79CC-41B2-A5D7-BBC3FD3E14B6}"/>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3419350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in Supergraphic">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449226292"/>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7" name="Graphic 3">
            <a:extLst>
              <a:ext uri="{FF2B5EF4-FFF2-40B4-BE49-F238E27FC236}">
                <a16:creationId xmlns:a16="http://schemas.microsoft.com/office/drawing/2014/main" id="{609D1F45-EEDC-FF49-9DC8-4EBCB3D15007}"/>
              </a:ext>
            </a:extLst>
          </p:cNvPr>
          <p:cNvSpPr/>
          <p:nvPr/>
        </p:nvSpPr>
        <p:spPr>
          <a:xfrm>
            <a:off x="-1339" y="0"/>
            <a:ext cx="12194678" cy="5910349"/>
          </a:xfrm>
          <a:custGeom>
            <a:avLst/>
            <a:gdLst>
              <a:gd name="connsiteX0" fmla="*/ 8384189 w 8384283"/>
              <a:gd name="connsiteY0" fmla="*/ 3765423 h 4063579"/>
              <a:gd name="connsiteX1" fmla="*/ 5639535 w 8384283"/>
              <a:gd name="connsiteY1" fmla="*/ 3769614 h 4063579"/>
              <a:gd name="connsiteX2" fmla="*/ 4879827 w 8384283"/>
              <a:gd name="connsiteY2" fmla="*/ 3769614 h 4063579"/>
              <a:gd name="connsiteX3" fmla="*/ 4193854 w 8384283"/>
              <a:gd name="connsiteY3" fmla="*/ 4063365 h 4063579"/>
              <a:gd name="connsiteX4" fmla="*/ 4193093 w 8384283"/>
              <a:gd name="connsiteY4" fmla="*/ 4063365 h 4063579"/>
              <a:gd name="connsiteX5" fmla="*/ 3507120 w 8384283"/>
              <a:gd name="connsiteY5" fmla="*/ 3769614 h 4063579"/>
              <a:gd name="connsiteX6" fmla="*/ 2747412 w 8384283"/>
              <a:gd name="connsiteY6" fmla="*/ 3769614 h 4063579"/>
              <a:gd name="connsiteX7" fmla="*/ 0 w 8384283"/>
              <a:gd name="connsiteY7" fmla="*/ 3757041 h 4063579"/>
              <a:gd name="connsiteX8" fmla="*/ 3806 w 8384283"/>
              <a:gd name="connsiteY8" fmla="*/ 0 h 4063579"/>
              <a:gd name="connsiteX9" fmla="*/ 8384284 w 8384283"/>
              <a:gd name="connsiteY9" fmla="*/ 0 h 4063579"/>
              <a:gd name="connsiteX10" fmla="*/ 8384284 w 8384283"/>
              <a:gd name="connsiteY10" fmla="*/ 3765423 h 4063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84283" h="4063579">
                <a:moveTo>
                  <a:pt x="8384189" y="3765423"/>
                </a:moveTo>
                <a:lnTo>
                  <a:pt x="5639535" y="3769614"/>
                </a:lnTo>
                <a:lnTo>
                  <a:pt x="4879827" y="3769614"/>
                </a:lnTo>
                <a:cubicBezTo>
                  <a:pt x="4528278" y="3769614"/>
                  <a:pt x="4237525" y="3992499"/>
                  <a:pt x="4193854" y="4063365"/>
                </a:cubicBezTo>
                <a:cubicBezTo>
                  <a:pt x="4193664" y="4063651"/>
                  <a:pt x="4193283" y="4063651"/>
                  <a:pt x="4193093" y="4063365"/>
                </a:cubicBezTo>
                <a:cubicBezTo>
                  <a:pt x="4149328" y="3992499"/>
                  <a:pt x="3858574" y="3769614"/>
                  <a:pt x="3507120" y="3769614"/>
                </a:cubicBezTo>
                <a:lnTo>
                  <a:pt x="2747412" y="3769614"/>
                </a:lnTo>
                <a:lnTo>
                  <a:pt x="0" y="3757041"/>
                </a:lnTo>
                <a:lnTo>
                  <a:pt x="3806" y="0"/>
                </a:lnTo>
                <a:lnTo>
                  <a:pt x="8384284" y="0"/>
                </a:lnTo>
                <a:lnTo>
                  <a:pt x="8384284" y="3765423"/>
                </a:lnTo>
                <a:close/>
              </a:path>
            </a:pathLst>
          </a:custGeom>
          <a:solidFill>
            <a:schemeClr val="tx1"/>
          </a:solidFill>
          <a:ln w="9514" cap="flat">
            <a:noFill/>
            <a:prstDash val="solid"/>
            <a:miter/>
          </a:ln>
        </p:spPr>
        <p:txBody>
          <a:bodyPr rtlCol="0" anchor="ctr"/>
          <a:lstStyle/>
          <a:p>
            <a:endParaRPr lang="en-US" dirty="0"/>
          </a:p>
        </p:txBody>
      </p:sp>
      <p:sp>
        <p:nvSpPr>
          <p:cNvPr id="12" name="Text Placeholder 11">
            <a:extLst>
              <a:ext uri="{FF2B5EF4-FFF2-40B4-BE49-F238E27FC236}">
                <a16:creationId xmlns:a16="http://schemas.microsoft.com/office/drawing/2014/main" id="{6D864AB1-FA21-E948-BBC5-87E7C74C69C3}"/>
              </a:ext>
            </a:extLst>
          </p:cNvPr>
          <p:cNvSpPr>
            <a:spLocks noGrp="1"/>
          </p:cNvSpPr>
          <p:nvPr>
            <p:ph type="body" sz="quarter" idx="11"/>
          </p:nvPr>
        </p:nvSpPr>
        <p:spPr>
          <a:xfrm>
            <a:off x="3108325" y="2408970"/>
            <a:ext cx="5984876" cy="1883629"/>
          </a:xfrm>
        </p:spPr>
        <p:txBody>
          <a:bodyPr anchor="t" anchorCtr="1"/>
          <a:lstStyle>
            <a:lvl1pPr marL="0" indent="0" algn="l">
              <a:lnSpc>
                <a:spcPct val="100000"/>
              </a:lnSpc>
              <a:buNone/>
              <a:defRPr sz="1600">
                <a:solidFill>
                  <a:schemeClr val="bg1"/>
                </a:solidFill>
                <a:latin typeface="+mn-lt"/>
              </a:defRPr>
            </a:lvl1pPr>
          </a:lstStyle>
          <a:p>
            <a:pPr lvl="0"/>
            <a:r>
              <a:rPr lang="en-US"/>
              <a:t>Click to edit Master text styles</a:t>
            </a:r>
          </a:p>
        </p:txBody>
      </p:sp>
      <p:sp>
        <p:nvSpPr>
          <p:cNvPr id="3" name="Title 2">
            <a:extLst>
              <a:ext uri="{FF2B5EF4-FFF2-40B4-BE49-F238E27FC236}">
                <a16:creationId xmlns:a16="http://schemas.microsoft.com/office/drawing/2014/main" id="{4D84F6E5-E352-B74C-8251-2905A2D26949}"/>
              </a:ext>
            </a:extLst>
          </p:cNvPr>
          <p:cNvSpPr>
            <a:spLocks noGrp="1"/>
          </p:cNvSpPr>
          <p:nvPr>
            <p:ph type="title" hasCustomPrompt="1"/>
          </p:nvPr>
        </p:nvSpPr>
        <p:spPr>
          <a:xfrm>
            <a:off x="2373313" y="1203855"/>
            <a:ext cx="7445375" cy="822960"/>
          </a:xfrm>
        </p:spPr>
        <p:txBody>
          <a:bodyPr vert="horz"/>
          <a:lstStyle>
            <a:lvl1pPr algn="ctr">
              <a:defRPr sz="5400">
                <a:solidFill>
                  <a:schemeClr val="bg1"/>
                </a:solidFill>
              </a:defRPr>
            </a:lvl1pPr>
          </a:lstStyle>
          <a:p>
            <a:r>
              <a:rPr lang="en-US" dirty="0"/>
              <a:t>Click to add title</a:t>
            </a:r>
          </a:p>
        </p:txBody>
      </p:sp>
      <p:sp>
        <p:nvSpPr>
          <p:cNvPr id="2" name="Text Placeholder 3">
            <a:extLst>
              <a:ext uri="{FF2B5EF4-FFF2-40B4-BE49-F238E27FC236}">
                <a16:creationId xmlns:a16="http://schemas.microsoft.com/office/drawing/2014/main" id="{C4A15428-7925-B972-5733-FEB123BECCED}"/>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667230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Imag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3278393204"/>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5" name="Picture Placeholder 4">
            <a:extLst>
              <a:ext uri="{FF2B5EF4-FFF2-40B4-BE49-F238E27FC236}">
                <a16:creationId xmlns:a16="http://schemas.microsoft.com/office/drawing/2014/main" id="{2D6B9CC2-0A93-824B-8784-1E187A641DF1}"/>
              </a:ext>
            </a:extLst>
          </p:cNvPr>
          <p:cNvSpPr>
            <a:spLocks noGrp="1"/>
          </p:cNvSpPr>
          <p:nvPr>
            <p:ph type="pic" sz="quarter" idx="13"/>
          </p:nvPr>
        </p:nvSpPr>
        <p:spPr>
          <a:xfrm>
            <a:off x="6096000" y="0"/>
            <a:ext cx="6096000" cy="6858000"/>
          </a:xfrm>
          <a:solidFill>
            <a:schemeClr val="bg1">
              <a:lumMod val="95000"/>
            </a:schemeClr>
          </a:solidFill>
        </p:spPr>
        <p:txBody>
          <a:bodyPr/>
          <a:lstStyle>
            <a:lvl1pPr marL="0" indent="0">
              <a:buNone/>
              <a:defRPr sz="1200"/>
            </a:lvl1pPr>
          </a:lstStyle>
          <a:p>
            <a:r>
              <a:rPr lang="en-US"/>
              <a:t>Click icon to add picture</a:t>
            </a:r>
            <a:endParaRPr lang="en-US" dirty="0"/>
          </a:p>
        </p:txBody>
      </p:sp>
      <p:sp>
        <p:nvSpPr>
          <p:cNvPr id="3" name="Title 2">
            <a:extLst>
              <a:ext uri="{FF2B5EF4-FFF2-40B4-BE49-F238E27FC236}">
                <a16:creationId xmlns:a16="http://schemas.microsoft.com/office/drawing/2014/main" id="{F0D6646E-C578-A14A-A853-62114E9D76C2}"/>
              </a:ext>
            </a:extLst>
          </p:cNvPr>
          <p:cNvSpPr>
            <a:spLocks noGrp="1"/>
          </p:cNvSpPr>
          <p:nvPr>
            <p:ph type="title" hasCustomPrompt="1"/>
          </p:nvPr>
        </p:nvSpPr>
        <p:spPr>
          <a:xfrm>
            <a:off x="457200" y="381508"/>
            <a:ext cx="5334000" cy="822960"/>
          </a:xfrm>
        </p:spPr>
        <p:txBody>
          <a:bodyPr vert="horz"/>
          <a:lstStyle/>
          <a:p>
            <a:r>
              <a:rPr lang="en-US" dirty="0"/>
              <a:t>Click to add title</a:t>
            </a:r>
          </a:p>
        </p:txBody>
      </p:sp>
      <p:sp>
        <p:nvSpPr>
          <p:cNvPr id="12" name="TextBox 11">
            <a:extLst>
              <a:ext uri="{FF2B5EF4-FFF2-40B4-BE49-F238E27FC236}">
                <a16:creationId xmlns:a16="http://schemas.microsoft.com/office/drawing/2014/main" id="{A4BEDACD-4053-BB2B-9720-6D9F54A66AFD}"/>
              </a:ext>
            </a:extLst>
          </p:cNvPr>
          <p:cNvSpPr txBox="1"/>
          <p:nvPr userDrawn="1"/>
        </p:nvSpPr>
        <p:spPr>
          <a:xfrm>
            <a:off x="11358961" y="643408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bg1"/>
                </a:solidFill>
              </a:rPr>
              <a:pPr algn="r"/>
              <a:t>‹#›</a:t>
            </a:fld>
            <a:endParaRPr lang="en-US" sz="900" dirty="0">
              <a:solidFill>
                <a:schemeClr val="bg1"/>
              </a:solidFill>
            </a:endParaRPr>
          </a:p>
        </p:txBody>
      </p:sp>
      <p:sp>
        <p:nvSpPr>
          <p:cNvPr id="7" name="Text Placeholder 6">
            <a:extLst>
              <a:ext uri="{FF2B5EF4-FFF2-40B4-BE49-F238E27FC236}">
                <a16:creationId xmlns:a16="http://schemas.microsoft.com/office/drawing/2014/main" id="{44872689-A2A5-FF6F-2051-C14BE1A409AE}"/>
              </a:ext>
            </a:extLst>
          </p:cNvPr>
          <p:cNvSpPr>
            <a:spLocks noGrp="1"/>
          </p:cNvSpPr>
          <p:nvPr>
            <p:ph type="body" sz="quarter" idx="16"/>
          </p:nvPr>
        </p:nvSpPr>
        <p:spPr>
          <a:xfrm>
            <a:off x="457200" y="1691639"/>
            <a:ext cx="5334000" cy="4315459"/>
          </a:xfrm>
        </p:spPr>
        <p:txBody>
          <a:bodyPr/>
          <a:lstStyle>
            <a:lvl1pPr>
              <a:lnSpc>
                <a:spcPct val="120000"/>
              </a:lnSpc>
              <a:spcBef>
                <a:spcPts val="1600"/>
              </a:spcBef>
              <a:defRPr sz="1600">
                <a:solidFill>
                  <a:schemeClr val="accent2"/>
                </a:solidFill>
                <a:latin typeface="+mj-lt"/>
              </a:defRPr>
            </a:lvl1pPr>
            <a:lvl2pPr>
              <a:lnSpc>
                <a:spcPct val="120000"/>
              </a:lnSpc>
              <a:spcBef>
                <a:spcPts val="1600"/>
              </a:spcBef>
              <a:defRPr sz="1600">
                <a:latin typeface="+mn-lt"/>
              </a:defRPr>
            </a:lvl2pPr>
            <a:lvl3pPr>
              <a:lnSpc>
                <a:spcPct val="120000"/>
              </a:lnSpc>
              <a:spcBef>
                <a:spcPts val="1600"/>
              </a:spcBef>
              <a:defRPr sz="1600">
                <a:latin typeface="+mn-lt"/>
              </a:defRPr>
            </a:lvl3pPr>
          </a:lstStyle>
          <a:p>
            <a:pPr lvl="0"/>
            <a:r>
              <a:rPr lang="en-US"/>
              <a:t>Click to edit Master text styles</a:t>
            </a:r>
          </a:p>
          <a:p>
            <a:pPr lvl="1"/>
            <a:r>
              <a:rPr lang="en-US"/>
              <a:t>Second level</a:t>
            </a:r>
          </a:p>
          <a:p>
            <a:pPr lvl="2"/>
            <a:r>
              <a:rPr lang="en-US"/>
              <a:t>Third level</a:t>
            </a:r>
          </a:p>
        </p:txBody>
      </p:sp>
      <p:sp>
        <p:nvSpPr>
          <p:cNvPr id="13" name="TextBox 12">
            <a:extLst>
              <a:ext uri="{FF2B5EF4-FFF2-40B4-BE49-F238E27FC236}">
                <a16:creationId xmlns:a16="http://schemas.microsoft.com/office/drawing/2014/main" id="{9A3DD820-FA3E-CB8B-3484-09CFD66DBA52}"/>
              </a:ext>
            </a:extLst>
          </p:cNvPr>
          <p:cNvSpPr txBox="1"/>
          <p:nvPr userDrawn="1"/>
        </p:nvSpPr>
        <p:spPr>
          <a:xfrm>
            <a:off x="11358961" y="644424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tx2"/>
                </a:solidFill>
              </a:rPr>
              <a:pPr algn="r"/>
              <a:t>‹#›</a:t>
            </a:fld>
            <a:endParaRPr lang="en-US" sz="900" dirty="0">
              <a:solidFill>
                <a:schemeClr val="tx2"/>
              </a:solidFill>
            </a:endParaRPr>
          </a:p>
        </p:txBody>
      </p:sp>
      <p:sp>
        <p:nvSpPr>
          <p:cNvPr id="2" name="Text Placeholder 3">
            <a:extLst>
              <a:ext uri="{FF2B5EF4-FFF2-40B4-BE49-F238E27FC236}">
                <a16:creationId xmlns:a16="http://schemas.microsoft.com/office/drawing/2014/main" id="{42D900D0-8B30-2104-DA39-5C25ABF2F04B}"/>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927920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 Image Pale Blue">
    <p:bg>
      <p:bgPr>
        <a:solidFill>
          <a:schemeClr val="bg2"/>
        </a:solidFill>
        <a:effectLst/>
      </p:bgPr>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854915525"/>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5" name="Picture Placeholder 4">
            <a:extLst>
              <a:ext uri="{FF2B5EF4-FFF2-40B4-BE49-F238E27FC236}">
                <a16:creationId xmlns:a16="http://schemas.microsoft.com/office/drawing/2014/main" id="{2D6B9CC2-0A93-824B-8784-1E187A641DF1}"/>
              </a:ext>
            </a:extLst>
          </p:cNvPr>
          <p:cNvSpPr>
            <a:spLocks noGrp="1"/>
          </p:cNvSpPr>
          <p:nvPr>
            <p:ph type="pic" sz="quarter" idx="13"/>
          </p:nvPr>
        </p:nvSpPr>
        <p:spPr>
          <a:xfrm>
            <a:off x="6096000" y="0"/>
            <a:ext cx="6096000" cy="6858000"/>
          </a:xfrm>
          <a:solidFill>
            <a:schemeClr val="bg1">
              <a:lumMod val="95000"/>
            </a:schemeClr>
          </a:solidFill>
        </p:spPr>
        <p:txBody>
          <a:bodyPr/>
          <a:lstStyle>
            <a:lvl1pPr marL="0" indent="0">
              <a:buNone/>
              <a:defRPr sz="1200"/>
            </a:lvl1pPr>
          </a:lstStyle>
          <a:p>
            <a:r>
              <a:rPr lang="en-US"/>
              <a:t>Click icon to add picture</a:t>
            </a:r>
            <a:endParaRPr lang="en-US" dirty="0"/>
          </a:p>
        </p:txBody>
      </p:sp>
      <p:sp>
        <p:nvSpPr>
          <p:cNvPr id="3" name="Title 2">
            <a:extLst>
              <a:ext uri="{FF2B5EF4-FFF2-40B4-BE49-F238E27FC236}">
                <a16:creationId xmlns:a16="http://schemas.microsoft.com/office/drawing/2014/main" id="{F0D6646E-C578-A14A-A853-62114E9D76C2}"/>
              </a:ext>
            </a:extLst>
          </p:cNvPr>
          <p:cNvSpPr>
            <a:spLocks noGrp="1"/>
          </p:cNvSpPr>
          <p:nvPr>
            <p:ph type="title" hasCustomPrompt="1"/>
          </p:nvPr>
        </p:nvSpPr>
        <p:spPr>
          <a:xfrm>
            <a:off x="457200" y="381508"/>
            <a:ext cx="5334000" cy="822960"/>
          </a:xfrm>
        </p:spPr>
        <p:txBody>
          <a:bodyPr vert="horz"/>
          <a:lstStyle/>
          <a:p>
            <a:r>
              <a:rPr lang="en-US" dirty="0"/>
              <a:t>Click to add title</a:t>
            </a:r>
          </a:p>
        </p:txBody>
      </p:sp>
      <p:sp>
        <p:nvSpPr>
          <p:cNvPr id="11" name="TextBox 10">
            <a:extLst>
              <a:ext uri="{FF2B5EF4-FFF2-40B4-BE49-F238E27FC236}">
                <a16:creationId xmlns:a16="http://schemas.microsoft.com/office/drawing/2014/main" id="{2504D7F1-AAE7-B3F1-EDA1-404506793E61}"/>
              </a:ext>
            </a:extLst>
          </p:cNvPr>
          <p:cNvSpPr txBox="1"/>
          <p:nvPr userDrawn="1"/>
        </p:nvSpPr>
        <p:spPr>
          <a:xfrm>
            <a:off x="11358961" y="643408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bg1"/>
                </a:solidFill>
              </a:rPr>
              <a:pPr algn="r"/>
              <a:t>‹#›</a:t>
            </a:fld>
            <a:endParaRPr lang="en-US" sz="900" dirty="0">
              <a:solidFill>
                <a:schemeClr val="bg1"/>
              </a:solidFill>
            </a:endParaRPr>
          </a:p>
        </p:txBody>
      </p:sp>
      <p:sp>
        <p:nvSpPr>
          <p:cNvPr id="12" name="Text Placeholder 6">
            <a:extLst>
              <a:ext uri="{FF2B5EF4-FFF2-40B4-BE49-F238E27FC236}">
                <a16:creationId xmlns:a16="http://schemas.microsoft.com/office/drawing/2014/main" id="{6E1C65A7-E02C-A9F4-5431-AF8BE3E262BD}"/>
              </a:ext>
            </a:extLst>
          </p:cNvPr>
          <p:cNvSpPr>
            <a:spLocks noGrp="1"/>
          </p:cNvSpPr>
          <p:nvPr>
            <p:ph type="body" sz="quarter" idx="16"/>
          </p:nvPr>
        </p:nvSpPr>
        <p:spPr>
          <a:xfrm>
            <a:off x="457200" y="1691639"/>
            <a:ext cx="5334000" cy="4315459"/>
          </a:xfrm>
        </p:spPr>
        <p:txBody>
          <a:bodyPr/>
          <a:lstStyle>
            <a:lvl1pPr>
              <a:lnSpc>
                <a:spcPct val="120000"/>
              </a:lnSpc>
              <a:spcBef>
                <a:spcPts val="1600"/>
              </a:spcBef>
              <a:defRPr sz="1600">
                <a:solidFill>
                  <a:schemeClr val="accent2"/>
                </a:solidFill>
                <a:latin typeface="+mj-lt"/>
              </a:defRPr>
            </a:lvl1pPr>
            <a:lvl2pPr>
              <a:lnSpc>
                <a:spcPct val="120000"/>
              </a:lnSpc>
              <a:spcBef>
                <a:spcPts val="1600"/>
              </a:spcBef>
              <a:defRPr sz="1600">
                <a:latin typeface="+mn-lt"/>
              </a:defRPr>
            </a:lvl2pPr>
            <a:lvl3pPr>
              <a:lnSpc>
                <a:spcPct val="120000"/>
              </a:lnSpc>
              <a:spcBef>
                <a:spcPts val="1600"/>
              </a:spcBef>
              <a:defRPr sz="1600">
                <a:latin typeface="+mn-lt"/>
              </a:defRPr>
            </a:lvl3pPr>
          </a:lstStyle>
          <a:p>
            <a:pPr lvl="0"/>
            <a:r>
              <a:rPr lang="en-US"/>
              <a:t>Click to edit Master text styles</a:t>
            </a:r>
          </a:p>
          <a:p>
            <a:pPr lvl="1"/>
            <a:r>
              <a:rPr lang="en-US"/>
              <a:t>Second level</a:t>
            </a:r>
          </a:p>
          <a:p>
            <a:pPr lvl="2"/>
            <a:r>
              <a:rPr lang="en-US"/>
              <a:t>Third level</a:t>
            </a:r>
          </a:p>
        </p:txBody>
      </p:sp>
      <p:sp>
        <p:nvSpPr>
          <p:cNvPr id="2" name="Text Placeholder 3">
            <a:extLst>
              <a:ext uri="{FF2B5EF4-FFF2-40B4-BE49-F238E27FC236}">
                <a16:creationId xmlns:a16="http://schemas.microsoft.com/office/drawing/2014/main" id="{89140C36-1E21-C010-5B81-5E8A5381BC03}"/>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421528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Navy">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CD06166-C3DA-C64B-AFD4-AAF287376D21}"/>
              </a:ext>
            </a:extLst>
          </p:cNvPr>
          <p:cNvGraphicFramePr>
            <a:graphicFrameLocks noChangeAspect="1"/>
          </p:cNvGraphicFramePr>
          <p:nvPr>
            <p:custDataLst>
              <p:tags r:id="rId1"/>
            </p:custDataLst>
            <p:extLst>
              <p:ext uri="{D42A27DB-BD31-4B8C-83A1-F6EECF244321}">
                <p14:modId xmlns:p14="http://schemas.microsoft.com/office/powerpoint/2010/main" val="3099673767"/>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ECD06166-C3DA-C64B-AFD4-AAF287376D2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13" name="Freeform 12">
            <a:extLst>
              <a:ext uri="{FF2B5EF4-FFF2-40B4-BE49-F238E27FC236}">
                <a16:creationId xmlns:a16="http://schemas.microsoft.com/office/drawing/2014/main" id="{2ADD44A2-4620-954D-85A3-E7286994BB79}"/>
              </a:ext>
            </a:extLst>
          </p:cNvPr>
          <p:cNvSpPr/>
          <p:nvPr/>
        </p:nvSpPr>
        <p:spPr>
          <a:xfrm>
            <a:off x="-1339" y="0"/>
            <a:ext cx="12194679" cy="5757803"/>
          </a:xfrm>
          <a:custGeom>
            <a:avLst/>
            <a:gdLst>
              <a:gd name="connsiteX0" fmla="*/ 5381 w 12194679"/>
              <a:gd name="connsiteY0" fmla="*/ 0 h 5757803"/>
              <a:gd name="connsiteX1" fmla="*/ 12194679 w 12194679"/>
              <a:gd name="connsiteY1" fmla="*/ 0 h 5757803"/>
              <a:gd name="connsiteX2" fmla="*/ 12194679 w 12194679"/>
              <a:gd name="connsiteY2" fmla="*/ 5324144 h 5757803"/>
              <a:gd name="connsiteX3" fmla="*/ 12194541 w 12194679"/>
              <a:gd name="connsiteY3" fmla="*/ 5324144 h 5757803"/>
              <a:gd name="connsiteX4" fmla="*/ 8202528 w 12194679"/>
              <a:gd name="connsiteY4" fmla="*/ 5330239 h 5757803"/>
              <a:gd name="connsiteX5" fmla="*/ 7097556 w 12194679"/>
              <a:gd name="connsiteY5" fmla="*/ 5330239 h 5757803"/>
              <a:gd name="connsiteX6" fmla="*/ 6099831 w 12194679"/>
              <a:gd name="connsiteY6" fmla="*/ 5757491 h 5757803"/>
              <a:gd name="connsiteX7" fmla="*/ 6098723 w 12194679"/>
              <a:gd name="connsiteY7" fmla="*/ 5757491 h 5757803"/>
              <a:gd name="connsiteX8" fmla="*/ 5100997 w 12194679"/>
              <a:gd name="connsiteY8" fmla="*/ 5330239 h 5757803"/>
              <a:gd name="connsiteX9" fmla="*/ 3996025 w 12194679"/>
              <a:gd name="connsiteY9" fmla="*/ 5330239 h 5757803"/>
              <a:gd name="connsiteX10" fmla="*/ 0 w 12194679"/>
              <a:gd name="connsiteY10" fmla="*/ 5311952 h 575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4679" h="5757803">
                <a:moveTo>
                  <a:pt x="5381" y="0"/>
                </a:moveTo>
                <a:lnTo>
                  <a:pt x="12194679" y="0"/>
                </a:lnTo>
                <a:lnTo>
                  <a:pt x="12194679" y="5324144"/>
                </a:lnTo>
                <a:lnTo>
                  <a:pt x="12194541" y="5324144"/>
                </a:lnTo>
                <a:lnTo>
                  <a:pt x="8202528" y="5330239"/>
                </a:lnTo>
                <a:lnTo>
                  <a:pt x="7097556" y="5330239"/>
                </a:lnTo>
                <a:cubicBezTo>
                  <a:pt x="6586239" y="5330239"/>
                  <a:pt x="6163348" y="5654419"/>
                  <a:pt x="6099831" y="5757491"/>
                </a:cubicBezTo>
                <a:cubicBezTo>
                  <a:pt x="6099554" y="5757907"/>
                  <a:pt x="6099000" y="5757907"/>
                  <a:pt x="6098723" y="5757491"/>
                </a:cubicBezTo>
                <a:cubicBezTo>
                  <a:pt x="6035068" y="5654419"/>
                  <a:pt x="5612176" y="5330239"/>
                  <a:pt x="5100997" y="5330239"/>
                </a:cubicBezTo>
                <a:lnTo>
                  <a:pt x="3996025" y="5330239"/>
                </a:lnTo>
                <a:lnTo>
                  <a:pt x="0" y="5311952"/>
                </a:lnTo>
                <a:close/>
              </a:path>
            </a:pathLst>
          </a:custGeom>
          <a:solidFill>
            <a:schemeClr val="tx1"/>
          </a:solidFill>
          <a:ln w="9514"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02C05AC6-9FBA-434E-BB3D-C7EE786774D4}"/>
              </a:ext>
            </a:extLst>
          </p:cNvPr>
          <p:cNvSpPr>
            <a:spLocks noGrp="1"/>
          </p:cNvSpPr>
          <p:nvPr>
            <p:ph type="ctrTitle" hasCustomPrompt="1"/>
          </p:nvPr>
        </p:nvSpPr>
        <p:spPr>
          <a:xfrm>
            <a:off x="1921251" y="2039112"/>
            <a:ext cx="8349499" cy="1567689"/>
          </a:xfrm>
        </p:spPr>
        <p:txBody>
          <a:bodyPr vert="horz" anchor="t"/>
          <a:lstStyle>
            <a:lvl1pPr algn="ctr">
              <a:defRPr sz="5200">
                <a:solidFill>
                  <a:schemeClr val="bg1"/>
                </a:solidFill>
              </a:defRPr>
            </a:lvl1pPr>
          </a:lstStyle>
          <a:p>
            <a:r>
              <a:rPr lang="en-US" dirty="0"/>
              <a:t>Click to add  </a:t>
            </a:r>
            <a:br>
              <a:rPr lang="en-US" dirty="0"/>
            </a:br>
            <a:r>
              <a:rPr lang="en-US" dirty="0"/>
              <a:t>presentation title</a:t>
            </a:r>
          </a:p>
        </p:txBody>
      </p:sp>
      <p:sp>
        <p:nvSpPr>
          <p:cNvPr id="3" name="Subtitle 2">
            <a:extLst>
              <a:ext uri="{FF2B5EF4-FFF2-40B4-BE49-F238E27FC236}">
                <a16:creationId xmlns:a16="http://schemas.microsoft.com/office/drawing/2014/main" id="{E4F9BAEB-A94F-439F-B9CE-0030334E19DE}"/>
              </a:ext>
            </a:extLst>
          </p:cNvPr>
          <p:cNvSpPr>
            <a:spLocks noGrp="1"/>
          </p:cNvSpPr>
          <p:nvPr>
            <p:ph type="subTitle" idx="1" hasCustomPrompt="1"/>
          </p:nvPr>
        </p:nvSpPr>
        <p:spPr>
          <a:xfrm>
            <a:off x="3276600" y="3840480"/>
            <a:ext cx="5638800" cy="626364"/>
          </a:xfrm>
        </p:spPr>
        <p:txBody>
          <a:bodyPr/>
          <a:lstStyle>
            <a:lvl1pPr marL="0" indent="0" algn="ctr">
              <a:spcBef>
                <a:spcPts val="0"/>
              </a:spcBef>
              <a:buNone/>
              <a:defRPr sz="18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pic>
        <p:nvPicPr>
          <p:cNvPr id="7" name="Graphic 6">
            <a:extLst>
              <a:ext uri="{FF2B5EF4-FFF2-40B4-BE49-F238E27FC236}">
                <a16:creationId xmlns:a16="http://schemas.microsoft.com/office/drawing/2014/main" id="{890FFD9E-0B0B-AA42-8105-6B005BA0ED33}"/>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5286951" y="6084876"/>
            <a:ext cx="1618099" cy="513229"/>
          </a:xfrm>
          <a:prstGeom prst="rect">
            <a:avLst/>
          </a:prstGeom>
        </p:spPr>
      </p:pic>
    </p:spTree>
    <p:extLst>
      <p:ext uri="{BB962C8B-B14F-4D97-AF65-F5344CB8AC3E}">
        <p14:creationId xmlns:p14="http://schemas.microsoft.com/office/powerpoint/2010/main" val="262176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Spli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318366961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CC481F15-58C8-BB47-847B-AFEF12FCE234}"/>
              </a:ext>
            </a:extLst>
          </p:cNvPr>
          <p:cNvSpPr/>
          <p:nvPr/>
        </p:nvSpPr>
        <p:spPr>
          <a:xfrm>
            <a:off x="6095999"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E5107B16-D40D-4D49-AC9F-081161A30D41}"/>
              </a:ext>
            </a:extLst>
          </p:cNvPr>
          <p:cNvSpPr>
            <a:spLocks noGrp="1"/>
          </p:cNvSpPr>
          <p:nvPr>
            <p:ph type="title" hasCustomPrompt="1"/>
          </p:nvPr>
        </p:nvSpPr>
        <p:spPr>
          <a:xfrm>
            <a:off x="457200" y="381508"/>
            <a:ext cx="5334000" cy="822960"/>
          </a:xfrm>
        </p:spPr>
        <p:txBody>
          <a:bodyPr vert="horz"/>
          <a:lstStyle/>
          <a:p>
            <a:r>
              <a:rPr lang="en-US" dirty="0"/>
              <a:t>Click to add title</a:t>
            </a:r>
          </a:p>
        </p:txBody>
      </p:sp>
      <p:sp>
        <p:nvSpPr>
          <p:cNvPr id="12" name="Text Placeholder 6">
            <a:extLst>
              <a:ext uri="{FF2B5EF4-FFF2-40B4-BE49-F238E27FC236}">
                <a16:creationId xmlns:a16="http://schemas.microsoft.com/office/drawing/2014/main" id="{4EAEA45E-475B-2CA3-C777-E91F508F8682}"/>
              </a:ext>
            </a:extLst>
          </p:cNvPr>
          <p:cNvSpPr>
            <a:spLocks noGrp="1"/>
          </p:cNvSpPr>
          <p:nvPr>
            <p:ph type="body" sz="quarter" idx="16"/>
          </p:nvPr>
        </p:nvSpPr>
        <p:spPr>
          <a:xfrm>
            <a:off x="457200" y="1691639"/>
            <a:ext cx="5334000" cy="4315459"/>
          </a:xfrm>
        </p:spPr>
        <p:txBody>
          <a:bodyPr/>
          <a:lstStyle>
            <a:lvl1pPr>
              <a:lnSpc>
                <a:spcPct val="120000"/>
              </a:lnSpc>
              <a:spcBef>
                <a:spcPts val="1600"/>
              </a:spcBef>
              <a:defRPr sz="1600">
                <a:solidFill>
                  <a:schemeClr val="accent2"/>
                </a:solidFill>
                <a:latin typeface="+mj-lt"/>
              </a:defRPr>
            </a:lvl1pPr>
            <a:lvl2pPr>
              <a:lnSpc>
                <a:spcPct val="120000"/>
              </a:lnSpc>
              <a:spcBef>
                <a:spcPts val="1600"/>
              </a:spcBef>
              <a:defRPr sz="1600">
                <a:latin typeface="+mn-lt"/>
              </a:defRPr>
            </a:lvl2pPr>
            <a:lvl3pPr>
              <a:lnSpc>
                <a:spcPct val="120000"/>
              </a:lnSpc>
              <a:spcBef>
                <a:spcPts val="1600"/>
              </a:spcBef>
              <a:defRPr sz="1600">
                <a:latin typeface="+mn-lt"/>
              </a:defRPr>
            </a:lvl3pPr>
          </a:lstStyle>
          <a:p>
            <a:pPr lvl="0"/>
            <a:r>
              <a:rPr lang="en-US"/>
              <a:t>Click to edit Master text styles</a:t>
            </a:r>
          </a:p>
          <a:p>
            <a:pPr lvl="1"/>
            <a:r>
              <a:rPr lang="en-US"/>
              <a:t>Second level</a:t>
            </a:r>
          </a:p>
          <a:p>
            <a:pPr lvl="2"/>
            <a:r>
              <a:rPr lang="en-US"/>
              <a:t>Third level</a:t>
            </a:r>
          </a:p>
        </p:txBody>
      </p:sp>
      <p:sp>
        <p:nvSpPr>
          <p:cNvPr id="2" name="Text Placeholder 3">
            <a:extLst>
              <a:ext uri="{FF2B5EF4-FFF2-40B4-BE49-F238E27FC236}">
                <a16:creationId xmlns:a16="http://schemas.microsoft.com/office/drawing/2014/main" id="{7EC0F6C5-9047-29C5-85F8-5749457B1736}"/>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3163631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lumn Spli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481F15-58C8-BB47-847B-AFEF12FCE234}"/>
              </a:ext>
            </a:extLst>
          </p:cNvPr>
          <p:cNvSpPr/>
          <p:nvPr userDrawn="1"/>
        </p:nvSpPr>
        <p:spPr>
          <a:xfrm>
            <a:off x="6096000"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Picture Placeholder 22">
            <a:extLst>
              <a:ext uri="{FF2B5EF4-FFF2-40B4-BE49-F238E27FC236}">
                <a16:creationId xmlns:a16="http://schemas.microsoft.com/office/drawing/2014/main" id="{C7E88C62-B078-D543-A31B-4986E3330988}"/>
              </a:ext>
            </a:extLst>
          </p:cNvPr>
          <p:cNvSpPr>
            <a:spLocks noGrp="1"/>
          </p:cNvSpPr>
          <p:nvPr>
            <p:ph type="pic" sz="quarter" idx="19" hasCustomPrompt="1"/>
          </p:nvPr>
        </p:nvSpPr>
        <p:spPr>
          <a:xfrm>
            <a:off x="6665120" y="2346325"/>
            <a:ext cx="731837" cy="731276"/>
          </a:xfrm>
        </p:spPr>
        <p:txBody>
          <a:bodyPr/>
          <a:lstStyle>
            <a:lvl1pPr algn="ctr">
              <a:defRPr sz="1000">
                <a:solidFill>
                  <a:schemeClr val="tx2"/>
                </a:solidFill>
              </a:defRPr>
            </a:lvl1pPr>
          </a:lstStyle>
          <a:p>
            <a:r>
              <a:rPr lang="en-US" dirty="0"/>
              <a:t>icon</a:t>
            </a:r>
          </a:p>
        </p:txBody>
      </p:sp>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2747310164"/>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E5107B16-D40D-4D49-AC9F-081161A30D41}"/>
              </a:ext>
            </a:extLst>
          </p:cNvPr>
          <p:cNvSpPr>
            <a:spLocks noGrp="1"/>
          </p:cNvSpPr>
          <p:nvPr>
            <p:ph type="title" hasCustomPrompt="1"/>
          </p:nvPr>
        </p:nvSpPr>
        <p:spPr>
          <a:xfrm>
            <a:off x="457200" y="381508"/>
            <a:ext cx="5334000" cy="822960"/>
          </a:xfrm>
        </p:spPr>
        <p:txBody>
          <a:bodyPr/>
          <a:lstStyle/>
          <a:p>
            <a:r>
              <a:rPr lang="en-US" dirty="0"/>
              <a:t>Click to add title</a:t>
            </a:r>
          </a:p>
        </p:txBody>
      </p:sp>
      <p:sp>
        <p:nvSpPr>
          <p:cNvPr id="6" name="Text Placeholder 5">
            <a:extLst>
              <a:ext uri="{FF2B5EF4-FFF2-40B4-BE49-F238E27FC236}">
                <a16:creationId xmlns:a16="http://schemas.microsoft.com/office/drawing/2014/main" id="{408DCCDA-24C3-CC42-9EEC-7C84C2FB8571}"/>
              </a:ext>
            </a:extLst>
          </p:cNvPr>
          <p:cNvSpPr>
            <a:spLocks noGrp="1"/>
          </p:cNvSpPr>
          <p:nvPr>
            <p:ph type="body" sz="quarter" idx="15"/>
          </p:nvPr>
        </p:nvSpPr>
        <p:spPr>
          <a:xfrm>
            <a:off x="6773863" y="1722462"/>
            <a:ext cx="4249737" cy="316103"/>
          </a:xfrm>
        </p:spPr>
        <p:txBody>
          <a:bodyPr/>
          <a:lstStyle>
            <a:lvl1pPr>
              <a:defRPr sz="1600">
                <a:solidFill>
                  <a:schemeClr val="accent2"/>
                </a:solidFill>
              </a:defRPr>
            </a:lvl1pPr>
          </a:lstStyle>
          <a:p>
            <a:pPr lvl="0"/>
            <a:r>
              <a:rPr lang="en-US"/>
              <a:t>Click to edit Master text styles</a:t>
            </a:r>
          </a:p>
        </p:txBody>
      </p:sp>
      <p:sp>
        <p:nvSpPr>
          <p:cNvPr id="19" name="Text Placeholder 18">
            <a:extLst>
              <a:ext uri="{FF2B5EF4-FFF2-40B4-BE49-F238E27FC236}">
                <a16:creationId xmlns:a16="http://schemas.microsoft.com/office/drawing/2014/main" id="{2628AA8C-3AA3-804C-BAC2-938EE013A99D}"/>
              </a:ext>
            </a:extLst>
          </p:cNvPr>
          <p:cNvSpPr>
            <a:spLocks noGrp="1"/>
          </p:cNvSpPr>
          <p:nvPr>
            <p:ph type="body" sz="quarter" idx="16"/>
          </p:nvPr>
        </p:nvSpPr>
        <p:spPr>
          <a:xfrm>
            <a:off x="7915275" y="2354336"/>
            <a:ext cx="3818526" cy="723265"/>
          </a:xfrm>
        </p:spPr>
        <p:txBody>
          <a:bodyPr/>
          <a:lstStyle>
            <a:lvl1pPr>
              <a:lnSpc>
                <a:spcPct val="120000"/>
              </a:lnSpc>
              <a:defRPr sz="1200" b="0" i="0">
                <a:latin typeface="Elevance Sans" pitchFamily="2" charset="0"/>
              </a:defRPr>
            </a:lvl1pPr>
          </a:lstStyle>
          <a:p>
            <a:pPr lvl="0"/>
            <a:r>
              <a:rPr lang="en-US"/>
              <a:t>Click to edit Master text styles</a:t>
            </a:r>
          </a:p>
        </p:txBody>
      </p:sp>
      <p:sp>
        <p:nvSpPr>
          <p:cNvPr id="20" name="Text Placeholder 18">
            <a:extLst>
              <a:ext uri="{FF2B5EF4-FFF2-40B4-BE49-F238E27FC236}">
                <a16:creationId xmlns:a16="http://schemas.microsoft.com/office/drawing/2014/main" id="{60BE6EBB-EB34-2242-AEBC-48C5BF2653DE}"/>
              </a:ext>
            </a:extLst>
          </p:cNvPr>
          <p:cNvSpPr>
            <a:spLocks noGrp="1"/>
          </p:cNvSpPr>
          <p:nvPr>
            <p:ph type="body" sz="quarter" idx="17"/>
          </p:nvPr>
        </p:nvSpPr>
        <p:spPr>
          <a:xfrm>
            <a:off x="7915275" y="3736210"/>
            <a:ext cx="3818526" cy="723265"/>
          </a:xfrm>
        </p:spPr>
        <p:txBody>
          <a:bodyPr/>
          <a:lstStyle>
            <a:lvl1pPr>
              <a:lnSpc>
                <a:spcPct val="120000"/>
              </a:lnSpc>
              <a:defRPr sz="1200" b="0" i="0">
                <a:latin typeface="Elevance Sans" pitchFamily="2" charset="0"/>
              </a:defRPr>
            </a:lvl1pPr>
          </a:lstStyle>
          <a:p>
            <a:pPr lvl="0"/>
            <a:r>
              <a:rPr lang="en-US"/>
              <a:t>Click to edit Master text styles</a:t>
            </a:r>
          </a:p>
        </p:txBody>
      </p:sp>
      <p:sp>
        <p:nvSpPr>
          <p:cNvPr id="21" name="Text Placeholder 18">
            <a:extLst>
              <a:ext uri="{FF2B5EF4-FFF2-40B4-BE49-F238E27FC236}">
                <a16:creationId xmlns:a16="http://schemas.microsoft.com/office/drawing/2014/main" id="{62787009-1D09-0143-B730-093388290FEE}"/>
              </a:ext>
            </a:extLst>
          </p:cNvPr>
          <p:cNvSpPr>
            <a:spLocks noGrp="1"/>
          </p:cNvSpPr>
          <p:nvPr>
            <p:ph type="body" sz="quarter" idx="18"/>
          </p:nvPr>
        </p:nvSpPr>
        <p:spPr>
          <a:xfrm>
            <a:off x="7915275" y="5118084"/>
            <a:ext cx="3818526" cy="723265"/>
          </a:xfrm>
        </p:spPr>
        <p:txBody>
          <a:bodyPr/>
          <a:lstStyle>
            <a:lvl1pPr>
              <a:lnSpc>
                <a:spcPct val="120000"/>
              </a:lnSpc>
              <a:defRPr sz="1200" b="0" i="0">
                <a:latin typeface="Elevance Sans" pitchFamily="2" charset="0"/>
              </a:defRPr>
            </a:lvl1pPr>
          </a:lstStyle>
          <a:p>
            <a:pPr lvl="0"/>
            <a:r>
              <a:rPr lang="en-US"/>
              <a:t>Click to edit Master text styles</a:t>
            </a:r>
          </a:p>
        </p:txBody>
      </p:sp>
      <p:sp>
        <p:nvSpPr>
          <p:cNvPr id="24" name="Picture Placeholder 22">
            <a:extLst>
              <a:ext uri="{FF2B5EF4-FFF2-40B4-BE49-F238E27FC236}">
                <a16:creationId xmlns:a16="http://schemas.microsoft.com/office/drawing/2014/main" id="{926707BB-0CF8-D742-A1DA-677AC916C15E}"/>
              </a:ext>
            </a:extLst>
          </p:cNvPr>
          <p:cNvSpPr>
            <a:spLocks noGrp="1"/>
          </p:cNvSpPr>
          <p:nvPr>
            <p:ph type="pic" sz="quarter" idx="20" hasCustomPrompt="1"/>
          </p:nvPr>
        </p:nvSpPr>
        <p:spPr>
          <a:xfrm>
            <a:off x="6665120" y="3736210"/>
            <a:ext cx="731837" cy="731276"/>
          </a:xfrm>
        </p:spPr>
        <p:txBody>
          <a:bodyPr/>
          <a:lstStyle>
            <a:lvl1pPr algn="ctr">
              <a:defRPr sz="1000">
                <a:solidFill>
                  <a:schemeClr val="tx2"/>
                </a:solidFill>
              </a:defRPr>
            </a:lvl1pPr>
          </a:lstStyle>
          <a:p>
            <a:r>
              <a:rPr lang="en-US" dirty="0"/>
              <a:t>icon</a:t>
            </a:r>
          </a:p>
        </p:txBody>
      </p:sp>
      <p:sp>
        <p:nvSpPr>
          <p:cNvPr id="25" name="Picture Placeholder 22">
            <a:extLst>
              <a:ext uri="{FF2B5EF4-FFF2-40B4-BE49-F238E27FC236}">
                <a16:creationId xmlns:a16="http://schemas.microsoft.com/office/drawing/2014/main" id="{F2140207-71CD-1744-B834-6438BAD46B26}"/>
              </a:ext>
            </a:extLst>
          </p:cNvPr>
          <p:cNvSpPr>
            <a:spLocks noGrp="1"/>
          </p:cNvSpPr>
          <p:nvPr>
            <p:ph type="pic" sz="quarter" idx="21" hasCustomPrompt="1"/>
          </p:nvPr>
        </p:nvSpPr>
        <p:spPr>
          <a:xfrm>
            <a:off x="6665120" y="5118084"/>
            <a:ext cx="731837" cy="731276"/>
          </a:xfrm>
        </p:spPr>
        <p:txBody>
          <a:bodyPr/>
          <a:lstStyle>
            <a:lvl1pPr algn="ctr">
              <a:defRPr sz="1000">
                <a:solidFill>
                  <a:schemeClr val="tx2"/>
                </a:solidFill>
              </a:defRPr>
            </a:lvl1pPr>
          </a:lstStyle>
          <a:p>
            <a:r>
              <a:rPr lang="en-US" dirty="0"/>
              <a:t>icon</a:t>
            </a:r>
          </a:p>
        </p:txBody>
      </p:sp>
      <p:sp>
        <p:nvSpPr>
          <p:cNvPr id="17" name="Text Placeholder 6">
            <a:extLst>
              <a:ext uri="{FF2B5EF4-FFF2-40B4-BE49-F238E27FC236}">
                <a16:creationId xmlns:a16="http://schemas.microsoft.com/office/drawing/2014/main" id="{2BB6641C-439C-7916-AA02-BD2B05BDD568}"/>
              </a:ext>
            </a:extLst>
          </p:cNvPr>
          <p:cNvSpPr>
            <a:spLocks noGrp="1"/>
          </p:cNvSpPr>
          <p:nvPr>
            <p:ph type="body" sz="quarter" idx="23"/>
          </p:nvPr>
        </p:nvSpPr>
        <p:spPr>
          <a:xfrm>
            <a:off x="457200" y="1691639"/>
            <a:ext cx="5334000" cy="4315459"/>
          </a:xfrm>
        </p:spPr>
        <p:txBody>
          <a:bodyPr/>
          <a:lstStyle>
            <a:lvl1pPr>
              <a:lnSpc>
                <a:spcPct val="120000"/>
              </a:lnSpc>
              <a:spcBef>
                <a:spcPts val="1600"/>
              </a:spcBef>
              <a:defRPr sz="1600">
                <a:solidFill>
                  <a:schemeClr val="accent2"/>
                </a:solidFill>
                <a:latin typeface="+mj-lt"/>
              </a:defRPr>
            </a:lvl1pPr>
            <a:lvl2pPr>
              <a:lnSpc>
                <a:spcPct val="120000"/>
              </a:lnSpc>
              <a:spcBef>
                <a:spcPts val="1600"/>
              </a:spcBef>
              <a:defRPr sz="1600">
                <a:latin typeface="+mn-lt"/>
              </a:defRPr>
            </a:lvl2pPr>
            <a:lvl3pPr>
              <a:lnSpc>
                <a:spcPct val="120000"/>
              </a:lnSpc>
              <a:spcBef>
                <a:spcPts val="1600"/>
              </a:spcBef>
              <a:defRPr sz="1600">
                <a:latin typeface="+mn-lt"/>
              </a:defRPr>
            </a:lvl3pPr>
          </a:lstStyle>
          <a:p>
            <a:pPr lvl="0"/>
            <a:r>
              <a:rPr lang="en-US"/>
              <a:t>Click to edit Master text styles</a:t>
            </a:r>
          </a:p>
          <a:p>
            <a:pPr lvl="1"/>
            <a:r>
              <a:rPr lang="en-US"/>
              <a:t>Second level</a:t>
            </a:r>
          </a:p>
          <a:p>
            <a:pPr lvl="2"/>
            <a:r>
              <a:rPr lang="en-US"/>
              <a:t>Third level</a:t>
            </a:r>
          </a:p>
        </p:txBody>
      </p:sp>
      <p:sp>
        <p:nvSpPr>
          <p:cNvPr id="18" name="TextBox 17">
            <a:extLst>
              <a:ext uri="{FF2B5EF4-FFF2-40B4-BE49-F238E27FC236}">
                <a16:creationId xmlns:a16="http://schemas.microsoft.com/office/drawing/2014/main" id="{3112C24E-4839-F173-7B73-6438F9C5F1FA}"/>
              </a:ext>
            </a:extLst>
          </p:cNvPr>
          <p:cNvSpPr txBox="1"/>
          <p:nvPr userDrawn="1"/>
        </p:nvSpPr>
        <p:spPr>
          <a:xfrm>
            <a:off x="11358961" y="644424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tx2"/>
                </a:solidFill>
              </a:rPr>
              <a:pPr algn="r"/>
              <a:t>‹#›</a:t>
            </a:fld>
            <a:endParaRPr lang="en-US" sz="900" dirty="0">
              <a:solidFill>
                <a:schemeClr val="tx2"/>
              </a:solidFill>
            </a:endParaRPr>
          </a:p>
        </p:txBody>
      </p:sp>
      <p:sp>
        <p:nvSpPr>
          <p:cNvPr id="2" name="Text Placeholder 3">
            <a:extLst>
              <a:ext uri="{FF2B5EF4-FFF2-40B4-BE49-F238E27FC236}">
                <a16:creationId xmlns:a16="http://schemas.microsoft.com/office/drawing/2014/main" id="{A3C4B0A6-A595-8A19-3735-E85D9A67C6F4}"/>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26549873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or Statement Image">
    <p:bg>
      <p:bgPr>
        <a:solidFill>
          <a:schemeClr val="tx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11418EC-3C88-4D46-862D-8E997A834E37}"/>
              </a:ext>
            </a:extLst>
          </p:cNvPr>
          <p:cNvSpPr>
            <a:spLocks noGrp="1"/>
          </p:cNvSpPr>
          <p:nvPr>
            <p:ph type="pic" sz="quarter" idx="10"/>
          </p:nvPr>
        </p:nvSpPr>
        <p:spPr>
          <a:xfrm>
            <a:off x="0" y="0"/>
            <a:ext cx="12192000" cy="6858000"/>
          </a:xfrm>
          <a:solidFill>
            <a:schemeClr val="bg1">
              <a:lumMod val="95000"/>
            </a:schemeClr>
          </a:solidFill>
        </p:spPr>
        <p:txBody>
          <a:bodyPr vert="horz" lIns="0" tIns="0" rIns="0" bIns="0" rtlCol="0">
            <a:noAutofit/>
          </a:bodyPr>
          <a:lstStyle>
            <a:lvl1pPr>
              <a:defRPr lang="en-US" sz="1200"/>
            </a:lvl1pPr>
          </a:lstStyle>
          <a:p>
            <a:pPr lvl="0"/>
            <a:r>
              <a:rPr lang="en-US"/>
              <a:t>Click icon to add picture</a:t>
            </a:r>
            <a:endParaRPr lang="en-US" dirty="0"/>
          </a:p>
        </p:txBody>
      </p:sp>
      <p:graphicFrame>
        <p:nvGraphicFramePr>
          <p:cNvPr id="6" name="Object 5" hidden="1">
            <a:extLst>
              <a:ext uri="{FF2B5EF4-FFF2-40B4-BE49-F238E27FC236}">
                <a16:creationId xmlns:a16="http://schemas.microsoft.com/office/drawing/2014/main" id="{0E2AA750-F07B-144C-B416-DBC2747129E4}"/>
              </a:ext>
            </a:extLst>
          </p:cNvPr>
          <p:cNvGraphicFramePr>
            <a:graphicFrameLocks noChangeAspect="1"/>
          </p:cNvGraphicFramePr>
          <p:nvPr>
            <p:custDataLst>
              <p:tags r:id="rId1"/>
            </p:custDataLst>
            <p:extLst>
              <p:ext uri="{D42A27DB-BD31-4B8C-83A1-F6EECF244321}">
                <p14:modId xmlns:p14="http://schemas.microsoft.com/office/powerpoint/2010/main" val="248112579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0E2AA750-F07B-144C-B416-DBC2747129E4}"/>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48361CF-360D-4700-9A5B-1320F8B47D9D}"/>
              </a:ext>
            </a:extLst>
          </p:cNvPr>
          <p:cNvSpPr>
            <a:spLocks noGrp="1"/>
          </p:cNvSpPr>
          <p:nvPr>
            <p:ph type="title" hasCustomPrompt="1"/>
          </p:nvPr>
        </p:nvSpPr>
        <p:spPr>
          <a:xfrm>
            <a:off x="457200" y="431800"/>
            <a:ext cx="8307388" cy="2997200"/>
          </a:xfrm>
        </p:spPr>
        <p:txBody>
          <a:bodyPr vert="horz"/>
          <a:lstStyle>
            <a:lvl1pPr>
              <a:defRPr sz="6600">
                <a:solidFill>
                  <a:schemeClr val="bg1"/>
                </a:solidFill>
              </a:defRPr>
            </a:lvl1pPr>
          </a:lstStyle>
          <a:p>
            <a:r>
              <a:rPr lang="en-US" dirty="0"/>
              <a:t>Hero statement </a:t>
            </a:r>
            <a:br>
              <a:rPr lang="en-US" dirty="0"/>
            </a:br>
            <a:r>
              <a:rPr lang="en-US" dirty="0"/>
              <a:t>or divider title here</a:t>
            </a:r>
          </a:p>
        </p:txBody>
      </p:sp>
      <p:sp>
        <p:nvSpPr>
          <p:cNvPr id="9" name="TextBox 8">
            <a:extLst>
              <a:ext uri="{FF2B5EF4-FFF2-40B4-BE49-F238E27FC236}">
                <a16:creationId xmlns:a16="http://schemas.microsoft.com/office/drawing/2014/main" id="{C8A92CE6-7D73-ED8D-544A-9842526B7782}"/>
              </a:ext>
            </a:extLst>
          </p:cNvPr>
          <p:cNvSpPr txBox="1"/>
          <p:nvPr userDrawn="1"/>
        </p:nvSpPr>
        <p:spPr>
          <a:xfrm>
            <a:off x="11358961" y="643408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bg1"/>
                </a:solidFill>
              </a:rPr>
              <a:pPr algn="r"/>
              <a:t>‹#›</a:t>
            </a:fld>
            <a:endParaRPr lang="en-US" sz="900" dirty="0">
              <a:solidFill>
                <a:schemeClr val="bg1"/>
              </a:solidFill>
            </a:endParaRPr>
          </a:p>
        </p:txBody>
      </p:sp>
      <p:sp>
        <p:nvSpPr>
          <p:cNvPr id="3" name="Text Placeholder 3">
            <a:extLst>
              <a:ext uri="{FF2B5EF4-FFF2-40B4-BE49-F238E27FC236}">
                <a16:creationId xmlns:a16="http://schemas.microsoft.com/office/drawing/2014/main" id="{C19BDE72-435C-1DD8-598F-F88B76AA3D3E}"/>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4621135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or Statement Pale Blue Supergraphic">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0E2AA750-F07B-144C-B416-DBC2747129E4}"/>
              </a:ext>
            </a:extLst>
          </p:cNvPr>
          <p:cNvGraphicFramePr>
            <a:graphicFrameLocks noChangeAspect="1"/>
          </p:cNvGraphicFramePr>
          <p:nvPr>
            <p:custDataLst>
              <p:tags r:id="rId1"/>
            </p:custDataLst>
            <p:extLst>
              <p:ext uri="{D42A27DB-BD31-4B8C-83A1-F6EECF244321}">
                <p14:modId xmlns:p14="http://schemas.microsoft.com/office/powerpoint/2010/main" val="409189352"/>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0E2AA750-F07B-144C-B416-DBC2747129E4}"/>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7" name="Graphic 3">
            <a:extLst>
              <a:ext uri="{FF2B5EF4-FFF2-40B4-BE49-F238E27FC236}">
                <a16:creationId xmlns:a16="http://schemas.microsoft.com/office/drawing/2014/main" id="{BB32184C-18AE-3C4A-9F49-C68CD7223D80}"/>
              </a:ext>
            </a:extLst>
          </p:cNvPr>
          <p:cNvSpPr/>
          <p:nvPr/>
        </p:nvSpPr>
        <p:spPr>
          <a:xfrm>
            <a:off x="-1339" y="0"/>
            <a:ext cx="12194678" cy="5910349"/>
          </a:xfrm>
          <a:custGeom>
            <a:avLst/>
            <a:gdLst>
              <a:gd name="connsiteX0" fmla="*/ 8384189 w 8384283"/>
              <a:gd name="connsiteY0" fmla="*/ 3765423 h 4063579"/>
              <a:gd name="connsiteX1" fmla="*/ 5639535 w 8384283"/>
              <a:gd name="connsiteY1" fmla="*/ 3769614 h 4063579"/>
              <a:gd name="connsiteX2" fmla="*/ 4879827 w 8384283"/>
              <a:gd name="connsiteY2" fmla="*/ 3769614 h 4063579"/>
              <a:gd name="connsiteX3" fmla="*/ 4193854 w 8384283"/>
              <a:gd name="connsiteY3" fmla="*/ 4063365 h 4063579"/>
              <a:gd name="connsiteX4" fmla="*/ 4193093 w 8384283"/>
              <a:gd name="connsiteY4" fmla="*/ 4063365 h 4063579"/>
              <a:gd name="connsiteX5" fmla="*/ 3507120 w 8384283"/>
              <a:gd name="connsiteY5" fmla="*/ 3769614 h 4063579"/>
              <a:gd name="connsiteX6" fmla="*/ 2747412 w 8384283"/>
              <a:gd name="connsiteY6" fmla="*/ 3769614 h 4063579"/>
              <a:gd name="connsiteX7" fmla="*/ 0 w 8384283"/>
              <a:gd name="connsiteY7" fmla="*/ 3757041 h 4063579"/>
              <a:gd name="connsiteX8" fmla="*/ 3806 w 8384283"/>
              <a:gd name="connsiteY8" fmla="*/ 0 h 4063579"/>
              <a:gd name="connsiteX9" fmla="*/ 8384284 w 8384283"/>
              <a:gd name="connsiteY9" fmla="*/ 0 h 4063579"/>
              <a:gd name="connsiteX10" fmla="*/ 8384284 w 8384283"/>
              <a:gd name="connsiteY10" fmla="*/ 3765423 h 4063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84283" h="4063579">
                <a:moveTo>
                  <a:pt x="8384189" y="3765423"/>
                </a:moveTo>
                <a:lnTo>
                  <a:pt x="5639535" y="3769614"/>
                </a:lnTo>
                <a:lnTo>
                  <a:pt x="4879827" y="3769614"/>
                </a:lnTo>
                <a:cubicBezTo>
                  <a:pt x="4528278" y="3769614"/>
                  <a:pt x="4237525" y="3992499"/>
                  <a:pt x="4193854" y="4063365"/>
                </a:cubicBezTo>
                <a:cubicBezTo>
                  <a:pt x="4193664" y="4063651"/>
                  <a:pt x="4193283" y="4063651"/>
                  <a:pt x="4193093" y="4063365"/>
                </a:cubicBezTo>
                <a:cubicBezTo>
                  <a:pt x="4149328" y="3992499"/>
                  <a:pt x="3858574" y="3769614"/>
                  <a:pt x="3507120" y="3769614"/>
                </a:cubicBezTo>
                <a:lnTo>
                  <a:pt x="2747412" y="3769614"/>
                </a:lnTo>
                <a:lnTo>
                  <a:pt x="0" y="3757041"/>
                </a:lnTo>
                <a:lnTo>
                  <a:pt x="3806" y="0"/>
                </a:lnTo>
                <a:lnTo>
                  <a:pt x="8384284" y="0"/>
                </a:lnTo>
                <a:lnTo>
                  <a:pt x="8384284" y="3765423"/>
                </a:lnTo>
                <a:close/>
              </a:path>
            </a:pathLst>
          </a:custGeom>
          <a:solidFill>
            <a:schemeClr val="bg2"/>
          </a:solidFill>
          <a:ln w="9514"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48361CF-360D-4700-9A5B-1320F8B47D9D}"/>
              </a:ext>
            </a:extLst>
          </p:cNvPr>
          <p:cNvSpPr>
            <a:spLocks noGrp="1"/>
          </p:cNvSpPr>
          <p:nvPr>
            <p:ph type="title" hasCustomPrompt="1"/>
          </p:nvPr>
        </p:nvSpPr>
        <p:spPr>
          <a:xfrm>
            <a:off x="1942306" y="2039112"/>
            <a:ext cx="8307388" cy="2146300"/>
          </a:xfrm>
        </p:spPr>
        <p:txBody>
          <a:bodyPr vert="horz"/>
          <a:lstStyle>
            <a:lvl1pPr algn="ctr">
              <a:defRPr sz="6600">
                <a:solidFill>
                  <a:schemeClr val="tx1"/>
                </a:solidFill>
              </a:defRPr>
            </a:lvl1pPr>
          </a:lstStyle>
          <a:p>
            <a:r>
              <a:rPr lang="en-US" dirty="0"/>
              <a:t>Hero statement </a:t>
            </a:r>
            <a:br>
              <a:rPr lang="en-US" dirty="0"/>
            </a:br>
            <a:r>
              <a:rPr lang="en-US" dirty="0"/>
              <a:t>or divider title here</a:t>
            </a:r>
          </a:p>
        </p:txBody>
      </p:sp>
      <p:sp>
        <p:nvSpPr>
          <p:cNvPr id="3" name="Text Placeholder 3">
            <a:extLst>
              <a:ext uri="{FF2B5EF4-FFF2-40B4-BE49-F238E27FC236}">
                <a16:creationId xmlns:a16="http://schemas.microsoft.com/office/drawing/2014/main" id="{F2FF41E2-2178-EE9B-5458-88450D9C0275}"/>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23137191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or Statement Pale Blue">
    <p:bg>
      <p:bgPr>
        <a:solidFill>
          <a:schemeClr val="bg2"/>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0E2AA750-F07B-144C-B416-DBC2747129E4}"/>
              </a:ext>
            </a:extLst>
          </p:cNvPr>
          <p:cNvGraphicFramePr>
            <a:graphicFrameLocks noChangeAspect="1"/>
          </p:cNvGraphicFramePr>
          <p:nvPr>
            <p:custDataLst>
              <p:tags r:id="rId1"/>
            </p:custDataLst>
            <p:extLst>
              <p:ext uri="{D42A27DB-BD31-4B8C-83A1-F6EECF244321}">
                <p14:modId xmlns:p14="http://schemas.microsoft.com/office/powerpoint/2010/main" val="1122343708"/>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0E2AA750-F07B-144C-B416-DBC2747129E4}"/>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48361CF-360D-4700-9A5B-1320F8B47D9D}"/>
              </a:ext>
            </a:extLst>
          </p:cNvPr>
          <p:cNvSpPr>
            <a:spLocks noGrp="1"/>
          </p:cNvSpPr>
          <p:nvPr>
            <p:ph type="title" hasCustomPrompt="1"/>
          </p:nvPr>
        </p:nvSpPr>
        <p:spPr>
          <a:xfrm>
            <a:off x="457200" y="431800"/>
            <a:ext cx="8307388" cy="2146300"/>
          </a:xfrm>
        </p:spPr>
        <p:txBody>
          <a:bodyPr vert="horz"/>
          <a:lstStyle>
            <a:lvl1pPr>
              <a:defRPr sz="6600">
                <a:solidFill>
                  <a:schemeClr val="tx1"/>
                </a:solidFill>
              </a:defRPr>
            </a:lvl1pPr>
          </a:lstStyle>
          <a:p>
            <a:r>
              <a:rPr lang="en-US" dirty="0"/>
              <a:t>Hero statement </a:t>
            </a:r>
            <a:br>
              <a:rPr lang="en-US" dirty="0"/>
            </a:br>
            <a:r>
              <a:rPr lang="en-US" dirty="0"/>
              <a:t>or divider title here</a:t>
            </a:r>
          </a:p>
        </p:txBody>
      </p:sp>
      <p:sp>
        <p:nvSpPr>
          <p:cNvPr id="3" name="Text Placeholder 3">
            <a:extLst>
              <a:ext uri="{FF2B5EF4-FFF2-40B4-BE49-F238E27FC236}">
                <a16:creationId xmlns:a16="http://schemas.microsoft.com/office/drawing/2014/main" id="{07A6E3D7-1E07-F27F-D885-B089C0C5D51D}"/>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4902969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or Statement Navy Supergraphic">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0E2AA750-F07B-144C-B416-DBC2747129E4}"/>
              </a:ext>
            </a:extLst>
          </p:cNvPr>
          <p:cNvGraphicFramePr>
            <a:graphicFrameLocks noChangeAspect="1"/>
          </p:cNvGraphicFramePr>
          <p:nvPr>
            <p:custDataLst>
              <p:tags r:id="rId1"/>
            </p:custDataLst>
            <p:extLst>
              <p:ext uri="{D42A27DB-BD31-4B8C-83A1-F6EECF244321}">
                <p14:modId xmlns:p14="http://schemas.microsoft.com/office/powerpoint/2010/main" val="2204331634"/>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0E2AA750-F07B-144C-B416-DBC2747129E4}"/>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7" name="Graphic 3">
            <a:extLst>
              <a:ext uri="{FF2B5EF4-FFF2-40B4-BE49-F238E27FC236}">
                <a16:creationId xmlns:a16="http://schemas.microsoft.com/office/drawing/2014/main" id="{99441BD7-2E34-AA4A-9585-ABB6D68CE974}"/>
              </a:ext>
            </a:extLst>
          </p:cNvPr>
          <p:cNvSpPr/>
          <p:nvPr/>
        </p:nvSpPr>
        <p:spPr>
          <a:xfrm>
            <a:off x="-1339" y="0"/>
            <a:ext cx="12194678" cy="5910349"/>
          </a:xfrm>
          <a:custGeom>
            <a:avLst/>
            <a:gdLst>
              <a:gd name="connsiteX0" fmla="*/ 8384189 w 8384283"/>
              <a:gd name="connsiteY0" fmla="*/ 3765423 h 4063579"/>
              <a:gd name="connsiteX1" fmla="*/ 5639535 w 8384283"/>
              <a:gd name="connsiteY1" fmla="*/ 3769614 h 4063579"/>
              <a:gd name="connsiteX2" fmla="*/ 4879827 w 8384283"/>
              <a:gd name="connsiteY2" fmla="*/ 3769614 h 4063579"/>
              <a:gd name="connsiteX3" fmla="*/ 4193854 w 8384283"/>
              <a:gd name="connsiteY3" fmla="*/ 4063365 h 4063579"/>
              <a:gd name="connsiteX4" fmla="*/ 4193093 w 8384283"/>
              <a:gd name="connsiteY4" fmla="*/ 4063365 h 4063579"/>
              <a:gd name="connsiteX5" fmla="*/ 3507120 w 8384283"/>
              <a:gd name="connsiteY5" fmla="*/ 3769614 h 4063579"/>
              <a:gd name="connsiteX6" fmla="*/ 2747412 w 8384283"/>
              <a:gd name="connsiteY6" fmla="*/ 3769614 h 4063579"/>
              <a:gd name="connsiteX7" fmla="*/ 0 w 8384283"/>
              <a:gd name="connsiteY7" fmla="*/ 3757041 h 4063579"/>
              <a:gd name="connsiteX8" fmla="*/ 3806 w 8384283"/>
              <a:gd name="connsiteY8" fmla="*/ 0 h 4063579"/>
              <a:gd name="connsiteX9" fmla="*/ 8384284 w 8384283"/>
              <a:gd name="connsiteY9" fmla="*/ 0 h 4063579"/>
              <a:gd name="connsiteX10" fmla="*/ 8384284 w 8384283"/>
              <a:gd name="connsiteY10" fmla="*/ 3765423 h 4063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84283" h="4063579">
                <a:moveTo>
                  <a:pt x="8384189" y="3765423"/>
                </a:moveTo>
                <a:lnTo>
                  <a:pt x="5639535" y="3769614"/>
                </a:lnTo>
                <a:lnTo>
                  <a:pt x="4879827" y="3769614"/>
                </a:lnTo>
                <a:cubicBezTo>
                  <a:pt x="4528278" y="3769614"/>
                  <a:pt x="4237525" y="3992499"/>
                  <a:pt x="4193854" y="4063365"/>
                </a:cubicBezTo>
                <a:cubicBezTo>
                  <a:pt x="4193664" y="4063651"/>
                  <a:pt x="4193283" y="4063651"/>
                  <a:pt x="4193093" y="4063365"/>
                </a:cubicBezTo>
                <a:cubicBezTo>
                  <a:pt x="4149328" y="3992499"/>
                  <a:pt x="3858574" y="3769614"/>
                  <a:pt x="3507120" y="3769614"/>
                </a:cubicBezTo>
                <a:lnTo>
                  <a:pt x="2747412" y="3769614"/>
                </a:lnTo>
                <a:lnTo>
                  <a:pt x="0" y="3757041"/>
                </a:lnTo>
                <a:lnTo>
                  <a:pt x="3806" y="0"/>
                </a:lnTo>
                <a:lnTo>
                  <a:pt x="8384284" y="0"/>
                </a:lnTo>
                <a:lnTo>
                  <a:pt x="8384284" y="3765423"/>
                </a:lnTo>
                <a:close/>
              </a:path>
            </a:pathLst>
          </a:custGeom>
          <a:solidFill>
            <a:schemeClr val="tx1"/>
          </a:solidFill>
          <a:ln w="9514"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48361CF-360D-4700-9A5B-1320F8B47D9D}"/>
              </a:ext>
            </a:extLst>
          </p:cNvPr>
          <p:cNvSpPr>
            <a:spLocks noGrp="1"/>
          </p:cNvSpPr>
          <p:nvPr>
            <p:ph type="title" hasCustomPrompt="1"/>
          </p:nvPr>
        </p:nvSpPr>
        <p:spPr>
          <a:xfrm>
            <a:off x="1942306" y="2039112"/>
            <a:ext cx="8307388" cy="2146300"/>
          </a:xfrm>
        </p:spPr>
        <p:txBody>
          <a:bodyPr vert="horz"/>
          <a:lstStyle>
            <a:lvl1pPr algn="ctr">
              <a:defRPr sz="6600">
                <a:solidFill>
                  <a:schemeClr val="bg1"/>
                </a:solidFill>
              </a:defRPr>
            </a:lvl1pPr>
          </a:lstStyle>
          <a:p>
            <a:r>
              <a:rPr lang="en-US" dirty="0"/>
              <a:t>Hero statement </a:t>
            </a:r>
            <a:br>
              <a:rPr lang="en-US" dirty="0"/>
            </a:br>
            <a:r>
              <a:rPr lang="en-US" dirty="0"/>
              <a:t>or divider title here</a:t>
            </a:r>
          </a:p>
        </p:txBody>
      </p:sp>
      <p:sp>
        <p:nvSpPr>
          <p:cNvPr id="3" name="Text Placeholder 3">
            <a:extLst>
              <a:ext uri="{FF2B5EF4-FFF2-40B4-BE49-F238E27FC236}">
                <a16:creationId xmlns:a16="http://schemas.microsoft.com/office/drawing/2014/main" id="{0E12F3D9-7074-F71E-EB5C-077BE7095A0C}"/>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23082439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vider or Statement Navy">
    <p:bg>
      <p:bgPr>
        <a:solidFill>
          <a:srgbClr val="1A3673"/>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0E2AA750-F07B-144C-B416-DBC2747129E4}"/>
              </a:ext>
            </a:extLst>
          </p:cNvPr>
          <p:cNvGraphicFramePr>
            <a:graphicFrameLocks noChangeAspect="1"/>
          </p:cNvGraphicFramePr>
          <p:nvPr>
            <p:custDataLst>
              <p:tags r:id="rId1"/>
            </p:custDataLst>
            <p:extLst>
              <p:ext uri="{D42A27DB-BD31-4B8C-83A1-F6EECF244321}">
                <p14:modId xmlns:p14="http://schemas.microsoft.com/office/powerpoint/2010/main" val="345903696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0E2AA750-F07B-144C-B416-DBC2747129E4}"/>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48361CF-360D-4700-9A5B-1320F8B47D9D}"/>
              </a:ext>
            </a:extLst>
          </p:cNvPr>
          <p:cNvSpPr>
            <a:spLocks noGrp="1"/>
          </p:cNvSpPr>
          <p:nvPr>
            <p:ph type="title" hasCustomPrompt="1"/>
          </p:nvPr>
        </p:nvSpPr>
        <p:spPr>
          <a:xfrm>
            <a:off x="457200" y="431800"/>
            <a:ext cx="8307388" cy="2146300"/>
          </a:xfrm>
        </p:spPr>
        <p:txBody>
          <a:bodyPr vert="horz"/>
          <a:lstStyle>
            <a:lvl1pPr>
              <a:defRPr sz="6600">
                <a:solidFill>
                  <a:schemeClr val="bg1"/>
                </a:solidFill>
              </a:defRPr>
            </a:lvl1pPr>
          </a:lstStyle>
          <a:p>
            <a:r>
              <a:rPr lang="en-US" dirty="0"/>
              <a:t>Hero statement </a:t>
            </a:r>
            <a:br>
              <a:rPr lang="en-US" dirty="0"/>
            </a:br>
            <a:r>
              <a:rPr lang="en-US" dirty="0"/>
              <a:t>or divider title here</a:t>
            </a:r>
          </a:p>
        </p:txBody>
      </p:sp>
      <p:pic>
        <p:nvPicPr>
          <p:cNvPr id="7" name="Graphic 6">
            <a:extLst>
              <a:ext uri="{FF2B5EF4-FFF2-40B4-BE49-F238E27FC236}">
                <a16:creationId xmlns:a16="http://schemas.microsoft.com/office/drawing/2014/main" id="{F80629AB-7E8C-EC4E-945E-01B342A5A07F}"/>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453898" y="6185491"/>
            <a:ext cx="421199" cy="352632"/>
          </a:xfrm>
          <a:prstGeom prst="rect">
            <a:avLst/>
          </a:prstGeom>
        </p:spPr>
      </p:pic>
      <p:sp>
        <p:nvSpPr>
          <p:cNvPr id="9" name="TextBox 8">
            <a:extLst>
              <a:ext uri="{FF2B5EF4-FFF2-40B4-BE49-F238E27FC236}">
                <a16:creationId xmlns:a16="http://schemas.microsoft.com/office/drawing/2014/main" id="{EF9FED15-081C-1075-077C-FE8AB3DB4D27}"/>
              </a:ext>
            </a:extLst>
          </p:cNvPr>
          <p:cNvSpPr txBox="1"/>
          <p:nvPr userDrawn="1"/>
        </p:nvSpPr>
        <p:spPr>
          <a:xfrm>
            <a:off x="11358961" y="643408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bg1"/>
                </a:solidFill>
              </a:rPr>
              <a:pPr algn="r"/>
              <a:t>‹#›</a:t>
            </a:fld>
            <a:endParaRPr lang="en-US" sz="900" dirty="0">
              <a:solidFill>
                <a:schemeClr val="bg1"/>
              </a:solidFill>
            </a:endParaRPr>
          </a:p>
        </p:txBody>
      </p:sp>
      <p:sp>
        <p:nvSpPr>
          <p:cNvPr id="3" name="Text Placeholder 3">
            <a:extLst>
              <a:ext uri="{FF2B5EF4-FFF2-40B4-BE49-F238E27FC236}">
                <a16:creationId xmlns:a16="http://schemas.microsoft.com/office/drawing/2014/main" id="{A762E0C3-2A21-25BB-0F43-99A37A2C5876}"/>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solidFill>
                  <a:schemeClr val="bg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33399732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vider or Statemen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0E2AA750-F07B-144C-B416-DBC2747129E4}"/>
              </a:ext>
            </a:extLst>
          </p:cNvPr>
          <p:cNvGraphicFramePr>
            <a:graphicFrameLocks noChangeAspect="1"/>
          </p:cNvGraphicFramePr>
          <p:nvPr>
            <p:custDataLst>
              <p:tags r:id="rId1"/>
            </p:custDataLst>
            <p:extLst>
              <p:ext uri="{D42A27DB-BD31-4B8C-83A1-F6EECF244321}">
                <p14:modId xmlns:p14="http://schemas.microsoft.com/office/powerpoint/2010/main" val="65179193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0E2AA750-F07B-144C-B416-DBC2747129E4}"/>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8" name="Graphic 3">
            <a:extLst>
              <a:ext uri="{FF2B5EF4-FFF2-40B4-BE49-F238E27FC236}">
                <a16:creationId xmlns:a16="http://schemas.microsoft.com/office/drawing/2014/main" id="{8655536A-B1A8-CA4B-A14F-60D79E44E37C}"/>
              </a:ext>
            </a:extLst>
          </p:cNvPr>
          <p:cNvSpPr/>
          <p:nvPr/>
        </p:nvSpPr>
        <p:spPr>
          <a:xfrm>
            <a:off x="457200" y="431800"/>
            <a:ext cx="11277600" cy="5465872"/>
          </a:xfrm>
          <a:custGeom>
            <a:avLst/>
            <a:gdLst>
              <a:gd name="connsiteX0" fmla="*/ 8384189 w 8384283"/>
              <a:gd name="connsiteY0" fmla="*/ 3765423 h 4063579"/>
              <a:gd name="connsiteX1" fmla="*/ 5639535 w 8384283"/>
              <a:gd name="connsiteY1" fmla="*/ 3769614 h 4063579"/>
              <a:gd name="connsiteX2" fmla="*/ 4879827 w 8384283"/>
              <a:gd name="connsiteY2" fmla="*/ 3769614 h 4063579"/>
              <a:gd name="connsiteX3" fmla="*/ 4193854 w 8384283"/>
              <a:gd name="connsiteY3" fmla="*/ 4063365 h 4063579"/>
              <a:gd name="connsiteX4" fmla="*/ 4193093 w 8384283"/>
              <a:gd name="connsiteY4" fmla="*/ 4063365 h 4063579"/>
              <a:gd name="connsiteX5" fmla="*/ 3507120 w 8384283"/>
              <a:gd name="connsiteY5" fmla="*/ 3769614 h 4063579"/>
              <a:gd name="connsiteX6" fmla="*/ 2747412 w 8384283"/>
              <a:gd name="connsiteY6" fmla="*/ 3769614 h 4063579"/>
              <a:gd name="connsiteX7" fmla="*/ 0 w 8384283"/>
              <a:gd name="connsiteY7" fmla="*/ 3757041 h 4063579"/>
              <a:gd name="connsiteX8" fmla="*/ 3806 w 8384283"/>
              <a:gd name="connsiteY8" fmla="*/ 0 h 4063579"/>
              <a:gd name="connsiteX9" fmla="*/ 8384284 w 8384283"/>
              <a:gd name="connsiteY9" fmla="*/ 0 h 4063579"/>
              <a:gd name="connsiteX10" fmla="*/ 8384284 w 8384283"/>
              <a:gd name="connsiteY10" fmla="*/ 3765423 h 4063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84283" h="4063579">
                <a:moveTo>
                  <a:pt x="8384189" y="3765423"/>
                </a:moveTo>
                <a:lnTo>
                  <a:pt x="5639535" y="3769614"/>
                </a:lnTo>
                <a:lnTo>
                  <a:pt x="4879827" y="3769614"/>
                </a:lnTo>
                <a:cubicBezTo>
                  <a:pt x="4528278" y="3769614"/>
                  <a:pt x="4237525" y="3992499"/>
                  <a:pt x="4193854" y="4063365"/>
                </a:cubicBezTo>
                <a:cubicBezTo>
                  <a:pt x="4193664" y="4063651"/>
                  <a:pt x="4193283" y="4063651"/>
                  <a:pt x="4193093" y="4063365"/>
                </a:cubicBezTo>
                <a:cubicBezTo>
                  <a:pt x="4149328" y="3992499"/>
                  <a:pt x="3858574" y="3769614"/>
                  <a:pt x="3507120" y="3769614"/>
                </a:cubicBezTo>
                <a:lnTo>
                  <a:pt x="2747412" y="3769614"/>
                </a:lnTo>
                <a:lnTo>
                  <a:pt x="0" y="3757041"/>
                </a:lnTo>
                <a:lnTo>
                  <a:pt x="3806" y="0"/>
                </a:lnTo>
                <a:lnTo>
                  <a:pt x="8384284" y="0"/>
                </a:lnTo>
                <a:lnTo>
                  <a:pt x="8384284" y="3765423"/>
                </a:lnTo>
                <a:close/>
              </a:path>
            </a:pathLst>
          </a:custGeom>
          <a:noFill/>
          <a:ln w="9514" cap="flat">
            <a:solidFill>
              <a:schemeClr val="accent2"/>
            </a:solid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48361CF-360D-4700-9A5B-1320F8B47D9D}"/>
              </a:ext>
            </a:extLst>
          </p:cNvPr>
          <p:cNvSpPr>
            <a:spLocks noGrp="1"/>
          </p:cNvSpPr>
          <p:nvPr>
            <p:ph type="title" hasCustomPrompt="1"/>
          </p:nvPr>
        </p:nvSpPr>
        <p:spPr>
          <a:xfrm>
            <a:off x="1942306" y="2039112"/>
            <a:ext cx="8307388" cy="2146300"/>
          </a:xfrm>
        </p:spPr>
        <p:txBody>
          <a:bodyPr vert="horz"/>
          <a:lstStyle>
            <a:lvl1pPr algn="ctr">
              <a:defRPr sz="6600">
                <a:solidFill>
                  <a:schemeClr val="tx1"/>
                </a:solidFill>
              </a:defRPr>
            </a:lvl1pPr>
          </a:lstStyle>
          <a:p>
            <a:r>
              <a:rPr lang="en-US" dirty="0"/>
              <a:t>Hero statement </a:t>
            </a:r>
            <a:br>
              <a:rPr lang="en-US" dirty="0"/>
            </a:br>
            <a:r>
              <a:rPr lang="en-US" dirty="0"/>
              <a:t>or divider title here</a:t>
            </a:r>
          </a:p>
        </p:txBody>
      </p:sp>
      <p:sp>
        <p:nvSpPr>
          <p:cNvPr id="3" name="Text Placeholder 3">
            <a:extLst>
              <a:ext uri="{FF2B5EF4-FFF2-40B4-BE49-F238E27FC236}">
                <a16:creationId xmlns:a16="http://schemas.microsoft.com/office/drawing/2014/main" id="{346FB21B-B0B3-11BD-0C80-08DCACC000E3}"/>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480090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CDB34A6-9C97-D944-BC35-27B2143CB8E0}"/>
              </a:ext>
            </a:extLst>
          </p:cNvPr>
          <p:cNvGraphicFramePr>
            <a:graphicFrameLocks noChangeAspect="1"/>
          </p:cNvGraphicFramePr>
          <p:nvPr>
            <p:custDataLst>
              <p:tags r:id="rId1"/>
            </p:custDataLst>
            <p:extLst>
              <p:ext uri="{D42A27DB-BD31-4B8C-83A1-F6EECF244321}">
                <p14:modId xmlns:p14="http://schemas.microsoft.com/office/powerpoint/2010/main" val="37185182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Object 2" hidden="1">
                        <a:extLst>
                          <a:ext uri="{FF2B5EF4-FFF2-40B4-BE49-F238E27FC236}">
                            <a16:creationId xmlns:a16="http://schemas.microsoft.com/office/drawing/2014/main" id="{BCDB34A6-9C97-D944-BC35-27B2143CB8E0}"/>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12" name="Text Placeholder 11">
            <a:extLst>
              <a:ext uri="{FF2B5EF4-FFF2-40B4-BE49-F238E27FC236}">
                <a16:creationId xmlns:a16="http://schemas.microsoft.com/office/drawing/2014/main" id="{9401D61D-0752-DE49-BDB6-75A071DE2EC9}"/>
              </a:ext>
            </a:extLst>
          </p:cNvPr>
          <p:cNvSpPr>
            <a:spLocks noGrp="1"/>
          </p:cNvSpPr>
          <p:nvPr>
            <p:ph type="body" sz="quarter" idx="12" hasCustomPrompt="1"/>
          </p:nvPr>
        </p:nvSpPr>
        <p:spPr>
          <a:xfrm>
            <a:off x="457200" y="2069432"/>
            <a:ext cx="8307388" cy="2791326"/>
          </a:xfrm>
        </p:spPr>
        <p:txBody>
          <a:bodyPr/>
          <a:lstStyle>
            <a:lvl1pPr marL="0" indent="0">
              <a:lnSpc>
                <a:spcPct val="100000"/>
              </a:lnSpc>
              <a:buNone/>
              <a:defRPr sz="2800">
                <a:solidFill>
                  <a:schemeClr val="tx1"/>
                </a:solidFill>
                <a:latin typeface="+mj-lt"/>
              </a:defRPr>
            </a:lvl1pPr>
          </a:lstStyle>
          <a:p>
            <a:pPr lvl="0"/>
            <a:r>
              <a:rPr lang="en-US" dirty="0"/>
              <a:t>Click to add quote. 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r>
              <a:rPr lang="en-US" dirty="0"/>
              <a:t>. </a:t>
            </a:r>
            <a:r>
              <a:rPr lang="en-US" dirty="0" err="1"/>
              <a:t>Fusce</a:t>
            </a:r>
            <a:r>
              <a:rPr lang="en-US" dirty="0"/>
              <a:t> </a:t>
            </a:r>
            <a:r>
              <a:rPr lang="en-US" dirty="0" err="1"/>
              <a:t>posuere</a:t>
            </a:r>
            <a:r>
              <a:rPr lang="en-US" dirty="0"/>
              <a:t>, magna sed pulvinar </a:t>
            </a:r>
            <a:r>
              <a:rPr lang="en-US" dirty="0" err="1"/>
              <a:t>ultricies</a:t>
            </a:r>
            <a:r>
              <a:rPr lang="en-US" dirty="0"/>
              <a:t>, </a:t>
            </a:r>
            <a:r>
              <a:rPr lang="en-US" dirty="0" err="1"/>
              <a:t>purus</a:t>
            </a:r>
            <a:r>
              <a:rPr lang="en-US" dirty="0"/>
              <a:t> </a:t>
            </a:r>
            <a:r>
              <a:rPr lang="en-US" dirty="0" err="1"/>
              <a:t>lectus</a:t>
            </a:r>
            <a:r>
              <a:rPr lang="en-US" dirty="0"/>
              <a:t> </a:t>
            </a:r>
            <a:r>
              <a:rPr lang="en-US" dirty="0" err="1"/>
              <a:t>malesuada</a:t>
            </a:r>
            <a:r>
              <a:rPr lang="en-US" dirty="0"/>
              <a:t> libero, sit </a:t>
            </a:r>
            <a:r>
              <a:rPr lang="en-US" dirty="0" err="1"/>
              <a:t>amet</a:t>
            </a:r>
            <a:r>
              <a:rPr lang="en-US" dirty="0"/>
              <a:t> </a:t>
            </a:r>
            <a:r>
              <a:rPr lang="en-US" dirty="0" err="1"/>
              <a:t>commodo</a:t>
            </a:r>
            <a:r>
              <a:rPr lang="en-US" dirty="0"/>
              <a:t> magna eros </a:t>
            </a:r>
            <a:r>
              <a:rPr lang="en-US" dirty="0" err="1"/>
              <a:t>quis</a:t>
            </a:r>
            <a:r>
              <a:rPr lang="en-US" dirty="0"/>
              <a:t> </a:t>
            </a:r>
            <a:r>
              <a:rPr lang="en-US" dirty="0" err="1"/>
              <a:t>urna</a:t>
            </a:r>
            <a:r>
              <a:rPr lang="en-US" dirty="0"/>
              <a:t>.”</a:t>
            </a:r>
          </a:p>
        </p:txBody>
      </p:sp>
      <p:sp>
        <p:nvSpPr>
          <p:cNvPr id="4" name="Freeform 3">
            <a:extLst>
              <a:ext uri="{FF2B5EF4-FFF2-40B4-BE49-F238E27FC236}">
                <a16:creationId xmlns:a16="http://schemas.microsoft.com/office/drawing/2014/main" id="{BB7AEB5F-5A12-4849-8321-7BDC78220BA5}"/>
              </a:ext>
            </a:extLst>
          </p:cNvPr>
          <p:cNvSpPr/>
          <p:nvPr/>
        </p:nvSpPr>
        <p:spPr>
          <a:xfrm>
            <a:off x="457200" y="1229951"/>
            <a:ext cx="713929" cy="542703"/>
          </a:xfrm>
          <a:custGeom>
            <a:avLst/>
            <a:gdLst>
              <a:gd name="connsiteX0" fmla="*/ 0 w 713929"/>
              <a:gd name="connsiteY0" fmla="*/ 405722 h 542703"/>
              <a:gd name="connsiteX1" fmla="*/ 44841 w 713929"/>
              <a:gd name="connsiteY1" fmla="*/ 276573 h 542703"/>
              <a:gd name="connsiteX2" fmla="*/ 205472 w 713929"/>
              <a:gd name="connsiteY2" fmla="*/ 0 h 542703"/>
              <a:gd name="connsiteX3" fmla="*/ 321414 w 713929"/>
              <a:gd name="connsiteY3" fmla="*/ 0 h 542703"/>
              <a:gd name="connsiteX4" fmla="*/ 187044 w 713929"/>
              <a:gd name="connsiteY4" fmla="*/ 281948 h 542703"/>
              <a:gd name="connsiteX5" fmla="*/ 279183 w 713929"/>
              <a:gd name="connsiteY5" fmla="*/ 405722 h 542703"/>
              <a:gd name="connsiteX6" fmla="*/ 139592 w 713929"/>
              <a:gd name="connsiteY6" fmla="*/ 542703 h 542703"/>
              <a:gd name="connsiteX7" fmla="*/ 0 w 713929"/>
              <a:gd name="connsiteY7" fmla="*/ 405722 h 542703"/>
              <a:gd name="connsiteX8" fmla="*/ 392515 w 713929"/>
              <a:gd name="connsiteY8" fmla="*/ 405722 h 542703"/>
              <a:gd name="connsiteX9" fmla="*/ 434592 w 713929"/>
              <a:gd name="connsiteY9" fmla="*/ 276573 h 542703"/>
              <a:gd name="connsiteX10" fmla="*/ 595376 w 713929"/>
              <a:gd name="connsiteY10" fmla="*/ 0 h 542703"/>
              <a:gd name="connsiteX11" fmla="*/ 713930 w 713929"/>
              <a:gd name="connsiteY11" fmla="*/ 0 h 542703"/>
              <a:gd name="connsiteX12" fmla="*/ 579559 w 713929"/>
              <a:gd name="connsiteY12" fmla="*/ 281948 h 542703"/>
              <a:gd name="connsiteX13" fmla="*/ 669088 w 713929"/>
              <a:gd name="connsiteY13" fmla="*/ 405722 h 542703"/>
              <a:gd name="connsiteX14" fmla="*/ 532107 w 713929"/>
              <a:gd name="connsiteY14" fmla="*/ 542703 h 542703"/>
              <a:gd name="connsiteX15" fmla="*/ 392515 w 713929"/>
              <a:gd name="connsiteY15" fmla="*/ 405722 h 542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13929" h="542703">
                <a:moveTo>
                  <a:pt x="0" y="405722"/>
                </a:moveTo>
                <a:cubicBezTo>
                  <a:pt x="0" y="368866"/>
                  <a:pt x="13207" y="324025"/>
                  <a:pt x="44841" y="276573"/>
                </a:cubicBezTo>
                <a:lnTo>
                  <a:pt x="205472" y="0"/>
                </a:lnTo>
                <a:lnTo>
                  <a:pt x="321414" y="0"/>
                </a:lnTo>
                <a:lnTo>
                  <a:pt x="187044" y="281948"/>
                </a:lnTo>
                <a:cubicBezTo>
                  <a:pt x="239717" y="302986"/>
                  <a:pt x="279183" y="347828"/>
                  <a:pt x="279183" y="405722"/>
                </a:cubicBezTo>
                <a:cubicBezTo>
                  <a:pt x="279183" y="482044"/>
                  <a:pt x="218525" y="542703"/>
                  <a:pt x="139592" y="542703"/>
                </a:cubicBezTo>
                <a:cubicBezTo>
                  <a:pt x="60659" y="542703"/>
                  <a:pt x="0" y="482044"/>
                  <a:pt x="0" y="405722"/>
                </a:cubicBezTo>
                <a:close/>
                <a:moveTo>
                  <a:pt x="392515" y="405722"/>
                </a:moveTo>
                <a:cubicBezTo>
                  <a:pt x="392515" y="368866"/>
                  <a:pt x="405722" y="324025"/>
                  <a:pt x="434592" y="276573"/>
                </a:cubicBezTo>
                <a:lnTo>
                  <a:pt x="595376" y="0"/>
                </a:lnTo>
                <a:lnTo>
                  <a:pt x="713930" y="0"/>
                </a:lnTo>
                <a:lnTo>
                  <a:pt x="579559" y="281948"/>
                </a:lnTo>
                <a:cubicBezTo>
                  <a:pt x="632232" y="302986"/>
                  <a:pt x="669088" y="347828"/>
                  <a:pt x="669088" y="405722"/>
                </a:cubicBezTo>
                <a:cubicBezTo>
                  <a:pt x="669088" y="482044"/>
                  <a:pt x="611194" y="542703"/>
                  <a:pt x="532107" y="542703"/>
                </a:cubicBezTo>
                <a:cubicBezTo>
                  <a:pt x="453020" y="542703"/>
                  <a:pt x="392515" y="482044"/>
                  <a:pt x="392515" y="405722"/>
                </a:cubicBezTo>
                <a:close/>
              </a:path>
            </a:pathLst>
          </a:custGeom>
          <a:solidFill>
            <a:schemeClr val="accent2"/>
          </a:solidFill>
          <a:ln w="15329" cap="flat">
            <a:noFill/>
            <a:prstDash val="solid"/>
            <a:miter/>
          </a:ln>
        </p:spPr>
        <p:txBody>
          <a:bodyPr rtlCol="0" anchor="ctr"/>
          <a:lstStyle/>
          <a:p>
            <a:endParaRPr lang="en-US" dirty="0">
              <a:solidFill>
                <a:schemeClr val="accent5"/>
              </a:solidFill>
            </a:endParaRPr>
          </a:p>
        </p:txBody>
      </p:sp>
      <p:sp>
        <p:nvSpPr>
          <p:cNvPr id="2" name="Text Placeholder 3">
            <a:extLst>
              <a:ext uri="{FF2B5EF4-FFF2-40B4-BE49-F238E27FC236}">
                <a16:creationId xmlns:a16="http://schemas.microsoft.com/office/drawing/2014/main" id="{515333BB-F82B-29BE-79BA-866B6C908692}"/>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24116424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ale Blue">
    <p:bg>
      <p:bgPr>
        <a:solidFill>
          <a:schemeClr val="bg2"/>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CDB34A6-9C97-D944-BC35-27B2143CB8E0}"/>
              </a:ext>
            </a:extLst>
          </p:cNvPr>
          <p:cNvGraphicFramePr>
            <a:graphicFrameLocks noChangeAspect="1"/>
          </p:cNvGraphicFramePr>
          <p:nvPr>
            <p:custDataLst>
              <p:tags r:id="rId1"/>
            </p:custDataLst>
            <p:extLst>
              <p:ext uri="{D42A27DB-BD31-4B8C-83A1-F6EECF244321}">
                <p14:modId xmlns:p14="http://schemas.microsoft.com/office/powerpoint/2010/main" val="37185182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Object 2" hidden="1">
                        <a:extLst>
                          <a:ext uri="{FF2B5EF4-FFF2-40B4-BE49-F238E27FC236}">
                            <a16:creationId xmlns:a16="http://schemas.microsoft.com/office/drawing/2014/main" id="{BCDB34A6-9C97-D944-BC35-27B2143CB8E0}"/>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12" name="Text Placeholder 11">
            <a:extLst>
              <a:ext uri="{FF2B5EF4-FFF2-40B4-BE49-F238E27FC236}">
                <a16:creationId xmlns:a16="http://schemas.microsoft.com/office/drawing/2014/main" id="{9401D61D-0752-DE49-BDB6-75A071DE2EC9}"/>
              </a:ext>
            </a:extLst>
          </p:cNvPr>
          <p:cNvSpPr>
            <a:spLocks noGrp="1"/>
          </p:cNvSpPr>
          <p:nvPr>
            <p:ph type="body" sz="quarter" idx="12" hasCustomPrompt="1"/>
          </p:nvPr>
        </p:nvSpPr>
        <p:spPr>
          <a:xfrm>
            <a:off x="457200" y="2069432"/>
            <a:ext cx="8307388" cy="2791326"/>
          </a:xfrm>
        </p:spPr>
        <p:txBody>
          <a:bodyPr/>
          <a:lstStyle>
            <a:lvl1pPr marL="0" indent="0">
              <a:lnSpc>
                <a:spcPct val="100000"/>
              </a:lnSpc>
              <a:buNone/>
              <a:defRPr sz="2800">
                <a:solidFill>
                  <a:schemeClr val="tx1"/>
                </a:solidFill>
                <a:latin typeface="+mj-lt"/>
              </a:defRPr>
            </a:lvl1pPr>
          </a:lstStyle>
          <a:p>
            <a:pPr lvl="0"/>
            <a:r>
              <a:rPr lang="en-US" dirty="0"/>
              <a:t>Click to add quote. 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r>
              <a:rPr lang="en-US" dirty="0"/>
              <a:t>. </a:t>
            </a:r>
            <a:r>
              <a:rPr lang="en-US" dirty="0" err="1"/>
              <a:t>Fusce</a:t>
            </a:r>
            <a:r>
              <a:rPr lang="en-US" dirty="0"/>
              <a:t> </a:t>
            </a:r>
            <a:r>
              <a:rPr lang="en-US" dirty="0" err="1"/>
              <a:t>posuere</a:t>
            </a:r>
            <a:r>
              <a:rPr lang="en-US" dirty="0"/>
              <a:t>, magna sed pulvinar </a:t>
            </a:r>
            <a:r>
              <a:rPr lang="en-US" dirty="0" err="1"/>
              <a:t>ultricies</a:t>
            </a:r>
            <a:r>
              <a:rPr lang="en-US" dirty="0"/>
              <a:t>, </a:t>
            </a:r>
            <a:r>
              <a:rPr lang="en-US" dirty="0" err="1"/>
              <a:t>purus</a:t>
            </a:r>
            <a:r>
              <a:rPr lang="en-US" dirty="0"/>
              <a:t> </a:t>
            </a:r>
            <a:r>
              <a:rPr lang="en-US" dirty="0" err="1"/>
              <a:t>lectus</a:t>
            </a:r>
            <a:r>
              <a:rPr lang="en-US" dirty="0"/>
              <a:t> </a:t>
            </a:r>
            <a:r>
              <a:rPr lang="en-US" dirty="0" err="1"/>
              <a:t>malesuada</a:t>
            </a:r>
            <a:r>
              <a:rPr lang="en-US" dirty="0"/>
              <a:t> libero, sit </a:t>
            </a:r>
            <a:r>
              <a:rPr lang="en-US" dirty="0" err="1"/>
              <a:t>amet</a:t>
            </a:r>
            <a:r>
              <a:rPr lang="en-US" dirty="0"/>
              <a:t> </a:t>
            </a:r>
            <a:r>
              <a:rPr lang="en-US" dirty="0" err="1"/>
              <a:t>commodo</a:t>
            </a:r>
            <a:r>
              <a:rPr lang="en-US" dirty="0"/>
              <a:t> magna eros </a:t>
            </a:r>
            <a:r>
              <a:rPr lang="en-US" dirty="0" err="1"/>
              <a:t>quis</a:t>
            </a:r>
            <a:r>
              <a:rPr lang="en-US" dirty="0"/>
              <a:t> </a:t>
            </a:r>
            <a:r>
              <a:rPr lang="en-US" dirty="0" err="1"/>
              <a:t>urna</a:t>
            </a:r>
            <a:r>
              <a:rPr lang="en-US" dirty="0"/>
              <a:t>.”</a:t>
            </a:r>
          </a:p>
        </p:txBody>
      </p:sp>
      <p:sp>
        <p:nvSpPr>
          <p:cNvPr id="4" name="Freeform 3">
            <a:extLst>
              <a:ext uri="{FF2B5EF4-FFF2-40B4-BE49-F238E27FC236}">
                <a16:creationId xmlns:a16="http://schemas.microsoft.com/office/drawing/2014/main" id="{BB7AEB5F-5A12-4849-8321-7BDC78220BA5}"/>
              </a:ext>
            </a:extLst>
          </p:cNvPr>
          <p:cNvSpPr/>
          <p:nvPr/>
        </p:nvSpPr>
        <p:spPr>
          <a:xfrm>
            <a:off x="457200" y="1229951"/>
            <a:ext cx="713929" cy="542703"/>
          </a:xfrm>
          <a:custGeom>
            <a:avLst/>
            <a:gdLst>
              <a:gd name="connsiteX0" fmla="*/ 0 w 713929"/>
              <a:gd name="connsiteY0" fmla="*/ 405722 h 542703"/>
              <a:gd name="connsiteX1" fmla="*/ 44841 w 713929"/>
              <a:gd name="connsiteY1" fmla="*/ 276573 h 542703"/>
              <a:gd name="connsiteX2" fmla="*/ 205472 w 713929"/>
              <a:gd name="connsiteY2" fmla="*/ 0 h 542703"/>
              <a:gd name="connsiteX3" fmla="*/ 321414 w 713929"/>
              <a:gd name="connsiteY3" fmla="*/ 0 h 542703"/>
              <a:gd name="connsiteX4" fmla="*/ 187044 w 713929"/>
              <a:gd name="connsiteY4" fmla="*/ 281948 h 542703"/>
              <a:gd name="connsiteX5" fmla="*/ 279183 w 713929"/>
              <a:gd name="connsiteY5" fmla="*/ 405722 h 542703"/>
              <a:gd name="connsiteX6" fmla="*/ 139592 w 713929"/>
              <a:gd name="connsiteY6" fmla="*/ 542703 h 542703"/>
              <a:gd name="connsiteX7" fmla="*/ 0 w 713929"/>
              <a:gd name="connsiteY7" fmla="*/ 405722 h 542703"/>
              <a:gd name="connsiteX8" fmla="*/ 392515 w 713929"/>
              <a:gd name="connsiteY8" fmla="*/ 405722 h 542703"/>
              <a:gd name="connsiteX9" fmla="*/ 434592 w 713929"/>
              <a:gd name="connsiteY9" fmla="*/ 276573 h 542703"/>
              <a:gd name="connsiteX10" fmla="*/ 595376 w 713929"/>
              <a:gd name="connsiteY10" fmla="*/ 0 h 542703"/>
              <a:gd name="connsiteX11" fmla="*/ 713930 w 713929"/>
              <a:gd name="connsiteY11" fmla="*/ 0 h 542703"/>
              <a:gd name="connsiteX12" fmla="*/ 579559 w 713929"/>
              <a:gd name="connsiteY12" fmla="*/ 281948 h 542703"/>
              <a:gd name="connsiteX13" fmla="*/ 669088 w 713929"/>
              <a:gd name="connsiteY13" fmla="*/ 405722 h 542703"/>
              <a:gd name="connsiteX14" fmla="*/ 532107 w 713929"/>
              <a:gd name="connsiteY14" fmla="*/ 542703 h 542703"/>
              <a:gd name="connsiteX15" fmla="*/ 392515 w 713929"/>
              <a:gd name="connsiteY15" fmla="*/ 405722 h 542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13929" h="542703">
                <a:moveTo>
                  <a:pt x="0" y="405722"/>
                </a:moveTo>
                <a:cubicBezTo>
                  <a:pt x="0" y="368866"/>
                  <a:pt x="13207" y="324025"/>
                  <a:pt x="44841" y="276573"/>
                </a:cubicBezTo>
                <a:lnTo>
                  <a:pt x="205472" y="0"/>
                </a:lnTo>
                <a:lnTo>
                  <a:pt x="321414" y="0"/>
                </a:lnTo>
                <a:lnTo>
                  <a:pt x="187044" y="281948"/>
                </a:lnTo>
                <a:cubicBezTo>
                  <a:pt x="239717" y="302986"/>
                  <a:pt x="279183" y="347828"/>
                  <a:pt x="279183" y="405722"/>
                </a:cubicBezTo>
                <a:cubicBezTo>
                  <a:pt x="279183" y="482044"/>
                  <a:pt x="218525" y="542703"/>
                  <a:pt x="139592" y="542703"/>
                </a:cubicBezTo>
                <a:cubicBezTo>
                  <a:pt x="60659" y="542703"/>
                  <a:pt x="0" y="482044"/>
                  <a:pt x="0" y="405722"/>
                </a:cubicBezTo>
                <a:close/>
                <a:moveTo>
                  <a:pt x="392515" y="405722"/>
                </a:moveTo>
                <a:cubicBezTo>
                  <a:pt x="392515" y="368866"/>
                  <a:pt x="405722" y="324025"/>
                  <a:pt x="434592" y="276573"/>
                </a:cubicBezTo>
                <a:lnTo>
                  <a:pt x="595376" y="0"/>
                </a:lnTo>
                <a:lnTo>
                  <a:pt x="713930" y="0"/>
                </a:lnTo>
                <a:lnTo>
                  <a:pt x="579559" y="281948"/>
                </a:lnTo>
                <a:cubicBezTo>
                  <a:pt x="632232" y="302986"/>
                  <a:pt x="669088" y="347828"/>
                  <a:pt x="669088" y="405722"/>
                </a:cubicBezTo>
                <a:cubicBezTo>
                  <a:pt x="669088" y="482044"/>
                  <a:pt x="611194" y="542703"/>
                  <a:pt x="532107" y="542703"/>
                </a:cubicBezTo>
                <a:cubicBezTo>
                  <a:pt x="453020" y="542703"/>
                  <a:pt x="392515" y="482044"/>
                  <a:pt x="392515" y="405722"/>
                </a:cubicBezTo>
                <a:close/>
              </a:path>
            </a:pathLst>
          </a:custGeom>
          <a:solidFill>
            <a:schemeClr val="accent2"/>
          </a:solidFill>
          <a:ln w="15329" cap="flat">
            <a:noFill/>
            <a:prstDash val="solid"/>
            <a:miter/>
          </a:ln>
        </p:spPr>
        <p:txBody>
          <a:bodyPr rtlCol="0" anchor="ctr"/>
          <a:lstStyle/>
          <a:p>
            <a:endParaRPr lang="en-US" dirty="0">
              <a:solidFill>
                <a:schemeClr val="accent5"/>
              </a:solidFill>
            </a:endParaRPr>
          </a:p>
        </p:txBody>
      </p:sp>
      <p:sp>
        <p:nvSpPr>
          <p:cNvPr id="2" name="Text Placeholder 3">
            <a:extLst>
              <a:ext uri="{FF2B5EF4-FFF2-40B4-BE49-F238E27FC236}">
                <a16:creationId xmlns:a16="http://schemas.microsoft.com/office/drawing/2014/main" id="{C4CFD143-6E2D-8588-DCFC-27EE15699212}"/>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40091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Image">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CD06166-C3DA-C64B-AFD4-AAF287376D21}"/>
              </a:ext>
            </a:extLst>
          </p:cNvPr>
          <p:cNvGraphicFramePr>
            <a:graphicFrameLocks noChangeAspect="1"/>
          </p:cNvGraphicFramePr>
          <p:nvPr>
            <p:custDataLst>
              <p:tags r:id="rId1"/>
            </p:custDataLst>
            <p:extLst>
              <p:ext uri="{D42A27DB-BD31-4B8C-83A1-F6EECF244321}">
                <p14:modId xmlns:p14="http://schemas.microsoft.com/office/powerpoint/2010/main" val="35380825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ECD06166-C3DA-C64B-AFD4-AAF287376D2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5" name="Picture Placeholder 24">
            <a:extLst>
              <a:ext uri="{FF2B5EF4-FFF2-40B4-BE49-F238E27FC236}">
                <a16:creationId xmlns:a16="http://schemas.microsoft.com/office/drawing/2014/main" id="{A6D88A9F-6115-D948-9647-4E9E2B007407}"/>
              </a:ext>
            </a:extLst>
          </p:cNvPr>
          <p:cNvSpPr>
            <a:spLocks noGrp="1"/>
          </p:cNvSpPr>
          <p:nvPr>
            <p:ph type="pic" sz="quarter" idx="10"/>
          </p:nvPr>
        </p:nvSpPr>
        <p:spPr>
          <a:xfrm>
            <a:off x="1" y="1"/>
            <a:ext cx="12192731" cy="5757801"/>
          </a:xfrm>
          <a:custGeom>
            <a:avLst/>
            <a:gdLst>
              <a:gd name="connsiteX0" fmla="*/ 364 w 12192731"/>
              <a:gd name="connsiteY0" fmla="*/ 0 h 5757801"/>
              <a:gd name="connsiteX1" fmla="*/ 12189316 w 12192731"/>
              <a:gd name="connsiteY1" fmla="*/ 0 h 5757801"/>
              <a:gd name="connsiteX2" fmla="*/ 12189316 w 12192731"/>
              <a:gd name="connsiteY2" fmla="*/ 2766436 h 5757801"/>
              <a:gd name="connsiteX3" fmla="*/ 12192731 w 12192731"/>
              <a:gd name="connsiteY3" fmla="*/ 2766436 h 5757801"/>
              <a:gd name="connsiteX4" fmla="*/ 12192731 w 12192731"/>
              <a:gd name="connsiteY4" fmla="*/ 5296987 h 5757801"/>
              <a:gd name="connsiteX5" fmla="*/ 8357717 w 12192731"/>
              <a:gd name="connsiteY5" fmla="*/ 5300587 h 5757801"/>
              <a:gd name="connsiteX6" fmla="*/ 7174923 w 12192731"/>
              <a:gd name="connsiteY6" fmla="*/ 5300587 h 5757801"/>
              <a:gd name="connsiteX7" fmla="*/ 6106976 w 12192731"/>
              <a:gd name="connsiteY7" fmla="*/ 5757456 h 5757801"/>
              <a:gd name="connsiteX8" fmla="*/ 6105775 w 12192731"/>
              <a:gd name="connsiteY8" fmla="*/ 5757456 h 5757801"/>
              <a:gd name="connsiteX9" fmla="*/ 5037828 w 12192731"/>
              <a:gd name="connsiteY9" fmla="*/ 5300587 h 5757801"/>
              <a:gd name="connsiteX10" fmla="*/ 3855123 w 12192731"/>
              <a:gd name="connsiteY10" fmla="*/ 5300587 h 5757801"/>
              <a:gd name="connsiteX11" fmla="*/ 0 w 12192731"/>
              <a:gd name="connsiteY11" fmla="*/ 5300587 h 5757801"/>
              <a:gd name="connsiteX12" fmla="*/ 0 w 12192731"/>
              <a:gd name="connsiteY12" fmla="*/ 2766436 h 5757801"/>
              <a:gd name="connsiteX13" fmla="*/ 364 w 12192731"/>
              <a:gd name="connsiteY13" fmla="*/ 2766436 h 5757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731" h="5757801">
                <a:moveTo>
                  <a:pt x="364" y="0"/>
                </a:moveTo>
                <a:lnTo>
                  <a:pt x="12189316" y="0"/>
                </a:lnTo>
                <a:lnTo>
                  <a:pt x="12189316" y="2766436"/>
                </a:lnTo>
                <a:lnTo>
                  <a:pt x="12192731" y="2766436"/>
                </a:lnTo>
                <a:lnTo>
                  <a:pt x="12192731" y="5296987"/>
                </a:lnTo>
                <a:lnTo>
                  <a:pt x="8357717" y="5300587"/>
                </a:lnTo>
                <a:lnTo>
                  <a:pt x="7174923" y="5300587"/>
                </a:lnTo>
                <a:cubicBezTo>
                  <a:pt x="6627712" y="5300587"/>
                  <a:pt x="6175052" y="5647276"/>
                  <a:pt x="6106976" y="5757456"/>
                </a:cubicBezTo>
                <a:cubicBezTo>
                  <a:pt x="6106698" y="5757917"/>
                  <a:pt x="6106145" y="5757917"/>
                  <a:pt x="6105775" y="5757456"/>
                </a:cubicBezTo>
                <a:cubicBezTo>
                  <a:pt x="6037699" y="5647276"/>
                  <a:pt x="5585040" y="5300587"/>
                  <a:pt x="5037828" y="5300587"/>
                </a:cubicBezTo>
                <a:lnTo>
                  <a:pt x="3855123" y="5300587"/>
                </a:lnTo>
                <a:lnTo>
                  <a:pt x="0" y="5300587"/>
                </a:lnTo>
                <a:lnTo>
                  <a:pt x="0" y="2766436"/>
                </a:lnTo>
                <a:lnTo>
                  <a:pt x="364" y="2766436"/>
                </a:lnTo>
                <a:close/>
              </a:path>
            </a:pathLst>
          </a:custGeom>
          <a:solidFill>
            <a:schemeClr val="bg1">
              <a:lumMod val="95000"/>
            </a:schemeClr>
          </a:solidFill>
        </p:spPr>
        <p:txBody>
          <a:bodyPr wrap="square">
            <a:noAutofit/>
          </a:bodyPr>
          <a:lstStyle>
            <a:lvl1pPr>
              <a:defRPr sz="1600"/>
            </a:lvl1pPr>
          </a:lstStyle>
          <a:p>
            <a:r>
              <a:rPr lang="en-US"/>
              <a:t>Click icon to add picture</a:t>
            </a:r>
            <a:endParaRPr lang="en-US" dirty="0"/>
          </a:p>
        </p:txBody>
      </p:sp>
      <p:sp>
        <p:nvSpPr>
          <p:cNvPr id="30" name="Title 29">
            <a:extLst>
              <a:ext uri="{FF2B5EF4-FFF2-40B4-BE49-F238E27FC236}">
                <a16:creationId xmlns:a16="http://schemas.microsoft.com/office/drawing/2014/main" id="{C00436D6-CCEE-D248-BEBD-DEB946C3B4F3}"/>
              </a:ext>
            </a:extLst>
          </p:cNvPr>
          <p:cNvSpPr>
            <a:spLocks noGrp="1"/>
          </p:cNvSpPr>
          <p:nvPr>
            <p:ph type="ctrTitle" hasCustomPrompt="1"/>
          </p:nvPr>
        </p:nvSpPr>
        <p:spPr>
          <a:xfrm>
            <a:off x="1" y="3699165"/>
            <a:ext cx="12192731" cy="2058637"/>
          </a:xfrm>
          <a:custGeom>
            <a:avLst/>
            <a:gdLst>
              <a:gd name="connsiteX0" fmla="*/ 0 w 12192731"/>
              <a:gd name="connsiteY0" fmla="*/ 0 h 2058637"/>
              <a:gd name="connsiteX1" fmla="*/ 12192731 w 12192731"/>
              <a:gd name="connsiteY1" fmla="*/ 0 h 2058637"/>
              <a:gd name="connsiteX2" fmla="*/ 12192731 w 12192731"/>
              <a:gd name="connsiteY2" fmla="*/ 1597823 h 2058637"/>
              <a:gd name="connsiteX3" fmla="*/ 8357717 w 12192731"/>
              <a:gd name="connsiteY3" fmla="*/ 1601423 h 2058637"/>
              <a:gd name="connsiteX4" fmla="*/ 7174923 w 12192731"/>
              <a:gd name="connsiteY4" fmla="*/ 1601423 h 2058637"/>
              <a:gd name="connsiteX5" fmla="*/ 6106976 w 12192731"/>
              <a:gd name="connsiteY5" fmla="*/ 2058292 h 2058637"/>
              <a:gd name="connsiteX6" fmla="*/ 6105775 w 12192731"/>
              <a:gd name="connsiteY6" fmla="*/ 2058292 h 2058637"/>
              <a:gd name="connsiteX7" fmla="*/ 5037828 w 12192731"/>
              <a:gd name="connsiteY7" fmla="*/ 1601423 h 2058637"/>
              <a:gd name="connsiteX8" fmla="*/ 3855123 w 12192731"/>
              <a:gd name="connsiteY8" fmla="*/ 1601423 h 2058637"/>
              <a:gd name="connsiteX9" fmla="*/ 0 w 12192731"/>
              <a:gd name="connsiteY9" fmla="*/ 1601423 h 205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731" h="2058637">
                <a:moveTo>
                  <a:pt x="0" y="0"/>
                </a:moveTo>
                <a:lnTo>
                  <a:pt x="12192731" y="0"/>
                </a:lnTo>
                <a:lnTo>
                  <a:pt x="12192731" y="1597823"/>
                </a:lnTo>
                <a:lnTo>
                  <a:pt x="8357717" y="1601423"/>
                </a:lnTo>
                <a:lnTo>
                  <a:pt x="7174923" y="1601423"/>
                </a:lnTo>
                <a:cubicBezTo>
                  <a:pt x="6627712" y="1601423"/>
                  <a:pt x="6175052" y="1948112"/>
                  <a:pt x="6106976" y="2058292"/>
                </a:cubicBezTo>
                <a:cubicBezTo>
                  <a:pt x="6106698" y="2058753"/>
                  <a:pt x="6106145" y="2058753"/>
                  <a:pt x="6105775" y="2058292"/>
                </a:cubicBezTo>
                <a:cubicBezTo>
                  <a:pt x="6037700" y="1948112"/>
                  <a:pt x="5585040" y="1601423"/>
                  <a:pt x="5037828" y="1601423"/>
                </a:cubicBezTo>
                <a:lnTo>
                  <a:pt x="3855123" y="1601423"/>
                </a:lnTo>
                <a:lnTo>
                  <a:pt x="0" y="1601423"/>
                </a:lnTo>
                <a:close/>
              </a:path>
            </a:pathLst>
          </a:custGeom>
          <a:solidFill>
            <a:schemeClr val="bg1">
              <a:alpha val="80000"/>
            </a:schemeClr>
          </a:solidFill>
        </p:spPr>
        <p:txBody>
          <a:bodyPr vert="horz" wrap="square" lIns="457200" tIns="777240" rIns="457200" anchor="t">
            <a:noAutofit/>
          </a:bodyPr>
          <a:lstStyle>
            <a:lvl1pPr algn="ctr">
              <a:defRPr sz="4000"/>
            </a:lvl1pPr>
          </a:lstStyle>
          <a:p>
            <a:r>
              <a:rPr lang="en-US" dirty="0"/>
              <a:t>Click to add presentation title</a:t>
            </a:r>
          </a:p>
        </p:txBody>
      </p:sp>
      <p:sp>
        <p:nvSpPr>
          <p:cNvPr id="3" name="Subtitle 2">
            <a:extLst>
              <a:ext uri="{FF2B5EF4-FFF2-40B4-BE49-F238E27FC236}">
                <a16:creationId xmlns:a16="http://schemas.microsoft.com/office/drawing/2014/main" id="{E4F9BAEB-A94F-439F-B9CE-0030334E19DE}"/>
              </a:ext>
            </a:extLst>
          </p:cNvPr>
          <p:cNvSpPr>
            <a:spLocks noGrp="1"/>
          </p:cNvSpPr>
          <p:nvPr>
            <p:ph type="subTitle" idx="1" hasCustomPrompt="1"/>
          </p:nvPr>
        </p:nvSpPr>
        <p:spPr>
          <a:xfrm>
            <a:off x="-3415" y="4033329"/>
            <a:ext cx="12186633" cy="296216"/>
          </a:xfrm>
        </p:spPr>
        <p:txBody>
          <a:bodyPr anchor="ctr" anchorCtr="1"/>
          <a:lstStyle>
            <a:lvl1pPr marL="0" indent="0" algn="ctr">
              <a:spcBef>
                <a:spcPts val="600"/>
              </a:spcBef>
              <a:buNone/>
              <a:defRPr sz="1400">
                <a:solidFill>
                  <a:schemeClr val="accent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pic>
        <p:nvPicPr>
          <p:cNvPr id="7" name="Graphic 6">
            <a:extLst>
              <a:ext uri="{FF2B5EF4-FFF2-40B4-BE49-F238E27FC236}">
                <a16:creationId xmlns:a16="http://schemas.microsoft.com/office/drawing/2014/main" id="{B948EA49-0AE5-2543-904B-3D58FB404403}"/>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5286951" y="6084876"/>
            <a:ext cx="1618099" cy="513229"/>
          </a:xfrm>
          <a:prstGeom prst="rect">
            <a:avLst/>
          </a:prstGeom>
        </p:spPr>
      </p:pic>
    </p:spTree>
    <p:extLst>
      <p:ext uri="{BB962C8B-B14F-4D97-AF65-F5344CB8AC3E}">
        <p14:creationId xmlns:p14="http://schemas.microsoft.com/office/powerpoint/2010/main" val="41049499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Quote Navy">
    <p:bg>
      <p:bgPr>
        <a:solidFill>
          <a:srgbClr val="1A3673"/>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CDB34A6-9C97-D944-BC35-27B2143CB8E0}"/>
              </a:ext>
            </a:extLst>
          </p:cNvPr>
          <p:cNvGraphicFramePr>
            <a:graphicFrameLocks noChangeAspect="1"/>
          </p:cNvGraphicFramePr>
          <p:nvPr>
            <p:custDataLst>
              <p:tags r:id="rId1"/>
            </p:custDataLst>
            <p:extLst>
              <p:ext uri="{D42A27DB-BD31-4B8C-83A1-F6EECF244321}">
                <p14:modId xmlns:p14="http://schemas.microsoft.com/office/powerpoint/2010/main" val="2373867769"/>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Object 2" hidden="1">
                        <a:extLst>
                          <a:ext uri="{FF2B5EF4-FFF2-40B4-BE49-F238E27FC236}">
                            <a16:creationId xmlns:a16="http://schemas.microsoft.com/office/drawing/2014/main" id="{BCDB34A6-9C97-D944-BC35-27B2143CB8E0}"/>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12" name="Text Placeholder 11">
            <a:extLst>
              <a:ext uri="{FF2B5EF4-FFF2-40B4-BE49-F238E27FC236}">
                <a16:creationId xmlns:a16="http://schemas.microsoft.com/office/drawing/2014/main" id="{9401D61D-0752-DE49-BDB6-75A071DE2EC9}"/>
              </a:ext>
            </a:extLst>
          </p:cNvPr>
          <p:cNvSpPr>
            <a:spLocks noGrp="1"/>
          </p:cNvSpPr>
          <p:nvPr>
            <p:ph type="body" sz="quarter" idx="12" hasCustomPrompt="1"/>
          </p:nvPr>
        </p:nvSpPr>
        <p:spPr>
          <a:xfrm>
            <a:off x="457200" y="2069432"/>
            <a:ext cx="8307388" cy="2791326"/>
          </a:xfrm>
        </p:spPr>
        <p:txBody>
          <a:bodyPr/>
          <a:lstStyle>
            <a:lvl1pPr marL="0" indent="0">
              <a:lnSpc>
                <a:spcPct val="100000"/>
              </a:lnSpc>
              <a:buNone/>
              <a:defRPr sz="2800">
                <a:solidFill>
                  <a:schemeClr val="bg1"/>
                </a:solidFill>
                <a:latin typeface="+mj-lt"/>
              </a:defRPr>
            </a:lvl1pPr>
          </a:lstStyle>
          <a:p>
            <a:pPr lvl="0"/>
            <a:r>
              <a:rPr lang="en-US" dirty="0"/>
              <a:t>Click to add quote. Lorem ipsum dolor sit amet, consectetuer adipiscing elit. Maecenas porttitor congue massa. Fusce posuere, magna sed pulvinar ultricies, purus lectus malesuada libero, sit amet commodo magna eros </a:t>
            </a:r>
            <a:r>
              <a:rPr lang="en-US" dirty="0" err="1"/>
              <a:t>quis</a:t>
            </a:r>
            <a:r>
              <a:rPr lang="en-US" dirty="0"/>
              <a:t> </a:t>
            </a:r>
            <a:r>
              <a:rPr lang="en-US" dirty="0" err="1"/>
              <a:t>urna</a:t>
            </a:r>
            <a:r>
              <a:rPr lang="en-US" dirty="0"/>
              <a:t>.”</a:t>
            </a:r>
          </a:p>
        </p:txBody>
      </p:sp>
      <p:sp>
        <p:nvSpPr>
          <p:cNvPr id="13" name="Freeform 12">
            <a:extLst>
              <a:ext uri="{FF2B5EF4-FFF2-40B4-BE49-F238E27FC236}">
                <a16:creationId xmlns:a16="http://schemas.microsoft.com/office/drawing/2014/main" id="{5D20399E-76CF-2149-B65E-025FF7F7B6B3}"/>
              </a:ext>
            </a:extLst>
          </p:cNvPr>
          <p:cNvSpPr/>
          <p:nvPr/>
        </p:nvSpPr>
        <p:spPr>
          <a:xfrm>
            <a:off x="457200" y="1229951"/>
            <a:ext cx="713929" cy="542703"/>
          </a:xfrm>
          <a:custGeom>
            <a:avLst/>
            <a:gdLst>
              <a:gd name="connsiteX0" fmla="*/ 0 w 713929"/>
              <a:gd name="connsiteY0" fmla="*/ 405722 h 542703"/>
              <a:gd name="connsiteX1" fmla="*/ 44841 w 713929"/>
              <a:gd name="connsiteY1" fmla="*/ 276573 h 542703"/>
              <a:gd name="connsiteX2" fmla="*/ 205472 w 713929"/>
              <a:gd name="connsiteY2" fmla="*/ 0 h 542703"/>
              <a:gd name="connsiteX3" fmla="*/ 321414 w 713929"/>
              <a:gd name="connsiteY3" fmla="*/ 0 h 542703"/>
              <a:gd name="connsiteX4" fmla="*/ 187044 w 713929"/>
              <a:gd name="connsiteY4" fmla="*/ 281948 h 542703"/>
              <a:gd name="connsiteX5" fmla="*/ 279183 w 713929"/>
              <a:gd name="connsiteY5" fmla="*/ 405722 h 542703"/>
              <a:gd name="connsiteX6" fmla="*/ 139592 w 713929"/>
              <a:gd name="connsiteY6" fmla="*/ 542703 h 542703"/>
              <a:gd name="connsiteX7" fmla="*/ 0 w 713929"/>
              <a:gd name="connsiteY7" fmla="*/ 405722 h 542703"/>
              <a:gd name="connsiteX8" fmla="*/ 392515 w 713929"/>
              <a:gd name="connsiteY8" fmla="*/ 405722 h 542703"/>
              <a:gd name="connsiteX9" fmla="*/ 434592 w 713929"/>
              <a:gd name="connsiteY9" fmla="*/ 276573 h 542703"/>
              <a:gd name="connsiteX10" fmla="*/ 595376 w 713929"/>
              <a:gd name="connsiteY10" fmla="*/ 0 h 542703"/>
              <a:gd name="connsiteX11" fmla="*/ 713930 w 713929"/>
              <a:gd name="connsiteY11" fmla="*/ 0 h 542703"/>
              <a:gd name="connsiteX12" fmla="*/ 579559 w 713929"/>
              <a:gd name="connsiteY12" fmla="*/ 281948 h 542703"/>
              <a:gd name="connsiteX13" fmla="*/ 669088 w 713929"/>
              <a:gd name="connsiteY13" fmla="*/ 405722 h 542703"/>
              <a:gd name="connsiteX14" fmla="*/ 532107 w 713929"/>
              <a:gd name="connsiteY14" fmla="*/ 542703 h 542703"/>
              <a:gd name="connsiteX15" fmla="*/ 392515 w 713929"/>
              <a:gd name="connsiteY15" fmla="*/ 405722 h 542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13929" h="542703">
                <a:moveTo>
                  <a:pt x="0" y="405722"/>
                </a:moveTo>
                <a:cubicBezTo>
                  <a:pt x="0" y="368866"/>
                  <a:pt x="13207" y="324025"/>
                  <a:pt x="44841" y="276573"/>
                </a:cubicBezTo>
                <a:lnTo>
                  <a:pt x="205472" y="0"/>
                </a:lnTo>
                <a:lnTo>
                  <a:pt x="321414" y="0"/>
                </a:lnTo>
                <a:lnTo>
                  <a:pt x="187044" y="281948"/>
                </a:lnTo>
                <a:cubicBezTo>
                  <a:pt x="239717" y="302986"/>
                  <a:pt x="279183" y="347828"/>
                  <a:pt x="279183" y="405722"/>
                </a:cubicBezTo>
                <a:cubicBezTo>
                  <a:pt x="279183" y="482044"/>
                  <a:pt x="218525" y="542703"/>
                  <a:pt x="139592" y="542703"/>
                </a:cubicBezTo>
                <a:cubicBezTo>
                  <a:pt x="60659" y="542703"/>
                  <a:pt x="0" y="482044"/>
                  <a:pt x="0" y="405722"/>
                </a:cubicBezTo>
                <a:close/>
                <a:moveTo>
                  <a:pt x="392515" y="405722"/>
                </a:moveTo>
                <a:cubicBezTo>
                  <a:pt x="392515" y="368866"/>
                  <a:pt x="405722" y="324025"/>
                  <a:pt x="434592" y="276573"/>
                </a:cubicBezTo>
                <a:lnTo>
                  <a:pt x="595376" y="0"/>
                </a:lnTo>
                <a:lnTo>
                  <a:pt x="713930" y="0"/>
                </a:lnTo>
                <a:lnTo>
                  <a:pt x="579559" y="281948"/>
                </a:lnTo>
                <a:cubicBezTo>
                  <a:pt x="632232" y="302986"/>
                  <a:pt x="669088" y="347828"/>
                  <a:pt x="669088" y="405722"/>
                </a:cubicBezTo>
                <a:cubicBezTo>
                  <a:pt x="669088" y="482044"/>
                  <a:pt x="611194" y="542703"/>
                  <a:pt x="532107" y="542703"/>
                </a:cubicBezTo>
                <a:cubicBezTo>
                  <a:pt x="453020" y="542703"/>
                  <a:pt x="392515" y="482044"/>
                  <a:pt x="392515" y="405722"/>
                </a:cubicBezTo>
                <a:close/>
              </a:path>
            </a:pathLst>
          </a:custGeom>
          <a:solidFill>
            <a:schemeClr val="accent3"/>
          </a:solidFill>
          <a:ln w="15329" cap="flat">
            <a:noFill/>
            <a:prstDash val="solid"/>
            <a:miter/>
          </a:ln>
        </p:spPr>
        <p:txBody>
          <a:bodyPr rtlCol="0" anchor="ctr"/>
          <a:lstStyle/>
          <a:p>
            <a:endParaRPr lang="en-US" dirty="0"/>
          </a:p>
        </p:txBody>
      </p:sp>
      <p:pic>
        <p:nvPicPr>
          <p:cNvPr id="11" name="Graphic 10">
            <a:extLst>
              <a:ext uri="{FF2B5EF4-FFF2-40B4-BE49-F238E27FC236}">
                <a16:creationId xmlns:a16="http://schemas.microsoft.com/office/drawing/2014/main" id="{57196876-A1E7-F149-9AAD-7D74865BC539}"/>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453898" y="6185491"/>
            <a:ext cx="421199" cy="352632"/>
          </a:xfrm>
          <a:prstGeom prst="rect">
            <a:avLst/>
          </a:prstGeom>
        </p:spPr>
      </p:pic>
      <p:sp>
        <p:nvSpPr>
          <p:cNvPr id="9" name="TextBox 8">
            <a:extLst>
              <a:ext uri="{FF2B5EF4-FFF2-40B4-BE49-F238E27FC236}">
                <a16:creationId xmlns:a16="http://schemas.microsoft.com/office/drawing/2014/main" id="{4CA65EAF-698D-7251-841F-30161F7FBDB7}"/>
              </a:ext>
            </a:extLst>
          </p:cNvPr>
          <p:cNvSpPr txBox="1"/>
          <p:nvPr userDrawn="1"/>
        </p:nvSpPr>
        <p:spPr>
          <a:xfrm>
            <a:off x="11358961" y="643408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bg1"/>
                </a:solidFill>
              </a:rPr>
              <a:pPr algn="r"/>
              <a:t>‹#›</a:t>
            </a:fld>
            <a:endParaRPr lang="en-US" sz="900" dirty="0">
              <a:solidFill>
                <a:schemeClr val="bg1"/>
              </a:solidFill>
            </a:endParaRPr>
          </a:p>
        </p:txBody>
      </p:sp>
      <p:sp>
        <p:nvSpPr>
          <p:cNvPr id="2" name="Text Placeholder 3">
            <a:extLst>
              <a:ext uri="{FF2B5EF4-FFF2-40B4-BE49-F238E27FC236}">
                <a16:creationId xmlns:a16="http://schemas.microsoft.com/office/drawing/2014/main" id="{C1BB377E-EDC0-8566-16C4-3957259F18A3}"/>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9117408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r 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BD2943-DB3A-6F45-8E73-6B1C54FB6CB8}"/>
              </a:ext>
            </a:extLst>
          </p:cNvPr>
          <p:cNvSpPr/>
          <p:nvPr/>
        </p:nvSpPr>
        <p:spPr>
          <a:xfrm>
            <a:off x="0" y="0"/>
            <a:ext cx="12192000" cy="1207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Object 5" hidden="1">
            <a:extLst>
              <a:ext uri="{FF2B5EF4-FFF2-40B4-BE49-F238E27FC236}">
                <a16:creationId xmlns:a16="http://schemas.microsoft.com/office/drawing/2014/main" id="{F6710D8F-0C63-AC41-AED8-7250F0DC1BE5}"/>
              </a:ext>
            </a:extLst>
          </p:cNvPr>
          <p:cNvGraphicFramePr>
            <a:graphicFrameLocks noChangeAspect="1"/>
          </p:cNvGraphicFramePr>
          <p:nvPr>
            <p:custDataLst>
              <p:tags r:id="rId1"/>
            </p:custDataLst>
            <p:extLst>
              <p:ext uri="{D42A27DB-BD31-4B8C-83A1-F6EECF244321}">
                <p14:modId xmlns:p14="http://schemas.microsoft.com/office/powerpoint/2010/main" val="379738869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F6710D8F-0C63-AC41-AED8-7250F0DC1BE5}"/>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B793E11-CA7F-4409-AF5F-4334AE726D78}"/>
              </a:ext>
            </a:extLst>
          </p:cNvPr>
          <p:cNvSpPr>
            <a:spLocks noGrp="1"/>
          </p:cNvSpPr>
          <p:nvPr>
            <p:ph type="title" hasCustomPrompt="1"/>
          </p:nvPr>
        </p:nvSpPr>
        <p:spPr/>
        <p:txBody>
          <a:bodyPr vert="horz"/>
          <a:lstStyle/>
          <a:p>
            <a:r>
              <a:rPr lang="en-US" dirty="0"/>
              <a:t>Click to edit master title style</a:t>
            </a:r>
          </a:p>
        </p:txBody>
      </p:sp>
      <p:sp>
        <p:nvSpPr>
          <p:cNvPr id="10" name="Text Placeholder 4">
            <a:extLst>
              <a:ext uri="{FF2B5EF4-FFF2-40B4-BE49-F238E27FC236}">
                <a16:creationId xmlns:a16="http://schemas.microsoft.com/office/drawing/2014/main" id="{07A85B65-3501-0238-98BC-9304E036B244}"/>
              </a:ext>
            </a:extLst>
          </p:cNvPr>
          <p:cNvSpPr>
            <a:spLocks noGrp="1"/>
          </p:cNvSpPr>
          <p:nvPr>
            <p:ph type="body" sz="quarter" idx="10"/>
          </p:nvPr>
        </p:nvSpPr>
        <p:spPr>
          <a:xfrm>
            <a:off x="457200" y="1694049"/>
            <a:ext cx="11280775" cy="43130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3">
            <a:extLst>
              <a:ext uri="{FF2B5EF4-FFF2-40B4-BE49-F238E27FC236}">
                <a16:creationId xmlns:a16="http://schemas.microsoft.com/office/drawing/2014/main" id="{366C22F3-E47E-D969-825D-613D92A1240D}"/>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5541016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ar 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E4D345-2197-6D4C-8F0D-3BC6B2AB1F25}"/>
              </a:ext>
            </a:extLst>
          </p:cNvPr>
          <p:cNvSpPr/>
          <p:nvPr/>
        </p:nvSpPr>
        <p:spPr>
          <a:xfrm>
            <a:off x="0" y="0"/>
            <a:ext cx="12192000" cy="1207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4473579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7237868D-9B84-AE4F-B833-8E8C7F585207}"/>
              </a:ext>
            </a:extLst>
          </p:cNvPr>
          <p:cNvSpPr>
            <a:spLocks noGrp="1"/>
          </p:cNvSpPr>
          <p:nvPr>
            <p:ph type="title" hasCustomPrompt="1"/>
          </p:nvPr>
        </p:nvSpPr>
        <p:spPr>
          <a:xfrm>
            <a:off x="457200" y="381508"/>
            <a:ext cx="11274552" cy="822960"/>
          </a:xfrm>
        </p:spPr>
        <p:txBody>
          <a:bodyPr vert="horz"/>
          <a:lstStyle/>
          <a:p>
            <a:r>
              <a:rPr lang="en-US" dirty="0"/>
              <a:t>Click to edit master title style</a:t>
            </a:r>
          </a:p>
        </p:txBody>
      </p:sp>
      <p:sp>
        <p:nvSpPr>
          <p:cNvPr id="9" name="Content Placeholder 5">
            <a:extLst>
              <a:ext uri="{FF2B5EF4-FFF2-40B4-BE49-F238E27FC236}">
                <a16:creationId xmlns:a16="http://schemas.microsoft.com/office/drawing/2014/main" id="{414C1B55-FB49-1B45-80DF-F67865047AC0}"/>
              </a:ext>
            </a:extLst>
          </p:cNvPr>
          <p:cNvSpPr>
            <a:spLocks noGrp="1"/>
          </p:cNvSpPr>
          <p:nvPr>
            <p:ph sz="quarter" idx="11"/>
          </p:nvPr>
        </p:nvSpPr>
        <p:spPr>
          <a:xfrm>
            <a:off x="457199" y="1691640"/>
            <a:ext cx="5529263" cy="4315460"/>
          </a:xfrm>
        </p:spPr>
        <p:txBody>
          <a:bodyPr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5">
            <a:extLst>
              <a:ext uri="{FF2B5EF4-FFF2-40B4-BE49-F238E27FC236}">
                <a16:creationId xmlns:a16="http://schemas.microsoft.com/office/drawing/2014/main" id="{3CE53746-D2D1-A542-9C3B-721279458886}"/>
              </a:ext>
            </a:extLst>
          </p:cNvPr>
          <p:cNvSpPr>
            <a:spLocks noGrp="1"/>
          </p:cNvSpPr>
          <p:nvPr>
            <p:ph sz="quarter" idx="12"/>
          </p:nvPr>
        </p:nvSpPr>
        <p:spPr>
          <a:xfrm>
            <a:off x="6215063" y="1691640"/>
            <a:ext cx="5529263" cy="4315460"/>
          </a:xfrm>
        </p:spPr>
        <p:txBody>
          <a:bodyPr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ext Placeholder 3">
            <a:extLst>
              <a:ext uri="{FF2B5EF4-FFF2-40B4-BE49-F238E27FC236}">
                <a16:creationId xmlns:a16="http://schemas.microsoft.com/office/drawing/2014/main" id="{E1775B28-24EB-909B-477B-0C177F7066CE}"/>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680478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r Three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1B14E8-876B-374C-8CD3-A164EDD6BA34}"/>
              </a:ext>
            </a:extLst>
          </p:cNvPr>
          <p:cNvSpPr/>
          <p:nvPr/>
        </p:nvSpPr>
        <p:spPr>
          <a:xfrm>
            <a:off x="0" y="0"/>
            <a:ext cx="12192000" cy="1207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1783572570"/>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581CAC1E-A9D0-C348-9CA5-ACB7F2A85EDF}"/>
              </a:ext>
            </a:extLst>
          </p:cNvPr>
          <p:cNvSpPr>
            <a:spLocks noGrp="1"/>
          </p:cNvSpPr>
          <p:nvPr>
            <p:ph type="title" hasCustomPrompt="1"/>
          </p:nvPr>
        </p:nvSpPr>
        <p:spPr/>
        <p:txBody>
          <a:bodyPr vert="horz"/>
          <a:lstStyle/>
          <a:p>
            <a:r>
              <a:rPr lang="en-US" dirty="0"/>
              <a:t>Click to edit master title style</a:t>
            </a:r>
          </a:p>
        </p:txBody>
      </p:sp>
      <p:sp>
        <p:nvSpPr>
          <p:cNvPr id="12" name="Content Placeholder 5">
            <a:extLst>
              <a:ext uri="{FF2B5EF4-FFF2-40B4-BE49-F238E27FC236}">
                <a16:creationId xmlns:a16="http://schemas.microsoft.com/office/drawing/2014/main" id="{C1C43114-B0E1-2846-9078-B6D57EAF7066}"/>
              </a:ext>
            </a:extLst>
          </p:cNvPr>
          <p:cNvSpPr>
            <a:spLocks noGrp="1"/>
          </p:cNvSpPr>
          <p:nvPr>
            <p:ph sz="quarter" idx="11"/>
          </p:nvPr>
        </p:nvSpPr>
        <p:spPr>
          <a:xfrm>
            <a:off x="457200" y="1691640"/>
            <a:ext cx="3609976" cy="4315460"/>
          </a:xfrm>
        </p:spPr>
        <p:txBody>
          <a:bodyPr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5">
            <a:extLst>
              <a:ext uri="{FF2B5EF4-FFF2-40B4-BE49-F238E27FC236}">
                <a16:creationId xmlns:a16="http://schemas.microsoft.com/office/drawing/2014/main" id="{021BE228-66AE-6843-8E02-F38AB2654096}"/>
              </a:ext>
            </a:extLst>
          </p:cNvPr>
          <p:cNvSpPr>
            <a:spLocks noGrp="1"/>
          </p:cNvSpPr>
          <p:nvPr>
            <p:ph sz="quarter" idx="13"/>
          </p:nvPr>
        </p:nvSpPr>
        <p:spPr>
          <a:xfrm>
            <a:off x="4295273" y="1691640"/>
            <a:ext cx="3609976" cy="4315460"/>
          </a:xfrm>
        </p:spPr>
        <p:txBody>
          <a:bodyPr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5">
            <a:extLst>
              <a:ext uri="{FF2B5EF4-FFF2-40B4-BE49-F238E27FC236}">
                <a16:creationId xmlns:a16="http://schemas.microsoft.com/office/drawing/2014/main" id="{9AB33A90-9E8D-1947-98FD-768EFEB80DE8}"/>
              </a:ext>
            </a:extLst>
          </p:cNvPr>
          <p:cNvSpPr>
            <a:spLocks noGrp="1"/>
          </p:cNvSpPr>
          <p:nvPr>
            <p:ph sz="quarter" idx="14"/>
          </p:nvPr>
        </p:nvSpPr>
        <p:spPr>
          <a:xfrm>
            <a:off x="8133346" y="1691640"/>
            <a:ext cx="3598406" cy="4315460"/>
          </a:xfrm>
        </p:spPr>
        <p:txBody>
          <a:bodyPr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3">
            <a:extLst>
              <a:ext uri="{FF2B5EF4-FFF2-40B4-BE49-F238E27FC236}">
                <a16:creationId xmlns:a16="http://schemas.microsoft.com/office/drawing/2014/main" id="{BB908027-5CDB-281E-F922-3048E6F12209}"/>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24150506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r Four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5CB2052-3245-174F-AC3A-24DE254967CC}"/>
              </a:ext>
            </a:extLst>
          </p:cNvPr>
          <p:cNvSpPr/>
          <p:nvPr/>
        </p:nvSpPr>
        <p:spPr>
          <a:xfrm>
            <a:off x="0" y="0"/>
            <a:ext cx="12192000" cy="1207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2004801035"/>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8E4186CE-9B9E-5841-BFD2-4B0A423A8DC0}"/>
              </a:ext>
            </a:extLst>
          </p:cNvPr>
          <p:cNvSpPr>
            <a:spLocks noGrp="1"/>
          </p:cNvSpPr>
          <p:nvPr>
            <p:ph type="title" hasCustomPrompt="1"/>
          </p:nvPr>
        </p:nvSpPr>
        <p:spPr/>
        <p:txBody>
          <a:bodyPr vert="horz"/>
          <a:lstStyle/>
          <a:p>
            <a:r>
              <a:rPr lang="en-US" dirty="0"/>
              <a:t>Click to edit master title style</a:t>
            </a:r>
          </a:p>
        </p:txBody>
      </p:sp>
      <p:sp>
        <p:nvSpPr>
          <p:cNvPr id="17" name="Content Placeholder 5">
            <a:extLst>
              <a:ext uri="{FF2B5EF4-FFF2-40B4-BE49-F238E27FC236}">
                <a16:creationId xmlns:a16="http://schemas.microsoft.com/office/drawing/2014/main" id="{11CE56C1-B93C-D94A-8192-1CB3B0A8CE88}"/>
              </a:ext>
            </a:extLst>
          </p:cNvPr>
          <p:cNvSpPr>
            <a:spLocks noGrp="1"/>
          </p:cNvSpPr>
          <p:nvPr>
            <p:ph sz="quarter" idx="11"/>
          </p:nvPr>
        </p:nvSpPr>
        <p:spPr>
          <a:xfrm>
            <a:off x="457200" y="1691640"/>
            <a:ext cx="2641210" cy="4315460"/>
          </a:xfrm>
        </p:spPr>
        <p:txBody>
          <a:bodyPr rIns="182880"/>
          <a:lstStyle>
            <a:lvl1pPr>
              <a:spcBef>
                <a:spcPts val="1600"/>
              </a:spcBef>
              <a:defRPr sz="1600"/>
            </a:lvl1pPr>
            <a:lvl2pPr>
              <a:spcBef>
                <a:spcPts val="1600"/>
              </a:spcBef>
              <a:defRPr sz="1600"/>
            </a:lvl2pPr>
            <a:lvl3pPr>
              <a:spcBef>
                <a:spcPts val="1600"/>
              </a:spcBef>
              <a:defRPr sz="1600"/>
            </a:lvl3pPr>
            <a:lvl4pPr>
              <a:spcBef>
                <a:spcPts val="1600"/>
              </a:spcBef>
              <a:defRPr sz="1600"/>
            </a:lvl4pPr>
            <a:lvl5pPr>
              <a:spcBef>
                <a:spcPts val="16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5">
            <a:extLst>
              <a:ext uri="{FF2B5EF4-FFF2-40B4-BE49-F238E27FC236}">
                <a16:creationId xmlns:a16="http://schemas.microsoft.com/office/drawing/2014/main" id="{F7638F24-71DD-4146-A915-B0D515A40997}"/>
              </a:ext>
            </a:extLst>
          </p:cNvPr>
          <p:cNvSpPr>
            <a:spLocks noGrp="1"/>
          </p:cNvSpPr>
          <p:nvPr>
            <p:ph sz="quarter" idx="14"/>
          </p:nvPr>
        </p:nvSpPr>
        <p:spPr>
          <a:xfrm>
            <a:off x="3345253" y="1691640"/>
            <a:ext cx="2641210" cy="4315460"/>
          </a:xfrm>
        </p:spPr>
        <p:txBody>
          <a:bodyPr rIns="182880"/>
          <a:lstStyle>
            <a:lvl1pPr>
              <a:spcBef>
                <a:spcPts val="1600"/>
              </a:spcBef>
              <a:defRPr sz="1600"/>
            </a:lvl1pPr>
            <a:lvl2pPr>
              <a:spcBef>
                <a:spcPts val="1600"/>
              </a:spcBef>
              <a:defRPr sz="1600"/>
            </a:lvl2pPr>
            <a:lvl3pPr>
              <a:spcBef>
                <a:spcPts val="1600"/>
              </a:spcBef>
              <a:defRPr sz="1600"/>
            </a:lvl3pPr>
            <a:lvl4pPr>
              <a:spcBef>
                <a:spcPts val="1600"/>
              </a:spcBef>
              <a:defRPr sz="1600"/>
            </a:lvl4pPr>
            <a:lvl5pPr>
              <a:spcBef>
                <a:spcPts val="16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Content Placeholder 5">
            <a:extLst>
              <a:ext uri="{FF2B5EF4-FFF2-40B4-BE49-F238E27FC236}">
                <a16:creationId xmlns:a16="http://schemas.microsoft.com/office/drawing/2014/main" id="{5A48B911-B828-7D44-8E9E-7D9E85352FF4}"/>
              </a:ext>
            </a:extLst>
          </p:cNvPr>
          <p:cNvSpPr>
            <a:spLocks noGrp="1"/>
          </p:cNvSpPr>
          <p:nvPr>
            <p:ph sz="quarter" idx="15"/>
          </p:nvPr>
        </p:nvSpPr>
        <p:spPr>
          <a:xfrm>
            <a:off x="6223390" y="1691640"/>
            <a:ext cx="2641210" cy="4315460"/>
          </a:xfrm>
        </p:spPr>
        <p:txBody>
          <a:bodyPr rIns="182880"/>
          <a:lstStyle>
            <a:lvl1pPr>
              <a:spcBef>
                <a:spcPts val="1600"/>
              </a:spcBef>
              <a:defRPr sz="1600"/>
            </a:lvl1pPr>
            <a:lvl2pPr>
              <a:spcBef>
                <a:spcPts val="1600"/>
              </a:spcBef>
              <a:defRPr sz="1600"/>
            </a:lvl2pPr>
            <a:lvl3pPr>
              <a:spcBef>
                <a:spcPts val="1600"/>
              </a:spcBef>
              <a:defRPr sz="1600"/>
            </a:lvl3pPr>
            <a:lvl4pPr>
              <a:spcBef>
                <a:spcPts val="1600"/>
              </a:spcBef>
              <a:defRPr sz="1600"/>
            </a:lvl4pPr>
            <a:lvl5pPr>
              <a:spcBef>
                <a:spcPts val="16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967E14D1-92A5-B141-A9A2-66BA6C306933}"/>
              </a:ext>
            </a:extLst>
          </p:cNvPr>
          <p:cNvSpPr>
            <a:spLocks noGrp="1"/>
          </p:cNvSpPr>
          <p:nvPr>
            <p:ph sz="quarter" idx="16"/>
          </p:nvPr>
        </p:nvSpPr>
        <p:spPr>
          <a:xfrm>
            <a:off x="9093200" y="1691640"/>
            <a:ext cx="2641600" cy="4315460"/>
          </a:xfrm>
        </p:spPr>
        <p:txBody>
          <a:bodyPr rIns="182880"/>
          <a:lstStyle>
            <a:lvl1pPr>
              <a:spcBef>
                <a:spcPts val="1600"/>
              </a:spcBef>
              <a:defRPr sz="1600"/>
            </a:lvl1pPr>
            <a:lvl2pPr>
              <a:spcBef>
                <a:spcPts val="1600"/>
              </a:spcBef>
              <a:defRPr sz="1600"/>
            </a:lvl2pPr>
            <a:lvl3pPr>
              <a:spcBef>
                <a:spcPts val="1600"/>
              </a:spcBef>
              <a:defRPr sz="1600"/>
            </a:lvl3pPr>
            <a:lvl4pPr>
              <a:spcBef>
                <a:spcPts val="1600"/>
              </a:spcBef>
              <a:defRPr sz="1600"/>
            </a:lvl4pPr>
            <a:lvl5pPr>
              <a:spcBef>
                <a:spcPts val="16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3">
            <a:extLst>
              <a:ext uri="{FF2B5EF4-FFF2-40B4-BE49-F238E27FC236}">
                <a16:creationId xmlns:a16="http://schemas.microsoft.com/office/drawing/2014/main" id="{912A1E96-34F3-D15E-B96C-5DF04CE59F79}"/>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25436450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4291589-CD70-D544-A42B-7CBFCA4D12B5}"/>
              </a:ext>
            </a:extLst>
          </p:cNvPr>
          <p:cNvGraphicFramePr>
            <a:graphicFrameLocks noChangeAspect="1"/>
          </p:cNvGraphicFramePr>
          <p:nvPr>
            <p:custDataLst>
              <p:tags r:id="rId1"/>
            </p:custDataLst>
            <p:extLst>
              <p:ext uri="{D42A27DB-BD31-4B8C-83A1-F6EECF244321}">
                <p14:modId xmlns:p14="http://schemas.microsoft.com/office/powerpoint/2010/main" val="2053132817"/>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Object 2" hidden="1">
                        <a:extLst>
                          <a:ext uri="{FF2B5EF4-FFF2-40B4-BE49-F238E27FC236}">
                            <a16:creationId xmlns:a16="http://schemas.microsoft.com/office/drawing/2014/main" id="{84291589-CD70-D544-A42B-7CBFCA4D12B5}"/>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pic>
        <p:nvPicPr>
          <p:cNvPr id="5" name="Graphic 4">
            <a:extLst>
              <a:ext uri="{FF2B5EF4-FFF2-40B4-BE49-F238E27FC236}">
                <a16:creationId xmlns:a16="http://schemas.microsoft.com/office/drawing/2014/main" id="{9BA789D0-ADF4-0E41-933B-A0E65339326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717410" y="2991738"/>
            <a:ext cx="2757180" cy="874524"/>
          </a:xfrm>
          <a:prstGeom prst="rect">
            <a:avLst/>
          </a:prstGeom>
        </p:spPr>
      </p:pic>
    </p:spTree>
    <p:extLst>
      <p:ext uri="{BB962C8B-B14F-4D97-AF65-F5344CB8AC3E}">
        <p14:creationId xmlns:p14="http://schemas.microsoft.com/office/powerpoint/2010/main" val="743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F6710D8F-0C63-AC41-AED8-7250F0DC1BE5}"/>
              </a:ext>
            </a:extLst>
          </p:cNvPr>
          <p:cNvGraphicFramePr>
            <a:graphicFrameLocks noChangeAspect="1"/>
          </p:cNvGraphicFramePr>
          <p:nvPr>
            <p:custDataLst>
              <p:tags r:id="rId1"/>
            </p:custDataLst>
            <p:extLst>
              <p:ext uri="{D42A27DB-BD31-4B8C-83A1-F6EECF244321}">
                <p14:modId xmlns:p14="http://schemas.microsoft.com/office/powerpoint/2010/main" val="1070843035"/>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F6710D8F-0C63-AC41-AED8-7250F0DC1BE5}"/>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B793E11-CA7F-4409-AF5F-4334AE726D78}"/>
              </a:ext>
            </a:extLst>
          </p:cNvPr>
          <p:cNvSpPr>
            <a:spLocks noGrp="1"/>
          </p:cNvSpPr>
          <p:nvPr>
            <p:ph type="title" hasCustomPrompt="1"/>
          </p:nvPr>
        </p:nvSpPr>
        <p:spPr/>
        <p:txBody>
          <a:bodyPr vert="horz"/>
          <a:lstStyle/>
          <a:p>
            <a:r>
              <a:rPr lang="en-US" dirty="0"/>
              <a:t>Click to edit master title style</a:t>
            </a:r>
          </a:p>
        </p:txBody>
      </p:sp>
      <p:sp>
        <p:nvSpPr>
          <p:cNvPr id="5" name="Text Placeholder 4">
            <a:extLst>
              <a:ext uri="{FF2B5EF4-FFF2-40B4-BE49-F238E27FC236}">
                <a16:creationId xmlns:a16="http://schemas.microsoft.com/office/drawing/2014/main" id="{C53641C5-53EA-5639-53E5-637EA83D4796}"/>
              </a:ext>
            </a:extLst>
          </p:cNvPr>
          <p:cNvSpPr>
            <a:spLocks noGrp="1"/>
          </p:cNvSpPr>
          <p:nvPr>
            <p:ph type="body" sz="quarter" idx="10"/>
          </p:nvPr>
        </p:nvSpPr>
        <p:spPr>
          <a:xfrm>
            <a:off x="457200" y="1694049"/>
            <a:ext cx="11280775" cy="43130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a:extLst>
              <a:ext uri="{FF2B5EF4-FFF2-40B4-BE49-F238E27FC236}">
                <a16:creationId xmlns:a16="http://schemas.microsoft.com/office/drawing/2014/main" id="{2670474E-A895-B903-A952-A33D7903278C}"/>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651079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Light Blue">
    <p:bg>
      <p:bgPr>
        <a:solidFill>
          <a:schemeClr val="bg2"/>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F6710D8F-0C63-AC41-AED8-7250F0DC1BE5}"/>
              </a:ext>
            </a:extLst>
          </p:cNvPr>
          <p:cNvGraphicFramePr>
            <a:graphicFrameLocks noChangeAspect="1"/>
          </p:cNvGraphicFramePr>
          <p:nvPr>
            <p:custDataLst>
              <p:tags r:id="rId1"/>
            </p:custDataLst>
            <p:extLst>
              <p:ext uri="{D42A27DB-BD31-4B8C-83A1-F6EECF244321}">
                <p14:modId xmlns:p14="http://schemas.microsoft.com/office/powerpoint/2010/main" val="534970532"/>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6" name="Object 5" hidden="1">
                        <a:extLst>
                          <a:ext uri="{FF2B5EF4-FFF2-40B4-BE49-F238E27FC236}">
                            <a16:creationId xmlns:a16="http://schemas.microsoft.com/office/drawing/2014/main" id="{F6710D8F-0C63-AC41-AED8-7250F0DC1BE5}"/>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B793E11-CA7F-4409-AF5F-4334AE726D78}"/>
              </a:ext>
            </a:extLst>
          </p:cNvPr>
          <p:cNvSpPr>
            <a:spLocks noGrp="1"/>
          </p:cNvSpPr>
          <p:nvPr>
            <p:ph type="title" hasCustomPrompt="1"/>
          </p:nvPr>
        </p:nvSpPr>
        <p:spPr/>
        <p:txBody>
          <a:bodyPr vert="horz"/>
          <a:lstStyle/>
          <a:p>
            <a:r>
              <a:rPr lang="en-US" dirty="0"/>
              <a:t>Click to edit master title style</a:t>
            </a:r>
          </a:p>
        </p:txBody>
      </p:sp>
      <p:sp>
        <p:nvSpPr>
          <p:cNvPr id="8" name="Text Placeholder 4">
            <a:extLst>
              <a:ext uri="{FF2B5EF4-FFF2-40B4-BE49-F238E27FC236}">
                <a16:creationId xmlns:a16="http://schemas.microsoft.com/office/drawing/2014/main" id="{3E72A170-D4CA-78E9-DEDB-E274A1E5F391}"/>
              </a:ext>
            </a:extLst>
          </p:cNvPr>
          <p:cNvSpPr>
            <a:spLocks noGrp="1"/>
          </p:cNvSpPr>
          <p:nvPr>
            <p:ph type="body" sz="quarter" idx="10"/>
          </p:nvPr>
        </p:nvSpPr>
        <p:spPr>
          <a:xfrm>
            <a:off x="457200" y="1694049"/>
            <a:ext cx="11280775" cy="43130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3">
            <a:extLst>
              <a:ext uri="{FF2B5EF4-FFF2-40B4-BE49-F238E27FC236}">
                <a16:creationId xmlns:a16="http://schemas.microsoft.com/office/drawing/2014/main" id="{48F15AAC-4062-D7DB-E39D-B42E8B6E323E}"/>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58854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3538899625"/>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7237868D-9B84-AE4F-B833-8E8C7F585207}"/>
              </a:ext>
            </a:extLst>
          </p:cNvPr>
          <p:cNvSpPr>
            <a:spLocks noGrp="1"/>
          </p:cNvSpPr>
          <p:nvPr>
            <p:ph type="title" hasCustomPrompt="1"/>
          </p:nvPr>
        </p:nvSpPr>
        <p:spPr/>
        <p:txBody>
          <a:bodyPr vert="horz"/>
          <a:lstStyle/>
          <a:p>
            <a:r>
              <a:rPr lang="en-US" dirty="0"/>
              <a:t>Click to edit master title style</a:t>
            </a:r>
          </a:p>
        </p:txBody>
      </p:sp>
      <p:sp>
        <p:nvSpPr>
          <p:cNvPr id="6" name="Content Placeholder 5">
            <a:extLst>
              <a:ext uri="{FF2B5EF4-FFF2-40B4-BE49-F238E27FC236}">
                <a16:creationId xmlns:a16="http://schemas.microsoft.com/office/drawing/2014/main" id="{6FE5EBD5-3136-174B-831A-04B8DF69E5D6}"/>
              </a:ext>
            </a:extLst>
          </p:cNvPr>
          <p:cNvSpPr>
            <a:spLocks noGrp="1"/>
          </p:cNvSpPr>
          <p:nvPr>
            <p:ph sz="quarter" idx="11"/>
          </p:nvPr>
        </p:nvSpPr>
        <p:spPr>
          <a:xfrm>
            <a:off x="457199" y="1691640"/>
            <a:ext cx="5529263" cy="4315460"/>
          </a:xfrm>
        </p:spPr>
        <p:txBody>
          <a:bodyPr rIns="182880"/>
          <a:lstStyle>
            <a:lvl1pPr>
              <a:spcBef>
                <a:spcPts val="2000"/>
              </a:spcBef>
              <a:defRPr/>
            </a:lvl1pPr>
            <a:lvl2pPr>
              <a:spcBef>
                <a:spcPts val="2000"/>
              </a:spcBef>
              <a:defRPr/>
            </a:lvl2pPr>
            <a:lvl3pPr>
              <a:spcBef>
                <a:spcPts val="2000"/>
              </a:spcBef>
              <a:defRPr/>
            </a:lvl3pPr>
            <a:lvl4pPr>
              <a:spcBef>
                <a:spcPts val="2000"/>
              </a:spcBef>
              <a:defRPr/>
            </a:lvl4pPr>
            <a:lvl5pPr>
              <a:spcBef>
                <a:spcPts val="20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5">
            <a:extLst>
              <a:ext uri="{FF2B5EF4-FFF2-40B4-BE49-F238E27FC236}">
                <a16:creationId xmlns:a16="http://schemas.microsoft.com/office/drawing/2014/main" id="{A1E52CE3-22DF-5A41-9EAD-D5575B3917AE}"/>
              </a:ext>
            </a:extLst>
          </p:cNvPr>
          <p:cNvSpPr>
            <a:spLocks noGrp="1"/>
          </p:cNvSpPr>
          <p:nvPr>
            <p:ph sz="quarter" idx="12"/>
          </p:nvPr>
        </p:nvSpPr>
        <p:spPr>
          <a:xfrm>
            <a:off x="6215063" y="1691640"/>
            <a:ext cx="5529263" cy="4315460"/>
          </a:xfrm>
        </p:spPr>
        <p:txBody>
          <a:bodyPr rIns="182880"/>
          <a:lstStyle>
            <a:lvl1pPr>
              <a:spcBef>
                <a:spcPts val="2000"/>
              </a:spcBef>
              <a:defRPr/>
            </a:lvl1pPr>
            <a:lvl2pPr>
              <a:spcBef>
                <a:spcPts val="2000"/>
              </a:spcBef>
              <a:defRPr/>
            </a:lvl2pPr>
            <a:lvl3pPr>
              <a:spcBef>
                <a:spcPts val="2000"/>
              </a:spcBef>
              <a:defRPr/>
            </a:lvl3pPr>
            <a:lvl4pPr>
              <a:spcBef>
                <a:spcPts val="2000"/>
              </a:spcBef>
              <a:defRPr/>
            </a:lvl4pPr>
            <a:lvl5pPr>
              <a:spcBef>
                <a:spcPts val="20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3">
            <a:extLst>
              <a:ext uri="{FF2B5EF4-FFF2-40B4-BE49-F238E27FC236}">
                <a16:creationId xmlns:a16="http://schemas.microsoft.com/office/drawing/2014/main" id="{77DB6F2C-0C32-8719-1EBA-47B85792DD47}"/>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101716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721340287"/>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581CAC1E-A9D0-C348-9CA5-ACB7F2A85EDF}"/>
              </a:ext>
            </a:extLst>
          </p:cNvPr>
          <p:cNvSpPr>
            <a:spLocks noGrp="1"/>
          </p:cNvSpPr>
          <p:nvPr>
            <p:ph type="title" hasCustomPrompt="1"/>
          </p:nvPr>
        </p:nvSpPr>
        <p:spPr>
          <a:xfrm>
            <a:off x="457200" y="381508"/>
            <a:ext cx="11274552" cy="822960"/>
          </a:xfrm>
        </p:spPr>
        <p:txBody>
          <a:bodyPr vert="horz"/>
          <a:lstStyle/>
          <a:p>
            <a:r>
              <a:rPr lang="en-US" dirty="0"/>
              <a:t>Click to edit master title style</a:t>
            </a:r>
          </a:p>
        </p:txBody>
      </p:sp>
      <p:sp>
        <p:nvSpPr>
          <p:cNvPr id="9" name="Content Placeholder 5">
            <a:extLst>
              <a:ext uri="{FF2B5EF4-FFF2-40B4-BE49-F238E27FC236}">
                <a16:creationId xmlns:a16="http://schemas.microsoft.com/office/drawing/2014/main" id="{45AB35AA-8D35-7641-A957-D4B0335C4E6D}"/>
              </a:ext>
            </a:extLst>
          </p:cNvPr>
          <p:cNvSpPr>
            <a:spLocks noGrp="1"/>
          </p:cNvSpPr>
          <p:nvPr>
            <p:ph sz="quarter" idx="11"/>
          </p:nvPr>
        </p:nvSpPr>
        <p:spPr>
          <a:xfrm>
            <a:off x="457200" y="1691640"/>
            <a:ext cx="3609976" cy="4315460"/>
          </a:xfrm>
        </p:spPr>
        <p:txBody>
          <a:bodyPr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a:extLst>
              <a:ext uri="{FF2B5EF4-FFF2-40B4-BE49-F238E27FC236}">
                <a16:creationId xmlns:a16="http://schemas.microsoft.com/office/drawing/2014/main" id="{EBAB0896-32F4-184C-AB6B-8BD1DC29EDF6}"/>
              </a:ext>
            </a:extLst>
          </p:cNvPr>
          <p:cNvSpPr>
            <a:spLocks noGrp="1"/>
          </p:cNvSpPr>
          <p:nvPr>
            <p:ph sz="quarter" idx="13"/>
          </p:nvPr>
        </p:nvSpPr>
        <p:spPr>
          <a:xfrm>
            <a:off x="4295273" y="1691640"/>
            <a:ext cx="3609976" cy="4315460"/>
          </a:xfrm>
        </p:spPr>
        <p:txBody>
          <a:bodyPr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5">
            <a:extLst>
              <a:ext uri="{FF2B5EF4-FFF2-40B4-BE49-F238E27FC236}">
                <a16:creationId xmlns:a16="http://schemas.microsoft.com/office/drawing/2014/main" id="{737AFD7F-3700-A74E-A770-258AE729175D}"/>
              </a:ext>
            </a:extLst>
          </p:cNvPr>
          <p:cNvSpPr>
            <a:spLocks noGrp="1"/>
          </p:cNvSpPr>
          <p:nvPr>
            <p:ph sz="quarter" idx="14"/>
          </p:nvPr>
        </p:nvSpPr>
        <p:spPr>
          <a:xfrm>
            <a:off x="8133346" y="1691640"/>
            <a:ext cx="3598406" cy="4315460"/>
          </a:xfrm>
        </p:spPr>
        <p:txBody>
          <a:bodyPr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3">
            <a:extLst>
              <a:ext uri="{FF2B5EF4-FFF2-40B4-BE49-F238E27FC236}">
                <a16:creationId xmlns:a16="http://schemas.microsoft.com/office/drawing/2014/main" id="{C6824E04-A382-7990-7704-E778C1112AF7}"/>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337187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5B0DF66-7FB8-254D-86AC-C0A1063CF651}"/>
              </a:ext>
            </a:extLst>
          </p:cNvPr>
          <p:cNvGraphicFramePr>
            <a:graphicFrameLocks noChangeAspect="1"/>
          </p:cNvGraphicFramePr>
          <p:nvPr>
            <p:custDataLst>
              <p:tags r:id="rId1"/>
            </p:custDataLst>
            <p:extLst>
              <p:ext uri="{D42A27DB-BD31-4B8C-83A1-F6EECF244321}">
                <p14:modId xmlns:p14="http://schemas.microsoft.com/office/powerpoint/2010/main" val="3167510664"/>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8" name="Object 7" hidden="1">
                        <a:extLst>
                          <a:ext uri="{FF2B5EF4-FFF2-40B4-BE49-F238E27FC236}">
                            <a16:creationId xmlns:a16="http://schemas.microsoft.com/office/drawing/2014/main" id="{C5B0DF66-7FB8-254D-86AC-C0A1063CF651}"/>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8E4186CE-9B9E-5841-BFD2-4B0A423A8DC0}"/>
              </a:ext>
            </a:extLst>
          </p:cNvPr>
          <p:cNvSpPr>
            <a:spLocks noGrp="1"/>
          </p:cNvSpPr>
          <p:nvPr>
            <p:ph type="title" hasCustomPrompt="1"/>
          </p:nvPr>
        </p:nvSpPr>
        <p:spPr>
          <a:xfrm>
            <a:off x="457200" y="381508"/>
            <a:ext cx="11274552" cy="822960"/>
          </a:xfrm>
        </p:spPr>
        <p:txBody>
          <a:bodyPr vert="horz"/>
          <a:lstStyle/>
          <a:p>
            <a:r>
              <a:rPr lang="en-US" dirty="0"/>
              <a:t>Click to edit master title style</a:t>
            </a:r>
          </a:p>
        </p:txBody>
      </p:sp>
      <p:sp>
        <p:nvSpPr>
          <p:cNvPr id="9" name="Content Placeholder 5">
            <a:extLst>
              <a:ext uri="{FF2B5EF4-FFF2-40B4-BE49-F238E27FC236}">
                <a16:creationId xmlns:a16="http://schemas.microsoft.com/office/drawing/2014/main" id="{20785959-5330-1348-AA72-B8F3DECC25C0}"/>
              </a:ext>
            </a:extLst>
          </p:cNvPr>
          <p:cNvSpPr>
            <a:spLocks noGrp="1"/>
          </p:cNvSpPr>
          <p:nvPr>
            <p:ph sz="quarter" idx="11"/>
          </p:nvPr>
        </p:nvSpPr>
        <p:spPr>
          <a:xfrm>
            <a:off x="457200" y="1691640"/>
            <a:ext cx="2641210" cy="4315460"/>
          </a:xfrm>
        </p:spPr>
        <p:txBody>
          <a:bodyPr rIns="182880"/>
          <a:lstStyle>
            <a:lvl1pPr>
              <a:spcBef>
                <a:spcPts val="1600"/>
              </a:spcBef>
              <a:defRPr sz="1600"/>
            </a:lvl1pPr>
            <a:lvl2pPr>
              <a:spcBef>
                <a:spcPts val="1600"/>
              </a:spcBef>
              <a:defRPr sz="1600"/>
            </a:lvl2pPr>
            <a:lvl3pPr>
              <a:spcBef>
                <a:spcPts val="1600"/>
              </a:spcBef>
              <a:defRPr sz="1600"/>
            </a:lvl3pPr>
            <a:lvl4pPr>
              <a:spcBef>
                <a:spcPts val="1600"/>
              </a:spcBef>
              <a:defRPr sz="1600"/>
            </a:lvl4pPr>
            <a:lvl5pPr>
              <a:spcBef>
                <a:spcPts val="16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a:extLst>
              <a:ext uri="{FF2B5EF4-FFF2-40B4-BE49-F238E27FC236}">
                <a16:creationId xmlns:a16="http://schemas.microsoft.com/office/drawing/2014/main" id="{7188244C-41BD-864A-9886-D0B110665EC1}"/>
              </a:ext>
            </a:extLst>
          </p:cNvPr>
          <p:cNvSpPr>
            <a:spLocks noGrp="1"/>
          </p:cNvSpPr>
          <p:nvPr>
            <p:ph sz="quarter" idx="14"/>
          </p:nvPr>
        </p:nvSpPr>
        <p:spPr>
          <a:xfrm>
            <a:off x="3345253" y="1691640"/>
            <a:ext cx="2641210" cy="4315460"/>
          </a:xfrm>
        </p:spPr>
        <p:txBody>
          <a:bodyPr rIns="182880"/>
          <a:lstStyle>
            <a:lvl1pPr>
              <a:spcBef>
                <a:spcPts val="1600"/>
              </a:spcBef>
              <a:defRPr sz="1600"/>
            </a:lvl1pPr>
            <a:lvl2pPr>
              <a:spcBef>
                <a:spcPts val="1600"/>
              </a:spcBef>
              <a:defRPr sz="1600"/>
            </a:lvl2pPr>
            <a:lvl3pPr>
              <a:spcBef>
                <a:spcPts val="1600"/>
              </a:spcBef>
              <a:defRPr sz="1600"/>
            </a:lvl3pPr>
            <a:lvl4pPr>
              <a:spcBef>
                <a:spcPts val="1600"/>
              </a:spcBef>
              <a:defRPr sz="1600"/>
            </a:lvl4pPr>
            <a:lvl5pPr>
              <a:spcBef>
                <a:spcPts val="16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5">
            <a:extLst>
              <a:ext uri="{FF2B5EF4-FFF2-40B4-BE49-F238E27FC236}">
                <a16:creationId xmlns:a16="http://schemas.microsoft.com/office/drawing/2014/main" id="{CCCC4E59-C5A8-1945-B302-493C36B76C8D}"/>
              </a:ext>
            </a:extLst>
          </p:cNvPr>
          <p:cNvSpPr>
            <a:spLocks noGrp="1"/>
          </p:cNvSpPr>
          <p:nvPr>
            <p:ph sz="quarter" idx="15"/>
          </p:nvPr>
        </p:nvSpPr>
        <p:spPr>
          <a:xfrm>
            <a:off x="6223390" y="1691640"/>
            <a:ext cx="2641210" cy="4315460"/>
          </a:xfrm>
        </p:spPr>
        <p:txBody>
          <a:bodyPr rIns="182880"/>
          <a:lstStyle>
            <a:lvl1pPr>
              <a:spcBef>
                <a:spcPts val="1600"/>
              </a:spcBef>
              <a:defRPr sz="1600"/>
            </a:lvl1pPr>
            <a:lvl2pPr>
              <a:spcBef>
                <a:spcPts val="1600"/>
              </a:spcBef>
              <a:defRPr sz="1600"/>
            </a:lvl2pPr>
            <a:lvl3pPr>
              <a:spcBef>
                <a:spcPts val="1600"/>
              </a:spcBef>
              <a:defRPr sz="1600"/>
            </a:lvl3pPr>
            <a:lvl4pPr>
              <a:spcBef>
                <a:spcPts val="1600"/>
              </a:spcBef>
              <a:defRPr sz="1600"/>
            </a:lvl4pPr>
            <a:lvl5pPr>
              <a:spcBef>
                <a:spcPts val="16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5">
            <a:extLst>
              <a:ext uri="{FF2B5EF4-FFF2-40B4-BE49-F238E27FC236}">
                <a16:creationId xmlns:a16="http://schemas.microsoft.com/office/drawing/2014/main" id="{2E9B3DAB-77D8-CB47-BBFD-E571548F8FA0}"/>
              </a:ext>
            </a:extLst>
          </p:cNvPr>
          <p:cNvSpPr>
            <a:spLocks noGrp="1"/>
          </p:cNvSpPr>
          <p:nvPr>
            <p:ph sz="quarter" idx="16"/>
          </p:nvPr>
        </p:nvSpPr>
        <p:spPr>
          <a:xfrm>
            <a:off x="9093200" y="1691640"/>
            <a:ext cx="2641600" cy="4315460"/>
          </a:xfrm>
        </p:spPr>
        <p:txBody>
          <a:bodyPr rIns="182880"/>
          <a:lstStyle>
            <a:lvl1pPr>
              <a:spcBef>
                <a:spcPts val="1600"/>
              </a:spcBef>
              <a:defRPr sz="1600"/>
            </a:lvl1pPr>
            <a:lvl2pPr>
              <a:spcBef>
                <a:spcPts val="1600"/>
              </a:spcBef>
              <a:defRPr sz="1600"/>
            </a:lvl2pPr>
            <a:lvl3pPr>
              <a:spcBef>
                <a:spcPts val="1600"/>
              </a:spcBef>
              <a:defRPr sz="1600"/>
            </a:lvl3pPr>
            <a:lvl4pPr>
              <a:spcBef>
                <a:spcPts val="1600"/>
              </a:spcBef>
              <a:defRPr sz="1600"/>
            </a:lvl4pPr>
            <a:lvl5pPr>
              <a:spcBef>
                <a:spcPts val="16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3">
            <a:extLst>
              <a:ext uri="{FF2B5EF4-FFF2-40B4-BE49-F238E27FC236}">
                <a16:creationId xmlns:a16="http://schemas.microsoft.com/office/drawing/2014/main" id="{CD296512-B89C-BC5B-2C06-37FE9FDBB2E7}"/>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400994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9E7F4F5-161F-BB4B-B53B-C5A851412782}"/>
              </a:ext>
            </a:extLst>
          </p:cNvPr>
          <p:cNvGraphicFramePr>
            <a:graphicFrameLocks noChangeAspect="1"/>
          </p:cNvGraphicFramePr>
          <p:nvPr>
            <p:custDataLst>
              <p:tags r:id="rId1"/>
            </p:custDataLst>
            <p:extLst>
              <p:ext uri="{D42A27DB-BD31-4B8C-83A1-F6EECF244321}">
                <p14:modId xmlns:p14="http://schemas.microsoft.com/office/powerpoint/2010/main" val="1887378944"/>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Object 4" hidden="1">
                        <a:extLst>
                          <a:ext uri="{FF2B5EF4-FFF2-40B4-BE49-F238E27FC236}">
                            <a16:creationId xmlns:a16="http://schemas.microsoft.com/office/drawing/2014/main" id="{E9E7F4F5-161F-BB4B-B53B-C5A851412782}"/>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94E75330-0906-7041-819F-960237FD5FBB}"/>
              </a:ext>
            </a:extLst>
          </p:cNvPr>
          <p:cNvSpPr>
            <a:spLocks noGrp="1"/>
          </p:cNvSpPr>
          <p:nvPr>
            <p:ph type="title" hasCustomPrompt="1"/>
          </p:nvPr>
        </p:nvSpPr>
        <p:spPr/>
        <p:txBody>
          <a:bodyPr vert="horz"/>
          <a:lstStyle/>
          <a:p>
            <a:r>
              <a:rPr lang="en-US" dirty="0"/>
              <a:t>Click to edit master title style</a:t>
            </a:r>
          </a:p>
        </p:txBody>
      </p:sp>
      <p:sp>
        <p:nvSpPr>
          <p:cNvPr id="2" name="Text Placeholder 3">
            <a:extLst>
              <a:ext uri="{FF2B5EF4-FFF2-40B4-BE49-F238E27FC236}">
                <a16:creationId xmlns:a16="http://schemas.microsoft.com/office/drawing/2014/main" id="{AAA129D9-AD8E-F1B7-BD42-5B073BAA58BD}"/>
              </a:ext>
            </a:extLst>
          </p:cNvPr>
          <p:cNvSpPr>
            <a:spLocks noGrp="1"/>
          </p:cNvSpPr>
          <p:nvPr>
            <p:ph type="body" sz="half" idx="2" hasCustomPrompt="1"/>
          </p:nvPr>
        </p:nvSpPr>
        <p:spPr>
          <a:xfrm>
            <a:off x="1541462" y="6223000"/>
            <a:ext cx="9126537" cy="362279"/>
          </a:xfrm>
        </p:spPr>
        <p:txBody>
          <a:bodyPr anchor="b" anchorCtr="0"/>
          <a:lstStyle>
            <a:lvl1pPr marL="0" indent="0" algn="l">
              <a:buNone/>
              <a:defRPr sz="9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footnote/source</a:t>
            </a:r>
          </a:p>
        </p:txBody>
      </p:sp>
    </p:spTree>
    <p:extLst>
      <p:ext uri="{BB962C8B-B14F-4D97-AF65-F5344CB8AC3E}">
        <p14:creationId xmlns:p14="http://schemas.microsoft.com/office/powerpoint/2010/main" val="201126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3.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ags" Target="../tags/tag2.xml"/><Relationship Id="rId40"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FE45441-7E5B-8F4F-AEE9-C817B4D674E4}"/>
              </a:ext>
            </a:extLst>
          </p:cNvPr>
          <p:cNvGraphicFramePr>
            <a:graphicFrameLocks noChangeAspect="1"/>
          </p:cNvGraphicFramePr>
          <p:nvPr>
            <p:custDataLst>
              <p:tags r:id="rId37"/>
            </p:custDataLst>
            <p:extLst>
              <p:ext uri="{D42A27DB-BD31-4B8C-83A1-F6EECF244321}">
                <p14:modId xmlns:p14="http://schemas.microsoft.com/office/powerpoint/2010/main" val="2293113980"/>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8" imgW="7772400" imgH="10058400" progId="TCLayout.ActiveDocument.1">
                  <p:embed/>
                </p:oleObj>
              </mc:Choice>
              <mc:Fallback>
                <p:oleObj name="think-cell Slide" r:id="rId38" imgW="7772400" imgH="10058400" progId="TCLayout.ActiveDocument.1">
                  <p:embed/>
                  <p:pic>
                    <p:nvPicPr>
                      <p:cNvPr id="7" name="Object 6" hidden="1">
                        <a:extLst>
                          <a:ext uri="{FF2B5EF4-FFF2-40B4-BE49-F238E27FC236}">
                            <a16:creationId xmlns:a16="http://schemas.microsoft.com/office/drawing/2014/main" id="{4FE45441-7E5B-8F4F-AEE9-C817B4D674E4}"/>
                          </a:ext>
                        </a:extLst>
                      </p:cNvPr>
                      <p:cNvPicPr/>
                      <p:nvPr/>
                    </p:nvPicPr>
                    <p:blipFill>
                      <a:blip r:embed="rId39"/>
                      <a:stretch>
                        <a:fillRect/>
                      </a:stretch>
                    </p:blipFill>
                    <p:spPr>
                      <a:xfrm>
                        <a:off x="1588" y="1588"/>
                        <a:ext cx="1227"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8C88F042-2AFB-42B5-BB01-4498F4506EAD}"/>
              </a:ext>
            </a:extLst>
          </p:cNvPr>
          <p:cNvSpPr>
            <a:spLocks noGrp="1"/>
          </p:cNvSpPr>
          <p:nvPr>
            <p:ph type="title"/>
          </p:nvPr>
        </p:nvSpPr>
        <p:spPr>
          <a:xfrm>
            <a:off x="457200" y="381508"/>
            <a:ext cx="11274552" cy="82296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BA90925-69FD-4467-9C11-D2AEE94BABAD}"/>
              </a:ext>
            </a:extLst>
          </p:cNvPr>
          <p:cNvSpPr>
            <a:spLocks noGrp="1"/>
          </p:cNvSpPr>
          <p:nvPr>
            <p:ph type="body" idx="1"/>
          </p:nvPr>
        </p:nvSpPr>
        <p:spPr>
          <a:xfrm>
            <a:off x="457200" y="1694048"/>
            <a:ext cx="11274552" cy="4313052"/>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Graphic 4">
            <a:extLst>
              <a:ext uri="{FF2B5EF4-FFF2-40B4-BE49-F238E27FC236}">
                <a16:creationId xmlns:a16="http://schemas.microsoft.com/office/drawing/2014/main" id="{88C3A460-F63C-0546-843C-A59244F90C02}"/>
              </a:ext>
            </a:extLst>
          </p:cNvPr>
          <p:cNvPicPr>
            <a:picLocks noChangeAspect="1"/>
          </p:cNvPicPr>
          <p:nvPr userDrawn="1"/>
        </p:nvPicPr>
        <p:blipFill>
          <a:blip r:embed="rId40">
            <a:extLst>
              <a:ext uri="{96DAC541-7B7A-43D3-8B79-37D633B846F1}">
                <asvg:svgBlip xmlns:asvg="http://schemas.microsoft.com/office/drawing/2016/SVG/main" r:embed="rId41"/>
              </a:ext>
            </a:extLst>
          </a:blip>
          <a:stretch>
            <a:fillRect/>
          </a:stretch>
        </p:blipFill>
        <p:spPr>
          <a:xfrm>
            <a:off x="453898" y="6185491"/>
            <a:ext cx="421200" cy="352632"/>
          </a:xfrm>
          <a:prstGeom prst="rect">
            <a:avLst/>
          </a:prstGeom>
        </p:spPr>
      </p:pic>
      <p:sp>
        <p:nvSpPr>
          <p:cNvPr id="9" name="TextBox 8">
            <a:extLst>
              <a:ext uri="{FF2B5EF4-FFF2-40B4-BE49-F238E27FC236}">
                <a16:creationId xmlns:a16="http://schemas.microsoft.com/office/drawing/2014/main" id="{EDDCBDBC-D1A7-DC30-F254-867273DE5DA6}"/>
              </a:ext>
            </a:extLst>
          </p:cNvPr>
          <p:cNvSpPr txBox="1"/>
          <p:nvPr userDrawn="1"/>
        </p:nvSpPr>
        <p:spPr>
          <a:xfrm>
            <a:off x="11358961" y="6434080"/>
            <a:ext cx="379141" cy="138499"/>
          </a:xfrm>
          <a:prstGeom prst="rect">
            <a:avLst/>
          </a:prstGeom>
          <a:noFill/>
        </p:spPr>
        <p:txBody>
          <a:bodyPr wrap="square" lIns="0" tIns="0" rIns="0" bIns="0" rtlCol="0" anchor="b">
            <a:spAutoFit/>
          </a:bodyPr>
          <a:lstStyle/>
          <a:p>
            <a:pPr algn="r"/>
            <a:fld id="{2E41F6C8-4AC0-3E4A-83FC-D61DA5B25C9B}" type="slidenum">
              <a:rPr lang="en-US" sz="900" smtClean="0">
                <a:solidFill>
                  <a:schemeClr val="tx2"/>
                </a:solidFill>
              </a:rPr>
              <a:pPr algn="r"/>
              <a:t>‹#›</a:t>
            </a:fld>
            <a:endParaRPr lang="en-US" sz="900" dirty="0">
              <a:solidFill>
                <a:schemeClr val="tx2"/>
              </a:solidFill>
            </a:endParaRPr>
          </a:p>
        </p:txBody>
      </p:sp>
    </p:spTree>
    <p:extLst>
      <p:ext uri="{BB962C8B-B14F-4D97-AF65-F5344CB8AC3E}">
        <p14:creationId xmlns:p14="http://schemas.microsoft.com/office/powerpoint/2010/main" val="2562128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 id="2147483693" r:id="rId10"/>
    <p:sldLayoutId id="2147483694" r:id="rId11"/>
    <p:sldLayoutId id="2147483696"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97" r:id="rId21"/>
    <p:sldLayoutId id="2147483679" r:id="rId22"/>
    <p:sldLayoutId id="2147483680" r:id="rId23"/>
    <p:sldLayoutId id="2147483681" r:id="rId24"/>
    <p:sldLayoutId id="2147483682" r:id="rId25"/>
    <p:sldLayoutId id="2147483683" r:id="rId26"/>
    <p:sldLayoutId id="2147483684" r:id="rId27"/>
    <p:sldLayoutId id="2147483685" r:id="rId28"/>
    <p:sldLayoutId id="2147483686" r:id="rId29"/>
    <p:sldLayoutId id="2147483687" r:id="rId30"/>
    <p:sldLayoutId id="2147483688" r:id="rId31"/>
    <p:sldLayoutId id="2147483689" r:id="rId32"/>
    <p:sldLayoutId id="2147483690" r:id="rId33"/>
    <p:sldLayoutId id="2147483691" r:id="rId34"/>
    <p:sldLayoutId id="2147483692" r:id="rId35"/>
  </p:sldLayoutIdLs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2000"/>
        </a:spcBef>
        <a:buFont typeface="Elevance Sans" pitchFamily="2" charset="0"/>
        <a:buNone/>
        <a:tabLst/>
        <a:defRPr sz="2000" kern="1200">
          <a:solidFill>
            <a:schemeClr val="tx2"/>
          </a:solidFill>
          <a:latin typeface="+mj-lt"/>
          <a:ea typeface="+mn-ea"/>
          <a:cs typeface="+mn-cs"/>
        </a:defRPr>
      </a:lvl1pPr>
      <a:lvl2pPr marL="0" indent="0" algn="l" defTabSz="914400" rtl="0" eaLnBrk="1" latinLnBrk="0" hangingPunct="1">
        <a:lnSpc>
          <a:spcPct val="100000"/>
        </a:lnSpc>
        <a:spcBef>
          <a:spcPts val="2000"/>
        </a:spcBef>
        <a:buFont typeface="Elevance Sans" pitchFamily="2" charset="0"/>
        <a:buNone/>
        <a:tabLst/>
        <a:defRPr sz="2000" kern="1200">
          <a:solidFill>
            <a:schemeClr val="tx2"/>
          </a:solidFill>
          <a:latin typeface="+mn-lt"/>
          <a:ea typeface="+mn-ea"/>
          <a:cs typeface="+mn-cs"/>
        </a:defRPr>
      </a:lvl2pPr>
      <a:lvl3pPr marL="228600" indent="-228600" algn="l" defTabSz="914400" rtl="0" eaLnBrk="1" latinLnBrk="0" hangingPunct="1">
        <a:lnSpc>
          <a:spcPct val="100000"/>
        </a:lnSpc>
        <a:spcBef>
          <a:spcPts val="2000"/>
        </a:spcBef>
        <a:buFont typeface="Elevance Sans" pitchFamily="2" charset="0"/>
        <a:buChar char="•"/>
        <a:tabLst/>
        <a:defRPr sz="2000" kern="1200">
          <a:solidFill>
            <a:schemeClr val="tx2"/>
          </a:solidFill>
          <a:latin typeface="+mn-lt"/>
          <a:ea typeface="+mn-ea"/>
          <a:cs typeface="+mn-cs"/>
        </a:defRPr>
      </a:lvl3pPr>
      <a:lvl4pPr marL="457200" indent="-228600" algn="l" defTabSz="914400" rtl="0" eaLnBrk="1" latinLnBrk="0" hangingPunct="1">
        <a:lnSpc>
          <a:spcPct val="100000"/>
        </a:lnSpc>
        <a:spcBef>
          <a:spcPts val="2000"/>
        </a:spcBef>
        <a:buFont typeface="Elevance Sans" pitchFamily="2" charset="0"/>
        <a:buChar char="–"/>
        <a:tabLst/>
        <a:defRPr sz="2000" kern="1200">
          <a:solidFill>
            <a:schemeClr val="tx2"/>
          </a:solidFill>
          <a:latin typeface="+mn-lt"/>
          <a:ea typeface="+mn-ea"/>
          <a:cs typeface="+mn-cs"/>
        </a:defRPr>
      </a:lvl4pPr>
      <a:lvl5pPr marL="685800" indent="-228600" algn="l" defTabSz="914400" rtl="0" eaLnBrk="1" latinLnBrk="0" hangingPunct="1">
        <a:lnSpc>
          <a:spcPct val="100000"/>
        </a:lnSpc>
        <a:spcBef>
          <a:spcPts val="2000"/>
        </a:spcBef>
        <a:buFont typeface="Elevance Sans" pitchFamily="2" charset="0"/>
        <a:buChar char="•"/>
        <a:tabLst/>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Elevance Sans" pitchFamily="2"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Elevance Sans" pitchFamily="2"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Elevance Sans" pitchFamily="2"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Elevance Sans" pitchFamily="2"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15:clr>
            <a:srgbClr val="F26B43"/>
          </p15:clr>
        </p15:guide>
        <p15:guide id="11" orient="horz" pos="552">
          <p15:clr>
            <a:srgbClr val="F26B43"/>
          </p15:clr>
        </p15:guide>
        <p15:guide id="12" pos="7680">
          <p15:clr>
            <a:srgbClr val="F26B43"/>
          </p15:clr>
        </p15:guide>
        <p15:guide id="13" orient="horz" pos="1088">
          <p15:clr>
            <a:srgbClr val="F26B43"/>
          </p15:clr>
        </p15:guide>
        <p15:guide id="14" orient="horz" pos="1624">
          <p15:clr>
            <a:srgbClr val="F26B43"/>
          </p15:clr>
        </p15:guide>
        <p15:guide id="15" orient="horz" pos="2168">
          <p15:clr>
            <a:srgbClr val="F26B43"/>
          </p15:clr>
        </p15:guide>
        <p15:guide id="16" orient="horz" pos="2704">
          <p15:clr>
            <a:srgbClr val="F26B43"/>
          </p15:clr>
        </p15:guide>
        <p15:guide id="17" orient="horz" pos="3240">
          <p15:clr>
            <a:srgbClr val="F26B43"/>
          </p15:clr>
        </p15:guide>
        <p15:guide id="18" orient="horz" pos="3784">
          <p15:clr>
            <a:srgbClr val="F26B43"/>
          </p15:clr>
        </p15:guide>
        <p15:guide id="19" orient="horz" pos="4120">
          <p15:clr>
            <a:srgbClr val="F26B43"/>
          </p15:clr>
        </p15:guide>
        <p15:guide id="20" orient="horz" pos="272">
          <p15:clr>
            <a:srgbClr val="F26B43"/>
          </p15:clr>
        </p15:guide>
        <p15:guide id="21" pos="288">
          <p15:clr>
            <a:srgbClr val="F26B43"/>
          </p15:clr>
        </p15:guide>
        <p15:guide id="22" pos="7392">
          <p15:clr>
            <a:srgbClr val="F26B43"/>
          </p15:clr>
        </p15:guide>
        <p15:guide id="23">
          <p15:clr>
            <a:srgbClr val="F26B43"/>
          </p15:clr>
        </p15:guide>
        <p15:guide id="24" orient="horz" pos="4320">
          <p15:clr>
            <a:srgbClr val="F26B43"/>
          </p15:clr>
        </p15:guide>
        <p15:guide id="25" pos="894">
          <p15:clr>
            <a:srgbClr val="F26B43"/>
          </p15:clr>
        </p15:guide>
        <p15:guide id="26" pos="750">
          <p15:clr>
            <a:srgbClr val="F26B43"/>
          </p15:clr>
        </p15:guide>
        <p15:guide id="27" pos="1498">
          <p15:clr>
            <a:srgbClr val="F26B43"/>
          </p15:clr>
        </p15:guide>
        <p15:guide id="28" pos="1354">
          <p15:clr>
            <a:srgbClr val="F26B43"/>
          </p15:clr>
        </p15:guide>
        <p15:guide id="29" pos="2102">
          <p15:clr>
            <a:srgbClr val="F26B43"/>
          </p15:clr>
        </p15:guide>
        <p15:guide id="30" pos="1958">
          <p15:clr>
            <a:srgbClr val="F26B43"/>
          </p15:clr>
        </p15:guide>
        <p15:guide id="31" pos="2706">
          <p15:clr>
            <a:srgbClr val="F26B43"/>
          </p15:clr>
        </p15:guide>
        <p15:guide id="32" pos="2562">
          <p15:clr>
            <a:srgbClr val="F26B43"/>
          </p15:clr>
        </p15:guide>
        <p15:guide id="33" pos="3311">
          <p15:clr>
            <a:srgbClr val="F26B43"/>
          </p15:clr>
        </p15:guide>
        <p15:guide id="34" pos="3167">
          <p15:clr>
            <a:srgbClr val="F26B43"/>
          </p15:clr>
        </p15:guide>
        <p15:guide id="35" pos="3915">
          <p15:clr>
            <a:srgbClr val="F26B43"/>
          </p15:clr>
        </p15:guide>
        <p15:guide id="36" pos="3771">
          <p15:clr>
            <a:srgbClr val="F26B43"/>
          </p15:clr>
        </p15:guide>
        <p15:guide id="37" pos="4519">
          <p15:clr>
            <a:srgbClr val="F26B43"/>
          </p15:clr>
        </p15:guide>
        <p15:guide id="38" pos="4375">
          <p15:clr>
            <a:srgbClr val="F26B43"/>
          </p15:clr>
        </p15:guide>
        <p15:guide id="39" pos="5123">
          <p15:clr>
            <a:srgbClr val="F26B43"/>
          </p15:clr>
        </p15:guide>
        <p15:guide id="40" pos="4979">
          <p15:clr>
            <a:srgbClr val="F26B43"/>
          </p15:clr>
        </p15:guide>
        <p15:guide id="41" pos="5728">
          <p15:clr>
            <a:srgbClr val="F26B43"/>
          </p15:clr>
        </p15:guide>
        <p15:guide id="42" pos="5584">
          <p15:clr>
            <a:srgbClr val="F26B43"/>
          </p15:clr>
        </p15:guide>
        <p15:guide id="43" pos="6332">
          <p15:clr>
            <a:srgbClr val="F26B43"/>
          </p15:clr>
        </p15:guide>
        <p15:guide id="44" pos="6188">
          <p15:clr>
            <a:srgbClr val="F26B43"/>
          </p15:clr>
        </p15:guide>
        <p15:guide id="45" pos="6936">
          <p15:clr>
            <a:srgbClr val="F26B43"/>
          </p15:clr>
        </p15:guide>
        <p15:guide id="46" pos="679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4.xml"/><Relationship Id="rId5" Type="http://schemas.openxmlformats.org/officeDocument/2006/relationships/image" Target="../media/image16.emf"/><Relationship Id="rId4" Type="http://schemas.openxmlformats.org/officeDocument/2006/relationships/oleObject" Target="../embeddings/oleObject33.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32.xml"/><Relationship Id="rId1" Type="http://schemas.openxmlformats.org/officeDocument/2006/relationships/tags" Target="../tags/tag35.xml"/><Relationship Id="rId5" Type="http://schemas.openxmlformats.org/officeDocument/2006/relationships/image" Target="../media/image18.png"/><Relationship Id="rId4" Type="http://schemas.openxmlformats.org/officeDocument/2006/relationships/image" Target="../media/image17.emf"/></Relationships>
</file>

<file path=ppt/slides/_rels/slide3.xml.rels><?xml version="1.0" encoding="UTF-8" standalone="yes"?>
<Relationships xmlns="http://schemas.openxmlformats.org/package/2006/relationships"><Relationship Id="rId8" Type="http://schemas.openxmlformats.org/officeDocument/2006/relationships/image" Target="../media/image23.svg"/><Relationship Id="rId13" Type="http://schemas.microsoft.com/office/2007/relationships/hdphoto" Target="../media/hdphoto2.wdp"/><Relationship Id="rId3" Type="http://schemas.openxmlformats.org/officeDocument/2006/relationships/oleObject" Target="../embeddings/oleObject35.bin"/><Relationship Id="rId7" Type="http://schemas.openxmlformats.org/officeDocument/2006/relationships/image" Target="../media/image22.png"/><Relationship Id="rId12" Type="http://schemas.openxmlformats.org/officeDocument/2006/relationships/image" Target="../media/image25.png"/><Relationship Id="rId17" Type="http://schemas.openxmlformats.org/officeDocument/2006/relationships/image" Target="../media/image29.svg"/><Relationship Id="rId2" Type="http://schemas.openxmlformats.org/officeDocument/2006/relationships/slideLayout" Target="../slideLayouts/slideLayout31.xml"/><Relationship Id="rId16" Type="http://schemas.openxmlformats.org/officeDocument/2006/relationships/image" Target="../media/image28.png"/><Relationship Id="rId1" Type="http://schemas.openxmlformats.org/officeDocument/2006/relationships/tags" Target="../tags/tag36.xml"/><Relationship Id="rId6" Type="http://schemas.openxmlformats.org/officeDocument/2006/relationships/image" Target="../media/image21.svg"/><Relationship Id="rId11" Type="http://schemas.microsoft.com/office/2007/relationships/hdphoto" Target="../media/hdphoto1.wdp"/><Relationship Id="rId5" Type="http://schemas.openxmlformats.org/officeDocument/2006/relationships/image" Target="../media/image20.png"/><Relationship Id="rId15" Type="http://schemas.openxmlformats.org/officeDocument/2006/relationships/image" Target="../media/image27.svg"/><Relationship Id="rId10" Type="http://schemas.openxmlformats.org/officeDocument/2006/relationships/image" Target="../media/image24.png"/><Relationship Id="rId4" Type="http://schemas.openxmlformats.org/officeDocument/2006/relationships/image" Target="../media/image19.emf"/><Relationship Id="rId9" Type="http://schemas.openxmlformats.org/officeDocument/2006/relationships/hyperlink" Target="https://provider.amerigroup.com/iowa-provider/home" TargetMode="External"/><Relationship Id="rId14" Type="http://schemas.openxmlformats.org/officeDocument/2006/relationships/image" Target="../media/image26.png"/></Relationships>
</file>

<file path=ppt/slides/_rels/slide4.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oleObject" Target="../embeddings/oleObject36.bin"/><Relationship Id="rId7" Type="http://schemas.openxmlformats.org/officeDocument/2006/relationships/image" Target="../media/image28.png"/><Relationship Id="rId2" Type="http://schemas.openxmlformats.org/officeDocument/2006/relationships/slideLayout" Target="../slideLayouts/slideLayout34.xml"/><Relationship Id="rId1" Type="http://schemas.openxmlformats.org/officeDocument/2006/relationships/tags" Target="../tags/tag37.xml"/><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17.emf"/><Relationship Id="rId9" Type="http://schemas.openxmlformats.org/officeDocument/2006/relationships/image" Target="../media/image32.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33.xml"/><Relationship Id="rId1" Type="http://schemas.openxmlformats.org/officeDocument/2006/relationships/tags" Target="../tags/tag38.xml"/><Relationship Id="rId6" Type="http://schemas.openxmlformats.org/officeDocument/2006/relationships/hyperlink" Target="https://www.elevancehealth.com/newsroom/amerigroup-health-plans-to-be-renamed-wellpoint-in-january-2024#:~:text=Elevance%20Health%20Subsidiary%20Amerigroup%20to%20be%20Renamed%20Wellpoint%20in%20January%202024,-Press%20Release%20July&amp;text=Indianapolis%2C%20Ind.,evolution%20to%20support%20whole%20health." TargetMode="External"/><Relationship Id="rId5" Type="http://schemas.openxmlformats.org/officeDocument/2006/relationships/hyperlink" Target="https://provider.amerigroup.com/iowa-provider/home" TargetMode="External"/><Relationship Id="rId4" Type="http://schemas.openxmlformats.org/officeDocument/2006/relationships/image" Target="../media/image1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D70A875-14D2-694C-9B9C-552ED115AE30}"/>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6" name="Object 5" hidden="1">
                        <a:extLst>
                          <a:ext uri="{FF2B5EF4-FFF2-40B4-BE49-F238E27FC236}">
                            <a16:creationId xmlns:a16="http://schemas.microsoft.com/office/drawing/2014/main" id="{8D70A875-14D2-694C-9B9C-552ED115AE30}"/>
                          </a:ext>
                        </a:extLst>
                      </p:cNvPr>
                      <p:cNvPicPr/>
                      <p:nvPr/>
                    </p:nvPicPr>
                    <p:blipFill>
                      <a:blip r:embed="rId5"/>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CA12333-9541-4B4C-97E1-86FF6813A50E}"/>
              </a:ext>
            </a:extLst>
          </p:cNvPr>
          <p:cNvSpPr>
            <a:spLocks noGrp="1"/>
          </p:cNvSpPr>
          <p:nvPr>
            <p:ph type="ctrTitle"/>
          </p:nvPr>
        </p:nvSpPr>
        <p:spPr/>
        <p:txBody>
          <a:bodyPr/>
          <a:lstStyle/>
          <a:p>
            <a:r>
              <a:rPr lang="en-US" dirty="0"/>
              <a:t>Amerigroup Iowa</a:t>
            </a:r>
            <a:br>
              <a:rPr lang="en-US" dirty="0"/>
            </a:br>
            <a:r>
              <a:rPr lang="en-US" dirty="0"/>
              <a:t>Rebrand to Wellpoint</a:t>
            </a:r>
          </a:p>
        </p:txBody>
      </p:sp>
      <p:sp>
        <p:nvSpPr>
          <p:cNvPr id="7" name="Subtitle 6">
            <a:extLst>
              <a:ext uri="{FF2B5EF4-FFF2-40B4-BE49-F238E27FC236}">
                <a16:creationId xmlns:a16="http://schemas.microsoft.com/office/drawing/2014/main" id="{E4E7F986-5476-B64A-BA79-E9903CD4F29B}"/>
              </a:ext>
            </a:extLst>
          </p:cNvPr>
          <p:cNvSpPr>
            <a:spLocks noGrp="1"/>
          </p:cNvSpPr>
          <p:nvPr>
            <p:ph type="subTitle" idx="1"/>
          </p:nvPr>
        </p:nvSpPr>
        <p:spPr>
          <a:xfrm>
            <a:off x="3276600" y="3709437"/>
            <a:ext cx="5638800" cy="348965"/>
          </a:xfrm>
        </p:spPr>
        <p:txBody>
          <a:bodyPr/>
          <a:lstStyle/>
          <a:p>
            <a:r>
              <a:rPr lang="en-US" dirty="0">
                <a:solidFill>
                  <a:schemeClr val="accent2"/>
                </a:solidFill>
              </a:rPr>
              <a:t>Beginning January 1, 2024</a:t>
            </a:r>
          </a:p>
        </p:txBody>
      </p:sp>
    </p:spTree>
    <p:extLst>
      <p:ext uri="{BB962C8B-B14F-4D97-AF65-F5344CB8AC3E}">
        <p14:creationId xmlns:p14="http://schemas.microsoft.com/office/powerpoint/2010/main" val="1366238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06773BCF-BFE2-6A49-9126-977845C0B88A}"/>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7" name="Object 6" hidden="1">
                        <a:extLst>
                          <a:ext uri="{FF2B5EF4-FFF2-40B4-BE49-F238E27FC236}">
                            <a16:creationId xmlns:a16="http://schemas.microsoft.com/office/drawing/2014/main" id="{06773BCF-BFE2-6A49-9126-977845C0B88A}"/>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0E16C90F-4855-9A47-8758-D56AEDAFA5FC}"/>
              </a:ext>
            </a:extLst>
          </p:cNvPr>
          <p:cNvSpPr>
            <a:spLocks noGrp="1"/>
          </p:cNvSpPr>
          <p:nvPr>
            <p:ph type="title"/>
          </p:nvPr>
        </p:nvSpPr>
        <p:spPr/>
        <p:txBody>
          <a:bodyPr/>
          <a:lstStyle/>
          <a:p>
            <a:r>
              <a:rPr lang="en-US" dirty="0"/>
              <a:t>Rebrand Background &amp; Purpose </a:t>
            </a:r>
          </a:p>
        </p:txBody>
      </p:sp>
      <p:sp>
        <p:nvSpPr>
          <p:cNvPr id="3" name="Content Placeholder 2">
            <a:extLst>
              <a:ext uri="{FF2B5EF4-FFF2-40B4-BE49-F238E27FC236}">
                <a16:creationId xmlns:a16="http://schemas.microsoft.com/office/drawing/2014/main" id="{C9712726-5781-E34A-AB97-02BFB0586711}"/>
              </a:ext>
            </a:extLst>
          </p:cNvPr>
          <p:cNvSpPr>
            <a:spLocks noGrp="1"/>
          </p:cNvSpPr>
          <p:nvPr>
            <p:ph sz="quarter" idx="11"/>
          </p:nvPr>
        </p:nvSpPr>
        <p:spPr>
          <a:xfrm>
            <a:off x="671805" y="2752530"/>
            <a:ext cx="4926562" cy="3133271"/>
          </a:xfrm>
        </p:spPr>
        <p:txBody>
          <a:bodyPr/>
          <a:lstStyle/>
          <a:p>
            <a:r>
              <a:rPr lang="en-US" b="1" dirty="0"/>
              <a:t>Reason for the Rebrand</a:t>
            </a:r>
          </a:p>
          <a:p>
            <a:pPr marL="63500" marR="146685">
              <a:spcBef>
                <a:spcPts val="0"/>
              </a:spcBef>
              <a:spcAft>
                <a:spcPts val="0"/>
              </a:spcAft>
            </a:pPr>
            <a:endParaRPr lang="en-US" sz="1200" dirty="0">
              <a:effectLst/>
              <a:latin typeface="+mn-lt"/>
              <a:ea typeface="Times New Roman" panose="02020603050405020304" pitchFamily="18" charset="0"/>
            </a:endParaRPr>
          </a:p>
          <a:p>
            <a:pPr marL="63500" marR="146685">
              <a:spcBef>
                <a:spcPts val="0"/>
              </a:spcBef>
              <a:spcAft>
                <a:spcPts val="0"/>
              </a:spcAft>
            </a:pPr>
            <a:r>
              <a:rPr lang="en-US" sz="1800" dirty="0">
                <a:effectLst/>
                <a:latin typeface="+mn-lt"/>
                <a:ea typeface="Times New Roman" panose="02020603050405020304" pitchFamily="18" charset="0"/>
              </a:rPr>
              <a:t>In a process that begins </a:t>
            </a:r>
            <a:r>
              <a:rPr lang="en-US" sz="1800" dirty="0">
                <a:latin typeface="+mn-lt"/>
                <a:ea typeface="Times New Roman" panose="02020603050405020304" pitchFamily="18" charset="0"/>
              </a:rPr>
              <a:t>1/1/2024, </a:t>
            </a:r>
            <a:r>
              <a:rPr lang="en-US" sz="1800" dirty="0">
                <a:effectLst/>
                <a:latin typeface="+mn-lt"/>
                <a:ea typeface="Times New Roman" panose="02020603050405020304" pitchFamily="18" charset="0"/>
              </a:rPr>
              <a:t>Elevance Health is streamlining and simplifying the complexity of our health</a:t>
            </a:r>
            <a:r>
              <a:rPr lang="en-US" sz="1800" spc="-10" dirty="0">
                <a:effectLst/>
                <a:latin typeface="+mn-lt"/>
                <a:ea typeface="Times New Roman" panose="02020603050405020304" pitchFamily="18" charset="0"/>
              </a:rPr>
              <a:t> </a:t>
            </a:r>
            <a:r>
              <a:rPr lang="en-US" sz="1800" dirty="0">
                <a:effectLst/>
                <a:latin typeface="+mn-lt"/>
                <a:ea typeface="Times New Roman" panose="02020603050405020304" pitchFamily="18" charset="0"/>
              </a:rPr>
              <a:t>plan</a:t>
            </a:r>
            <a:r>
              <a:rPr lang="en-US" sz="1800" spc="-15" dirty="0">
                <a:effectLst/>
                <a:latin typeface="+mn-lt"/>
                <a:ea typeface="Times New Roman" panose="02020603050405020304" pitchFamily="18" charset="0"/>
              </a:rPr>
              <a:t> </a:t>
            </a:r>
            <a:r>
              <a:rPr lang="en-US" sz="1800" dirty="0">
                <a:effectLst/>
                <a:latin typeface="+mn-lt"/>
                <a:ea typeface="Times New Roman" panose="02020603050405020304" pitchFamily="18" charset="0"/>
              </a:rPr>
              <a:t>to</a:t>
            </a:r>
            <a:r>
              <a:rPr lang="en-US" sz="1800" spc="-15" dirty="0">
                <a:effectLst/>
                <a:latin typeface="+mn-lt"/>
                <a:ea typeface="Times New Roman" panose="02020603050405020304" pitchFamily="18" charset="0"/>
              </a:rPr>
              <a:t> </a:t>
            </a:r>
            <a:r>
              <a:rPr lang="en-US" sz="1800" dirty="0">
                <a:effectLst/>
                <a:latin typeface="+mn-lt"/>
                <a:ea typeface="Times New Roman" panose="02020603050405020304" pitchFamily="18" charset="0"/>
              </a:rPr>
              <a:t>reduce</a:t>
            </a:r>
            <a:r>
              <a:rPr lang="en-US" sz="1800" spc="-15" dirty="0">
                <a:effectLst/>
                <a:latin typeface="+mn-lt"/>
                <a:ea typeface="Times New Roman" panose="02020603050405020304" pitchFamily="18" charset="0"/>
              </a:rPr>
              <a:t> </a:t>
            </a:r>
            <a:r>
              <a:rPr lang="en-US" sz="1800" dirty="0">
                <a:effectLst/>
                <a:latin typeface="+mn-lt"/>
                <a:ea typeface="Times New Roman" panose="02020603050405020304" pitchFamily="18" charset="0"/>
              </a:rPr>
              <a:t>the</a:t>
            </a:r>
            <a:r>
              <a:rPr lang="en-US" sz="1800" spc="-10" dirty="0">
                <a:effectLst/>
                <a:latin typeface="+mn-lt"/>
                <a:ea typeface="Times New Roman" panose="02020603050405020304" pitchFamily="18" charset="0"/>
              </a:rPr>
              <a:t> </a:t>
            </a:r>
            <a:r>
              <a:rPr lang="en-US" sz="1800" dirty="0">
                <a:effectLst/>
                <a:latin typeface="+mn-lt"/>
                <a:ea typeface="Times New Roman" panose="02020603050405020304" pitchFamily="18" charset="0"/>
              </a:rPr>
              <a:t>number</a:t>
            </a:r>
            <a:r>
              <a:rPr lang="en-US" sz="1800" spc="-20" dirty="0">
                <a:effectLst/>
                <a:latin typeface="+mn-lt"/>
                <a:ea typeface="Times New Roman" panose="02020603050405020304" pitchFamily="18" charset="0"/>
              </a:rPr>
              <a:t> </a:t>
            </a:r>
            <a:r>
              <a:rPr lang="en-US" sz="1800" dirty="0">
                <a:effectLst/>
                <a:latin typeface="+mn-lt"/>
                <a:ea typeface="Times New Roman" panose="02020603050405020304" pitchFamily="18" charset="0"/>
              </a:rPr>
              <a:t>of</a:t>
            </a:r>
            <a:r>
              <a:rPr lang="en-US" sz="1800" spc="-10" dirty="0">
                <a:effectLst/>
                <a:latin typeface="+mn-lt"/>
                <a:ea typeface="Times New Roman" panose="02020603050405020304" pitchFamily="18" charset="0"/>
              </a:rPr>
              <a:t> </a:t>
            </a:r>
            <a:r>
              <a:rPr lang="en-US" sz="1800" dirty="0">
                <a:effectLst/>
                <a:latin typeface="+mn-lt"/>
                <a:ea typeface="Times New Roman" panose="02020603050405020304" pitchFamily="18" charset="0"/>
              </a:rPr>
              <a:t>brands</a:t>
            </a:r>
            <a:r>
              <a:rPr lang="en-US" sz="1800" spc="-15" dirty="0">
                <a:effectLst/>
                <a:latin typeface="+mn-lt"/>
                <a:ea typeface="Times New Roman" panose="02020603050405020304" pitchFamily="18" charset="0"/>
              </a:rPr>
              <a:t> </a:t>
            </a:r>
            <a:r>
              <a:rPr lang="en-US" sz="1800" dirty="0">
                <a:effectLst/>
                <a:latin typeface="+mn-lt"/>
                <a:ea typeface="Times New Roman" panose="02020603050405020304" pitchFamily="18" charset="0"/>
              </a:rPr>
              <a:t>we</a:t>
            </a:r>
            <a:r>
              <a:rPr lang="en-US" sz="1800" spc="-20" dirty="0">
                <a:effectLst/>
                <a:latin typeface="+mn-lt"/>
                <a:ea typeface="Times New Roman" panose="02020603050405020304" pitchFamily="18" charset="0"/>
              </a:rPr>
              <a:t> </a:t>
            </a:r>
            <a:r>
              <a:rPr lang="en-US" sz="1800" dirty="0">
                <a:effectLst/>
                <a:latin typeface="+mn-lt"/>
                <a:ea typeface="Times New Roman" panose="02020603050405020304" pitchFamily="18" charset="0"/>
              </a:rPr>
              <a:t>have</a:t>
            </a:r>
            <a:r>
              <a:rPr lang="en-US" sz="1800" spc="-10" dirty="0">
                <a:effectLst/>
                <a:latin typeface="+mn-lt"/>
                <a:ea typeface="Times New Roman" panose="02020603050405020304" pitchFamily="18" charset="0"/>
              </a:rPr>
              <a:t> </a:t>
            </a:r>
            <a:r>
              <a:rPr lang="en-US" sz="1800" dirty="0">
                <a:effectLst/>
                <a:latin typeface="+mn-lt"/>
                <a:ea typeface="Times New Roman" panose="02020603050405020304" pitchFamily="18" charset="0"/>
              </a:rPr>
              <a:t>in</a:t>
            </a:r>
            <a:r>
              <a:rPr lang="en-US" sz="1800" spc="-10" dirty="0">
                <a:effectLst/>
                <a:latin typeface="+mn-lt"/>
                <a:ea typeface="Times New Roman" panose="02020603050405020304" pitchFamily="18" charset="0"/>
              </a:rPr>
              <a:t> </a:t>
            </a:r>
            <a:r>
              <a:rPr lang="en-US" sz="1800" spc="-10" dirty="0">
                <a:latin typeface="+mn-lt"/>
                <a:ea typeface="Times New Roman" panose="02020603050405020304" pitchFamily="18" charset="0"/>
              </a:rPr>
              <a:t>the</a:t>
            </a:r>
            <a:r>
              <a:rPr lang="en-US" sz="1800" spc="-15" dirty="0">
                <a:effectLst/>
                <a:latin typeface="+mn-lt"/>
                <a:ea typeface="Times New Roman" panose="02020603050405020304" pitchFamily="18" charset="0"/>
              </a:rPr>
              <a:t> </a:t>
            </a:r>
            <a:r>
              <a:rPr lang="en-US" sz="1800" dirty="0">
                <a:effectLst/>
                <a:latin typeface="+mn-lt"/>
                <a:ea typeface="Times New Roman" panose="02020603050405020304" pitchFamily="18" charset="0"/>
              </a:rPr>
              <a:t>market. </a:t>
            </a:r>
          </a:p>
          <a:p>
            <a:pPr marL="63500" marR="146685">
              <a:spcBef>
                <a:spcPts val="0"/>
              </a:spcBef>
              <a:spcAft>
                <a:spcPts val="0"/>
              </a:spcAft>
            </a:pPr>
            <a:endParaRPr lang="en-US" sz="1800" spc="-10" dirty="0">
              <a:latin typeface="+mn-lt"/>
              <a:ea typeface="Times New Roman" panose="02020603050405020304" pitchFamily="18" charset="0"/>
            </a:endParaRPr>
          </a:p>
          <a:p>
            <a:pPr marL="63500" marR="146685">
              <a:spcBef>
                <a:spcPts val="0"/>
              </a:spcBef>
              <a:spcAft>
                <a:spcPts val="0"/>
              </a:spcAft>
            </a:pPr>
            <a:r>
              <a:rPr lang="en-US" sz="1800" spc="-10" dirty="0">
                <a:effectLst/>
                <a:latin typeface="+mn-lt"/>
                <a:ea typeface="Times New Roman" panose="02020603050405020304" pitchFamily="18" charset="0"/>
              </a:rPr>
              <a:t>Allows </a:t>
            </a:r>
            <a:r>
              <a:rPr lang="en-US" sz="1800" dirty="0">
                <a:effectLst/>
                <a:latin typeface="+mn-lt"/>
                <a:ea typeface="Times New Roman" panose="02020603050405020304" pitchFamily="18" charset="0"/>
              </a:rPr>
              <a:t>partners, customers &amp; members to clearly understand where we serve, who we serve, and what our brands </a:t>
            </a:r>
            <a:r>
              <a:rPr lang="en-US" sz="1800" spc="-20" dirty="0">
                <a:effectLst/>
                <a:latin typeface="+mn-lt"/>
                <a:ea typeface="Times New Roman" panose="02020603050405020304" pitchFamily="18" charset="0"/>
              </a:rPr>
              <a:t>do.</a:t>
            </a:r>
            <a:endParaRPr lang="en-US" sz="1800" dirty="0">
              <a:effectLst/>
              <a:latin typeface="+mn-lt"/>
              <a:ea typeface="Times New Roman" panose="02020603050405020304" pitchFamily="18" charset="0"/>
            </a:endParaRPr>
          </a:p>
        </p:txBody>
      </p:sp>
      <p:sp>
        <p:nvSpPr>
          <p:cNvPr id="4" name="Content Placeholder 3">
            <a:extLst>
              <a:ext uri="{FF2B5EF4-FFF2-40B4-BE49-F238E27FC236}">
                <a16:creationId xmlns:a16="http://schemas.microsoft.com/office/drawing/2014/main" id="{2C5932CE-A860-9749-AB7D-A26EEF711D0A}"/>
              </a:ext>
            </a:extLst>
          </p:cNvPr>
          <p:cNvSpPr>
            <a:spLocks noGrp="1"/>
          </p:cNvSpPr>
          <p:nvPr>
            <p:ph sz="quarter" idx="12"/>
          </p:nvPr>
        </p:nvSpPr>
        <p:spPr>
          <a:xfrm>
            <a:off x="5495731" y="1644020"/>
            <a:ext cx="5793922" cy="4411547"/>
          </a:xfrm>
          <a:solidFill>
            <a:schemeClr val="accent3">
              <a:lumMod val="40000"/>
              <a:lumOff val="60000"/>
            </a:schemeClr>
          </a:solidFill>
        </p:spPr>
        <p:txBody>
          <a:bodyPr lIns="274320" tIns="182880" rIns="274320" bIns="91440"/>
          <a:lstStyle/>
          <a:p>
            <a:r>
              <a:rPr lang="en-US" b="1" dirty="0"/>
              <a:t>Iowa Impact </a:t>
            </a:r>
          </a:p>
          <a:p>
            <a:pPr marL="285750" indent="-285750">
              <a:spcBef>
                <a:spcPts val="600"/>
              </a:spcBef>
              <a:spcAft>
                <a:spcPts val="600"/>
              </a:spcAft>
              <a:buFont typeface="Arial" panose="020B0604020202020204" pitchFamily="34" charset="0"/>
              <a:buChar char="•"/>
            </a:pPr>
            <a:r>
              <a:rPr lang="en-US" sz="1800" b="1" dirty="0">
                <a:solidFill>
                  <a:schemeClr val="accent2"/>
                </a:solidFill>
                <a:effectLst/>
                <a:latin typeface="+mn-lt"/>
              </a:rPr>
              <a:t>No impact or changes to members’ health plan benefits</a:t>
            </a:r>
            <a:r>
              <a:rPr lang="en-US" sz="1800" dirty="0">
                <a:effectLst/>
                <a:latin typeface="+mn-lt"/>
              </a:rPr>
              <a:t>, services or care provider network</a:t>
            </a:r>
          </a:p>
          <a:p>
            <a:pPr marL="285750" indent="-285750">
              <a:spcBef>
                <a:spcPts val="600"/>
              </a:spcBef>
              <a:spcAft>
                <a:spcPts val="600"/>
              </a:spcAft>
              <a:buFont typeface="Arial" panose="020B0604020202020204" pitchFamily="34" charset="0"/>
              <a:buChar char="•"/>
            </a:pPr>
            <a:r>
              <a:rPr lang="en-US" sz="1800" b="1" dirty="0">
                <a:solidFill>
                  <a:schemeClr val="accent2"/>
                </a:solidFill>
                <a:latin typeface="+mn-lt"/>
              </a:rPr>
              <a:t>No changes to coverage </a:t>
            </a:r>
            <a:r>
              <a:rPr lang="en-US" sz="1800" dirty="0">
                <a:latin typeface="+mn-lt"/>
              </a:rPr>
              <a:t>for Iowa members who are enrolled with Amerigroup.  </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US" sz="1800" dirty="0">
                <a:effectLst/>
                <a:latin typeface="+mn-lt"/>
              </a:rPr>
              <a:t>New name reflects the </a:t>
            </a:r>
            <a:r>
              <a:rPr lang="en-US" sz="1800" b="1" dirty="0">
                <a:solidFill>
                  <a:schemeClr val="accent2"/>
                </a:solidFill>
                <a:effectLst/>
                <a:latin typeface="+mn-lt"/>
              </a:rPr>
              <a:t>company’s continued evolution</a:t>
            </a:r>
            <a:r>
              <a:rPr lang="en-US" sz="1800" b="1" dirty="0">
                <a:effectLst/>
                <a:latin typeface="+mn-lt"/>
              </a:rPr>
              <a:t> </a:t>
            </a:r>
            <a:r>
              <a:rPr lang="en-US" sz="1800" dirty="0">
                <a:effectLst/>
                <a:latin typeface="+mn-lt"/>
              </a:rPr>
              <a:t>to deliver whole health, </a:t>
            </a:r>
            <a:r>
              <a:rPr lang="en-US" sz="1800" dirty="0">
                <a:solidFill>
                  <a:srgbClr val="202020"/>
                </a:solidFill>
                <a:latin typeface="+mn-lt"/>
              </a:rPr>
              <a:t>fostering</a:t>
            </a:r>
            <a:r>
              <a:rPr kumimoji="0" lang="en-US" sz="1800" u="none" strike="noStrike" kern="1200" cap="none" spc="0" normalizeH="0" baseline="0" noProof="0" dirty="0">
                <a:ln>
                  <a:noFill/>
                </a:ln>
                <a:solidFill>
                  <a:srgbClr val="202020"/>
                </a:solidFill>
                <a:effectLst/>
                <a:uLnTx/>
                <a:uFillTx/>
                <a:latin typeface="+mn-lt"/>
                <a:ea typeface="+mn-ea"/>
                <a:cs typeface="+mn-cs"/>
              </a:rPr>
              <a:t> independence, confidence, and whole-person health.</a:t>
            </a:r>
            <a:endParaRPr lang="en-US" sz="1800" dirty="0">
              <a:effectLst/>
              <a:latin typeface="+mn-lt"/>
            </a:endParaRP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u="none" strike="noStrike" kern="1200" cap="none" spc="0" normalizeH="0" baseline="0" noProof="0" dirty="0">
                <a:ln>
                  <a:noFill/>
                </a:ln>
                <a:solidFill>
                  <a:srgbClr val="202020"/>
                </a:solidFill>
                <a:effectLst/>
                <a:uLnTx/>
                <a:uFillTx/>
                <a:latin typeface="+mn-lt"/>
                <a:ea typeface="+mn-ea"/>
                <a:cs typeface="+mn-cs"/>
              </a:rPr>
              <a:t>Offers </a:t>
            </a:r>
            <a:r>
              <a:rPr lang="en-US" sz="1800" dirty="0">
                <a:solidFill>
                  <a:srgbClr val="202020"/>
                </a:solidFill>
                <a:latin typeface="+mn-lt"/>
              </a:rPr>
              <a:t>services</a:t>
            </a:r>
            <a:r>
              <a:rPr kumimoji="0" lang="en-US" sz="1800" u="none" strike="noStrike" kern="1200" cap="none" spc="0" normalizeH="0" baseline="0" noProof="0" dirty="0">
                <a:ln>
                  <a:noFill/>
                </a:ln>
                <a:solidFill>
                  <a:srgbClr val="202020"/>
                </a:solidFill>
                <a:effectLst/>
                <a:uLnTx/>
                <a:uFillTx/>
                <a:latin typeface="+mn-lt"/>
                <a:ea typeface="+mn-ea"/>
                <a:cs typeface="+mn-cs"/>
              </a:rPr>
              <a:t> all life points that </a:t>
            </a:r>
            <a:r>
              <a:rPr kumimoji="0" lang="en-US" sz="1800" b="1" u="none" strike="noStrike" kern="1200" cap="none" spc="0" normalizeH="0" baseline="0" noProof="0" dirty="0">
                <a:ln>
                  <a:noFill/>
                </a:ln>
                <a:solidFill>
                  <a:schemeClr val="accent2"/>
                </a:solidFill>
                <a:effectLst/>
                <a:uLnTx/>
                <a:uFillTx/>
                <a:latin typeface="+mn-lt"/>
                <a:ea typeface="+mn-ea"/>
                <a:cs typeface="+mn-cs"/>
              </a:rPr>
              <a:t>help our members make the right care decisions </a:t>
            </a:r>
            <a:r>
              <a:rPr kumimoji="0" lang="en-US" sz="1800" u="none" strike="noStrike" kern="1200" cap="none" spc="0" normalizeH="0" baseline="0" noProof="0" dirty="0">
                <a:ln>
                  <a:noFill/>
                </a:ln>
                <a:solidFill>
                  <a:srgbClr val="202020"/>
                </a:solidFill>
                <a:effectLst/>
                <a:uLnTx/>
                <a:uFillTx/>
                <a:latin typeface="+mn-lt"/>
                <a:ea typeface="+mn-ea"/>
                <a:cs typeface="+mn-cs"/>
              </a:rPr>
              <a:t>to get supportive health solutions.</a:t>
            </a:r>
            <a:endParaRPr kumimoji="0" lang="en-US" sz="1800" u="none" strike="sngStrike" kern="1200" cap="none" spc="0" normalizeH="0" baseline="0" noProof="0" dirty="0">
              <a:ln>
                <a:noFill/>
              </a:ln>
              <a:solidFill>
                <a:srgbClr val="FF0000"/>
              </a:solidFill>
              <a:effectLst/>
              <a:uLnTx/>
              <a:uFillTx/>
              <a:latin typeface="+mn-lt"/>
              <a:ea typeface="+mn-ea"/>
              <a:cs typeface="+mn-cs"/>
            </a:endParaRPr>
          </a:p>
        </p:txBody>
      </p:sp>
      <p:pic>
        <p:nvPicPr>
          <p:cNvPr id="5" name="Picture 4" descr="Logo&#10;&#10;Description automatically generated">
            <a:extLst>
              <a:ext uri="{FF2B5EF4-FFF2-40B4-BE49-F238E27FC236}">
                <a16:creationId xmlns:a16="http://schemas.microsoft.com/office/drawing/2014/main" id="{5AA169D2-F55C-9D76-3338-4B9DD8FE02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8119" y="1617860"/>
            <a:ext cx="2591592" cy="822960"/>
          </a:xfrm>
          <a:prstGeom prst="rect">
            <a:avLst/>
          </a:prstGeom>
        </p:spPr>
      </p:pic>
    </p:spTree>
    <p:extLst>
      <p:ext uri="{BB962C8B-B14F-4D97-AF65-F5344CB8AC3E}">
        <p14:creationId xmlns:p14="http://schemas.microsoft.com/office/powerpoint/2010/main" val="410004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descr="5 column, 3 row table example">
            <a:extLst>
              <a:ext uri="{FF2B5EF4-FFF2-40B4-BE49-F238E27FC236}">
                <a16:creationId xmlns:a16="http://schemas.microsoft.com/office/drawing/2014/main" id="{132C75FF-6724-30B1-68A1-69FF242D9A3E}"/>
              </a:ext>
            </a:extLst>
          </p:cNvPr>
          <p:cNvGraphicFramePr>
            <a:graphicFrameLocks/>
          </p:cNvGraphicFramePr>
          <p:nvPr>
            <p:extLst>
              <p:ext uri="{D42A27DB-BD31-4B8C-83A1-F6EECF244321}">
                <p14:modId xmlns:p14="http://schemas.microsoft.com/office/powerpoint/2010/main" val="2136446981"/>
              </p:ext>
            </p:extLst>
          </p:nvPr>
        </p:nvGraphicFramePr>
        <p:xfrm>
          <a:off x="402771" y="1299012"/>
          <a:ext cx="5197151" cy="4892040"/>
        </p:xfrm>
        <a:graphic>
          <a:graphicData uri="http://schemas.openxmlformats.org/drawingml/2006/table">
            <a:tbl>
              <a:tblPr firstRow="1"/>
              <a:tblGrid>
                <a:gridCol w="2051180">
                  <a:extLst>
                    <a:ext uri="{9D8B030D-6E8A-4147-A177-3AD203B41FA5}">
                      <a16:colId xmlns:a16="http://schemas.microsoft.com/office/drawing/2014/main" val="20001"/>
                    </a:ext>
                  </a:extLst>
                </a:gridCol>
                <a:gridCol w="3145971">
                  <a:extLst>
                    <a:ext uri="{9D8B030D-6E8A-4147-A177-3AD203B41FA5}">
                      <a16:colId xmlns:a16="http://schemas.microsoft.com/office/drawing/2014/main" val="20003"/>
                    </a:ext>
                  </a:extLst>
                </a:gridCol>
              </a:tblGrid>
              <a:tr h="1802786">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chemeClr val="tx1"/>
                        </a:buClr>
                        <a:buSzTx/>
                        <a:buFontTx/>
                        <a:buNone/>
                        <a:tabLst/>
                      </a:pPr>
                      <a:r>
                        <a:rPr kumimoji="0" lang="en-US" altLang="en-US" sz="2000" b="0" i="0" u="none" strike="noStrike" cap="none" normalizeH="0" baseline="0" dirty="0">
                          <a:ln>
                            <a:noFill/>
                          </a:ln>
                          <a:solidFill>
                            <a:schemeClr val="tx2"/>
                          </a:solidFill>
                          <a:effectLst/>
                          <a:latin typeface="+mj-lt"/>
                          <a:ea typeface="Elevance Sans" pitchFamily="2" charset="0"/>
                          <a:cs typeface="Elevance Sans" pitchFamily="2" charset="0"/>
                        </a:rPr>
                        <a:t>Contracts</a:t>
                      </a: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rgbClr val="1A3673"/>
                        </a:buClr>
                        <a:buSzTx/>
                        <a:buFontTx/>
                        <a:buNone/>
                        <a:tabLst/>
                        <a:defRPr/>
                      </a:pPr>
                      <a:r>
                        <a:rPr kumimoji="0" lang="en-US" altLang="en-US" sz="1500" b="1" i="0" u="none" strike="noStrike" kern="1200" cap="none" spc="0" normalizeH="0" baseline="0" noProof="0" dirty="0">
                          <a:ln>
                            <a:noFill/>
                          </a:ln>
                          <a:solidFill>
                            <a:schemeClr val="accent2"/>
                          </a:solidFill>
                          <a:effectLst/>
                          <a:uLnTx/>
                          <a:uFillTx/>
                          <a:latin typeface="Elevance Sans"/>
                          <a:ea typeface="Elevance Sans" pitchFamily="2" charset="0"/>
                          <a:cs typeface="Elevance Sans" pitchFamily="2" charset="0"/>
                        </a:rPr>
                        <a:t>No Changes. </a:t>
                      </a:r>
                      <a:r>
                        <a:rPr kumimoji="0" lang="en-US" altLang="en-US" sz="1500" b="0" i="0" u="none" strike="noStrike" kern="1200" cap="none" spc="0" normalizeH="0" baseline="0" noProof="0" dirty="0">
                          <a:ln>
                            <a:noFill/>
                          </a:ln>
                          <a:solidFill>
                            <a:srgbClr val="231E33"/>
                          </a:solidFill>
                          <a:effectLst/>
                          <a:uLnTx/>
                          <a:uFillTx/>
                          <a:latin typeface="Elevance Sans"/>
                          <a:ea typeface="Elevance Sans" pitchFamily="2" charset="0"/>
                          <a:cs typeface="Elevance Sans" pitchFamily="2" charset="0"/>
                        </a:rPr>
                        <a:t>There are no changes to Iowa Medicaid provider contracts, reimbursement or level of support as a result of the rebranding. </a:t>
                      </a:r>
                    </a:p>
                    <a:p>
                      <a:pPr marL="0" marR="0" lvl="0" indent="0" algn="l" defTabSz="914400" rtl="0" eaLnBrk="1" fontAlgn="base" latinLnBrk="0" hangingPunct="1">
                        <a:lnSpc>
                          <a:spcPct val="100000"/>
                        </a:lnSpc>
                        <a:spcBef>
                          <a:spcPct val="50000"/>
                        </a:spcBef>
                        <a:spcAft>
                          <a:spcPct val="0"/>
                        </a:spcAft>
                        <a:buClr>
                          <a:srgbClr val="1A3673"/>
                        </a:buClr>
                        <a:buSzTx/>
                        <a:buFontTx/>
                        <a:buNone/>
                        <a:tabLst/>
                        <a:defRPr/>
                      </a:pPr>
                      <a:endParaRPr kumimoji="0" lang="en-US" altLang="en-US" sz="1500" b="0" i="0" u="none" strike="noStrike" kern="1200" cap="none" spc="0" normalizeH="0" baseline="0" noProof="0" dirty="0">
                        <a:ln>
                          <a:noFill/>
                        </a:ln>
                        <a:solidFill>
                          <a:srgbClr val="231E33"/>
                        </a:solidFill>
                        <a:effectLst/>
                        <a:uLnTx/>
                        <a:uFillTx/>
                        <a:latin typeface="Elevance Sans"/>
                        <a:ea typeface="Elevance Sans" pitchFamily="2" charset="0"/>
                        <a:cs typeface="Elevance Sans" pitchFamily="2" charset="0"/>
                      </a:endParaRP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55828">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chemeClr val="tx1"/>
                        </a:buClr>
                        <a:buSzTx/>
                        <a:buFontTx/>
                        <a:buNone/>
                        <a:tabLst/>
                      </a:pPr>
                      <a:r>
                        <a:rPr kumimoji="0" lang="en-US" altLang="en-US" sz="2000" b="0" i="0" u="none" strike="noStrike" cap="none" normalizeH="0" baseline="0" dirty="0">
                          <a:ln>
                            <a:noFill/>
                          </a:ln>
                          <a:solidFill>
                            <a:schemeClr val="tx2"/>
                          </a:solidFill>
                          <a:effectLst/>
                          <a:latin typeface="+mj-lt"/>
                          <a:ea typeface="Elevance Sans" pitchFamily="2" charset="0"/>
                          <a:cs typeface="Elevance Sans" pitchFamily="2" charset="0"/>
                        </a:rPr>
                        <a:t>Credentialing</a:t>
                      </a:r>
                    </a:p>
                    <a:p>
                      <a:pPr marL="0" marR="0" lvl="0" indent="0" algn="l" defTabSz="914400" rtl="0" eaLnBrk="1" fontAlgn="base" latinLnBrk="0" hangingPunct="1">
                        <a:lnSpc>
                          <a:spcPct val="100000"/>
                        </a:lnSpc>
                        <a:spcBef>
                          <a:spcPct val="50000"/>
                        </a:spcBef>
                        <a:spcAft>
                          <a:spcPct val="0"/>
                        </a:spcAft>
                        <a:buClr>
                          <a:schemeClr val="tx1"/>
                        </a:buClr>
                        <a:buSzTx/>
                        <a:buFontTx/>
                        <a:buNone/>
                        <a:tabLst/>
                      </a:pPr>
                      <a:endParaRPr kumimoji="0" lang="en-US" altLang="en-US" sz="2000" b="0" i="0" u="none" strike="noStrike" cap="none" normalizeH="0" baseline="0" dirty="0">
                        <a:ln>
                          <a:noFill/>
                        </a:ln>
                        <a:solidFill>
                          <a:schemeClr val="tx2"/>
                        </a:solidFill>
                        <a:effectLst/>
                        <a:latin typeface="+mj-lt"/>
                        <a:ea typeface="Elevance Sans" pitchFamily="2" charset="0"/>
                        <a:cs typeface="Elevance Sans" pitchFamily="2" charset="0"/>
                      </a:endParaRP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rgbClr val="1A3673"/>
                        </a:buClr>
                        <a:buSzTx/>
                        <a:buFontTx/>
                        <a:buNone/>
                        <a:tabLst/>
                        <a:defRPr/>
                      </a:pPr>
                      <a:r>
                        <a:rPr kumimoji="0" lang="en-US" altLang="en-US" sz="1500" b="1" i="0" u="none" strike="noStrike" kern="1200" cap="none" spc="0" normalizeH="0" baseline="0" noProof="0" dirty="0">
                          <a:ln>
                            <a:noFill/>
                          </a:ln>
                          <a:solidFill>
                            <a:schemeClr val="accent2"/>
                          </a:solidFill>
                          <a:effectLst/>
                          <a:uLnTx/>
                          <a:uFillTx/>
                          <a:latin typeface="Elevance Sans"/>
                          <a:ea typeface="Elevance Sans" pitchFamily="2" charset="0"/>
                          <a:cs typeface="Elevance Sans" pitchFamily="2" charset="0"/>
                        </a:rPr>
                        <a:t>No Changes. </a:t>
                      </a:r>
                      <a:r>
                        <a:rPr kumimoji="0" lang="en-US" altLang="en-US" sz="1500" b="0" i="0" u="none" strike="noStrike" kern="1200" cap="none" spc="0" normalizeH="0" baseline="0" noProof="0" dirty="0">
                          <a:ln>
                            <a:noFill/>
                          </a:ln>
                          <a:solidFill>
                            <a:srgbClr val="231E33"/>
                          </a:solidFill>
                          <a:effectLst/>
                          <a:uLnTx/>
                          <a:uFillTx/>
                          <a:latin typeface="Elevance Sans"/>
                          <a:ea typeface="Elevance Sans" pitchFamily="2" charset="0"/>
                          <a:cs typeface="Elevance Sans" pitchFamily="2" charset="0"/>
                        </a:rPr>
                        <a:t>There are no changes to the provider enrollment or credentialing process as a result of the rebranding. </a:t>
                      </a:r>
                    </a:p>
                    <a:p>
                      <a:pPr marL="0" marR="0" lvl="0" indent="0" algn="l" defTabSz="914400" rtl="0" eaLnBrk="1" fontAlgn="base" latinLnBrk="0" hangingPunct="1">
                        <a:lnSpc>
                          <a:spcPct val="100000"/>
                        </a:lnSpc>
                        <a:spcBef>
                          <a:spcPct val="50000"/>
                        </a:spcBef>
                        <a:spcAft>
                          <a:spcPct val="0"/>
                        </a:spcAft>
                        <a:buClr>
                          <a:srgbClr val="1A3673"/>
                        </a:buClr>
                        <a:buSzTx/>
                        <a:buFontTx/>
                        <a:buNone/>
                        <a:tabLst/>
                        <a:defRPr/>
                      </a:pPr>
                      <a:endParaRPr kumimoji="0" lang="en-US" altLang="en-US" sz="1500" b="0" i="0" u="none" strike="noStrike" kern="1200" cap="none" spc="0" normalizeH="0" baseline="0" noProof="0" dirty="0">
                        <a:ln>
                          <a:noFill/>
                        </a:ln>
                        <a:solidFill>
                          <a:srgbClr val="231E33"/>
                        </a:solidFill>
                        <a:effectLst/>
                        <a:uLnTx/>
                        <a:uFillTx/>
                        <a:latin typeface="Elevance Sans"/>
                        <a:ea typeface="Elevance Sans" pitchFamily="2" charset="0"/>
                        <a:cs typeface="Elevance Sans" pitchFamily="2" charset="0"/>
                      </a:endParaRP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5394">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chemeClr val="tx1"/>
                        </a:buClr>
                        <a:buSzTx/>
                        <a:buFontTx/>
                        <a:buNone/>
                        <a:tabLst/>
                      </a:pPr>
                      <a:r>
                        <a:rPr kumimoji="0" lang="en-US" altLang="en-US" sz="2000" b="0" i="0" u="none" strike="noStrike" cap="none" normalizeH="0" baseline="0" dirty="0">
                          <a:ln>
                            <a:noFill/>
                          </a:ln>
                          <a:solidFill>
                            <a:schemeClr val="tx2"/>
                          </a:solidFill>
                          <a:effectLst/>
                          <a:latin typeface="+mj-lt"/>
                          <a:ea typeface="Elevance Sans" pitchFamily="2" charset="0"/>
                          <a:cs typeface="Elevance Sans" pitchFamily="2" charset="0"/>
                        </a:rPr>
                        <a:t>Claims</a:t>
                      </a: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rgbClr val="1A3673"/>
                        </a:buClr>
                        <a:buSzTx/>
                        <a:buFontTx/>
                        <a:buNone/>
                        <a:tabLst/>
                        <a:defRPr/>
                      </a:pPr>
                      <a:r>
                        <a:rPr kumimoji="0" lang="en-US" altLang="en-US" sz="1500" b="1" i="0" u="none" strike="noStrike" kern="1200" cap="none" spc="0" normalizeH="0" baseline="0" noProof="0" dirty="0">
                          <a:ln>
                            <a:noFill/>
                          </a:ln>
                          <a:solidFill>
                            <a:schemeClr val="accent2"/>
                          </a:solidFill>
                          <a:effectLst/>
                          <a:uLnTx/>
                          <a:uFillTx/>
                          <a:latin typeface="Elevance Sans"/>
                          <a:ea typeface="Elevance Sans" pitchFamily="2" charset="0"/>
                          <a:cs typeface="Elevance Sans" pitchFamily="2" charset="0"/>
                        </a:rPr>
                        <a:t>No Changes. </a:t>
                      </a:r>
                      <a:r>
                        <a:rPr kumimoji="0" lang="en-US" altLang="en-US" sz="1500" b="0" i="0" u="none" strike="noStrike" kern="1200" cap="none" spc="0" normalizeH="0" baseline="0" noProof="0" dirty="0">
                          <a:ln>
                            <a:noFill/>
                          </a:ln>
                          <a:solidFill>
                            <a:srgbClr val="231E33"/>
                          </a:solidFill>
                          <a:effectLst/>
                          <a:uLnTx/>
                          <a:uFillTx/>
                          <a:latin typeface="Elevance Sans"/>
                          <a:ea typeface="Elevance Sans" pitchFamily="2" charset="0"/>
                          <a:cs typeface="Elevance Sans" pitchFamily="2" charset="0"/>
                        </a:rPr>
                        <a:t>There are no changes to your claims submission process as a result of this rebranding, regardless of claim date. </a:t>
                      </a: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4" name="Object 3" hidden="1">
            <a:extLst>
              <a:ext uri="{FF2B5EF4-FFF2-40B4-BE49-F238E27FC236}">
                <a16:creationId xmlns:a16="http://schemas.microsoft.com/office/drawing/2014/main" id="{7D2D4BA9-3077-464B-B450-5FD7AB3DD9DE}"/>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4" name="Object 3" hidden="1">
                        <a:extLst>
                          <a:ext uri="{FF2B5EF4-FFF2-40B4-BE49-F238E27FC236}">
                            <a16:creationId xmlns:a16="http://schemas.microsoft.com/office/drawing/2014/main" id="{7D2D4BA9-3077-464B-B450-5FD7AB3DD9DE}"/>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B21235C6-4DA0-1C44-8969-5040CF58CAEE}"/>
              </a:ext>
            </a:extLst>
          </p:cNvPr>
          <p:cNvSpPr>
            <a:spLocks noGrp="1"/>
          </p:cNvSpPr>
          <p:nvPr>
            <p:ph type="title"/>
          </p:nvPr>
        </p:nvSpPr>
        <p:spPr/>
        <p:txBody>
          <a:bodyPr/>
          <a:lstStyle/>
          <a:p>
            <a:r>
              <a:rPr lang="en-US" dirty="0"/>
              <a:t>A Seamless Transition for Iowa Providers </a:t>
            </a:r>
          </a:p>
        </p:txBody>
      </p:sp>
      <p:pic>
        <p:nvPicPr>
          <p:cNvPr id="2" name="Graphic 1">
            <a:extLst>
              <a:ext uri="{FF2B5EF4-FFF2-40B4-BE49-F238E27FC236}">
                <a16:creationId xmlns:a16="http://schemas.microsoft.com/office/drawing/2014/main" id="{812863A4-3862-AF87-CA7C-6885FF247E8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2101" y="1886342"/>
            <a:ext cx="909774" cy="909774"/>
          </a:xfrm>
          <a:prstGeom prst="rect">
            <a:avLst/>
          </a:prstGeom>
        </p:spPr>
      </p:pic>
      <p:pic>
        <p:nvPicPr>
          <p:cNvPr id="6" name="Graphic 5">
            <a:extLst>
              <a:ext uri="{FF2B5EF4-FFF2-40B4-BE49-F238E27FC236}">
                <a16:creationId xmlns:a16="http://schemas.microsoft.com/office/drawing/2014/main" id="{19B4C65C-4DBF-B6B4-5E48-72F23728C5A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88301" y="5266437"/>
            <a:ext cx="878673" cy="878673"/>
          </a:xfrm>
          <a:prstGeom prst="rect">
            <a:avLst/>
          </a:prstGeom>
        </p:spPr>
      </p:pic>
      <p:graphicFrame>
        <p:nvGraphicFramePr>
          <p:cNvPr id="7" name="Table 6">
            <a:extLst>
              <a:ext uri="{FF2B5EF4-FFF2-40B4-BE49-F238E27FC236}">
                <a16:creationId xmlns:a16="http://schemas.microsoft.com/office/drawing/2014/main" id="{DB3C9828-674F-934F-6502-9E4EF585AF2F}"/>
              </a:ext>
            </a:extLst>
          </p:cNvPr>
          <p:cNvGraphicFramePr>
            <a:graphicFrameLocks noGrp="1"/>
          </p:cNvGraphicFramePr>
          <p:nvPr>
            <p:extLst>
              <p:ext uri="{D42A27DB-BD31-4B8C-83A1-F6EECF244321}">
                <p14:modId xmlns:p14="http://schemas.microsoft.com/office/powerpoint/2010/main" val="2028269661"/>
              </p:ext>
            </p:extLst>
          </p:nvPr>
        </p:nvGraphicFramePr>
        <p:xfrm>
          <a:off x="6008914" y="1373657"/>
          <a:ext cx="5421086" cy="5393154"/>
        </p:xfrm>
        <a:graphic>
          <a:graphicData uri="http://schemas.openxmlformats.org/drawingml/2006/table">
            <a:tbl>
              <a:tblPr firstRow="1"/>
              <a:tblGrid>
                <a:gridCol w="2230017">
                  <a:extLst>
                    <a:ext uri="{9D8B030D-6E8A-4147-A177-3AD203B41FA5}">
                      <a16:colId xmlns:a16="http://schemas.microsoft.com/office/drawing/2014/main" val="414156013"/>
                    </a:ext>
                  </a:extLst>
                </a:gridCol>
                <a:gridCol w="3191069">
                  <a:extLst>
                    <a:ext uri="{9D8B030D-6E8A-4147-A177-3AD203B41FA5}">
                      <a16:colId xmlns:a16="http://schemas.microsoft.com/office/drawing/2014/main" val="2376470487"/>
                    </a:ext>
                  </a:extLst>
                </a:gridCol>
              </a:tblGrid>
              <a:tr h="1802786">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chemeClr val="tx1"/>
                        </a:buClr>
                        <a:buSzTx/>
                        <a:buFontTx/>
                        <a:buNone/>
                        <a:tabLst/>
                      </a:pPr>
                      <a:r>
                        <a:rPr kumimoji="0" lang="en-US" altLang="en-US" sz="2000" b="0" i="0" u="none" strike="noStrike" cap="none" normalizeH="0" baseline="0" dirty="0">
                          <a:ln>
                            <a:noFill/>
                          </a:ln>
                          <a:solidFill>
                            <a:schemeClr val="tx2"/>
                          </a:solidFill>
                          <a:effectLst/>
                          <a:latin typeface="+mj-lt"/>
                          <a:ea typeface="Elevance Sans" pitchFamily="2" charset="0"/>
                          <a:cs typeface="Elevance Sans" pitchFamily="2" charset="0"/>
                        </a:rPr>
                        <a:t>Website </a:t>
                      </a: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rgbClr val="1A3673"/>
                        </a:buClr>
                        <a:buSzTx/>
                        <a:buFontTx/>
                        <a:buNone/>
                        <a:tabLst/>
                        <a:defRPr/>
                      </a:pPr>
                      <a:r>
                        <a:rPr lang="en-US" sz="1400" b="1" kern="1200" dirty="0">
                          <a:solidFill>
                            <a:schemeClr val="accent2"/>
                          </a:solidFill>
                          <a:effectLst/>
                          <a:latin typeface="Elevance Sans" pitchFamily="2" charset="0"/>
                          <a:ea typeface="Elevance Sans" pitchFamily="2" charset="0"/>
                          <a:cs typeface=""/>
                        </a:rPr>
                        <a:t>You Choose.  </a:t>
                      </a:r>
                      <a:r>
                        <a:rPr lang="en-US" sz="1400" b="0" kern="1200" dirty="0">
                          <a:solidFill>
                            <a:schemeClr val="tx2"/>
                          </a:solidFill>
                          <a:effectLst/>
                          <a:latin typeface="Elevance Sans" pitchFamily="2" charset="0"/>
                          <a:ea typeface="Elevance Sans" pitchFamily="2" charset="0"/>
                          <a:cs typeface=""/>
                        </a:rPr>
                        <a:t>Our Amerigroup provider website will remain live but will redirect to our </a:t>
                      </a:r>
                      <a:r>
                        <a:rPr lang="en-US" sz="1400" kern="1200" dirty="0">
                          <a:solidFill>
                            <a:schemeClr val="tx2"/>
                          </a:solidFill>
                          <a:effectLst/>
                          <a:latin typeface="Elevance Sans" pitchFamily="2" charset="0"/>
                          <a:ea typeface="Elevance Sans" pitchFamily="2" charset="0"/>
                          <a:cs typeface=""/>
                        </a:rPr>
                        <a:t>new Wellpoint provider website: </a:t>
                      </a:r>
                      <a:r>
                        <a:rPr lang="en-US" sz="1400" b="1" u="none" strike="noStrike" kern="1200" dirty="0">
                          <a:solidFill>
                            <a:schemeClr val="accent2"/>
                          </a:solidFill>
                          <a:effectLst/>
                          <a:latin typeface="Elevance Sans" pitchFamily="2" charset="0"/>
                          <a:ea typeface="Elevance Sans" pitchFamily="2" charset="0"/>
                          <a:cs typeface=""/>
                          <a:hlinkClick r:id="rId9">
                            <a:extLst>
                              <a:ext uri="{A12FA001-AC4F-418D-AE19-62706E023703}">
                                <ahyp:hlinkClr xmlns:ahyp="http://schemas.microsoft.com/office/drawing/2018/hyperlinkcolor" val="tx"/>
                              </a:ext>
                            </a:extLst>
                          </a:hlinkClick>
                        </a:rPr>
                        <a:t>https://provider.wellpoint.com/iowa-provider/home</a:t>
                      </a:r>
                      <a:r>
                        <a:rPr lang="en-US" sz="1400" kern="1200" dirty="0">
                          <a:solidFill>
                            <a:schemeClr val="accent2"/>
                          </a:solidFill>
                          <a:effectLst/>
                          <a:latin typeface="Elevance Sans" pitchFamily="2" charset="0"/>
                          <a:ea typeface="Elevance Sans" pitchFamily="2" charset="0"/>
                          <a:cs typeface=""/>
                        </a:rPr>
                        <a:t>.</a:t>
                      </a:r>
                      <a:endParaRPr kumimoji="0" lang="en-US" altLang="en-US" sz="1500" b="0" i="0" u="none" strike="noStrike" kern="1200" cap="none" spc="0" normalizeH="0" baseline="0" noProof="0" dirty="0">
                        <a:ln>
                          <a:noFill/>
                        </a:ln>
                        <a:solidFill>
                          <a:schemeClr val="accent2"/>
                        </a:solidFill>
                        <a:effectLst/>
                        <a:uLnTx/>
                        <a:uFillTx/>
                        <a:latin typeface="Elevance Sans"/>
                        <a:ea typeface="Elevance Sans" pitchFamily="2" charset="0"/>
                        <a:cs typeface="Elevance Sans" pitchFamily="2" charset="0"/>
                      </a:endParaRP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9232986"/>
                  </a:ext>
                </a:extLst>
              </a:tr>
              <a:tr h="1555828">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chemeClr val="tx1"/>
                        </a:buClr>
                        <a:buSzTx/>
                        <a:buFontTx/>
                        <a:buNone/>
                        <a:tabLst/>
                      </a:pPr>
                      <a:r>
                        <a:rPr kumimoji="0" lang="en-US" altLang="en-US" sz="2000" b="0" i="0" u="none" strike="noStrike" cap="none" normalizeH="0" baseline="0" dirty="0">
                          <a:ln>
                            <a:noFill/>
                          </a:ln>
                          <a:solidFill>
                            <a:schemeClr val="tx2"/>
                          </a:solidFill>
                          <a:effectLst/>
                          <a:latin typeface="+mj-lt"/>
                          <a:ea typeface="Elevance Sans" pitchFamily="2" charset="0"/>
                          <a:cs typeface="Elevance Sans" pitchFamily="2" charset="0"/>
                        </a:rPr>
                        <a:t>Phone</a:t>
                      </a:r>
                    </a:p>
                    <a:p>
                      <a:pPr marL="0" marR="0" lvl="0" indent="0" algn="l" defTabSz="914400" rtl="0" eaLnBrk="1" fontAlgn="base" latinLnBrk="0" hangingPunct="1">
                        <a:lnSpc>
                          <a:spcPct val="100000"/>
                        </a:lnSpc>
                        <a:spcBef>
                          <a:spcPct val="50000"/>
                        </a:spcBef>
                        <a:spcAft>
                          <a:spcPct val="0"/>
                        </a:spcAft>
                        <a:buClr>
                          <a:schemeClr val="tx1"/>
                        </a:buClr>
                        <a:buSzTx/>
                        <a:buFontTx/>
                        <a:buNone/>
                        <a:tabLst/>
                      </a:pPr>
                      <a:endParaRPr kumimoji="0" lang="en-US" altLang="en-US" sz="2000" b="0" i="0" u="none" strike="noStrike" cap="none" normalizeH="0" baseline="0" dirty="0">
                        <a:ln>
                          <a:noFill/>
                        </a:ln>
                        <a:solidFill>
                          <a:schemeClr val="tx2"/>
                        </a:solidFill>
                        <a:effectLst/>
                        <a:latin typeface="+mj-lt"/>
                        <a:ea typeface="Elevance Sans" pitchFamily="2" charset="0"/>
                        <a:cs typeface="Elevance Sans" pitchFamily="2" charset="0"/>
                      </a:endParaRP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rgbClr val="1A3673"/>
                        </a:buClr>
                        <a:buSzTx/>
                        <a:buFontTx/>
                        <a:buNone/>
                        <a:tabLst/>
                        <a:defRPr/>
                      </a:pPr>
                      <a:r>
                        <a:rPr kumimoji="0" lang="en-US" altLang="en-US" sz="1500" b="1" i="0" u="none" strike="noStrike" kern="1200" cap="none" spc="0" normalizeH="0" baseline="0" noProof="0" dirty="0">
                          <a:ln>
                            <a:noFill/>
                          </a:ln>
                          <a:solidFill>
                            <a:schemeClr val="accent2"/>
                          </a:solidFill>
                          <a:effectLst/>
                          <a:uLnTx/>
                          <a:uFillTx/>
                          <a:latin typeface="Elevance Sans"/>
                          <a:ea typeface="Elevance Sans" pitchFamily="2" charset="0"/>
                          <a:cs typeface="Elevance Sans" pitchFamily="2" charset="0"/>
                        </a:rPr>
                        <a:t>You choose. </a:t>
                      </a:r>
                      <a:r>
                        <a:rPr lang="en-US" sz="1400" kern="1200" dirty="0">
                          <a:solidFill>
                            <a:schemeClr val="tx1"/>
                          </a:solidFill>
                          <a:effectLst/>
                          <a:latin typeface="Elevance Sans" pitchFamily="2" charset="0"/>
                          <a:ea typeface="Elevance Sans" pitchFamily="2" charset="0"/>
                          <a:cs typeface=""/>
                        </a:rPr>
                        <a:t> </a:t>
                      </a:r>
                      <a:r>
                        <a:rPr lang="en-US" sz="1400" kern="1200" dirty="0">
                          <a:solidFill>
                            <a:schemeClr val="tx2"/>
                          </a:solidFill>
                          <a:effectLst/>
                          <a:latin typeface="Elevance Sans" pitchFamily="2" charset="0"/>
                          <a:ea typeface="Elevance Sans" pitchFamily="2" charset="0"/>
                          <a:cs typeface=""/>
                        </a:rPr>
                        <a:t>In 2024, providers can continue to call Provider Services at </a:t>
                      </a:r>
                      <a:r>
                        <a:rPr lang="en-US" sz="1400" b="1" kern="1200" dirty="0">
                          <a:solidFill>
                            <a:schemeClr val="tx2"/>
                          </a:solidFill>
                          <a:effectLst/>
                          <a:latin typeface="Elevance Sans" pitchFamily="2" charset="0"/>
                          <a:ea typeface="Elevance Sans" pitchFamily="2" charset="0"/>
                          <a:cs typeface=""/>
                        </a:rPr>
                        <a:t>800-454-3730</a:t>
                      </a:r>
                      <a:r>
                        <a:rPr kumimoji="0" lang="en-US" sz="1400" b="0" i="0" u="none" strike="noStrike" kern="1200" cap="none" spc="0" normalizeH="0" baseline="0" noProof="0" dirty="0">
                          <a:ln>
                            <a:noFill/>
                          </a:ln>
                          <a:solidFill>
                            <a:schemeClr val="tx2"/>
                          </a:solidFill>
                          <a:effectLst/>
                          <a:uLnTx/>
                          <a:uFillTx/>
                          <a:latin typeface="Elevance Sans"/>
                          <a:ea typeface="Elevance Sans" pitchFamily="2" charset="0"/>
                          <a:cs typeface=""/>
                        </a:rPr>
                        <a:t>. Our new Wellpoint provider services number is </a:t>
                      </a:r>
                      <a:r>
                        <a:rPr lang="en-US" sz="1400" b="1" i="0" kern="1200" dirty="0">
                          <a:solidFill>
                            <a:schemeClr val="tx2"/>
                          </a:solidFill>
                          <a:effectLst/>
                          <a:latin typeface="Elevance Sans" pitchFamily="2" charset="0"/>
                          <a:ea typeface="Elevance Sans" pitchFamily="2" charset="0"/>
                          <a:cs typeface=""/>
                        </a:rPr>
                        <a:t>833-731-2143</a:t>
                      </a:r>
                      <a:r>
                        <a:rPr kumimoji="0" lang="en-US" sz="1400" b="0" i="0" u="none" strike="noStrike" kern="1200" cap="none" spc="0" normalizeH="0" baseline="0" noProof="0" dirty="0">
                          <a:ln>
                            <a:noFill/>
                          </a:ln>
                          <a:solidFill>
                            <a:schemeClr val="tx2"/>
                          </a:solidFill>
                          <a:effectLst/>
                          <a:uLnTx/>
                          <a:uFillTx/>
                          <a:latin typeface="Elevance Sans"/>
                          <a:ea typeface="Elevance Sans" pitchFamily="2" charset="0"/>
                          <a:cs typeface=""/>
                        </a:rPr>
                        <a:t>.  Both will work. </a:t>
                      </a:r>
                      <a:endParaRPr kumimoji="0" lang="en-US" altLang="en-US" sz="1400" b="0" i="0" u="none" strike="noStrike" kern="1200" cap="none" spc="0" normalizeH="0" baseline="0" noProof="0" dirty="0">
                        <a:ln>
                          <a:noFill/>
                        </a:ln>
                        <a:solidFill>
                          <a:schemeClr val="tx2"/>
                        </a:solidFill>
                        <a:effectLst/>
                        <a:uLnTx/>
                        <a:uFillTx/>
                        <a:latin typeface="Elevance Sans"/>
                        <a:ea typeface="Elevance Sans" pitchFamily="2" charset="0"/>
                        <a:cs typeface="Elevance Sans" pitchFamily="2" charset="0"/>
                      </a:endParaRP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2703997"/>
                  </a:ext>
                </a:extLst>
              </a:tr>
              <a:tr h="1185394">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chemeClr val="tx1"/>
                        </a:buClr>
                        <a:buSzTx/>
                        <a:buFontTx/>
                        <a:buNone/>
                        <a:tabLst/>
                      </a:pPr>
                      <a:r>
                        <a:rPr kumimoji="0" lang="en-US" altLang="en-US" sz="2000" b="0" i="0" u="none" strike="noStrike" cap="none" normalizeH="0" baseline="0" dirty="0">
                          <a:ln>
                            <a:noFill/>
                          </a:ln>
                          <a:solidFill>
                            <a:schemeClr val="tx2"/>
                          </a:solidFill>
                          <a:effectLst/>
                          <a:latin typeface="+mj-lt"/>
                          <a:ea typeface="Elevance Sans" pitchFamily="2" charset="0"/>
                          <a:cs typeface="Elevance Sans" pitchFamily="2" charset="0"/>
                        </a:rPr>
                        <a:t>Representatives</a:t>
                      </a: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117475" indent="-117475" algn="l" defTabSz="725130" rtl="0" eaLnBrk="1" latinLnBrk="0" hangingPunct="1">
                        <a:spcBef>
                          <a:spcPct val="50000"/>
                        </a:spcBef>
                        <a:buClr>
                          <a:schemeClr val="tx1"/>
                        </a:buClr>
                        <a:buFont typeface="Elevance Sans" pitchFamily="2" charset="0"/>
                        <a:defRPr sz="1400" kern="1200">
                          <a:solidFill>
                            <a:schemeClr val="tx1"/>
                          </a:solidFill>
                          <a:latin typeface="Elevance Sans" pitchFamily="2" charset="0"/>
                          <a:ea typeface="Elevance Sans" pitchFamily="2" charset="0"/>
                          <a:cs typeface=""/>
                        </a:defRPr>
                      </a:lvl1pPr>
                      <a:lvl2pPr marL="742950" indent="-285750" algn="l" defTabSz="725130" rtl="0" eaLnBrk="1" latinLnBrk="0" hangingPunct="1">
                        <a:buClr>
                          <a:schemeClr val="tx1"/>
                        </a:buClr>
                        <a:buFont typeface="Elevance Sans" pitchFamily="2" charset="0"/>
                        <a:defRPr sz="1400" kern="1200">
                          <a:solidFill>
                            <a:schemeClr val="tx1"/>
                          </a:solidFill>
                          <a:latin typeface="Elevance Sans" pitchFamily="2" charset="0"/>
                          <a:ea typeface="Elevance Sans" pitchFamily="2" charset="0"/>
                          <a:cs typeface=""/>
                        </a:defRPr>
                      </a:lvl2pPr>
                      <a:lvl3pPr marL="1143000" indent="-228600" algn="l" defTabSz="725130" rtl="0" eaLnBrk="1" latinLnBrk="0" hangingPunct="1">
                        <a:buClr>
                          <a:schemeClr val="tx1"/>
                        </a:buClr>
                        <a:defRPr sz="1400" kern="1200">
                          <a:solidFill>
                            <a:schemeClr val="tx1"/>
                          </a:solidFill>
                          <a:latin typeface="Elevance Sans" pitchFamily="2" charset="0"/>
                          <a:ea typeface="Elevance Sans" pitchFamily="2" charset="0"/>
                          <a:cs typeface=""/>
                        </a:defRPr>
                      </a:lvl3pPr>
                      <a:lvl4pPr marL="16002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4pPr>
                      <a:lvl5pPr marL="2057400" indent="-228600" algn="l" defTabSz="725130" rtl="0" eaLnBrk="1" latinLnBrk="0" hangingPunct="1">
                        <a:spcBef>
                          <a:spcPct val="20000"/>
                        </a:spcBef>
                        <a:buClr>
                          <a:schemeClr val="bg1"/>
                        </a:buClr>
                        <a:defRPr sz="1400" kern="1200">
                          <a:solidFill>
                            <a:schemeClr val="bg1"/>
                          </a:solidFill>
                          <a:latin typeface="Elevance Sans" pitchFamily="2" charset="0"/>
                          <a:ea typeface="Elevance Sans" pitchFamily="2" charset="0"/>
                          <a:cs typeface=""/>
                        </a:defRPr>
                      </a:lvl5pPr>
                      <a:lvl6pPr marL="25146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6pPr>
                      <a:lvl7pPr marL="29718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7pPr>
                      <a:lvl8pPr marL="34290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8pPr>
                      <a:lvl9pPr marL="3886200" indent="-228600" algn="l" defTabSz="725130" rtl="0" eaLnBrk="0" fontAlgn="base" latinLnBrk="0" hangingPunct="0">
                        <a:spcBef>
                          <a:spcPct val="20000"/>
                        </a:spcBef>
                        <a:spcAft>
                          <a:spcPct val="0"/>
                        </a:spcAft>
                        <a:buClr>
                          <a:schemeClr val="bg1"/>
                        </a:buClr>
                        <a:defRPr sz="1400" kern="1200">
                          <a:solidFill>
                            <a:schemeClr val="bg1"/>
                          </a:solidFill>
                          <a:latin typeface="Elevance Sans" pitchFamily="2" charset="0"/>
                          <a:ea typeface="Elevance Sans" pitchFamily="2" charset="0"/>
                          <a:cs typeface=""/>
                        </a:defRPr>
                      </a:lvl9pPr>
                    </a:lstStyle>
                    <a:p>
                      <a:pPr marL="0" marR="0" lvl="0" indent="0" algn="l" defTabSz="914400" rtl="0" eaLnBrk="1" fontAlgn="base" latinLnBrk="0" hangingPunct="1">
                        <a:lnSpc>
                          <a:spcPct val="100000"/>
                        </a:lnSpc>
                        <a:spcBef>
                          <a:spcPct val="50000"/>
                        </a:spcBef>
                        <a:spcAft>
                          <a:spcPct val="0"/>
                        </a:spcAft>
                        <a:buClr>
                          <a:srgbClr val="1A3673"/>
                        </a:buClr>
                        <a:buSzTx/>
                        <a:buFontTx/>
                        <a:buNone/>
                        <a:tabLst/>
                        <a:defRPr/>
                      </a:pPr>
                      <a:r>
                        <a:rPr kumimoji="0" lang="en-US" altLang="en-US" sz="1500" b="1" i="0" u="none" strike="noStrike" kern="1200" cap="none" spc="0" normalizeH="0" baseline="0" noProof="0" dirty="0">
                          <a:ln>
                            <a:noFill/>
                          </a:ln>
                          <a:solidFill>
                            <a:schemeClr val="accent2"/>
                          </a:solidFill>
                          <a:effectLst/>
                          <a:uLnTx/>
                          <a:uFillTx/>
                          <a:latin typeface="Elevance Sans"/>
                          <a:ea typeface="Elevance Sans" pitchFamily="2" charset="0"/>
                          <a:cs typeface="Elevance Sans" pitchFamily="2" charset="0"/>
                        </a:rPr>
                        <a:t>No Changes. </a:t>
                      </a:r>
                      <a:r>
                        <a:rPr lang="en-US" sz="1400" kern="1200" dirty="0">
                          <a:solidFill>
                            <a:schemeClr val="tx2"/>
                          </a:solidFill>
                          <a:effectLst/>
                          <a:latin typeface="Elevance Sans" pitchFamily="2" charset="0"/>
                          <a:ea typeface="Elevance Sans" pitchFamily="2" charset="0"/>
                          <a:cs typeface=""/>
                        </a:rPr>
                        <a:t>Our provider relationship management representatives will have new email handles with @wellpoint.com </a:t>
                      </a:r>
                      <a:r>
                        <a:rPr lang="en-US" sz="1400" b="0" kern="1200" dirty="0">
                          <a:solidFill>
                            <a:schemeClr val="tx2"/>
                          </a:solidFill>
                          <a:effectLst/>
                          <a:latin typeface="Elevance Sans" pitchFamily="2" charset="0"/>
                          <a:ea typeface="Elevance Sans" pitchFamily="2" charset="0"/>
                          <a:cs typeface=""/>
                        </a:rPr>
                        <a:t>BUT</a:t>
                      </a:r>
                      <a:r>
                        <a:rPr lang="en-US" sz="1400" kern="1200" dirty="0">
                          <a:solidFill>
                            <a:schemeClr val="tx2"/>
                          </a:solidFill>
                          <a:effectLst/>
                          <a:latin typeface="Elevance Sans" pitchFamily="2" charset="0"/>
                          <a:ea typeface="Elevance Sans" pitchFamily="2" charset="0"/>
                          <a:cs typeface=""/>
                        </a:rPr>
                        <a:t> if you send an email to @amerigroup.com, we will continue to receive it.</a:t>
                      </a:r>
                    </a:p>
                    <a:p>
                      <a:pPr marL="0" marR="0" lvl="0" indent="0" algn="l" defTabSz="914400" rtl="0" eaLnBrk="1" fontAlgn="base" latinLnBrk="0" hangingPunct="1">
                        <a:lnSpc>
                          <a:spcPct val="100000"/>
                        </a:lnSpc>
                        <a:spcBef>
                          <a:spcPct val="50000"/>
                        </a:spcBef>
                        <a:spcAft>
                          <a:spcPct val="0"/>
                        </a:spcAft>
                        <a:buClr>
                          <a:srgbClr val="1A3673"/>
                        </a:buClr>
                        <a:buSzTx/>
                        <a:buFontTx/>
                        <a:buNone/>
                        <a:tabLst/>
                        <a:defRPr/>
                      </a:pPr>
                      <a:endParaRPr kumimoji="0" lang="en-US" altLang="en-US" sz="1500" b="0" i="0" u="none" strike="noStrike" kern="1200" cap="none" spc="0" normalizeH="0" baseline="0" noProof="0" dirty="0">
                        <a:ln>
                          <a:noFill/>
                        </a:ln>
                        <a:solidFill>
                          <a:srgbClr val="231E33"/>
                        </a:solidFill>
                        <a:effectLst/>
                        <a:uLnTx/>
                        <a:uFillTx/>
                        <a:latin typeface="Elevance Sans"/>
                        <a:ea typeface="Elevance Sans" pitchFamily="2" charset="0"/>
                        <a:cs typeface="Elevance Sans" pitchFamily="2" charset="0"/>
                      </a:endParaRPr>
                    </a:p>
                  </a:txBody>
                  <a:tcPr marL="137160" marR="182880" marT="182880" marB="0"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7089145"/>
                  </a:ext>
                </a:extLst>
              </a:tr>
            </a:tbl>
          </a:graphicData>
        </a:graphic>
      </p:graphicFrame>
      <p:pic>
        <p:nvPicPr>
          <p:cNvPr id="10" name="Picture 9" descr="A telephone receiver on a white background&#10;&#10;Description automatically generated">
            <a:extLst>
              <a:ext uri="{FF2B5EF4-FFF2-40B4-BE49-F238E27FC236}">
                <a16:creationId xmlns:a16="http://schemas.microsoft.com/office/drawing/2014/main" id="{C780FB37-29C1-88B4-E4EE-E650CF5BF18E}"/>
              </a:ext>
            </a:extLst>
          </p:cNvPr>
          <p:cNvPicPr>
            <a:picLocks noChangeAspect="1"/>
          </p:cNvPicPr>
          <p:nvPr/>
        </p:nvPicPr>
        <p:blipFill>
          <a:blip r:embed="rId10">
            <a:duotone>
              <a:schemeClr val="accent2">
                <a:shade val="45000"/>
                <a:satMod val="135000"/>
              </a:schemeClr>
              <a:prstClr val="white"/>
            </a:duotone>
            <a:extLst>
              <a:ext uri="{BEBA8EAE-BF5A-486C-A8C5-ECC9F3942E4B}">
                <a14:imgProps xmlns:a14="http://schemas.microsoft.com/office/drawing/2010/main">
                  <a14:imgLayer r:embed="rId11">
                    <a14:imgEffect>
                      <a14:saturation sat="33000"/>
                    </a14:imgEffect>
                  </a14:imgLayer>
                </a14:imgProps>
              </a:ext>
            </a:extLst>
          </a:blip>
          <a:stretch>
            <a:fillRect/>
          </a:stretch>
        </p:blipFill>
        <p:spPr>
          <a:xfrm>
            <a:off x="6162673" y="3635383"/>
            <a:ext cx="619125" cy="619125"/>
          </a:xfrm>
          <a:prstGeom prst="rect">
            <a:avLst/>
          </a:prstGeom>
          <a:ln>
            <a:noFill/>
          </a:ln>
        </p:spPr>
      </p:pic>
      <p:pic>
        <p:nvPicPr>
          <p:cNvPr id="13" name="Picture 12" descr="A computer with a pie chart and a diagram&#10;&#10;Description automatically generated">
            <a:extLst>
              <a:ext uri="{FF2B5EF4-FFF2-40B4-BE49-F238E27FC236}">
                <a16:creationId xmlns:a16="http://schemas.microsoft.com/office/drawing/2014/main" id="{8D2EC2FA-DF2C-61AE-1F94-B0CBEAEAF4A3}"/>
              </a:ext>
            </a:extLst>
          </p:cNvPr>
          <p:cNvPicPr>
            <a:picLocks noChangeAspect="1"/>
          </p:cNvPicPr>
          <p:nvPr/>
        </p:nvPicPr>
        <p:blipFill>
          <a:blip r:embed="rId12">
            <a:duotone>
              <a:schemeClr val="accent2">
                <a:shade val="45000"/>
                <a:satMod val="135000"/>
              </a:schemeClr>
              <a:prstClr val="white"/>
            </a:duotone>
            <a:extLst>
              <a:ext uri="{BEBA8EAE-BF5A-486C-A8C5-ECC9F3942E4B}">
                <a14:imgProps xmlns:a14="http://schemas.microsoft.com/office/drawing/2010/main">
                  <a14:imgLayer r:embed="rId13">
                    <a14:imgEffect>
                      <a14:saturation sat="0"/>
                    </a14:imgEffect>
                  </a14:imgLayer>
                </a14:imgProps>
              </a:ext>
            </a:extLst>
          </a:blip>
          <a:stretch>
            <a:fillRect/>
          </a:stretch>
        </p:blipFill>
        <p:spPr>
          <a:xfrm>
            <a:off x="6096000" y="1752601"/>
            <a:ext cx="925285" cy="925285"/>
          </a:xfrm>
          <a:prstGeom prst="rect">
            <a:avLst/>
          </a:prstGeom>
        </p:spPr>
      </p:pic>
      <p:pic>
        <p:nvPicPr>
          <p:cNvPr id="15" name="Graphic 14">
            <a:extLst>
              <a:ext uri="{FF2B5EF4-FFF2-40B4-BE49-F238E27FC236}">
                <a16:creationId xmlns:a16="http://schemas.microsoft.com/office/drawing/2014/main" id="{861E89D7-DCE2-F013-B3FD-50D58A258633}"/>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12101" y="3725625"/>
            <a:ext cx="878673" cy="878673"/>
          </a:xfrm>
          <a:prstGeom prst="rect">
            <a:avLst/>
          </a:prstGeom>
        </p:spPr>
      </p:pic>
      <p:pic>
        <p:nvPicPr>
          <p:cNvPr id="18" name="Graphic 17">
            <a:extLst>
              <a:ext uri="{FF2B5EF4-FFF2-40B4-BE49-F238E27FC236}">
                <a16:creationId xmlns:a16="http://schemas.microsoft.com/office/drawing/2014/main" id="{A8B5A09F-3F10-7D93-1F80-4F44C4254E7D}"/>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6120490" y="5186600"/>
            <a:ext cx="744775" cy="744775"/>
          </a:xfrm>
          <a:prstGeom prst="rect">
            <a:avLst/>
          </a:prstGeom>
        </p:spPr>
      </p:pic>
    </p:spTree>
    <p:extLst>
      <p:ext uri="{BB962C8B-B14F-4D97-AF65-F5344CB8AC3E}">
        <p14:creationId xmlns:p14="http://schemas.microsoft.com/office/powerpoint/2010/main" val="423294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06773BCF-BFE2-6A49-9126-977845C0B88A}"/>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7" name="Object 6" hidden="1">
                        <a:extLst>
                          <a:ext uri="{FF2B5EF4-FFF2-40B4-BE49-F238E27FC236}">
                            <a16:creationId xmlns:a16="http://schemas.microsoft.com/office/drawing/2014/main" id="{06773BCF-BFE2-6A49-9126-977845C0B88A}"/>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0E16C90F-4855-9A47-8758-D56AEDAFA5FC}"/>
              </a:ext>
            </a:extLst>
          </p:cNvPr>
          <p:cNvSpPr>
            <a:spLocks noGrp="1"/>
          </p:cNvSpPr>
          <p:nvPr>
            <p:ph type="title"/>
          </p:nvPr>
        </p:nvSpPr>
        <p:spPr/>
        <p:txBody>
          <a:bodyPr/>
          <a:lstStyle/>
          <a:p>
            <a:r>
              <a:rPr lang="en-US" dirty="0"/>
              <a:t>Our Systems Will Remain the Same for 2024</a:t>
            </a:r>
          </a:p>
        </p:txBody>
      </p:sp>
      <p:sp>
        <p:nvSpPr>
          <p:cNvPr id="3" name="Content Placeholder 2">
            <a:extLst>
              <a:ext uri="{FF2B5EF4-FFF2-40B4-BE49-F238E27FC236}">
                <a16:creationId xmlns:a16="http://schemas.microsoft.com/office/drawing/2014/main" id="{C9712726-5781-E34A-AB97-02BFB0586711}"/>
              </a:ext>
            </a:extLst>
          </p:cNvPr>
          <p:cNvSpPr>
            <a:spLocks noGrp="1"/>
          </p:cNvSpPr>
          <p:nvPr>
            <p:ph sz="quarter" idx="11"/>
          </p:nvPr>
        </p:nvSpPr>
        <p:spPr>
          <a:xfrm>
            <a:off x="676275" y="2408648"/>
            <a:ext cx="2641210" cy="3486775"/>
          </a:xfrm>
        </p:spPr>
        <p:txBody>
          <a:bodyPr/>
          <a:lstStyle/>
          <a:p>
            <a:r>
              <a:rPr lang="en-US" dirty="0"/>
              <a:t>ID Cards </a:t>
            </a:r>
          </a:p>
          <a:p>
            <a:pPr lvl="1"/>
            <a:r>
              <a:rPr lang="en-US" sz="1400" b="1" dirty="0">
                <a:solidFill>
                  <a:schemeClr val="accent2"/>
                </a:solidFill>
                <a:ea typeface="Times New Roman" panose="02020603050405020304" pitchFamily="18" charset="0"/>
              </a:rPr>
              <a:t>New Card, Same Number. </a:t>
            </a:r>
            <a:r>
              <a:rPr lang="en-US" sz="1400" dirty="0">
                <a:ea typeface="Times New Roman" panose="02020603050405020304" pitchFamily="18" charset="0"/>
              </a:rPr>
              <a:t>M</a:t>
            </a:r>
            <a:r>
              <a:rPr lang="en-US" sz="1400" dirty="0">
                <a:effectLst/>
                <a:ea typeface="Times New Roman" panose="02020603050405020304" pitchFamily="18" charset="0"/>
              </a:rPr>
              <a:t>embers will receive a new member ID card with the Wellpoint logo on it in early 2024. The Member ID number will not change, and the Amerigroup Member ID card remains valid. You can still use the existing Member ID number to bill for services. But our providers always should confirm member eligibility. </a:t>
            </a:r>
            <a:endParaRPr lang="en-US" sz="1400" dirty="0"/>
          </a:p>
        </p:txBody>
      </p:sp>
      <p:sp>
        <p:nvSpPr>
          <p:cNvPr id="4" name="Content Placeholder 3">
            <a:extLst>
              <a:ext uri="{FF2B5EF4-FFF2-40B4-BE49-F238E27FC236}">
                <a16:creationId xmlns:a16="http://schemas.microsoft.com/office/drawing/2014/main" id="{2C5932CE-A860-9749-AB7D-A26EEF711D0A}"/>
              </a:ext>
            </a:extLst>
          </p:cNvPr>
          <p:cNvSpPr>
            <a:spLocks noGrp="1"/>
          </p:cNvSpPr>
          <p:nvPr>
            <p:ph sz="quarter" idx="14"/>
          </p:nvPr>
        </p:nvSpPr>
        <p:spPr>
          <a:xfrm>
            <a:off x="3564328" y="2378793"/>
            <a:ext cx="2641210" cy="3486775"/>
          </a:xfrm>
        </p:spPr>
        <p:txBody>
          <a:bodyPr/>
          <a:lstStyle/>
          <a:p>
            <a:pPr>
              <a:spcBef>
                <a:spcPts val="0"/>
              </a:spcBef>
            </a:pPr>
            <a:r>
              <a:rPr lang="en-US" dirty="0"/>
              <a:t>Payer IDs</a:t>
            </a:r>
          </a:p>
          <a:p>
            <a:pPr>
              <a:spcBef>
                <a:spcPts val="0"/>
              </a:spcBef>
            </a:pPr>
            <a:r>
              <a:rPr lang="en-US" dirty="0"/>
              <a:t> </a:t>
            </a:r>
            <a:endParaRPr lang="en-US" sz="1200" dirty="0"/>
          </a:p>
          <a:p>
            <a:pPr lvl="1">
              <a:spcBef>
                <a:spcPts val="0"/>
              </a:spcBef>
            </a:pPr>
            <a:r>
              <a:rPr lang="en-US" sz="1400" b="1" dirty="0">
                <a:solidFill>
                  <a:schemeClr val="accent2"/>
                </a:solidFill>
                <a:effectLst/>
                <a:ea typeface="Times New Roman" panose="02020603050405020304" pitchFamily="18" charset="0"/>
              </a:rPr>
              <a:t>You choose. </a:t>
            </a:r>
          </a:p>
          <a:p>
            <a:pPr lvl="1">
              <a:spcBef>
                <a:spcPts val="0"/>
              </a:spcBef>
            </a:pPr>
            <a:r>
              <a:rPr lang="en-US" sz="1400" dirty="0">
                <a:effectLst/>
                <a:ea typeface="Times New Roman" panose="02020603050405020304" pitchFamily="18" charset="0"/>
              </a:rPr>
              <a:t>We will continue to accept</a:t>
            </a:r>
            <a:r>
              <a:rPr lang="en-US" sz="1400" spc="-20" dirty="0">
                <a:effectLst/>
                <a:ea typeface="Times New Roman" panose="02020603050405020304" pitchFamily="18" charset="0"/>
              </a:rPr>
              <a:t> </a:t>
            </a:r>
            <a:r>
              <a:rPr lang="en-US" sz="1400" dirty="0">
                <a:effectLst/>
                <a:ea typeface="Times New Roman" panose="02020603050405020304" pitchFamily="18" charset="0"/>
              </a:rPr>
              <a:t>both</a:t>
            </a:r>
            <a:r>
              <a:rPr lang="en-US" sz="1400" spc="-20" dirty="0">
                <a:effectLst/>
                <a:ea typeface="Times New Roman" panose="02020603050405020304" pitchFamily="18" charset="0"/>
              </a:rPr>
              <a:t> </a:t>
            </a:r>
            <a:r>
              <a:rPr lang="en-US" sz="1400" dirty="0">
                <a:effectLst/>
                <a:ea typeface="Times New Roman" panose="02020603050405020304" pitchFamily="18" charset="0"/>
              </a:rPr>
              <a:t>the</a:t>
            </a:r>
            <a:r>
              <a:rPr lang="en-US" sz="1400" spc="-15" dirty="0">
                <a:effectLst/>
                <a:ea typeface="Times New Roman" panose="02020603050405020304" pitchFamily="18" charset="0"/>
              </a:rPr>
              <a:t> </a:t>
            </a:r>
            <a:r>
              <a:rPr lang="en-US" sz="1400" dirty="0">
                <a:effectLst/>
                <a:ea typeface="Times New Roman" panose="02020603050405020304" pitchFamily="18" charset="0"/>
              </a:rPr>
              <a:t>old</a:t>
            </a:r>
            <a:r>
              <a:rPr lang="en-US" sz="1400" spc="-15" dirty="0">
                <a:effectLst/>
                <a:ea typeface="Times New Roman" panose="02020603050405020304" pitchFamily="18" charset="0"/>
              </a:rPr>
              <a:t> </a:t>
            </a:r>
            <a:r>
              <a:rPr lang="en-US" sz="1400" dirty="0">
                <a:effectLst/>
                <a:ea typeface="Times New Roman" panose="02020603050405020304" pitchFamily="18" charset="0"/>
              </a:rPr>
              <a:t>Amerigroup</a:t>
            </a:r>
            <a:r>
              <a:rPr lang="en-US" sz="1400" spc="-15" dirty="0">
                <a:effectLst/>
                <a:ea typeface="Times New Roman" panose="02020603050405020304" pitchFamily="18" charset="0"/>
              </a:rPr>
              <a:t> </a:t>
            </a:r>
            <a:r>
              <a:rPr lang="en-US" sz="1400" dirty="0">
                <a:effectLst/>
                <a:ea typeface="Times New Roman" panose="02020603050405020304" pitchFamily="18" charset="0"/>
              </a:rPr>
              <a:t>payer</a:t>
            </a:r>
            <a:r>
              <a:rPr lang="en-US" sz="1400" spc="-15" dirty="0">
                <a:effectLst/>
                <a:ea typeface="Times New Roman" panose="02020603050405020304" pitchFamily="18" charset="0"/>
              </a:rPr>
              <a:t> </a:t>
            </a:r>
            <a:r>
              <a:rPr lang="en-US" sz="1400" dirty="0">
                <a:effectLst/>
                <a:ea typeface="Times New Roman" panose="02020603050405020304" pitchFamily="18" charset="0"/>
              </a:rPr>
              <a:t>ID</a:t>
            </a:r>
            <a:r>
              <a:rPr lang="en-US" sz="1400" spc="-15" dirty="0">
                <a:effectLst/>
                <a:ea typeface="Times New Roman" panose="02020603050405020304" pitchFamily="18" charset="0"/>
              </a:rPr>
              <a:t> </a:t>
            </a:r>
            <a:r>
              <a:rPr lang="en-US" sz="1400" dirty="0">
                <a:effectLst/>
                <a:ea typeface="Times New Roman" panose="02020603050405020304" pitchFamily="18" charset="0"/>
              </a:rPr>
              <a:t>(26375)</a:t>
            </a:r>
            <a:r>
              <a:rPr lang="en-US" sz="1400" spc="-15" dirty="0">
                <a:effectLst/>
                <a:ea typeface="Times New Roman" panose="02020603050405020304" pitchFamily="18" charset="0"/>
              </a:rPr>
              <a:t> </a:t>
            </a:r>
            <a:r>
              <a:rPr lang="en-US" sz="1400" dirty="0">
                <a:effectLst/>
                <a:ea typeface="Times New Roman" panose="02020603050405020304" pitchFamily="18" charset="0"/>
              </a:rPr>
              <a:t>and</a:t>
            </a:r>
            <a:r>
              <a:rPr lang="en-US" sz="1400" spc="-15" dirty="0">
                <a:effectLst/>
                <a:ea typeface="Times New Roman" panose="02020603050405020304" pitchFamily="18" charset="0"/>
              </a:rPr>
              <a:t> </a:t>
            </a:r>
            <a:r>
              <a:rPr lang="en-US" sz="1400" dirty="0">
                <a:effectLst/>
                <a:ea typeface="Times New Roman" panose="02020603050405020304" pitchFamily="18" charset="0"/>
              </a:rPr>
              <a:t>the</a:t>
            </a:r>
            <a:r>
              <a:rPr lang="en-US" sz="1400" spc="-25" dirty="0">
                <a:effectLst/>
                <a:ea typeface="Times New Roman" panose="02020603050405020304" pitchFamily="18" charset="0"/>
              </a:rPr>
              <a:t> </a:t>
            </a:r>
            <a:r>
              <a:rPr lang="en-US" sz="1400" dirty="0">
                <a:effectLst/>
                <a:ea typeface="Times New Roman" panose="02020603050405020304" pitchFamily="18" charset="0"/>
              </a:rPr>
              <a:t>new Wellpoint payer ID (WLPNT) Payer IDs. </a:t>
            </a:r>
            <a:r>
              <a:rPr lang="en-US" sz="1400" dirty="0">
                <a:ea typeface="Times New Roman" panose="02020603050405020304" pitchFamily="18" charset="0"/>
              </a:rPr>
              <a:t>At your convenience and for ease of process, at some point in 2024 you may want to make the change to WLPNT.  Claims may be submitted to either EDI Payer ID regardless of date of service.</a:t>
            </a:r>
            <a:endParaRPr lang="en-US" sz="1400" dirty="0"/>
          </a:p>
        </p:txBody>
      </p:sp>
      <p:sp>
        <p:nvSpPr>
          <p:cNvPr id="6" name="Content Placeholder 5">
            <a:extLst>
              <a:ext uri="{FF2B5EF4-FFF2-40B4-BE49-F238E27FC236}">
                <a16:creationId xmlns:a16="http://schemas.microsoft.com/office/drawing/2014/main" id="{56713A0F-8511-E448-BBB9-72BE2C53F3DF}"/>
              </a:ext>
            </a:extLst>
          </p:cNvPr>
          <p:cNvSpPr>
            <a:spLocks noGrp="1"/>
          </p:cNvSpPr>
          <p:nvPr>
            <p:ph sz="quarter" idx="15"/>
          </p:nvPr>
        </p:nvSpPr>
        <p:spPr>
          <a:xfrm>
            <a:off x="6313551" y="2378793"/>
            <a:ext cx="2770124" cy="3486775"/>
          </a:xfrm>
        </p:spPr>
        <p:txBody>
          <a:bodyPr/>
          <a:lstStyle/>
          <a:p>
            <a:r>
              <a:rPr lang="en-US" dirty="0"/>
              <a:t>Availity </a:t>
            </a:r>
          </a:p>
          <a:p>
            <a:pPr marL="63500" marR="146685">
              <a:spcBef>
                <a:spcPts val="0"/>
              </a:spcBef>
              <a:spcAft>
                <a:spcPts val="0"/>
              </a:spcAft>
            </a:pPr>
            <a:endParaRPr lang="en-US" sz="1400" dirty="0">
              <a:effectLst/>
              <a:latin typeface="+mn-lt"/>
              <a:ea typeface="Times New Roman" panose="02020603050405020304" pitchFamily="18" charset="0"/>
            </a:endParaRPr>
          </a:p>
          <a:p>
            <a:pPr marL="63500" marR="146685">
              <a:spcBef>
                <a:spcPts val="0"/>
              </a:spcBef>
              <a:spcAft>
                <a:spcPts val="0"/>
              </a:spcAft>
            </a:pPr>
            <a:r>
              <a:rPr lang="en-US" sz="1400" b="1" dirty="0">
                <a:solidFill>
                  <a:schemeClr val="accent2"/>
                </a:solidFill>
                <a:latin typeface="+mn-lt"/>
                <a:ea typeface="Times New Roman" panose="02020603050405020304" pitchFamily="18" charset="0"/>
              </a:rPr>
              <a:t>Same Process, New Name. </a:t>
            </a:r>
            <a:r>
              <a:rPr lang="en-US" sz="1400" dirty="0">
                <a:effectLst/>
                <a:latin typeface="+mn-lt"/>
                <a:ea typeface="Times New Roman" panose="02020603050405020304" pitchFamily="18" charset="0"/>
              </a:rPr>
              <a:t>You</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will</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notice</a:t>
            </a:r>
            <a:r>
              <a:rPr lang="en-US" sz="1400" spc="-25" dirty="0">
                <a:effectLst/>
                <a:latin typeface="+mn-lt"/>
                <a:ea typeface="Times New Roman" panose="02020603050405020304" pitchFamily="18" charset="0"/>
              </a:rPr>
              <a:t> </a:t>
            </a:r>
            <a:r>
              <a:rPr lang="en-US" sz="1400" dirty="0">
                <a:effectLst/>
                <a:latin typeface="+mn-lt"/>
                <a:ea typeface="Times New Roman" panose="02020603050405020304" pitchFamily="18" charset="0"/>
              </a:rPr>
              <a:t>a</a:t>
            </a:r>
            <a:r>
              <a:rPr lang="en-US" sz="1400" spc="-20" dirty="0">
                <a:effectLst/>
                <a:latin typeface="+mn-lt"/>
                <a:ea typeface="Times New Roman" panose="02020603050405020304" pitchFamily="18" charset="0"/>
              </a:rPr>
              <a:t> </a:t>
            </a:r>
            <a:r>
              <a:rPr lang="en-US" sz="1400" dirty="0">
                <a:effectLst/>
                <a:latin typeface="+mn-lt"/>
                <a:ea typeface="Times New Roman" panose="02020603050405020304" pitchFamily="18" charset="0"/>
              </a:rPr>
              <a:t>new</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payer</a:t>
            </a:r>
            <a:r>
              <a:rPr lang="en-US" sz="1400" spc="-10" dirty="0">
                <a:effectLst/>
                <a:latin typeface="+mn-lt"/>
                <a:ea typeface="Times New Roman" panose="02020603050405020304" pitchFamily="18" charset="0"/>
              </a:rPr>
              <a:t> </a:t>
            </a:r>
            <a:r>
              <a:rPr lang="en-US" sz="1400" dirty="0">
                <a:effectLst/>
                <a:latin typeface="+mn-lt"/>
                <a:ea typeface="Times New Roman" panose="02020603050405020304" pitchFamily="18" charset="0"/>
              </a:rPr>
              <a:t>ID</a:t>
            </a:r>
            <a:r>
              <a:rPr lang="en-US" sz="1400" spc="-10" dirty="0">
                <a:effectLst/>
                <a:latin typeface="+mn-lt"/>
                <a:ea typeface="Times New Roman" panose="02020603050405020304" pitchFamily="18" charset="0"/>
              </a:rPr>
              <a:t> </a:t>
            </a:r>
            <a:r>
              <a:rPr lang="en-US" sz="1400" dirty="0">
                <a:effectLst/>
                <a:latin typeface="+mn-lt"/>
                <a:ea typeface="Times New Roman" panose="02020603050405020304" pitchFamily="18" charset="0"/>
              </a:rPr>
              <a:t>and</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health</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plan/payer</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name</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starting</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on</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January</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1,</a:t>
            </a:r>
            <a:r>
              <a:rPr lang="en-US" sz="1400" spc="-20" dirty="0">
                <a:effectLst/>
                <a:latin typeface="+mn-lt"/>
                <a:ea typeface="Times New Roman" panose="02020603050405020304" pitchFamily="18" charset="0"/>
              </a:rPr>
              <a:t> </a:t>
            </a:r>
            <a:r>
              <a:rPr lang="en-US" sz="1400" dirty="0">
                <a:effectLst/>
                <a:latin typeface="+mn-lt"/>
                <a:ea typeface="Times New Roman" panose="02020603050405020304" pitchFamily="18" charset="0"/>
              </a:rPr>
              <a:t>2024.</a:t>
            </a:r>
            <a:r>
              <a:rPr lang="en-US" sz="1400" spc="-15" dirty="0">
                <a:effectLst/>
                <a:latin typeface="+mn-lt"/>
                <a:ea typeface="Times New Roman" panose="02020603050405020304" pitchFamily="18" charset="0"/>
              </a:rPr>
              <a:t> </a:t>
            </a:r>
            <a:r>
              <a:rPr lang="en-US" sz="1400" dirty="0">
                <a:effectLst/>
                <a:latin typeface="+mn-lt"/>
                <a:ea typeface="Times New Roman" panose="02020603050405020304" pitchFamily="18" charset="0"/>
              </a:rPr>
              <a:t>Other than that, the provider enrollment process will remain the same:</a:t>
            </a:r>
          </a:p>
          <a:p>
            <a:pPr marL="342900" marR="66040" lvl="0" indent="-342900">
              <a:lnSpc>
                <a:spcPts val="1465"/>
              </a:lnSpc>
              <a:spcBef>
                <a:spcPts val="0"/>
              </a:spcBef>
              <a:spcAft>
                <a:spcPts val="0"/>
              </a:spcAft>
              <a:buSzPts val="1200"/>
              <a:buFont typeface="Symbol" panose="05050102010706020507" pitchFamily="18" charset="2"/>
              <a:buChar char=""/>
              <a:tabLst>
                <a:tab pos="520700" algn="l"/>
              </a:tabLst>
            </a:pPr>
            <a:r>
              <a:rPr lang="en-US" sz="1400" spc="0" dirty="0">
                <a:effectLst/>
                <a:latin typeface="+mn-lt"/>
                <a:ea typeface="Symbol" panose="05050102010706020507" pitchFamily="18" charset="2"/>
                <a:cs typeface="Symbol" panose="05050102010706020507" pitchFamily="18" charset="2"/>
              </a:rPr>
              <a:t>When</a:t>
            </a:r>
            <a:r>
              <a:rPr lang="en-US" sz="1400" spc="-1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you</a:t>
            </a:r>
            <a:r>
              <a:rPr lang="en-US" sz="1400" spc="-1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search</a:t>
            </a:r>
            <a:r>
              <a:rPr lang="en-US" sz="1400" spc="-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for</a:t>
            </a:r>
            <a:r>
              <a:rPr lang="en-US" sz="1400" spc="-2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health</a:t>
            </a:r>
            <a:r>
              <a:rPr lang="en-US" sz="1400" spc="-1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plan</a:t>
            </a:r>
            <a:r>
              <a:rPr lang="en-US" sz="1400" spc="-1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(payer),</a:t>
            </a:r>
            <a:r>
              <a:rPr lang="en-US" sz="1400" spc="-1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you</a:t>
            </a:r>
            <a:r>
              <a:rPr lang="en-US" sz="1400" spc="-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will</a:t>
            </a:r>
            <a:r>
              <a:rPr lang="en-US" sz="1400" spc="-1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notice</a:t>
            </a:r>
            <a:r>
              <a:rPr lang="en-US" sz="1400" spc="-20"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the</a:t>
            </a:r>
            <a:r>
              <a:rPr lang="en-US" sz="1400" spc="-1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new</a:t>
            </a:r>
            <a:r>
              <a:rPr lang="en-US" sz="1400" spc="-10"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WLPNT</a:t>
            </a:r>
            <a:r>
              <a:rPr lang="en-US" sz="1400" spc="-10"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payer</a:t>
            </a:r>
            <a:r>
              <a:rPr lang="en-US" sz="1400" spc="-10"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ID</a:t>
            </a:r>
            <a:r>
              <a:rPr lang="en-US" sz="1400" spc="-25" dirty="0">
                <a:effectLst/>
                <a:latin typeface="+mn-lt"/>
                <a:ea typeface="Symbol" panose="05050102010706020507" pitchFamily="18" charset="2"/>
                <a:cs typeface="Symbol" panose="05050102010706020507" pitchFamily="18" charset="2"/>
              </a:rPr>
              <a:t> </a:t>
            </a:r>
            <a:r>
              <a:rPr lang="en-US" sz="1400" spc="0" dirty="0">
                <a:effectLst/>
                <a:latin typeface="+mn-lt"/>
                <a:ea typeface="Symbol" panose="05050102010706020507" pitchFamily="18" charset="2"/>
                <a:cs typeface="Symbol" panose="05050102010706020507" pitchFamily="18" charset="2"/>
              </a:rPr>
              <a:t>along with a joint Wellpoint-Amerigroup name.</a:t>
            </a:r>
          </a:p>
        </p:txBody>
      </p:sp>
      <p:sp>
        <p:nvSpPr>
          <p:cNvPr id="9" name="Content Placeholder 8">
            <a:extLst>
              <a:ext uri="{FF2B5EF4-FFF2-40B4-BE49-F238E27FC236}">
                <a16:creationId xmlns:a16="http://schemas.microsoft.com/office/drawing/2014/main" id="{01ADCCDA-8C5B-0C43-ADC8-F72B45F1BFB6}"/>
              </a:ext>
            </a:extLst>
          </p:cNvPr>
          <p:cNvSpPr>
            <a:spLocks noGrp="1"/>
          </p:cNvSpPr>
          <p:nvPr>
            <p:ph sz="quarter" idx="16"/>
          </p:nvPr>
        </p:nvSpPr>
        <p:spPr>
          <a:xfrm>
            <a:off x="9191688" y="2378793"/>
            <a:ext cx="2762187" cy="3486775"/>
          </a:xfrm>
        </p:spPr>
        <p:txBody>
          <a:bodyPr/>
          <a:lstStyle/>
          <a:p>
            <a:r>
              <a:rPr lang="en-US" dirty="0"/>
              <a:t>Authorizations</a:t>
            </a:r>
          </a:p>
          <a:p>
            <a:pPr lvl="1"/>
            <a:r>
              <a:rPr lang="en-US" sz="1400" b="1" dirty="0">
                <a:solidFill>
                  <a:schemeClr val="accent2"/>
                </a:solidFill>
              </a:rPr>
              <a:t>No change.</a:t>
            </a:r>
          </a:p>
          <a:p>
            <a:pPr lvl="1">
              <a:spcBef>
                <a:spcPts val="0"/>
              </a:spcBef>
            </a:pPr>
            <a:r>
              <a:rPr lang="en-US" sz="1400" dirty="0"/>
              <a:t>There are no changes to the way you request prior authorizations or the contact information to be used</a:t>
            </a:r>
          </a:p>
        </p:txBody>
      </p:sp>
      <p:pic>
        <p:nvPicPr>
          <p:cNvPr id="5" name="Graphic 4">
            <a:extLst>
              <a:ext uri="{FF2B5EF4-FFF2-40B4-BE49-F238E27FC236}">
                <a16:creationId xmlns:a16="http://schemas.microsoft.com/office/drawing/2014/main" id="{A378A70A-DAEA-BA88-2392-C45C5F94332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8262" y="1409221"/>
            <a:ext cx="1084262" cy="1084262"/>
          </a:xfrm>
          <a:prstGeom prst="rect">
            <a:avLst/>
          </a:prstGeom>
        </p:spPr>
      </p:pic>
      <p:pic>
        <p:nvPicPr>
          <p:cNvPr id="8" name="Graphic 7">
            <a:extLst>
              <a:ext uri="{FF2B5EF4-FFF2-40B4-BE49-F238E27FC236}">
                <a16:creationId xmlns:a16="http://schemas.microsoft.com/office/drawing/2014/main" id="{565E0234-8964-7280-6F13-756C4C98282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564328" y="1409221"/>
            <a:ext cx="969572" cy="969572"/>
          </a:xfrm>
          <a:prstGeom prst="rect">
            <a:avLst/>
          </a:prstGeom>
        </p:spPr>
      </p:pic>
      <p:pic>
        <p:nvPicPr>
          <p:cNvPr id="10" name="Picture 9">
            <a:extLst>
              <a:ext uri="{FF2B5EF4-FFF2-40B4-BE49-F238E27FC236}">
                <a16:creationId xmlns:a16="http://schemas.microsoft.com/office/drawing/2014/main" id="{F5672AB0-D44A-DC21-DF8D-4B4A89C4B048}"/>
              </a:ext>
            </a:extLst>
          </p:cNvPr>
          <p:cNvPicPr>
            <a:picLocks noChangeAspect="1"/>
          </p:cNvPicPr>
          <p:nvPr/>
        </p:nvPicPr>
        <p:blipFill>
          <a:blip r:embed="rId9"/>
          <a:stretch>
            <a:fillRect/>
          </a:stretch>
        </p:blipFill>
        <p:spPr>
          <a:xfrm>
            <a:off x="6323805" y="1604685"/>
            <a:ext cx="683626" cy="683626"/>
          </a:xfrm>
          <a:prstGeom prst="rect">
            <a:avLst/>
          </a:prstGeom>
        </p:spPr>
      </p:pic>
      <p:sp>
        <p:nvSpPr>
          <p:cNvPr id="11" name="TextBox 10">
            <a:extLst>
              <a:ext uri="{FF2B5EF4-FFF2-40B4-BE49-F238E27FC236}">
                <a16:creationId xmlns:a16="http://schemas.microsoft.com/office/drawing/2014/main" id="{4A9B195D-E125-11B9-059F-6E7A29F9AAC8}"/>
              </a:ext>
            </a:extLst>
          </p:cNvPr>
          <p:cNvSpPr txBox="1"/>
          <p:nvPr/>
        </p:nvSpPr>
        <p:spPr>
          <a:xfrm>
            <a:off x="8696325" y="1294950"/>
            <a:ext cx="1695450" cy="1231106"/>
          </a:xfrm>
          <a:prstGeom prst="rect">
            <a:avLst/>
          </a:prstGeom>
          <a:noFill/>
        </p:spPr>
        <p:txBody>
          <a:bodyPr wrap="square" lIns="0" tIns="0" rIns="0" bIns="0" rtlCol="0">
            <a:spAutoFit/>
          </a:bodyPr>
          <a:lstStyle/>
          <a:p>
            <a:pPr algn="ctr"/>
            <a:r>
              <a:rPr lang="en-US" sz="8000" b="1" dirty="0">
                <a:ln w="22225">
                  <a:solidFill>
                    <a:schemeClr val="accent2"/>
                  </a:solidFill>
                  <a:prstDash val="solid"/>
                </a:ln>
                <a:noFill/>
              </a:rPr>
              <a:t>A</a:t>
            </a:r>
          </a:p>
        </p:txBody>
      </p:sp>
    </p:spTree>
    <p:extLst>
      <p:ext uri="{BB962C8B-B14F-4D97-AF65-F5344CB8AC3E}">
        <p14:creationId xmlns:p14="http://schemas.microsoft.com/office/powerpoint/2010/main" val="131982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06773BCF-BFE2-6A49-9126-977845C0B88A}"/>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7" name="Object 6" hidden="1">
                        <a:extLst>
                          <a:ext uri="{FF2B5EF4-FFF2-40B4-BE49-F238E27FC236}">
                            <a16:creationId xmlns:a16="http://schemas.microsoft.com/office/drawing/2014/main" id="{06773BCF-BFE2-6A49-9126-977845C0B88A}"/>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0E16C90F-4855-9A47-8758-D56AEDAFA5FC}"/>
              </a:ext>
            </a:extLst>
          </p:cNvPr>
          <p:cNvSpPr>
            <a:spLocks noGrp="1"/>
          </p:cNvSpPr>
          <p:nvPr>
            <p:ph type="title"/>
          </p:nvPr>
        </p:nvSpPr>
        <p:spPr/>
        <p:txBody>
          <a:bodyPr/>
          <a:lstStyle/>
          <a:p>
            <a:r>
              <a:rPr lang="en-US" dirty="0"/>
              <a:t>A Few Easy Ways to Learn More </a:t>
            </a:r>
          </a:p>
        </p:txBody>
      </p:sp>
      <p:sp>
        <p:nvSpPr>
          <p:cNvPr id="3" name="Content Placeholder 2">
            <a:extLst>
              <a:ext uri="{FF2B5EF4-FFF2-40B4-BE49-F238E27FC236}">
                <a16:creationId xmlns:a16="http://schemas.microsoft.com/office/drawing/2014/main" id="{C9712726-5781-E34A-AB97-02BFB0586711}"/>
              </a:ext>
            </a:extLst>
          </p:cNvPr>
          <p:cNvSpPr>
            <a:spLocks noGrp="1"/>
          </p:cNvSpPr>
          <p:nvPr>
            <p:ph sz="quarter" idx="11"/>
          </p:nvPr>
        </p:nvSpPr>
        <p:spPr/>
        <p:txBody>
          <a:bodyPr/>
          <a:lstStyle/>
          <a:p>
            <a:r>
              <a:rPr lang="en-US" dirty="0">
                <a:solidFill>
                  <a:schemeClr val="accent2"/>
                </a:solidFill>
              </a:rPr>
              <a:t>Iowa Provider Website </a:t>
            </a:r>
          </a:p>
          <a:p>
            <a:pPr lvl="1"/>
            <a:r>
              <a:rPr lang="en-US" dirty="0"/>
              <a:t>Information about the rebrand has been posted on the current Amerigroup Iowa Provider website, which can be found at:  </a:t>
            </a:r>
            <a:r>
              <a:rPr lang="en-US" dirty="0">
                <a:solidFill>
                  <a:schemeClr val="accent2"/>
                </a:solidFill>
                <a:hlinkClick r:id="rId5">
                  <a:extLst>
                    <a:ext uri="{A12FA001-AC4F-418D-AE19-62706E023703}">
                      <ahyp:hlinkClr xmlns:ahyp="http://schemas.microsoft.com/office/drawing/2018/hyperlinkcolor" val="tx"/>
                    </a:ext>
                  </a:extLst>
                </a:hlinkClick>
              </a:rPr>
              <a:t>https://provider.amerigroup.com/iowa-provider/home</a:t>
            </a:r>
            <a:endParaRPr lang="en-US" dirty="0">
              <a:solidFill>
                <a:schemeClr val="accent2"/>
              </a:solidFill>
            </a:endParaRPr>
          </a:p>
        </p:txBody>
      </p:sp>
      <p:sp>
        <p:nvSpPr>
          <p:cNvPr id="4" name="Content Placeholder 3">
            <a:extLst>
              <a:ext uri="{FF2B5EF4-FFF2-40B4-BE49-F238E27FC236}">
                <a16:creationId xmlns:a16="http://schemas.microsoft.com/office/drawing/2014/main" id="{2C5932CE-A860-9749-AB7D-A26EEF711D0A}"/>
              </a:ext>
            </a:extLst>
          </p:cNvPr>
          <p:cNvSpPr>
            <a:spLocks noGrp="1"/>
          </p:cNvSpPr>
          <p:nvPr>
            <p:ph sz="quarter" idx="13"/>
          </p:nvPr>
        </p:nvSpPr>
        <p:spPr/>
        <p:txBody>
          <a:bodyPr/>
          <a:lstStyle/>
          <a:p>
            <a:r>
              <a:rPr lang="en-US" dirty="0">
                <a:solidFill>
                  <a:schemeClr val="accent2"/>
                </a:solidFill>
              </a:rPr>
              <a:t>Provider FAQ</a:t>
            </a:r>
          </a:p>
          <a:p>
            <a:pPr lvl="1"/>
            <a:r>
              <a:rPr lang="en-US" dirty="0"/>
              <a:t>Amerigroup Iowa has released a set of more detailed provider Frequently Asked Questions (FAQ), a .pdf version of which is available upon request through our Provider Relationship Management team.</a:t>
            </a:r>
          </a:p>
        </p:txBody>
      </p:sp>
      <p:sp>
        <p:nvSpPr>
          <p:cNvPr id="6" name="Content Placeholder 5">
            <a:extLst>
              <a:ext uri="{FF2B5EF4-FFF2-40B4-BE49-F238E27FC236}">
                <a16:creationId xmlns:a16="http://schemas.microsoft.com/office/drawing/2014/main" id="{56713A0F-8511-E448-BBB9-72BE2C53F3DF}"/>
              </a:ext>
            </a:extLst>
          </p:cNvPr>
          <p:cNvSpPr>
            <a:spLocks noGrp="1"/>
          </p:cNvSpPr>
          <p:nvPr>
            <p:ph sz="quarter" idx="14"/>
          </p:nvPr>
        </p:nvSpPr>
        <p:spPr/>
        <p:txBody>
          <a:bodyPr/>
          <a:lstStyle/>
          <a:p>
            <a:r>
              <a:rPr lang="en-US" dirty="0">
                <a:solidFill>
                  <a:schemeClr val="accent2"/>
                </a:solidFill>
              </a:rPr>
              <a:t>Our Announcement</a:t>
            </a:r>
          </a:p>
          <a:p>
            <a:pPr lvl="1"/>
            <a:r>
              <a:rPr lang="en-US" dirty="0"/>
              <a:t>Read the initial news release from back in July 2023 which announced the name change: </a:t>
            </a:r>
            <a:r>
              <a:rPr lang="en-US" dirty="0">
                <a:solidFill>
                  <a:schemeClr val="accent2"/>
                </a:solidFill>
                <a:hlinkClick r:id="rId6">
                  <a:extLst>
                    <a:ext uri="{A12FA001-AC4F-418D-AE19-62706E023703}">
                      <ahyp:hlinkClr xmlns:ahyp="http://schemas.microsoft.com/office/drawing/2018/hyperlinkcolor" val="tx"/>
                    </a:ext>
                  </a:extLst>
                </a:hlinkClick>
              </a:rPr>
              <a:t>Elevance Health Subsidiary Amerigroup to be Renamed Wellpoint in January 2024</a:t>
            </a:r>
            <a:endParaRPr lang="en-US" dirty="0">
              <a:solidFill>
                <a:schemeClr val="accent2"/>
              </a:solidFill>
            </a:endParaRPr>
          </a:p>
          <a:p>
            <a:pPr lvl="1"/>
            <a:endParaRPr lang="en-US" dirty="0"/>
          </a:p>
        </p:txBody>
      </p:sp>
    </p:spTree>
    <p:extLst>
      <p:ext uri="{BB962C8B-B14F-4D97-AF65-F5344CB8AC3E}">
        <p14:creationId xmlns:p14="http://schemas.microsoft.com/office/powerpoint/2010/main" val="190940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B9A33D-25BF-0C49-947D-FB2A8CEA0B9B}"/>
              </a:ext>
            </a:extLst>
          </p:cNvPr>
          <p:cNvSpPr>
            <a:spLocks noGrp="1"/>
          </p:cNvSpPr>
          <p:nvPr>
            <p:ph type="body" sz="quarter" idx="12"/>
          </p:nvPr>
        </p:nvSpPr>
        <p:spPr>
          <a:xfrm>
            <a:off x="771524" y="2069432"/>
            <a:ext cx="9858376" cy="2791326"/>
          </a:xfrm>
        </p:spPr>
        <p:txBody>
          <a:bodyPr/>
          <a:lstStyle/>
          <a:p>
            <a:pPr>
              <a:lnSpc>
                <a:spcPct val="150000"/>
              </a:lnSpc>
              <a:spcAft>
                <a:spcPts val="600"/>
              </a:spcAft>
            </a:pPr>
            <a:r>
              <a:rPr lang="en-US" sz="2800" dirty="0">
                <a:effectLst/>
                <a:latin typeface="+mn-lt"/>
              </a:rPr>
              <a:t>This rebranding is a continuation of our bold and ambitious purpose to improve the health of humanity by serving people across their entire health journey; connecting them to care, support and resources; and simplifying healthcare to make health more equitable and accessible.</a:t>
            </a:r>
          </a:p>
        </p:txBody>
      </p:sp>
    </p:spTree>
    <p:extLst>
      <p:ext uri="{BB962C8B-B14F-4D97-AF65-F5344CB8AC3E}">
        <p14:creationId xmlns:p14="http://schemas.microsoft.com/office/powerpoint/2010/main" val="1392941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2340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ellpoint">
  <a:themeElements>
    <a:clrScheme name="Wellpoint">
      <a:dk1>
        <a:srgbClr val="1A3673"/>
      </a:dk1>
      <a:lt1>
        <a:srgbClr val="FFFFFF"/>
      </a:lt1>
      <a:dk2>
        <a:srgbClr val="231E33"/>
      </a:dk2>
      <a:lt2>
        <a:srgbClr val="EDF5FF"/>
      </a:lt2>
      <a:accent1>
        <a:srgbClr val="1A3673"/>
      </a:accent1>
      <a:accent2>
        <a:srgbClr val="E21858"/>
      </a:accent2>
      <a:accent3>
        <a:srgbClr val="44B8F3"/>
      </a:accent3>
      <a:accent4>
        <a:srgbClr val="972461"/>
      </a:accent4>
      <a:accent5>
        <a:srgbClr val="5D0D38"/>
      </a:accent5>
      <a:accent6>
        <a:srgbClr val="F7F6F3"/>
      </a:accent6>
      <a:hlink>
        <a:srgbClr val="44B8F3"/>
      </a:hlink>
      <a:folHlink>
        <a:srgbClr val="1A3673"/>
      </a:folHlink>
    </a:clrScheme>
    <a:fontScheme name="Elevance">
      <a:majorFont>
        <a:latin typeface="Elevance Sans Medium"/>
        <a:ea typeface=""/>
        <a:cs typeface=""/>
      </a:majorFont>
      <a:minorFont>
        <a:latin typeface="Elevance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dirty="0" smtClean="0">
            <a:solidFill>
              <a:schemeClr val="tx2"/>
            </a:solidFill>
          </a:defRPr>
        </a:defPPr>
      </a:lstStyle>
    </a:txDef>
  </a:objectDefaults>
  <a:extraClrSchemeLst/>
  <a:custClrLst/>
  <a:extLst>
    <a:ext uri="{05A4C25C-085E-4340-85A3-A5531E510DB2}">
      <thm15:themeFamily xmlns:thm15="http://schemas.microsoft.com/office/thememl/2012/main" name="wlp_powerpoint_template_elevancesans" id="{174B7F41-5636-4343-94AA-EC8709422A42}" vid="{6B1E13AE-C3BD-B74F-AE02-0391E998D6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Elevance Sans"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wlp_powerpoint_template_elevancesans</Template>
  <TotalTime>157</TotalTime>
  <Words>711</Words>
  <Application>Microsoft Office PowerPoint</Application>
  <PresentationFormat>Widescreen</PresentationFormat>
  <Paragraphs>51</Paragraphs>
  <Slides>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Elevance Sans</vt:lpstr>
      <vt:lpstr>Elevance Sans Medium</vt:lpstr>
      <vt:lpstr>Symbol</vt:lpstr>
      <vt:lpstr>Arial</vt:lpstr>
      <vt:lpstr>Wellpoint</vt:lpstr>
      <vt:lpstr>think-cell Slide</vt:lpstr>
      <vt:lpstr>Amerigroup Iowa Rebrand to Wellpoint</vt:lpstr>
      <vt:lpstr>Rebrand Background &amp; Purpose </vt:lpstr>
      <vt:lpstr>A Seamless Transition for Iowa Providers </vt:lpstr>
      <vt:lpstr>Our Systems Will Remain the Same for 2024</vt:lpstr>
      <vt:lpstr>A Few Easy Ways to Learn More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Amerigroup Iowa Rebrand to Wellpoint</dc:title>
  <dc:creator>John Hedgecoth</dc:creator>
  <cp:lastModifiedBy>John Hedgecoth</cp:lastModifiedBy>
  <cp:revision>1</cp:revision>
  <dcterms:created xsi:type="dcterms:W3CDTF">2023-12-20T20:31:35Z</dcterms:created>
  <dcterms:modified xsi:type="dcterms:W3CDTF">2023-12-21T17:02:02Z</dcterms:modified>
</cp:coreProperties>
</file>