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434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6"/>
    <p:restoredTop sz="96327"/>
  </p:normalViewPr>
  <p:slideViewPr>
    <p:cSldViewPr snapToGrid="0">
      <p:cViewPr varScale="1">
        <p:scale>
          <a:sx n="96" d="100"/>
          <a:sy n="96" d="100"/>
        </p:scale>
        <p:origin x="4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B53EFDB-3AEE-4CA0-9A69-9D84AB307C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4778" y="7099501"/>
            <a:ext cx="2408091" cy="761685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1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 marL="365738" indent="0">
              <a:buNone/>
              <a:defRPr sz="1200" baseline="0">
                <a:latin typeface="Arial" panose="020B0604020202020204" pitchFamily="34" charset="0"/>
              </a:defRPr>
            </a:lvl2pPr>
            <a:lvl3pPr marL="731475" indent="0">
              <a:buNone/>
              <a:defRPr sz="1200" baseline="0">
                <a:latin typeface="Arial" panose="020B0604020202020204" pitchFamily="34" charset="0"/>
              </a:defRPr>
            </a:lvl3pPr>
            <a:lvl4pPr marL="1097213" indent="0">
              <a:buNone/>
              <a:defRPr sz="1200" baseline="0">
                <a:latin typeface="Arial" panose="020B0604020202020204" pitchFamily="34" charset="0"/>
              </a:defRPr>
            </a:lvl4pPr>
            <a:lvl5pPr marL="1462949" indent="0">
              <a:buNone/>
              <a:defRPr sz="1200"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Call [Office Name] at [555-555-5555] for more information.</a:t>
            </a:r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BBE0C24F-5229-5247-F1FD-A01F4C61CC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923716" y="358480"/>
            <a:ext cx="2073517" cy="672660"/>
          </a:xfrm>
        </p:spPr>
        <p:txBody>
          <a:bodyPr anchor="t">
            <a:normAutofit/>
          </a:bodyPr>
          <a:lstStyle>
            <a:lvl1pPr marL="0" indent="0" algn="l">
              <a:buNone/>
              <a:defRPr sz="7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5738" indent="0">
              <a:buNone/>
              <a:defRPr/>
            </a:lvl2pPr>
            <a:lvl3pPr marL="731475" indent="0">
              <a:buNone/>
              <a:defRPr/>
            </a:lvl3pPr>
            <a:lvl4pPr marL="1097213" indent="0">
              <a:buNone/>
              <a:defRPr/>
            </a:lvl4pPr>
            <a:lvl5pPr marL="1462949" indent="0">
              <a:buNone/>
              <a:defRPr/>
            </a:lvl5pPr>
          </a:lstStyle>
          <a:p>
            <a:pPr lvl="0"/>
            <a:r>
              <a:rPr lang="en-US" dirty="0"/>
              <a:t>Click 2nd icon to add logo here</a:t>
            </a:r>
          </a:p>
        </p:txBody>
      </p:sp>
    </p:spTree>
    <p:extLst>
      <p:ext uri="{BB962C8B-B14F-4D97-AF65-F5344CB8AC3E}">
        <p14:creationId xmlns:p14="http://schemas.microsoft.com/office/powerpoint/2010/main" val="265319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8609" y="486836"/>
            <a:ext cx="3746183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8609" y="2434167"/>
            <a:ext cx="3746183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609" y="8475136"/>
            <a:ext cx="9772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07D0E-0603-9F4F-B9BF-34D3BD28C589}" type="datetimeFigureOut">
              <a:rPr lang="en-US" smtClean="0"/>
              <a:t>7/31/24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8751" y="8475136"/>
            <a:ext cx="146589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526" y="8475136"/>
            <a:ext cx="9772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09277-C551-0A4A-9AFA-74FA37056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4340" rtl="0" eaLnBrk="1" latinLnBrk="0" hangingPunct="1">
        <a:lnSpc>
          <a:spcPct val="90000"/>
        </a:lnSpc>
        <a:spcBef>
          <a:spcPct val="0"/>
        </a:spcBef>
        <a:buNone/>
        <a:defRPr sz="20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585" indent="-108585" algn="l" defTabSz="43434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330" kern="1200">
          <a:solidFill>
            <a:schemeClr val="tx1"/>
          </a:solidFill>
          <a:latin typeface="+mn-lt"/>
          <a:ea typeface="+mn-ea"/>
          <a:cs typeface="+mn-cs"/>
        </a:defRPr>
      </a:lvl1pPr>
      <a:lvl2pPr marL="325755" indent="-108585" algn="l" defTabSz="434340" rtl="0" eaLnBrk="1" latinLnBrk="0" hangingPunct="1">
        <a:lnSpc>
          <a:spcPct val="90000"/>
        </a:lnSpc>
        <a:spcBef>
          <a:spcPts val="238"/>
        </a:spcBef>
        <a:buFont typeface="Arial" panose="020B0604020202020204" pitchFamily="34" charset="0"/>
        <a:buChar char="•"/>
        <a:defRPr sz="114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108585" algn="l" defTabSz="434340" rtl="0" eaLnBrk="1" latinLnBrk="0" hangingPunct="1">
        <a:lnSpc>
          <a:spcPct val="90000"/>
        </a:lnSpc>
        <a:spcBef>
          <a:spcPts val="238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3pPr>
      <a:lvl4pPr marL="760095" indent="-108585" algn="l" defTabSz="434340" rtl="0" eaLnBrk="1" latinLnBrk="0" hangingPunct="1">
        <a:lnSpc>
          <a:spcPct val="90000"/>
        </a:lnSpc>
        <a:spcBef>
          <a:spcPts val="238"/>
        </a:spcBef>
        <a:buFont typeface="Arial" panose="020B0604020202020204" pitchFamily="34" charset="0"/>
        <a:buChar char="•"/>
        <a:defRPr sz="855" kern="1200">
          <a:solidFill>
            <a:schemeClr val="tx1"/>
          </a:solidFill>
          <a:latin typeface="+mn-lt"/>
          <a:ea typeface="+mn-ea"/>
          <a:cs typeface="+mn-cs"/>
        </a:defRPr>
      </a:lvl4pPr>
      <a:lvl5pPr marL="977265" indent="-108585" algn="l" defTabSz="434340" rtl="0" eaLnBrk="1" latinLnBrk="0" hangingPunct="1">
        <a:lnSpc>
          <a:spcPct val="90000"/>
        </a:lnSpc>
        <a:spcBef>
          <a:spcPts val="238"/>
        </a:spcBef>
        <a:buFont typeface="Arial" panose="020B0604020202020204" pitchFamily="34" charset="0"/>
        <a:buChar char="•"/>
        <a:defRPr sz="855" kern="1200">
          <a:solidFill>
            <a:schemeClr val="tx1"/>
          </a:solidFill>
          <a:latin typeface="+mn-lt"/>
          <a:ea typeface="+mn-ea"/>
          <a:cs typeface="+mn-cs"/>
        </a:defRPr>
      </a:lvl5pPr>
      <a:lvl6pPr marL="1194435" indent="-108585" algn="l" defTabSz="434340" rtl="0" eaLnBrk="1" latinLnBrk="0" hangingPunct="1">
        <a:lnSpc>
          <a:spcPct val="90000"/>
        </a:lnSpc>
        <a:spcBef>
          <a:spcPts val="238"/>
        </a:spcBef>
        <a:buFont typeface="Arial" panose="020B0604020202020204" pitchFamily="34" charset="0"/>
        <a:buChar char="•"/>
        <a:defRPr sz="855" kern="1200">
          <a:solidFill>
            <a:schemeClr val="tx1"/>
          </a:solidFill>
          <a:latin typeface="+mn-lt"/>
          <a:ea typeface="+mn-ea"/>
          <a:cs typeface="+mn-cs"/>
        </a:defRPr>
      </a:lvl6pPr>
      <a:lvl7pPr marL="1411605" indent="-108585" algn="l" defTabSz="434340" rtl="0" eaLnBrk="1" latinLnBrk="0" hangingPunct="1">
        <a:lnSpc>
          <a:spcPct val="90000"/>
        </a:lnSpc>
        <a:spcBef>
          <a:spcPts val="238"/>
        </a:spcBef>
        <a:buFont typeface="Arial" panose="020B0604020202020204" pitchFamily="34" charset="0"/>
        <a:buChar char="•"/>
        <a:defRPr sz="855" kern="1200">
          <a:solidFill>
            <a:schemeClr val="tx1"/>
          </a:solidFill>
          <a:latin typeface="+mn-lt"/>
          <a:ea typeface="+mn-ea"/>
          <a:cs typeface="+mn-cs"/>
        </a:defRPr>
      </a:lvl7pPr>
      <a:lvl8pPr marL="1628775" indent="-108585" algn="l" defTabSz="434340" rtl="0" eaLnBrk="1" latinLnBrk="0" hangingPunct="1">
        <a:lnSpc>
          <a:spcPct val="90000"/>
        </a:lnSpc>
        <a:spcBef>
          <a:spcPts val="238"/>
        </a:spcBef>
        <a:buFont typeface="Arial" panose="020B0604020202020204" pitchFamily="34" charset="0"/>
        <a:buChar char="•"/>
        <a:defRPr sz="855" kern="1200">
          <a:solidFill>
            <a:schemeClr val="tx1"/>
          </a:solidFill>
          <a:latin typeface="+mn-lt"/>
          <a:ea typeface="+mn-ea"/>
          <a:cs typeface="+mn-cs"/>
        </a:defRPr>
      </a:lvl8pPr>
      <a:lvl9pPr marL="1845945" indent="-108585" algn="l" defTabSz="434340" rtl="0" eaLnBrk="1" latinLnBrk="0" hangingPunct="1">
        <a:lnSpc>
          <a:spcPct val="90000"/>
        </a:lnSpc>
        <a:spcBef>
          <a:spcPts val="238"/>
        </a:spcBef>
        <a:buFont typeface="Arial" panose="020B0604020202020204" pitchFamily="34" charset="0"/>
        <a:buChar char="•"/>
        <a:defRPr sz="8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1pPr>
      <a:lvl2pPr marL="21717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2pPr>
      <a:lvl3pPr marL="43434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3pPr>
      <a:lvl4pPr marL="65151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5pPr>
      <a:lvl6pPr marL="108585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6pPr>
      <a:lvl7pPr marL="130302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7pPr>
      <a:lvl8pPr marL="152019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8pPr>
      <a:lvl9pPr marL="1737360" algn="l" defTabSz="434340" rtl="0" eaLnBrk="1" latinLnBrk="0" hangingPunct="1">
        <a:defRPr sz="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4BCA1A-601E-CD96-C506-232206E691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75868-C73B-B2AE-54C4-899F0CC12B6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21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E9505268843848AAF0FB0A05381EB0" ma:contentTypeVersion="13" ma:contentTypeDescription="Create a new document." ma:contentTypeScope="" ma:versionID="ae5af76ca33b9090a6a39d813c5a9d10">
  <xsd:schema xmlns:xsd="http://www.w3.org/2001/XMLSchema" xmlns:xs="http://www.w3.org/2001/XMLSchema" xmlns:p="http://schemas.microsoft.com/office/2006/metadata/properties" xmlns:ns2="d7ce226a-c87a-4cae-b3b6-8937f7e5ebfc" xmlns:ns3="093587a5-cd57-4c7a-8873-3997f9fb3c16" targetNamespace="http://schemas.microsoft.com/office/2006/metadata/properties" ma:root="true" ma:fieldsID="a4b8c09e82a39e2f528fb394be601e8c" ns2:_="" ns3:_="">
    <xsd:import namespace="d7ce226a-c87a-4cae-b3b6-8937f7e5ebfc"/>
    <xsd:import namespace="093587a5-cd57-4c7a-8873-3997f9fb3c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e226a-c87a-4cae-b3b6-8937f7e5eb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93164ec-f35b-416f-add9-a3560115a3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587a5-cd57-4c7a-8873-3997f9fb3c1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8da738a-3037-4a72-8b38-2d259b3f2672}" ma:internalName="TaxCatchAll" ma:showField="CatchAllData" ma:web="093587a5-cd57-4c7a-8873-3997f9fb3c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ce226a-c87a-4cae-b3b6-8937f7e5ebfc">
      <Terms xmlns="http://schemas.microsoft.com/office/infopath/2007/PartnerControls"/>
    </lcf76f155ced4ddcb4097134ff3c332f>
    <TaxCatchAll xmlns="093587a5-cd57-4c7a-8873-3997f9fb3c16" xsi:nil="true"/>
  </documentManagement>
</p:properties>
</file>

<file path=customXml/itemProps1.xml><?xml version="1.0" encoding="utf-8"?>
<ds:datastoreItem xmlns:ds="http://schemas.openxmlformats.org/officeDocument/2006/customXml" ds:itemID="{6B60DB09-8E2E-4C2B-97D0-32457A2E8C53}"/>
</file>

<file path=customXml/itemProps2.xml><?xml version="1.0" encoding="utf-8"?>
<ds:datastoreItem xmlns:ds="http://schemas.openxmlformats.org/officeDocument/2006/customXml" ds:itemID="{94A4E7EE-B069-475A-BCFB-C82397763D85}"/>
</file>

<file path=customXml/itemProps3.xml><?xml version="1.0" encoding="utf-8"?>
<ds:datastoreItem xmlns:ds="http://schemas.openxmlformats.org/officeDocument/2006/customXml" ds:itemID="{3C2B404E-E47F-4221-A884-2150EFBE3DE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Schriver</dc:creator>
  <cp:lastModifiedBy>Phil Schriver</cp:lastModifiedBy>
  <cp:revision>2</cp:revision>
  <dcterms:created xsi:type="dcterms:W3CDTF">2024-07-30T20:00:08Z</dcterms:created>
  <dcterms:modified xsi:type="dcterms:W3CDTF">2024-07-31T17:11:37Z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0x01010073E9505268843848AAF0FB0A05381EB0</vt:lpwstr>
  </property>
</Properties>
</file>