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5486400" cy="3657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27" d="100"/>
          <a:sy n="227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B0D8-7CB0-904A-89DB-FCB4C74F0630}" type="datetimeFigureOut">
              <a:rPr lang="en-US" smtClean="0"/>
              <a:t>7/31/24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5275" y="857250"/>
            <a:ext cx="34734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3B46E-F0C5-3042-94E8-B154F553E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5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4766C8-CF7D-B713-1C43-57C4E796BD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97971" y="257505"/>
            <a:ext cx="1507685" cy="567558"/>
          </a:xfrm>
        </p:spPr>
        <p:txBody>
          <a:bodyPr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3825" indent="0">
              <a:buNone/>
              <a:defRPr/>
            </a:lvl2pPr>
            <a:lvl3pPr marL="487650" indent="0">
              <a:buNone/>
              <a:defRPr/>
            </a:lvl3pPr>
            <a:lvl4pPr marL="731475" indent="0">
              <a:buNone/>
              <a:defRPr/>
            </a:lvl4pPr>
            <a:lvl5pPr marL="975299" indent="0">
              <a:buNone/>
              <a:defRPr/>
            </a:lvl5pPr>
          </a:lstStyle>
          <a:p>
            <a:pPr lvl="0"/>
            <a:r>
              <a:rPr lang="en-US" dirty="0"/>
              <a:t>Click 2nd icon to add logo here</a:t>
            </a:r>
          </a:p>
        </p:txBody>
      </p:sp>
    </p:spTree>
    <p:extLst>
      <p:ext uri="{BB962C8B-B14F-4D97-AF65-F5344CB8AC3E}">
        <p14:creationId xmlns:p14="http://schemas.microsoft.com/office/powerpoint/2010/main" val="2832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4FE67-C01A-FDA5-8721-6C88F7CEAF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53562" y="279893"/>
            <a:ext cx="773112" cy="436562"/>
          </a:xfrm>
        </p:spPr>
        <p:txBody>
          <a:bodyPr anchor="ctr">
            <a:noAutofit/>
          </a:bodyPr>
          <a:lstStyle>
            <a:lvl1pPr marL="0" indent="0">
              <a:lnSpc>
                <a:spcPct val="110000"/>
              </a:lnSpc>
              <a:buNone/>
              <a:defRPr sz="7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defRPr>
            </a:lvl1pPr>
            <a:lvl2pPr marL="243825" indent="0">
              <a:buNone/>
              <a:defRPr sz="800" baseline="0">
                <a:latin typeface="Arial" panose="020B0604020202020204" pitchFamily="34" charset="0"/>
              </a:defRPr>
            </a:lvl2pPr>
            <a:lvl3pPr marL="487650" indent="0">
              <a:buNone/>
              <a:defRPr sz="800" baseline="0">
                <a:latin typeface="Arial" panose="020B0604020202020204" pitchFamily="34" charset="0"/>
              </a:defRPr>
            </a:lvl3pPr>
            <a:lvl4pPr marL="731475" indent="0">
              <a:buNone/>
              <a:defRPr sz="800" baseline="0">
                <a:latin typeface="Arial" panose="020B0604020202020204" pitchFamily="34" charset="0"/>
              </a:defRPr>
            </a:lvl4pPr>
            <a:lvl5pPr marL="975299" indent="0">
              <a:buNone/>
              <a:defRPr sz="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Return address here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76BAF24-84B0-F209-B266-8BA72C9249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09770" y="1392238"/>
            <a:ext cx="1583840" cy="1182796"/>
          </a:xfrm>
        </p:spPr>
        <p:txBody>
          <a:bodyPr anchor="ctr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 marL="243825" indent="0">
              <a:buNone/>
              <a:defRPr sz="800" baseline="0">
                <a:latin typeface="Arial" panose="020B0604020202020204" pitchFamily="34" charset="0"/>
              </a:defRPr>
            </a:lvl2pPr>
            <a:lvl3pPr marL="487650" indent="0">
              <a:buNone/>
              <a:defRPr sz="800" baseline="0">
                <a:latin typeface="Arial" panose="020B0604020202020204" pitchFamily="34" charset="0"/>
              </a:defRPr>
            </a:lvl3pPr>
            <a:lvl4pPr marL="731475" indent="0">
              <a:buNone/>
              <a:defRPr sz="800" baseline="0">
                <a:latin typeface="Arial" panose="020B0604020202020204" pitchFamily="34" charset="0"/>
              </a:defRPr>
            </a:lvl4pPr>
            <a:lvl5pPr marL="975299" indent="0">
              <a:buNone/>
              <a:defRPr sz="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Mailing address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A0C6AE3-4F96-6351-1E23-E3AA2ADD4F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3557" y="2875172"/>
            <a:ext cx="2614136" cy="5077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 marL="243825" indent="0">
              <a:buNone/>
              <a:defRPr sz="800" baseline="0">
                <a:latin typeface="Arial" panose="020B0604020202020204" pitchFamily="34" charset="0"/>
              </a:defRPr>
            </a:lvl2pPr>
            <a:lvl3pPr marL="487650" indent="0">
              <a:buNone/>
              <a:defRPr sz="800" baseline="0">
                <a:latin typeface="Arial" panose="020B0604020202020204" pitchFamily="34" charset="0"/>
              </a:defRPr>
            </a:lvl3pPr>
            <a:lvl4pPr marL="731475" indent="0">
              <a:buNone/>
              <a:defRPr sz="800" baseline="0">
                <a:latin typeface="Arial" panose="020B0604020202020204" pitchFamily="34" charset="0"/>
              </a:defRPr>
            </a:lvl4pPr>
            <a:lvl5pPr marL="975299" indent="0">
              <a:buNone/>
              <a:defRPr sz="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Call [Office Name] at [555-555-5555] for more information.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28E0BA73-917E-5381-D0DF-78AC719F9A9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491483" y="268015"/>
            <a:ext cx="1230697" cy="448440"/>
          </a:xfrm>
        </p:spPr>
        <p:txBody>
          <a:bodyPr anchor="t">
            <a:normAutofit/>
          </a:bodyPr>
          <a:lstStyle>
            <a:lvl1pPr marL="0" indent="0" algn="l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3825" indent="0">
              <a:buNone/>
              <a:defRPr/>
            </a:lvl2pPr>
            <a:lvl3pPr marL="487650" indent="0">
              <a:buNone/>
              <a:defRPr/>
            </a:lvl3pPr>
            <a:lvl4pPr marL="731475" indent="0">
              <a:buNone/>
              <a:defRPr/>
            </a:lvl4pPr>
            <a:lvl5pPr marL="975299" indent="0">
              <a:buNone/>
              <a:defRPr/>
            </a:lvl5pPr>
          </a:lstStyle>
          <a:p>
            <a:pPr lvl="0"/>
            <a:r>
              <a:rPr lang="en-US" dirty="0"/>
              <a:t>Click 2nd icon to add logo here</a:t>
            </a:r>
          </a:p>
        </p:txBody>
      </p:sp>
    </p:spTree>
    <p:extLst>
      <p:ext uri="{BB962C8B-B14F-4D97-AF65-F5344CB8AC3E}">
        <p14:creationId xmlns:p14="http://schemas.microsoft.com/office/powerpoint/2010/main" val="36673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4577E7-2BC7-4645-9558-ED338182DFE4}" type="datetimeFigureOut">
              <a:rPr lang="en-US" smtClean="0"/>
              <a:pPr/>
              <a:t>7/31/24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4"/>
            <a:ext cx="18516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13206D-F3DD-6748-A7E2-39D9FBD42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ABE9A4-1E1D-92B4-9C7C-AD268E1CD32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5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E15AF9B-BC68-C3A5-67BE-CDBAA5C0DD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5AC466-EDE0-FECD-D20F-8397F58979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5A328A8-A4AA-7CDD-ADA3-E854EBF63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33F9293-45C2-BDB7-EA03-BCBCB480D48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4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E9505268843848AAF0FB0A05381EB0" ma:contentTypeVersion="13" ma:contentTypeDescription="Create a new document." ma:contentTypeScope="" ma:versionID="ae5af76ca33b9090a6a39d813c5a9d10">
  <xsd:schema xmlns:xsd="http://www.w3.org/2001/XMLSchema" xmlns:xs="http://www.w3.org/2001/XMLSchema" xmlns:p="http://schemas.microsoft.com/office/2006/metadata/properties" xmlns:ns2="d7ce226a-c87a-4cae-b3b6-8937f7e5ebfc" xmlns:ns3="093587a5-cd57-4c7a-8873-3997f9fb3c16" targetNamespace="http://schemas.microsoft.com/office/2006/metadata/properties" ma:root="true" ma:fieldsID="a4b8c09e82a39e2f528fb394be601e8c" ns2:_="" ns3:_="">
    <xsd:import namespace="d7ce226a-c87a-4cae-b3b6-8937f7e5ebfc"/>
    <xsd:import namespace="093587a5-cd57-4c7a-8873-3997f9fb3c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e226a-c87a-4cae-b3b6-8937f7e5e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93164ec-f35b-416f-add9-a3560115a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587a5-cd57-4c7a-8873-3997f9fb3c1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8da738a-3037-4a72-8b38-2d259b3f2672}" ma:internalName="TaxCatchAll" ma:showField="CatchAllData" ma:web="093587a5-cd57-4c7a-8873-3997f9fb3c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ce226a-c87a-4cae-b3b6-8937f7e5ebfc">
      <Terms xmlns="http://schemas.microsoft.com/office/infopath/2007/PartnerControls"/>
    </lcf76f155ced4ddcb4097134ff3c332f>
    <TaxCatchAll xmlns="093587a5-cd57-4c7a-8873-3997f9fb3c16" xsi:nil="true"/>
  </documentManagement>
</p:properties>
</file>

<file path=customXml/itemProps1.xml><?xml version="1.0" encoding="utf-8"?>
<ds:datastoreItem xmlns:ds="http://schemas.openxmlformats.org/officeDocument/2006/customXml" ds:itemID="{12732004-BB8A-4DD8-9B4D-4A98F3199590}"/>
</file>

<file path=customXml/itemProps2.xml><?xml version="1.0" encoding="utf-8"?>
<ds:datastoreItem xmlns:ds="http://schemas.openxmlformats.org/officeDocument/2006/customXml" ds:itemID="{A35D3FCE-5471-4008-A8F8-7A52DBB55E8D}"/>
</file>

<file path=customXml/itemProps3.xml><?xml version="1.0" encoding="utf-8"?>
<ds:datastoreItem xmlns:ds="http://schemas.openxmlformats.org/officeDocument/2006/customXml" ds:itemID="{ACE48994-5CBA-41F0-9BD0-2FBCB91377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Schriver</dc:creator>
  <cp:lastModifiedBy>Phil Schriver</cp:lastModifiedBy>
  <cp:revision>4</cp:revision>
  <dcterms:created xsi:type="dcterms:W3CDTF">2024-07-25T16:11:07Z</dcterms:created>
  <dcterms:modified xsi:type="dcterms:W3CDTF">2024-07-31T17:10:11Z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0x01010073E9505268843848AAF0FB0A05381EB0</vt:lpwstr>
  </property>
</Properties>
</file>