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9" r:id="rId2"/>
    <p:sldId id="260" r:id="rId3"/>
  </p:sldIdLst>
  <p:sldSz cx="5486400" cy="36576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227" d="100"/>
          <a:sy n="227" d="100"/>
        </p:scale>
        <p:origin x="14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4B0D8-7CB0-904A-89DB-FCB4C74F0630}" type="datetimeFigureOut">
              <a:rPr lang="en-US" smtClean="0"/>
              <a:t>7/31/24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35275" y="857250"/>
            <a:ext cx="347345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13B46E-F0C5-3042-94E8-B154F553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222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912" rtl="0" eaLnBrk="1" latinLnBrk="0" hangingPunct="1">
      <a:defRPr sz="576" kern="1200">
        <a:solidFill>
          <a:schemeClr val="tx1"/>
        </a:solidFill>
        <a:latin typeface="+mn-lt"/>
        <a:ea typeface="+mn-ea"/>
        <a:cs typeface="+mn-cs"/>
      </a:defRPr>
    </a:lvl1pPr>
    <a:lvl2pPr marL="219456" algn="l" defTabSz="438912" rtl="0" eaLnBrk="1" latinLnBrk="0" hangingPunct="1">
      <a:defRPr sz="576" kern="1200">
        <a:solidFill>
          <a:schemeClr val="tx1"/>
        </a:solidFill>
        <a:latin typeface="+mn-lt"/>
        <a:ea typeface="+mn-ea"/>
        <a:cs typeface="+mn-cs"/>
      </a:defRPr>
    </a:lvl2pPr>
    <a:lvl3pPr marL="438912" algn="l" defTabSz="438912" rtl="0" eaLnBrk="1" latinLnBrk="0" hangingPunct="1">
      <a:defRPr sz="576" kern="1200">
        <a:solidFill>
          <a:schemeClr val="tx1"/>
        </a:solidFill>
        <a:latin typeface="+mn-lt"/>
        <a:ea typeface="+mn-ea"/>
        <a:cs typeface="+mn-cs"/>
      </a:defRPr>
    </a:lvl3pPr>
    <a:lvl4pPr marL="658368" algn="l" defTabSz="438912" rtl="0" eaLnBrk="1" latinLnBrk="0" hangingPunct="1">
      <a:defRPr sz="576" kern="1200">
        <a:solidFill>
          <a:schemeClr val="tx1"/>
        </a:solidFill>
        <a:latin typeface="+mn-lt"/>
        <a:ea typeface="+mn-ea"/>
        <a:cs typeface="+mn-cs"/>
      </a:defRPr>
    </a:lvl4pPr>
    <a:lvl5pPr marL="877824" algn="l" defTabSz="438912" rtl="0" eaLnBrk="1" latinLnBrk="0" hangingPunct="1">
      <a:defRPr sz="576" kern="1200">
        <a:solidFill>
          <a:schemeClr val="tx1"/>
        </a:solidFill>
        <a:latin typeface="+mn-lt"/>
        <a:ea typeface="+mn-ea"/>
        <a:cs typeface="+mn-cs"/>
      </a:defRPr>
    </a:lvl5pPr>
    <a:lvl6pPr marL="1097280" algn="l" defTabSz="438912" rtl="0" eaLnBrk="1" latinLnBrk="0" hangingPunct="1">
      <a:defRPr sz="576" kern="1200">
        <a:solidFill>
          <a:schemeClr val="tx1"/>
        </a:solidFill>
        <a:latin typeface="+mn-lt"/>
        <a:ea typeface="+mn-ea"/>
        <a:cs typeface="+mn-cs"/>
      </a:defRPr>
    </a:lvl6pPr>
    <a:lvl7pPr marL="1316736" algn="l" defTabSz="438912" rtl="0" eaLnBrk="1" latinLnBrk="0" hangingPunct="1">
      <a:defRPr sz="576" kern="1200">
        <a:solidFill>
          <a:schemeClr val="tx1"/>
        </a:solidFill>
        <a:latin typeface="+mn-lt"/>
        <a:ea typeface="+mn-ea"/>
        <a:cs typeface="+mn-cs"/>
      </a:defRPr>
    </a:lvl7pPr>
    <a:lvl8pPr marL="1536192" algn="l" defTabSz="438912" rtl="0" eaLnBrk="1" latinLnBrk="0" hangingPunct="1">
      <a:defRPr sz="576" kern="1200">
        <a:solidFill>
          <a:schemeClr val="tx1"/>
        </a:solidFill>
        <a:latin typeface="+mn-lt"/>
        <a:ea typeface="+mn-ea"/>
        <a:cs typeface="+mn-cs"/>
      </a:defRPr>
    </a:lvl8pPr>
    <a:lvl9pPr marL="1755648" algn="l" defTabSz="438912" rtl="0" eaLnBrk="1" latinLnBrk="0" hangingPunct="1">
      <a:defRPr sz="57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A4766C8-CF7D-B713-1C43-57C4E796BD8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697971" y="257505"/>
            <a:ext cx="1507685" cy="567558"/>
          </a:xfrm>
        </p:spPr>
        <p:txBody>
          <a:bodyPr anchor="t">
            <a:normAutofit/>
          </a:bodyPr>
          <a:lstStyle>
            <a:lvl1pPr marL="0" indent="0" algn="l">
              <a:buNone/>
              <a:defRPr sz="7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3825" indent="0">
              <a:buNone/>
              <a:defRPr/>
            </a:lvl2pPr>
            <a:lvl3pPr marL="487650" indent="0">
              <a:buNone/>
              <a:defRPr/>
            </a:lvl3pPr>
            <a:lvl4pPr marL="731475" indent="0">
              <a:buNone/>
              <a:defRPr/>
            </a:lvl4pPr>
            <a:lvl5pPr marL="975299" indent="0">
              <a:buNone/>
              <a:defRPr/>
            </a:lvl5pPr>
          </a:lstStyle>
          <a:p>
            <a:pPr lvl="0"/>
            <a:r>
              <a:rPr lang="en-US" dirty="0"/>
              <a:t>Click 2nd icon to add logo here</a:t>
            </a:r>
          </a:p>
        </p:txBody>
      </p:sp>
    </p:spTree>
    <p:extLst>
      <p:ext uri="{BB962C8B-B14F-4D97-AF65-F5344CB8AC3E}">
        <p14:creationId xmlns:p14="http://schemas.microsoft.com/office/powerpoint/2010/main" val="28320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24FE67-C01A-FDA5-8721-6C88F7CEAFE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53562" y="279893"/>
            <a:ext cx="773112" cy="436562"/>
          </a:xfrm>
        </p:spPr>
        <p:txBody>
          <a:bodyPr anchor="ctr">
            <a:noAutofit/>
          </a:bodyPr>
          <a:lstStyle>
            <a:lvl1pPr marL="0" indent="0">
              <a:lnSpc>
                <a:spcPct val="110000"/>
              </a:lnSpc>
              <a:buNone/>
              <a:defRPr sz="700" baseline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defRPr>
            </a:lvl1pPr>
            <a:lvl2pPr marL="243825" indent="0">
              <a:buNone/>
              <a:defRPr sz="800" baseline="0">
                <a:latin typeface="Arial" panose="020B0604020202020204" pitchFamily="34" charset="0"/>
              </a:defRPr>
            </a:lvl2pPr>
            <a:lvl3pPr marL="487650" indent="0">
              <a:buNone/>
              <a:defRPr sz="800" baseline="0">
                <a:latin typeface="Arial" panose="020B0604020202020204" pitchFamily="34" charset="0"/>
              </a:defRPr>
            </a:lvl3pPr>
            <a:lvl4pPr marL="731475" indent="0">
              <a:buNone/>
              <a:defRPr sz="800" baseline="0">
                <a:latin typeface="Arial" panose="020B0604020202020204" pitchFamily="34" charset="0"/>
              </a:defRPr>
            </a:lvl4pPr>
            <a:lvl5pPr marL="975299" indent="0">
              <a:buNone/>
              <a:defRPr sz="800" baseline="0">
                <a:latin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Return address here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776BAF24-84B0-F209-B266-8BA72C92491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09770" y="1392238"/>
            <a:ext cx="1583840" cy="1182796"/>
          </a:xfrm>
        </p:spPr>
        <p:txBody>
          <a:bodyPr anchor="ctr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8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1pPr>
            <a:lvl2pPr marL="243825" indent="0">
              <a:buNone/>
              <a:defRPr sz="800" baseline="0">
                <a:latin typeface="Arial" panose="020B0604020202020204" pitchFamily="34" charset="0"/>
              </a:defRPr>
            </a:lvl2pPr>
            <a:lvl3pPr marL="487650" indent="0">
              <a:buNone/>
              <a:defRPr sz="800" baseline="0">
                <a:latin typeface="Arial" panose="020B0604020202020204" pitchFamily="34" charset="0"/>
              </a:defRPr>
            </a:lvl3pPr>
            <a:lvl4pPr marL="731475" indent="0">
              <a:buNone/>
              <a:defRPr sz="800" baseline="0">
                <a:latin typeface="Arial" panose="020B0604020202020204" pitchFamily="34" charset="0"/>
              </a:defRPr>
            </a:lvl4pPr>
            <a:lvl5pPr marL="975299" indent="0">
              <a:buNone/>
              <a:defRPr sz="800" baseline="0">
                <a:latin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Mailing address here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A0C6AE3-4F96-6351-1E23-E3AA2ADD4FF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3557" y="2875172"/>
            <a:ext cx="2614136" cy="507790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0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defRPr>
            </a:lvl1pPr>
            <a:lvl2pPr marL="243825" indent="0">
              <a:buNone/>
              <a:defRPr sz="800" baseline="0">
                <a:latin typeface="Arial" panose="020B0604020202020204" pitchFamily="34" charset="0"/>
              </a:defRPr>
            </a:lvl2pPr>
            <a:lvl3pPr marL="487650" indent="0">
              <a:buNone/>
              <a:defRPr sz="800" baseline="0">
                <a:latin typeface="Arial" panose="020B0604020202020204" pitchFamily="34" charset="0"/>
              </a:defRPr>
            </a:lvl3pPr>
            <a:lvl4pPr marL="731475" indent="0">
              <a:buNone/>
              <a:defRPr sz="800" baseline="0">
                <a:latin typeface="Arial" panose="020B0604020202020204" pitchFamily="34" charset="0"/>
              </a:defRPr>
            </a:lvl4pPr>
            <a:lvl5pPr marL="975299" indent="0">
              <a:buNone/>
              <a:defRPr sz="800" baseline="0">
                <a:latin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Call [Office Name] at [555-555-5555] for more information.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28E0BA73-917E-5381-D0DF-78AC719F9A9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491483" y="268015"/>
            <a:ext cx="1230697" cy="448440"/>
          </a:xfrm>
        </p:spPr>
        <p:txBody>
          <a:bodyPr anchor="t">
            <a:normAutofit/>
          </a:bodyPr>
          <a:lstStyle>
            <a:lvl1pPr marL="0" indent="0" algn="l">
              <a:buNone/>
              <a:defRPr sz="7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3825" indent="0">
              <a:buNone/>
              <a:defRPr/>
            </a:lvl2pPr>
            <a:lvl3pPr marL="487650" indent="0">
              <a:buNone/>
              <a:defRPr/>
            </a:lvl3pPr>
            <a:lvl4pPr marL="731475" indent="0">
              <a:buNone/>
              <a:defRPr/>
            </a:lvl4pPr>
            <a:lvl5pPr marL="975299" indent="0">
              <a:buNone/>
              <a:defRPr/>
            </a:lvl5pPr>
          </a:lstStyle>
          <a:p>
            <a:pPr lvl="0"/>
            <a:r>
              <a:rPr lang="en-US" dirty="0"/>
              <a:t>Click 2nd icon to add logo here</a:t>
            </a:r>
          </a:p>
        </p:txBody>
      </p:sp>
    </p:spTree>
    <p:extLst>
      <p:ext uri="{BB962C8B-B14F-4D97-AF65-F5344CB8AC3E}">
        <p14:creationId xmlns:p14="http://schemas.microsoft.com/office/powerpoint/2010/main" val="3667344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7190" y="194734"/>
            <a:ext cx="473202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190" y="973666"/>
            <a:ext cx="473202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7190" y="3390054"/>
            <a:ext cx="123444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4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D4577E7-2BC7-4645-9558-ED338182DFE4}" type="datetimeFigureOut">
              <a:rPr lang="en-US" smtClean="0"/>
              <a:pPr/>
              <a:t>7/31/24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17370" y="3390054"/>
            <a:ext cx="185166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4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74770" y="3390054"/>
            <a:ext cx="123444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4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A13206D-F3DD-6748-A7E2-39D9FBD42D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392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487650" rtl="0" eaLnBrk="1" latinLnBrk="0" hangingPunct="1">
        <a:lnSpc>
          <a:spcPct val="90000"/>
        </a:lnSpc>
        <a:spcBef>
          <a:spcPct val="0"/>
        </a:spcBef>
        <a:buNone/>
        <a:defRPr sz="234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48765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65737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128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09562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853387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97211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341036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6pPr>
      <a:lvl7pPr marL="1584861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7pPr>
      <a:lvl8pPr marL="1828686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8pPr>
      <a:lvl9pPr marL="2072510" indent="-121912" algn="l" defTabSz="487650" rtl="0" eaLnBrk="1" latinLnBrk="0" hangingPunct="1">
        <a:lnSpc>
          <a:spcPct val="90000"/>
        </a:lnSpc>
        <a:spcBef>
          <a:spcPts val="267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1pPr>
      <a:lvl2pPr marL="243825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2pPr>
      <a:lvl3pPr marL="487650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3pPr>
      <a:lvl4pPr marL="731474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4pPr>
      <a:lvl5pPr marL="975299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5pPr>
      <a:lvl6pPr marL="1219124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6pPr>
      <a:lvl7pPr marL="1462949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7pPr>
      <a:lvl8pPr marL="1706773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8pPr>
      <a:lvl9pPr marL="1950598" algn="l" defTabSz="487650" rtl="0" eaLnBrk="1" latinLnBrk="0" hangingPunct="1">
        <a:defRPr sz="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0ABE9A4-1E1D-92B4-9C7C-AD268E1CD32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250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E15AF9B-BC68-C3A5-67BE-CDBAA5C0DD0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85AC466-EDE0-FECD-D20F-8397F58979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5A328A8-A4AA-7CDD-ADA3-E854EBF639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333F9293-45C2-BDB7-EA03-BCBCB480D48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949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E9505268843848AAF0FB0A05381EB0" ma:contentTypeVersion="13" ma:contentTypeDescription="Create a new document." ma:contentTypeScope="" ma:versionID="ae5af76ca33b9090a6a39d813c5a9d10">
  <xsd:schema xmlns:xsd="http://www.w3.org/2001/XMLSchema" xmlns:xs="http://www.w3.org/2001/XMLSchema" xmlns:p="http://schemas.microsoft.com/office/2006/metadata/properties" xmlns:ns2="d7ce226a-c87a-4cae-b3b6-8937f7e5ebfc" xmlns:ns3="093587a5-cd57-4c7a-8873-3997f9fb3c16" targetNamespace="http://schemas.microsoft.com/office/2006/metadata/properties" ma:root="true" ma:fieldsID="a4b8c09e82a39e2f528fb394be601e8c" ns2:_="" ns3:_="">
    <xsd:import namespace="d7ce226a-c87a-4cae-b3b6-8937f7e5ebfc"/>
    <xsd:import namespace="093587a5-cd57-4c7a-8873-3997f9fb3c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ce226a-c87a-4cae-b3b6-8937f7e5eb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c93164ec-f35b-416f-add9-a3560115a3f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3587a5-cd57-4c7a-8873-3997f9fb3c1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8da738a-3037-4a72-8b38-2d259b3f2672}" ma:internalName="TaxCatchAll" ma:showField="CatchAllData" ma:web="093587a5-cd57-4c7a-8873-3997f9fb3c1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7ce226a-c87a-4cae-b3b6-8937f7e5ebfc">
      <Terms xmlns="http://schemas.microsoft.com/office/infopath/2007/PartnerControls"/>
    </lcf76f155ced4ddcb4097134ff3c332f>
    <TaxCatchAll xmlns="093587a5-cd57-4c7a-8873-3997f9fb3c16" xsi:nil="true"/>
  </documentManagement>
</p:properties>
</file>

<file path=customXml/itemProps1.xml><?xml version="1.0" encoding="utf-8"?>
<ds:datastoreItem xmlns:ds="http://schemas.openxmlformats.org/officeDocument/2006/customXml" ds:itemID="{12732004-BB8A-4DD8-9B4D-4A98F3199590}"/>
</file>

<file path=customXml/itemProps2.xml><?xml version="1.0" encoding="utf-8"?>
<ds:datastoreItem xmlns:ds="http://schemas.openxmlformats.org/officeDocument/2006/customXml" ds:itemID="{A35D3FCE-5471-4008-A8F8-7A52DBB55E8D}"/>
</file>

<file path=customXml/itemProps3.xml><?xml version="1.0" encoding="utf-8"?>
<ds:datastoreItem xmlns:ds="http://schemas.openxmlformats.org/officeDocument/2006/customXml" ds:itemID="{ACE48994-5CBA-41F0-9BD0-2FBCB91377C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226</TotalTime>
  <Words>0</Words>
  <Application>Microsoft Macintosh PowerPoint</Application>
  <PresentationFormat>Custom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 Schriver</dc:creator>
  <cp:lastModifiedBy>Phil Schriver</cp:lastModifiedBy>
  <cp:revision>4</cp:revision>
  <dcterms:created xsi:type="dcterms:W3CDTF">2024-07-25T16:11:07Z</dcterms:created>
  <dcterms:modified xsi:type="dcterms:W3CDTF">2024-07-31T17:10:11Z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0x01010073E9505268843848AAF0FB0A05381EB0</vt:lpwstr>
  </property>
</Properties>
</file>