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0"/>
    <p:restoredTop sz="96327"/>
  </p:normalViewPr>
  <p:slideViewPr>
    <p:cSldViewPr snapToGrid="0">
      <p:cViewPr varScale="1">
        <p:scale>
          <a:sx n="136" d="100"/>
          <a:sy n="136" d="100"/>
        </p:scale>
        <p:origin x="39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F083CF9-827C-8046-D1D0-CF41FA3E19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470" y="8422846"/>
            <a:ext cx="4654406" cy="54204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365738" indent="0">
              <a:buNone/>
              <a:defRPr sz="1200" baseline="0">
                <a:latin typeface="Arial" panose="020B0604020202020204" pitchFamily="34" charset="0"/>
              </a:defRPr>
            </a:lvl2pPr>
            <a:lvl3pPr marL="731475" indent="0">
              <a:buNone/>
              <a:defRPr sz="1200" baseline="0">
                <a:latin typeface="Arial" panose="020B0604020202020204" pitchFamily="34" charset="0"/>
              </a:defRPr>
            </a:lvl3pPr>
            <a:lvl4pPr marL="1097213" indent="0">
              <a:buNone/>
              <a:defRPr sz="1200" baseline="0">
                <a:latin typeface="Arial" panose="020B0604020202020204" pitchFamily="34" charset="0"/>
              </a:defRPr>
            </a:lvl4pPr>
            <a:lvl5pPr marL="1462949" indent="0">
              <a:buNone/>
              <a:defRPr sz="1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Call [Office Name] at [555-555-5555] for more information.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07DD2BB0-1B5D-5DF8-DB02-AA3C5EFBA4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74552" y="609413"/>
            <a:ext cx="2051971" cy="761684"/>
          </a:xfrm>
        </p:spPr>
        <p:txBody>
          <a:bodyPr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38" indent="0">
              <a:buNone/>
              <a:defRPr/>
            </a:lvl2pPr>
            <a:lvl3pPr marL="731475" indent="0">
              <a:buNone/>
              <a:defRPr/>
            </a:lvl3pPr>
            <a:lvl4pPr marL="1097213" indent="0">
              <a:buNone/>
              <a:defRPr/>
            </a:lvl4pPr>
            <a:lvl5pPr marL="1462949" indent="0">
              <a:buNone/>
              <a:defRPr/>
            </a:lvl5pPr>
          </a:lstStyle>
          <a:p>
            <a:pPr lvl="0"/>
            <a:r>
              <a:rPr lang="en-US" dirty="0"/>
              <a:t>Click 2nd icon to add logo here</a:t>
            </a:r>
          </a:p>
        </p:txBody>
      </p:sp>
    </p:spTree>
    <p:extLst>
      <p:ext uri="{BB962C8B-B14F-4D97-AF65-F5344CB8AC3E}">
        <p14:creationId xmlns:p14="http://schemas.microsoft.com/office/powerpoint/2010/main" val="23983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D2B0-20CE-1B41-8EEB-6CECC7F211EB}" type="datetimeFigureOut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175A-733A-E749-A139-622906DF4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9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E763A-CBCB-9A4C-87FE-67D969A7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305FDA-683F-AD11-A44B-9DF9E3F7C8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8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9505268843848AAF0FB0A05381EB0" ma:contentTypeVersion="13" ma:contentTypeDescription="Create a new document." ma:contentTypeScope="" ma:versionID="ae5af76ca33b9090a6a39d813c5a9d10">
  <xsd:schema xmlns:xsd="http://www.w3.org/2001/XMLSchema" xmlns:xs="http://www.w3.org/2001/XMLSchema" xmlns:p="http://schemas.microsoft.com/office/2006/metadata/properties" xmlns:ns2="d7ce226a-c87a-4cae-b3b6-8937f7e5ebfc" xmlns:ns3="093587a5-cd57-4c7a-8873-3997f9fb3c16" targetNamespace="http://schemas.microsoft.com/office/2006/metadata/properties" ma:root="true" ma:fieldsID="a4b8c09e82a39e2f528fb394be601e8c" ns2:_="" ns3:_="">
    <xsd:import namespace="d7ce226a-c87a-4cae-b3b6-8937f7e5ebfc"/>
    <xsd:import namespace="093587a5-cd57-4c7a-8873-3997f9fb3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e226a-c87a-4cae-b3b6-8937f7e5e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93164ec-f35b-416f-add9-a3560115a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587a5-cd57-4c7a-8873-3997f9fb3c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8da738a-3037-4a72-8b38-2d259b3f2672}" ma:internalName="TaxCatchAll" ma:showField="CatchAllData" ma:web="093587a5-cd57-4c7a-8873-3997f9fb3c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ce226a-c87a-4cae-b3b6-8937f7e5ebfc">
      <Terms xmlns="http://schemas.microsoft.com/office/infopath/2007/PartnerControls"/>
    </lcf76f155ced4ddcb4097134ff3c332f>
    <TaxCatchAll xmlns="093587a5-cd57-4c7a-8873-3997f9fb3c16" xsi:nil="true"/>
  </documentManagement>
</p:properties>
</file>

<file path=customXml/itemProps1.xml><?xml version="1.0" encoding="utf-8"?>
<ds:datastoreItem xmlns:ds="http://schemas.openxmlformats.org/officeDocument/2006/customXml" ds:itemID="{99C71052-FA3A-4D51-B88C-AD4DCBB56027}"/>
</file>

<file path=customXml/itemProps2.xml><?xml version="1.0" encoding="utf-8"?>
<ds:datastoreItem xmlns:ds="http://schemas.openxmlformats.org/officeDocument/2006/customXml" ds:itemID="{C7F2441C-043F-4083-B192-03336837D9CB}"/>
</file>

<file path=customXml/itemProps3.xml><?xml version="1.0" encoding="utf-8"?>
<ds:datastoreItem xmlns:ds="http://schemas.openxmlformats.org/officeDocument/2006/customXml" ds:itemID="{1C6F2E87-667E-40C7-A623-6E7388E1B9E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Schriver</dc:creator>
  <cp:lastModifiedBy>Phil Schriver</cp:lastModifiedBy>
  <cp:revision>2</cp:revision>
  <dcterms:created xsi:type="dcterms:W3CDTF">2024-07-30T20:03:32Z</dcterms:created>
  <dcterms:modified xsi:type="dcterms:W3CDTF">2024-07-31T17:11:16Z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0x01010073E9505268843848AAF0FB0A05381EB0</vt:lpwstr>
  </property>
</Properties>
</file>