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7.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6"/>
  </p:notesMasterIdLst>
  <p:sldIdLst>
    <p:sldId id="256" r:id="rId5"/>
    <p:sldId id="284" r:id="rId6"/>
    <p:sldId id="360" r:id="rId7"/>
    <p:sldId id="361" r:id="rId8"/>
    <p:sldId id="362" r:id="rId9"/>
    <p:sldId id="363" r:id="rId10"/>
    <p:sldId id="378" r:id="rId11"/>
    <p:sldId id="392" r:id="rId12"/>
    <p:sldId id="364" r:id="rId13"/>
    <p:sldId id="344" r:id="rId14"/>
    <p:sldId id="411" r:id="rId15"/>
    <p:sldId id="396" r:id="rId16"/>
    <p:sldId id="331" r:id="rId17"/>
    <p:sldId id="337" r:id="rId18"/>
    <p:sldId id="357" r:id="rId19"/>
    <p:sldId id="329" r:id="rId20"/>
    <p:sldId id="400" r:id="rId21"/>
    <p:sldId id="438" r:id="rId22"/>
    <p:sldId id="439" r:id="rId23"/>
    <p:sldId id="440" r:id="rId24"/>
    <p:sldId id="441" r:id="rId25"/>
    <p:sldId id="442" r:id="rId26"/>
    <p:sldId id="443" r:id="rId27"/>
    <p:sldId id="444" r:id="rId28"/>
    <p:sldId id="445" r:id="rId29"/>
    <p:sldId id="446" r:id="rId30"/>
    <p:sldId id="402" r:id="rId31"/>
    <p:sldId id="403" r:id="rId32"/>
    <p:sldId id="433" r:id="rId33"/>
    <p:sldId id="434" r:id="rId34"/>
    <p:sldId id="435" r:id="rId35"/>
    <p:sldId id="436" r:id="rId36"/>
    <p:sldId id="437" r:id="rId37"/>
    <p:sldId id="394" r:id="rId38"/>
    <p:sldId id="397" r:id="rId39"/>
    <p:sldId id="430" r:id="rId40"/>
    <p:sldId id="431" r:id="rId41"/>
    <p:sldId id="410" r:id="rId42"/>
    <p:sldId id="395" r:id="rId43"/>
    <p:sldId id="432" r:id="rId44"/>
    <p:sldId id="368"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8304047-9CB7-0C66-22EC-A6BF635C9885}" name="Nina K. Ramiah" initials="NR" userId="S::NRamiah@sellersdorsey.com::a79241f8-5e4d-4169-bef8-10bf1a56ac2d" providerId="AD"/>
  <p188:author id="{53C92256-F8B9-B8D7-1474-DDA657E149D3}" name="Marisa Luera" initials="ML" userId="S::MLuera@sellersdorsey.com::2281e471-cb05-499e-86a0-987b48fc4613" providerId="AD"/>
  <p188:author id="{E9A7877A-AFD9-9FC6-C7D8-296D0ED2C349}" name="Jennie Costilow" initials="JC" userId="S::JCostilow@sellersdorsey.com::f33b1338-2070-4b65-b045-7aaa120f67bf" providerId="AD"/>
  <p188:author id="{33BD1E8F-F5C4-2042-15CC-0C3B4B621560}" name="Kendall, Eugenia [IDA]" initials="K[" userId="S::eugenia.kendall_iowa.gov#ext#@iowadhs.onmicrosoft.com::20d9a95b-2a6e-4291-97a9-9b51b7a4ce83" providerId="AD"/>
  <p188:author id="{1045099E-4C32-5C89-AF5A-9D36CE5F21EB}" name="Jennie Costilow" initials="JC" userId="S::jcostilow_sellersdorsey.com#ext#@iowadhs.onmicrosoft.com::e01119c0-4b09-41d7-ba06-b761540b3ac6" providerId="AD"/>
  <p188:author id="{BFBF27EE-058A-C451-01E7-32449822899E}" name="Kendall, Eugenia [HHS]" initials="K[" userId="S::eugenia.kendall@hhs.iowa.gov::14ca1319-0c02-4443-944c-b2a2b15a926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844589-EA28-DC2E-484F-1B897EE18A05}" v="8" dt="2024-07-24T18:15:22.225"/>
    <p1510:client id="{2B043718-03CE-B710-D1AB-BC7038FB3BC3}" v="3" dt="2024-07-22T21:09:08.16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microsoft.com/office/2018/10/relationships/authors" Target="author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51"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na K. Ramiah" userId="S::nramiah_sellersdorsey.com#ext#@iowadhs.onmicrosoft.com::1cabb745-42c0-409c-a0ad-93d5d9f2512e" providerId="AD" clId="Web-{9A488E6B-F9EB-5494-E718-210D05CEB9AB}"/>
    <pc:docChg chg="modSld">
      <pc:chgData name="Nina K. Ramiah" userId="S::nramiah_sellersdorsey.com#ext#@iowadhs.onmicrosoft.com::1cabb745-42c0-409c-a0ad-93d5d9f2512e" providerId="AD" clId="Web-{9A488E6B-F9EB-5494-E718-210D05CEB9AB}" dt="2024-07-19T20:33:59.557" v="4" actId="14100"/>
      <pc:docMkLst>
        <pc:docMk/>
      </pc:docMkLst>
      <pc:sldChg chg="delCm">
        <pc:chgData name="Nina K. Ramiah" userId="S::nramiah_sellersdorsey.com#ext#@iowadhs.onmicrosoft.com::1cabb745-42c0-409c-a0ad-93d5d9f2512e" providerId="AD" clId="Web-{9A488E6B-F9EB-5494-E718-210D05CEB9AB}" dt="2024-07-19T20:33:30.510" v="1"/>
        <pc:sldMkLst>
          <pc:docMk/>
          <pc:sldMk cId="535535710" sldId="344"/>
        </pc:sldMkLst>
        <pc:extLst>
          <p:ext xmlns:p="http://schemas.openxmlformats.org/presentationml/2006/main" uri="{D6D511B9-2390-475A-947B-AFAB55BFBCF1}">
            <pc226:cmChg xmlns:pc226="http://schemas.microsoft.com/office/powerpoint/2022/06/main/command" chg="del">
              <pc226:chgData name="Nina K. Ramiah" userId="S::nramiah_sellersdorsey.com#ext#@iowadhs.onmicrosoft.com::1cabb745-42c0-409c-a0ad-93d5d9f2512e" providerId="AD" clId="Web-{9A488E6B-F9EB-5494-E718-210D05CEB9AB}" dt="2024-07-19T20:33:30.510" v="1"/>
              <pc2:cmMkLst xmlns:pc2="http://schemas.microsoft.com/office/powerpoint/2019/9/main/command">
                <pc:docMk/>
                <pc:sldMk cId="535535710" sldId="344"/>
                <pc2:cmMk id="{F5773163-CE14-46A8-9BF8-A2943B2B71D4}"/>
              </pc2:cmMkLst>
            </pc226:cmChg>
          </p:ext>
        </pc:extLst>
      </pc:sldChg>
      <pc:sldChg chg="delCm">
        <pc:chgData name="Nina K. Ramiah" userId="S::nramiah_sellersdorsey.com#ext#@iowadhs.onmicrosoft.com::1cabb745-42c0-409c-a0ad-93d5d9f2512e" providerId="AD" clId="Web-{9A488E6B-F9EB-5494-E718-210D05CEB9AB}" dt="2024-07-19T20:33:20.823" v="0"/>
        <pc:sldMkLst>
          <pc:docMk/>
          <pc:sldMk cId="3955790381" sldId="396"/>
        </pc:sldMkLst>
        <pc:extLst>
          <p:ext xmlns:p="http://schemas.openxmlformats.org/presentationml/2006/main" uri="{D6D511B9-2390-475A-947B-AFAB55BFBCF1}">
            <pc226:cmChg xmlns:pc226="http://schemas.microsoft.com/office/powerpoint/2022/06/main/command" chg="del">
              <pc226:chgData name="Nina K. Ramiah" userId="S::nramiah_sellersdorsey.com#ext#@iowadhs.onmicrosoft.com::1cabb745-42c0-409c-a0ad-93d5d9f2512e" providerId="AD" clId="Web-{9A488E6B-F9EB-5494-E718-210D05CEB9AB}" dt="2024-07-19T20:33:20.823" v="0"/>
              <pc2:cmMkLst xmlns:pc2="http://schemas.microsoft.com/office/powerpoint/2019/9/main/command">
                <pc:docMk/>
                <pc:sldMk cId="3955790381" sldId="396"/>
                <pc2:cmMk id="{1ED61C0F-AF4E-4A11-8E42-448D9963E0E6}"/>
              </pc2:cmMkLst>
            </pc226:cmChg>
          </p:ext>
        </pc:extLst>
      </pc:sldChg>
      <pc:sldChg chg="modSp">
        <pc:chgData name="Nina K. Ramiah" userId="S::nramiah_sellersdorsey.com#ext#@iowadhs.onmicrosoft.com::1cabb745-42c0-409c-a0ad-93d5d9f2512e" providerId="AD" clId="Web-{9A488E6B-F9EB-5494-E718-210D05CEB9AB}" dt="2024-07-19T20:33:59.557" v="4" actId="14100"/>
        <pc:sldMkLst>
          <pc:docMk/>
          <pc:sldMk cId="3225673013" sldId="431"/>
        </pc:sldMkLst>
        <pc:spChg chg="mod">
          <ac:chgData name="Nina K. Ramiah" userId="S::nramiah_sellersdorsey.com#ext#@iowadhs.onmicrosoft.com::1cabb745-42c0-409c-a0ad-93d5d9f2512e" providerId="AD" clId="Web-{9A488E6B-F9EB-5494-E718-210D05CEB9AB}" dt="2024-07-19T20:33:59.557" v="4" actId="14100"/>
          <ac:spMkLst>
            <pc:docMk/>
            <pc:sldMk cId="3225673013" sldId="431"/>
            <ac:spMk id="3" creationId="{B0A1A60C-5864-DC0A-1CA5-408B7A7D06BC}"/>
          </ac:spMkLst>
        </pc:spChg>
      </pc:sldChg>
    </pc:docChg>
  </pc:docChgLst>
  <pc:docChgLst>
    <pc:chgData name="Nina K. Ramiah" userId="a79241f8-5e4d-4169-bef8-10bf1a56ac2d" providerId="ADAL" clId="{325C2BD7-35DD-448E-AE38-F25760A24DF5}"/>
    <pc:docChg chg="undo custSel addSld delSld modSld sldOrd">
      <pc:chgData name="Nina K. Ramiah" userId="a79241f8-5e4d-4169-bef8-10bf1a56ac2d" providerId="ADAL" clId="{325C2BD7-35DD-448E-AE38-F25760A24DF5}" dt="2024-07-08T18:50:11.583" v="1062" actId="113"/>
      <pc:docMkLst>
        <pc:docMk/>
      </pc:docMkLst>
      <pc:sldChg chg="modSp mod">
        <pc:chgData name="Nina K. Ramiah" userId="a79241f8-5e4d-4169-bef8-10bf1a56ac2d" providerId="ADAL" clId="{325C2BD7-35DD-448E-AE38-F25760A24DF5}" dt="2024-07-08T15:25:38.356" v="11" actId="20577"/>
        <pc:sldMkLst>
          <pc:docMk/>
          <pc:sldMk cId="1370625850" sldId="256"/>
        </pc:sldMkLst>
        <pc:spChg chg="mod">
          <ac:chgData name="Nina K. Ramiah" userId="a79241f8-5e4d-4169-bef8-10bf1a56ac2d" providerId="ADAL" clId="{325C2BD7-35DD-448E-AE38-F25760A24DF5}" dt="2024-07-08T15:25:38.356" v="11" actId="20577"/>
          <ac:spMkLst>
            <pc:docMk/>
            <pc:sldMk cId="1370625850" sldId="256"/>
            <ac:spMk id="5" creationId="{03ADFDF0-3A56-D74D-F1A8-9530F65A19CB}"/>
          </ac:spMkLst>
        </pc:spChg>
        <pc:spChg chg="mod">
          <ac:chgData name="Nina K. Ramiah" userId="a79241f8-5e4d-4169-bef8-10bf1a56ac2d" providerId="ADAL" clId="{325C2BD7-35DD-448E-AE38-F25760A24DF5}" dt="2024-07-08T15:25:14.090" v="1" actId="20577"/>
          <ac:spMkLst>
            <pc:docMk/>
            <pc:sldMk cId="1370625850" sldId="256"/>
            <ac:spMk id="6" creationId="{88E64D57-5D94-7996-EDD0-E7A883FE61B0}"/>
          </ac:spMkLst>
        </pc:spChg>
      </pc:sldChg>
      <pc:sldChg chg="modSp mod ord">
        <pc:chgData name="Nina K. Ramiah" userId="a79241f8-5e4d-4169-bef8-10bf1a56ac2d" providerId="ADAL" clId="{325C2BD7-35DD-448E-AE38-F25760A24DF5}" dt="2024-07-08T18:50:08.885" v="1060" actId="20577"/>
        <pc:sldMkLst>
          <pc:docMk/>
          <pc:sldMk cId="790686712" sldId="362"/>
        </pc:sldMkLst>
        <pc:spChg chg="mod">
          <ac:chgData name="Nina K. Ramiah" userId="a79241f8-5e4d-4169-bef8-10bf1a56ac2d" providerId="ADAL" clId="{325C2BD7-35DD-448E-AE38-F25760A24DF5}" dt="2024-07-08T18:50:08.885" v="1060" actId="20577"/>
          <ac:spMkLst>
            <pc:docMk/>
            <pc:sldMk cId="790686712" sldId="362"/>
            <ac:spMk id="2" creationId="{08AD5401-3AB1-E2EE-85D1-0FD7B4C5866C}"/>
          </ac:spMkLst>
        </pc:spChg>
      </pc:sldChg>
      <pc:sldChg chg="ord">
        <pc:chgData name="Nina K. Ramiah" userId="a79241f8-5e4d-4169-bef8-10bf1a56ac2d" providerId="ADAL" clId="{325C2BD7-35DD-448E-AE38-F25760A24DF5}" dt="2024-07-08T18:50:07.046" v="1057" actId="20578"/>
        <pc:sldMkLst>
          <pc:docMk/>
          <pc:sldMk cId="2472020873" sldId="363"/>
        </pc:sldMkLst>
      </pc:sldChg>
      <pc:sldChg chg="ord">
        <pc:chgData name="Nina K. Ramiah" userId="a79241f8-5e4d-4169-bef8-10bf1a56ac2d" providerId="ADAL" clId="{325C2BD7-35DD-448E-AE38-F25760A24DF5}" dt="2024-07-08T18:50:07.046" v="1057" actId="20578"/>
        <pc:sldMkLst>
          <pc:docMk/>
          <pc:sldMk cId="236924317" sldId="378"/>
        </pc:sldMkLst>
      </pc:sldChg>
      <pc:sldChg chg="ord">
        <pc:chgData name="Nina K. Ramiah" userId="a79241f8-5e4d-4169-bef8-10bf1a56ac2d" providerId="ADAL" clId="{325C2BD7-35DD-448E-AE38-F25760A24DF5}" dt="2024-07-08T18:50:07.046" v="1057" actId="20578"/>
        <pc:sldMkLst>
          <pc:docMk/>
          <pc:sldMk cId="2539264728" sldId="392"/>
        </pc:sldMkLst>
      </pc:sldChg>
      <pc:sldChg chg="modSp mod">
        <pc:chgData name="Nina K. Ramiah" userId="a79241f8-5e4d-4169-bef8-10bf1a56ac2d" providerId="ADAL" clId="{325C2BD7-35DD-448E-AE38-F25760A24DF5}" dt="2024-07-08T15:38:47.343" v="549" actId="6549"/>
        <pc:sldMkLst>
          <pc:docMk/>
          <pc:sldMk cId="3849849571" sldId="395"/>
        </pc:sldMkLst>
        <pc:spChg chg="mod">
          <ac:chgData name="Nina K. Ramiah" userId="a79241f8-5e4d-4169-bef8-10bf1a56ac2d" providerId="ADAL" clId="{325C2BD7-35DD-448E-AE38-F25760A24DF5}" dt="2024-07-08T15:38:47.343" v="549" actId="6549"/>
          <ac:spMkLst>
            <pc:docMk/>
            <pc:sldMk cId="3849849571" sldId="395"/>
            <ac:spMk id="3" creationId="{B0A1A60C-5864-DC0A-1CA5-408B7A7D06BC}"/>
          </ac:spMkLst>
        </pc:spChg>
      </pc:sldChg>
      <pc:sldChg chg="addCm">
        <pc:chgData name="Nina K. Ramiah" userId="a79241f8-5e4d-4169-bef8-10bf1a56ac2d" providerId="ADAL" clId="{325C2BD7-35DD-448E-AE38-F25760A24DF5}" dt="2024-07-08T18:48:05.933" v="1041"/>
        <pc:sldMkLst>
          <pc:docMk/>
          <pc:sldMk cId="3955790381" sldId="396"/>
        </pc:sldMkLst>
        <pc:extLst>
          <p:ext xmlns:p="http://schemas.openxmlformats.org/presentationml/2006/main" uri="{D6D511B9-2390-475A-947B-AFAB55BFBCF1}">
            <pc226:cmChg xmlns:pc226="http://schemas.microsoft.com/office/powerpoint/2022/06/main/command" chg="add">
              <pc226:chgData name="Nina K. Ramiah" userId="a79241f8-5e4d-4169-bef8-10bf1a56ac2d" providerId="ADAL" clId="{325C2BD7-35DD-448E-AE38-F25760A24DF5}" dt="2024-07-08T18:48:05.933" v="1041"/>
              <pc2:cmMkLst xmlns:pc2="http://schemas.microsoft.com/office/powerpoint/2019/9/main/command">
                <pc:docMk/>
                <pc:sldMk cId="3955790381" sldId="396"/>
                <pc2:cmMk id="{1ED61C0F-AF4E-4A11-8E42-448D9963E0E6}"/>
              </pc2:cmMkLst>
            </pc226:cmChg>
          </p:ext>
        </pc:extLst>
      </pc:sldChg>
      <pc:sldChg chg="del">
        <pc:chgData name="Nina K. Ramiah" userId="a79241f8-5e4d-4169-bef8-10bf1a56ac2d" providerId="ADAL" clId="{325C2BD7-35DD-448E-AE38-F25760A24DF5}" dt="2024-07-08T15:26:13.192" v="22" actId="47"/>
        <pc:sldMkLst>
          <pc:docMk/>
          <pc:sldMk cId="1013946838" sldId="401"/>
        </pc:sldMkLst>
      </pc:sldChg>
      <pc:sldChg chg="addCm">
        <pc:chgData name="Nina K. Ramiah" userId="a79241f8-5e4d-4169-bef8-10bf1a56ac2d" providerId="ADAL" clId="{325C2BD7-35DD-448E-AE38-F25760A24DF5}" dt="2024-07-08T18:48:29.926" v="1042"/>
        <pc:sldMkLst>
          <pc:docMk/>
          <pc:sldMk cId="1751480385" sldId="402"/>
        </pc:sldMkLst>
        <pc:extLst>
          <p:ext xmlns:p="http://schemas.openxmlformats.org/presentationml/2006/main" uri="{D6D511B9-2390-475A-947B-AFAB55BFBCF1}">
            <pc226:cmChg xmlns:pc226="http://schemas.microsoft.com/office/powerpoint/2022/06/main/command" chg="add">
              <pc226:chgData name="Nina K. Ramiah" userId="a79241f8-5e4d-4169-bef8-10bf1a56ac2d" providerId="ADAL" clId="{325C2BD7-35DD-448E-AE38-F25760A24DF5}" dt="2024-07-08T18:48:29.926" v="1042"/>
              <pc2:cmMkLst xmlns:pc2="http://schemas.microsoft.com/office/powerpoint/2019/9/main/command">
                <pc:docMk/>
                <pc:sldMk cId="1751480385" sldId="402"/>
                <pc2:cmMk id="{402A9FC3-FD73-420E-9DCE-D7E20A9B47F9}"/>
              </pc2:cmMkLst>
            </pc226:cmChg>
          </p:ext>
        </pc:extLst>
      </pc:sldChg>
      <pc:sldChg chg="ord">
        <pc:chgData name="Nina K. Ramiah" userId="a79241f8-5e4d-4169-bef8-10bf1a56ac2d" providerId="ADAL" clId="{325C2BD7-35DD-448E-AE38-F25760A24DF5}" dt="2024-07-08T15:41:38.719" v="1031"/>
        <pc:sldMkLst>
          <pc:docMk/>
          <pc:sldMk cId="2646404636" sldId="411"/>
        </pc:sldMkLst>
      </pc:sldChg>
      <pc:sldChg chg="del">
        <pc:chgData name="Nina K. Ramiah" userId="a79241f8-5e4d-4169-bef8-10bf1a56ac2d" providerId="ADAL" clId="{325C2BD7-35DD-448E-AE38-F25760A24DF5}" dt="2024-07-08T15:26:06.648" v="12" actId="47"/>
        <pc:sldMkLst>
          <pc:docMk/>
          <pc:sldMk cId="2253886947" sldId="412"/>
        </pc:sldMkLst>
      </pc:sldChg>
      <pc:sldChg chg="del">
        <pc:chgData name="Nina K. Ramiah" userId="a79241f8-5e4d-4169-bef8-10bf1a56ac2d" providerId="ADAL" clId="{325C2BD7-35DD-448E-AE38-F25760A24DF5}" dt="2024-07-08T15:26:06.949" v="13" actId="47"/>
        <pc:sldMkLst>
          <pc:docMk/>
          <pc:sldMk cId="2822689121" sldId="413"/>
        </pc:sldMkLst>
      </pc:sldChg>
      <pc:sldChg chg="del">
        <pc:chgData name="Nina K. Ramiah" userId="a79241f8-5e4d-4169-bef8-10bf1a56ac2d" providerId="ADAL" clId="{325C2BD7-35DD-448E-AE38-F25760A24DF5}" dt="2024-07-08T15:26:10.286" v="14" actId="47"/>
        <pc:sldMkLst>
          <pc:docMk/>
          <pc:sldMk cId="3532243503" sldId="416"/>
        </pc:sldMkLst>
      </pc:sldChg>
      <pc:sldChg chg="del">
        <pc:chgData name="Nina K. Ramiah" userId="a79241f8-5e4d-4169-bef8-10bf1a56ac2d" providerId="ADAL" clId="{325C2BD7-35DD-448E-AE38-F25760A24DF5}" dt="2024-07-08T15:26:10.625" v="15" actId="47"/>
        <pc:sldMkLst>
          <pc:docMk/>
          <pc:sldMk cId="2786720599" sldId="417"/>
        </pc:sldMkLst>
      </pc:sldChg>
      <pc:sldChg chg="del">
        <pc:chgData name="Nina K. Ramiah" userId="a79241f8-5e4d-4169-bef8-10bf1a56ac2d" providerId="ADAL" clId="{325C2BD7-35DD-448E-AE38-F25760A24DF5}" dt="2024-07-08T15:26:10.954" v="16" actId="47"/>
        <pc:sldMkLst>
          <pc:docMk/>
          <pc:sldMk cId="2297832755" sldId="418"/>
        </pc:sldMkLst>
      </pc:sldChg>
      <pc:sldChg chg="del">
        <pc:chgData name="Nina K. Ramiah" userId="a79241f8-5e4d-4169-bef8-10bf1a56ac2d" providerId="ADAL" clId="{325C2BD7-35DD-448E-AE38-F25760A24DF5}" dt="2024-07-08T15:26:11.277" v="17" actId="47"/>
        <pc:sldMkLst>
          <pc:docMk/>
          <pc:sldMk cId="4261585724" sldId="419"/>
        </pc:sldMkLst>
      </pc:sldChg>
      <pc:sldChg chg="del">
        <pc:chgData name="Nina K. Ramiah" userId="a79241f8-5e4d-4169-bef8-10bf1a56ac2d" providerId="ADAL" clId="{325C2BD7-35DD-448E-AE38-F25760A24DF5}" dt="2024-07-08T15:26:11.629" v="18" actId="47"/>
        <pc:sldMkLst>
          <pc:docMk/>
          <pc:sldMk cId="439992816" sldId="420"/>
        </pc:sldMkLst>
      </pc:sldChg>
      <pc:sldChg chg="del">
        <pc:chgData name="Nina K. Ramiah" userId="a79241f8-5e4d-4169-bef8-10bf1a56ac2d" providerId="ADAL" clId="{325C2BD7-35DD-448E-AE38-F25760A24DF5}" dt="2024-07-08T15:26:11.992" v="19" actId="47"/>
        <pc:sldMkLst>
          <pc:docMk/>
          <pc:sldMk cId="623987886" sldId="421"/>
        </pc:sldMkLst>
      </pc:sldChg>
      <pc:sldChg chg="del">
        <pc:chgData name="Nina K. Ramiah" userId="a79241f8-5e4d-4169-bef8-10bf1a56ac2d" providerId="ADAL" clId="{325C2BD7-35DD-448E-AE38-F25760A24DF5}" dt="2024-07-08T15:26:12.373" v="20" actId="47"/>
        <pc:sldMkLst>
          <pc:docMk/>
          <pc:sldMk cId="1578632112" sldId="422"/>
        </pc:sldMkLst>
      </pc:sldChg>
      <pc:sldChg chg="del">
        <pc:chgData name="Nina K. Ramiah" userId="a79241f8-5e4d-4169-bef8-10bf1a56ac2d" providerId="ADAL" clId="{325C2BD7-35DD-448E-AE38-F25760A24DF5}" dt="2024-07-08T15:26:12.803" v="21" actId="47"/>
        <pc:sldMkLst>
          <pc:docMk/>
          <pc:sldMk cId="573156657" sldId="423"/>
        </pc:sldMkLst>
      </pc:sldChg>
      <pc:sldChg chg="del">
        <pc:chgData name="Nina K. Ramiah" userId="a79241f8-5e4d-4169-bef8-10bf1a56ac2d" providerId="ADAL" clId="{325C2BD7-35DD-448E-AE38-F25760A24DF5}" dt="2024-07-08T15:26:13.581" v="23" actId="47"/>
        <pc:sldMkLst>
          <pc:docMk/>
          <pc:sldMk cId="576331262" sldId="426"/>
        </pc:sldMkLst>
      </pc:sldChg>
      <pc:sldChg chg="del">
        <pc:chgData name="Nina K. Ramiah" userId="a79241f8-5e4d-4169-bef8-10bf1a56ac2d" providerId="ADAL" clId="{325C2BD7-35DD-448E-AE38-F25760A24DF5}" dt="2024-07-08T15:26:14.085" v="24" actId="47"/>
        <pc:sldMkLst>
          <pc:docMk/>
          <pc:sldMk cId="1754912087" sldId="427"/>
        </pc:sldMkLst>
      </pc:sldChg>
      <pc:sldChg chg="del">
        <pc:chgData name="Nina K. Ramiah" userId="a79241f8-5e4d-4169-bef8-10bf1a56ac2d" providerId="ADAL" clId="{325C2BD7-35DD-448E-AE38-F25760A24DF5}" dt="2024-07-08T15:26:15.079" v="26" actId="47"/>
        <pc:sldMkLst>
          <pc:docMk/>
          <pc:sldMk cId="2053865070" sldId="428"/>
        </pc:sldMkLst>
      </pc:sldChg>
      <pc:sldChg chg="del">
        <pc:chgData name="Nina K. Ramiah" userId="a79241f8-5e4d-4169-bef8-10bf1a56ac2d" providerId="ADAL" clId="{325C2BD7-35DD-448E-AE38-F25760A24DF5}" dt="2024-07-08T15:26:14.562" v="25" actId="47"/>
        <pc:sldMkLst>
          <pc:docMk/>
          <pc:sldMk cId="2538773930" sldId="430"/>
        </pc:sldMkLst>
      </pc:sldChg>
      <pc:sldChg chg="modSp add mod">
        <pc:chgData name="Nina K. Ramiah" userId="a79241f8-5e4d-4169-bef8-10bf1a56ac2d" providerId="ADAL" clId="{325C2BD7-35DD-448E-AE38-F25760A24DF5}" dt="2024-07-08T15:27:23.153" v="60" actId="14100"/>
        <pc:sldMkLst>
          <pc:docMk/>
          <pc:sldMk cId="3635178762" sldId="430"/>
        </pc:sldMkLst>
        <pc:spChg chg="mod">
          <ac:chgData name="Nina K. Ramiah" userId="a79241f8-5e4d-4169-bef8-10bf1a56ac2d" providerId="ADAL" clId="{325C2BD7-35DD-448E-AE38-F25760A24DF5}" dt="2024-07-08T15:27:23.153" v="60" actId="14100"/>
          <ac:spMkLst>
            <pc:docMk/>
            <pc:sldMk cId="3635178762" sldId="430"/>
            <ac:spMk id="2" creationId="{08AD5401-3AB1-E2EE-85D1-0FD7B4C5866C}"/>
          </ac:spMkLst>
        </pc:spChg>
      </pc:sldChg>
      <pc:sldChg chg="modSp add mod">
        <pc:chgData name="Nina K. Ramiah" userId="a79241f8-5e4d-4169-bef8-10bf1a56ac2d" providerId="ADAL" clId="{325C2BD7-35DD-448E-AE38-F25760A24DF5}" dt="2024-07-08T18:50:11.583" v="1062" actId="113"/>
        <pc:sldMkLst>
          <pc:docMk/>
          <pc:sldMk cId="3225673013" sldId="431"/>
        </pc:sldMkLst>
        <pc:spChg chg="mod">
          <ac:chgData name="Nina K. Ramiah" userId="a79241f8-5e4d-4169-bef8-10bf1a56ac2d" providerId="ADAL" clId="{325C2BD7-35DD-448E-AE38-F25760A24DF5}" dt="2024-07-08T15:27:32.176" v="80" actId="20577"/>
          <ac:spMkLst>
            <pc:docMk/>
            <pc:sldMk cId="3225673013" sldId="431"/>
            <ac:spMk id="2" creationId="{B1EFB2DA-8DA6-A4E4-3C36-B23E9D60B536}"/>
          </ac:spMkLst>
        </pc:spChg>
        <pc:spChg chg="mod">
          <ac:chgData name="Nina K. Ramiah" userId="a79241f8-5e4d-4169-bef8-10bf1a56ac2d" providerId="ADAL" clId="{325C2BD7-35DD-448E-AE38-F25760A24DF5}" dt="2024-07-08T18:50:11.583" v="1062" actId="113"/>
          <ac:spMkLst>
            <pc:docMk/>
            <pc:sldMk cId="3225673013" sldId="431"/>
            <ac:spMk id="3" creationId="{B0A1A60C-5864-DC0A-1CA5-408B7A7D06BC}"/>
          </ac:spMkLst>
        </pc:spChg>
      </pc:sldChg>
      <pc:sldChg chg="del">
        <pc:chgData name="Nina K. Ramiah" userId="a79241f8-5e4d-4169-bef8-10bf1a56ac2d" providerId="ADAL" clId="{325C2BD7-35DD-448E-AE38-F25760A24DF5}" dt="2024-07-08T15:26:15.632" v="27" actId="47"/>
        <pc:sldMkLst>
          <pc:docMk/>
          <pc:sldMk cId="4057796397" sldId="431"/>
        </pc:sldMkLst>
      </pc:sldChg>
      <pc:sldChg chg="del">
        <pc:chgData name="Nina K. Ramiah" userId="a79241f8-5e4d-4169-bef8-10bf1a56ac2d" providerId="ADAL" clId="{325C2BD7-35DD-448E-AE38-F25760A24DF5}" dt="2024-07-08T15:26:16.187" v="28" actId="47"/>
        <pc:sldMkLst>
          <pc:docMk/>
          <pc:sldMk cId="550760227" sldId="432"/>
        </pc:sldMkLst>
      </pc:sldChg>
      <pc:sldChg chg="modSp add mod">
        <pc:chgData name="Nina K. Ramiah" userId="a79241f8-5e4d-4169-bef8-10bf1a56ac2d" providerId="ADAL" clId="{325C2BD7-35DD-448E-AE38-F25760A24DF5}" dt="2024-07-08T18:41:48.917" v="1040" actId="20577"/>
        <pc:sldMkLst>
          <pc:docMk/>
          <pc:sldMk cId="4026512390" sldId="432"/>
        </pc:sldMkLst>
        <pc:spChg chg="mod">
          <ac:chgData name="Nina K. Ramiah" userId="a79241f8-5e4d-4169-bef8-10bf1a56ac2d" providerId="ADAL" clId="{325C2BD7-35DD-448E-AE38-F25760A24DF5}" dt="2024-07-08T15:39:16.439" v="570" actId="20577"/>
          <ac:spMkLst>
            <pc:docMk/>
            <pc:sldMk cId="4026512390" sldId="432"/>
            <ac:spMk id="2" creationId="{B1EFB2DA-8DA6-A4E4-3C36-B23E9D60B536}"/>
          </ac:spMkLst>
        </pc:spChg>
        <pc:spChg chg="mod">
          <ac:chgData name="Nina K. Ramiah" userId="a79241f8-5e4d-4169-bef8-10bf1a56ac2d" providerId="ADAL" clId="{325C2BD7-35DD-448E-AE38-F25760A24DF5}" dt="2024-07-08T18:41:48.917" v="1040" actId="20577"/>
          <ac:spMkLst>
            <pc:docMk/>
            <pc:sldMk cId="4026512390" sldId="432"/>
            <ac:spMk id="3" creationId="{B0A1A60C-5864-DC0A-1CA5-408B7A7D06BC}"/>
          </ac:spMkLst>
        </pc:spChg>
      </pc:sldChg>
      <pc:sldChg chg="del">
        <pc:chgData name="Nina K. Ramiah" userId="a79241f8-5e4d-4169-bef8-10bf1a56ac2d" providerId="ADAL" clId="{325C2BD7-35DD-448E-AE38-F25760A24DF5}" dt="2024-07-08T15:26:16.682" v="29" actId="47"/>
        <pc:sldMkLst>
          <pc:docMk/>
          <pc:sldMk cId="544116009" sldId="433"/>
        </pc:sldMkLst>
      </pc:sldChg>
      <pc:sldChg chg="del">
        <pc:chgData name="Nina K. Ramiah" userId="a79241f8-5e4d-4169-bef8-10bf1a56ac2d" providerId="ADAL" clId="{325C2BD7-35DD-448E-AE38-F25760A24DF5}" dt="2024-07-08T15:26:17.375" v="30" actId="47"/>
        <pc:sldMkLst>
          <pc:docMk/>
          <pc:sldMk cId="2379130097" sldId="434"/>
        </pc:sldMkLst>
      </pc:sldChg>
    </pc:docChg>
  </pc:docChgLst>
  <pc:docChgLst>
    <pc:chgData name="Nina K. Ramiah" userId="a79241f8-5e4d-4169-bef8-10bf1a56ac2d" providerId="ADAL" clId="{7BBA6275-08DC-477D-BE90-3A1EBC051AB6}"/>
    <pc:docChg chg="undo redo custSel addSld delSld modSld sldOrd">
      <pc:chgData name="Nina K. Ramiah" userId="a79241f8-5e4d-4169-bef8-10bf1a56ac2d" providerId="ADAL" clId="{7BBA6275-08DC-477D-BE90-3A1EBC051AB6}" dt="2024-07-22T14:45:10.126" v="1271" actId="20577"/>
      <pc:docMkLst>
        <pc:docMk/>
      </pc:docMkLst>
      <pc:sldChg chg="modNotesTx">
        <pc:chgData name="Nina K. Ramiah" userId="a79241f8-5e4d-4169-bef8-10bf1a56ac2d" providerId="ADAL" clId="{7BBA6275-08DC-477D-BE90-3A1EBC051AB6}" dt="2024-07-22T14:29:53.206" v="1254" actId="20577"/>
        <pc:sldMkLst>
          <pc:docMk/>
          <pc:sldMk cId="1823641462" sldId="284"/>
        </pc:sldMkLst>
      </pc:sldChg>
      <pc:sldChg chg="ord">
        <pc:chgData name="Nina K. Ramiah" userId="a79241f8-5e4d-4169-bef8-10bf1a56ac2d" providerId="ADAL" clId="{7BBA6275-08DC-477D-BE90-3A1EBC051AB6}" dt="2024-07-22T14:34:03.391" v="1261"/>
        <pc:sldMkLst>
          <pc:docMk/>
          <pc:sldMk cId="2647822145" sldId="331"/>
        </pc:sldMkLst>
      </pc:sldChg>
      <pc:sldChg chg="delCm">
        <pc:chgData name="Nina K. Ramiah" userId="a79241f8-5e4d-4169-bef8-10bf1a56ac2d" providerId="ADAL" clId="{7BBA6275-08DC-477D-BE90-3A1EBC051AB6}" dt="2024-07-22T14:34:33.520" v="1262"/>
        <pc:sldMkLst>
          <pc:docMk/>
          <pc:sldMk cId="4042936570" sldId="357"/>
        </pc:sldMkLst>
        <pc:extLst>
          <p:ext xmlns:p="http://schemas.openxmlformats.org/presentationml/2006/main" uri="{D6D511B9-2390-475A-947B-AFAB55BFBCF1}">
            <pc226:cmChg xmlns:pc226="http://schemas.microsoft.com/office/powerpoint/2022/06/main/command" chg="del">
              <pc226:chgData name="Nina K. Ramiah" userId="a79241f8-5e4d-4169-bef8-10bf1a56ac2d" providerId="ADAL" clId="{7BBA6275-08DC-477D-BE90-3A1EBC051AB6}" dt="2024-07-22T14:34:33.520" v="1262"/>
              <pc2:cmMkLst xmlns:pc2="http://schemas.microsoft.com/office/powerpoint/2019/9/main/command">
                <pc:docMk/>
                <pc:sldMk cId="4042936570" sldId="357"/>
                <pc2:cmMk id="{5BAE9EED-AA17-49A3-BB2A-AD40C4B481F0}"/>
              </pc2:cmMkLst>
            </pc226:cmChg>
          </p:ext>
        </pc:extLst>
      </pc:sldChg>
      <pc:sldChg chg="modNotesTx">
        <pc:chgData name="Nina K. Ramiah" userId="a79241f8-5e4d-4169-bef8-10bf1a56ac2d" providerId="ADAL" clId="{7BBA6275-08DC-477D-BE90-3A1EBC051AB6}" dt="2024-07-22T14:29:59.735" v="1259" actId="20577"/>
        <pc:sldMkLst>
          <pc:docMk/>
          <pc:sldMk cId="3234885428" sldId="360"/>
        </pc:sldMkLst>
      </pc:sldChg>
      <pc:sldChg chg="modNotesTx">
        <pc:chgData name="Nina K. Ramiah" userId="a79241f8-5e4d-4169-bef8-10bf1a56ac2d" providerId="ADAL" clId="{7BBA6275-08DC-477D-BE90-3A1EBC051AB6}" dt="2024-07-22T14:45:10.126" v="1271" actId="20577"/>
        <pc:sldMkLst>
          <pc:docMk/>
          <pc:sldMk cId="3018448320" sldId="397"/>
        </pc:sldMkLst>
      </pc:sldChg>
      <pc:sldChg chg="modSp mod ord">
        <pc:chgData name="Nina K. Ramiah" userId="a79241f8-5e4d-4169-bef8-10bf1a56ac2d" providerId="ADAL" clId="{7BBA6275-08DC-477D-BE90-3A1EBC051AB6}" dt="2024-07-18T20:28:54.937" v="426" actId="14100"/>
        <pc:sldMkLst>
          <pc:docMk/>
          <pc:sldMk cId="1780247920" sldId="400"/>
        </pc:sldMkLst>
        <pc:spChg chg="mod">
          <ac:chgData name="Nina K. Ramiah" userId="a79241f8-5e4d-4169-bef8-10bf1a56ac2d" providerId="ADAL" clId="{7BBA6275-08DC-477D-BE90-3A1EBC051AB6}" dt="2024-07-18T20:26:54.364" v="414" actId="207"/>
          <ac:spMkLst>
            <pc:docMk/>
            <pc:sldMk cId="1780247920" sldId="400"/>
            <ac:spMk id="3" creationId="{7A5E5432-0CD5-E792-9644-328F5DCCF3D6}"/>
          </ac:spMkLst>
        </pc:spChg>
        <pc:graphicFrameChg chg="mod modGraphic">
          <ac:chgData name="Nina K. Ramiah" userId="a79241f8-5e4d-4169-bef8-10bf1a56ac2d" providerId="ADAL" clId="{7BBA6275-08DC-477D-BE90-3A1EBC051AB6}" dt="2024-07-18T20:28:54.937" v="426" actId="14100"/>
          <ac:graphicFrameMkLst>
            <pc:docMk/>
            <pc:sldMk cId="1780247920" sldId="400"/>
            <ac:graphicFrameMk id="7" creationId="{DDA925EB-B1B8-297E-5045-26EE60562F46}"/>
          </ac:graphicFrameMkLst>
        </pc:graphicFrameChg>
      </pc:sldChg>
      <pc:sldChg chg="addSp delSp modSp mod delCm">
        <pc:chgData name="Nina K. Ramiah" userId="a79241f8-5e4d-4169-bef8-10bf1a56ac2d" providerId="ADAL" clId="{7BBA6275-08DC-477D-BE90-3A1EBC051AB6}" dt="2024-07-22T14:35:51.433" v="1263"/>
        <pc:sldMkLst>
          <pc:docMk/>
          <pc:sldMk cId="1751480385" sldId="402"/>
        </pc:sldMkLst>
        <pc:spChg chg="add del mod">
          <ac:chgData name="Nina K. Ramiah" userId="a79241f8-5e4d-4169-bef8-10bf1a56ac2d" providerId="ADAL" clId="{7BBA6275-08DC-477D-BE90-3A1EBC051AB6}" dt="2024-07-17T19:56:44.681" v="232" actId="20577"/>
          <ac:spMkLst>
            <pc:docMk/>
            <pc:sldMk cId="1751480385" sldId="402"/>
            <ac:spMk id="2" creationId="{5C533196-5358-7EDE-A16E-F588A62AC273}"/>
          </ac:spMkLst>
        </pc:spChg>
        <pc:spChg chg="add del mod">
          <ac:chgData name="Nina K. Ramiah" userId="a79241f8-5e4d-4169-bef8-10bf1a56ac2d" providerId="ADAL" clId="{7BBA6275-08DC-477D-BE90-3A1EBC051AB6}" dt="2024-07-17T19:51:28.472" v="86" actId="207"/>
          <ac:spMkLst>
            <pc:docMk/>
            <pc:sldMk cId="1751480385" sldId="402"/>
            <ac:spMk id="3" creationId="{86485254-DA7F-7A06-FB69-6C5B82FB8E78}"/>
          </ac:spMkLst>
        </pc:spChg>
        <pc:spChg chg="add del mod">
          <ac:chgData name="Nina K. Ramiah" userId="a79241f8-5e4d-4169-bef8-10bf1a56ac2d" providerId="ADAL" clId="{7BBA6275-08DC-477D-BE90-3A1EBC051AB6}" dt="2024-07-16T18:18:33.539" v="2" actId="478"/>
          <ac:spMkLst>
            <pc:docMk/>
            <pc:sldMk cId="1751480385" sldId="402"/>
            <ac:spMk id="5" creationId="{DA98B249-DB2E-04C4-ABB8-C2DF08B722C7}"/>
          </ac:spMkLst>
        </pc:spChg>
        <pc:graphicFrameChg chg="mod modGraphic">
          <ac:chgData name="Nina K. Ramiah" userId="a79241f8-5e4d-4169-bef8-10bf1a56ac2d" providerId="ADAL" clId="{7BBA6275-08DC-477D-BE90-3A1EBC051AB6}" dt="2024-07-17T19:51:38.460" v="87" actId="12385"/>
          <ac:graphicFrameMkLst>
            <pc:docMk/>
            <pc:sldMk cId="1751480385" sldId="402"/>
            <ac:graphicFrameMk id="12" creationId="{4E33F0F4-F268-E070-BAF7-660989A5452C}"/>
          </ac:graphicFrameMkLst>
        </pc:graphicFrameChg>
        <pc:extLst>
          <p:ext xmlns:p="http://schemas.openxmlformats.org/presentationml/2006/main" uri="{D6D511B9-2390-475A-947B-AFAB55BFBCF1}">
            <pc226:cmChg xmlns:pc226="http://schemas.microsoft.com/office/powerpoint/2022/06/main/command" chg="del">
              <pc226:chgData name="Nina K. Ramiah" userId="a79241f8-5e4d-4169-bef8-10bf1a56ac2d" providerId="ADAL" clId="{7BBA6275-08DC-477D-BE90-3A1EBC051AB6}" dt="2024-07-22T14:35:51.433" v="1263"/>
              <pc2:cmMkLst xmlns:pc2="http://schemas.microsoft.com/office/powerpoint/2019/9/main/command">
                <pc:docMk/>
                <pc:sldMk cId="1751480385" sldId="402"/>
                <pc2:cmMk id="{402A9FC3-FD73-420E-9DCE-D7E20A9B47F9}"/>
              </pc2:cmMkLst>
            </pc226:cmChg>
          </p:ext>
        </pc:extLst>
      </pc:sldChg>
      <pc:sldChg chg="modSp mod">
        <pc:chgData name="Nina K. Ramiah" userId="a79241f8-5e4d-4169-bef8-10bf1a56ac2d" providerId="ADAL" clId="{7BBA6275-08DC-477D-BE90-3A1EBC051AB6}" dt="2024-07-17T19:57:06.411" v="235" actId="2165"/>
        <pc:sldMkLst>
          <pc:docMk/>
          <pc:sldMk cId="370090527" sldId="403"/>
        </pc:sldMkLst>
        <pc:spChg chg="mod">
          <ac:chgData name="Nina K. Ramiah" userId="a79241f8-5e4d-4169-bef8-10bf1a56ac2d" providerId="ADAL" clId="{7BBA6275-08DC-477D-BE90-3A1EBC051AB6}" dt="2024-07-17T19:55:55.140" v="191" actId="20577"/>
          <ac:spMkLst>
            <pc:docMk/>
            <pc:sldMk cId="370090527" sldId="403"/>
            <ac:spMk id="2" creationId="{5C533196-5358-7EDE-A16E-F588A62AC273}"/>
          </ac:spMkLst>
        </pc:spChg>
        <pc:spChg chg="mod">
          <ac:chgData name="Nina K. Ramiah" userId="a79241f8-5e4d-4169-bef8-10bf1a56ac2d" providerId="ADAL" clId="{7BBA6275-08DC-477D-BE90-3A1EBC051AB6}" dt="2024-07-17T19:55:27.064" v="143" actId="207"/>
          <ac:spMkLst>
            <pc:docMk/>
            <pc:sldMk cId="370090527" sldId="403"/>
            <ac:spMk id="3" creationId="{A8CB6DD1-298F-0EB7-E351-AF63036BFBAE}"/>
          </ac:spMkLst>
        </pc:spChg>
        <pc:graphicFrameChg chg="mod modGraphic">
          <ac:chgData name="Nina K. Ramiah" userId="a79241f8-5e4d-4169-bef8-10bf1a56ac2d" providerId="ADAL" clId="{7BBA6275-08DC-477D-BE90-3A1EBC051AB6}" dt="2024-07-17T19:57:06.411" v="235" actId="2165"/>
          <ac:graphicFrameMkLst>
            <pc:docMk/>
            <pc:sldMk cId="370090527" sldId="403"/>
            <ac:graphicFrameMk id="10" creationId="{072E4AFA-76FF-65BD-DAD1-FE252D0ED20F}"/>
          </ac:graphicFrameMkLst>
        </pc:graphicFrameChg>
      </pc:sldChg>
      <pc:sldChg chg="del ord">
        <pc:chgData name="Nina K. Ramiah" userId="a79241f8-5e4d-4169-bef8-10bf1a56ac2d" providerId="ADAL" clId="{7BBA6275-08DC-477D-BE90-3A1EBC051AB6}" dt="2024-07-18T20:29:01.525" v="427" actId="47"/>
        <pc:sldMkLst>
          <pc:docMk/>
          <pc:sldMk cId="2916060695" sldId="414"/>
        </pc:sldMkLst>
      </pc:sldChg>
      <pc:sldChg chg="del ord">
        <pc:chgData name="Nina K. Ramiah" userId="a79241f8-5e4d-4169-bef8-10bf1a56ac2d" providerId="ADAL" clId="{7BBA6275-08DC-477D-BE90-3A1EBC051AB6}" dt="2024-07-18T20:29:02.433" v="428" actId="47"/>
        <pc:sldMkLst>
          <pc:docMk/>
          <pc:sldMk cId="274498365" sldId="429"/>
        </pc:sldMkLst>
      </pc:sldChg>
      <pc:sldChg chg="delSp modSp add mod setBg delDesignElem">
        <pc:chgData name="Nina K. Ramiah" userId="a79241f8-5e4d-4169-bef8-10bf1a56ac2d" providerId="ADAL" clId="{7BBA6275-08DC-477D-BE90-3A1EBC051AB6}" dt="2024-07-17T19:58:15.921" v="250" actId="2165"/>
        <pc:sldMkLst>
          <pc:docMk/>
          <pc:sldMk cId="662326243" sldId="433"/>
        </pc:sldMkLst>
        <pc:spChg chg="mod">
          <ac:chgData name="Nina K. Ramiah" userId="a79241f8-5e4d-4169-bef8-10bf1a56ac2d" providerId="ADAL" clId="{7BBA6275-08DC-477D-BE90-3A1EBC051AB6}" dt="2024-07-17T19:56:47.865" v="234" actId="20577"/>
          <ac:spMkLst>
            <pc:docMk/>
            <pc:sldMk cId="662326243" sldId="433"/>
            <ac:spMk id="2" creationId="{5C533196-5358-7EDE-A16E-F588A62AC273}"/>
          </ac:spMkLst>
        </pc:spChg>
        <pc:spChg chg="del">
          <ac:chgData name="Nina K. Ramiah" userId="a79241f8-5e4d-4169-bef8-10bf1a56ac2d" providerId="ADAL" clId="{7BBA6275-08DC-477D-BE90-3A1EBC051AB6}" dt="2024-07-17T19:55:35.337" v="145"/>
          <ac:spMkLst>
            <pc:docMk/>
            <pc:sldMk cId="662326243" sldId="433"/>
            <ac:spMk id="15" creationId="{A4AC5506-6312-4701-8D3C-40187889A947}"/>
          </ac:spMkLst>
        </pc:spChg>
        <pc:graphicFrameChg chg="mod modGraphic">
          <ac:chgData name="Nina K. Ramiah" userId="a79241f8-5e4d-4169-bef8-10bf1a56ac2d" providerId="ADAL" clId="{7BBA6275-08DC-477D-BE90-3A1EBC051AB6}" dt="2024-07-17T19:58:15.921" v="250" actId="2165"/>
          <ac:graphicFrameMkLst>
            <pc:docMk/>
            <pc:sldMk cId="662326243" sldId="433"/>
            <ac:graphicFrameMk id="10" creationId="{072E4AFA-76FF-65BD-DAD1-FE252D0ED20F}"/>
          </ac:graphicFrameMkLst>
        </pc:graphicFrameChg>
      </pc:sldChg>
      <pc:sldChg chg="modSp add mod">
        <pc:chgData name="Nina K. Ramiah" userId="a79241f8-5e4d-4169-bef8-10bf1a56ac2d" providerId="ADAL" clId="{7BBA6275-08DC-477D-BE90-3A1EBC051AB6}" dt="2024-07-17T20:00:17.355" v="305" actId="2165"/>
        <pc:sldMkLst>
          <pc:docMk/>
          <pc:sldMk cId="3352472695" sldId="434"/>
        </pc:sldMkLst>
        <pc:graphicFrameChg chg="mod modGraphic">
          <ac:chgData name="Nina K. Ramiah" userId="a79241f8-5e4d-4169-bef8-10bf1a56ac2d" providerId="ADAL" clId="{7BBA6275-08DC-477D-BE90-3A1EBC051AB6}" dt="2024-07-17T20:00:17.355" v="305" actId="2165"/>
          <ac:graphicFrameMkLst>
            <pc:docMk/>
            <pc:sldMk cId="3352472695" sldId="434"/>
            <ac:graphicFrameMk id="10" creationId="{072E4AFA-76FF-65BD-DAD1-FE252D0ED20F}"/>
          </ac:graphicFrameMkLst>
        </pc:graphicFrameChg>
      </pc:sldChg>
      <pc:sldChg chg="modSp add mod">
        <pc:chgData name="Nina K. Ramiah" userId="a79241f8-5e4d-4169-bef8-10bf1a56ac2d" providerId="ADAL" clId="{7BBA6275-08DC-477D-BE90-3A1EBC051AB6}" dt="2024-07-17T20:01:09.451" v="320" actId="798"/>
        <pc:sldMkLst>
          <pc:docMk/>
          <pc:sldMk cId="1856849440" sldId="435"/>
        </pc:sldMkLst>
        <pc:graphicFrameChg chg="mod modGraphic">
          <ac:chgData name="Nina K. Ramiah" userId="a79241f8-5e4d-4169-bef8-10bf1a56ac2d" providerId="ADAL" clId="{7BBA6275-08DC-477D-BE90-3A1EBC051AB6}" dt="2024-07-17T20:01:09.451" v="320" actId="798"/>
          <ac:graphicFrameMkLst>
            <pc:docMk/>
            <pc:sldMk cId="1856849440" sldId="435"/>
            <ac:graphicFrameMk id="10" creationId="{072E4AFA-76FF-65BD-DAD1-FE252D0ED20F}"/>
          </ac:graphicFrameMkLst>
        </pc:graphicFrameChg>
      </pc:sldChg>
      <pc:sldChg chg="modSp add mod">
        <pc:chgData name="Nina K. Ramiah" userId="a79241f8-5e4d-4169-bef8-10bf1a56ac2d" providerId="ADAL" clId="{7BBA6275-08DC-477D-BE90-3A1EBC051AB6}" dt="2024-07-17T20:06:23.602" v="347" actId="798"/>
        <pc:sldMkLst>
          <pc:docMk/>
          <pc:sldMk cId="314623564" sldId="436"/>
        </pc:sldMkLst>
        <pc:spChg chg="mod">
          <ac:chgData name="Nina K. Ramiah" userId="a79241f8-5e4d-4169-bef8-10bf1a56ac2d" providerId="ADAL" clId="{7BBA6275-08DC-477D-BE90-3A1EBC051AB6}" dt="2024-07-17T20:01:24.452" v="323" actId="20577"/>
          <ac:spMkLst>
            <pc:docMk/>
            <pc:sldMk cId="314623564" sldId="436"/>
            <ac:spMk id="2" creationId="{5C533196-5358-7EDE-A16E-F588A62AC273}"/>
          </ac:spMkLst>
        </pc:spChg>
        <pc:graphicFrameChg chg="mod modGraphic">
          <ac:chgData name="Nina K. Ramiah" userId="a79241f8-5e4d-4169-bef8-10bf1a56ac2d" providerId="ADAL" clId="{7BBA6275-08DC-477D-BE90-3A1EBC051AB6}" dt="2024-07-17T20:06:23.602" v="347" actId="798"/>
          <ac:graphicFrameMkLst>
            <pc:docMk/>
            <pc:sldMk cId="314623564" sldId="436"/>
            <ac:graphicFrameMk id="10" creationId="{072E4AFA-76FF-65BD-DAD1-FE252D0ED20F}"/>
          </ac:graphicFrameMkLst>
        </pc:graphicFrameChg>
      </pc:sldChg>
      <pc:sldChg chg="modSp add mod">
        <pc:chgData name="Nina K. Ramiah" userId="a79241f8-5e4d-4169-bef8-10bf1a56ac2d" providerId="ADAL" clId="{7BBA6275-08DC-477D-BE90-3A1EBC051AB6}" dt="2024-07-17T20:13:26.228" v="397" actId="798"/>
        <pc:sldMkLst>
          <pc:docMk/>
          <pc:sldMk cId="123320767" sldId="437"/>
        </pc:sldMkLst>
        <pc:spChg chg="mod">
          <ac:chgData name="Nina K. Ramiah" userId="a79241f8-5e4d-4169-bef8-10bf1a56ac2d" providerId="ADAL" clId="{7BBA6275-08DC-477D-BE90-3A1EBC051AB6}" dt="2024-07-17T20:06:39.953" v="350" actId="20577"/>
          <ac:spMkLst>
            <pc:docMk/>
            <pc:sldMk cId="123320767" sldId="437"/>
            <ac:spMk id="2" creationId="{5C533196-5358-7EDE-A16E-F588A62AC273}"/>
          </ac:spMkLst>
        </pc:spChg>
        <pc:graphicFrameChg chg="mod modGraphic">
          <ac:chgData name="Nina K. Ramiah" userId="a79241f8-5e4d-4169-bef8-10bf1a56ac2d" providerId="ADAL" clId="{7BBA6275-08DC-477D-BE90-3A1EBC051AB6}" dt="2024-07-17T20:13:26.228" v="397" actId="798"/>
          <ac:graphicFrameMkLst>
            <pc:docMk/>
            <pc:sldMk cId="123320767" sldId="437"/>
            <ac:graphicFrameMk id="10" creationId="{072E4AFA-76FF-65BD-DAD1-FE252D0ED20F}"/>
          </ac:graphicFrameMkLst>
        </pc:graphicFrameChg>
      </pc:sldChg>
      <pc:sldChg chg="modSp add mod">
        <pc:chgData name="Nina K. Ramiah" userId="a79241f8-5e4d-4169-bef8-10bf1a56ac2d" providerId="ADAL" clId="{7BBA6275-08DC-477D-BE90-3A1EBC051AB6}" dt="2024-07-18T20:32:48.557" v="752" actId="14100"/>
        <pc:sldMkLst>
          <pc:docMk/>
          <pc:sldMk cId="1710949712" sldId="438"/>
        </pc:sldMkLst>
        <pc:spChg chg="mod">
          <ac:chgData name="Nina K. Ramiah" userId="a79241f8-5e4d-4169-bef8-10bf1a56ac2d" providerId="ADAL" clId="{7BBA6275-08DC-477D-BE90-3A1EBC051AB6}" dt="2024-07-18T20:29:34.556" v="431" actId="20577"/>
          <ac:spMkLst>
            <pc:docMk/>
            <pc:sldMk cId="1710949712" sldId="438"/>
            <ac:spMk id="3" creationId="{7A5E5432-0CD5-E792-9644-328F5DCCF3D6}"/>
          </ac:spMkLst>
        </pc:spChg>
        <pc:graphicFrameChg chg="mod modGraphic">
          <ac:chgData name="Nina K. Ramiah" userId="a79241f8-5e4d-4169-bef8-10bf1a56ac2d" providerId="ADAL" clId="{7BBA6275-08DC-477D-BE90-3A1EBC051AB6}" dt="2024-07-18T20:32:48.557" v="752" actId="14100"/>
          <ac:graphicFrameMkLst>
            <pc:docMk/>
            <pc:sldMk cId="1710949712" sldId="438"/>
            <ac:graphicFrameMk id="7" creationId="{DDA925EB-B1B8-297E-5045-26EE60562F46}"/>
          </ac:graphicFrameMkLst>
        </pc:graphicFrameChg>
      </pc:sldChg>
      <pc:sldChg chg="modSp add mod">
        <pc:chgData name="Nina K. Ramiah" userId="a79241f8-5e4d-4169-bef8-10bf1a56ac2d" providerId="ADAL" clId="{7BBA6275-08DC-477D-BE90-3A1EBC051AB6}" dt="2024-07-18T20:35:32.535" v="781" actId="2165"/>
        <pc:sldMkLst>
          <pc:docMk/>
          <pc:sldMk cId="1149477384" sldId="439"/>
        </pc:sldMkLst>
        <pc:graphicFrameChg chg="mod modGraphic">
          <ac:chgData name="Nina K. Ramiah" userId="a79241f8-5e4d-4169-bef8-10bf1a56ac2d" providerId="ADAL" clId="{7BBA6275-08DC-477D-BE90-3A1EBC051AB6}" dt="2024-07-18T20:35:32.535" v="781" actId="2165"/>
          <ac:graphicFrameMkLst>
            <pc:docMk/>
            <pc:sldMk cId="1149477384" sldId="439"/>
            <ac:graphicFrameMk id="7" creationId="{DDA925EB-B1B8-297E-5045-26EE60562F46}"/>
          </ac:graphicFrameMkLst>
        </pc:graphicFrameChg>
      </pc:sldChg>
      <pc:sldChg chg="modSp add mod">
        <pc:chgData name="Nina K. Ramiah" userId="a79241f8-5e4d-4169-bef8-10bf1a56ac2d" providerId="ADAL" clId="{7BBA6275-08DC-477D-BE90-3A1EBC051AB6}" dt="2024-07-18T20:37:57.305" v="870" actId="404"/>
        <pc:sldMkLst>
          <pc:docMk/>
          <pc:sldMk cId="3045356832" sldId="440"/>
        </pc:sldMkLst>
        <pc:spChg chg="mod">
          <ac:chgData name="Nina K. Ramiah" userId="a79241f8-5e4d-4169-bef8-10bf1a56ac2d" providerId="ADAL" clId="{7BBA6275-08DC-477D-BE90-3A1EBC051AB6}" dt="2024-07-18T20:35:48.847" v="785" actId="20577"/>
          <ac:spMkLst>
            <pc:docMk/>
            <pc:sldMk cId="3045356832" sldId="440"/>
            <ac:spMk id="3" creationId="{7A5E5432-0CD5-E792-9644-328F5DCCF3D6}"/>
          </ac:spMkLst>
        </pc:spChg>
        <pc:graphicFrameChg chg="mod modGraphic">
          <ac:chgData name="Nina K. Ramiah" userId="a79241f8-5e4d-4169-bef8-10bf1a56ac2d" providerId="ADAL" clId="{7BBA6275-08DC-477D-BE90-3A1EBC051AB6}" dt="2024-07-18T20:37:57.305" v="870" actId="404"/>
          <ac:graphicFrameMkLst>
            <pc:docMk/>
            <pc:sldMk cId="3045356832" sldId="440"/>
            <ac:graphicFrameMk id="7" creationId="{DDA925EB-B1B8-297E-5045-26EE60562F46}"/>
          </ac:graphicFrameMkLst>
        </pc:graphicFrameChg>
      </pc:sldChg>
      <pc:sldChg chg="modSp add mod">
        <pc:chgData name="Nina K. Ramiah" userId="a79241f8-5e4d-4169-bef8-10bf1a56ac2d" providerId="ADAL" clId="{7BBA6275-08DC-477D-BE90-3A1EBC051AB6}" dt="2024-07-18T20:41:36.824" v="899" actId="114"/>
        <pc:sldMkLst>
          <pc:docMk/>
          <pc:sldMk cId="176648698" sldId="441"/>
        </pc:sldMkLst>
        <pc:graphicFrameChg chg="mod modGraphic">
          <ac:chgData name="Nina K. Ramiah" userId="a79241f8-5e4d-4169-bef8-10bf1a56ac2d" providerId="ADAL" clId="{7BBA6275-08DC-477D-BE90-3A1EBC051AB6}" dt="2024-07-18T20:41:36.824" v="899" actId="114"/>
          <ac:graphicFrameMkLst>
            <pc:docMk/>
            <pc:sldMk cId="176648698" sldId="441"/>
            <ac:graphicFrameMk id="7" creationId="{DDA925EB-B1B8-297E-5045-26EE60562F46}"/>
          </ac:graphicFrameMkLst>
        </pc:graphicFrameChg>
      </pc:sldChg>
      <pc:sldChg chg="modSp add mod">
        <pc:chgData name="Nina K. Ramiah" userId="a79241f8-5e4d-4169-bef8-10bf1a56ac2d" providerId="ADAL" clId="{7BBA6275-08DC-477D-BE90-3A1EBC051AB6}" dt="2024-07-18T20:44:27.531" v="989" actId="12"/>
        <pc:sldMkLst>
          <pc:docMk/>
          <pc:sldMk cId="4171872667" sldId="442"/>
        </pc:sldMkLst>
        <pc:graphicFrameChg chg="mod modGraphic">
          <ac:chgData name="Nina K. Ramiah" userId="a79241f8-5e4d-4169-bef8-10bf1a56ac2d" providerId="ADAL" clId="{7BBA6275-08DC-477D-BE90-3A1EBC051AB6}" dt="2024-07-18T20:44:27.531" v="989" actId="12"/>
          <ac:graphicFrameMkLst>
            <pc:docMk/>
            <pc:sldMk cId="4171872667" sldId="442"/>
            <ac:graphicFrameMk id="7" creationId="{DDA925EB-B1B8-297E-5045-26EE60562F46}"/>
          </ac:graphicFrameMkLst>
        </pc:graphicFrameChg>
      </pc:sldChg>
      <pc:sldChg chg="modSp add mod">
        <pc:chgData name="Nina K. Ramiah" userId="a79241f8-5e4d-4169-bef8-10bf1a56ac2d" providerId="ADAL" clId="{7BBA6275-08DC-477D-BE90-3A1EBC051AB6}" dt="2024-07-18T20:47:23.245" v="1055" actId="20577"/>
        <pc:sldMkLst>
          <pc:docMk/>
          <pc:sldMk cId="3615099439" sldId="443"/>
        </pc:sldMkLst>
        <pc:spChg chg="mod">
          <ac:chgData name="Nina K. Ramiah" userId="a79241f8-5e4d-4169-bef8-10bf1a56ac2d" providerId="ADAL" clId="{7BBA6275-08DC-477D-BE90-3A1EBC051AB6}" dt="2024-07-18T20:47:23.245" v="1055" actId="20577"/>
          <ac:spMkLst>
            <pc:docMk/>
            <pc:sldMk cId="3615099439" sldId="443"/>
            <ac:spMk id="3" creationId="{7A5E5432-0CD5-E792-9644-328F5DCCF3D6}"/>
          </ac:spMkLst>
        </pc:spChg>
        <pc:graphicFrameChg chg="mod modGraphic">
          <ac:chgData name="Nina K. Ramiah" userId="a79241f8-5e4d-4169-bef8-10bf1a56ac2d" providerId="ADAL" clId="{7BBA6275-08DC-477D-BE90-3A1EBC051AB6}" dt="2024-07-18T20:47:19.337" v="1053" actId="2165"/>
          <ac:graphicFrameMkLst>
            <pc:docMk/>
            <pc:sldMk cId="3615099439" sldId="443"/>
            <ac:graphicFrameMk id="7" creationId="{DDA925EB-B1B8-297E-5045-26EE60562F46}"/>
          </ac:graphicFrameMkLst>
        </pc:graphicFrameChg>
      </pc:sldChg>
      <pc:sldChg chg="modSp add mod">
        <pc:chgData name="Nina K. Ramiah" userId="a79241f8-5e4d-4169-bef8-10bf1a56ac2d" providerId="ADAL" clId="{7BBA6275-08DC-477D-BE90-3A1EBC051AB6}" dt="2024-07-18T20:52:35.897" v="1079" actId="404"/>
        <pc:sldMkLst>
          <pc:docMk/>
          <pc:sldMk cId="4028232088" sldId="444"/>
        </pc:sldMkLst>
        <pc:graphicFrameChg chg="mod modGraphic">
          <ac:chgData name="Nina K. Ramiah" userId="a79241f8-5e4d-4169-bef8-10bf1a56ac2d" providerId="ADAL" clId="{7BBA6275-08DC-477D-BE90-3A1EBC051AB6}" dt="2024-07-18T20:52:35.897" v="1079" actId="404"/>
          <ac:graphicFrameMkLst>
            <pc:docMk/>
            <pc:sldMk cId="4028232088" sldId="444"/>
            <ac:graphicFrameMk id="7" creationId="{DDA925EB-B1B8-297E-5045-26EE60562F46}"/>
          </ac:graphicFrameMkLst>
        </pc:graphicFrameChg>
      </pc:sldChg>
      <pc:sldChg chg="modSp add mod">
        <pc:chgData name="Nina K. Ramiah" userId="a79241f8-5e4d-4169-bef8-10bf1a56ac2d" providerId="ADAL" clId="{7BBA6275-08DC-477D-BE90-3A1EBC051AB6}" dt="2024-07-18T20:58:26.439" v="1184" actId="2165"/>
        <pc:sldMkLst>
          <pc:docMk/>
          <pc:sldMk cId="2323120073" sldId="445"/>
        </pc:sldMkLst>
        <pc:spChg chg="mod">
          <ac:chgData name="Nina K. Ramiah" userId="a79241f8-5e4d-4169-bef8-10bf1a56ac2d" providerId="ADAL" clId="{7BBA6275-08DC-477D-BE90-3A1EBC051AB6}" dt="2024-07-18T20:56:08.245" v="1082" actId="20577"/>
          <ac:spMkLst>
            <pc:docMk/>
            <pc:sldMk cId="2323120073" sldId="445"/>
            <ac:spMk id="3" creationId="{7A5E5432-0CD5-E792-9644-328F5DCCF3D6}"/>
          </ac:spMkLst>
        </pc:spChg>
        <pc:graphicFrameChg chg="mod modGraphic">
          <ac:chgData name="Nina K. Ramiah" userId="a79241f8-5e4d-4169-bef8-10bf1a56ac2d" providerId="ADAL" clId="{7BBA6275-08DC-477D-BE90-3A1EBC051AB6}" dt="2024-07-18T20:58:26.439" v="1184" actId="2165"/>
          <ac:graphicFrameMkLst>
            <pc:docMk/>
            <pc:sldMk cId="2323120073" sldId="445"/>
            <ac:graphicFrameMk id="7" creationId="{DDA925EB-B1B8-297E-5045-26EE60562F46}"/>
          </ac:graphicFrameMkLst>
        </pc:graphicFrameChg>
      </pc:sldChg>
      <pc:sldChg chg="modSp add mod">
        <pc:chgData name="Nina K. Ramiah" userId="a79241f8-5e4d-4169-bef8-10bf1a56ac2d" providerId="ADAL" clId="{7BBA6275-08DC-477D-BE90-3A1EBC051AB6}" dt="2024-07-18T21:01:31.778" v="1249" actId="404"/>
        <pc:sldMkLst>
          <pc:docMk/>
          <pc:sldMk cId="1052923720" sldId="446"/>
        </pc:sldMkLst>
        <pc:spChg chg="mod">
          <ac:chgData name="Nina K. Ramiah" userId="a79241f8-5e4d-4169-bef8-10bf1a56ac2d" providerId="ADAL" clId="{7BBA6275-08DC-477D-BE90-3A1EBC051AB6}" dt="2024-07-18T20:58:39.989" v="1187" actId="20577"/>
          <ac:spMkLst>
            <pc:docMk/>
            <pc:sldMk cId="1052923720" sldId="446"/>
            <ac:spMk id="3" creationId="{7A5E5432-0CD5-E792-9644-328F5DCCF3D6}"/>
          </ac:spMkLst>
        </pc:spChg>
        <pc:graphicFrameChg chg="mod modGraphic">
          <ac:chgData name="Nina K. Ramiah" userId="a79241f8-5e4d-4169-bef8-10bf1a56ac2d" providerId="ADAL" clId="{7BBA6275-08DC-477D-BE90-3A1EBC051AB6}" dt="2024-07-18T21:01:31.778" v="1249" actId="404"/>
          <ac:graphicFrameMkLst>
            <pc:docMk/>
            <pc:sldMk cId="1052923720" sldId="446"/>
            <ac:graphicFrameMk id="7" creationId="{DDA925EB-B1B8-297E-5045-26EE60562F46}"/>
          </ac:graphicFrameMkLst>
        </pc:graphicFrameChg>
      </pc:sldChg>
    </pc:docChg>
  </pc:docChgLst>
  <pc:docChgLst>
    <pc:chgData name="Kendall, Eugenia [HHS]" userId="S::eugenia.kendall@hhs.iowa.gov::14ca1319-0c02-4443-944c-b2a2b15a926c" providerId="AD" clId="Web-{EB21B816-FA41-5B6A-CEBE-4C060CDCB5F5}"/>
    <pc:docChg chg="modSld">
      <pc:chgData name="Kendall, Eugenia [HHS]" userId="S::eugenia.kendall@hhs.iowa.gov::14ca1319-0c02-4443-944c-b2a2b15a926c" providerId="AD" clId="Web-{EB21B816-FA41-5B6A-CEBE-4C060CDCB5F5}" dt="2024-07-19T16:31:20.996" v="404" actId="20577"/>
      <pc:docMkLst>
        <pc:docMk/>
      </pc:docMkLst>
      <pc:sldChg chg="modSp modCm">
        <pc:chgData name="Kendall, Eugenia [HHS]" userId="S::eugenia.kendall@hhs.iowa.gov::14ca1319-0c02-4443-944c-b2a2b15a926c" providerId="AD" clId="Web-{EB21B816-FA41-5B6A-CEBE-4C060CDCB5F5}" dt="2024-07-19T16:31:20.996" v="404" actId="20577"/>
        <pc:sldMkLst>
          <pc:docMk/>
          <pc:sldMk cId="535535710" sldId="344"/>
        </pc:sldMkLst>
        <pc:spChg chg="mod">
          <ac:chgData name="Kendall, Eugenia [HHS]" userId="S::eugenia.kendall@hhs.iowa.gov::14ca1319-0c02-4443-944c-b2a2b15a926c" providerId="AD" clId="Web-{EB21B816-FA41-5B6A-CEBE-4C060CDCB5F5}" dt="2024-07-19T16:30:55.887" v="396" actId="1076"/>
          <ac:spMkLst>
            <pc:docMk/>
            <pc:sldMk cId="535535710" sldId="344"/>
            <ac:spMk id="3" creationId="{473F37A9-731C-221A-1CDF-B8FFC034FCB9}"/>
          </ac:spMkLst>
        </pc:spChg>
        <pc:graphicFrameChg chg="mod modGraphic">
          <ac:chgData name="Kendall, Eugenia [HHS]" userId="S::eugenia.kendall@hhs.iowa.gov::14ca1319-0c02-4443-944c-b2a2b15a926c" providerId="AD" clId="Web-{EB21B816-FA41-5B6A-CEBE-4C060CDCB5F5}" dt="2024-07-19T16:31:20.996" v="404" actId="20577"/>
          <ac:graphicFrameMkLst>
            <pc:docMk/>
            <pc:sldMk cId="535535710" sldId="344"/>
            <ac:graphicFrameMk id="34" creationId="{470B170E-C74E-969B-FCEA-D203251EBE3F}"/>
          </ac:graphicFrameMkLst>
        </pc:graphicFrameChg>
        <pc:extLst>
          <p:ext xmlns:p="http://schemas.openxmlformats.org/presentationml/2006/main" uri="{D6D511B9-2390-475A-947B-AFAB55BFBCF1}">
            <pc226:cmChg xmlns:pc226="http://schemas.microsoft.com/office/powerpoint/2022/06/main/command" chg="">
              <pc226:chgData name="Kendall, Eugenia [HHS]" userId="S::eugenia.kendall@hhs.iowa.gov::14ca1319-0c02-4443-944c-b2a2b15a926c" providerId="AD" clId="Web-{EB21B816-FA41-5B6A-CEBE-4C060CDCB5F5}" dt="2024-07-19T16:28:12.856" v="371"/>
              <pc2:cmMkLst xmlns:pc2="http://schemas.microsoft.com/office/powerpoint/2019/9/main/command">
                <pc:docMk/>
                <pc:sldMk cId="535535710" sldId="344"/>
                <pc2:cmMk id="{F5773163-CE14-46A8-9BF8-A2943B2B71D4}"/>
              </pc2:cmMkLst>
              <pc226:cmRplyChg chg="add">
                <pc226:chgData name="Kendall, Eugenia [HHS]" userId="S::eugenia.kendall@hhs.iowa.gov::14ca1319-0c02-4443-944c-b2a2b15a926c" providerId="AD" clId="Web-{EB21B816-FA41-5B6A-CEBE-4C060CDCB5F5}" dt="2024-07-19T16:28:12.856" v="371"/>
                <pc2:cmRplyMkLst xmlns:pc2="http://schemas.microsoft.com/office/powerpoint/2019/9/main/command">
                  <pc:docMk/>
                  <pc:sldMk cId="535535710" sldId="344"/>
                  <pc2:cmMk id="{F5773163-CE14-46A8-9BF8-A2943B2B71D4}"/>
                  <pc2:cmRplyMk id="{EDC15180-57DA-4AB2-B029-236C055E7062}"/>
                </pc2:cmRplyMkLst>
              </pc226:cmRplyChg>
            </pc226:cmChg>
          </p:ext>
        </pc:extLst>
      </pc:sldChg>
      <pc:sldChg chg="modSp">
        <pc:chgData name="Kendall, Eugenia [HHS]" userId="S::eugenia.kendall@hhs.iowa.gov::14ca1319-0c02-4443-944c-b2a2b15a926c" providerId="AD" clId="Web-{EB21B816-FA41-5B6A-CEBE-4C060CDCB5F5}" dt="2024-07-19T15:12:35.707" v="21" actId="20577"/>
        <pc:sldMkLst>
          <pc:docMk/>
          <pc:sldMk cId="2472020873" sldId="363"/>
        </pc:sldMkLst>
        <pc:spChg chg="mod">
          <ac:chgData name="Kendall, Eugenia [HHS]" userId="S::eugenia.kendall@hhs.iowa.gov::14ca1319-0c02-4443-944c-b2a2b15a926c" providerId="AD" clId="Web-{EB21B816-FA41-5B6A-CEBE-4C060CDCB5F5}" dt="2024-07-19T15:12:35.707" v="21" actId="20577"/>
          <ac:spMkLst>
            <pc:docMk/>
            <pc:sldMk cId="2472020873" sldId="363"/>
            <ac:spMk id="4" creationId="{A68E878B-A2EE-4D02-AD06-2E417FF296B3}"/>
          </ac:spMkLst>
        </pc:spChg>
      </pc:sldChg>
      <pc:sldChg chg="modSp">
        <pc:chgData name="Kendall, Eugenia [HHS]" userId="S::eugenia.kendall@hhs.iowa.gov::14ca1319-0c02-4443-944c-b2a2b15a926c" providerId="AD" clId="Web-{EB21B816-FA41-5B6A-CEBE-4C060CDCB5F5}" dt="2024-07-19T16:26:56.232" v="370" actId="20577"/>
        <pc:sldMkLst>
          <pc:docMk/>
          <pc:sldMk cId="3955790381" sldId="396"/>
        </pc:sldMkLst>
        <pc:graphicFrameChg chg="mod modGraphic">
          <ac:chgData name="Kendall, Eugenia [HHS]" userId="S::eugenia.kendall@hhs.iowa.gov::14ca1319-0c02-4443-944c-b2a2b15a926c" providerId="AD" clId="Web-{EB21B816-FA41-5B6A-CEBE-4C060CDCB5F5}" dt="2024-07-19T16:26:56.232" v="370" actId="20577"/>
          <ac:graphicFrameMkLst>
            <pc:docMk/>
            <pc:sldMk cId="3955790381" sldId="396"/>
            <ac:graphicFrameMk id="6" creationId="{BFEE8997-964D-0CAA-00BB-2BE2C0B9E6EB}"/>
          </ac:graphicFrameMkLst>
        </pc:graphicFrameChg>
      </pc:sldChg>
    </pc:docChg>
  </pc:docChgLst>
  <pc:docChgLst>
    <pc:chgData name="Jennie Costilow" userId="f33b1338-2070-4b65-b045-7aaa120f67bf" providerId="ADAL" clId="{85F3207C-D847-4A0D-8962-92C3EA602E87}"/>
    <pc:docChg chg="modSld">
      <pc:chgData name="Jennie Costilow" userId="f33b1338-2070-4b65-b045-7aaa120f67bf" providerId="ADAL" clId="{85F3207C-D847-4A0D-8962-92C3EA602E87}" dt="2024-07-09T19:14:21.527" v="74" actId="20577"/>
      <pc:docMkLst>
        <pc:docMk/>
      </pc:docMkLst>
      <pc:sldChg chg="addCm">
        <pc:chgData name="Jennie Costilow" userId="f33b1338-2070-4b65-b045-7aaa120f67bf" providerId="ADAL" clId="{85F3207C-D847-4A0D-8962-92C3EA602E87}" dt="2024-07-09T19:09:42.630" v="0"/>
        <pc:sldMkLst>
          <pc:docMk/>
          <pc:sldMk cId="535535710" sldId="344"/>
        </pc:sldMkLst>
        <pc:extLst>
          <p:ext xmlns:p="http://schemas.openxmlformats.org/presentationml/2006/main" uri="{D6D511B9-2390-475A-947B-AFAB55BFBCF1}">
            <pc226:cmChg xmlns:pc226="http://schemas.microsoft.com/office/powerpoint/2022/06/main/command" chg="add">
              <pc226:chgData name="Jennie Costilow" userId="f33b1338-2070-4b65-b045-7aaa120f67bf" providerId="ADAL" clId="{85F3207C-D847-4A0D-8962-92C3EA602E87}" dt="2024-07-09T19:09:42.630" v="0"/>
              <pc2:cmMkLst xmlns:pc2="http://schemas.microsoft.com/office/powerpoint/2019/9/main/command">
                <pc:docMk/>
                <pc:sldMk cId="535535710" sldId="344"/>
                <pc2:cmMk id="{F5773163-CE14-46A8-9BF8-A2943B2B71D4}"/>
              </pc2:cmMkLst>
            </pc226:cmChg>
          </p:ext>
        </pc:extLst>
      </pc:sldChg>
      <pc:sldChg chg="addCm">
        <pc:chgData name="Jennie Costilow" userId="f33b1338-2070-4b65-b045-7aaa120f67bf" providerId="ADAL" clId="{85F3207C-D847-4A0D-8962-92C3EA602E87}" dt="2024-07-09T19:10:35.683" v="1"/>
        <pc:sldMkLst>
          <pc:docMk/>
          <pc:sldMk cId="4042936570" sldId="357"/>
        </pc:sldMkLst>
        <pc:extLst>
          <p:ext xmlns:p="http://schemas.openxmlformats.org/presentationml/2006/main" uri="{D6D511B9-2390-475A-947B-AFAB55BFBCF1}">
            <pc226:cmChg xmlns:pc226="http://schemas.microsoft.com/office/powerpoint/2022/06/main/command" chg="add">
              <pc226:chgData name="Jennie Costilow" userId="f33b1338-2070-4b65-b045-7aaa120f67bf" providerId="ADAL" clId="{85F3207C-D847-4A0D-8962-92C3EA602E87}" dt="2024-07-09T19:10:35.683" v="1"/>
              <pc2:cmMkLst xmlns:pc2="http://schemas.microsoft.com/office/powerpoint/2019/9/main/command">
                <pc:docMk/>
                <pc:sldMk cId="4042936570" sldId="357"/>
                <pc2:cmMk id="{5BAE9EED-AA17-49A3-BB2A-AD40C4B481F0}"/>
              </pc2:cmMkLst>
            </pc226:cmChg>
          </p:ext>
        </pc:extLst>
      </pc:sldChg>
      <pc:sldChg chg="modSp">
        <pc:chgData name="Jennie Costilow" userId="f33b1338-2070-4b65-b045-7aaa120f67bf" providerId="ADAL" clId="{85F3207C-D847-4A0D-8962-92C3EA602E87}" dt="2024-07-09T19:10:57.225" v="2" actId="20577"/>
        <pc:sldMkLst>
          <pc:docMk/>
          <pc:sldMk cId="3102641912" sldId="394"/>
        </pc:sldMkLst>
        <pc:graphicFrameChg chg="mod">
          <ac:chgData name="Jennie Costilow" userId="f33b1338-2070-4b65-b045-7aaa120f67bf" providerId="ADAL" clId="{85F3207C-D847-4A0D-8962-92C3EA602E87}" dt="2024-07-09T19:10:57.225" v="2" actId="20577"/>
          <ac:graphicFrameMkLst>
            <pc:docMk/>
            <pc:sldMk cId="3102641912" sldId="394"/>
            <ac:graphicFrameMk id="8" creationId="{E74D614E-29FA-97ED-BD76-F5257B5FEB9E}"/>
          </ac:graphicFrameMkLst>
        </pc:graphicFrameChg>
      </pc:sldChg>
      <pc:sldChg chg="modSp mod">
        <pc:chgData name="Jennie Costilow" userId="f33b1338-2070-4b65-b045-7aaa120f67bf" providerId="ADAL" clId="{85F3207C-D847-4A0D-8962-92C3EA602E87}" dt="2024-07-09T19:14:21.527" v="74" actId="20577"/>
        <pc:sldMkLst>
          <pc:docMk/>
          <pc:sldMk cId="3849849571" sldId="395"/>
        </pc:sldMkLst>
        <pc:spChg chg="mod">
          <ac:chgData name="Jennie Costilow" userId="f33b1338-2070-4b65-b045-7aaa120f67bf" providerId="ADAL" clId="{85F3207C-D847-4A0D-8962-92C3EA602E87}" dt="2024-07-09T19:14:21.527" v="74" actId="20577"/>
          <ac:spMkLst>
            <pc:docMk/>
            <pc:sldMk cId="3849849571" sldId="395"/>
            <ac:spMk id="3" creationId="{B0A1A60C-5864-DC0A-1CA5-408B7A7D06BC}"/>
          </ac:spMkLst>
        </pc:spChg>
      </pc:sldChg>
      <pc:sldChg chg="modSp mod">
        <pc:chgData name="Jennie Costilow" userId="f33b1338-2070-4b65-b045-7aaa120f67bf" providerId="ADAL" clId="{85F3207C-D847-4A0D-8962-92C3EA602E87}" dt="2024-07-09T19:13:11.147" v="68" actId="20577"/>
        <pc:sldMkLst>
          <pc:docMk/>
          <pc:sldMk cId="3225673013" sldId="431"/>
        </pc:sldMkLst>
        <pc:spChg chg="mod">
          <ac:chgData name="Jennie Costilow" userId="f33b1338-2070-4b65-b045-7aaa120f67bf" providerId="ADAL" clId="{85F3207C-D847-4A0D-8962-92C3EA602E87}" dt="2024-07-09T19:13:11.147" v="68" actId="20577"/>
          <ac:spMkLst>
            <pc:docMk/>
            <pc:sldMk cId="3225673013" sldId="431"/>
            <ac:spMk id="3" creationId="{B0A1A60C-5864-DC0A-1CA5-408B7A7D06BC}"/>
          </ac:spMkLst>
        </pc:spChg>
      </pc:sldChg>
    </pc:docChg>
  </pc:docChgLst>
  <pc:docChgLst>
    <pc:chgData name="Eppens, Emily [HHS]" userId="22e89cbb-f769-4a4a-b234-4bc7348040fb" providerId="ADAL" clId="{4BD3E03A-CD8F-4AA8-990A-6093D1A92BAB}"/>
    <pc:docChg chg="undo custSel modSld">
      <pc:chgData name="Eppens, Emily [HHS]" userId="22e89cbb-f769-4a4a-b234-4bc7348040fb" providerId="ADAL" clId="{4BD3E03A-CD8F-4AA8-990A-6093D1A92BAB}" dt="2024-07-15T16:26:37.586" v="256" actId="207"/>
      <pc:docMkLst>
        <pc:docMk/>
      </pc:docMkLst>
      <pc:sldChg chg="modSp mod">
        <pc:chgData name="Eppens, Emily [HHS]" userId="22e89cbb-f769-4a4a-b234-4bc7348040fb" providerId="ADAL" clId="{4BD3E03A-CD8F-4AA8-990A-6093D1A92BAB}" dt="2024-07-15T15:10:39.979" v="0" actId="1076"/>
        <pc:sldMkLst>
          <pc:docMk/>
          <pc:sldMk cId="1823641462" sldId="284"/>
        </pc:sldMkLst>
        <pc:spChg chg="mod">
          <ac:chgData name="Eppens, Emily [HHS]" userId="22e89cbb-f769-4a4a-b234-4bc7348040fb" providerId="ADAL" clId="{4BD3E03A-CD8F-4AA8-990A-6093D1A92BAB}" dt="2024-07-15T15:10:39.979" v="0" actId="1076"/>
          <ac:spMkLst>
            <pc:docMk/>
            <pc:sldMk cId="1823641462" sldId="284"/>
            <ac:spMk id="18" creationId="{F9C76716-185C-FFB9-34B9-657D8CCBC6EB}"/>
          </ac:spMkLst>
        </pc:spChg>
        <pc:spChg chg="mod">
          <ac:chgData name="Eppens, Emily [HHS]" userId="22e89cbb-f769-4a4a-b234-4bc7348040fb" providerId="ADAL" clId="{4BD3E03A-CD8F-4AA8-990A-6093D1A92BAB}" dt="2024-07-15T15:10:39.979" v="0" actId="1076"/>
          <ac:spMkLst>
            <pc:docMk/>
            <pc:sldMk cId="1823641462" sldId="284"/>
            <ac:spMk id="19" creationId="{334183B0-19AD-ADB4-3177-E8742F568229}"/>
          </ac:spMkLst>
        </pc:spChg>
        <pc:spChg chg="mod">
          <ac:chgData name="Eppens, Emily [HHS]" userId="22e89cbb-f769-4a4a-b234-4bc7348040fb" providerId="ADAL" clId="{4BD3E03A-CD8F-4AA8-990A-6093D1A92BAB}" dt="2024-07-15T15:10:39.979" v="0" actId="1076"/>
          <ac:spMkLst>
            <pc:docMk/>
            <pc:sldMk cId="1823641462" sldId="284"/>
            <ac:spMk id="22" creationId="{143E72F2-DDD5-0E7D-6659-7C353647F811}"/>
          </ac:spMkLst>
        </pc:spChg>
        <pc:spChg chg="mod">
          <ac:chgData name="Eppens, Emily [HHS]" userId="22e89cbb-f769-4a4a-b234-4bc7348040fb" providerId="ADAL" clId="{4BD3E03A-CD8F-4AA8-990A-6093D1A92BAB}" dt="2024-07-15T15:10:39.979" v="0" actId="1076"/>
          <ac:spMkLst>
            <pc:docMk/>
            <pc:sldMk cId="1823641462" sldId="284"/>
            <ac:spMk id="23" creationId="{168D2995-9D3E-1E86-699E-067FDC6ED2C6}"/>
          </ac:spMkLst>
        </pc:spChg>
        <pc:spChg chg="mod">
          <ac:chgData name="Eppens, Emily [HHS]" userId="22e89cbb-f769-4a4a-b234-4bc7348040fb" providerId="ADAL" clId="{4BD3E03A-CD8F-4AA8-990A-6093D1A92BAB}" dt="2024-07-15T15:10:39.979" v="0" actId="1076"/>
          <ac:spMkLst>
            <pc:docMk/>
            <pc:sldMk cId="1823641462" sldId="284"/>
            <ac:spMk id="26" creationId="{8DC88D48-7B7D-C678-2FB5-D1D5C70A74C9}"/>
          </ac:spMkLst>
        </pc:spChg>
        <pc:spChg chg="mod">
          <ac:chgData name="Eppens, Emily [HHS]" userId="22e89cbb-f769-4a4a-b234-4bc7348040fb" providerId="ADAL" clId="{4BD3E03A-CD8F-4AA8-990A-6093D1A92BAB}" dt="2024-07-15T15:10:39.979" v="0" actId="1076"/>
          <ac:spMkLst>
            <pc:docMk/>
            <pc:sldMk cId="1823641462" sldId="284"/>
            <ac:spMk id="27" creationId="{19D4BA6F-6ED0-FA62-9DDC-AFC55BD2ED3F}"/>
          </ac:spMkLst>
        </pc:spChg>
        <pc:spChg chg="mod">
          <ac:chgData name="Eppens, Emily [HHS]" userId="22e89cbb-f769-4a4a-b234-4bc7348040fb" providerId="ADAL" clId="{4BD3E03A-CD8F-4AA8-990A-6093D1A92BAB}" dt="2024-07-15T15:10:39.979" v="0" actId="1076"/>
          <ac:spMkLst>
            <pc:docMk/>
            <pc:sldMk cId="1823641462" sldId="284"/>
            <ac:spMk id="28" creationId="{0FFC1CFD-DBBC-4BBA-C545-9EA12057726B}"/>
          </ac:spMkLst>
        </pc:spChg>
        <pc:spChg chg="mod">
          <ac:chgData name="Eppens, Emily [HHS]" userId="22e89cbb-f769-4a4a-b234-4bc7348040fb" providerId="ADAL" clId="{4BD3E03A-CD8F-4AA8-990A-6093D1A92BAB}" dt="2024-07-15T15:10:39.979" v="0" actId="1076"/>
          <ac:spMkLst>
            <pc:docMk/>
            <pc:sldMk cId="1823641462" sldId="284"/>
            <ac:spMk id="29" creationId="{B2BFE258-275A-E892-A9D7-E9372F5F3885}"/>
          </ac:spMkLst>
        </pc:spChg>
        <pc:picChg chg="mod">
          <ac:chgData name="Eppens, Emily [HHS]" userId="22e89cbb-f769-4a4a-b234-4bc7348040fb" providerId="ADAL" clId="{4BD3E03A-CD8F-4AA8-990A-6093D1A92BAB}" dt="2024-07-15T15:10:39.979" v="0" actId="1076"/>
          <ac:picMkLst>
            <pc:docMk/>
            <pc:sldMk cId="1823641462" sldId="284"/>
            <ac:picMk id="15" creationId="{4C5924ED-3B0A-066E-8601-9D1E7D60A4CF}"/>
          </ac:picMkLst>
        </pc:picChg>
        <pc:picChg chg="mod">
          <ac:chgData name="Eppens, Emily [HHS]" userId="22e89cbb-f769-4a4a-b234-4bc7348040fb" providerId="ADAL" clId="{4BD3E03A-CD8F-4AA8-990A-6093D1A92BAB}" dt="2024-07-15T15:10:39.979" v="0" actId="1076"/>
          <ac:picMkLst>
            <pc:docMk/>
            <pc:sldMk cId="1823641462" sldId="284"/>
            <ac:picMk id="21" creationId="{F8BA0CF2-30E8-A2A3-E26C-A564575144F6}"/>
          </ac:picMkLst>
        </pc:picChg>
        <pc:picChg chg="mod">
          <ac:chgData name="Eppens, Emily [HHS]" userId="22e89cbb-f769-4a4a-b234-4bc7348040fb" providerId="ADAL" clId="{4BD3E03A-CD8F-4AA8-990A-6093D1A92BAB}" dt="2024-07-15T15:10:39.979" v="0" actId="1076"/>
          <ac:picMkLst>
            <pc:docMk/>
            <pc:sldMk cId="1823641462" sldId="284"/>
            <ac:picMk id="25" creationId="{4CF2E6A5-7655-482B-1F01-D158E43C60D6}"/>
          </ac:picMkLst>
        </pc:picChg>
        <pc:inkChg chg="mod">
          <ac:chgData name="Eppens, Emily [HHS]" userId="22e89cbb-f769-4a4a-b234-4bc7348040fb" providerId="ADAL" clId="{4BD3E03A-CD8F-4AA8-990A-6093D1A92BAB}" dt="2024-07-15T15:10:39.979" v="0" actId="1076"/>
          <ac:inkMkLst>
            <pc:docMk/>
            <pc:sldMk cId="1823641462" sldId="284"/>
            <ac:inkMk id="12" creationId="{5E59BE89-1A9C-7593-B4DC-8B13421976CB}"/>
          </ac:inkMkLst>
        </pc:inkChg>
        <pc:inkChg chg="mod">
          <ac:chgData name="Eppens, Emily [HHS]" userId="22e89cbb-f769-4a4a-b234-4bc7348040fb" providerId="ADAL" clId="{4BD3E03A-CD8F-4AA8-990A-6093D1A92BAB}" dt="2024-07-15T15:10:39.979" v="0" actId="1076"/>
          <ac:inkMkLst>
            <pc:docMk/>
            <pc:sldMk cId="1823641462" sldId="284"/>
            <ac:inkMk id="16" creationId="{F8535A71-5F64-75A5-8A7B-30523BFE0D01}"/>
          </ac:inkMkLst>
        </pc:inkChg>
      </pc:sldChg>
      <pc:sldChg chg="modSp">
        <pc:chgData name="Eppens, Emily [HHS]" userId="22e89cbb-f769-4a4a-b234-4bc7348040fb" providerId="ADAL" clId="{4BD3E03A-CD8F-4AA8-990A-6093D1A92BAB}" dt="2024-07-15T15:14:24.205" v="25" actId="207"/>
        <pc:sldMkLst>
          <pc:docMk/>
          <pc:sldMk cId="535535710" sldId="344"/>
        </pc:sldMkLst>
        <pc:graphicFrameChg chg="mod">
          <ac:chgData name="Eppens, Emily [HHS]" userId="22e89cbb-f769-4a4a-b234-4bc7348040fb" providerId="ADAL" clId="{4BD3E03A-CD8F-4AA8-990A-6093D1A92BAB}" dt="2024-07-15T15:14:24.205" v="25" actId="207"/>
          <ac:graphicFrameMkLst>
            <pc:docMk/>
            <pc:sldMk cId="535535710" sldId="344"/>
            <ac:graphicFrameMk id="34" creationId="{470B170E-C74E-969B-FCEA-D203251EBE3F}"/>
          </ac:graphicFrameMkLst>
        </pc:graphicFrameChg>
      </pc:sldChg>
      <pc:sldChg chg="addSp modSp mod">
        <pc:chgData name="Eppens, Emily [HHS]" userId="22e89cbb-f769-4a4a-b234-4bc7348040fb" providerId="ADAL" clId="{4BD3E03A-CD8F-4AA8-990A-6093D1A92BAB}" dt="2024-07-15T16:21:12.207" v="217" actId="1076"/>
        <pc:sldMkLst>
          <pc:docMk/>
          <pc:sldMk cId="4042936570" sldId="357"/>
        </pc:sldMkLst>
        <pc:spChg chg="mod">
          <ac:chgData name="Eppens, Emily [HHS]" userId="22e89cbb-f769-4a4a-b234-4bc7348040fb" providerId="ADAL" clId="{4BD3E03A-CD8F-4AA8-990A-6093D1A92BAB}" dt="2024-07-15T16:21:12.207" v="217" actId="1076"/>
          <ac:spMkLst>
            <pc:docMk/>
            <pc:sldMk cId="4042936570" sldId="357"/>
            <ac:spMk id="2" creationId="{087CD35A-597B-CCA7-1208-788F993C585E}"/>
          </ac:spMkLst>
        </pc:spChg>
        <pc:picChg chg="add mod">
          <ac:chgData name="Eppens, Emily [HHS]" userId="22e89cbb-f769-4a4a-b234-4bc7348040fb" providerId="ADAL" clId="{4BD3E03A-CD8F-4AA8-990A-6093D1A92BAB}" dt="2024-07-15T16:21:07.380" v="215" actId="207"/>
          <ac:picMkLst>
            <pc:docMk/>
            <pc:sldMk cId="4042936570" sldId="357"/>
            <ac:picMk id="5" creationId="{B0363022-9E07-0FEB-8C13-415338DAC176}"/>
          </ac:picMkLst>
        </pc:picChg>
      </pc:sldChg>
      <pc:sldChg chg="modSp">
        <pc:chgData name="Eppens, Emily [HHS]" userId="22e89cbb-f769-4a4a-b234-4bc7348040fb" providerId="ADAL" clId="{4BD3E03A-CD8F-4AA8-990A-6093D1A92BAB}" dt="2024-07-15T15:11:05.260" v="1" actId="207"/>
        <pc:sldMkLst>
          <pc:docMk/>
          <pc:sldMk cId="1556883690" sldId="361"/>
        </pc:sldMkLst>
        <pc:graphicFrameChg chg="mod">
          <ac:chgData name="Eppens, Emily [HHS]" userId="22e89cbb-f769-4a4a-b234-4bc7348040fb" providerId="ADAL" clId="{4BD3E03A-CD8F-4AA8-990A-6093D1A92BAB}" dt="2024-07-15T15:11:05.260" v="1" actId="207"/>
          <ac:graphicFrameMkLst>
            <pc:docMk/>
            <pc:sldMk cId="1556883690" sldId="361"/>
            <ac:graphicFrameMk id="7" creationId="{D99A8E91-40F8-107A-AAA5-56F4F13A98AC}"/>
          </ac:graphicFrameMkLst>
        </pc:graphicFrameChg>
      </pc:sldChg>
      <pc:sldChg chg="addSp modSp mod">
        <pc:chgData name="Eppens, Emily [HHS]" userId="22e89cbb-f769-4a4a-b234-4bc7348040fb" providerId="ADAL" clId="{4BD3E03A-CD8F-4AA8-990A-6093D1A92BAB}" dt="2024-07-15T15:14:08.473" v="24" actId="1076"/>
        <pc:sldMkLst>
          <pc:docMk/>
          <pc:sldMk cId="790686712" sldId="362"/>
        </pc:sldMkLst>
        <pc:spChg chg="mod">
          <ac:chgData name="Eppens, Emily [HHS]" userId="22e89cbb-f769-4a4a-b234-4bc7348040fb" providerId="ADAL" clId="{4BD3E03A-CD8F-4AA8-990A-6093D1A92BAB}" dt="2024-07-15T15:14:03.222" v="22" actId="1076"/>
          <ac:spMkLst>
            <pc:docMk/>
            <pc:sldMk cId="790686712" sldId="362"/>
            <ac:spMk id="2" creationId="{08AD5401-3AB1-E2EE-85D1-0FD7B4C5866C}"/>
          </ac:spMkLst>
        </pc:spChg>
        <pc:picChg chg="add mod">
          <ac:chgData name="Eppens, Emily [HHS]" userId="22e89cbb-f769-4a4a-b234-4bc7348040fb" providerId="ADAL" clId="{4BD3E03A-CD8F-4AA8-990A-6093D1A92BAB}" dt="2024-07-15T15:14:08.473" v="24" actId="1076"/>
          <ac:picMkLst>
            <pc:docMk/>
            <pc:sldMk cId="790686712" sldId="362"/>
            <ac:picMk id="5" creationId="{051EF3C8-0371-C9A2-DE78-FCF1A2CE8BB6}"/>
          </ac:picMkLst>
        </pc:picChg>
      </pc:sldChg>
      <pc:sldChg chg="addSp modSp mod">
        <pc:chgData name="Eppens, Emily [HHS]" userId="22e89cbb-f769-4a4a-b234-4bc7348040fb" providerId="ADAL" clId="{4BD3E03A-CD8F-4AA8-990A-6093D1A92BAB}" dt="2024-07-15T15:13:31.908" v="14" actId="1076"/>
        <pc:sldMkLst>
          <pc:docMk/>
          <pc:sldMk cId="2875805169" sldId="364"/>
        </pc:sldMkLst>
        <pc:spChg chg="mod">
          <ac:chgData name="Eppens, Emily [HHS]" userId="22e89cbb-f769-4a4a-b234-4bc7348040fb" providerId="ADAL" clId="{4BD3E03A-CD8F-4AA8-990A-6093D1A92BAB}" dt="2024-07-15T15:13:30.356" v="13" actId="1076"/>
          <ac:spMkLst>
            <pc:docMk/>
            <pc:sldMk cId="2875805169" sldId="364"/>
            <ac:spMk id="2" creationId="{08AD5401-3AB1-E2EE-85D1-0FD7B4C5866C}"/>
          </ac:spMkLst>
        </pc:spChg>
        <pc:picChg chg="add mod">
          <ac:chgData name="Eppens, Emily [HHS]" userId="22e89cbb-f769-4a4a-b234-4bc7348040fb" providerId="ADAL" clId="{4BD3E03A-CD8F-4AA8-990A-6093D1A92BAB}" dt="2024-07-15T15:13:31.908" v="14" actId="1076"/>
          <ac:picMkLst>
            <pc:docMk/>
            <pc:sldMk cId="2875805169" sldId="364"/>
            <ac:picMk id="5" creationId="{1D2E2E2B-09C6-25E5-7B1F-C63422665660}"/>
          </ac:picMkLst>
        </pc:picChg>
      </pc:sldChg>
      <pc:sldChg chg="modSp mod">
        <pc:chgData name="Eppens, Emily [HHS]" userId="22e89cbb-f769-4a4a-b234-4bc7348040fb" providerId="ADAL" clId="{4BD3E03A-CD8F-4AA8-990A-6093D1A92BAB}" dt="2024-07-15T16:23:44.645" v="236" actId="122"/>
        <pc:sldMkLst>
          <pc:docMk/>
          <pc:sldMk cId="3516796561" sldId="368"/>
        </pc:sldMkLst>
        <pc:spChg chg="mod">
          <ac:chgData name="Eppens, Emily [HHS]" userId="22e89cbb-f769-4a4a-b234-4bc7348040fb" providerId="ADAL" clId="{4BD3E03A-CD8F-4AA8-990A-6093D1A92BAB}" dt="2024-07-15T16:23:44.645" v="236" actId="122"/>
          <ac:spMkLst>
            <pc:docMk/>
            <pc:sldMk cId="3516796561" sldId="368"/>
            <ac:spMk id="5" creationId="{CC8B1799-B4EC-086F-749D-F39632A5CF58}"/>
          </ac:spMkLst>
        </pc:spChg>
      </pc:sldChg>
      <pc:sldChg chg="addSp delSp modSp mod setBg">
        <pc:chgData name="Eppens, Emily [HHS]" userId="22e89cbb-f769-4a4a-b234-4bc7348040fb" providerId="ADAL" clId="{4BD3E03A-CD8F-4AA8-990A-6093D1A92BAB}" dt="2024-07-15T16:24:33.639" v="240" actId="170"/>
        <pc:sldMkLst>
          <pc:docMk/>
          <pc:sldMk cId="3849849571" sldId="395"/>
        </pc:sldMkLst>
        <pc:spChg chg="mod">
          <ac:chgData name="Eppens, Emily [HHS]" userId="22e89cbb-f769-4a4a-b234-4bc7348040fb" providerId="ADAL" clId="{4BD3E03A-CD8F-4AA8-990A-6093D1A92BAB}" dt="2024-07-15T16:24:22.807" v="237" actId="26606"/>
          <ac:spMkLst>
            <pc:docMk/>
            <pc:sldMk cId="3849849571" sldId="395"/>
            <ac:spMk id="2" creationId="{B1EFB2DA-8DA6-A4E4-3C36-B23E9D60B536}"/>
          </ac:spMkLst>
        </pc:spChg>
        <pc:spChg chg="del">
          <ac:chgData name="Eppens, Emily [HHS]" userId="22e89cbb-f769-4a4a-b234-4bc7348040fb" providerId="ADAL" clId="{4BD3E03A-CD8F-4AA8-990A-6093D1A92BAB}" dt="2024-07-15T16:24:22.807" v="237" actId="26606"/>
          <ac:spMkLst>
            <pc:docMk/>
            <pc:sldMk cId="3849849571" sldId="395"/>
            <ac:spMk id="3" creationId="{B0A1A60C-5864-DC0A-1CA5-408B7A7D06BC}"/>
          </ac:spMkLst>
        </pc:spChg>
        <pc:spChg chg="add ord">
          <ac:chgData name="Eppens, Emily [HHS]" userId="22e89cbb-f769-4a4a-b234-4bc7348040fb" providerId="ADAL" clId="{4BD3E03A-CD8F-4AA8-990A-6093D1A92BAB}" dt="2024-07-15T16:24:33.639" v="240" actId="170"/>
          <ac:spMkLst>
            <pc:docMk/>
            <pc:sldMk cId="3849849571" sldId="395"/>
            <ac:spMk id="4" creationId="{418D24AE-1086-6CA9-C684-965CE97FAA36}"/>
          </ac:spMkLst>
        </pc:spChg>
        <pc:spChg chg="add">
          <ac:chgData name="Eppens, Emily [HHS]" userId="22e89cbb-f769-4a4a-b234-4bc7348040fb" providerId="ADAL" clId="{4BD3E03A-CD8F-4AA8-990A-6093D1A92BAB}" dt="2024-07-15T16:24:22.807" v="237" actId="26606"/>
          <ac:spMkLst>
            <pc:docMk/>
            <pc:sldMk cId="3849849571" sldId="395"/>
            <ac:spMk id="9" creationId="{AE2B703B-46F9-481A-A605-82E2A828C4FA}"/>
          </ac:spMkLst>
        </pc:spChg>
        <pc:spChg chg="add">
          <ac:chgData name="Eppens, Emily [HHS]" userId="22e89cbb-f769-4a4a-b234-4bc7348040fb" providerId="ADAL" clId="{4BD3E03A-CD8F-4AA8-990A-6093D1A92BAB}" dt="2024-07-15T16:24:22.807" v="237" actId="26606"/>
          <ac:spMkLst>
            <pc:docMk/>
            <pc:sldMk cId="3849849571" sldId="395"/>
            <ac:spMk id="11" creationId="{F13BE4D7-0C3D-4906-B230-A1C5B4665CCF}"/>
          </ac:spMkLst>
        </pc:spChg>
        <pc:graphicFrameChg chg="add">
          <ac:chgData name="Eppens, Emily [HHS]" userId="22e89cbb-f769-4a4a-b234-4bc7348040fb" providerId="ADAL" clId="{4BD3E03A-CD8F-4AA8-990A-6093D1A92BAB}" dt="2024-07-15T16:24:22.807" v="237" actId="26606"/>
          <ac:graphicFrameMkLst>
            <pc:docMk/>
            <pc:sldMk cId="3849849571" sldId="395"/>
            <ac:graphicFrameMk id="5" creationId="{B256A6B5-C973-02E9-561D-4EDCAF279023}"/>
          </ac:graphicFrameMkLst>
        </pc:graphicFrameChg>
      </pc:sldChg>
      <pc:sldChg chg="addSp modSp mod">
        <pc:chgData name="Eppens, Emily [HHS]" userId="22e89cbb-f769-4a4a-b234-4bc7348040fb" providerId="ADAL" clId="{4BD3E03A-CD8F-4AA8-990A-6093D1A92BAB}" dt="2024-07-15T16:20:42.733" v="211" actId="1076"/>
        <pc:sldMkLst>
          <pc:docMk/>
          <pc:sldMk cId="3018448320" sldId="397"/>
        </pc:sldMkLst>
        <pc:spChg chg="mod">
          <ac:chgData name="Eppens, Emily [HHS]" userId="22e89cbb-f769-4a4a-b234-4bc7348040fb" providerId="ADAL" clId="{4BD3E03A-CD8F-4AA8-990A-6093D1A92BAB}" dt="2024-07-15T16:20:42.733" v="211" actId="1076"/>
          <ac:spMkLst>
            <pc:docMk/>
            <pc:sldMk cId="3018448320" sldId="397"/>
            <ac:spMk id="2" creationId="{08AD5401-3AB1-E2EE-85D1-0FD7B4C5866C}"/>
          </ac:spMkLst>
        </pc:spChg>
        <pc:picChg chg="add mod">
          <ac:chgData name="Eppens, Emily [HHS]" userId="22e89cbb-f769-4a4a-b234-4bc7348040fb" providerId="ADAL" clId="{4BD3E03A-CD8F-4AA8-990A-6093D1A92BAB}" dt="2024-07-15T16:20:36.299" v="209" actId="1076"/>
          <ac:picMkLst>
            <pc:docMk/>
            <pc:sldMk cId="3018448320" sldId="397"/>
            <ac:picMk id="5" creationId="{778A34DC-A8C7-4554-023B-70E2A144FB21}"/>
          </ac:picMkLst>
        </pc:picChg>
      </pc:sldChg>
      <pc:sldChg chg="addSp delSp modSp mod">
        <pc:chgData name="Eppens, Emily [HHS]" userId="22e89cbb-f769-4a4a-b234-4bc7348040fb" providerId="ADAL" clId="{4BD3E03A-CD8F-4AA8-990A-6093D1A92BAB}" dt="2024-07-15T16:13:16.410" v="175" actId="21"/>
        <pc:sldMkLst>
          <pc:docMk/>
          <pc:sldMk cId="1780247920" sldId="400"/>
        </pc:sldMkLst>
        <pc:spChg chg="del mod">
          <ac:chgData name="Eppens, Emily [HHS]" userId="22e89cbb-f769-4a4a-b234-4bc7348040fb" providerId="ADAL" clId="{4BD3E03A-CD8F-4AA8-990A-6093D1A92BAB}" dt="2024-07-15T15:58:19.866" v="163" actId="478"/>
          <ac:spMkLst>
            <pc:docMk/>
            <pc:sldMk cId="1780247920" sldId="400"/>
            <ac:spMk id="2" creationId="{5C533196-5358-7EDE-A16E-F588A62AC273}"/>
          </ac:spMkLst>
        </pc:spChg>
        <pc:spChg chg="add del mod">
          <ac:chgData name="Eppens, Emily [HHS]" userId="22e89cbb-f769-4a4a-b234-4bc7348040fb" providerId="ADAL" clId="{4BD3E03A-CD8F-4AA8-990A-6093D1A92BAB}" dt="2024-07-15T16:13:16.410" v="175" actId="21"/>
          <ac:spMkLst>
            <pc:docMk/>
            <pc:sldMk cId="1780247920" sldId="400"/>
            <ac:spMk id="3" creationId="{7A5E5432-0CD5-E792-9644-328F5DCCF3D6}"/>
          </ac:spMkLst>
        </pc:spChg>
        <pc:graphicFrameChg chg="mod modGraphic">
          <ac:chgData name="Eppens, Emily [HHS]" userId="22e89cbb-f769-4a4a-b234-4bc7348040fb" providerId="ADAL" clId="{4BD3E03A-CD8F-4AA8-990A-6093D1A92BAB}" dt="2024-07-15T16:12:59.530" v="171" actId="1076"/>
          <ac:graphicFrameMkLst>
            <pc:docMk/>
            <pc:sldMk cId="1780247920" sldId="400"/>
            <ac:graphicFrameMk id="7" creationId="{DDA925EB-B1B8-297E-5045-26EE60562F46}"/>
          </ac:graphicFrameMkLst>
        </pc:graphicFrameChg>
      </pc:sldChg>
      <pc:sldChg chg="addSp modSp mod setBg">
        <pc:chgData name="Eppens, Emily [HHS]" userId="22e89cbb-f769-4a4a-b234-4bc7348040fb" providerId="ADAL" clId="{4BD3E03A-CD8F-4AA8-990A-6093D1A92BAB}" dt="2024-07-15T15:57:00.809" v="149" actId="14100"/>
        <pc:sldMkLst>
          <pc:docMk/>
          <pc:sldMk cId="1751480385" sldId="402"/>
        </pc:sldMkLst>
        <pc:spChg chg="mod">
          <ac:chgData name="Eppens, Emily [HHS]" userId="22e89cbb-f769-4a4a-b234-4bc7348040fb" providerId="ADAL" clId="{4BD3E03A-CD8F-4AA8-990A-6093D1A92BAB}" dt="2024-07-15T15:56:37.422" v="144" actId="26606"/>
          <ac:spMkLst>
            <pc:docMk/>
            <pc:sldMk cId="1751480385" sldId="402"/>
            <ac:spMk id="2" creationId="{5C533196-5358-7EDE-A16E-F588A62AC273}"/>
          </ac:spMkLst>
        </pc:spChg>
        <pc:spChg chg="add mod ord">
          <ac:chgData name="Eppens, Emily [HHS]" userId="22e89cbb-f769-4a4a-b234-4bc7348040fb" providerId="ADAL" clId="{4BD3E03A-CD8F-4AA8-990A-6093D1A92BAB}" dt="2024-07-15T15:57:00.809" v="149" actId="14100"/>
          <ac:spMkLst>
            <pc:docMk/>
            <pc:sldMk cId="1751480385" sldId="402"/>
            <ac:spMk id="3" creationId="{86485254-DA7F-7A06-FB69-6C5B82FB8E78}"/>
          </ac:spMkLst>
        </pc:spChg>
        <pc:spChg chg="add">
          <ac:chgData name="Eppens, Emily [HHS]" userId="22e89cbb-f769-4a4a-b234-4bc7348040fb" providerId="ADAL" clId="{4BD3E03A-CD8F-4AA8-990A-6093D1A92BAB}" dt="2024-07-15T15:56:37.422" v="144" actId="26606"/>
          <ac:spMkLst>
            <pc:docMk/>
            <pc:sldMk cId="1751480385" sldId="402"/>
            <ac:spMk id="17" creationId="{A4AC5506-6312-4701-8D3C-40187889A947}"/>
          </ac:spMkLst>
        </pc:spChg>
        <pc:graphicFrameChg chg="mod modGraphic">
          <ac:chgData name="Eppens, Emily [HHS]" userId="22e89cbb-f769-4a4a-b234-4bc7348040fb" providerId="ADAL" clId="{4BD3E03A-CD8F-4AA8-990A-6093D1A92BAB}" dt="2024-07-15T15:56:37.422" v="144" actId="26606"/>
          <ac:graphicFrameMkLst>
            <pc:docMk/>
            <pc:sldMk cId="1751480385" sldId="402"/>
            <ac:graphicFrameMk id="12" creationId="{4E33F0F4-F268-E070-BAF7-660989A5452C}"/>
          </ac:graphicFrameMkLst>
        </pc:graphicFrameChg>
      </pc:sldChg>
      <pc:sldChg chg="addSp modSp mod setBg">
        <pc:chgData name="Eppens, Emily [HHS]" userId="22e89cbb-f769-4a4a-b234-4bc7348040fb" providerId="ADAL" clId="{4BD3E03A-CD8F-4AA8-990A-6093D1A92BAB}" dt="2024-07-15T15:57:27.937" v="154" actId="171"/>
        <pc:sldMkLst>
          <pc:docMk/>
          <pc:sldMk cId="370090527" sldId="403"/>
        </pc:sldMkLst>
        <pc:spChg chg="mod">
          <ac:chgData name="Eppens, Emily [HHS]" userId="22e89cbb-f769-4a4a-b234-4bc7348040fb" providerId="ADAL" clId="{4BD3E03A-CD8F-4AA8-990A-6093D1A92BAB}" dt="2024-07-15T15:57:06.259" v="150" actId="26606"/>
          <ac:spMkLst>
            <pc:docMk/>
            <pc:sldMk cId="370090527" sldId="403"/>
            <ac:spMk id="2" creationId="{5C533196-5358-7EDE-A16E-F588A62AC273}"/>
          </ac:spMkLst>
        </pc:spChg>
        <pc:spChg chg="add mod ord">
          <ac:chgData name="Eppens, Emily [HHS]" userId="22e89cbb-f769-4a4a-b234-4bc7348040fb" providerId="ADAL" clId="{4BD3E03A-CD8F-4AA8-990A-6093D1A92BAB}" dt="2024-07-15T15:57:27.937" v="154" actId="171"/>
          <ac:spMkLst>
            <pc:docMk/>
            <pc:sldMk cId="370090527" sldId="403"/>
            <ac:spMk id="3" creationId="{A8CB6DD1-298F-0EB7-E351-AF63036BFBAE}"/>
          </ac:spMkLst>
        </pc:spChg>
        <pc:spChg chg="add">
          <ac:chgData name="Eppens, Emily [HHS]" userId="22e89cbb-f769-4a4a-b234-4bc7348040fb" providerId="ADAL" clId="{4BD3E03A-CD8F-4AA8-990A-6093D1A92BAB}" dt="2024-07-15T15:57:06.259" v="150" actId="26606"/>
          <ac:spMkLst>
            <pc:docMk/>
            <pc:sldMk cId="370090527" sldId="403"/>
            <ac:spMk id="15" creationId="{A4AC5506-6312-4701-8D3C-40187889A947}"/>
          </ac:spMkLst>
        </pc:spChg>
        <pc:graphicFrameChg chg="mod modGraphic">
          <ac:chgData name="Eppens, Emily [HHS]" userId="22e89cbb-f769-4a4a-b234-4bc7348040fb" providerId="ADAL" clId="{4BD3E03A-CD8F-4AA8-990A-6093D1A92BAB}" dt="2024-07-15T15:57:06.259" v="150" actId="26606"/>
          <ac:graphicFrameMkLst>
            <pc:docMk/>
            <pc:sldMk cId="370090527" sldId="403"/>
            <ac:graphicFrameMk id="10" creationId="{072E4AFA-76FF-65BD-DAD1-FE252D0ED20F}"/>
          </ac:graphicFrameMkLst>
        </pc:graphicFrameChg>
      </pc:sldChg>
      <pc:sldChg chg="addSp modSp mod">
        <pc:chgData name="Eppens, Emily [HHS]" userId="22e89cbb-f769-4a4a-b234-4bc7348040fb" providerId="ADAL" clId="{4BD3E03A-CD8F-4AA8-990A-6093D1A92BAB}" dt="2024-07-15T16:22:46.005" v="235" actId="1076"/>
        <pc:sldMkLst>
          <pc:docMk/>
          <pc:sldMk cId="2780442776" sldId="410"/>
        </pc:sldMkLst>
        <pc:spChg chg="mod">
          <ac:chgData name="Eppens, Emily [HHS]" userId="22e89cbb-f769-4a4a-b234-4bc7348040fb" providerId="ADAL" clId="{4BD3E03A-CD8F-4AA8-990A-6093D1A92BAB}" dt="2024-07-15T16:22:43.797" v="234" actId="1076"/>
          <ac:spMkLst>
            <pc:docMk/>
            <pc:sldMk cId="2780442776" sldId="410"/>
            <ac:spMk id="2" creationId="{08AD5401-3AB1-E2EE-85D1-0FD7B4C5866C}"/>
          </ac:spMkLst>
        </pc:spChg>
        <pc:picChg chg="add mod">
          <ac:chgData name="Eppens, Emily [HHS]" userId="22e89cbb-f769-4a4a-b234-4bc7348040fb" providerId="ADAL" clId="{4BD3E03A-CD8F-4AA8-990A-6093D1A92BAB}" dt="2024-07-15T16:22:46.005" v="235" actId="1076"/>
          <ac:picMkLst>
            <pc:docMk/>
            <pc:sldMk cId="2780442776" sldId="410"/>
            <ac:picMk id="5" creationId="{F7F42BC1-E758-5856-8C43-EB73CCCCA84B}"/>
          </ac:picMkLst>
        </pc:picChg>
      </pc:sldChg>
      <pc:sldChg chg="addSp delSp modSp mod setBg">
        <pc:chgData name="Eppens, Emily [HHS]" userId="22e89cbb-f769-4a4a-b234-4bc7348040fb" providerId="ADAL" clId="{4BD3E03A-CD8F-4AA8-990A-6093D1A92BAB}" dt="2024-07-15T15:54:09.097" v="133"/>
        <pc:sldMkLst>
          <pc:docMk/>
          <pc:sldMk cId="2646404636" sldId="411"/>
        </pc:sldMkLst>
        <pc:spChg chg="mod">
          <ac:chgData name="Eppens, Emily [HHS]" userId="22e89cbb-f769-4a4a-b234-4bc7348040fb" providerId="ADAL" clId="{4BD3E03A-CD8F-4AA8-990A-6093D1A92BAB}" dt="2024-07-15T15:36:26.837" v="107" actId="26606"/>
          <ac:spMkLst>
            <pc:docMk/>
            <pc:sldMk cId="2646404636" sldId="411"/>
            <ac:spMk id="2" creationId="{B1EFB2DA-8DA6-A4E4-3C36-B23E9D60B536}"/>
          </ac:spMkLst>
        </pc:spChg>
        <pc:spChg chg="mod">
          <ac:chgData name="Eppens, Emily [HHS]" userId="22e89cbb-f769-4a4a-b234-4bc7348040fb" providerId="ADAL" clId="{4BD3E03A-CD8F-4AA8-990A-6093D1A92BAB}" dt="2024-07-15T15:24:42.811" v="33" actId="20577"/>
          <ac:spMkLst>
            <pc:docMk/>
            <pc:sldMk cId="2646404636" sldId="411"/>
            <ac:spMk id="3" creationId="{0AFADCE4-5CB4-9F96-E3E7-CE43B359C3F7}"/>
          </ac:spMkLst>
        </pc:spChg>
        <pc:spChg chg="add mod ord">
          <ac:chgData name="Eppens, Emily [HHS]" userId="22e89cbb-f769-4a4a-b234-4bc7348040fb" providerId="ADAL" clId="{4BD3E03A-CD8F-4AA8-990A-6093D1A92BAB}" dt="2024-07-15T15:37:10.672" v="112" actId="171"/>
          <ac:spMkLst>
            <pc:docMk/>
            <pc:sldMk cId="2646404636" sldId="411"/>
            <ac:spMk id="5" creationId="{8F169674-2088-22F9-00F9-22E7DBD0E50B}"/>
          </ac:spMkLst>
        </pc:spChg>
        <pc:spChg chg="add del">
          <ac:chgData name="Eppens, Emily [HHS]" userId="22e89cbb-f769-4a4a-b234-4bc7348040fb" providerId="ADAL" clId="{4BD3E03A-CD8F-4AA8-990A-6093D1A92BAB}" dt="2024-07-15T15:36:26.837" v="107" actId="26606"/>
          <ac:spMkLst>
            <pc:docMk/>
            <pc:sldMk cId="2646404636" sldId="411"/>
            <ac:spMk id="9" creationId="{2550BE34-C2B8-49B8-8519-67A8CAD51AE9}"/>
          </ac:spMkLst>
        </pc:spChg>
        <pc:spChg chg="add del">
          <ac:chgData name="Eppens, Emily [HHS]" userId="22e89cbb-f769-4a4a-b234-4bc7348040fb" providerId="ADAL" clId="{4BD3E03A-CD8F-4AA8-990A-6093D1A92BAB}" dt="2024-07-15T15:36:26.837" v="107" actId="26606"/>
          <ac:spMkLst>
            <pc:docMk/>
            <pc:sldMk cId="2646404636" sldId="411"/>
            <ac:spMk id="11" creationId="{A7457DD9-5A45-400A-AB4B-4B4EDECA25F1}"/>
          </ac:spMkLst>
        </pc:spChg>
        <pc:spChg chg="add del">
          <ac:chgData name="Eppens, Emily [HHS]" userId="22e89cbb-f769-4a4a-b234-4bc7348040fb" providerId="ADAL" clId="{4BD3E03A-CD8F-4AA8-990A-6093D1A92BAB}" dt="2024-07-15T15:36:26.837" v="107" actId="26606"/>
          <ac:spMkLst>
            <pc:docMk/>
            <pc:sldMk cId="2646404636" sldId="411"/>
            <ac:spMk id="13" creationId="{441CF7D6-A660-431A-B0BB-140A0D5556B6}"/>
          </ac:spMkLst>
        </pc:spChg>
        <pc:spChg chg="add del">
          <ac:chgData name="Eppens, Emily [HHS]" userId="22e89cbb-f769-4a4a-b234-4bc7348040fb" providerId="ADAL" clId="{4BD3E03A-CD8F-4AA8-990A-6093D1A92BAB}" dt="2024-07-15T15:36:26.837" v="107" actId="26606"/>
          <ac:spMkLst>
            <pc:docMk/>
            <pc:sldMk cId="2646404636" sldId="411"/>
            <ac:spMk id="15" creationId="{0570A85B-3810-4F95-97B0-CBF4CCDB381C}"/>
          </ac:spMkLst>
        </pc:spChg>
        <pc:spChg chg="add">
          <ac:chgData name="Eppens, Emily [HHS]" userId="22e89cbb-f769-4a4a-b234-4bc7348040fb" providerId="ADAL" clId="{4BD3E03A-CD8F-4AA8-990A-6093D1A92BAB}" dt="2024-07-15T15:36:26.837" v="107" actId="26606"/>
          <ac:spMkLst>
            <pc:docMk/>
            <pc:sldMk cId="2646404636" sldId="411"/>
            <ac:spMk id="17" creationId="{A8384FB5-9ADC-4DDC-881B-597D56F5B15D}"/>
          </ac:spMkLst>
        </pc:spChg>
        <pc:spChg chg="add">
          <ac:chgData name="Eppens, Emily [HHS]" userId="22e89cbb-f769-4a4a-b234-4bc7348040fb" providerId="ADAL" clId="{4BD3E03A-CD8F-4AA8-990A-6093D1A92BAB}" dt="2024-07-15T15:36:26.837" v="107" actId="26606"/>
          <ac:spMkLst>
            <pc:docMk/>
            <pc:sldMk cId="2646404636" sldId="411"/>
            <ac:spMk id="18" creationId="{1199E1B1-A8C0-4FE8-A5A8-1CB41D69F857}"/>
          </ac:spMkLst>
        </pc:spChg>
        <pc:spChg chg="add">
          <ac:chgData name="Eppens, Emily [HHS]" userId="22e89cbb-f769-4a4a-b234-4bc7348040fb" providerId="ADAL" clId="{4BD3E03A-CD8F-4AA8-990A-6093D1A92BAB}" dt="2024-07-15T15:36:26.837" v="107" actId="26606"/>
          <ac:spMkLst>
            <pc:docMk/>
            <pc:sldMk cId="2646404636" sldId="411"/>
            <ac:spMk id="19" creationId="{84A8DE83-DE75-4B41-9DB4-A7EC0B0DEC0B}"/>
          </ac:spMkLst>
        </pc:spChg>
        <pc:spChg chg="add del">
          <ac:chgData name="Eppens, Emily [HHS]" userId="22e89cbb-f769-4a4a-b234-4bc7348040fb" providerId="ADAL" clId="{4BD3E03A-CD8F-4AA8-990A-6093D1A92BAB}" dt="2024-07-15T15:29:47.187" v="101" actId="26606"/>
          <ac:spMkLst>
            <pc:docMk/>
            <pc:sldMk cId="2646404636" sldId="411"/>
            <ac:spMk id="20" creationId="{C1A1C5D3-C053-4EE9-BE1A-419B6E27CCAE}"/>
          </ac:spMkLst>
        </pc:spChg>
        <pc:spChg chg="add">
          <ac:chgData name="Eppens, Emily [HHS]" userId="22e89cbb-f769-4a4a-b234-4bc7348040fb" providerId="ADAL" clId="{4BD3E03A-CD8F-4AA8-990A-6093D1A92BAB}" dt="2024-07-15T15:36:26.837" v="107" actId="26606"/>
          <ac:spMkLst>
            <pc:docMk/>
            <pc:sldMk cId="2646404636" sldId="411"/>
            <ac:spMk id="21" creationId="{A7009A0A-BEF5-4EAC-AF15-E4F9F002E239}"/>
          </ac:spMkLst>
        </pc:spChg>
        <pc:spChg chg="add del">
          <ac:chgData name="Eppens, Emily [HHS]" userId="22e89cbb-f769-4a4a-b234-4bc7348040fb" providerId="ADAL" clId="{4BD3E03A-CD8F-4AA8-990A-6093D1A92BAB}" dt="2024-07-15T15:29:47.187" v="101" actId="26606"/>
          <ac:spMkLst>
            <pc:docMk/>
            <pc:sldMk cId="2646404636" sldId="411"/>
            <ac:spMk id="22" creationId="{A3473CF9-37EB-43E7-89EF-D2D1C53D1DAC}"/>
          </ac:spMkLst>
        </pc:spChg>
        <pc:spChg chg="add del">
          <ac:chgData name="Eppens, Emily [HHS]" userId="22e89cbb-f769-4a4a-b234-4bc7348040fb" providerId="ADAL" clId="{4BD3E03A-CD8F-4AA8-990A-6093D1A92BAB}" dt="2024-07-15T15:29:47.187" v="101" actId="26606"/>
          <ac:spMkLst>
            <pc:docMk/>
            <pc:sldMk cId="2646404636" sldId="411"/>
            <ac:spMk id="24" creationId="{586B4EF9-43BA-4655-A6FF-1D8E21574C95}"/>
          </ac:spMkLst>
        </pc:spChg>
        <pc:spChg chg="add del">
          <ac:chgData name="Eppens, Emily [HHS]" userId="22e89cbb-f769-4a4a-b234-4bc7348040fb" providerId="ADAL" clId="{4BD3E03A-CD8F-4AA8-990A-6093D1A92BAB}" dt="2024-07-15T15:29:52.194" v="103" actId="26606"/>
          <ac:spMkLst>
            <pc:docMk/>
            <pc:sldMk cId="2646404636" sldId="411"/>
            <ac:spMk id="26" creationId="{AF2F604E-43BE-4DC3-B983-E071523364F8}"/>
          </ac:spMkLst>
        </pc:spChg>
        <pc:spChg chg="add del">
          <ac:chgData name="Eppens, Emily [HHS]" userId="22e89cbb-f769-4a4a-b234-4bc7348040fb" providerId="ADAL" clId="{4BD3E03A-CD8F-4AA8-990A-6093D1A92BAB}" dt="2024-07-15T15:29:52.194" v="103" actId="26606"/>
          <ac:spMkLst>
            <pc:docMk/>
            <pc:sldMk cId="2646404636" sldId="411"/>
            <ac:spMk id="27" creationId="{5DCB5928-DC7D-4612-9922-441966E15627}"/>
          </ac:spMkLst>
        </pc:spChg>
        <pc:spChg chg="add del">
          <ac:chgData name="Eppens, Emily [HHS]" userId="22e89cbb-f769-4a4a-b234-4bc7348040fb" providerId="ADAL" clId="{4BD3E03A-CD8F-4AA8-990A-6093D1A92BAB}" dt="2024-07-15T15:29:52.194" v="103" actId="26606"/>
          <ac:spMkLst>
            <pc:docMk/>
            <pc:sldMk cId="2646404636" sldId="411"/>
            <ac:spMk id="28" creationId="{08C9B587-E65E-4B52-B37C-ABEBB6E87928}"/>
          </ac:spMkLst>
        </pc:spChg>
        <pc:spChg chg="add del">
          <ac:chgData name="Eppens, Emily [HHS]" userId="22e89cbb-f769-4a4a-b234-4bc7348040fb" providerId="ADAL" clId="{4BD3E03A-CD8F-4AA8-990A-6093D1A92BAB}" dt="2024-07-15T15:29:52.194" v="103" actId="26606"/>
          <ac:spMkLst>
            <pc:docMk/>
            <pc:sldMk cId="2646404636" sldId="411"/>
            <ac:spMk id="29" creationId="{682C1161-1736-45EC-99B7-33F3CAE9D517}"/>
          </ac:spMkLst>
        </pc:spChg>
        <pc:spChg chg="add del">
          <ac:chgData name="Eppens, Emily [HHS]" userId="22e89cbb-f769-4a4a-b234-4bc7348040fb" providerId="ADAL" clId="{4BD3E03A-CD8F-4AA8-990A-6093D1A92BAB}" dt="2024-07-15T15:29:52.194" v="103" actId="26606"/>
          <ac:spMkLst>
            <pc:docMk/>
            <pc:sldMk cId="2646404636" sldId="411"/>
            <ac:spMk id="30" creationId="{84D4DDB8-B68F-45B0-9F62-C4279996F672}"/>
          </ac:spMkLst>
        </pc:spChg>
        <pc:graphicFrameChg chg="add mod ord modGraphic">
          <ac:chgData name="Eppens, Emily [HHS]" userId="22e89cbb-f769-4a4a-b234-4bc7348040fb" providerId="ADAL" clId="{4BD3E03A-CD8F-4AA8-990A-6093D1A92BAB}" dt="2024-07-15T15:54:09.097" v="133"/>
          <ac:graphicFrameMkLst>
            <pc:docMk/>
            <pc:sldMk cId="2646404636" sldId="411"/>
            <ac:graphicFrameMk id="4" creationId="{F8CA1BE1-7346-A60A-EF33-3969791AFE84}"/>
          </ac:graphicFrameMkLst>
        </pc:graphicFrameChg>
      </pc:sldChg>
      <pc:sldChg chg="addSp delSp modSp mod">
        <pc:chgData name="Eppens, Emily [HHS]" userId="22e89cbb-f769-4a4a-b234-4bc7348040fb" providerId="ADAL" clId="{4BD3E03A-CD8F-4AA8-990A-6093D1A92BAB}" dt="2024-07-15T16:13:40.961" v="186" actId="1076"/>
        <pc:sldMkLst>
          <pc:docMk/>
          <pc:sldMk cId="2916060695" sldId="414"/>
        </pc:sldMkLst>
        <pc:spChg chg="del">
          <ac:chgData name="Eppens, Emily [HHS]" userId="22e89cbb-f769-4a4a-b234-4bc7348040fb" providerId="ADAL" clId="{4BD3E03A-CD8F-4AA8-990A-6093D1A92BAB}" dt="2024-07-15T16:13:26.309" v="180" actId="478"/>
          <ac:spMkLst>
            <pc:docMk/>
            <pc:sldMk cId="2916060695" sldId="414"/>
            <ac:spMk id="2" creationId="{5C533196-5358-7EDE-A16E-F588A62AC273}"/>
          </ac:spMkLst>
        </pc:spChg>
        <pc:spChg chg="add del">
          <ac:chgData name="Eppens, Emily [HHS]" userId="22e89cbb-f769-4a4a-b234-4bc7348040fb" providerId="ADAL" clId="{4BD3E03A-CD8F-4AA8-990A-6093D1A92BAB}" dt="2024-07-15T16:13:13.276" v="173" actId="11529"/>
          <ac:spMkLst>
            <pc:docMk/>
            <pc:sldMk cId="2916060695" sldId="414"/>
            <ac:spMk id="3" creationId="{5551E70F-6F47-973B-A0B2-9992DCE8C50A}"/>
          </ac:spMkLst>
        </pc:spChg>
        <pc:spChg chg="add mod">
          <ac:chgData name="Eppens, Emily [HHS]" userId="22e89cbb-f769-4a4a-b234-4bc7348040fb" providerId="ADAL" clId="{4BD3E03A-CD8F-4AA8-990A-6093D1A92BAB}" dt="2024-07-15T16:13:38.695" v="185" actId="1076"/>
          <ac:spMkLst>
            <pc:docMk/>
            <pc:sldMk cId="2916060695" sldId="414"/>
            <ac:spMk id="4" creationId="{5FFCD127-94EC-6A89-1B3B-3E3C645A28F3}"/>
          </ac:spMkLst>
        </pc:spChg>
        <pc:spChg chg="add del mod">
          <ac:chgData name="Eppens, Emily [HHS]" userId="22e89cbb-f769-4a4a-b234-4bc7348040fb" providerId="ADAL" clId="{4BD3E03A-CD8F-4AA8-990A-6093D1A92BAB}" dt="2024-07-15T16:13:28.156" v="181" actId="478"/>
          <ac:spMkLst>
            <pc:docMk/>
            <pc:sldMk cId="2916060695" sldId="414"/>
            <ac:spMk id="6" creationId="{9A7799DB-C1D6-D187-4F64-4CE4D73AF8C8}"/>
          </ac:spMkLst>
        </pc:spChg>
        <pc:graphicFrameChg chg="mod modGraphic">
          <ac:chgData name="Eppens, Emily [HHS]" userId="22e89cbb-f769-4a4a-b234-4bc7348040fb" providerId="ADAL" clId="{4BD3E03A-CD8F-4AA8-990A-6093D1A92BAB}" dt="2024-07-15T16:13:40.961" v="186" actId="1076"/>
          <ac:graphicFrameMkLst>
            <pc:docMk/>
            <pc:sldMk cId="2916060695" sldId="414"/>
            <ac:graphicFrameMk id="7" creationId="{DDA925EB-B1B8-297E-5045-26EE60562F46}"/>
          </ac:graphicFrameMkLst>
        </pc:graphicFrameChg>
      </pc:sldChg>
      <pc:sldChg chg="addSp delSp modSp mod">
        <pc:chgData name="Eppens, Emily [HHS]" userId="22e89cbb-f769-4a4a-b234-4bc7348040fb" providerId="ADAL" clId="{4BD3E03A-CD8F-4AA8-990A-6093D1A92BAB}" dt="2024-07-15T16:14:23.127" v="198" actId="14100"/>
        <pc:sldMkLst>
          <pc:docMk/>
          <pc:sldMk cId="274498365" sldId="429"/>
        </pc:sldMkLst>
        <pc:spChg chg="del mod">
          <ac:chgData name="Eppens, Emily [HHS]" userId="22e89cbb-f769-4a4a-b234-4bc7348040fb" providerId="ADAL" clId="{4BD3E03A-CD8F-4AA8-990A-6093D1A92BAB}" dt="2024-07-15T16:14:17.022" v="196" actId="478"/>
          <ac:spMkLst>
            <pc:docMk/>
            <pc:sldMk cId="274498365" sldId="429"/>
            <ac:spMk id="2" creationId="{5C533196-5358-7EDE-A16E-F588A62AC273}"/>
          </ac:spMkLst>
        </pc:spChg>
        <pc:spChg chg="add mod">
          <ac:chgData name="Eppens, Emily [HHS]" userId="22e89cbb-f769-4a4a-b234-4bc7348040fb" providerId="ADAL" clId="{4BD3E03A-CD8F-4AA8-990A-6093D1A92BAB}" dt="2024-07-15T16:14:20.652" v="197" actId="1076"/>
          <ac:spMkLst>
            <pc:docMk/>
            <pc:sldMk cId="274498365" sldId="429"/>
            <ac:spMk id="3" creationId="{A0A8BE03-9798-F6C5-DD2C-AFB2C401F7A8}"/>
          </ac:spMkLst>
        </pc:spChg>
        <pc:graphicFrameChg chg="mod modGraphic">
          <ac:chgData name="Eppens, Emily [HHS]" userId="22e89cbb-f769-4a4a-b234-4bc7348040fb" providerId="ADAL" clId="{4BD3E03A-CD8F-4AA8-990A-6093D1A92BAB}" dt="2024-07-15T16:14:23.127" v="198" actId="14100"/>
          <ac:graphicFrameMkLst>
            <pc:docMk/>
            <pc:sldMk cId="274498365" sldId="429"/>
            <ac:graphicFrameMk id="7" creationId="{DDA925EB-B1B8-297E-5045-26EE60562F46}"/>
          </ac:graphicFrameMkLst>
        </pc:graphicFrameChg>
      </pc:sldChg>
      <pc:sldChg chg="addSp modSp mod">
        <pc:chgData name="Eppens, Emily [HHS]" userId="22e89cbb-f769-4a4a-b234-4bc7348040fb" providerId="ADAL" clId="{4BD3E03A-CD8F-4AA8-990A-6093D1A92BAB}" dt="2024-07-15T16:22:05.688" v="226" actId="1076"/>
        <pc:sldMkLst>
          <pc:docMk/>
          <pc:sldMk cId="3635178762" sldId="430"/>
        </pc:sldMkLst>
        <pc:spChg chg="mod">
          <ac:chgData name="Eppens, Emily [HHS]" userId="22e89cbb-f769-4a4a-b234-4bc7348040fb" providerId="ADAL" clId="{4BD3E03A-CD8F-4AA8-990A-6093D1A92BAB}" dt="2024-07-15T16:22:02.452" v="225" actId="1076"/>
          <ac:spMkLst>
            <pc:docMk/>
            <pc:sldMk cId="3635178762" sldId="430"/>
            <ac:spMk id="2" creationId="{08AD5401-3AB1-E2EE-85D1-0FD7B4C5866C}"/>
          </ac:spMkLst>
        </pc:spChg>
        <pc:picChg chg="add mod">
          <ac:chgData name="Eppens, Emily [HHS]" userId="22e89cbb-f769-4a4a-b234-4bc7348040fb" providerId="ADAL" clId="{4BD3E03A-CD8F-4AA8-990A-6093D1A92BAB}" dt="2024-07-15T16:22:05.688" v="226" actId="1076"/>
          <ac:picMkLst>
            <pc:docMk/>
            <pc:sldMk cId="3635178762" sldId="430"/>
            <ac:picMk id="5" creationId="{0B03147D-91F1-544E-7AD6-DFF78FF3044F}"/>
          </ac:picMkLst>
        </pc:picChg>
      </pc:sldChg>
      <pc:sldChg chg="addSp delSp modSp mod setBg">
        <pc:chgData name="Eppens, Emily [HHS]" userId="22e89cbb-f769-4a4a-b234-4bc7348040fb" providerId="ADAL" clId="{4BD3E03A-CD8F-4AA8-990A-6093D1A92BAB}" dt="2024-07-15T16:26:37.586" v="256" actId="207"/>
        <pc:sldMkLst>
          <pc:docMk/>
          <pc:sldMk cId="4026512390" sldId="432"/>
        </pc:sldMkLst>
        <pc:spChg chg="mod">
          <ac:chgData name="Eppens, Emily [HHS]" userId="22e89cbb-f769-4a4a-b234-4bc7348040fb" providerId="ADAL" clId="{4BD3E03A-CD8F-4AA8-990A-6093D1A92BAB}" dt="2024-07-15T16:26:37.586" v="256" actId="207"/>
          <ac:spMkLst>
            <pc:docMk/>
            <pc:sldMk cId="4026512390" sldId="432"/>
            <ac:spMk id="2" creationId="{B1EFB2DA-8DA6-A4E4-3C36-B23E9D60B536}"/>
          </ac:spMkLst>
        </pc:spChg>
        <pc:spChg chg="add del mod">
          <ac:chgData name="Eppens, Emily [HHS]" userId="22e89cbb-f769-4a4a-b234-4bc7348040fb" providerId="ADAL" clId="{4BD3E03A-CD8F-4AA8-990A-6093D1A92BAB}" dt="2024-07-15T16:26:32.073" v="255" actId="26606"/>
          <ac:spMkLst>
            <pc:docMk/>
            <pc:sldMk cId="4026512390" sldId="432"/>
            <ac:spMk id="3" creationId="{B0A1A60C-5864-DC0A-1CA5-408B7A7D06BC}"/>
          </ac:spMkLst>
        </pc:spChg>
        <pc:spChg chg="add del">
          <ac:chgData name="Eppens, Emily [HHS]" userId="22e89cbb-f769-4a4a-b234-4bc7348040fb" providerId="ADAL" clId="{4BD3E03A-CD8F-4AA8-990A-6093D1A92BAB}" dt="2024-07-15T16:26:32.073" v="255" actId="26606"/>
          <ac:spMkLst>
            <pc:docMk/>
            <pc:sldMk cId="4026512390" sldId="432"/>
            <ac:spMk id="8" creationId="{DAF1966E-FD40-4A4A-B61B-C4DF7FA05F06}"/>
          </ac:spMkLst>
        </pc:spChg>
        <pc:spChg chg="add del">
          <ac:chgData name="Eppens, Emily [HHS]" userId="22e89cbb-f769-4a4a-b234-4bc7348040fb" providerId="ADAL" clId="{4BD3E03A-CD8F-4AA8-990A-6093D1A92BAB}" dt="2024-07-15T16:26:32.073" v="255" actId="26606"/>
          <ac:spMkLst>
            <pc:docMk/>
            <pc:sldMk cId="4026512390" sldId="432"/>
            <ac:spMk id="10" creationId="{047BFA19-D45E-416B-A404-7AF2F3F27017}"/>
          </ac:spMkLst>
        </pc:spChg>
        <pc:spChg chg="add del">
          <ac:chgData name="Eppens, Emily [HHS]" userId="22e89cbb-f769-4a4a-b234-4bc7348040fb" providerId="ADAL" clId="{4BD3E03A-CD8F-4AA8-990A-6093D1A92BAB}" dt="2024-07-15T16:26:32.073" v="255" actId="26606"/>
          <ac:spMkLst>
            <pc:docMk/>
            <pc:sldMk cId="4026512390" sldId="432"/>
            <ac:spMk id="12" creationId="{8E0105E7-23DB-4CF2-8258-FF47C7620F6E}"/>
          </ac:spMkLst>
        </pc:spChg>
        <pc:spChg chg="add del">
          <ac:chgData name="Eppens, Emily [HHS]" userId="22e89cbb-f769-4a4a-b234-4bc7348040fb" providerId="ADAL" clId="{4BD3E03A-CD8F-4AA8-990A-6093D1A92BAB}" dt="2024-07-15T16:26:32.073" v="255" actId="26606"/>
          <ac:spMkLst>
            <pc:docMk/>
            <pc:sldMk cId="4026512390" sldId="432"/>
            <ac:spMk id="14" creationId="{074B4F7D-14B2-478B-8BF5-01E4E0C5D263}"/>
          </ac:spMkLst>
        </pc:spChg>
        <pc:spChg chg="add del">
          <ac:chgData name="Eppens, Emily [HHS]" userId="22e89cbb-f769-4a4a-b234-4bc7348040fb" providerId="ADAL" clId="{4BD3E03A-CD8F-4AA8-990A-6093D1A92BAB}" dt="2024-07-15T16:26:32.073" v="255" actId="26606"/>
          <ac:spMkLst>
            <pc:docMk/>
            <pc:sldMk cId="4026512390" sldId="432"/>
            <ac:spMk id="20" creationId="{BACC6370-2D7E-4714-9D71-7542949D7D5D}"/>
          </ac:spMkLst>
        </pc:spChg>
        <pc:spChg chg="add del">
          <ac:chgData name="Eppens, Emily [HHS]" userId="22e89cbb-f769-4a4a-b234-4bc7348040fb" providerId="ADAL" clId="{4BD3E03A-CD8F-4AA8-990A-6093D1A92BAB}" dt="2024-07-15T16:26:32.073" v="255" actId="26606"/>
          <ac:spMkLst>
            <pc:docMk/>
            <pc:sldMk cId="4026512390" sldId="432"/>
            <ac:spMk id="22" creationId="{F68B3F68-107C-434F-AA38-110D5EA91B85}"/>
          </ac:spMkLst>
        </pc:spChg>
        <pc:spChg chg="add del">
          <ac:chgData name="Eppens, Emily [HHS]" userId="22e89cbb-f769-4a4a-b234-4bc7348040fb" providerId="ADAL" clId="{4BD3E03A-CD8F-4AA8-990A-6093D1A92BAB}" dt="2024-07-15T16:26:32.073" v="255" actId="26606"/>
          <ac:spMkLst>
            <pc:docMk/>
            <pc:sldMk cId="4026512390" sldId="432"/>
            <ac:spMk id="24" creationId="{AAD0DBB9-1A4B-4391-81D4-CB19F9AB918A}"/>
          </ac:spMkLst>
        </pc:spChg>
        <pc:spChg chg="add del">
          <ac:chgData name="Eppens, Emily [HHS]" userId="22e89cbb-f769-4a4a-b234-4bc7348040fb" providerId="ADAL" clId="{4BD3E03A-CD8F-4AA8-990A-6093D1A92BAB}" dt="2024-07-15T16:26:32.073" v="255" actId="26606"/>
          <ac:spMkLst>
            <pc:docMk/>
            <pc:sldMk cId="4026512390" sldId="432"/>
            <ac:spMk id="26" creationId="{063BBA22-50EA-4C4D-BE05-F1CE4E63AA56}"/>
          </ac:spMkLst>
        </pc:spChg>
        <pc:graphicFrameChg chg="add del mod">
          <ac:chgData name="Eppens, Emily [HHS]" userId="22e89cbb-f769-4a4a-b234-4bc7348040fb" providerId="ADAL" clId="{4BD3E03A-CD8F-4AA8-990A-6093D1A92BAB}" dt="2024-07-15T16:26:32.073" v="255" actId="26606"/>
          <ac:graphicFrameMkLst>
            <pc:docMk/>
            <pc:sldMk cId="4026512390" sldId="432"/>
            <ac:graphicFrameMk id="16" creationId="{4274A945-9EAF-7B54-0EA4-A8B046E12BA7}"/>
          </ac:graphicFrameMkLst>
        </pc:graphicFrameChg>
      </pc:sldChg>
    </pc:docChg>
  </pc:docChgLst>
  <pc:docChgLst>
    <pc:chgData name="Nina K. Ramiah" userId="S::nramiah_sellersdorsey.com#ext#@iowadhs.onmicrosoft.com::1cabb745-42c0-409c-a0ad-93d5d9f2512e" providerId="AD" clId="Web-{16844589-EA28-DC2E-484F-1B897EE18A05}"/>
    <pc:docChg chg="modSld">
      <pc:chgData name="Nina K. Ramiah" userId="S::nramiah_sellersdorsey.com#ext#@iowadhs.onmicrosoft.com::1cabb745-42c0-409c-a0ad-93d5d9f2512e" providerId="AD" clId="Web-{16844589-EA28-DC2E-484F-1B897EE18A05}" dt="2024-07-24T18:15:21.428" v="51" actId="20577"/>
      <pc:docMkLst>
        <pc:docMk/>
      </pc:docMkLst>
      <pc:sldChg chg="modSp">
        <pc:chgData name="Nina K. Ramiah" userId="S::nramiah_sellersdorsey.com#ext#@iowadhs.onmicrosoft.com::1cabb745-42c0-409c-a0ad-93d5d9f2512e" providerId="AD" clId="Web-{16844589-EA28-DC2E-484F-1B897EE18A05}" dt="2024-07-24T18:14:03.146" v="46" actId="20577"/>
        <pc:sldMkLst>
          <pc:docMk/>
          <pc:sldMk cId="1972235728" sldId="329"/>
        </pc:sldMkLst>
        <pc:graphicFrameChg chg="modGraphic">
          <ac:chgData name="Nina K. Ramiah" userId="S::nramiah_sellersdorsey.com#ext#@iowadhs.onmicrosoft.com::1cabb745-42c0-409c-a0ad-93d5d9f2512e" providerId="AD" clId="Web-{16844589-EA28-DC2E-484F-1B897EE18A05}" dt="2024-07-24T18:14:03.146" v="46" actId="20577"/>
          <ac:graphicFrameMkLst>
            <pc:docMk/>
            <pc:sldMk cId="1972235728" sldId="329"/>
            <ac:graphicFrameMk id="10" creationId="{B4D6F981-BB05-D66A-20F9-03A48F62076D}"/>
          </ac:graphicFrameMkLst>
        </pc:graphicFrameChg>
      </pc:sldChg>
      <pc:sldChg chg="modSp">
        <pc:chgData name="Nina K. Ramiah" userId="S::nramiah_sellersdorsey.com#ext#@iowadhs.onmicrosoft.com::1cabb745-42c0-409c-a0ad-93d5d9f2512e" providerId="AD" clId="Web-{16844589-EA28-DC2E-484F-1B897EE18A05}" dt="2024-07-24T18:15:07.366" v="48" actId="20577"/>
        <pc:sldMkLst>
          <pc:docMk/>
          <pc:sldMk cId="3045356832" sldId="440"/>
        </pc:sldMkLst>
        <pc:spChg chg="mod">
          <ac:chgData name="Nina K. Ramiah" userId="S::nramiah_sellersdorsey.com#ext#@iowadhs.onmicrosoft.com::1cabb745-42c0-409c-a0ad-93d5d9f2512e" providerId="AD" clId="Web-{16844589-EA28-DC2E-484F-1B897EE18A05}" dt="2024-07-24T18:15:07.366" v="48" actId="20577"/>
          <ac:spMkLst>
            <pc:docMk/>
            <pc:sldMk cId="3045356832" sldId="440"/>
            <ac:spMk id="3" creationId="{7A5E5432-0CD5-E792-9644-328F5DCCF3D6}"/>
          </ac:spMkLst>
        </pc:spChg>
      </pc:sldChg>
      <pc:sldChg chg="modSp">
        <pc:chgData name="Nina K. Ramiah" userId="S::nramiah_sellersdorsey.com#ext#@iowadhs.onmicrosoft.com::1cabb745-42c0-409c-a0ad-93d5d9f2512e" providerId="AD" clId="Web-{16844589-EA28-DC2E-484F-1B897EE18A05}" dt="2024-07-24T18:15:18.944" v="50" actId="20577"/>
        <pc:sldMkLst>
          <pc:docMk/>
          <pc:sldMk cId="176648698" sldId="441"/>
        </pc:sldMkLst>
        <pc:spChg chg="mod">
          <ac:chgData name="Nina K. Ramiah" userId="S::nramiah_sellersdorsey.com#ext#@iowadhs.onmicrosoft.com::1cabb745-42c0-409c-a0ad-93d5d9f2512e" providerId="AD" clId="Web-{16844589-EA28-DC2E-484F-1B897EE18A05}" dt="2024-07-24T18:15:18.944" v="50" actId="20577"/>
          <ac:spMkLst>
            <pc:docMk/>
            <pc:sldMk cId="176648698" sldId="441"/>
            <ac:spMk id="3" creationId="{7A5E5432-0CD5-E792-9644-328F5DCCF3D6}"/>
          </ac:spMkLst>
        </pc:spChg>
      </pc:sldChg>
      <pc:sldChg chg="modSp">
        <pc:chgData name="Nina K. Ramiah" userId="S::nramiah_sellersdorsey.com#ext#@iowadhs.onmicrosoft.com::1cabb745-42c0-409c-a0ad-93d5d9f2512e" providerId="AD" clId="Web-{16844589-EA28-DC2E-484F-1B897EE18A05}" dt="2024-07-24T18:15:21.428" v="51" actId="20577"/>
        <pc:sldMkLst>
          <pc:docMk/>
          <pc:sldMk cId="4171872667" sldId="442"/>
        </pc:sldMkLst>
        <pc:spChg chg="mod">
          <ac:chgData name="Nina K. Ramiah" userId="S::nramiah_sellersdorsey.com#ext#@iowadhs.onmicrosoft.com::1cabb745-42c0-409c-a0ad-93d5d9f2512e" providerId="AD" clId="Web-{16844589-EA28-DC2E-484F-1B897EE18A05}" dt="2024-07-24T18:15:21.428" v="51" actId="20577"/>
          <ac:spMkLst>
            <pc:docMk/>
            <pc:sldMk cId="4171872667" sldId="442"/>
            <ac:spMk id="3" creationId="{7A5E5432-0CD5-E792-9644-328F5DCCF3D6}"/>
          </ac:spMkLst>
        </pc:spChg>
      </pc:sldChg>
    </pc:docChg>
  </pc:docChgLst>
  <pc:docChgLst>
    <pc:chgData name="Kendall, Eugenia [HHS]" userId="S::eugenia.kendall@hhs.iowa.gov::14ca1319-0c02-4443-944c-b2a2b15a926c" providerId="AD" clId="Web-{13803C93-E44C-50AD-449F-C0F4CAF4A40C}"/>
    <pc:docChg chg="modSld">
      <pc:chgData name="Kendall, Eugenia [HHS]" userId="S::eugenia.kendall@hhs.iowa.gov::14ca1319-0c02-4443-944c-b2a2b15a926c" providerId="AD" clId="Web-{13803C93-E44C-50AD-449F-C0F4CAF4A40C}" dt="2024-07-19T16:35:49.178" v="75" actId="1076"/>
      <pc:docMkLst>
        <pc:docMk/>
      </pc:docMkLst>
      <pc:sldChg chg="modSp">
        <pc:chgData name="Kendall, Eugenia [HHS]" userId="S::eugenia.kendall@hhs.iowa.gov::14ca1319-0c02-4443-944c-b2a2b15a926c" providerId="AD" clId="Web-{13803C93-E44C-50AD-449F-C0F4CAF4A40C}" dt="2024-07-19T16:35:49.178" v="75" actId="1076"/>
        <pc:sldMkLst>
          <pc:docMk/>
          <pc:sldMk cId="2646404636" sldId="411"/>
        </pc:sldMkLst>
        <pc:graphicFrameChg chg="mod modGraphic">
          <ac:chgData name="Kendall, Eugenia [HHS]" userId="S::eugenia.kendall@hhs.iowa.gov::14ca1319-0c02-4443-944c-b2a2b15a926c" providerId="AD" clId="Web-{13803C93-E44C-50AD-449F-C0F4CAF4A40C}" dt="2024-07-19T16:35:49.178" v="75" actId="1076"/>
          <ac:graphicFrameMkLst>
            <pc:docMk/>
            <pc:sldMk cId="2646404636" sldId="411"/>
            <ac:graphicFrameMk id="4" creationId="{F8CA1BE1-7346-A60A-EF33-3969791AFE84}"/>
          </ac:graphicFrameMkLst>
        </pc:graphicFrameChg>
      </pc:sldChg>
    </pc:docChg>
  </pc:docChgLst>
  <pc:docChgLst>
    <pc:chgData name="Nina K. Ramiah" userId="S::nramiah_sellersdorsey.com#ext#@iowadhs.onmicrosoft.com::1cabb745-42c0-409c-a0ad-93d5d9f2512e" providerId="AD" clId="Web-{BBADF1B7-2475-7CE4-B586-76CEE8AA637D}"/>
    <pc:docChg chg="modSld">
      <pc:chgData name="Nina K. Ramiah" userId="S::nramiah_sellersdorsey.com#ext#@iowadhs.onmicrosoft.com::1cabb745-42c0-409c-a0ad-93d5d9f2512e" providerId="AD" clId="Web-{BBADF1B7-2475-7CE4-B586-76CEE8AA637D}" dt="2024-07-10T13:00:56.648" v="57"/>
      <pc:docMkLst>
        <pc:docMk/>
      </pc:docMkLst>
      <pc:sldChg chg="modSp">
        <pc:chgData name="Nina K. Ramiah" userId="S::nramiah_sellersdorsey.com#ext#@iowadhs.onmicrosoft.com::1cabb745-42c0-409c-a0ad-93d5d9f2512e" providerId="AD" clId="Web-{BBADF1B7-2475-7CE4-B586-76CEE8AA637D}" dt="2024-07-10T12:59:53.209" v="39" actId="20577"/>
        <pc:sldMkLst>
          <pc:docMk/>
          <pc:sldMk cId="1556883690" sldId="361"/>
        </pc:sldMkLst>
        <pc:graphicFrameChg chg="modGraphic">
          <ac:chgData name="Nina K. Ramiah" userId="S::nramiah_sellersdorsey.com#ext#@iowadhs.onmicrosoft.com::1cabb745-42c0-409c-a0ad-93d5d9f2512e" providerId="AD" clId="Web-{BBADF1B7-2475-7CE4-B586-76CEE8AA637D}" dt="2024-07-10T12:59:53.209" v="39" actId="20577"/>
          <ac:graphicFrameMkLst>
            <pc:docMk/>
            <pc:sldMk cId="1556883690" sldId="361"/>
            <ac:graphicFrameMk id="7" creationId="{D99A8E91-40F8-107A-AAA5-56F4F13A98AC}"/>
          </ac:graphicFrameMkLst>
        </pc:graphicFrameChg>
      </pc:sldChg>
      <pc:sldChg chg="modNotes">
        <pc:chgData name="Nina K. Ramiah" userId="S::nramiah_sellersdorsey.com#ext#@iowadhs.onmicrosoft.com::1cabb745-42c0-409c-a0ad-93d5d9f2512e" providerId="AD" clId="Web-{BBADF1B7-2475-7CE4-B586-76CEE8AA637D}" dt="2024-07-10T13:00:56.648" v="57"/>
        <pc:sldMkLst>
          <pc:docMk/>
          <pc:sldMk cId="3516796561" sldId="368"/>
        </pc:sldMkLst>
      </pc:sldChg>
      <pc:sldChg chg="modNotes">
        <pc:chgData name="Nina K. Ramiah" userId="S::nramiah_sellersdorsey.com#ext#@iowadhs.onmicrosoft.com::1cabb745-42c0-409c-a0ad-93d5d9f2512e" providerId="AD" clId="Web-{BBADF1B7-2475-7CE4-B586-76CEE8AA637D}" dt="2024-07-10T13:00:44.413" v="50"/>
        <pc:sldMkLst>
          <pc:docMk/>
          <pc:sldMk cId="3849849571" sldId="395"/>
        </pc:sldMkLst>
      </pc:sldChg>
      <pc:sldChg chg="modNotes">
        <pc:chgData name="Nina K. Ramiah" userId="S::nramiah_sellersdorsey.com#ext#@iowadhs.onmicrosoft.com::1cabb745-42c0-409c-a0ad-93d5d9f2512e" providerId="AD" clId="Web-{BBADF1B7-2475-7CE4-B586-76CEE8AA637D}" dt="2024-07-10T13:00:40.492" v="49"/>
        <pc:sldMkLst>
          <pc:docMk/>
          <pc:sldMk cId="2780442776" sldId="410"/>
        </pc:sldMkLst>
      </pc:sldChg>
      <pc:sldChg chg="modNotes">
        <pc:chgData name="Nina K. Ramiah" userId="S::nramiah_sellersdorsey.com#ext#@iowadhs.onmicrosoft.com::1cabb745-42c0-409c-a0ad-93d5d9f2512e" providerId="AD" clId="Web-{BBADF1B7-2475-7CE4-B586-76CEE8AA637D}" dt="2024-07-10T13:00:03.819" v="40"/>
        <pc:sldMkLst>
          <pc:docMk/>
          <pc:sldMk cId="2646404636" sldId="411"/>
        </pc:sldMkLst>
      </pc:sldChg>
      <pc:sldChg chg="modNotes">
        <pc:chgData name="Nina K. Ramiah" userId="S::nramiah_sellersdorsey.com#ext#@iowadhs.onmicrosoft.com::1cabb745-42c0-409c-a0ad-93d5d9f2512e" providerId="AD" clId="Web-{BBADF1B7-2475-7CE4-B586-76CEE8AA637D}" dt="2024-07-10T13:00:29.991" v="44"/>
        <pc:sldMkLst>
          <pc:docMk/>
          <pc:sldMk cId="3635178762" sldId="430"/>
        </pc:sldMkLst>
      </pc:sldChg>
      <pc:sldChg chg="modNotes">
        <pc:chgData name="Nina K. Ramiah" userId="S::nramiah_sellersdorsey.com#ext#@iowadhs.onmicrosoft.com::1cabb745-42c0-409c-a0ad-93d5d9f2512e" providerId="AD" clId="Web-{BBADF1B7-2475-7CE4-B586-76CEE8AA637D}" dt="2024-07-10T13:00:32.460" v="45"/>
        <pc:sldMkLst>
          <pc:docMk/>
          <pc:sldMk cId="3225673013" sldId="431"/>
        </pc:sldMkLst>
      </pc:sldChg>
      <pc:sldChg chg="modNotes">
        <pc:chgData name="Nina K. Ramiah" userId="S::nramiah_sellersdorsey.com#ext#@iowadhs.onmicrosoft.com::1cabb745-42c0-409c-a0ad-93d5d9f2512e" providerId="AD" clId="Web-{BBADF1B7-2475-7CE4-B586-76CEE8AA637D}" dt="2024-07-10T13:00:47.960" v="51"/>
        <pc:sldMkLst>
          <pc:docMk/>
          <pc:sldMk cId="4026512390" sldId="432"/>
        </pc:sldMkLst>
      </pc:sldChg>
    </pc:docChg>
  </pc:docChgLst>
  <pc:docChgLst>
    <pc:chgData name="Kendall, Eugenia [HHS]" userId="14ca1319-0c02-4443-944c-b2a2b15a926c" providerId="ADAL" clId="{2834799F-2BFB-49F7-A641-49E40701B4CE}"/>
    <pc:docChg chg="modSld">
      <pc:chgData name="Kendall, Eugenia [HHS]" userId="14ca1319-0c02-4443-944c-b2a2b15a926c" providerId="ADAL" clId="{2834799F-2BFB-49F7-A641-49E40701B4CE}" dt="2024-07-19T16:40:09.274" v="118" actId="20577"/>
      <pc:docMkLst>
        <pc:docMk/>
      </pc:docMkLst>
      <pc:sldChg chg="modSp mod modCm">
        <pc:chgData name="Kendall, Eugenia [HHS]" userId="14ca1319-0c02-4443-944c-b2a2b15a926c" providerId="ADAL" clId="{2834799F-2BFB-49F7-A641-49E40701B4CE}" dt="2024-07-19T16:33:44.417" v="24" actId="14100"/>
        <pc:sldMkLst>
          <pc:docMk/>
          <pc:sldMk cId="535535710" sldId="344"/>
        </pc:sldMkLst>
        <pc:spChg chg="mod">
          <ac:chgData name="Kendall, Eugenia [HHS]" userId="14ca1319-0c02-4443-944c-b2a2b15a926c" providerId="ADAL" clId="{2834799F-2BFB-49F7-A641-49E40701B4CE}" dt="2024-07-19T16:33:44.417" v="24" actId="14100"/>
          <ac:spMkLst>
            <pc:docMk/>
            <pc:sldMk cId="535535710" sldId="344"/>
            <ac:spMk id="3" creationId="{473F37A9-731C-221A-1CDF-B8FFC034FCB9}"/>
          </ac:spMkLst>
        </pc:spChg>
        <pc:graphicFrameChg chg="mod">
          <ac:chgData name="Kendall, Eugenia [HHS]" userId="14ca1319-0c02-4443-944c-b2a2b15a926c" providerId="ADAL" clId="{2834799F-2BFB-49F7-A641-49E40701B4CE}" dt="2024-07-19T16:33:14.689" v="20"/>
          <ac:graphicFrameMkLst>
            <pc:docMk/>
            <pc:sldMk cId="535535710" sldId="344"/>
            <ac:graphicFrameMk id="34" creationId="{470B170E-C74E-969B-FCEA-D203251EBE3F}"/>
          </ac:graphicFrameMkLst>
        </pc:graphicFrameChg>
        <pc:extLst>
          <p:ext xmlns:p="http://schemas.openxmlformats.org/presentationml/2006/main" uri="{D6D511B9-2390-475A-947B-AFAB55BFBCF1}">
            <pc226:cmChg xmlns:pc226="http://schemas.microsoft.com/office/powerpoint/2022/06/main/command" chg="">
              <pc226:chgData name="Kendall, Eugenia [HHS]" userId="14ca1319-0c02-4443-944c-b2a2b15a926c" providerId="ADAL" clId="{2834799F-2BFB-49F7-A641-49E40701B4CE}" dt="2024-07-19T16:32:11.532" v="4"/>
              <pc2:cmMkLst xmlns:pc2="http://schemas.microsoft.com/office/powerpoint/2019/9/main/command">
                <pc:docMk/>
                <pc:sldMk cId="535535710" sldId="344"/>
                <pc2:cmMk id="{F5773163-CE14-46A8-9BF8-A2943B2B71D4}"/>
              </pc2:cmMkLst>
              <pc226:cmRplyChg chg="del">
                <pc226:chgData name="Kendall, Eugenia [HHS]" userId="14ca1319-0c02-4443-944c-b2a2b15a926c" providerId="ADAL" clId="{2834799F-2BFB-49F7-A641-49E40701B4CE}" dt="2024-07-19T16:32:11.532" v="4"/>
                <pc2:cmRplyMkLst xmlns:pc2="http://schemas.microsoft.com/office/powerpoint/2019/9/main/command">
                  <pc:docMk/>
                  <pc:sldMk cId="535535710" sldId="344"/>
                  <pc2:cmMk id="{F5773163-CE14-46A8-9BF8-A2943B2B71D4}"/>
                  <pc2:cmRplyMk id="{EDC15180-57DA-4AB2-B029-236C055E7062}"/>
                </pc2:cmRplyMkLst>
              </pc226:cmRplyChg>
            </pc226:cmChg>
          </p:ext>
        </pc:extLst>
      </pc:sldChg>
      <pc:sldChg chg="modSp mod">
        <pc:chgData name="Kendall, Eugenia [HHS]" userId="14ca1319-0c02-4443-944c-b2a2b15a926c" providerId="ADAL" clId="{2834799F-2BFB-49F7-A641-49E40701B4CE}" dt="2024-07-19T16:40:09.274" v="118" actId="20577"/>
        <pc:sldMkLst>
          <pc:docMk/>
          <pc:sldMk cId="3955790381" sldId="396"/>
        </pc:sldMkLst>
        <pc:graphicFrameChg chg="mod">
          <ac:chgData name="Kendall, Eugenia [HHS]" userId="14ca1319-0c02-4443-944c-b2a2b15a926c" providerId="ADAL" clId="{2834799F-2BFB-49F7-A641-49E40701B4CE}" dt="2024-07-19T16:40:09.274" v="118" actId="20577"/>
          <ac:graphicFrameMkLst>
            <pc:docMk/>
            <pc:sldMk cId="3955790381" sldId="396"/>
            <ac:graphicFrameMk id="6" creationId="{BFEE8997-964D-0CAA-00BB-2BE2C0B9E6EB}"/>
          </ac:graphicFrameMkLst>
        </pc:graphicFrameChg>
      </pc:sldChg>
    </pc:docChg>
  </pc:docChgLst>
  <pc:docChgLst>
    <pc:chgData name="Eppens, Emily [HHS]" userId="S::eeppens@dhs.state.ia.us::22e89cbb-f769-4a4a-b234-4bc7348040fb" providerId="AD" clId="Web-{2B043718-03CE-B710-D1AB-BC7038FB3BC3}"/>
    <pc:docChg chg="modSld">
      <pc:chgData name="Eppens, Emily [HHS]" userId="S::eeppens@dhs.state.ia.us::22e89cbb-f769-4a4a-b234-4bc7348040fb" providerId="AD" clId="Web-{2B043718-03CE-B710-D1AB-BC7038FB3BC3}" dt="2024-07-22T21:09:08.165" v="2" actId="1076"/>
      <pc:docMkLst>
        <pc:docMk/>
      </pc:docMkLst>
      <pc:sldChg chg="modSp">
        <pc:chgData name="Eppens, Emily [HHS]" userId="S::eeppens@dhs.state.ia.us::22e89cbb-f769-4a4a-b234-4bc7348040fb" providerId="AD" clId="Web-{2B043718-03CE-B710-D1AB-BC7038FB3BC3}" dt="2024-07-22T21:09:08.165" v="2" actId="1076"/>
        <pc:sldMkLst>
          <pc:docMk/>
          <pc:sldMk cId="1823641462" sldId="284"/>
        </pc:sldMkLst>
        <pc:spChg chg="mod">
          <ac:chgData name="Eppens, Emily [HHS]" userId="S::eeppens@dhs.state.ia.us::22e89cbb-f769-4a4a-b234-4bc7348040fb" providerId="AD" clId="Web-{2B043718-03CE-B710-D1AB-BC7038FB3BC3}" dt="2024-07-22T21:09:08.165" v="2" actId="1076"/>
          <ac:spMkLst>
            <pc:docMk/>
            <pc:sldMk cId="1823641462" sldId="284"/>
            <ac:spMk id="22" creationId="{143E72F2-DDD5-0E7D-6659-7C353647F811}"/>
          </ac:spMkLst>
        </pc:sp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_rels/data4.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svg"/><Relationship Id="rId1" Type="http://schemas.openxmlformats.org/officeDocument/2006/relationships/image" Target="../media/image25.png"/><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diagrams/_rels/data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4.svg"/><Relationship Id="rId1" Type="http://schemas.openxmlformats.org/officeDocument/2006/relationships/image" Target="../media/image13.png"/><Relationship Id="rId4" Type="http://schemas.openxmlformats.org/officeDocument/2006/relationships/image" Target="../media/image42.svg"/></Relationships>
</file>

<file path=ppt/diagrams/_rels/drawing1.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_rels/drawing4.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svg"/><Relationship Id="rId1" Type="http://schemas.openxmlformats.org/officeDocument/2006/relationships/image" Target="../media/image25.png"/><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diagrams/_rels/drawing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4.svg"/><Relationship Id="rId1" Type="http://schemas.openxmlformats.org/officeDocument/2006/relationships/image" Target="../media/image13.png"/><Relationship Id="rId4" Type="http://schemas.openxmlformats.org/officeDocument/2006/relationships/image" Target="../media/image42.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BBEA50-29FB-4592-8DC7-2BFC7D61AE99}"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C042D34B-21E4-4FFC-B2CF-E94D5F7F4BFD}">
      <dgm:prSet custT="1"/>
      <dgm:spPr/>
      <dgm:t>
        <a:bodyPr/>
        <a:lstStyle/>
        <a:p>
          <a:pPr>
            <a:lnSpc>
              <a:spcPct val="100000"/>
            </a:lnSpc>
          </a:pPr>
          <a:r>
            <a:rPr lang="en-US" sz="1600"/>
            <a:t>Meeting materials will be sent out to the group after the meeting.</a:t>
          </a:r>
        </a:p>
      </dgm:t>
    </dgm:pt>
    <dgm:pt modelId="{02D78D91-EC22-4510-A5E4-CBAFBFED6F80}" type="parTrans" cxnId="{47113F39-2BF9-4EA7-9DFD-322C5729628D}">
      <dgm:prSet/>
      <dgm:spPr/>
      <dgm:t>
        <a:bodyPr/>
        <a:lstStyle/>
        <a:p>
          <a:endParaRPr lang="en-US"/>
        </a:p>
      </dgm:t>
    </dgm:pt>
    <dgm:pt modelId="{BFCD7C0B-0D62-44A8-9817-6B45DE9B6226}" type="sibTrans" cxnId="{47113F39-2BF9-4EA7-9DFD-322C5729628D}">
      <dgm:prSet/>
      <dgm:spPr/>
      <dgm:t>
        <a:bodyPr/>
        <a:lstStyle/>
        <a:p>
          <a:endParaRPr lang="en-US"/>
        </a:p>
      </dgm:t>
    </dgm:pt>
    <dgm:pt modelId="{97C7BE4F-0556-47BA-8714-ED1CFE02EA50}">
      <dgm:prSet custT="1"/>
      <dgm:spPr/>
      <dgm:t>
        <a:bodyPr/>
        <a:lstStyle/>
        <a:p>
          <a:pPr>
            <a:lnSpc>
              <a:spcPct val="100000"/>
            </a:lnSpc>
          </a:pPr>
          <a:r>
            <a:rPr lang="en-US" sz="1600"/>
            <a:t>Materials will also be posted online once a webpage is built for the project. </a:t>
          </a:r>
        </a:p>
      </dgm:t>
    </dgm:pt>
    <dgm:pt modelId="{459A3D91-20E1-4CDA-81F9-DA75A2ABA0EE}" type="parTrans" cxnId="{D84ABAD0-24A2-4CC8-80B1-7F45C83A2CAC}">
      <dgm:prSet/>
      <dgm:spPr/>
      <dgm:t>
        <a:bodyPr/>
        <a:lstStyle/>
        <a:p>
          <a:endParaRPr lang="en-US"/>
        </a:p>
      </dgm:t>
    </dgm:pt>
    <dgm:pt modelId="{142A32C0-6131-4F96-A1B4-B0FA5D91163F}" type="sibTrans" cxnId="{D84ABAD0-24A2-4CC8-80B1-7F45C83A2CAC}">
      <dgm:prSet/>
      <dgm:spPr/>
      <dgm:t>
        <a:bodyPr/>
        <a:lstStyle/>
        <a:p>
          <a:endParaRPr lang="en-US"/>
        </a:p>
      </dgm:t>
    </dgm:pt>
    <dgm:pt modelId="{EB5C27B2-9126-4490-AE8F-973018F38841}">
      <dgm:prSet custT="1"/>
      <dgm:spPr/>
      <dgm:t>
        <a:bodyPr/>
        <a:lstStyle/>
        <a:p>
          <a:pPr>
            <a:lnSpc>
              <a:spcPct val="100000"/>
            </a:lnSpc>
          </a:pPr>
          <a:r>
            <a:rPr lang="en-US" sz="1600"/>
            <a:t>Please stay on mute if you are not speaking. </a:t>
          </a:r>
        </a:p>
        <a:p>
          <a:pPr>
            <a:lnSpc>
              <a:spcPct val="100000"/>
            </a:lnSpc>
          </a:pPr>
          <a:r>
            <a:rPr lang="en-US" sz="1600"/>
            <a:t>If able, please turn your camera on while speaking. </a:t>
          </a:r>
        </a:p>
      </dgm:t>
    </dgm:pt>
    <dgm:pt modelId="{3C64B09B-FC5D-4265-8B07-7AA20C0BD6E0}" type="parTrans" cxnId="{0647A16A-DCBC-4EB7-92B0-E5030384C1F2}">
      <dgm:prSet/>
      <dgm:spPr/>
      <dgm:t>
        <a:bodyPr/>
        <a:lstStyle/>
        <a:p>
          <a:endParaRPr lang="en-US"/>
        </a:p>
      </dgm:t>
    </dgm:pt>
    <dgm:pt modelId="{662CFAC2-29D1-4200-9318-1DD125543782}" type="sibTrans" cxnId="{0647A16A-DCBC-4EB7-92B0-E5030384C1F2}">
      <dgm:prSet/>
      <dgm:spPr/>
      <dgm:t>
        <a:bodyPr/>
        <a:lstStyle/>
        <a:p>
          <a:endParaRPr lang="en-US"/>
        </a:p>
      </dgm:t>
    </dgm:pt>
    <dgm:pt modelId="{D0A8C859-AA13-4983-AFFD-3C3496D0F87E}">
      <dgm:prSet custT="1"/>
      <dgm:spPr/>
      <dgm:t>
        <a:bodyPr/>
        <a:lstStyle/>
        <a:p>
          <a:pPr>
            <a:lnSpc>
              <a:spcPct val="100000"/>
            </a:lnSpc>
          </a:pPr>
          <a:r>
            <a:rPr lang="en-US" sz="1600"/>
            <a:t>While you can submit your input through the Zoom chat, the MPA team will provide opportunities for discussion throughout the meeting. </a:t>
          </a:r>
        </a:p>
      </dgm:t>
    </dgm:pt>
    <dgm:pt modelId="{8A2D42E6-0F6E-4928-A00D-8D642E20970E}" type="parTrans" cxnId="{4BA19565-C8DB-410B-9F08-1EBE8874E8C8}">
      <dgm:prSet/>
      <dgm:spPr/>
      <dgm:t>
        <a:bodyPr/>
        <a:lstStyle/>
        <a:p>
          <a:endParaRPr lang="en-US"/>
        </a:p>
      </dgm:t>
    </dgm:pt>
    <dgm:pt modelId="{768608D5-910B-41DD-9E04-FD28557FF732}" type="sibTrans" cxnId="{4BA19565-C8DB-410B-9F08-1EBE8874E8C8}">
      <dgm:prSet/>
      <dgm:spPr/>
      <dgm:t>
        <a:bodyPr/>
        <a:lstStyle/>
        <a:p>
          <a:endParaRPr lang="en-US"/>
        </a:p>
      </dgm:t>
    </dgm:pt>
    <dgm:pt modelId="{258BEE63-2C14-4EC6-B0B7-B9F77DD5EFC2}">
      <dgm:prSet custT="1"/>
      <dgm:spPr/>
      <dgm:t>
        <a:bodyPr/>
        <a:lstStyle/>
        <a:p>
          <a:pPr>
            <a:lnSpc>
              <a:spcPct val="100000"/>
            </a:lnSpc>
          </a:pPr>
          <a:r>
            <a:rPr lang="en-US" sz="1600"/>
            <a:t>To submit feedback after this meeting, please email </a:t>
          </a:r>
          <a:r>
            <a:rPr lang="en-US" sz="1600" b="1"/>
            <a:t>eugenia.kendall@hhs.iowa.gov</a:t>
          </a:r>
          <a:r>
            <a:rPr lang="en-US" sz="1600"/>
            <a:t>.</a:t>
          </a:r>
        </a:p>
      </dgm:t>
    </dgm:pt>
    <dgm:pt modelId="{4D21566D-4BF5-479D-9129-EE355239E999}" type="parTrans" cxnId="{06DFAC7D-1844-485D-A3C9-66088184A3EB}">
      <dgm:prSet/>
      <dgm:spPr/>
      <dgm:t>
        <a:bodyPr/>
        <a:lstStyle/>
        <a:p>
          <a:endParaRPr lang="en-US"/>
        </a:p>
      </dgm:t>
    </dgm:pt>
    <dgm:pt modelId="{884F9666-BB1B-4D04-A126-E086011F4F6A}" type="sibTrans" cxnId="{06DFAC7D-1844-485D-A3C9-66088184A3EB}">
      <dgm:prSet/>
      <dgm:spPr/>
      <dgm:t>
        <a:bodyPr/>
        <a:lstStyle/>
        <a:p>
          <a:endParaRPr lang="en-US"/>
        </a:p>
      </dgm:t>
    </dgm:pt>
    <dgm:pt modelId="{E16DAA34-4CE3-4A33-B431-E389E962A9E2}" type="pres">
      <dgm:prSet presAssocID="{95BBEA50-29FB-4592-8DC7-2BFC7D61AE99}" presName="root" presStyleCnt="0">
        <dgm:presLayoutVars>
          <dgm:dir/>
          <dgm:resizeHandles val="exact"/>
        </dgm:presLayoutVars>
      </dgm:prSet>
      <dgm:spPr/>
    </dgm:pt>
    <dgm:pt modelId="{AE0F26A7-AAEE-4765-A49A-AFCB691097F2}" type="pres">
      <dgm:prSet presAssocID="{C042D34B-21E4-4FFC-B2CF-E94D5F7F4BFD}" presName="compNode" presStyleCnt="0"/>
      <dgm:spPr/>
    </dgm:pt>
    <dgm:pt modelId="{26EA908F-6FCF-49C7-83AC-16A242DD81FC}" type="pres">
      <dgm:prSet presAssocID="{C042D34B-21E4-4FFC-B2CF-E94D5F7F4BFD}" presName="bgRect" presStyleLbl="bgShp" presStyleIdx="0" presStyleCnt="4" custLinFactNeighborY="-5410"/>
      <dgm:spPr/>
    </dgm:pt>
    <dgm:pt modelId="{8A768911-A5AD-46CD-8B4E-220CF3C91891}" type="pres">
      <dgm:prSet presAssocID="{C042D34B-21E4-4FFC-B2CF-E94D5F7F4BFD}"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eting"/>
        </a:ext>
      </dgm:extLst>
    </dgm:pt>
    <dgm:pt modelId="{B4526C9C-FE50-458F-B025-D7207A9F63AA}" type="pres">
      <dgm:prSet presAssocID="{C042D34B-21E4-4FFC-B2CF-E94D5F7F4BFD}" presName="spaceRect" presStyleCnt="0"/>
      <dgm:spPr/>
    </dgm:pt>
    <dgm:pt modelId="{BFC1D18B-7594-4E38-91F4-995E955E0C36}" type="pres">
      <dgm:prSet presAssocID="{C042D34B-21E4-4FFC-B2CF-E94D5F7F4BFD}" presName="parTx" presStyleLbl="revTx" presStyleIdx="0" presStyleCnt="5">
        <dgm:presLayoutVars>
          <dgm:chMax val="0"/>
          <dgm:chPref val="0"/>
        </dgm:presLayoutVars>
      </dgm:prSet>
      <dgm:spPr/>
    </dgm:pt>
    <dgm:pt modelId="{95F84E24-9A2E-4F58-B20C-A229470F0D01}" type="pres">
      <dgm:prSet presAssocID="{C042D34B-21E4-4FFC-B2CF-E94D5F7F4BFD}" presName="desTx" presStyleLbl="revTx" presStyleIdx="1" presStyleCnt="5">
        <dgm:presLayoutVars/>
      </dgm:prSet>
      <dgm:spPr/>
    </dgm:pt>
    <dgm:pt modelId="{763F20B3-45DC-4551-8D9C-2C278298622A}" type="pres">
      <dgm:prSet presAssocID="{BFCD7C0B-0D62-44A8-9817-6B45DE9B6226}" presName="sibTrans" presStyleCnt="0"/>
      <dgm:spPr/>
    </dgm:pt>
    <dgm:pt modelId="{21E0850E-87EA-4188-8D8E-2447F74DDCBC}" type="pres">
      <dgm:prSet presAssocID="{EB5C27B2-9126-4490-AE8F-973018F38841}" presName="compNode" presStyleCnt="0"/>
      <dgm:spPr/>
    </dgm:pt>
    <dgm:pt modelId="{B25E6F87-F069-4E0F-8B0C-EA72C8340126}" type="pres">
      <dgm:prSet presAssocID="{EB5C27B2-9126-4490-AE8F-973018F38841}" presName="bgRect" presStyleLbl="bgShp" presStyleIdx="1" presStyleCnt="4" custLinFactNeighborY="-11293"/>
      <dgm:spPr/>
    </dgm:pt>
    <dgm:pt modelId="{221FB604-81A7-4EEE-9F24-4A6CFFA36247}" type="pres">
      <dgm:prSet presAssocID="{EB5C27B2-9126-4490-AE8F-973018F38841}"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ute Speaker"/>
        </a:ext>
      </dgm:extLst>
    </dgm:pt>
    <dgm:pt modelId="{1E079B48-D7D4-466A-A6FA-C77B4242842D}" type="pres">
      <dgm:prSet presAssocID="{EB5C27B2-9126-4490-AE8F-973018F38841}" presName="spaceRect" presStyleCnt="0"/>
      <dgm:spPr/>
    </dgm:pt>
    <dgm:pt modelId="{FA58197E-D73F-4705-AE11-5138EA5202FD}" type="pres">
      <dgm:prSet presAssocID="{EB5C27B2-9126-4490-AE8F-973018F38841}" presName="parTx" presStyleLbl="revTx" presStyleIdx="2" presStyleCnt="5">
        <dgm:presLayoutVars>
          <dgm:chMax val="0"/>
          <dgm:chPref val="0"/>
        </dgm:presLayoutVars>
      </dgm:prSet>
      <dgm:spPr/>
    </dgm:pt>
    <dgm:pt modelId="{CF18915E-5335-419B-A187-9A666F974C68}" type="pres">
      <dgm:prSet presAssocID="{662CFAC2-29D1-4200-9318-1DD125543782}" presName="sibTrans" presStyleCnt="0"/>
      <dgm:spPr/>
    </dgm:pt>
    <dgm:pt modelId="{C375CC82-9409-43FD-B3D3-58EEF1148BD3}" type="pres">
      <dgm:prSet presAssocID="{D0A8C859-AA13-4983-AFFD-3C3496D0F87E}" presName="compNode" presStyleCnt="0"/>
      <dgm:spPr/>
    </dgm:pt>
    <dgm:pt modelId="{332F24C9-B863-4E6E-BE02-11EDAC8D7EB7}" type="pres">
      <dgm:prSet presAssocID="{D0A8C859-AA13-4983-AFFD-3C3496D0F87E}" presName="bgRect" presStyleLbl="bgShp" presStyleIdx="2" presStyleCnt="4" custLinFactNeighborY="-11293"/>
      <dgm:spPr/>
    </dgm:pt>
    <dgm:pt modelId="{3D548A91-D115-48A2-B745-76C24D326173}" type="pres">
      <dgm:prSet presAssocID="{D0A8C859-AA13-4983-AFFD-3C3496D0F87E}"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oard Room"/>
        </a:ext>
      </dgm:extLst>
    </dgm:pt>
    <dgm:pt modelId="{24D0EB52-A782-4F0D-BA4A-1AEE09B07537}" type="pres">
      <dgm:prSet presAssocID="{D0A8C859-AA13-4983-AFFD-3C3496D0F87E}" presName="spaceRect" presStyleCnt="0"/>
      <dgm:spPr/>
    </dgm:pt>
    <dgm:pt modelId="{CBCDFF24-81B3-436E-A8C0-521AC5DE8D33}" type="pres">
      <dgm:prSet presAssocID="{D0A8C859-AA13-4983-AFFD-3C3496D0F87E}" presName="parTx" presStyleLbl="revTx" presStyleIdx="3" presStyleCnt="5">
        <dgm:presLayoutVars>
          <dgm:chMax val="0"/>
          <dgm:chPref val="0"/>
        </dgm:presLayoutVars>
      </dgm:prSet>
      <dgm:spPr/>
    </dgm:pt>
    <dgm:pt modelId="{6371A6BE-6ADE-4691-A825-35102D24B0DD}" type="pres">
      <dgm:prSet presAssocID="{768608D5-910B-41DD-9E04-FD28557FF732}" presName="sibTrans" presStyleCnt="0"/>
      <dgm:spPr/>
    </dgm:pt>
    <dgm:pt modelId="{53A6D74F-AF97-45E5-82FA-96BCEA54271B}" type="pres">
      <dgm:prSet presAssocID="{258BEE63-2C14-4EC6-B0B7-B9F77DD5EFC2}" presName="compNode" presStyleCnt="0"/>
      <dgm:spPr/>
    </dgm:pt>
    <dgm:pt modelId="{F271ED37-6CAA-4766-88E6-B0FF593EC13A}" type="pres">
      <dgm:prSet presAssocID="{258BEE63-2C14-4EC6-B0B7-B9F77DD5EFC2}" presName="bgRect" presStyleLbl="bgShp" presStyleIdx="3" presStyleCnt="4" custLinFactNeighborY="-11293"/>
      <dgm:spPr/>
    </dgm:pt>
    <dgm:pt modelId="{CBCFB306-641F-4A85-BB8E-2CC1AF7BCEA4}" type="pres">
      <dgm:prSet presAssocID="{258BEE63-2C14-4EC6-B0B7-B9F77DD5EFC2}"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Email"/>
        </a:ext>
      </dgm:extLst>
    </dgm:pt>
    <dgm:pt modelId="{CF53C8B4-D12C-4F8A-B4F9-B934CD319EBA}" type="pres">
      <dgm:prSet presAssocID="{258BEE63-2C14-4EC6-B0B7-B9F77DD5EFC2}" presName="spaceRect" presStyleCnt="0"/>
      <dgm:spPr/>
    </dgm:pt>
    <dgm:pt modelId="{97AF687E-EDDB-4571-BC5A-916367474825}" type="pres">
      <dgm:prSet presAssocID="{258BEE63-2C14-4EC6-B0B7-B9F77DD5EFC2}" presName="parTx" presStyleLbl="revTx" presStyleIdx="4" presStyleCnt="5">
        <dgm:presLayoutVars>
          <dgm:chMax val="0"/>
          <dgm:chPref val="0"/>
        </dgm:presLayoutVars>
      </dgm:prSet>
      <dgm:spPr/>
    </dgm:pt>
  </dgm:ptLst>
  <dgm:cxnLst>
    <dgm:cxn modelId="{CD6FAA0A-5F06-4075-93A7-439AA9B3B7E7}" type="presOf" srcId="{95BBEA50-29FB-4592-8DC7-2BFC7D61AE99}" destId="{E16DAA34-4CE3-4A33-B431-E389E962A9E2}" srcOrd="0" destOrd="0" presId="urn:microsoft.com/office/officeart/2018/2/layout/IconVerticalSolidList"/>
    <dgm:cxn modelId="{E951C932-2A4B-4DA3-BE0C-904787DAE56A}" type="presOf" srcId="{C042D34B-21E4-4FFC-B2CF-E94D5F7F4BFD}" destId="{BFC1D18B-7594-4E38-91F4-995E955E0C36}" srcOrd="0" destOrd="0" presId="urn:microsoft.com/office/officeart/2018/2/layout/IconVerticalSolidList"/>
    <dgm:cxn modelId="{47113F39-2BF9-4EA7-9DFD-322C5729628D}" srcId="{95BBEA50-29FB-4592-8DC7-2BFC7D61AE99}" destId="{C042D34B-21E4-4FFC-B2CF-E94D5F7F4BFD}" srcOrd="0" destOrd="0" parTransId="{02D78D91-EC22-4510-A5E4-CBAFBFED6F80}" sibTransId="{BFCD7C0B-0D62-44A8-9817-6B45DE9B6226}"/>
    <dgm:cxn modelId="{4BA19565-C8DB-410B-9F08-1EBE8874E8C8}" srcId="{95BBEA50-29FB-4592-8DC7-2BFC7D61AE99}" destId="{D0A8C859-AA13-4983-AFFD-3C3496D0F87E}" srcOrd="2" destOrd="0" parTransId="{8A2D42E6-0F6E-4928-A00D-8D642E20970E}" sibTransId="{768608D5-910B-41DD-9E04-FD28557FF732}"/>
    <dgm:cxn modelId="{AF770D46-32BA-4B1B-B193-6A4CCF4C7C74}" type="presOf" srcId="{97C7BE4F-0556-47BA-8714-ED1CFE02EA50}" destId="{95F84E24-9A2E-4F58-B20C-A229470F0D01}" srcOrd="0" destOrd="0" presId="urn:microsoft.com/office/officeart/2018/2/layout/IconVerticalSolidList"/>
    <dgm:cxn modelId="{E0DC9268-DAB4-4A48-8ECF-9D8D469A6FF7}" type="presOf" srcId="{D0A8C859-AA13-4983-AFFD-3C3496D0F87E}" destId="{CBCDFF24-81B3-436E-A8C0-521AC5DE8D33}" srcOrd="0" destOrd="0" presId="urn:microsoft.com/office/officeart/2018/2/layout/IconVerticalSolidList"/>
    <dgm:cxn modelId="{0647A16A-DCBC-4EB7-92B0-E5030384C1F2}" srcId="{95BBEA50-29FB-4592-8DC7-2BFC7D61AE99}" destId="{EB5C27B2-9126-4490-AE8F-973018F38841}" srcOrd="1" destOrd="0" parTransId="{3C64B09B-FC5D-4265-8B07-7AA20C0BD6E0}" sibTransId="{662CFAC2-29D1-4200-9318-1DD125543782}"/>
    <dgm:cxn modelId="{16DE1074-513E-4AFE-B696-340E6AC50D9A}" type="presOf" srcId="{258BEE63-2C14-4EC6-B0B7-B9F77DD5EFC2}" destId="{97AF687E-EDDB-4571-BC5A-916367474825}" srcOrd="0" destOrd="0" presId="urn:microsoft.com/office/officeart/2018/2/layout/IconVerticalSolidList"/>
    <dgm:cxn modelId="{06DFAC7D-1844-485D-A3C9-66088184A3EB}" srcId="{95BBEA50-29FB-4592-8DC7-2BFC7D61AE99}" destId="{258BEE63-2C14-4EC6-B0B7-B9F77DD5EFC2}" srcOrd="3" destOrd="0" parTransId="{4D21566D-4BF5-479D-9129-EE355239E999}" sibTransId="{884F9666-BB1B-4D04-A126-E086011F4F6A}"/>
    <dgm:cxn modelId="{D84ABAD0-24A2-4CC8-80B1-7F45C83A2CAC}" srcId="{C042D34B-21E4-4FFC-B2CF-E94D5F7F4BFD}" destId="{97C7BE4F-0556-47BA-8714-ED1CFE02EA50}" srcOrd="0" destOrd="0" parTransId="{459A3D91-20E1-4CDA-81F9-DA75A2ABA0EE}" sibTransId="{142A32C0-6131-4F96-A1B4-B0FA5D91163F}"/>
    <dgm:cxn modelId="{26F3BCF2-5DD5-4422-964D-EC1B639FC12E}" type="presOf" srcId="{EB5C27B2-9126-4490-AE8F-973018F38841}" destId="{FA58197E-D73F-4705-AE11-5138EA5202FD}" srcOrd="0" destOrd="0" presId="urn:microsoft.com/office/officeart/2018/2/layout/IconVerticalSolidList"/>
    <dgm:cxn modelId="{F538FC0B-2685-4FE4-BEF9-9928B5C07C53}" type="presParOf" srcId="{E16DAA34-4CE3-4A33-B431-E389E962A9E2}" destId="{AE0F26A7-AAEE-4765-A49A-AFCB691097F2}" srcOrd="0" destOrd="0" presId="urn:microsoft.com/office/officeart/2018/2/layout/IconVerticalSolidList"/>
    <dgm:cxn modelId="{EDFDCB3F-030F-49D8-A1A0-D6CAC919537E}" type="presParOf" srcId="{AE0F26A7-AAEE-4765-A49A-AFCB691097F2}" destId="{26EA908F-6FCF-49C7-83AC-16A242DD81FC}" srcOrd="0" destOrd="0" presId="urn:microsoft.com/office/officeart/2018/2/layout/IconVerticalSolidList"/>
    <dgm:cxn modelId="{335D25B6-504F-48A0-A8D2-3B479AEF8545}" type="presParOf" srcId="{AE0F26A7-AAEE-4765-A49A-AFCB691097F2}" destId="{8A768911-A5AD-46CD-8B4E-220CF3C91891}" srcOrd="1" destOrd="0" presId="urn:microsoft.com/office/officeart/2018/2/layout/IconVerticalSolidList"/>
    <dgm:cxn modelId="{BB314711-9766-4859-8B09-8A3197AC868D}" type="presParOf" srcId="{AE0F26A7-AAEE-4765-A49A-AFCB691097F2}" destId="{B4526C9C-FE50-458F-B025-D7207A9F63AA}" srcOrd="2" destOrd="0" presId="urn:microsoft.com/office/officeart/2018/2/layout/IconVerticalSolidList"/>
    <dgm:cxn modelId="{42AC0A88-90B6-4EAA-8BA6-232B760882F5}" type="presParOf" srcId="{AE0F26A7-AAEE-4765-A49A-AFCB691097F2}" destId="{BFC1D18B-7594-4E38-91F4-995E955E0C36}" srcOrd="3" destOrd="0" presId="urn:microsoft.com/office/officeart/2018/2/layout/IconVerticalSolidList"/>
    <dgm:cxn modelId="{E35D4E83-5D87-4FEA-A38C-E22C6D0EFA58}" type="presParOf" srcId="{AE0F26A7-AAEE-4765-A49A-AFCB691097F2}" destId="{95F84E24-9A2E-4F58-B20C-A229470F0D01}" srcOrd="4" destOrd="0" presId="urn:microsoft.com/office/officeart/2018/2/layout/IconVerticalSolidList"/>
    <dgm:cxn modelId="{D71F4595-F79E-4E0A-B535-85106191865D}" type="presParOf" srcId="{E16DAA34-4CE3-4A33-B431-E389E962A9E2}" destId="{763F20B3-45DC-4551-8D9C-2C278298622A}" srcOrd="1" destOrd="0" presId="urn:microsoft.com/office/officeart/2018/2/layout/IconVerticalSolidList"/>
    <dgm:cxn modelId="{88BEDEAC-5E9B-4589-BA5A-D6AF25C028CD}" type="presParOf" srcId="{E16DAA34-4CE3-4A33-B431-E389E962A9E2}" destId="{21E0850E-87EA-4188-8D8E-2447F74DDCBC}" srcOrd="2" destOrd="0" presId="urn:microsoft.com/office/officeart/2018/2/layout/IconVerticalSolidList"/>
    <dgm:cxn modelId="{CBAD8F42-8B8D-4CD5-B320-8B171F3E3399}" type="presParOf" srcId="{21E0850E-87EA-4188-8D8E-2447F74DDCBC}" destId="{B25E6F87-F069-4E0F-8B0C-EA72C8340126}" srcOrd="0" destOrd="0" presId="urn:microsoft.com/office/officeart/2018/2/layout/IconVerticalSolidList"/>
    <dgm:cxn modelId="{C523DF38-419D-4DEB-81B0-ABB67449BCF7}" type="presParOf" srcId="{21E0850E-87EA-4188-8D8E-2447F74DDCBC}" destId="{221FB604-81A7-4EEE-9F24-4A6CFFA36247}" srcOrd="1" destOrd="0" presId="urn:microsoft.com/office/officeart/2018/2/layout/IconVerticalSolidList"/>
    <dgm:cxn modelId="{0C6CC85B-59E9-46A8-90C5-EFDDE8E02A54}" type="presParOf" srcId="{21E0850E-87EA-4188-8D8E-2447F74DDCBC}" destId="{1E079B48-D7D4-466A-A6FA-C77B4242842D}" srcOrd="2" destOrd="0" presId="urn:microsoft.com/office/officeart/2018/2/layout/IconVerticalSolidList"/>
    <dgm:cxn modelId="{DD15548E-1B06-4743-83A3-9B62C8DE4306}" type="presParOf" srcId="{21E0850E-87EA-4188-8D8E-2447F74DDCBC}" destId="{FA58197E-D73F-4705-AE11-5138EA5202FD}" srcOrd="3" destOrd="0" presId="urn:microsoft.com/office/officeart/2018/2/layout/IconVerticalSolidList"/>
    <dgm:cxn modelId="{E3C6058A-46CA-475D-BB84-EB958CC7BA10}" type="presParOf" srcId="{E16DAA34-4CE3-4A33-B431-E389E962A9E2}" destId="{CF18915E-5335-419B-A187-9A666F974C68}" srcOrd="3" destOrd="0" presId="urn:microsoft.com/office/officeart/2018/2/layout/IconVerticalSolidList"/>
    <dgm:cxn modelId="{F76AEA60-56CA-48B5-989F-B5678DFCCEF4}" type="presParOf" srcId="{E16DAA34-4CE3-4A33-B431-E389E962A9E2}" destId="{C375CC82-9409-43FD-B3D3-58EEF1148BD3}" srcOrd="4" destOrd="0" presId="urn:microsoft.com/office/officeart/2018/2/layout/IconVerticalSolidList"/>
    <dgm:cxn modelId="{5E1C785F-81BB-4A84-9BEB-9C7A2896AD58}" type="presParOf" srcId="{C375CC82-9409-43FD-B3D3-58EEF1148BD3}" destId="{332F24C9-B863-4E6E-BE02-11EDAC8D7EB7}" srcOrd="0" destOrd="0" presId="urn:microsoft.com/office/officeart/2018/2/layout/IconVerticalSolidList"/>
    <dgm:cxn modelId="{389BD4DD-ADAE-4118-8ECD-BB3E9B57A78D}" type="presParOf" srcId="{C375CC82-9409-43FD-B3D3-58EEF1148BD3}" destId="{3D548A91-D115-48A2-B745-76C24D326173}" srcOrd="1" destOrd="0" presId="urn:microsoft.com/office/officeart/2018/2/layout/IconVerticalSolidList"/>
    <dgm:cxn modelId="{D4A4BD8B-F4D3-4CC0-B2DD-0B49075A022A}" type="presParOf" srcId="{C375CC82-9409-43FD-B3D3-58EEF1148BD3}" destId="{24D0EB52-A782-4F0D-BA4A-1AEE09B07537}" srcOrd="2" destOrd="0" presId="urn:microsoft.com/office/officeart/2018/2/layout/IconVerticalSolidList"/>
    <dgm:cxn modelId="{77C29F66-610C-4473-B13E-193B44CD8563}" type="presParOf" srcId="{C375CC82-9409-43FD-B3D3-58EEF1148BD3}" destId="{CBCDFF24-81B3-436E-A8C0-521AC5DE8D33}" srcOrd="3" destOrd="0" presId="urn:microsoft.com/office/officeart/2018/2/layout/IconVerticalSolidList"/>
    <dgm:cxn modelId="{13940A55-7939-4CD4-846F-2846889FB0B1}" type="presParOf" srcId="{E16DAA34-4CE3-4A33-B431-E389E962A9E2}" destId="{6371A6BE-6ADE-4691-A825-35102D24B0DD}" srcOrd="5" destOrd="0" presId="urn:microsoft.com/office/officeart/2018/2/layout/IconVerticalSolidList"/>
    <dgm:cxn modelId="{1E250A9B-D908-4238-AABE-E4656AC120C3}" type="presParOf" srcId="{E16DAA34-4CE3-4A33-B431-E389E962A9E2}" destId="{53A6D74F-AF97-45E5-82FA-96BCEA54271B}" srcOrd="6" destOrd="0" presId="urn:microsoft.com/office/officeart/2018/2/layout/IconVerticalSolidList"/>
    <dgm:cxn modelId="{EDE59F22-C3E2-401D-B058-CC05675863AA}" type="presParOf" srcId="{53A6D74F-AF97-45E5-82FA-96BCEA54271B}" destId="{F271ED37-6CAA-4766-88E6-B0FF593EC13A}" srcOrd="0" destOrd="0" presId="urn:microsoft.com/office/officeart/2018/2/layout/IconVerticalSolidList"/>
    <dgm:cxn modelId="{539B8FBD-3A19-49C5-A182-A9F38C7DEE2E}" type="presParOf" srcId="{53A6D74F-AF97-45E5-82FA-96BCEA54271B}" destId="{CBCFB306-641F-4A85-BB8E-2CC1AF7BCEA4}" srcOrd="1" destOrd="0" presId="urn:microsoft.com/office/officeart/2018/2/layout/IconVerticalSolidList"/>
    <dgm:cxn modelId="{BC672638-5F3D-409E-83C3-31472B74A019}" type="presParOf" srcId="{53A6D74F-AF97-45E5-82FA-96BCEA54271B}" destId="{CF53C8B4-D12C-4F8A-B4F9-B934CD319EBA}" srcOrd="2" destOrd="0" presId="urn:microsoft.com/office/officeart/2018/2/layout/IconVerticalSolidList"/>
    <dgm:cxn modelId="{71424827-BE50-4E81-8082-86586C58C163}" type="presParOf" srcId="{53A6D74F-AF97-45E5-82FA-96BCEA54271B}" destId="{97AF687E-EDDB-4571-BC5A-916367474825}"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49EEFDE-41FD-4683-9827-9992F8715377}" type="doc">
      <dgm:prSet loTypeId="urn:microsoft.com/office/officeart/2008/layout/VerticalCurvedList" loCatId="list" qsTypeId="urn:microsoft.com/office/officeart/2005/8/quickstyle/simple1" qsCatId="simple" csTypeId="urn:microsoft.com/office/officeart/2005/8/colors/colorful1" csCatId="colorful" phldr="1"/>
      <dgm:spPr/>
      <dgm:t>
        <a:bodyPr/>
        <a:lstStyle/>
        <a:p>
          <a:endParaRPr lang="en-US"/>
        </a:p>
      </dgm:t>
    </dgm:pt>
    <dgm:pt modelId="{911D78DE-3518-493C-8C82-39F670FE688E}">
      <dgm:prSet/>
      <dgm:spPr>
        <a:solidFill>
          <a:schemeClr val="accent2">
            <a:lumMod val="75000"/>
          </a:schemeClr>
        </a:solidFill>
      </dgm:spPr>
      <dgm:t>
        <a:bodyPr/>
        <a:lstStyle/>
        <a:p>
          <a:r>
            <a:rPr lang="en-US"/>
            <a:t>Welcome</a:t>
          </a:r>
        </a:p>
      </dgm:t>
    </dgm:pt>
    <dgm:pt modelId="{6881894E-9C19-4FBA-A009-E0397A50C13E}" type="parTrans" cxnId="{AFF09CED-27C4-44EA-AC74-DE4BB6C03B8F}">
      <dgm:prSet/>
      <dgm:spPr/>
      <dgm:t>
        <a:bodyPr/>
        <a:lstStyle/>
        <a:p>
          <a:endParaRPr lang="en-US"/>
        </a:p>
      </dgm:t>
    </dgm:pt>
    <dgm:pt modelId="{64C17755-79FE-4703-8455-7D7E815CACAD}" type="sibTrans" cxnId="{AFF09CED-27C4-44EA-AC74-DE4BB6C03B8F}">
      <dgm:prSet/>
      <dgm:spPr/>
      <dgm:t>
        <a:bodyPr/>
        <a:lstStyle/>
        <a:p>
          <a:endParaRPr lang="en-US"/>
        </a:p>
      </dgm:t>
    </dgm:pt>
    <dgm:pt modelId="{25A8AD0F-01D9-4FDC-8532-1E93799A1A6E}">
      <dgm:prSet/>
      <dgm:spPr/>
      <dgm:t>
        <a:bodyPr/>
        <a:lstStyle/>
        <a:p>
          <a:r>
            <a:rPr lang="en-US"/>
            <a:t>Subcommittee Recommendations</a:t>
          </a:r>
        </a:p>
      </dgm:t>
    </dgm:pt>
    <dgm:pt modelId="{2142ACF1-D57D-4DE3-9216-A8F731E09B37}" type="parTrans" cxnId="{2CF0C106-01DB-4CB5-B591-47F78ABC6BD5}">
      <dgm:prSet/>
      <dgm:spPr/>
      <dgm:t>
        <a:bodyPr/>
        <a:lstStyle/>
        <a:p>
          <a:endParaRPr lang="en-US"/>
        </a:p>
      </dgm:t>
    </dgm:pt>
    <dgm:pt modelId="{FB7980E2-F92F-43F9-B141-B0E8B88971C6}" type="sibTrans" cxnId="{2CF0C106-01DB-4CB5-B591-47F78ABC6BD5}">
      <dgm:prSet/>
      <dgm:spPr/>
      <dgm:t>
        <a:bodyPr/>
        <a:lstStyle/>
        <a:p>
          <a:endParaRPr lang="en-US"/>
        </a:p>
      </dgm:t>
    </dgm:pt>
    <dgm:pt modelId="{4DD308D6-0D55-4A40-A5A9-63C013ABCD05}">
      <dgm:prSet/>
      <dgm:spPr>
        <a:solidFill>
          <a:schemeClr val="accent5">
            <a:lumMod val="75000"/>
          </a:schemeClr>
        </a:solidFill>
      </dgm:spPr>
      <dgm:t>
        <a:bodyPr/>
        <a:lstStyle/>
        <a:p>
          <a:r>
            <a:rPr lang="en-US"/>
            <a:t>Discussion</a:t>
          </a:r>
        </a:p>
      </dgm:t>
    </dgm:pt>
    <dgm:pt modelId="{33881958-D837-44A2-A297-68B651F93127}" type="parTrans" cxnId="{B89751D5-25F6-4AA3-839B-AFFB63618753}">
      <dgm:prSet/>
      <dgm:spPr/>
      <dgm:t>
        <a:bodyPr/>
        <a:lstStyle/>
        <a:p>
          <a:endParaRPr lang="en-US"/>
        </a:p>
      </dgm:t>
    </dgm:pt>
    <dgm:pt modelId="{13837745-70EB-4196-A6E9-47CFFDDADC1B}" type="sibTrans" cxnId="{B89751D5-25F6-4AA3-839B-AFFB63618753}">
      <dgm:prSet/>
      <dgm:spPr/>
      <dgm:t>
        <a:bodyPr/>
        <a:lstStyle/>
        <a:p>
          <a:endParaRPr lang="en-US"/>
        </a:p>
      </dgm:t>
    </dgm:pt>
    <dgm:pt modelId="{2625E320-9777-4766-9604-98A362719052}">
      <dgm:prSet/>
      <dgm:spPr/>
      <dgm:t>
        <a:bodyPr/>
        <a:lstStyle/>
        <a:p>
          <a:r>
            <a:rPr lang="en-US"/>
            <a:t>Next Steps</a:t>
          </a:r>
        </a:p>
      </dgm:t>
    </dgm:pt>
    <dgm:pt modelId="{38D52614-EB93-4E7F-A36E-6467855EC93B}" type="parTrans" cxnId="{03309459-7CE2-430A-931F-F3F1E45CA43A}">
      <dgm:prSet/>
      <dgm:spPr/>
      <dgm:t>
        <a:bodyPr/>
        <a:lstStyle/>
        <a:p>
          <a:endParaRPr lang="en-US"/>
        </a:p>
      </dgm:t>
    </dgm:pt>
    <dgm:pt modelId="{A8F68E93-8A1B-40AF-8E39-FCF7258526B6}" type="sibTrans" cxnId="{03309459-7CE2-430A-931F-F3F1E45CA43A}">
      <dgm:prSet/>
      <dgm:spPr/>
      <dgm:t>
        <a:bodyPr/>
        <a:lstStyle/>
        <a:p>
          <a:endParaRPr lang="en-US"/>
        </a:p>
      </dgm:t>
    </dgm:pt>
    <dgm:pt modelId="{1399E5BF-50D8-4A10-A753-AF538AA1092D}">
      <dgm:prSet/>
      <dgm:spPr/>
      <dgm:t>
        <a:bodyPr/>
        <a:lstStyle/>
        <a:p>
          <a:r>
            <a:rPr lang="en-US"/>
            <a:t>Review Work Completed To Date</a:t>
          </a:r>
        </a:p>
      </dgm:t>
    </dgm:pt>
    <dgm:pt modelId="{E2A65978-25FA-45F7-AD81-A676BA2EE83E}" type="parTrans" cxnId="{BD89EEAA-D3BC-4179-9848-F7BD2D277197}">
      <dgm:prSet/>
      <dgm:spPr/>
      <dgm:t>
        <a:bodyPr/>
        <a:lstStyle/>
        <a:p>
          <a:endParaRPr lang="en-US"/>
        </a:p>
      </dgm:t>
    </dgm:pt>
    <dgm:pt modelId="{D88BAD5B-F2CA-4B13-83C5-57E6E0180BA1}" type="sibTrans" cxnId="{BD89EEAA-D3BC-4179-9848-F7BD2D277197}">
      <dgm:prSet/>
      <dgm:spPr/>
      <dgm:t>
        <a:bodyPr/>
        <a:lstStyle/>
        <a:p>
          <a:endParaRPr lang="en-US"/>
        </a:p>
      </dgm:t>
    </dgm:pt>
    <dgm:pt modelId="{3F3E6595-8F89-4795-BBF8-E72E7CDC9CA8}">
      <dgm:prSet phldr="0"/>
      <dgm:spPr/>
      <dgm:t>
        <a:bodyPr/>
        <a:lstStyle/>
        <a:p>
          <a:pPr rtl="0"/>
          <a:r>
            <a:rPr lang="en-US">
              <a:latin typeface="Work Sans"/>
            </a:rPr>
            <a:t>Public Comment</a:t>
          </a:r>
        </a:p>
      </dgm:t>
    </dgm:pt>
    <dgm:pt modelId="{658D4C3B-03E7-481D-ACFA-AFBCD847C689}" type="parTrans" cxnId="{4DAB1F92-E86C-48C8-B4EE-80260B453047}">
      <dgm:prSet/>
      <dgm:spPr/>
      <dgm:t>
        <a:bodyPr/>
        <a:lstStyle/>
        <a:p>
          <a:endParaRPr lang="en-US"/>
        </a:p>
      </dgm:t>
    </dgm:pt>
    <dgm:pt modelId="{B9CA0F85-DF7B-4062-8859-B6C59D6AC90D}" type="sibTrans" cxnId="{4DAB1F92-E86C-48C8-B4EE-80260B453047}">
      <dgm:prSet/>
      <dgm:spPr/>
      <dgm:t>
        <a:bodyPr/>
        <a:lstStyle/>
        <a:p>
          <a:endParaRPr lang="en-US"/>
        </a:p>
      </dgm:t>
    </dgm:pt>
    <dgm:pt modelId="{34130C6C-7F52-4B6B-878A-E7A8147E1B63}">
      <dgm:prSet phldr="0"/>
      <dgm:spPr>
        <a:solidFill>
          <a:schemeClr val="accent2">
            <a:lumMod val="75000"/>
          </a:schemeClr>
        </a:solidFill>
      </dgm:spPr>
      <dgm:t>
        <a:bodyPr/>
        <a:lstStyle/>
        <a:p>
          <a:pPr rtl="0"/>
          <a:r>
            <a:rPr lang="en-US">
              <a:latin typeface="Work Sans"/>
            </a:rPr>
            <a:t>Subcommittee Debrief</a:t>
          </a:r>
          <a:endParaRPr lang="en-US"/>
        </a:p>
      </dgm:t>
    </dgm:pt>
    <dgm:pt modelId="{F4B54DDC-421F-41E5-8738-DCE7D0342F76}" type="parTrans" cxnId="{7E8E3399-F185-4378-8397-71C6CD6A8BC7}">
      <dgm:prSet/>
      <dgm:spPr/>
      <dgm:t>
        <a:bodyPr/>
        <a:lstStyle/>
        <a:p>
          <a:endParaRPr lang="en-US"/>
        </a:p>
      </dgm:t>
    </dgm:pt>
    <dgm:pt modelId="{5316E3E3-5FF9-48F2-8213-0EE3474C4F86}" type="sibTrans" cxnId="{7E8E3399-F185-4378-8397-71C6CD6A8BC7}">
      <dgm:prSet/>
      <dgm:spPr/>
      <dgm:t>
        <a:bodyPr/>
        <a:lstStyle/>
        <a:p>
          <a:endParaRPr lang="en-US"/>
        </a:p>
      </dgm:t>
    </dgm:pt>
    <dgm:pt modelId="{7E55B107-C2E0-4AB9-859D-DD86BAEEB43E}" type="pres">
      <dgm:prSet presAssocID="{049EEFDE-41FD-4683-9827-9992F8715377}" presName="Name0" presStyleCnt="0">
        <dgm:presLayoutVars>
          <dgm:chMax val="7"/>
          <dgm:chPref val="7"/>
          <dgm:dir/>
        </dgm:presLayoutVars>
      </dgm:prSet>
      <dgm:spPr/>
    </dgm:pt>
    <dgm:pt modelId="{BAE5650C-C39D-40DC-98D4-3328E4BF6437}" type="pres">
      <dgm:prSet presAssocID="{049EEFDE-41FD-4683-9827-9992F8715377}" presName="Name1" presStyleCnt="0"/>
      <dgm:spPr/>
    </dgm:pt>
    <dgm:pt modelId="{B5B99DF6-D522-4C0C-BD22-44597D3C200C}" type="pres">
      <dgm:prSet presAssocID="{049EEFDE-41FD-4683-9827-9992F8715377}" presName="cycle" presStyleCnt="0"/>
      <dgm:spPr/>
    </dgm:pt>
    <dgm:pt modelId="{CEBC46D1-68F8-47CE-A076-563CE133B956}" type="pres">
      <dgm:prSet presAssocID="{049EEFDE-41FD-4683-9827-9992F8715377}" presName="srcNode" presStyleLbl="node1" presStyleIdx="0" presStyleCnt="7"/>
      <dgm:spPr/>
    </dgm:pt>
    <dgm:pt modelId="{1E8E4948-1D61-4CB5-9A3A-4EAE4793E586}" type="pres">
      <dgm:prSet presAssocID="{049EEFDE-41FD-4683-9827-9992F8715377}" presName="conn" presStyleLbl="parChTrans1D2" presStyleIdx="0" presStyleCnt="1"/>
      <dgm:spPr/>
    </dgm:pt>
    <dgm:pt modelId="{FC7040E9-D513-4D3C-A56A-7F9CF40B5859}" type="pres">
      <dgm:prSet presAssocID="{049EEFDE-41FD-4683-9827-9992F8715377}" presName="extraNode" presStyleLbl="node1" presStyleIdx="0" presStyleCnt="7"/>
      <dgm:spPr/>
    </dgm:pt>
    <dgm:pt modelId="{56D7BB22-FCEC-4A01-8ADA-7F3CC99D52EE}" type="pres">
      <dgm:prSet presAssocID="{049EEFDE-41FD-4683-9827-9992F8715377}" presName="dstNode" presStyleLbl="node1" presStyleIdx="0" presStyleCnt="7"/>
      <dgm:spPr/>
    </dgm:pt>
    <dgm:pt modelId="{AB94777E-BA02-4186-AC28-BCAA72BCAB77}" type="pres">
      <dgm:prSet presAssocID="{911D78DE-3518-493C-8C82-39F670FE688E}" presName="text_1" presStyleLbl="node1" presStyleIdx="0" presStyleCnt="7">
        <dgm:presLayoutVars>
          <dgm:bulletEnabled val="1"/>
        </dgm:presLayoutVars>
      </dgm:prSet>
      <dgm:spPr/>
    </dgm:pt>
    <dgm:pt modelId="{18D804F5-9E93-4251-9C1A-4101B4A3793D}" type="pres">
      <dgm:prSet presAssocID="{911D78DE-3518-493C-8C82-39F670FE688E}" presName="accent_1" presStyleCnt="0"/>
      <dgm:spPr/>
    </dgm:pt>
    <dgm:pt modelId="{35A0FFB7-7413-465D-BA43-62156C176536}" type="pres">
      <dgm:prSet presAssocID="{911D78DE-3518-493C-8C82-39F670FE688E}" presName="accentRepeatNode" presStyleLbl="solidFgAcc1" presStyleIdx="0" presStyleCnt="7"/>
      <dgm:spPr>
        <a:ln>
          <a:solidFill>
            <a:schemeClr val="accent2">
              <a:lumMod val="75000"/>
            </a:schemeClr>
          </a:solidFill>
        </a:ln>
      </dgm:spPr>
    </dgm:pt>
    <dgm:pt modelId="{1DEACD06-A47F-42BB-99FF-8803BA0A2450}" type="pres">
      <dgm:prSet presAssocID="{1399E5BF-50D8-4A10-A753-AF538AA1092D}" presName="text_2" presStyleLbl="node1" presStyleIdx="1" presStyleCnt="7">
        <dgm:presLayoutVars>
          <dgm:bulletEnabled val="1"/>
        </dgm:presLayoutVars>
      </dgm:prSet>
      <dgm:spPr/>
    </dgm:pt>
    <dgm:pt modelId="{A8BFEBE3-863F-4D59-A915-DCC23B431254}" type="pres">
      <dgm:prSet presAssocID="{1399E5BF-50D8-4A10-A753-AF538AA1092D}" presName="accent_2" presStyleCnt="0"/>
      <dgm:spPr/>
    </dgm:pt>
    <dgm:pt modelId="{F070C92C-AB5A-424C-B84C-436AF5EF3CFE}" type="pres">
      <dgm:prSet presAssocID="{1399E5BF-50D8-4A10-A753-AF538AA1092D}" presName="accentRepeatNode" presStyleLbl="solidFgAcc1" presStyleIdx="1" presStyleCnt="7"/>
      <dgm:spPr/>
    </dgm:pt>
    <dgm:pt modelId="{49E9A91A-89A9-4EB6-9E42-96491C04B8A3}" type="pres">
      <dgm:prSet presAssocID="{25A8AD0F-01D9-4FDC-8532-1E93799A1A6E}" presName="text_3" presStyleLbl="node1" presStyleIdx="2" presStyleCnt="7">
        <dgm:presLayoutVars>
          <dgm:bulletEnabled val="1"/>
        </dgm:presLayoutVars>
      </dgm:prSet>
      <dgm:spPr/>
    </dgm:pt>
    <dgm:pt modelId="{5F03863F-06A5-49D4-AA20-1CA2C84D0B40}" type="pres">
      <dgm:prSet presAssocID="{25A8AD0F-01D9-4FDC-8532-1E93799A1A6E}" presName="accent_3" presStyleCnt="0"/>
      <dgm:spPr/>
    </dgm:pt>
    <dgm:pt modelId="{F5E03DEC-BD9A-4240-8CA8-F354D6FC6A26}" type="pres">
      <dgm:prSet presAssocID="{25A8AD0F-01D9-4FDC-8532-1E93799A1A6E}" presName="accentRepeatNode" presStyleLbl="solidFgAcc1" presStyleIdx="2" presStyleCnt="7"/>
      <dgm:spPr/>
    </dgm:pt>
    <dgm:pt modelId="{6DC2920C-C4DA-4EBD-8C25-4D512BDBDC32}" type="pres">
      <dgm:prSet presAssocID="{4DD308D6-0D55-4A40-A5A9-63C013ABCD05}" presName="text_4" presStyleLbl="node1" presStyleIdx="3" presStyleCnt="7">
        <dgm:presLayoutVars>
          <dgm:bulletEnabled val="1"/>
        </dgm:presLayoutVars>
      </dgm:prSet>
      <dgm:spPr/>
    </dgm:pt>
    <dgm:pt modelId="{EE3CAB82-D282-48FF-B16E-8A5EF5163D7F}" type="pres">
      <dgm:prSet presAssocID="{4DD308D6-0D55-4A40-A5A9-63C013ABCD05}" presName="accent_4" presStyleCnt="0"/>
      <dgm:spPr/>
    </dgm:pt>
    <dgm:pt modelId="{3B2BDF93-41FE-4FFD-8677-48E837367E51}" type="pres">
      <dgm:prSet presAssocID="{4DD308D6-0D55-4A40-A5A9-63C013ABCD05}" presName="accentRepeatNode" presStyleLbl="solidFgAcc1" presStyleIdx="3" presStyleCnt="7"/>
      <dgm:spPr>
        <a:ln>
          <a:solidFill>
            <a:schemeClr val="accent5">
              <a:lumMod val="75000"/>
            </a:schemeClr>
          </a:solidFill>
        </a:ln>
      </dgm:spPr>
    </dgm:pt>
    <dgm:pt modelId="{9F4F5354-F1AE-482F-9223-D87A41AD1163}" type="pres">
      <dgm:prSet presAssocID="{3F3E6595-8F89-4795-BBF8-E72E7CDC9CA8}" presName="text_5" presStyleLbl="node1" presStyleIdx="4" presStyleCnt="7">
        <dgm:presLayoutVars>
          <dgm:bulletEnabled val="1"/>
        </dgm:presLayoutVars>
      </dgm:prSet>
      <dgm:spPr/>
    </dgm:pt>
    <dgm:pt modelId="{92CB4A74-FA42-438C-97FA-2C0327A449E6}" type="pres">
      <dgm:prSet presAssocID="{3F3E6595-8F89-4795-BBF8-E72E7CDC9CA8}" presName="accent_5" presStyleCnt="0"/>
      <dgm:spPr/>
    </dgm:pt>
    <dgm:pt modelId="{09326EFA-89F5-4E27-B3C8-C37920E59556}" type="pres">
      <dgm:prSet presAssocID="{3F3E6595-8F89-4795-BBF8-E72E7CDC9CA8}" presName="accentRepeatNode" presStyleLbl="solidFgAcc1" presStyleIdx="4" presStyleCnt="7"/>
      <dgm:spPr/>
    </dgm:pt>
    <dgm:pt modelId="{CD1D6DE8-1B43-411B-AE41-5C913BD01C2C}" type="pres">
      <dgm:prSet presAssocID="{34130C6C-7F52-4B6B-878A-E7A8147E1B63}" presName="text_6" presStyleLbl="node1" presStyleIdx="5" presStyleCnt="7">
        <dgm:presLayoutVars>
          <dgm:bulletEnabled val="1"/>
        </dgm:presLayoutVars>
      </dgm:prSet>
      <dgm:spPr/>
    </dgm:pt>
    <dgm:pt modelId="{4001B9F1-D651-4796-BCBB-1E8FB90A7841}" type="pres">
      <dgm:prSet presAssocID="{34130C6C-7F52-4B6B-878A-E7A8147E1B63}" presName="accent_6" presStyleCnt="0"/>
      <dgm:spPr/>
    </dgm:pt>
    <dgm:pt modelId="{D2FB49BC-06D0-41FB-8F52-A5045A7C949C}" type="pres">
      <dgm:prSet presAssocID="{34130C6C-7F52-4B6B-878A-E7A8147E1B63}" presName="accentRepeatNode" presStyleLbl="solidFgAcc1" presStyleIdx="5" presStyleCnt="7"/>
      <dgm:spPr/>
    </dgm:pt>
    <dgm:pt modelId="{D6EDAED2-6505-43E9-8ADF-419E4A073424}" type="pres">
      <dgm:prSet presAssocID="{2625E320-9777-4766-9604-98A362719052}" presName="text_7" presStyleLbl="node1" presStyleIdx="6" presStyleCnt="7">
        <dgm:presLayoutVars>
          <dgm:bulletEnabled val="1"/>
        </dgm:presLayoutVars>
      </dgm:prSet>
      <dgm:spPr/>
    </dgm:pt>
    <dgm:pt modelId="{60109D32-51C5-4CAA-912D-8470BDC3EA53}" type="pres">
      <dgm:prSet presAssocID="{2625E320-9777-4766-9604-98A362719052}" presName="accent_7" presStyleCnt="0"/>
      <dgm:spPr/>
    </dgm:pt>
    <dgm:pt modelId="{B6B937BB-ABB2-4DE8-A999-145676F6320F}" type="pres">
      <dgm:prSet presAssocID="{2625E320-9777-4766-9604-98A362719052}" presName="accentRepeatNode" presStyleLbl="solidFgAcc1" presStyleIdx="6" presStyleCnt="7"/>
      <dgm:spPr/>
    </dgm:pt>
  </dgm:ptLst>
  <dgm:cxnLst>
    <dgm:cxn modelId="{DE095105-F83A-4634-BA5B-931E3184DF23}" type="presOf" srcId="{049EEFDE-41FD-4683-9827-9992F8715377}" destId="{7E55B107-C2E0-4AB9-859D-DD86BAEEB43E}" srcOrd="0" destOrd="0" presId="urn:microsoft.com/office/officeart/2008/layout/VerticalCurvedList"/>
    <dgm:cxn modelId="{2CF0C106-01DB-4CB5-B591-47F78ABC6BD5}" srcId="{049EEFDE-41FD-4683-9827-9992F8715377}" destId="{25A8AD0F-01D9-4FDC-8532-1E93799A1A6E}" srcOrd="2" destOrd="0" parTransId="{2142ACF1-D57D-4DE3-9216-A8F731E09B37}" sibTransId="{FB7980E2-F92F-43F9-B141-B0E8B88971C6}"/>
    <dgm:cxn modelId="{92868E1C-387A-4A89-9E17-3659CDB5E733}" type="presOf" srcId="{1399E5BF-50D8-4A10-A753-AF538AA1092D}" destId="{1DEACD06-A47F-42BB-99FF-8803BA0A2450}" srcOrd="0" destOrd="0" presId="urn:microsoft.com/office/officeart/2008/layout/VerticalCurvedList"/>
    <dgm:cxn modelId="{AB33D01D-853D-4B73-A4BC-14BDECA7BAA7}" type="presOf" srcId="{911D78DE-3518-493C-8C82-39F670FE688E}" destId="{AB94777E-BA02-4186-AC28-BCAA72BCAB77}" srcOrd="0" destOrd="0" presId="urn:microsoft.com/office/officeart/2008/layout/VerticalCurvedList"/>
    <dgm:cxn modelId="{549C3F60-7FFB-4E81-B47E-82269D99D917}" type="presOf" srcId="{4DD308D6-0D55-4A40-A5A9-63C013ABCD05}" destId="{6DC2920C-C4DA-4EBD-8C25-4D512BDBDC32}" srcOrd="0" destOrd="0" presId="urn:microsoft.com/office/officeart/2008/layout/VerticalCurvedList"/>
    <dgm:cxn modelId="{07556050-E09F-4583-BB62-1055578C3801}" type="presOf" srcId="{2625E320-9777-4766-9604-98A362719052}" destId="{D6EDAED2-6505-43E9-8ADF-419E4A073424}" srcOrd="0" destOrd="0" presId="urn:microsoft.com/office/officeart/2008/layout/VerticalCurvedList"/>
    <dgm:cxn modelId="{42D3C271-1436-4385-91BC-A550511B0351}" type="presOf" srcId="{34130C6C-7F52-4B6B-878A-E7A8147E1B63}" destId="{CD1D6DE8-1B43-411B-AE41-5C913BD01C2C}" srcOrd="0" destOrd="0" presId="urn:microsoft.com/office/officeart/2008/layout/VerticalCurvedList"/>
    <dgm:cxn modelId="{03309459-7CE2-430A-931F-F3F1E45CA43A}" srcId="{049EEFDE-41FD-4683-9827-9992F8715377}" destId="{2625E320-9777-4766-9604-98A362719052}" srcOrd="6" destOrd="0" parTransId="{38D52614-EB93-4E7F-A36E-6467855EC93B}" sibTransId="{A8F68E93-8A1B-40AF-8E39-FCF7258526B6}"/>
    <dgm:cxn modelId="{4DAB1F92-E86C-48C8-B4EE-80260B453047}" srcId="{049EEFDE-41FD-4683-9827-9992F8715377}" destId="{3F3E6595-8F89-4795-BBF8-E72E7CDC9CA8}" srcOrd="4" destOrd="0" parTransId="{658D4C3B-03E7-481D-ACFA-AFBCD847C689}" sibTransId="{B9CA0F85-DF7B-4062-8859-B6C59D6AC90D}"/>
    <dgm:cxn modelId="{E86DDC92-E391-438C-A248-DAACE8D84B89}" type="presOf" srcId="{64C17755-79FE-4703-8455-7D7E815CACAD}" destId="{1E8E4948-1D61-4CB5-9A3A-4EAE4793E586}" srcOrd="0" destOrd="0" presId="urn:microsoft.com/office/officeart/2008/layout/VerticalCurvedList"/>
    <dgm:cxn modelId="{7E8E3399-F185-4378-8397-71C6CD6A8BC7}" srcId="{049EEFDE-41FD-4683-9827-9992F8715377}" destId="{34130C6C-7F52-4B6B-878A-E7A8147E1B63}" srcOrd="5" destOrd="0" parTransId="{F4B54DDC-421F-41E5-8738-DCE7D0342F76}" sibTransId="{5316E3E3-5FF9-48F2-8213-0EE3474C4F86}"/>
    <dgm:cxn modelId="{BDE7529B-5105-4820-8E27-CD6F709364CF}" type="presOf" srcId="{25A8AD0F-01D9-4FDC-8532-1E93799A1A6E}" destId="{49E9A91A-89A9-4EB6-9E42-96491C04B8A3}" srcOrd="0" destOrd="0" presId="urn:microsoft.com/office/officeart/2008/layout/VerticalCurvedList"/>
    <dgm:cxn modelId="{C3DE639F-FCBC-489D-BC06-6BA18A0DB324}" type="presOf" srcId="{3F3E6595-8F89-4795-BBF8-E72E7CDC9CA8}" destId="{9F4F5354-F1AE-482F-9223-D87A41AD1163}" srcOrd="0" destOrd="0" presId="urn:microsoft.com/office/officeart/2008/layout/VerticalCurvedList"/>
    <dgm:cxn modelId="{BD89EEAA-D3BC-4179-9848-F7BD2D277197}" srcId="{049EEFDE-41FD-4683-9827-9992F8715377}" destId="{1399E5BF-50D8-4A10-A753-AF538AA1092D}" srcOrd="1" destOrd="0" parTransId="{E2A65978-25FA-45F7-AD81-A676BA2EE83E}" sibTransId="{D88BAD5B-F2CA-4B13-83C5-57E6E0180BA1}"/>
    <dgm:cxn modelId="{B89751D5-25F6-4AA3-839B-AFFB63618753}" srcId="{049EEFDE-41FD-4683-9827-9992F8715377}" destId="{4DD308D6-0D55-4A40-A5A9-63C013ABCD05}" srcOrd="3" destOrd="0" parTransId="{33881958-D837-44A2-A297-68B651F93127}" sibTransId="{13837745-70EB-4196-A6E9-47CFFDDADC1B}"/>
    <dgm:cxn modelId="{AFF09CED-27C4-44EA-AC74-DE4BB6C03B8F}" srcId="{049EEFDE-41FD-4683-9827-9992F8715377}" destId="{911D78DE-3518-493C-8C82-39F670FE688E}" srcOrd="0" destOrd="0" parTransId="{6881894E-9C19-4FBA-A009-E0397A50C13E}" sibTransId="{64C17755-79FE-4703-8455-7D7E815CACAD}"/>
    <dgm:cxn modelId="{A41B80BB-91C0-44BE-A385-C6376EC28CC5}" type="presParOf" srcId="{7E55B107-C2E0-4AB9-859D-DD86BAEEB43E}" destId="{BAE5650C-C39D-40DC-98D4-3328E4BF6437}" srcOrd="0" destOrd="0" presId="urn:microsoft.com/office/officeart/2008/layout/VerticalCurvedList"/>
    <dgm:cxn modelId="{158FC4FB-5608-4F6D-87A4-ACA08236AFE5}" type="presParOf" srcId="{BAE5650C-C39D-40DC-98D4-3328E4BF6437}" destId="{B5B99DF6-D522-4C0C-BD22-44597D3C200C}" srcOrd="0" destOrd="0" presId="urn:microsoft.com/office/officeart/2008/layout/VerticalCurvedList"/>
    <dgm:cxn modelId="{84EEB4F2-D672-4A97-8299-035223116729}" type="presParOf" srcId="{B5B99DF6-D522-4C0C-BD22-44597D3C200C}" destId="{CEBC46D1-68F8-47CE-A076-563CE133B956}" srcOrd="0" destOrd="0" presId="urn:microsoft.com/office/officeart/2008/layout/VerticalCurvedList"/>
    <dgm:cxn modelId="{2D5CB2CC-D7F0-4F01-8305-9D2BE23668DF}" type="presParOf" srcId="{B5B99DF6-D522-4C0C-BD22-44597D3C200C}" destId="{1E8E4948-1D61-4CB5-9A3A-4EAE4793E586}" srcOrd="1" destOrd="0" presId="urn:microsoft.com/office/officeart/2008/layout/VerticalCurvedList"/>
    <dgm:cxn modelId="{6BFD5882-5757-442B-B37D-8B41D468FD47}" type="presParOf" srcId="{B5B99DF6-D522-4C0C-BD22-44597D3C200C}" destId="{FC7040E9-D513-4D3C-A56A-7F9CF40B5859}" srcOrd="2" destOrd="0" presId="urn:microsoft.com/office/officeart/2008/layout/VerticalCurvedList"/>
    <dgm:cxn modelId="{178778D1-EB70-4066-952E-138DECBC10F3}" type="presParOf" srcId="{B5B99DF6-D522-4C0C-BD22-44597D3C200C}" destId="{56D7BB22-FCEC-4A01-8ADA-7F3CC99D52EE}" srcOrd="3" destOrd="0" presId="urn:microsoft.com/office/officeart/2008/layout/VerticalCurvedList"/>
    <dgm:cxn modelId="{5EE859C4-5767-4680-8CA9-FACEBCD37B0A}" type="presParOf" srcId="{BAE5650C-C39D-40DC-98D4-3328E4BF6437}" destId="{AB94777E-BA02-4186-AC28-BCAA72BCAB77}" srcOrd="1" destOrd="0" presId="urn:microsoft.com/office/officeart/2008/layout/VerticalCurvedList"/>
    <dgm:cxn modelId="{E09012C5-36B2-4947-978E-9B81B38ACBC2}" type="presParOf" srcId="{BAE5650C-C39D-40DC-98D4-3328E4BF6437}" destId="{18D804F5-9E93-4251-9C1A-4101B4A3793D}" srcOrd="2" destOrd="0" presId="urn:microsoft.com/office/officeart/2008/layout/VerticalCurvedList"/>
    <dgm:cxn modelId="{4378E03F-E7DD-440F-A16F-9056FEAE165C}" type="presParOf" srcId="{18D804F5-9E93-4251-9C1A-4101B4A3793D}" destId="{35A0FFB7-7413-465D-BA43-62156C176536}" srcOrd="0" destOrd="0" presId="urn:microsoft.com/office/officeart/2008/layout/VerticalCurvedList"/>
    <dgm:cxn modelId="{58715CE2-5851-44B2-8BF4-E18DD07942AB}" type="presParOf" srcId="{BAE5650C-C39D-40DC-98D4-3328E4BF6437}" destId="{1DEACD06-A47F-42BB-99FF-8803BA0A2450}" srcOrd="3" destOrd="0" presId="urn:microsoft.com/office/officeart/2008/layout/VerticalCurvedList"/>
    <dgm:cxn modelId="{4EBC8641-5A91-447A-89F8-66AA87D01EAF}" type="presParOf" srcId="{BAE5650C-C39D-40DC-98D4-3328E4BF6437}" destId="{A8BFEBE3-863F-4D59-A915-DCC23B431254}" srcOrd="4" destOrd="0" presId="urn:microsoft.com/office/officeart/2008/layout/VerticalCurvedList"/>
    <dgm:cxn modelId="{68CB85D6-9711-4548-967C-EB7EABD5703E}" type="presParOf" srcId="{A8BFEBE3-863F-4D59-A915-DCC23B431254}" destId="{F070C92C-AB5A-424C-B84C-436AF5EF3CFE}" srcOrd="0" destOrd="0" presId="urn:microsoft.com/office/officeart/2008/layout/VerticalCurvedList"/>
    <dgm:cxn modelId="{E376CCF2-B9CC-4096-A9C9-3602226C11E7}" type="presParOf" srcId="{BAE5650C-C39D-40DC-98D4-3328E4BF6437}" destId="{49E9A91A-89A9-4EB6-9E42-96491C04B8A3}" srcOrd="5" destOrd="0" presId="urn:microsoft.com/office/officeart/2008/layout/VerticalCurvedList"/>
    <dgm:cxn modelId="{220AB709-FA11-47A3-BE7B-CEE55E60F6C0}" type="presParOf" srcId="{BAE5650C-C39D-40DC-98D4-3328E4BF6437}" destId="{5F03863F-06A5-49D4-AA20-1CA2C84D0B40}" srcOrd="6" destOrd="0" presId="urn:microsoft.com/office/officeart/2008/layout/VerticalCurvedList"/>
    <dgm:cxn modelId="{0D3AF176-2083-42EB-ACF9-62C5F32010D4}" type="presParOf" srcId="{5F03863F-06A5-49D4-AA20-1CA2C84D0B40}" destId="{F5E03DEC-BD9A-4240-8CA8-F354D6FC6A26}" srcOrd="0" destOrd="0" presId="urn:microsoft.com/office/officeart/2008/layout/VerticalCurvedList"/>
    <dgm:cxn modelId="{A87B73F1-9E02-47B7-BC86-3D4DAD407C12}" type="presParOf" srcId="{BAE5650C-C39D-40DC-98D4-3328E4BF6437}" destId="{6DC2920C-C4DA-4EBD-8C25-4D512BDBDC32}" srcOrd="7" destOrd="0" presId="urn:microsoft.com/office/officeart/2008/layout/VerticalCurvedList"/>
    <dgm:cxn modelId="{45AB453C-00B6-42E6-AF6B-8CD4E53DB7B0}" type="presParOf" srcId="{BAE5650C-C39D-40DC-98D4-3328E4BF6437}" destId="{EE3CAB82-D282-48FF-B16E-8A5EF5163D7F}" srcOrd="8" destOrd="0" presId="urn:microsoft.com/office/officeart/2008/layout/VerticalCurvedList"/>
    <dgm:cxn modelId="{353F3ECE-56D8-4D79-80F1-02D48F419B70}" type="presParOf" srcId="{EE3CAB82-D282-48FF-B16E-8A5EF5163D7F}" destId="{3B2BDF93-41FE-4FFD-8677-48E837367E51}" srcOrd="0" destOrd="0" presId="urn:microsoft.com/office/officeart/2008/layout/VerticalCurvedList"/>
    <dgm:cxn modelId="{894B4602-C240-4DD9-B97D-82976B219492}" type="presParOf" srcId="{BAE5650C-C39D-40DC-98D4-3328E4BF6437}" destId="{9F4F5354-F1AE-482F-9223-D87A41AD1163}" srcOrd="9" destOrd="0" presId="urn:microsoft.com/office/officeart/2008/layout/VerticalCurvedList"/>
    <dgm:cxn modelId="{C8CEF54D-98EE-41CD-841D-A3C6A28B30DB}" type="presParOf" srcId="{BAE5650C-C39D-40DC-98D4-3328E4BF6437}" destId="{92CB4A74-FA42-438C-97FA-2C0327A449E6}" srcOrd="10" destOrd="0" presId="urn:microsoft.com/office/officeart/2008/layout/VerticalCurvedList"/>
    <dgm:cxn modelId="{5DA3A968-9158-43C9-A532-5BC3051B404E}" type="presParOf" srcId="{92CB4A74-FA42-438C-97FA-2C0327A449E6}" destId="{09326EFA-89F5-4E27-B3C8-C37920E59556}" srcOrd="0" destOrd="0" presId="urn:microsoft.com/office/officeart/2008/layout/VerticalCurvedList"/>
    <dgm:cxn modelId="{54B19B69-0D6C-4272-8A00-175216AD519D}" type="presParOf" srcId="{BAE5650C-C39D-40DC-98D4-3328E4BF6437}" destId="{CD1D6DE8-1B43-411B-AE41-5C913BD01C2C}" srcOrd="11" destOrd="0" presId="urn:microsoft.com/office/officeart/2008/layout/VerticalCurvedList"/>
    <dgm:cxn modelId="{23F90CF0-5E45-491A-868C-7B2DD4E76975}" type="presParOf" srcId="{BAE5650C-C39D-40DC-98D4-3328E4BF6437}" destId="{4001B9F1-D651-4796-BCBB-1E8FB90A7841}" srcOrd="12" destOrd="0" presId="urn:microsoft.com/office/officeart/2008/layout/VerticalCurvedList"/>
    <dgm:cxn modelId="{E9BA3C9D-204C-4CA9-8FF4-E502242ED3C2}" type="presParOf" srcId="{4001B9F1-D651-4796-BCBB-1E8FB90A7841}" destId="{D2FB49BC-06D0-41FB-8F52-A5045A7C949C}" srcOrd="0" destOrd="0" presId="urn:microsoft.com/office/officeart/2008/layout/VerticalCurvedList"/>
    <dgm:cxn modelId="{557AA544-1C46-46B1-9F3B-34A271C2F5C5}" type="presParOf" srcId="{BAE5650C-C39D-40DC-98D4-3328E4BF6437}" destId="{D6EDAED2-6505-43E9-8ADF-419E4A073424}" srcOrd="13" destOrd="0" presId="urn:microsoft.com/office/officeart/2008/layout/VerticalCurvedList"/>
    <dgm:cxn modelId="{BECBB247-F6A0-4E95-9567-D33F54EB23E6}" type="presParOf" srcId="{BAE5650C-C39D-40DC-98D4-3328E4BF6437}" destId="{60109D32-51C5-4CAA-912D-8470BDC3EA53}" srcOrd="14" destOrd="0" presId="urn:microsoft.com/office/officeart/2008/layout/VerticalCurvedList"/>
    <dgm:cxn modelId="{5C1733B9-9968-4C81-AE43-2F6F9A9F2DBD}" type="presParOf" srcId="{60109D32-51C5-4CAA-912D-8470BDC3EA53}" destId="{B6B937BB-ABB2-4DE8-A999-145676F6320F}"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E81FFCF-6605-46B9-98E8-E22289F679BB}" type="doc">
      <dgm:prSet loTypeId="urn:microsoft.com/office/officeart/2016/7/layout/RoundedRectangleTimeline" loCatId="process" qsTypeId="urn:microsoft.com/office/officeart/2005/8/quickstyle/simple1" qsCatId="simple" csTypeId="urn:microsoft.com/office/officeart/2005/8/colors/colorful1" csCatId="colorful" phldr="1"/>
      <dgm:spPr/>
      <dgm:t>
        <a:bodyPr/>
        <a:lstStyle/>
        <a:p>
          <a:endParaRPr lang="en-US"/>
        </a:p>
      </dgm:t>
    </dgm:pt>
    <dgm:pt modelId="{F85B3DA8-7695-47F1-A630-39D6DDB0577F}">
      <dgm:prSet/>
      <dgm:spPr>
        <a:solidFill>
          <a:schemeClr val="accent2">
            <a:lumMod val="75000"/>
          </a:schemeClr>
        </a:solidFill>
      </dgm:spPr>
      <dgm:t>
        <a:bodyPr/>
        <a:lstStyle/>
        <a:p>
          <a:r>
            <a:rPr lang="en-US"/>
            <a:t>Feb</a:t>
          </a:r>
        </a:p>
      </dgm:t>
    </dgm:pt>
    <dgm:pt modelId="{4A5FD18D-CC25-4D11-BC28-BE1B7F5CDF9D}" type="parTrans" cxnId="{0AEB86EB-52B1-45F5-A864-EB18DE89C1F6}">
      <dgm:prSet/>
      <dgm:spPr/>
      <dgm:t>
        <a:bodyPr/>
        <a:lstStyle/>
        <a:p>
          <a:endParaRPr lang="en-US"/>
        </a:p>
      </dgm:t>
    </dgm:pt>
    <dgm:pt modelId="{A048B6EC-3984-441D-8E42-8E6A612B9613}" type="sibTrans" cxnId="{0AEB86EB-52B1-45F5-A864-EB18DE89C1F6}">
      <dgm:prSet/>
      <dgm:spPr/>
      <dgm:t>
        <a:bodyPr/>
        <a:lstStyle/>
        <a:p>
          <a:endParaRPr lang="en-US"/>
        </a:p>
      </dgm:t>
    </dgm:pt>
    <dgm:pt modelId="{9F3B241A-A155-43E0-BE9D-EE1E2B4D3E3E}">
      <dgm:prSet/>
      <dgm:spPr/>
      <dgm:t>
        <a:bodyPr/>
        <a:lstStyle/>
        <a:p>
          <a:r>
            <a:rPr lang="en-US" b="1"/>
            <a:t>Steering Committee Kick-Off Meeting</a:t>
          </a:r>
        </a:p>
      </dgm:t>
    </dgm:pt>
    <dgm:pt modelId="{A5912ED0-B3A6-448F-B7CD-57483D392240}" type="parTrans" cxnId="{72D05423-D78A-4C9B-BF91-69BD48E9E777}">
      <dgm:prSet/>
      <dgm:spPr/>
      <dgm:t>
        <a:bodyPr/>
        <a:lstStyle/>
        <a:p>
          <a:endParaRPr lang="en-US"/>
        </a:p>
      </dgm:t>
    </dgm:pt>
    <dgm:pt modelId="{E1EB6F63-3FB5-4BCB-ADBC-1BC12AD9A7C2}" type="sibTrans" cxnId="{72D05423-D78A-4C9B-BF91-69BD48E9E777}">
      <dgm:prSet/>
      <dgm:spPr/>
      <dgm:t>
        <a:bodyPr/>
        <a:lstStyle/>
        <a:p>
          <a:endParaRPr lang="en-US"/>
        </a:p>
      </dgm:t>
    </dgm:pt>
    <dgm:pt modelId="{4F2BCF08-E9C0-42D7-8122-0FB1C0EBAEAF}">
      <dgm:prSet/>
      <dgm:spPr/>
      <dgm:t>
        <a:bodyPr/>
        <a:lstStyle/>
        <a:p>
          <a:r>
            <a:rPr lang="en-US"/>
            <a:t>Objectives: Review roles &amp; responsibilities and confirm MPA Domains</a:t>
          </a:r>
        </a:p>
      </dgm:t>
    </dgm:pt>
    <dgm:pt modelId="{F4BF449B-65C5-432E-8F10-6C9E50A36F5F}" type="parTrans" cxnId="{1A4494C0-DC28-444D-A8EE-C5F5764A879B}">
      <dgm:prSet/>
      <dgm:spPr/>
      <dgm:t>
        <a:bodyPr/>
        <a:lstStyle/>
        <a:p>
          <a:endParaRPr lang="en-US"/>
        </a:p>
      </dgm:t>
    </dgm:pt>
    <dgm:pt modelId="{A8CDB4B3-A356-4276-ADBF-520051DAD3B3}" type="sibTrans" cxnId="{1A4494C0-DC28-444D-A8EE-C5F5764A879B}">
      <dgm:prSet/>
      <dgm:spPr/>
      <dgm:t>
        <a:bodyPr/>
        <a:lstStyle/>
        <a:p>
          <a:endParaRPr lang="en-US"/>
        </a:p>
      </dgm:t>
    </dgm:pt>
    <dgm:pt modelId="{C03517C6-5EC5-44FF-9FA8-F907CBB34276}">
      <dgm:prSet/>
      <dgm:spPr/>
      <dgm:t>
        <a:bodyPr/>
        <a:lstStyle/>
        <a:p>
          <a:r>
            <a:rPr lang="en-US"/>
            <a:t>March</a:t>
          </a:r>
        </a:p>
      </dgm:t>
    </dgm:pt>
    <dgm:pt modelId="{E4A8B0AF-E747-475A-9F5B-064166FC0EA5}" type="parTrans" cxnId="{D6373985-3D02-475B-95EA-4BC5C18CA545}">
      <dgm:prSet/>
      <dgm:spPr/>
      <dgm:t>
        <a:bodyPr/>
        <a:lstStyle/>
        <a:p>
          <a:endParaRPr lang="en-US"/>
        </a:p>
      </dgm:t>
    </dgm:pt>
    <dgm:pt modelId="{5BAB5B69-4737-4CB2-A391-C2C5156B12FB}" type="sibTrans" cxnId="{D6373985-3D02-475B-95EA-4BC5C18CA545}">
      <dgm:prSet/>
      <dgm:spPr/>
      <dgm:t>
        <a:bodyPr/>
        <a:lstStyle/>
        <a:p>
          <a:endParaRPr lang="en-US"/>
        </a:p>
      </dgm:t>
    </dgm:pt>
    <dgm:pt modelId="{D834C601-060D-488F-A4BF-0E2D460FA764}">
      <dgm:prSet/>
      <dgm:spPr/>
      <dgm:t>
        <a:bodyPr/>
        <a:lstStyle/>
        <a:p>
          <a:r>
            <a:rPr lang="en-US" b="1"/>
            <a:t>Steering Committee Meeting 2</a:t>
          </a:r>
        </a:p>
      </dgm:t>
    </dgm:pt>
    <dgm:pt modelId="{A4ABE72F-EBD4-4C4B-9528-67FBC7EA6241}" type="parTrans" cxnId="{3E26F756-E965-43AA-8044-E642042F1B99}">
      <dgm:prSet/>
      <dgm:spPr/>
      <dgm:t>
        <a:bodyPr/>
        <a:lstStyle/>
        <a:p>
          <a:endParaRPr lang="en-US"/>
        </a:p>
      </dgm:t>
    </dgm:pt>
    <dgm:pt modelId="{EF936827-99F4-40FE-A4F8-ABA7FA7461C4}" type="sibTrans" cxnId="{3E26F756-E965-43AA-8044-E642042F1B99}">
      <dgm:prSet/>
      <dgm:spPr/>
      <dgm:t>
        <a:bodyPr/>
        <a:lstStyle/>
        <a:p>
          <a:endParaRPr lang="en-US"/>
        </a:p>
      </dgm:t>
    </dgm:pt>
    <dgm:pt modelId="{E8FC86BF-602B-4474-9B29-5AD58E243677}">
      <dgm:prSet/>
      <dgm:spPr/>
      <dgm:t>
        <a:bodyPr/>
        <a:lstStyle/>
        <a:p>
          <a:r>
            <a:rPr lang="en-US"/>
            <a:t>Objectives: Identify subcommittees and subcommittee members</a:t>
          </a:r>
        </a:p>
      </dgm:t>
    </dgm:pt>
    <dgm:pt modelId="{1D8B2915-86E4-4D68-8719-68E18A26D922}" type="parTrans" cxnId="{01DAA038-3503-4A9D-AE99-BB590C79484B}">
      <dgm:prSet/>
      <dgm:spPr/>
      <dgm:t>
        <a:bodyPr/>
        <a:lstStyle/>
        <a:p>
          <a:endParaRPr lang="en-US"/>
        </a:p>
      </dgm:t>
    </dgm:pt>
    <dgm:pt modelId="{F7E7415F-DCBE-4576-A9DA-8C83ECA2DCA5}" type="sibTrans" cxnId="{01DAA038-3503-4A9D-AE99-BB590C79484B}">
      <dgm:prSet/>
      <dgm:spPr/>
      <dgm:t>
        <a:bodyPr/>
        <a:lstStyle/>
        <a:p>
          <a:endParaRPr lang="en-US"/>
        </a:p>
      </dgm:t>
    </dgm:pt>
    <dgm:pt modelId="{3A6ADF87-3C65-4191-8A17-1B888AE5F922}">
      <dgm:prSet/>
      <dgm:spPr/>
      <dgm:t>
        <a:bodyPr/>
        <a:lstStyle/>
        <a:p>
          <a:r>
            <a:rPr lang="en-US"/>
            <a:t>April–June</a:t>
          </a:r>
        </a:p>
      </dgm:t>
    </dgm:pt>
    <dgm:pt modelId="{EA6CAF08-5DD7-4F19-9D56-7BBF87D42340}" type="parTrans" cxnId="{40D5EF05-CEEC-40D9-8F05-D3F2B7F2D07F}">
      <dgm:prSet/>
      <dgm:spPr/>
      <dgm:t>
        <a:bodyPr/>
        <a:lstStyle/>
        <a:p>
          <a:endParaRPr lang="en-US"/>
        </a:p>
      </dgm:t>
    </dgm:pt>
    <dgm:pt modelId="{083A57BF-B744-4153-9A32-2EA05C541BA9}" type="sibTrans" cxnId="{40D5EF05-CEEC-40D9-8F05-D3F2B7F2D07F}">
      <dgm:prSet/>
      <dgm:spPr/>
      <dgm:t>
        <a:bodyPr/>
        <a:lstStyle/>
        <a:p>
          <a:endParaRPr lang="en-US"/>
        </a:p>
      </dgm:t>
    </dgm:pt>
    <dgm:pt modelId="{1945A369-46BD-433F-9692-D06EDA89B559}">
      <dgm:prSet/>
      <dgm:spPr/>
      <dgm:t>
        <a:bodyPr/>
        <a:lstStyle/>
        <a:p>
          <a:r>
            <a:rPr lang="en-US" b="1"/>
            <a:t>Subcommittees convene</a:t>
          </a:r>
        </a:p>
      </dgm:t>
    </dgm:pt>
    <dgm:pt modelId="{9075A9F1-C7FA-42D5-A248-DDD0069A0F81}" type="parTrans" cxnId="{AF892099-3937-4750-8E7F-4389983EB973}">
      <dgm:prSet/>
      <dgm:spPr/>
      <dgm:t>
        <a:bodyPr/>
        <a:lstStyle/>
        <a:p>
          <a:endParaRPr lang="en-US"/>
        </a:p>
      </dgm:t>
    </dgm:pt>
    <dgm:pt modelId="{8E076464-18CC-4A9C-8F1D-B12EEE24AD0A}" type="sibTrans" cxnId="{AF892099-3937-4750-8E7F-4389983EB973}">
      <dgm:prSet/>
      <dgm:spPr/>
      <dgm:t>
        <a:bodyPr/>
        <a:lstStyle/>
        <a:p>
          <a:endParaRPr lang="en-US"/>
        </a:p>
      </dgm:t>
    </dgm:pt>
    <dgm:pt modelId="{35DAB0A0-B529-40B1-A7B2-F073019BF458}">
      <dgm:prSet/>
      <dgm:spPr/>
      <dgm:t>
        <a:bodyPr/>
        <a:lstStyle/>
        <a:p>
          <a:r>
            <a:rPr lang="en-US"/>
            <a:t>Objectives: Collaborate and identify efforts, areas for improvement, and develop recommendations</a:t>
          </a:r>
        </a:p>
      </dgm:t>
    </dgm:pt>
    <dgm:pt modelId="{38464FC4-E1D9-4CD3-83BD-3E4EE9A728C9}" type="parTrans" cxnId="{C223BE0E-1A9B-4568-99F4-EF1015B73670}">
      <dgm:prSet/>
      <dgm:spPr/>
      <dgm:t>
        <a:bodyPr/>
        <a:lstStyle/>
        <a:p>
          <a:endParaRPr lang="en-US"/>
        </a:p>
      </dgm:t>
    </dgm:pt>
    <dgm:pt modelId="{98CACA88-01D2-4EEB-9D2D-93B32AC3F7D4}" type="sibTrans" cxnId="{C223BE0E-1A9B-4568-99F4-EF1015B73670}">
      <dgm:prSet/>
      <dgm:spPr/>
      <dgm:t>
        <a:bodyPr/>
        <a:lstStyle/>
        <a:p>
          <a:endParaRPr lang="en-US"/>
        </a:p>
      </dgm:t>
    </dgm:pt>
    <dgm:pt modelId="{715E23D0-60E9-44E3-B38C-D08AD09490B7}">
      <dgm:prSet/>
      <dgm:spPr>
        <a:solidFill>
          <a:schemeClr val="accent5">
            <a:lumMod val="75000"/>
          </a:schemeClr>
        </a:solidFill>
      </dgm:spPr>
      <dgm:t>
        <a:bodyPr/>
        <a:lstStyle/>
        <a:p>
          <a:r>
            <a:rPr lang="en-US"/>
            <a:t>June-August</a:t>
          </a:r>
        </a:p>
      </dgm:t>
    </dgm:pt>
    <dgm:pt modelId="{4102FFA4-0274-4DCD-BEFD-A3399F634BAA}" type="parTrans" cxnId="{603EF286-BAA0-43F1-90E0-22DFDCB84DEC}">
      <dgm:prSet/>
      <dgm:spPr/>
      <dgm:t>
        <a:bodyPr/>
        <a:lstStyle/>
        <a:p>
          <a:endParaRPr lang="en-US"/>
        </a:p>
      </dgm:t>
    </dgm:pt>
    <dgm:pt modelId="{D89B19F3-6E5D-44AD-AC0F-90CCA3BFB985}" type="sibTrans" cxnId="{603EF286-BAA0-43F1-90E0-22DFDCB84DEC}">
      <dgm:prSet/>
      <dgm:spPr/>
      <dgm:t>
        <a:bodyPr/>
        <a:lstStyle/>
        <a:p>
          <a:endParaRPr lang="en-US"/>
        </a:p>
      </dgm:t>
    </dgm:pt>
    <dgm:pt modelId="{5EF532FE-F7F8-401C-BFDA-6C03930AEBA5}">
      <dgm:prSet/>
      <dgm:spPr/>
      <dgm:t>
        <a:bodyPr/>
        <a:lstStyle/>
        <a:p>
          <a:pPr rtl="0"/>
          <a:r>
            <a:rPr lang="en-US" b="1"/>
            <a:t>Steering Committee </a:t>
          </a:r>
          <a:r>
            <a:rPr lang="en-US" b="1">
              <a:latin typeface="Work Sans"/>
            </a:rPr>
            <a:t>Meetings 3, 4, 5</a:t>
          </a:r>
        </a:p>
      </dgm:t>
    </dgm:pt>
    <dgm:pt modelId="{C95A11D0-FE13-447B-AE0E-A9F328B5D165}" type="parTrans" cxnId="{BEF52FC2-D1C8-4F22-BC0D-5A60AF0986AE}">
      <dgm:prSet/>
      <dgm:spPr/>
      <dgm:t>
        <a:bodyPr/>
        <a:lstStyle/>
        <a:p>
          <a:endParaRPr lang="en-US"/>
        </a:p>
      </dgm:t>
    </dgm:pt>
    <dgm:pt modelId="{3BC69161-1997-4404-B234-4773466914CA}" type="sibTrans" cxnId="{BEF52FC2-D1C8-4F22-BC0D-5A60AF0986AE}">
      <dgm:prSet/>
      <dgm:spPr/>
      <dgm:t>
        <a:bodyPr/>
        <a:lstStyle/>
        <a:p>
          <a:endParaRPr lang="en-US"/>
        </a:p>
      </dgm:t>
    </dgm:pt>
    <dgm:pt modelId="{9341C3ED-A278-439E-A065-78970F86A029}">
      <dgm:prSet phldr="0"/>
      <dgm:spPr/>
      <dgm:t>
        <a:bodyPr/>
        <a:lstStyle/>
        <a:p>
          <a:r>
            <a:rPr lang="en-US"/>
            <a:t>Objectives: Review subcommittee recommendations and submit recommendations to Iowa ADS</a:t>
          </a:r>
        </a:p>
      </dgm:t>
    </dgm:pt>
    <dgm:pt modelId="{D90F3576-B51C-451E-9893-CDFD7E2267A6}" type="parTrans" cxnId="{1A425353-5AB0-4B8A-9E0C-E7FC6241FA88}">
      <dgm:prSet/>
      <dgm:spPr/>
      <dgm:t>
        <a:bodyPr/>
        <a:lstStyle/>
        <a:p>
          <a:endParaRPr lang="en-US"/>
        </a:p>
      </dgm:t>
    </dgm:pt>
    <dgm:pt modelId="{BD6EAA40-7B2D-47FF-A9B2-B2DA3D971F2B}" type="sibTrans" cxnId="{1A425353-5AB0-4B8A-9E0C-E7FC6241FA88}">
      <dgm:prSet/>
      <dgm:spPr/>
      <dgm:t>
        <a:bodyPr/>
        <a:lstStyle/>
        <a:p>
          <a:endParaRPr lang="en-US"/>
        </a:p>
      </dgm:t>
    </dgm:pt>
    <dgm:pt modelId="{407CF3FB-713A-4696-9217-F0A061687263}" type="pres">
      <dgm:prSet presAssocID="{6E81FFCF-6605-46B9-98E8-E22289F679BB}" presName="Name0" presStyleCnt="0">
        <dgm:presLayoutVars>
          <dgm:chMax/>
          <dgm:chPref/>
          <dgm:animLvl val="lvl"/>
        </dgm:presLayoutVars>
      </dgm:prSet>
      <dgm:spPr/>
    </dgm:pt>
    <dgm:pt modelId="{5C20AE5C-31D4-4D7D-BF5E-AD04987A66D8}" type="pres">
      <dgm:prSet presAssocID="{F85B3DA8-7695-47F1-A630-39D6DDB0577F}" presName="composite1" presStyleCnt="0"/>
      <dgm:spPr/>
    </dgm:pt>
    <dgm:pt modelId="{BCE4CBFD-7E68-4679-9E1B-EC1BE41C094B}" type="pres">
      <dgm:prSet presAssocID="{F85B3DA8-7695-47F1-A630-39D6DDB0577F}" presName="parent1" presStyleLbl="alignNode1" presStyleIdx="0" presStyleCnt="4">
        <dgm:presLayoutVars>
          <dgm:chMax val="1"/>
          <dgm:chPref val="1"/>
          <dgm:bulletEnabled val="1"/>
        </dgm:presLayoutVars>
      </dgm:prSet>
      <dgm:spPr/>
    </dgm:pt>
    <dgm:pt modelId="{984F136E-1649-4A74-A93C-30225BD6EB84}" type="pres">
      <dgm:prSet presAssocID="{F85B3DA8-7695-47F1-A630-39D6DDB0577F}" presName="Childtext1" presStyleLbl="revTx" presStyleIdx="0" presStyleCnt="4">
        <dgm:presLayoutVars>
          <dgm:bulletEnabled val="1"/>
        </dgm:presLayoutVars>
      </dgm:prSet>
      <dgm:spPr/>
    </dgm:pt>
    <dgm:pt modelId="{0077D90B-0A4C-4CCE-B3DB-09F9304B80BF}" type="pres">
      <dgm:prSet presAssocID="{F85B3DA8-7695-47F1-A630-39D6DDB0577F}" presName="ConnectLine1" presStyleLbl="sibTrans1D1" presStyleIdx="0" presStyleCnt="4"/>
      <dgm:spPr>
        <a:noFill/>
        <a:ln w="6350" cap="flat" cmpd="sng" algn="ctr">
          <a:solidFill>
            <a:schemeClr val="accent2">
              <a:hueOff val="0"/>
              <a:satOff val="0"/>
              <a:lumOff val="0"/>
              <a:alphaOff val="0"/>
            </a:schemeClr>
          </a:solidFill>
          <a:prstDash val="dash"/>
          <a:miter lim="800000"/>
        </a:ln>
        <a:effectLst/>
      </dgm:spPr>
    </dgm:pt>
    <dgm:pt modelId="{D2D07165-C368-46AD-A715-7BAAC53448BD}" type="pres">
      <dgm:prSet presAssocID="{F85B3DA8-7695-47F1-A630-39D6DDB0577F}" presName="ConnectLineEnd1" presStyleLbl="lnNode1" presStyleIdx="0" presStyleCnt="4"/>
      <dgm:spPr/>
    </dgm:pt>
    <dgm:pt modelId="{21BB46AA-6DEE-4C68-8AF2-932AE1021C82}" type="pres">
      <dgm:prSet presAssocID="{F85B3DA8-7695-47F1-A630-39D6DDB0577F}" presName="EmptyPane1" presStyleCnt="0"/>
      <dgm:spPr/>
    </dgm:pt>
    <dgm:pt modelId="{8172A3E7-B9F7-49F3-B57E-AD2D1246B62A}" type="pres">
      <dgm:prSet presAssocID="{A048B6EC-3984-441D-8E42-8E6A612B9613}" presName="spaceBetweenRectangles1" presStyleCnt="0"/>
      <dgm:spPr/>
    </dgm:pt>
    <dgm:pt modelId="{94A0F74C-58DE-4F09-BE32-7463C9009C2B}" type="pres">
      <dgm:prSet presAssocID="{C03517C6-5EC5-44FF-9FA8-F907CBB34276}" presName="composite1" presStyleCnt="0"/>
      <dgm:spPr/>
    </dgm:pt>
    <dgm:pt modelId="{42A72333-04AC-4B1E-88F2-EA28430F0774}" type="pres">
      <dgm:prSet presAssocID="{C03517C6-5EC5-44FF-9FA8-F907CBB34276}" presName="parent1" presStyleLbl="alignNode1" presStyleIdx="1" presStyleCnt="4">
        <dgm:presLayoutVars>
          <dgm:chMax val="1"/>
          <dgm:chPref val="1"/>
          <dgm:bulletEnabled val="1"/>
        </dgm:presLayoutVars>
      </dgm:prSet>
      <dgm:spPr/>
    </dgm:pt>
    <dgm:pt modelId="{0A1F9CD7-732A-49D1-852F-B1B7BA2018E6}" type="pres">
      <dgm:prSet presAssocID="{C03517C6-5EC5-44FF-9FA8-F907CBB34276}" presName="Childtext1" presStyleLbl="revTx" presStyleIdx="1" presStyleCnt="4">
        <dgm:presLayoutVars>
          <dgm:bulletEnabled val="1"/>
        </dgm:presLayoutVars>
      </dgm:prSet>
      <dgm:spPr/>
    </dgm:pt>
    <dgm:pt modelId="{AF602764-82D7-470F-B03C-2DE96931F53D}" type="pres">
      <dgm:prSet presAssocID="{C03517C6-5EC5-44FF-9FA8-F907CBB34276}" presName="ConnectLine1" presStyleLbl="sibTrans1D1" presStyleIdx="1" presStyleCnt="4"/>
      <dgm:spPr>
        <a:noFill/>
        <a:ln w="6350" cap="flat" cmpd="sng" algn="ctr">
          <a:solidFill>
            <a:schemeClr val="accent3">
              <a:hueOff val="0"/>
              <a:satOff val="0"/>
              <a:lumOff val="0"/>
              <a:alphaOff val="0"/>
            </a:schemeClr>
          </a:solidFill>
          <a:prstDash val="dash"/>
          <a:miter lim="800000"/>
        </a:ln>
        <a:effectLst/>
      </dgm:spPr>
    </dgm:pt>
    <dgm:pt modelId="{279FB3F4-52B6-4930-9CA9-F268324539E0}" type="pres">
      <dgm:prSet presAssocID="{C03517C6-5EC5-44FF-9FA8-F907CBB34276}" presName="ConnectLineEnd1" presStyleLbl="lnNode1" presStyleIdx="1" presStyleCnt="4"/>
      <dgm:spPr/>
    </dgm:pt>
    <dgm:pt modelId="{43AF5CC2-39CC-4C20-B22F-8D3F529883FA}" type="pres">
      <dgm:prSet presAssocID="{C03517C6-5EC5-44FF-9FA8-F907CBB34276}" presName="EmptyPane1" presStyleCnt="0"/>
      <dgm:spPr/>
    </dgm:pt>
    <dgm:pt modelId="{9988D6D9-42CB-468D-8DE8-BAF223D45C90}" type="pres">
      <dgm:prSet presAssocID="{5BAB5B69-4737-4CB2-A391-C2C5156B12FB}" presName="spaceBetweenRectangles1" presStyleCnt="0"/>
      <dgm:spPr/>
    </dgm:pt>
    <dgm:pt modelId="{263D2614-6979-41D3-9F91-512D2AC668F6}" type="pres">
      <dgm:prSet presAssocID="{3A6ADF87-3C65-4191-8A17-1B888AE5F922}" presName="composite1" presStyleCnt="0"/>
      <dgm:spPr/>
    </dgm:pt>
    <dgm:pt modelId="{31271B52-7A53-41DE-B6B3-02AD38205387}" type="pres">
      <dgm:prSet presAssocID="{3A6ADF87-3C65-4191-8A17-1B888AE5F922}" presName="parent1" presStyleLbl="alignNode1" presStyleIdx="2" presStyleCnt="4" custScaleX="108352">
        <dgm:presLayoutVars>
          <dgm:chMax val="1"/>
          <dgm:chPref val="1"/>
          <dgm:bulletEnabled val="1"/>
        </dgm:presLayoutVars>
      </dgm:prSet>
      <dgm:spPr/>
    </dgm:pt>
    <dgm:pt modelId="{2B88008A-8768-4EE1-860A-D7299AF969DD}" type="pres">
      <dgm:prSet presAssocID="{3A6ADF87-3C65-4191-8A17-1B888AE5F922}" presName="Childtext1" presStyleLbl="revTx" presStyleIdx="2" presStyleCnt="4">
        <dgm:presLayoutVars>
          <dgm:bulletEnabled val="1"/>
        </dgm:presLayoutVars>
      </dgm:prSet>
      <dgm:spPr/>
    </dgm:pt>
    <dgm:pt modelId="{9AE12FF4-3996-4069-BB40-D7ADE64B5094}" type="pres">
      <dgm:prSet presAssocID="{3A6ADF87-3C65-4191-8A17-1B888AE5F922}" presName="ConnectLine1" presStyleLbl="sibTrans1D1" presStyleIdx="2" presStyleCnt="4"/>
      <dgm:spPr>
        <a:noFill/>
        <a:ln w="6350" cap="flat" cmpd="sng" algn="ctr">
          <a:solidFill>
            <a:schemeClr val="accent4">
              <a:hueOff val="0"/>
              <a:satOff val="0"/>
              <a:lumOff val="0"/>
              <a:alphaOff val="0"/>
            </a:schemeClr>
          </a:solidFill>
          <a:prstDash val="dash"/>
          <a:miter lim="800000"/>
        </a:ln>
        <a:effectLst/>
      </dgm:spPr>
    </dgm:pt>
    <dgm:pt modelId="{1F72E5AF-C74F-4D45-A881-0228F10F5385}" type="pres">
      <dgm:prSet presAssocID="{3A6ADF87-3C65-4191-8A17-1B888AE5F922}" presName="ConnectLineEnd1" presStyleLbl="lnNode1" presStyleIdx="2" presStyleCnt="4"/>
      <dgm:spPr/>
    </dgm:pt>
    <dgm:pt modelId="{81BA9C76-3F83-4090-8C1A-4420A568E537}" type="pres">
      <dgm:prSet presAssocID="{3A6ADF87-3C65-4191-8A17-1B888AE5F922}" presName="EmptyPane1" presStyleCnt="0"/>
      <dgm:spPr/>
    </dgm:pt>
    <dgm:pt modelId="{CC8E5C29-59A9-4BA9-B82A-08BD233BBC12}" type="pres">
      <dgm:prSet presAssocID="{083A57BF-B744-4153-9A32-2EA05C541BA9}" presName="spaceBetweenRectangles1" presStyleCnt="0"/>
      <dgm:spPr/>
    </dgm:pt>
    <dgm:pt modelId="{2F4F2888-231A-4038-99D0-B14A13148951}" type="pres">
      <dgm:prSet presAssocID="{715E23D0-60E9-44E3-B38C-D08AD09490B7}" presName="composite1" presStyleCnt="0"/>
      <dgm:spPr/>
    </dgm:pt>
    <dgm:pt modelId="{E4FE04DB-9F55-4138-9480-08AF285B31DF}" type="pres">
      <dgm:prSet presAssocID="{715E23D0-60E9-44E3-B38C-D08AD09490B7}" presName="parent1" presStyleLbl="alignNode1" presStyleIdx="3" presStyleCnt="4" custLinFactNeighborX="-19150" custLinFactNeighborY="-1577">
        <dgm:presLayoutVars>
          <dgm:chMax val="1"/>
          <dgm:chPref val="1"/>
          <dgm:bulletEnabled val="1"/>
        </dgm:presLayoutVars>
      </dgm:prSet>
      <dgm:spPr/>
    </dgm:pt>
    <dgm:pt modelId="{48856481-0346-4026-A420-11DC84596F5A}" type="pres">
      <dgm:prSet presAssocID="{715E23D0-60E9-44E3-B38C-D08AD09490B7}" presName="Childtext1" presStyleLbl="revTx" presStyleIdx="3" presStyleCnt="4" custScaleX="128310">
        <dgm:presLayoutVars>
          <dgm:bulletEnabled val="1"/>
        </dgm:presLayoutVars>
      </dgm:prSet>
      <dgm:spPr/>
    </dgm:pt>
    <dgm:pt modelId="{87B1761A-27BC-4270-A737-7969880EF3D7}" type="pres">
      <dgm:prSet presAssocID="{715E23D0-60E9-44E3-B38C-D08AD09490B7}" presName="ConnectLine1" presStyleLbl="sibTrans1D1" presStyleIdx="3" presStyleCnt="4" custLinFactX="-414400" custLinFactNeighborX="-500000" custLinFactNeighborY="10522"/>
      <dgm:spPr>
        <a:noFill/>
        <a:ln w="6350" cap="flat" cmpd="sng" algn="ctr">
          <a:solidFill>
            <a:schemeClr val="accent5">
              <a:hueOff val="0"/>
              <a:satOff val="0"/>
              <a:lumOff val="0"/>
              <a:alphaOff val="0"/>
            </a:schemeClr>
          </a:solidFill>
          <a:prstDash val="dash"/>
          <a:miter lim="800000"/>
        </a:ln>
        <a:effectLst/>
      </dgm:spPr>
    </dgm:pt>
    <dgm:pt modelId="{BCC1F1F1-284C-4FC2-90E3-334A1A121670}" type="pres">
      <dgm:prSet presAssocID="{715E23D0-60E9-44E3-B38C-D08AD09490B7}" presName="ConnectLineEnd1" presStyleLbl="lnNode1" presStyleIdx="3" presStyleCnt="4" custLinFactX="-147725" custLinFactNeighborX="-200000" custLinFactNeighborY="-10075"/>
      <dgm:spPr/>
    </dgm:pt>
    <dgm:pt modelId="{2ACBE285-C313-4FDE-A316-87A4E098DBCE}" type="pres">
      <dgm:prSet presAssocID="{715E23D0-60E9-44E3-B38C-D08AD09490B7}" presName="EmptyPane1" presStyleCnt="0"/>
      <dgm:spPr/>
    </dgm:pt>
  </dgm:ptLst>
  <dgm:cxnLst>
    <dgm:cxn modelId="{3C3E2A00-4AD3-4B93-B6CC-8A1F5E220469}" type="presOf" srcId="{715E23D0-60E9-44E3-B38C-D08AD09490B7}" destId="{E4FE04DB-9F55-4138-9480-08AF285B31DF}" srcOrd="0" destOrd="0" presId="urn:microsoft.com/office/officeart/2016/7/layout/RoundedRectangleTimeline"/>
    <dgm:cxn modelId="{56C3C604-583A-4FCD-8382-E6EF365AD0F2}" type="presOf" srcId="{9F3B241A-A155-43E0-BE9D-EE1E2B4D3E3E}" destId="{984F136E-1649-4A74-A93C-30225BD6EB84}" srcOrd="0" destOrd="0" presId="urn:microsoft.com/office/officeart/2016/7/layout/RoundedRectangleTimeline"/>
    <dgm:cxn modelId="{40D5EF05-CEEC-40D9-8F05-D3F2B7F2D07F}" srcId="{6E81FFCF-6605-46B9-98E8-E22289F679BB}" destId="{3A6ADF87-3C65-4191-8A17-1B888AE5F922}" srcOrd="2" destOrd="0" parTransId="{EA6CAF08-5DD7-4F19-9D56-7BBF87D42340}" sibTransId="{083A57BF-B744-4153-9A32-2EA05C541BA9}"/>
    <dgm:cxn modelId="{C223BE0E-1A9B-4568-99F4-EF1015B73670}" srcId="{3A6ADF87-3C65-4191-8A17-1B888AE5F922}" destId="{35DAB0A0-B529-40B1-A7B2-F073019BF458}" srcOrd="1" destOrd="0" parTransId="{38464FC4-E1D9-4CD3-83BD-3E4EE9A728C9}" sibTransId="{98CACA88-01D2-4EEB-9D2D-93B32AC3F7D4}"/>
    <dgm:cxn modelId="{7D033215-CF54-4D7A-B877-BD2AB65F8190}" type="presOf" srcId="{C03517C6-5EC5-44FF-9FA8-F907CBB34276}" destId="{42A72333-04AC-4B1E-88F2-EA28430F0774}" srcOrd="0" destOrd="0" presId="urn:microsoft.com/office/officeart/2016/7/layout/RoundedRectangleTimeline"/>
    <dgm:cxn modelId="{72D05423-D78A-4C9B-BF91-69BD48E9E777}" srcId="{F85B3DA8-7695-47F1-A630-39D6DDB0577F}" destId="{9F3B241A-A155-43E0-BE9D-EE1E2B4D3E3E}" srcOrd="0" destOrd="0" parTransId="{A5912ED0-B3A6-448F-B7CD-57483D392240}" sibTransId="{E1EB6F63-3FB5-4BCB-ADBC-1BC12AD9A7C2}"/>
    <dgm:cxn modelId="{01DAA038-3503-4A9D-AE99-BB590C79484B}" srcId="{C03517C6-5EC5-44FF-9FA8-F907CBB34276}" destId="{E8FC86BF-602B-4474-9B29-5AD58E243677}" srcOrd="1" destOrd="0" parTransId="{1D8B2915-86E4-4D68-8719-68E18A26D922}" sibTransId="{F7E7415F-DCBE-4576-A9DA-8C83ECA2DCA5}"/>
    <dgm:cxn modelId="{0F7F6564-3B40-4C2B-88BA-2993EACCC507}" type="presOf" srcId="{6E81FFCF-6605-46B9-98E8-E22289F679BB}" destId="{407CF3FB-713A-4696-9217-F0A061687263}" srcOrd="0" destOrd="0" presId="urn:microsoft.com/office/officeart/2016/7/layout/RoundedRectangleTimeline"/>
    <dgm:cxn modelId="{0806804C-8A57-45B6-B71E-6092FC882A05}" type="presOf" srcId="{4F2BCF08-E9C0-42D7-8122-0FB1C0EBAEAF}" destId="{984F136E-1649-4A74-A93C-30225BD6EB84}" srcOrd="0" destOrd="1" presId="urn:microsoft.com/office/officeart/2016/7/layout/RoundedRectangleTimeline"/>
    <dgm:cxn modelId="{81270C71-4CB5-4F14-A3F6-6593B07CB2C1}" type="presOf" srcId="{5EF532FE-F7F8-401C-BFDA-6C03930AEBA5}" destId="{48856481-0346-4026-A420-11DC84596F5A}" srcOrd="0" destOrd="0" presId="urn:microsoft.com/office/officeart/2016/7/layout/RoundedRectangleTimeline"/>
    <dgm:cxn modelId="{451BBB72-D688-4D5F-89D2-991C3CFC1957}" type="presOf" srcId="{9341C3ED-A278-439E-A065-78970F86A029}" destId="{48856481-0346-4026-A420-11DC84596F5A}" srcOrd="0" destOrd="1" presId="urn:microsoft.com/office/officeart/2016/7/layout/RoundedRectangleTimeline"/>
    <dgm:cxn modelId="{1A425353-5AB0-4B8A-9E0C-E7FC6241FA88}" srcId="{715E23D0-60E9-44E3-B38C-D08AD09490B7}" destId="{9341C3ED-A278-439E-A065-78970F86A029}" srcOrd="1" destOrd="0" parTransId="{D90F3576-B51C-451E-9893-CDFD7E2267A6}" sibTransId="{BD6EAA40-7B2D-47FF-A9B2-B2DA3D971F2B}"/>
    <dgm:cxn modelId="{3E26F756-E965-43AA-8044-E642042F1B99}" srcId="{C03517C6-5EC5-44FF-9FA8-F907CBB34276}" destId="{D834C601-060D-488F-A4BF-0E2D460FA764}" srcOrd="0" destOrd="0" parTransId="{A4ABE72F-EBD4-4C4B-9528-67FBC7EA6241}" sibTransId="{EF936827-99F4-40FE-A4F8-ABA7FA7461C4}"/>
    <dgm:cxn modelId="{D6373985-3D02-475B-95EA-4BC5C18CA545}" srcId="{6E81FFCF-6605-46B9-98E8-E22289F679BB}" destId="{C03517C6-5EC5-44FF-9FA8-F907CBB34276}" srcOrd="1" destOrd="0" parTransId="{E4A8B0AF-E747-475A-9F5B-064166FC0EA5}" sibTransId="{5BAB5B69-4737-4CB2-A391-C2C5156B12FB}"/>
    <dgm:cxn modelId="{603EF286-BAA0-43F1-90E0-22DFDCB84DEC}" srcId="{6E81FFCF-6605-46B9-98E8-E22289F679BB}" destId="{715E23D0-60E9-44E3-B38C-D08AD09490B7}" srcOrd="3" destOrd="0" parTransId="{4102FFA4-0274-4DCD-BEFD-A3399F634BAA}" sibTransId="{D89B19F3-6E5D-44AD-AC0F-90CCA3BFB985}"/>
    <dgm:cxn modelId="{AF892099-3937-4750-8E7F-4389983EB973}" srcId="{3A6ADF87-3C65-4191-8A17-1B888AE5F922}" destId="{1945A369-46BD-433F-9692-D06EDA89B559}" srcOrd="0" destOrd="0" parTransId="{9075A9F1-C7FA-42D5-A248-DDD0069A0F81}" sibTransId="{8E076464-18CC-4A9C-8F1D-B12EEE24AD0A}"/>
    <dgm:cxn modelId="{F23655A1-B8BB-45EF-96BA-E907502EBB12}" type="presOf" srcId="{35DAB0A0-B529-40B1-A7B2-F073019BF458}" destId="{2B88008A-8768-4EE1-860A-D7299AF969DD}" srcOrd="0" destOrd="1" presId="urn:microsoft.com/office/officeart/2016/7/layout/RoundedRectangleTimeline"/>
    <dgm:cxn modelId="{88E4D1BA-6CF4-445E-BAF6-6F6DFE28F3F6}" type="presOf" srcId="{3A6ADF87-3C65-4191-8A17-1B888AE5F922}" destId="{31271B52-7A53-41DE-B6B3-02AD38205387}" srcOrd="0" destOrd="0" presId="urn:microsoft.com/office/officeart/2016/7/layout/RoundedRectangleTimeline"/>
    <dgm:cxn modelId="{1A4494C0-DC28-444D-A8EE-C5F5764A879B}" srcId="{F85B3DA8-7695-47F1-A630-39D6DDB0577F}" destId="{4F2BCF08-E9C0-42D7-8122-0FB1C0EBAEAF}" srcOrd="1" destOrd="0" parTransId="{F4BF449B-65C5-432E-8F10-6C9E50A36F5F}" sibTransId="{A8CDB4B3-A356-4276-ADBF-520051DAD3B3}"/>
    <dgm:cxn modelId="{BEF52FC2-D1C8-4F22-BC0D-5A60AF0986AE}" srcId="{715E23D0-60E9-44E3-B38C-D08AD09490B7}" destId="{5EF532FE-F7F8-401C-BFDA-6C03930AEBA5}" srcOrd="0" destOrd="0" parTransId="{C95A11D0-FE13-447B-AE0E-A9F328B5D165}" sibTransId="{3BC69161-1997-4404-B234-4773466914CA}"/>
    <dgm:cxn modelId="{8E4E25C5-6254-42F1-A603-0546B465CF44}" type="presOf" srcId="{D834C601-060D-488F-A4BF-0E2D460FA764}" destId="{0A1F9CD7-732A-49D1-852F-B1B7BA2018E6}" srcOrd="0" destOrd="0" presId="urn:microsoft.com/office/officeart/2016/7/layout/RoundedRectangleTimeline"/>
    <dgm:cxn modelId="{6883DBC8-BBE3-4056-9ED3-BDBD554A9691}" type="presOf" srcId="{1945A369-46BD-433F-9692-D06EDA89B559}" destId="{2B88008A-8768-4EE1-860A-D7299AF969DD}" srcOrd="0" destOrd="0" presId="urn:microsoft.com/office/officeart/2016/7/layout/RoundedRectangleTimeline"/>
    <dgm:cxn modelId="{895231D3-54B3-4292-99C1-8FB0212EC642}" type="presOf" srcId="{F85B3DA8-7695-47F1-A630-39D6DDB0577F}" destId="{BCE4CBFD-7E68-4679-9E1B-EC1BE41C094B}" srcOrd="0" destOrd="0" presId="urn:microsoft.com/office/officeart/2016/7/layout/RoundedRectangleTimeline"/>
    <dgm:cxn modelId="{74272FD9-90EC-4551-A5D7-DE1F75B203A5}" type="presOf" srcId="{E8FC86BF-602B-4474-9B29-5AD58E243677}" destId="{0A1F9CD7-732A-49D1-852F-B1B7BA2018E6}" srcOrd="0" destOrd="1" presId="urn:microsoft.com/office/officeart/2016/7/layout/RoundedRectangleTimeline"/>
    <dgm:cxn modelId="{0AEB86EB-52B1-45F5-A864-EB18DE89C1F6}" srcId="{6E81FFCF-6605-46B9-98E8-E22289F679BB}" destId="{F85B3DA8-7695-47F1-A630-39D6DDB0577F}" srcOrd="0" destOrd="0" parTransId="{4A5FD18D-CC25-4D11-BC28-BE1B7F5CDF9D}" sibTransId="{A048B6EC-3984-441D-8E42-8E6A612B9613}"/>
    <dgm:cxn modelId="{81159517-7D4F-4DA9-B664-39A5BF76D753}" type="presParOf" srcId="{407CF3FB-713A-4696-9217-F0A061687263}" destId="{5C20AE5C-31D4-4D7D-BF5E-AD04987A66D8}" srcOrd="0" destOrd="0" presId="urn:microsoft.com/office/officeart/2016/7/layout/RoundedRectangleTimeline"/>
    <dgm:cxn modelId="{1CBBEA42-EC18-491B-B2FD-FD9D544669E8}" type="presParOf" srcId="{5C20AE5C-31D4-4D7D-BF5E-AD04987A66D8}" destId="{BCE4CBFD-7E68-4679-9E1B-EC1BE41C094B}" srcOrd="0" destOrd="0" presId="urn:microsoft.com/office/officeart/2016/7/layout/RoundedRectangleTimeline"/>
    <dgm:cxn modelId="{71A54A23-E11C-4AAB-89DD-FDFC65BE029C}" type="presParOf" srcId="{5C20AE5C-31D4-4D7D-BF5E-AD04987A66D8}" destId="{984F136E-1649-4A74-A93C-30225BD6EB84}" srcOrd="1" destOrd="0" presId="urn:microsoft.com/office/officeart/2016/7/layout/RoundedRectangleTimeline"/>
    <dgm:cxn modelId="{2E350B20-8D48-46F4-B7F1-7652C39E58EF}" type="presParOf" srcId="{5C20AE5C-31D4-4D7D-BF5E-AD04987A66D8}" destId="{0077D90B-0A4C-4CCE-B3DB-09F9304B80BF}" srcOrd="2" destOrd="0" presId="urn:microsoft.com/office/officeart/2016/7/layout/RoundedRectangleTimeline"/>
    <dgm:cxn modelId="{A1AF6648-FA89-434B-AA90-00CEF9E6C76B}" type="presParOf" srcId="{5C20AE5C-31D4-4D7D-BF5E-AD04987A66D8}" destId="{D2D07165-C368-46AD-A715-7BAAC53448BD}" srcOrd="3" destOrd="0" presId="urn:microsoft.com/office/officeart/2016/7/layout/RoundedRectangleTimeline"/>
    <dgm:cxn modelId="{7073EE1D-8B69-40A6-9166-9D7A2525C60E}" type="presParOf" srcId="{5C20AE5C-31D4-4D7D-BF5E-AD04987A66D8}" destId="{21BB46AA-6DEE-4C68-8AF2-932AE1021C82}" srcOrd="4" destOrd="0" presId="urn:microsoft.com/office/officeart/2016/7/layout/RoundedRectangleTimeline"/>
    <dgm:cxn modelId="{E0E63208-C9A5-448E-962C-CD77027350C9}" type="presParOf" srcId="{407CF3FB-713A-4696-9217-F0A061687263}" destId="{8172A3E7-B9F7-49F3-B57E-AD2D1246B62A}" srcOrd="1" destOrd="0" presId="urn:microsoft.com/office/officeart/2016/7/layout/RoundedRectangleTimeline"/>
    <dgm:cxn modelId="{2504769C-1101-4E7C-B35E-D9843E46A4F8}" type="presParOf" srcId="{407CF3FB-713A-4696-9217-F0A061687263}" destId="{94A0F74C-58DE-4F09-BE32-7463C9009C2B}" srcOrd="2" destOrd="0" presId="urn:microsoft.com/office/officeart/2016/7/layout/RoundedRectangleTimeline"/>
    <dgm:cxn modelId="{1EB52575-C68A-4504-B977-592F8B2B4E5D}" type="presParOf" srcId="{94A0F74C-58DE-4F09-BE32-7463C9009C2B}" destId="{42A72333-04AC-4B1E-88F2-EA28430F0774}" srcOrd="0" destOrd="0" presId="urn:microsoft.com/office/officeart/2016/7/layout/RoundedRectangleTimeline"/>
    <dgm:cxn modelId="{3CEDAF5C-2BE9-41C2-B3ED-2E6B79356D9A}" type="presParOf" srcId="{94A0F74C-58DE-4F09-BE32-7463C9009C2B}" destId="{0A1F9CD7-732A-49D1-852F-B1B7BA2018E6}" srcOrd="1" destOrd="0" presId="urn:microsoft.com/office/officeart/2016/7/layout/RoundedRectangleTimeline"/>
    <dgm:cxn modelId="{5D414B9A-4C3C-4710-BFC6-19A200CF1C1D}" type="presParOf" srcId="{94A0F74C-58DE-4F09-BE32-7463C9009C2B}" destId="{AF602764-82D7-470F-B03C-2DE96931F53D}" srcOrd="2" destOrd="0" presId="urn:microsoft.com/office/officeart/2016/7/layout/RoundedRectangleTimeline"/>
    <dgm:cxn modelId="{27238C38-A1A4-4D8B-BAB2-34218E6222B1}" type="presParOf" srcId="{94A0F74C-58DE-4F09-BE32-7463C9009C2B}" destId="{279FB3F4-52B6-4930-9CA9-F268324539E0}" srcOrd="3" destOrd="0" presId="urn:microsoft.com/office/officeart/2016/7/layout/RoundedRectangleTimeline"/>
    <dgm:cxn modelId="{4ABC09B5-6713-4280-AEA2-EC969B6614B6}" type="presParOf" srcId="{94A0F74C-58DE-4F09-BE32-7463C9009C2B}" destId="{43AF5CC2-39CC-4C20-B22F-8D3F529883FA}" srcOrd="4" destOrd="0" presId="urn:microsoft.com/office/officeart/2016/7/layout/RoundedRectangleTimeline"/>
    <dgm:cxn modelId="{98B4ECBE-33DD-437A-ACD8-650D9B67B551}" type="presParOf" srcId="{407CF3FB-713A-4696-9217-F0A061687263}" destId="{9988D6D9-42CB-468D-8DE8-BAF223D45C90}" srcOrd="3" destOrd="0" presId="urn:microsoft.com/office/officeart/2016/7/layout/RoundedRectangleTimeline"/>
    <dgm:cxn modelId="{F134A732-67B1-48A2-BAB3-50EBF1706A1D}" type="presParOf" srcId="{407CF3FB-713A-4696-9217-F0A061687263}" destId="{263D2614-6979-41D3-9F91-512D2AC668F6}" srcOrd="4" destOrd="0" presId="urn:microsoft.com/office/officeart/2016/7/layout/RoundedRectangleTimeline"/>
    <dgm:cxn modelId="{B8659836-FAB3-4781-B5BA-B2294613360F}" type="presParOf" srcId="{263D2614-6979-41D3-9F91-512D2AC668F6}" destId="{31271B52-7A53-41DE-B6B3-02AD38205387}" srcOrd="0" destOrd="0" presId="urn:microsoft.com/office/officeart/2016/7/layout/RoundedRectangleTimeline"/>
    <dgm:cxn modelId="{A8391840-FEFA-4238-9623-2BDB71BD9BF5}" type="presParOf" srcId="{263D2614-6979-41D3-9F91-512D2AC668F6}" destId="{2B88008A-8768-4EE1-860A-D7299AF969DD}" srcOrd="1" destOrd="0" presId="urn:microsoft.com/office/officeart/2016/7/layout/RoundedRectangleTimeline"/>
    <dgm:cxn modelId="{0378EA70-04B6-471F-8EF0-D6A1566462C4}" type="presParOf" srcId="{263D2614-6979-41D3-9F91-512D2AC668F6}" destId="{9AE12FF4-3996-4069-BB40-D7ADE64B5094}" srcOrd="2" destOrd="0" presId="urn:microsoft.com/office/officeart/2016/7/layout/RoundedRectangleTimeline"/>
    <dgm:cxn modelId="{569FED4F-37D7-428C-B7D3-19DAC6EAB3B6}" type="presParOf" srcId="{263D2614-6979-41D3-9F91-512D2AC668F6}" destId="{1F72E5AF-C74F-4D45-A881-0228F10F5385}" srcOrd="3" destOrd="0" presId="urn:microsoft.com/office/officeart/2016/7/layout/RoundedRectangleTimeline"/>
    <dgm:cxn modelId="{EA884E80-F1A8-401B-B8F7-CB21765F4B67}" type="presParOf" srcId="{263D2614-6979-41D3-9F91-512D2AC668F6}" destId="{81BA9C76-3F83-4090-8C1A-4420A568E537}" srcOrd="4" destOrd="0" presId="urn:microsoft.com/office/officeart/2016/7/layout/RoundedRectangleTimeline"/>
    <dgm:cxn modelId="{987D4892-9908-4FF4-9F26-6D484F5BEF0C}" type="presParOf" srcId="{407CF3FB-713A-4696-9217-F0A061687263}" destId="{CC8E5C29-59A9-4BA9-B82A-08BD233BBC12}" srcOrd="5" destOrd="0" presId="urn:microsoft.com/office/officeart/2016/7/layout/RoundedRectangleTimeline"/>
    <dgm:cxn modelId="{DE84AA92-80E0-4859-AEC4-7B683621D21D}" type="presParOf" srcId="{407CF3FB-713A-4696-9217-F0A061687263}" destId="{2F4F2888-231A-4038-99D0-B14A13148951}" srcOrd="6" destOrd="0" presId="urn:microsoft.com/office/officeart/2016/7/layout/RoundedRectangleTimeline"/>
    <dgm:cxn modelId="{FACC9BB9-8AE5-4A63-BF12-4F12B19BB1B5}" type="presParOf" srcId="{2F4F2888-231A-4038-99D0-B14A13148951}" destId="{E4FE04DB-9F55-4138-9480-08AF285B31DF}" srcOrd="0" destOrd="0" presId="urn:microsoft.com/office/officeart/2016/7/layout/RoundedRectangleTimeline"/>
    <dgm:cxn modelId="{65950620-5F32-4487-8F82-09104C5E1342}" type="presParOf" srcId="{2F4F2888-231A-4038-99D0-B14A13148951}" destId="{48856481-0346-4026-A420-11DC84596F5A}" srcOrd="1" destOrd="0" presId="urn:microsoft.com/office/officeart/2016/7/layout/RoundedRectangleTimeline"/>
    <dgm:cxn modelId="{321414EF-A052-4CEA-9D46-6400D83783CB}" type="presParOf" srcId="{2F4F2888-231A-4038-99D0-B14A13148951}" destId="{87B1761A-27BC-4270-A737-7969880EF3D7}" srcOrd="2" destOrd="0" presId="urn:microsoft.com/office/officeart/2016/7/layout/RoundedRectangleTimeline"/>
    <dgm:cxn modelId="{A22F0C42-D0EA-4FD1-BF4C-2005555D01FB}" type="presParOf" srcId="{2F4F2888-231A-4038-99D0-B14A13148951}" destId="{BCC1F1F1-284C-4FC2-90E3-334A1A121670}" srcOrd="3" destOrd="0" presId="urn:microsoft.com/office/officeart/2016/7/layout/RoundedRectangleTimeline"/>
    <dgm:cxn modelId="{B868B59D-FC22-430F-8D47-66C6BDE28965}" type="presParOf" srcId="{2F4F2888-231A-4038-99D0-B14A13148951}" destId="{2ACBE285-C313-4FDE-A316-87A4E098DBCE}" srcOrd="4" destOrd="0" presId="urn:microsoft.com/office/officeart/2016/7/layout/RoundedRectangle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03F82DD-B5CF-4791-89A2-4FAF084CA133}"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DE68A46C-D404-435B-9B77-B610B96E26EB}">
      <dgm:prSet/>
      <dgm:spPr/>
      <dgm:t>
        <a:bodyPr/>
        <a:lstStyle/>
        <a:p>
          <a:pPr>
            <a:lnSpc>
              <a:spcPct val="100000"/>
            </a:lnSpc>
          </a:pPr>
          <a:r>
            <a:rPr lang="en-US"/>
            <a:t>Communication and Engagement</a:t>
          </a:r>
        </a:p>
      </dgm:t>
    </dgm:pt>
    <dgm:pt modelId="{B15A8489-CF80-4EE3-BD32-BD6A6E11EEE9}" type="parTrans" cxnId="{3555B18D-BFF9-456F-A4C3-41767CDBEDB4}">
      <dgm:prSet/>
      <dgm:spPr/>
      <dgm:t>
        <a:bodyPr/>
        <a:lstStyle/>
        <a:p>
          <a:endParaRPr lang="en-US"/>
        </a:p>
      </dgm:t>
    </dgm:pt>
    <dgm:pt modelId="{B4E2530D-4A5A-44C3-BDD6-CC45C94C7F2F}" type="sibTrans" cxnId="{3555B18D-BFF9-456F-A4C3-41767CDBEDB4}">
      <dgm:prSet/>
      <dgm:spPr/>
      <dgm:t>
        <a:bodyPr/>
        <a:lstStyle/>
        <a:p>
          <a:endParaRPr lang="en-US"/>
        </a:p>
      </dgm:t>
    </dgm:pt>
    <dgm:pt modelId="{AA2F2F5F-DF9C-4822-8E08-018FBEC546BB}">
      <dgm:prSet custT="1"/>
      <dgm:spPr/>
      <dgm:t>
        <a:bodyPr/>
        <a:lstStyle/>
        <a:p>
          <a:pPr>
            <a:lnSpc>
              <a:spcPct val="100000"/>
            </a:lnSpc>
          </a:pPr>
          <a:r>
            <a:rPr lang="en-US" sz="1400">
              <a:latin typeface="Work Sans"/>
            </a:rPr>
            <a:t>Website updated.</a:t>
          </a:r>
        </a:p>
        <a:p>
          <a:pPr>
            <a:lnSpc>
              <a:spcPct val="100000"/>
            </a:lnSpc>
          </a:pPr>
          <a:r>
            <a:rPr lang="en-US" sz="1400"/>
            <a:t>Social Media </a:t>
          </a:r>
          <a:r>
            <a:rPr lang="en-US" sz="1400">
              <a:latin typeface="Work Sans"/>
            </a:rPr>
            <a:t>promotion. </a:t>
          </a:r>
        </a:p>
      </dgm:t>
    </dgm:pt>
    <dgm:pt modelId="{7BF6D545-5492-4C74-A82D-2B9220B7123D}" type="parTrans" cxnId="{04EFB300-7A4C-48A1-97EF-F5FD7E6D359E}">
      <dgm:prSet/>
      <dgm:spPr/>
      <dgm:t>
        <a:bodyPr/>
        <a:lstStyle/>
        <a:p>
          <a:endParaRPr lang="en-US"/>
        </a:p>
      </dgm:t>
    </dgm:pt>
    <dgm:pt modelId="{43776ACC-26B1-4DB3-A818-43813E6C2788}" type="sibTrans" cxnId="{04EFB300-7A4C-48A1-97EF-F5FD7E6D359E}">
      <dgm:prSet/>
      <dgm:spPr/>
      <dgm:t>
        <a:bodyPr/>
        <a:lstStyle/>
        <a:p>
          <a:endParaRPr lang="en-US"/>
        </a:p>
      </dgm:t>
    </dgm:pt>
    <dgm:pt modelId="{580BF946-D90D-476C-8C30-D35A2D6555EC}">
      <dgm:prSet/>
      <dgm:spPr/>
      <dgm:t>
        <a:bodyPr/>
        <a:lstStyle/>
        <a:p>
          <a:pPr>
            <a:lnSpc>
              <a:spcPct val="100000"/>
            </a:lnSpc>
          </a:pPr>
          <a:r>
            <a:rPr lang="en-US">
              <a:latin typeface="Work Sans"/>
            </a:rPr>
            <a:t>Make a Recommendation</a:t>
          </a:r>
          <a:endParaRPr lang="en-US"/>
        </a:p>
      </dgm:t>
    </dgm:pt>
    <dgm:pt modelId="{4FF283C2-DCC4-4536-BAAC-E393E01495B7}" type="parTrans" cxnId="{B37E6B01-6C55-4437-BB16-32501E0AB551}">
      <dgm:prSet/>
      <dgm:spPr/>
      <dgm:t>
        <a:bodyPr/>
        <a:lstStyle/>
        <a:p>
          <a:endParaRPr lang="en-US"/>
        </a:p>
      </dgm:t>
    </dgm:pt>
    <dgm:pt modelId="{881E2037-64C1-4A6E-869F-936506DED1A3}" type="sibTrans" cxnId="{B37E6B01-6C55-4437-BB16-32501E0AB551}">
      <dgm:prSet/>
      <dgm:spPr/>
      <dgm:t>
        <a:bodyPr/>
        <a:lstStyle/>
        <a:p>
          <a:endParaRPr lang="en-US"/>
        </a:p>
      </dgm:t>
    </dgm:pt>
    <dgm:pt modelId="{C5E6A2DA-6BFF-40B5-9885-6EB74D336E41}">
      <dgm:prSet custT="1"/>
      <dgm:spPr/>
      <dgm:t>
        <a:bodyPr/>
        <a:lstStyle/>
        <a:p>
          <a:pPr>
            <a:lnSpc>
              <a:spcPct val="100000"/>
            </a:lnSpc>
          </a:pPr>
          <a:r>
            <a:rPr lang="en-US" sz="1400">
              <a:latin typeface="Work Sans"/>
            </a:rPr>
            <a:t>New form posted to submit recommendations.</a:t>
          </a:r>
          <a:endParaRPr lang="en-US" sz="1400"/>
        </a:p>
      </dgm:t>
    </dgm:pt>
    <dgm:pt modelId="{62E5D273-5043-4EEB-9E2A-2DEF7C1B04AF}" type="parTrans" cxnId="{0BD7EC12-8564-4911-91D9-B977E0B512A9}">
      <dgm:prSet/>
      <dgm:spPr/>
      <dgm:t>
        <a:bodyPr/>
        <a:lstStyle/>
        <a:p>
          <a:endParaRPr lang="en-US"/>
        </a:p>
      </dgm:t>
    </dgm:pt>
    <dgm:pt modelId="{8AF79D46-E1B1-43E3-BA71-EFA304A73CD0}" type="sibTrans" cxnId="{0BD7EC12-8564-4911-91D9-B977E0B512A9}">
      <dgm:prSet/>
      <dgm:spPr/>
      <dgm:t>
        <a:bodyPr/>
        <a:lstStyle/>
        <a:p>
          <a:endParaRPr lang="en-US"/>
        </a:p>
      </dgm:t>
    </dgm:pt>
    <dgm:pt modelId="{140BC941-A2D2-4CFD-9323-0D9223C455B2}">
      <dgm:prSet/>
      <dgm:spPr/>
      <dgm:t>
        <a:bodyPr/>
        <a:lstStyle/>
        <a:p>
          <a:pPr>
            <a:lnSpc>
              <a:spcPct val="100000"/>
            </a:lnSpc>
          </a:pPr>
          <a:r>
            <a:rPr lang="en-US"/>
            <a:t>Focus Groups and Agency </a:t>
          </a:r>
          <a:r>
            <a:rPr lang="en-US">
              <a:latin typeface="Work Sans"/>
              <a:cs typeface="Calibri"/>
            </a:rPr>
            <a:t>Interviews</a:t>
          </a:r>
        </a:p>
      </dgm:t>
    </dgm:pt>
    <dgm:pt modelId="{CADF22C9-8DFE-4E68-A9BC-C24D581FFE7D}" type="parTrans" cxnId="{CDFAF3F3-4468-48C8-ADC0-582741A68078}">
      <dgm:prSet/>
      <dgm:spPr/>
      <dgm:t>
        <a:bodyPr/>
        <a:lstStyle/>
        <a:p>
          <a:endParaRPr lang="en-US"/>
        </a:p>
      </dgm:t>
    </dgm:pt>
    <dgm:pt modelId="{66949E4F-FC58-40FD-A654-6F1B7B33FE41}" type="sibTrans" cxnId="{CDFAF3F3-4468-48C8-ADC0-582741A68078}">
      <dgm:prSet/>
      <dgm:spPr/>
      <dgm:t>
        <a:bodyPr/>
        <a:lstStyle/>
        <a:p>
          <a:endParaRPr lang="en-US"/>
        </a:p>
      </dgm:t>
    </dgm:pt>
    <dgm:pt modelId="{4AC4E503-6226-4B8C-B5A2-49726D6C6433}">
      <dgm:prSet/>
      <dgm:spPr/>
      <dgm:t>
        <a:bodyPr/>
        <a:lstStyle/>
        <a:p>
          <a:pPr>
            <a:lnSpc>
              <a:spcPct val="100000"/>
            </a:lnSpc>
          </a:pPr>
          <a:r>
            <a:rPr lang="en-US"/>
            <a:t>Town Halls</a:t>
          </a:r>
        </a:p>
      </dgm:t>
    </dgm:pt>
    <dgm:pt modelId="{610F4348-CD91-4C82-A5D1-BA44B225DF95}" type="parTrans" cxnId="{843B3D7D-9DE9-4EA1-8911-32507EB716ED}">
      <dgm:prSet/>
      <dgm:spPr/>
      <dgm:t>
        <a:bodyPr/>
        <a:lstStyle/>
        <a:p>
          <a:endParaRPr lang="en-US"/>
        </a:p>
      </dgm:t>
    </dgm:pt>
    <dgm:pt modelId="{8211A9D8-6A55-4F54-86EB-59A58BC634AE}" type="sibTrans" cxnId="{843B3D7D-9DE9-4EA1-8911-32507EB716ED}">
      <dgm:prSet/>
      <dgm:spPr/>
      <dgm:t>
        <a:bodyPr/>
        <a:lstStyle/>
        <a:p>
          <a:endParaRPr lang="en-US"/>
        </a:p>
      </dgm:t>
    </dgm:pt>
    <dgm:pt modelId="{6ABCA73E-FD89-4D26-BCD4-52183B26C392}">
      <dgm:prSet phldr="0" custT="1"/>
      <dgm:spPr/>
      <dgm:t>
        <a:bodyPr/>
        <a:lstStyle/>
        <a:p>
          <a:pPr>
            <a:lnSpc>
              <a:spcPct val="100000"/>
            </a:lnSpc>
          </a:pPr>
          <a:r>
            <a:rPr lang="en-US" sz="1400">
              <a:solidFill>
                <a:schemeClr val="bg1"/>
              </a:solidFill>
              <a:latin typeface="+mj-lt"/>
            </a:rPr>
            <a:t>Five interviews.</a:t>
          </a:r>
        </a:p>
      </dgm:t>
    </dgm:pt>
    <dgm:pt modelId="{0A7C4E52-6DC3-466F-A7A6-774DD444C3B5}" type="parTrans" cxnId="{15E89F5C-B4CC-41E8-8141-DA373D71F008}">
      <dgm:prSet/>
      <dgm:spPr/>
      <dgm:t>
        <a:bodyPr/>
        <a:lstStyle/>
        <a:p>
          <a:endParaRPr lang="en-US"/>
        </a:p>
      </dgm:t>
    </dgm:pt>
    <dgm:pt modelId="{F320EA0B-E490-4D6C-A15E-E82DA0F3C025}" type="sibTrans" cxnId="{15E89F5C-B4CC-41E8-8141-DA373D71F008}">
      <dgm:prSet/>
      <dgm:spPr/>
      <dgm:t>
        <a:bodyPr/>
        <a:lstStyle/>
        <a:p>
          <a:endParaRPr lang="en-US"/>
        </a:p>
      </dgm:t>
    </dgm:pt>
    <dgm:pt modelId="{D1287A3A-52FB-40EA-A06F-BB3B130049FC}">
      <dgm:prSet phldr="0" custT="1"/>
      <dgm:spPr/>
      <dgm:t>
        <a:bodyPr/>
        <a:lstStyle/>
        <a:p>
          <a:pPr>
            <a:lnSpc>
              <a:spcPct val="100000"/>
            </a:lnSpc>
          </a:pPr>
          <a:r>
            <a:rPr lang="en-US" sz="1400">
              <a:latin typeface="Work Sans"/>
            </a:rPr>
            <a:t>Five in-person. </a:t>
          </a:r>
        </a:p>
      </dgm:t>
    </dgm:pt>
    <dgm:pt modelId="{B8BCD334-BFF5-4F19-B386-ADDB407A4D58}" type="parTrans" cxnId="{1BC2AFEC-D856-4D8D-9D9B-C5257D7632A2}">
      <dgm:prSet/>
      <dgm:spPr/>
      <dgm:t>
        <a:bodyPr/>
        <a:lstStyle/>
        <a:p>
          <a:endParaRPr lang="en-US"/>
        </a:p>
      </dgm:t>
    </dgm:pt>
    <dgm:pt modelId="{DAF6527B-5D1D-4113-86CD-D164892EFFBF}" type="sibTrans" cxnId="{1BC2AFEC-D856-4D8D-9D9B-C5257D7632A2}">
      <dgm:prSet/>
      <dgm:spPr/>
      <dgm:t>
        <a:bodyPr/>
        <a:lstStyle/>
        <a:p>
          <a:endParaRPr lang="en-US"/>
        </a:p>
      </dgm:t>
    </dgm:pt>
    <dgm:pt modelId="{E48290E7-CB9B-47D5-B8A7-6E3468122A48}">
      <dgm:prSet phldr="0" custT="1"/>
      <dgm:spPr/>
      <dgm:t>
        <a:bodyPr/>
        <a:lstStyle/>
        <a:p>
          <a:pPr>
            <a:lnSpc>
              <a:spcPct val="100000"/>
            </a:lnSpc>
          </a:pPr>
          <a:r>
            <a:rPr lang="en-US" sz="1400">
              <a:latin typeface="Work Sans"/>
            </a:rPr>
            <a:t>Two virtual.</a:t>
          </a:r>
        </a:p>
      </dgm:t>
    </dgm:pt>
    <dgm:pt modelId="{67206736-CF24-4244-935E-6E1DF5E9BD10}" type="parTrans" cxnId="{A6749484-79D7-46DE-AFD7-825F6D75BA44}">
      <dgm:prSet/>
      <dgm:spPr/>
      <dgm:t>
        <a:bodyPr/>
        <a:lstStyle/>
        <a:p>
          <a:endParaRPr lang="en-US"/>
        </a:p>
      </dgm:t>
    </dgm:pt>
    <dgm:pt modelId="{457DCEBC-55C4-4197-84E6-A3E67427FA7B}" type="sibTrans" cxnId="{A6749484-79D7-46DE-AFD7-825F6D75BA44}">
      <dgm:prSet/>
      <dgm:spPr/>
      <dgm:t>
        <a:bodyPr/>
        <a:lstStyle/>
        <a:p>
          <a:endParaRPr lang="en-US"/>
        </a:p>
      </dgm:t>
    </dgm:pt>
    <dgm:pt modelId="{2B4500DA-4438-447A-AA65-B10BE17CDE9C}">
      <dgm:prSet phldr="0" custT="1"/>
      <dgm:spPr/>
      <dgm:t>
        <a:bodyPr/>
        <a:lstStyle/>
        <a:p>
          <a:pPr>
            <a:lnSpc>
              <a:spcPct val="100000"/>
            </a:lnSpc>
          </a:pPr>
          <a:r>
            <a:rPr lang="en-US" sz="1400">
              <a:solidFill>
                <a:schemeClr val="bg1"/>
              </a:solidFill>
              <a:latin typeface="+mj-lt"/>
              <a:cs typeface="Calibri"/>
            </a:rPr>
            <a:t>One focus group.</a:t>
          </a:r>
          <a:endParaRPr lang="en-US" sz="1400">
            <a:solidFill>
              <a:schemeClr val="bg1"/>
            </a:solidFill>
            <a:latin typeface="+mj-lt"/>
          </a:endParaRPr>
        </a:p>
      </dgm:t>
    </dgm:pt>
    <dgm:pt modelId="{78AC0D0B-F9B8-4DC6-9C66-E2C1874CE5E9}" type="parTrans" cxnId="{5522F14D-664D-42AC-A067-0F4D76CC287B}">
      <dgm:prSet/>
      <dgm:spPr/>
      <dgm:t>
        <a:bodyPr/>
        <a:lstStyle/>
        <a:p>
          <a:endParaRPr lang="en-US"/>
        </a:p>
      </dgm:t>
    </dgm:pt>
    <dgm:pt modelId="{C6F01424-EC28-4FAD-BECC-85AC47DF2BE1}" type="sibTrans" cxnId="{5522F14D-664D-42AC-A067-0F4D76CC287B}">
      <dgm:prSet/>
      <dgm:spPr/>
      <dgm:t>
        <a:bodyPr/>
        <a:lstStyle/>
        <a:p>
          <a:endParaRPr lang="en-US"/>
        </a:p>
      </dgm:t>
    </dgm:pt>
    <dgm:pt modelId="{DE33DD37-07D4-4F87-9EF9-CC14D57B698C}" type="pres">
      <dgm:prSet presAssocID="{C03F82DD-B5CF-4791-89A2-4FAF084CA133}" presName="root" presStyleCnt="0">
        <dgm:presLayoutVars>
          <dgm:dir/>
          <dgm:resizeHandles val="exact"/>
        </dgm:presLayoutVars>
      </dgm:prSet>
      <dgm:spPr/>
    </dgm:pt>
    <dgm:pt modelId="{4F8F4D53-5004-4637-98A3-2BDC6094E2E4}" type="pres">
      <dgm:prSet presAssocID="{DE68A46C-D404-435B-9B77-B610B96E26EB}" presName="compNode" presStyleCnt="0"/>
      <dgm:spPr/>
    </dgm:pt>
    <dgm:pt modelId="{4EE393B5-AB7A-48F6-909C-43A4335A37E2}" type="pres">
      <dgm:prSet presAssocID="{DE68A46C-D404-435B-9B77-B610B96E26EB}" presName="bgRect" presStyleLbl="bgShp" presStyleIdx="0" presStyleCnt="4"/>
      <dgm:spPr>
        <a:solidFill>
          <a:schemeClr val="accent2">
            <a:lumMod val="75000"/>
          </a:schemeClr>
        </a:solidFill>
      </dgm:spPr>
    </dgm:pt>
    <dgm:pt modelId="{7A14AAAB-A033-4BAA-85D6-4021F795C4ED}" type="pres">
      <dgm:prSet presAssocID="{DE68A46C-D404-435B-9B77-B610B96E26EB}"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Newspaper"/>
        </a:ext>
      </dgm:extLst>
    </dgm:pt>
    <dgm:pt modelId="{DAF449DD-8581-4A46-B51D-9D5942D234F1}" type="pres">
      <dgm:prSet presAssocID="{DE68A46C-D404-435B-9B77-B610B96E26EB}" presName="spaceRect" presStyleCnt="0"/>
      <dgm:spPr/>
    </dgm:pt>
    <dgm:pt modelId="{10045A42-BA8E-4AFF-B8BA-59A0BF22ACFF}" type="pres">
      <dgm:prSet presAssocID="{DE68A46C-D404-435B-9B77-B610B96E26EB}" presName="parTx" presStyleLbl="revTx" presStyleIdx="0" presStyleCnt="8">
        <dgm:presLayoutVars>
          <dgm:chMax val="0"/>
          <dgm:chPref val="0"/>
        </dgm:presLayoutVars>
      </dgm:prSet>
      <dgm:spPr/>
    </dgm:pt>
    <dgm:pt modelId="{B7C6468E-50F4-4C5B-A549-C3D8AAD5C060}" type="pres">
      <dgm:prSet presAssocID="{DE68A46C-D404-435B-9B77-B610B96E26EB}" presName="desTx" presStyleLbl="revTx" presStyleIdx="1" presStyleCnt="8">
        <dgm:presLayoutVars/>
      </dgm:prSet>
      <dgm:spPr/>
    </dgm:pt>
    <dgm:pt modelId="{A5A1D41F-94F5-4813-B73F-AB06106F67FE}" type="pres">
      <dgm:prSet presAssocID="{B4E2530D-4A5A-44C3-BDD6-CC45C94C7F2F}" presName="sibTrans" presStyleCnt="0"/>
      <dgm:spPr/>
    </dgm:pt>
    <dgm:pt modelId="{95EFD5E1-8CCA-4B3E-9DC8-2D55E066333A}" type="pres">
      <dgm:prSet presAssocID="{580BF946-D90D-476C-8C30-D35A2D6555EC}" presName="compNode" presStyleCnt="0"/>
      <dgm:spPr/>
    </dgm:pt>
    <dgm:pt modelId="{53C82EDD-AE8D-4B51-8F49-F01244982A77}" type="pres">
      <dgm:prSet presAssocID="{580BF946-D90D-476C-8C30-D35A2D6555EC}" presName="bgRect" presStyleLbl="bgShp" presStyleIdx="1" presStyleCnt="4"/>
      <dgm:spPr/>
    </dgm:pt>
    <dgm:pt modelId="{17EF28D6-E5EC-4DFA-BF80-41B37A832221}" type="pres">
      <dgm:prSet presAssocID="{580BF946-D90D-476C-8C30-D35A2D6555EC}"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mark"/>
        </a:ext>
      </dgm:extLst>
    </dgm:pt>
    <dgm:pt modelId="{82854399-FBD1-4434-BC28-F7F7D8E848F0}" type="pres">
      <dgm:prSet presAssocID="{580BF946-D90D-476C-8C30-D35A2D6555EC}" presName="spaceRect" presStyleCnt="0"/>
      <dgm:spPr/>
    </dgm:pt>
    <dgm:pt modelId="{6439EB35-2E99-45BE-9F17-E1CC6BCFCCE8}" type="pres">
      <dgm:prSet presAssocID="{580BF946-D90D-476C-8C30-D35A2D6555EC}" presName="parTx" presStyleLbl="revTx" presStyleIdx="2" presStyleCnt="8">
        <dgm:presLayoutVars>
          <dgm:chMax val="0"/>
          <dgm:chPref val="0"/>
        </dgm:presLayoutVars>
      </dgm:prSet>
      <dgm:spPr/>
    </dgm:pt>
    <dgm:pt modelId="{B4FC5A4F-6E7C-409D-A8B8-304876B15C70}" type="pres">
      <dgm:prSet presAssocID="{580BF946-D90D-476C-8C30-D35A2D6555EC}" presName="desTx" presStyleLbl="revTx" presStyleIdx="3" presStyleCnt="8">
        <dgm:presLayoutVars/>
      </dgm:prSet>
      <dgm:spPr/>
    </dgm:pt>
    <dgm:pt modelId="{95CFBF1A-C37C-49CD-B057-83D614E23648}" type="pres">
      <dgm:prSet presAssocID="{881E2037-64C1-4A6E-869F-936506DED1A3}" presName="sibTrans" presStyleCnt="0"/>
      <dgm:spPr/>
    </dgm:pt>
    <dgm:pt modelId="{8A8E505C-CF9E-4CAB-9A0D-40A22C68F22B}" type="pres">
      <dgm:prSet presAssocID="{140BC941-A2D2-4CFD-9323-0D9223C455B2}" presName="compNode" presStyleCnt="0"/>
      <dgm:spPr/>
    </dgm:pt>
    <dgm:pt modelId="{9929A4F0-7738-4FD4-A645-B82E32B6B930}" type="pres">
      <dgm:prSet presAssocID="{140BC941-A2D2-4CFD-9323-0D9223C455B2}" presName="bgRect" presStyleLbl="bgShp" presStyleIdx="2" presStyleCnt="4"/>
      <dgm:spPr/>
    </dgm:pt>
    <dgm:pt modelId="{88BDD4CC-9E15-4FC2-950E-519733B73F00}" type="pres">
      <dgm:prSet presAssocID="{140BC941-A2D2-4CFD-9323-0D9223C455B2}"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Users"/>
        </a:ext>
      </dgm:extLst>
    </dgm:pt>
    <dgm:pt modelId="{2EBD88EA-E9CE-44FD-8901-F0D2C5BE7040}" type="pres">
      <dgm:prSet presAssocID="{140BC941-A2D2-4CFD-9323-0D9223C455B2}" presName="spaceRect" presStyleCnt="0"/>
      <dgm:spPr/>
    </dgm:pt>
    <dgm:pt modelId="{6BAE4007-A413-424B-8A7D-ED986BF4DE09}" type="pres">
      <dgm:prSet presAssocID="{140BC941-A2D2-4CFD-9323-0D9223C455B2}" presName="parTx" presStyleLbl="revTx" presStyleIdx="4" presStyleCnt="8">
        <dgm:presLayoutVars>
          <dgm:chMax val="0"/>
          <dgm:chPref val="0"/>
        </dgm:presLayoutVars>
      </dgm:prSet>
      <dgm:spPr/>
    </dgm:pt>
    <dgm:pt modelId="{7F7A9B56-C309-46BE-BD51-6656DBEB6B22}" type="pres">
      <dgm:prSet presAssocID="{140BC941-A2D2-4CFD-9323-0D9223C455B2}" presName="desTx" presStyleLbl="revTx" presStyleIdx="5" presStyleCnt="8">
        <dgm:presLayoutVars/>
      </dgm:prSet>
      <dgm:spPr/>
    </dgm:pt>
    <dgm:pt modelId="{109CC7A2-3E01-4D4E-8500-B42FE9026A19}" type="pres">
      <dgm:prSet presAssocID="{66949E4F-FC58-40FD-A654-6F1B7B33FE41}" presName="sibTrans" presStyleCnt="0"/>
      <dgm:spPr/>
    </dgm:pt>
    <dgm:pt modelId="{F0594358-18B2-42ED-A986-D1DADD65E970}" type="pres">
      <dgm:prSet presAssocID="{4AC4E503-6226-4B8C-B5A2-49726D6C6433}" presName="compNode" presStyleCnt="0"/>
      <dgm:spPr/>
    </dgm:pt>
    <dgm:pt modelId="{8DC7B91D-6834-4737-A0F8-06A259C47553}" type="pres">
      <dgm:prSet presAssocID="{4AC4E503-6226-4B8C-B5A2-49726D6C6433}" presName="bgRect" presStyleLbl="bgShp" presStyleIdx="3" presStyleCnt="4"/>
      <dgm:spPr>
        <a:solidFill>
          <a:schemeClr val="accent5">
            <a:lumMod val="75000"/>
          </a:schemeClr>
        </a:solidFill>
      </dgm:spPr>
    </dgm:pt>
    <dgm:pt modelId="{5328124F-A467-4457-8CEA-12B6541C1C93}" type="pres">
      <dgm:prSet presAssocID="{4AC4E503-6226-4B8C-B5A2-49726D6C6433}"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Marker"/>
        </a:ext>
      </dgm:extLst>
    </dgm:pt>
    <dgm:pt modelId="{756F9D99-513E-43DE-966C-8171B3CBAA5B}" type="pres">
      <dgm:prSet presAssocID="{4AC4E503-6226-4B8C-B5A2-49726D6C6433}" presName="spaceRect" presStyleCnt="0"/>
      <dgm:spPr/>
    </dgm:pt>
    <dgm:pt modelId="{4331916F-402B-4F52-95C0-C15252E6A376}" type="pres">
      <dgm:prSet presAssocID="{4AC4E503-6226-4B8C-B5A2-49726D6C6433}" presName="parTx" presStyleLbl="revTx" presStyleIdx="6" presStyleCnt="8">
        <dgm:presLayoutVars>
          <dgm:chMax val="0"/>
          <dgm:chPref val="0"/>
        </dgm:presLayoutVars>
      </dgm:prSet>
      <dgm:spPr/>
    </dgm:pt>
    <dgm:pt modelId="{B93FDD89-4922-4AD6-818E-0F200D5A4870}" type="pres">
      <dgm:prSet presAssocID="{4AC4E503-6226-4B8C-B5A2-49726D6C6433}" presName="desTx" presStyleLbl="revTx" presStyleIdx="7" presStyleCnt="8">
        <dgm:presLayoutVars/>
      </dgm:prSet>
      <dgm:spPr/>
    </dgm:pt>
  </dgm:ptLst>
  <dgm:cxnLst>
    <dgm:cxn modelId="{75B99500-0B11-4C56-B22E-10FA65832AAC}" type="presOf" srcId="{140BC941-A2D2-4CFD-9323-0D9223C455B2}" destId="{6BAE4007-A413-424B-8A7D-ED986BF4DE09}" srcOrd="0" destOrd="0" presId="urn:microsoft.com/office/officeart/2018/2/layout/IconVerticalSolidList"/>
    <dgm:cxn modelId="{04EFB300-7A4C-48A1-97EF-F5FD7E6D359E}" srcId="{DE68A46C-D404-435B-9B77-B610B96E26EB}" destId="{AA2F2F5F-DF9C-4822-8E08-018FBEC546BB}" srcOrd="0" destOrd="0" parTransId="{7BF6D545-5492-4C74-A82D-2B9220B7123D}" sibTransId="{43776ACC-26B1-4DB3-A818-43813E6C2788}"/>
    <dgm:cxn modelId="{B37E6B01-6C55-4437-BB16-32501E0AB551}" srcId="{C03F82DD-B5CF-4791-89A2-4FAF084CA133}" destId="{580BF946-D90D-476C-8C30-D35A2D6555EC}" srcOrd="1" destOrd="0" parTransId="{4FF283C2-DCC4-4536-BAAC-E393E01495B7}" sibTransId="{881E2037-64C1-4A6E-869F-936506DED1A3}"/>
    <dgm:cxn modelId="{0BD7EC12-8564-4911-91D9-B977E0B512A9}" srcId="{580BF946-D90D-476C-8C30-D35A2D6555EC}" destId="{C5E6A2DA-6BFF-40B5-9885-6EB74D336E41}" srcOrd="0" destOrd="0" parTransId="{62E5D273-5043-4EEB-9E2A-2DEF7C1B04AF}" sibTransId="{8AF79D46-E1B1-43E3-BA71-EFA304A73CD0}"/>
    <dgm:cxn modelId="{C48E5416-9146-47F6-8A9E-33D4C62B4D9D}" type="presOf" srcId="{580BF946-D90D-476C-8C30-D35A2D6555EC}" destId="{6439EB35-2E99-45BE-9F17-E1CC6BCFCCE8}" srcOrd="0" destOrd="0" presId="urn:microsoft.com/office/officeart/2018/2/layout/IconVerticalSolidList"/>
    <dgm:cxn modelId="{CEDFA420-CC88-4AE7-A2A1-522478F6581E}" type="presOf" srcId="{C03F82DD-B5CF-4791-89A2-4FAF084CA133}" destId="{DE33DD37-07D4-4F87-9EF9-CC14D57B698C}" srcOrd="0" destOrd="0" presId="urn:microsoft.com/office/officeart/2018/2/layout/IconVerticalSolidList"/>
    <dgm:cxn modelId="{47EEE12E-A4A9-4B5B-BA35-8D3D47ACE015}" type="presOf" srcId="{E48290E7-CB9B-47D5-B8A7-6E3468122A48}" destId="{B93FDD89-4922-4AD6-818E-0F200D5A4870}" srcOrd="0" destOrd="1" presId="urn:microsoft.com/office/officeart/2018/2/layout/IconVerticalSolidList"/>
    <dgm:cxn modelId="{33DA113D-ED61-456F-987B-92BD85265961}" type="presOf" srcId="{AA2F2F5F-DF9C-4822-8E08-018FBEC546BB}" destId="{B7C6468E-50F4-4C5B-A549-C3D8AAD5C060}" srcOrd="0" destOrd="0" presId="urn:microsoft.com/office/officeart/2018/2/layout/IconVerticalSolidList"/>
    <dgm:cxn modelId="{15E89F5C-B4CC-41E8-8141-DA373D71F008}" srcId="{140BC941-A2D2-4CFD-9323-0D9223C455B2}" destId="{6ABCA73E-FD89-4D26-BCD4-52183B26C392}" srcOrd="1" destOrd="0" parTransId="{0A7C4E52-6DC3-466F-A7A6-774DD444C3B5}" sibTransId="{F320EA0B-E490-4D6C-A15E-E82DA0F3C025}"/>
    <dgm:cxn modelId="{8EC3A045-F31F-4D80-9B47-C3DF464F5612}" type="presOf" srcId="{C5E6A2DA-6BFF-40B5-9885-6EB74D336E41}" destId="{B4FC5A4F-6E7C-409D-A8B8-304876B15C70}" srcOrd="0" destOrd="0" presId="urn:microsoft.com/office/officeart/2018/2/layout/IconVerticalSolidList"/>
    <dgm:cxn modelId="{25F97566-3316-4320-8C28-274675982D8E}" type="presOf" srcId="{2B4500DA-4438-447A-AA65-B10BE17CDE9C}" destId="{7F7A9B56-C309-46BE-BD51-6656DBEB6B22}" srcOrd="0" destOrd="0" presId="urn:microsoft.com/office/officeart/2018/2/layout/IconVerticalSolidList"/>
    <dgm:cxn modelId="{5522F14D-664D-42AC-A067-0F4D76CC287B}" srcId="{140BC941-A2D2-4CFD-9323-0D9223C455B2}" destId="{2B4500DA-4438-447A-AA65-B10BE17CDE9C}" srcOrd="0" destOrd="0" parTransId="{78AC0D0B-F9B8-4DC6-9C66-E2C1874CE5E9}" sibTransId="{C6F01424-EC28-4FAD-BECC-85AC47DF2BE1}"/>
    <dgm:cxn modelId="{C1CAC57A-C7C3-44A3-A70B-AF45E47614E5}" type="presOf" srcId="{4AC4E503-6226-4B8C-B5A2-49726D6C6433}" destId="{4331916F-402B-4F52-95C0-C15252E6A376}" srcOrd="0" destOrd="0" presId="urn:microsoft.com/office/officeart/2018/2/layout/IconVerticalSolidList"/>
    <dgm:cxn modelId="{843B3D7D-9DE9-4EA1-8911-32507EB716ED}" srcId="{C03F82DD-B5CF-4791-89A2-4FAF084CA133}" destId="{4AC4E503-6226-4B8C-B5A2-49726D6C6433}" srcOrd="3" destOrd="0" parTransId="{610F4348-CD91-4C82-A5D1-BA44B225DF95}" sibTransId="{8211A9D8-6A55-4F54-86EB-59A58BC634AE}"/>
    <dgm:cxn modelId="{A6749484-79D7-46DE-AFD7-825F6D75BA44}" srcId="{4AC4E503-6226-4B8C-B5A2-49726D6C6433}" destId="{E48290E7-CB9B-47D5-B8A7-6E3468122A48}" srcOrd="1" destOrd="0" parTransId="{67206736-CF24-4244-935E-6E1DF5E9BD10}" sibTransId="{457DCEBC-55C4-4197-84E6-A3E67427FA7B}"/>
    <dgm:cxn modelId="{3555B18D-BFF9-456F-A4C3-41767CDBEDB4}" srcId="{C03F82DD-B5CF-4791-89A2-4FAF084CA133}" destId="{DE68A46C-D404-435B-9B77-B610B96E26EB}" srcOrd="0" destOrd="0" parTransId="{B15A8489-CF80-4EE3-BD32-BD6A6E11EEE9}" sibTransId="{B4E2530D-4A5A-44C3-BDD6-CC45C94C7F2F}"/>
    <dgm:cxn modelId="{0E0E3C92-9161-4A91-96DF-0C4FA93A067A}" type="presOf" srcId="{D1287A3A-52FB-40EA-A06F-BB3B130049FC}" destId="{B93FDD89-4922-4AD6-818E-0F200D5A4870}" srcOrd="0" destOrd="0" presId="urn:microsoft.com/office/officeart/2018/2/layout/IconVerticalSolidList"/>
    <dgm:cxn modelId="{8F5267E0-816A-494F-822C-271F19C4F875}" type="presOf" srcId="{DE68A46C-D404-435B-9B77-B610B96E26EB}" destId="{10045A42-BA8E-4AFF-B8BA-59A0BF22ACFF}" srcOrd="0" destOrd="0" presId="urn:microsoft.com/office/officeart/2018/2/layout/IconVerticalSolidList"/>
    <dgm:cxn modelId="{C3B48CE3-9481-47F9-BB4B-FB19F07FD765}" type="presOf" srcId="{6ABCA73E-FD89-4D26-BCD4-52183B26C392}" destId="{7F7A9B56-C309-46BE-BD51-6656DBEB6B22}" srcOrd="0" destOrd="1" presId="urn:microsoft.com/office/officeart/2018/2/layout/IconVerticalSolidList"/>
    <dgm:cxn modelId="{1BC2AFEC-D856-4D8D-9D9B-C5257D7632A2}" srcId="{4AC4E503-6226-4B8C-B5A2-49726D6C6433}" destId="{D1287A3A-52FB-40EA-A06F-BB3B130049FC}" srcOrd="0" destOrd="0" parTransId="{B8BCD334-BFF5-4F19-B386-ADDB407A4D58}" sibTransId="{DAF6527B-5D1D-4113-86CD-D164892EFFBF}"/>
    <dgm:cxn modelId="{CDFAF3F3-4468-48C8-ADC0-582741A68078}" srcId="{C03F82DD-B5CF-4791-89A2-4FAF084CA133}" destId="{140BC941-A2D2-4CFD-9323-0D9223C455B2}" srcOrd="2" destOrd="0" parTransId="{CADF22C9-8DFE-4E68-A9BC-C24D581FFE7D}" sibTransId="{66949E4F-FC58-40FD-A654-6F1B7B33FE41}"/>
    <dgm:cxn modelId="{B3C7F2EF-86C1-47B9-8FDE-DD49AED4CD63}" type="presParOf" srcId="{DE33DD37-07D4-4F87-9EF9-CC14D57B698C}" destId="{4F8F4D53-5004-4637-98A3-2BDC6094E2E4}" srcOrd="0" destOrd="0" presId="urn:microsoft.com/office/officeart/2018/2/layout/IconVerticalSolidList"/>
    <dgm:cxn modelId="{DAB7E388-80B3-4D42-9176-B25770482962}" type="presParOf" srcId="{4F8F4D53-5004-4637-98A3-2BDC6094E2E4}" destId="{4EE393B5-AB7A-48F6-909C-43A4335A37E2}" srcOrd="0" destOrd="0" presId="urn:microsoft.com/office/officeart/2018/2/layout/IconVerticalSolidList"/>
    <dgm:cxn modelId="{D8F68895-C3CA-4458-AF0F-7D10BEF7C60F}" type="presParOf" srcId="{4F8F4D53-5004-4637-98A3-2BDC6094E2E4}" destId="{7A14AAAB-A033-4BAA-85D6-4021F795C4ED}" srcOrd="1" destOrd="0" presId="urn:microsoft.com/office/officeart/2018/2/layout/IconVerticalSolidList"/>
    <dgm:cxn modelId="{B82C590D-A2B5-4F2C-968E-30A84E9BEEE1}" type="presParOf" srcId="{4F8F4D53-5004-4637-98A3-2BDC6094E2E4}" destId="{DAF449DD-8581-4A46-B51D-9D5942D234F1}" srcOrd="2" destOrd="0" presId="urn:microsoft.com/office/officeart/2018/2/layout/IconVerticalSolidList"/>
    <dgm:cxn modelId="{74C08C69-4F6A-4AD2-AA8F-7DB51B411D3A}" type="presParOf" srcId="{4F8F4D53-5004-4637-98A3-2BDC6094E2E4}" destId="{10045A42-BA8E-4AFF-B8BA-59A0BF22ACFF}" srcOrd="3" destOrd="0" presId="urn:microsoft.com/office/officeart/2018/2/layout/IconVerticalSolidList"/>
    <dgm:cxn modelId="{8AC20627-64B9-4F20-BD46-DFCF8600040E}" type="presParOf" srcId="{4F8F4D53-5004-4637-98A3-2BDC6094E2E4}" destId="{B7C6468E-50F4-4C5B-A549-C3D8AAD5C060}" srcOrd="4" destOrd="0" presId="urn:microsoft.com/office/officeart/2018/2/layout/IconVerticalSolidList"/>
    <dgm:cxn modelId="{57B81F2B-78DF-4010-BDF3-886D7C78BDB0}" type="presParOf" srcId="{DE33DD37-07D4-4F87-9EF9-CC14D57B698C}" destId="{A5A1D41F-94F5-4813-B73F-AB06106F67FE}" srcOrd="1" destOrd="0" presId="urn:microsoft.com/office/officeart/2018/2/layout/IconVerticalSolidList"/>
    <dgm:cxn modelId="{15B3EB71-FEE6-4560-BFE5-B7F230C19E69}" type="presParOf" srcId="{DE33DD37-07D4-4F87-9EF9-CC14D57B698C}" destId="{95EFD5E1-8CCA-4B3E-9DC8-2D55E066333A}" srcOrd="2" destOrd="0" presId="urn:microsoft.com/office/officeart/2018/2/layout/IconVerticalSolidList"/>
    <dgm:cxn modelId="{74EE87AE-9C22-41F7-89C3-E77CB3505851}" type="presParOf" srcId="{95EFD5E1-8CCA-4B3E-9DC8-2D55E066333A}" destId="{53C82EDD-AE8D-4B51-8F49-F01244982A77}" srcOrd="0" destOrd="0" presId="urn:microsoft.com/office/officeart/2018/2/layout/IconVerticalSolidList"/>
    <dgm:cxn modelId="{5B4FDA31-9AC7-4D8F-9D9B-D14D30826DCE}" type="presParOf" srcId="{95EFD5E1-8CCA-4B3E-9DC8-2D55E066333A}" destId="{17EF28D6-E5EC-4DFA-BF80-41B37A832221}" srcOrd="1" destOrd="0" presId="urn:microsoft.com/office/officeart/2018/2/layout/IconVerticalSolidList"/>
    <dgm:cxn modelId="{C7122933-C7D6-409B-AE78-F31303191EC4}" type="presParOf" srcId="{95EFD5E1-8CCA-4B3E-9DC8-2D55E066333A}" destId="{82854399-FBD1-4434-BC28-F7F7D8E848F0}" srcOrd="2" destOrd="0" presId="urn:microsoft.com/office/officeart/2018/2/layout/IconVerticalSolidList"/>
    <dgm:cxn modelId="{167C5E27-A596-4E43-9B12-187869E25F60}" type="presParOf" srcId="{95EFD5E1-8CCA-4B3E-9DC8-2D55E066333A}" destId="{6439EB35-2E99-45BE-9F17-E1CC6BCFCCE8}" srcOrd="3" destOrd="0" presId="urn:microsoft.com/office/officeart/2018/2/layout/IconVerticalSolidList"/>
    <dgm:cxn modelId="{A0938C90-A4E5-4A5F-B997-209626D009D9}" type="presParOf" srcId="{95EFD5E1-8CCA-4B3E-9DC8-2D55E066333A}" destId="{B4FC5A4F-6E7C-409D-A8B8-304876B15C70}" srcOrd="4" destOrd="0" presId="urn:microsoft.com/office/officeart/2018/2/layout/IconVerticalSolidList"/>
    <dgm:cxn modelId="{B7617029-678C-42AA-90FD-FF9063FF9BD6}" type="presParOf" srcId="{DE33DD37-07D4-4F87-9EF9-CC14D57B698C}" destId="{95CFBF1A-C37C-49CD-B057-83D614E23648}" srcOrd="3" destOrd="0" presId="urn:microsoft.com/office/officeart/2018/2/layout/IconVerticalSolidList"/>
    <dgm:cxn modelId="{98651320-6946-4961-8E4F-DE4614DCAAC0}" type="presParOf" srcId="{DE33DD37-07D4-4F87-9EF9-CC14D57B698C}" destId="{8A8E505C-CF9E-4CAB-9A0D-40A22C68F22B}" srcOrd="4" destOrd="0" presId="urn:microsoft.com/office/officeart/2018/2/layout/IconVerticalSolidList"/>
    <dgm:cxn modelId="{29211CF9-0745-4866-8744-5C108759BFFB}" type="presParOf" srcId="{8A8E505C-CF9E-4CAB-9A0D-40A22C68F22B}" destId="{9929A4F0-7738-4FD4-A645-B82E32B6B930}" srcOrd="0" destOrd="0" presId="urn:microsoft.com/office/officeart/2018/2/layout/IconVerticalSolidList"/>
    <dgm:cxn modelId="{05748C90-BD79-4A4E-BBD9-916D882CA1DA}" type="presParOf" srcId="{8A8E505C-CF9E-4CAB-9A0D-40A22C68F22B}" destId="{88BDD4CC-9E15-4FC2-950E-519733B73F00}" srcOrd="1" destOrd="0" presId="urn:microsoft.com/office/officeart/2018/2/layout/IconVerticalSolidList"/>
    <dgm:cxn modelId="{0946E41C-1397-4F1C-A1AD-822F14A478F0}" type="presParOf" srcId="{8A8E505C-CF9E-4CAB-9A0D-40A22C68F22B}" destId="{2EBD88EA-E9CE-44FD-8901-F0D2C5BE7040}" srcOrd="2" destOrd="0" presId="urn:microsoft.com/office/officeart/2018/2/layout/IconVerticalSolidList"/>
    <dgm:cxn modelId="{9B87FB9C-1BFD-4355-9A8E-C51AEA3EEAD5}" type="presParOf" srcId="{8A8E505C-CF9E-4CAB-9A0D-40A22C68F22B}" destId="{6BAE4007-A413-424B-8A7D-ED986BF4DE09}" srcOrd="3" destOrd="0" presId="urn:microsoft.com/office/officeart/2018/2/layout/IconVerticalSolidList"/>
    <dgm:cxn modelId="{F5FD8224-8AD6-4E53-A1BA-745B8E4A81A1}" type="presParOf" srcId="{8A8E505C-CF9E-4CAB-9A0D-40A22C68F22B}" destId="{7F7A9B56-C309-46BE-BD51-6656DBEB6B22}" srcOrd="4" destOrd="0" presId="urn:microsoft.com/office/officeart/2018/2/layout/IconVerticalSolidList"/>
    <dgm:cxn modelId="{0BE2A6B1-666D-49EC-AEA3-102A6260366A}" type="presParOf" srcId="{DE33DD37-07D4-4F87-9EF9-CC14D57B698C}" destId="{109CC7A2-3E01-4D4E-8500-B42FE9026A19}" srcOrd="5" destOrd="0" presId="urn:microsoft.com/office/officeart/2018/2/layout/IconVerticalSolidList"/>
    <dgm:cxn modelId="{AB763995-5FBC-43AF-8FE3-428175AA047D}" type="presParOf" srcId="{DE33DD37-07D4-4F87-9EF9-CC14D57B698C}" destId="{F0594358-18B2-42ED-A986-D1DADD65E970}" srcOrd="6" destOrd="0" presId="urn:microsoft.com/office/officeart/2018/2/layout/IconVerticalSolidList"/>
    <dgm:cxn modelId="{F89A0CEB-10CD-4D50-8284-DF3B073F95CC}" type="presParOf" srcId="{F0594358-18B2-42ED-A986-D1DADD65E970}" destId="{8DC7B91D-6834-4737-A0F8-06A259C47553}" srcOrd="0" destOrd="0" presId="urn:microsoft.com/office/officeart/2018/2/layout/IconVerticalSolidList"/>
    <dgm:cxn modelId="{C17832F5-8893-4AEA-BB2F-C51D01B885E7}" type="presParOf" srcId="{F0594358-18B2-42ED-A986-D1DADD65E970}" destId="{5328124F-A467-4457-8CEA-12B6541C1C93}" srcOrd="1" destOrd="0" presId="urn:microsoft.com/office/officeart/2018/2/layout/IconVerticalSolidList"/>
    <dgm:cxn modelId="{E0D69C07-FD33-424E-961A-B28008A3A305}" type="presParOf" srcId="{F0594358-18B2-42ED-A986-D1DADD65E970}" destId="{756F9D99-513E-43DE-966C-8171B3CBAA5B}" srcOrd="2" destOrd="0" presId="urn:microsoft.com/office/officeart/2018/2/layout/IconVerticalSolidList"/>
    <dgm:cxn modelId="{EE1ABE90-A7C1-4778-B66B-5B4201EE7E44}" type="presParOf" srcId="{F0594358-18B2-42ED-A986-D1DADD65E970}" destId="{4331916F-402B-4F52-95C0-C15252E6A376}" srcOrd="3" destOrd="0" presId="urn:microsoft.com/office/officeart/2018/2/layout/IconVerticalSolidList"/>
    <dgm:cxn modelId="{5AAAC7A3-980A-4C8E-898F-0BB889B2445E}" type="presParOf" srcId="{F0594358-18B2-42ED-A986-D1DADD65E970}" destId="{B93FDD89-4922-4AD6-818E-0F200D5A4870}" srcOrd="4"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90E65A4-AF1C-4BEE-8E3C-42FBD4BB6AEC}"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n-US"/>
        </a:p>
      </dgm:t>
    </dgm:pt>
    <dgm:pt modelId="{6F3A0FDE-33FB-4DAB-9C2B-D6D58EEA51DB}">
      <dgm:prSet/>
      <dgm:spPr>
        <a:solidFill>
          <a:schemeClr val="accent2">
            <a:lumMod val="75000"/>
          </a:schemeClr>
        </a:solidFill>
      </dgm:spPr>
      <dgm:t>
        <a:bodyPr/>
        <a:lstStyle/>
        <a:p>
          <a:r>
            <a:rPr lang="en-US"/>
            <a:t>Subcommittees were asked to:</a:t>
          </a:r>
        </a:p>
      </dgm:t>
    </dgm:pt>
    <dgm:pt modelId="{88DC0BB8-1754-46C9-9937-0E5A8DE4922D}" type="parTrans" cxnId="{78C8A606-8200-4E97-B8BE-3BDF40C39858}">
      <dgm:prSet/>
      <dgm:spPr/>
      <dgm:t>
        <a:bodyPr/>
        <a:lstStyle/>
        <a:p>
          <a:endParaRPr lang="en-US"/>
        </a:p>
      </dgm:t>
    </dgm:pt>
    <dgm:pt modelId="{C557659B-DC55-4E68-8C07-54CD11F87CAC}" type="sibTrans" cxnId="{78C8A606-8200-4E97-B8BE-3BDF40C39858}">
      <dgm:prSet/>
      <dgm:spPr/>
      <dgm:t>
        <a:bodyPr/>
        <a:lstStyle/>
        <a:p>
          <a:endParaRPr lang="en-US"/>
        </a:p>
      </dgm:t>
    </dgm:pt>
    <dgm:pt modelId="{C028F47E-A6A8-430E-AFA0-D3D5BF852D39}">
      <dgm:prSet/>
      <dgm:spPr/>
      <dgm:t>
        <a:bodyPr/>
        <a:lstStyle/>
        <a:p>
          <a:pPr rtl="0"/>
          <a:r>
            <a:rPr lang="en-US"/>
            <a:t>Identify and discuss MPA goals and recommendations.</a:t>
          </a:r>
          <a:r>
            <a:rPr lang="en-US">
              <a:latin typeface="Work Sans"/>
            </a:rPr>
            <a:t> </a:t>
          </a:r>
          <a:endParaRPr lang="en-US"/>
        </a:p>
      </dgm:t>
    </dgm:pt>
    <dgm:pt modelId="{BE3C241D-E6E2-4632-ADD5-801C9D0B2E4C}" type="parTrans" cxnId="{E0E9A083-809F-4685-8595-E19AD2CB2CD8}">
      <dgm:prSet/>
      <dgm:spPr/>
      <dgm:t>
        <a:bodyPr/>
        <a:lstStyle/>
        <a:p>
          <a:endParaRPr lang="en-US"/>
        </a:p>
      </dgm:t>
    </dgm:pt>
    <dgm:pt modelId="{3EB26466-C4B1-4BD9-AC3C-61A84CD99114}" type="sibTrans" cxnId="{E0E9A083-809F-4685-8595-E19AD2CB2CD8}">
      <dgm:prSet/>
      <dgm:spPr/>
      <dgm:t>
        <a:bodyPr/>
        <a:lstStyle/>
        <a:p>
          <a:endParaRPr lang="en-US"/>
        </a:p>
      </dgm:t>
    </dgm:pt>
    <dgm:pt modelId="{A8064760-D456-49D3-8336-DDD608D0D24F}">
      <dgm:prSet/>
      <dgm:spPr/>
      <dgm:t>
        <a:bodyPr/>
        <a:lstStyle/>
        <a:p>
          <a:r>
            <a:rPr lang="en-US"/>
            <a:t>Propose strategies and initiatives under each recommendation.</a:t>
          </a:r>
        </a:p>
      </dgm:t>
    </dgm:pt>
    <dgm:pt modelId="{CABDEE5C-4D1F-4157-9D50-89A05A75E41F}" type="parTrans" cxnId="{55095F71-652D-4FCD-A80A-B2574051C89D}">
      <dgm:prSet/>
      <dgm:spPr/>
      <dgm:t>
        <a:bodyPr/>
        <a:lstStyle/>
        <a:p>
          <a:endParaRPr lang="en-US"/>
        </a:p>
      </dgm:t>
    </dgm:pt>
    <dgm:pt modelId="{DE35921D-0575-4536-ADAA-3D805F9F077C}" type="sibTrans" cxnId="{55095F71-652D-4FCD-A80A-B2574051C89D}">
      <dgm:prSet/>
      <dgm:spPr/>
      <dgm:t>
        <a:bodyPr/>
        <a:lstStyle/>
        <a:p>
          <a:endParaRPr lang="en-US"/>
        </a:p>
      </dgm:t>
    </dgm:pt>
    <dgm:pt modelId="{1E52DF16-F3E6-4303-B216-195FB1B29F80}">
      <dgm:prSet/>
      <dgm:spPr/>
      <dgm:t>
        <a:bodyPr/>
        <a:lstStyle/>
        <a:p>
          <a:pPr rtl="0"/>
          <a:r>
            <a:rPr lang="en-US">
              <a:latin typeface="Work Sans"/>
            </a:rPr>
            <a:t>Activities from April – June:</a:t>
          </a:r>
          <a:endParaRPr lang="en-US"/>
        </a:p>
      </dgm:t>
    </dgm:pt>
    <dgm:pt modelId="{7C4CAE20-DEBF-477B-B315-ADBABCC5DF6B}" type="parTrans" cxnId="{505C6807-A9E9-4C55-8971-6A63E4570998}">
      <dgm:prSet/>
      <dgm:spPr/>
      <dgm:t>
        <a:bodyPr/>
        <a:lstStyle/>
        <a:p>
          <a:endParaRPr lang="en-US"/>
        </a:p>
      </dgm:t>
    </dgm:pt>
    <dgm:pt modelId="{760A3E2B-B30A-4A34-BECD-168650E786C6}" type="sibTrans" cxnId="{505C6807-A9E9-4C55-8971-6A63E4570998}">
      <dgm:prSet/>
      <dgm:spPr/>
      <dgm:t>
        <a:bodyPr/>
        <a:lstStyle/>
        <a:p>
          <a:endParaRPr lang="en-US"/>
        </a:p>
      </dgm:t>
    </dgm:pt>
    <dgm:pt modelId="{7CA7B770-EA56-4533-BA64-87E6997187A8}">
      <dgm:prSet/>
      <dgm:spPr/>
      <dgm:t>
        <a:bodyPr/>
        <a:lstStyle/>
        <a:p>
          <a:pPr rtl="0"/>
          <a:r>
            <a:rPr lang="en-US"/>
            <a:t>A total of 21 subcommittee discussions were held.</a:t>
          </a:r>
          <a:r>
            <a:rPr lang="en-US">
              <a:latin typeface="Work Sans"/>
            </a:rPr>
            <a:t> </a:t>
          </a:r>
          <a:endParaRPr lang="en-US"/>
        </a:p>
      </dgm:t>
    </dgm:pt>
    <dgm:pt modelId="{93F3F1BF-E731-4529-B54B-38A3D942138A}" type="parTrans" cxnId="{DD3BBB93-D0C4-4E73-83B9-42E13EBDCC13}">
      <dgm:prSet/>
      <dgm:spPr/>
      <dgm:t>
        <a:bodyPr/>
        <a:lstStyle/>
        <a:p>
          <a:endParaRPr lang="en-US"/>
        </a:p>
      </dgm:t>
    </dgm:pt>
    <dgm:pt modelId="{0E267DAB-A5C8-4133-B2A3-3BC8E310F494}" type="sibTrans" cxnId="{DD3BBB93-D0C4-4E73-83B9-42E13EBDCC13}">
      <dgm:prSet/>
      <dgm:spPr/>
      <dgm:t>
        <a:bodyPr/>
        <a:lstStyle/>
        <a:p>
          <a:endParaRPr lang="en-US"/>
        </a:p>
      </dgm:t>
    </dgm:pt>
    <dgm:pt modelId="{0E78A1D7-2A5A-4762-B23D-FEEC0B71E9E4}">
      <dgm:prSet/>
      <dgm:spPr/>
      <dgm:t>
        <a:bodyPr/>
        <a:lstStyle/>
        <a:p>
          <a:pPr>
            <a:buFont typeface="Arial" panose="020B0604020202020204" pitchFamily="34" charset="0"/>
            <a:buChar char="•"/>
          </a:pPr>
          <a:r>
            <a:rPr lang="en-US" b="0" i="0"/>
            <a:t>Select measures of success. </a:t>
          </a:r>
          <a:endParaRPr lang="en-US"/>
        </a:p>
      </dgm:t>
    </dgm:pt>
    <dgm:pt modelId="{E1261603-DBF2-43A3-B016-36A9D89458DE}" type="parTrans" cxnId="{5A04A527-3A8C-445E-A2BA-B046BAED0FBF}">
      <dgm:prSet/>
      <dgm:spPr/>
    </dgm:pt>
    <dgm:pt modelId="{2B94E398-A1C1-4B7C-B50F-FC9B6D1A2E03}" type="sibTrans" cxnId="{5A04A527-3A8C-445E-A2BA-B046BAED0FBF}">
      <dgm:prSet/>
      <dgm:spPr/>
    </dgm:pt>
    <dgm:pt modelId="{6690BECE-11AF-48DC-B531-F744A20114E6}">
      <dgm:prSet/>
      <dgm:spPr/>
      <dgm:t>
        <a:bodyPr/>
        <a:lstStyle/>
        <a:p>
          <a:pPr>
            <a:buFont typeface="Arial" panose="020B0604020202020204" pitchFamily="34" charset="0"/>
            <a:buChar char="•"/>
          </a:pPr>
          <a:r>
            <a:rPr lang="en-US" b="0" i="0"/>
            <a:t>Capture recommendations and submit recommendations to the full Steering Committee for the MPA. </a:t>
          </a:r>
        </a:p>
      </dgm:t>
    </dgm:pt>
    <dgm:pt modelId="{C6659D4B-2ADA-4AFF-A59D-578DB7ADBFAA}" type="parTrans" cxnId="{3829E2EC-B5D7-4135-92A7-255CA6FB3D32}">
      <dgm:prSet/>
      <dgm:spPr/>
      <dgm:t>
        <a:bodyPr/>
        <a:lstStyle/>
        <a:p>
          <a:endParaRPr lang="en-US"/>
        </a:p>
      </dgm:t>
    </dgm:pt>
    <dgm:pt modelId="{5C7505B6-E3DF-41F5-B40A-7E980473A11E}" type="sibTrans" cxnId="{3829E2EC-B5D7-4135-92A7-255CA6FB3D32}">
      <dgm:prSet/>
      <dgm:spPr/>
      <dgm:t>
        <a:bodyPr/>
        <a:lstStyle/>
        <a:p>
          <a:endParaRPr lang="en-US"/>
        </a:p>
      </dgm:t>
    </dgm:pt>
    <dgm:pt modelId="{D2155020-9459-4A41-BC58-160680C70F54}" type="pres">
      <dgm:prSet presAssocID="{190E65A4-AF1C-4BEE-8E3C-42FBD4BB6AEC}" presName="linear" presStyleCnt="0">
        <dgm:presLayoutVars>
          <dgm:dir/>
          <dgm:animLvl val="lvl"/>
          <dgm:resizeHandles val="exact"/>
        </dgm:presLayoutVars>
      </dgm:prSet>
      <dgm:spPr/>
    </dgm:pt>
    <dgm:pt modelId="{177ECD8A-2A55-4DA4-AD85-9F73279B0BC9}" type="pres">
      <dgm:prSet presAssocID="{6F3A0FDE-33FB-4DAB-9C2B-D6D58EEA51DB}" presName="parentLin" presStyleCnt="0"/>
      <dgm:spPr/>
    </dgm:pt>
    <dgm:pt modelId="{E46ABD6E-25F4-4411-B65C-79697A7BF94F}" type="pres">
      <dgm:prSet presAssocID="{6F3A0FDE-33FB-4DAB-9C2B-D6D58EEA51DB}" presName="parentLeftMargin" presStyleLbl="node1" presStyleIdx="0" presStyleCnt="2"/>
      <dgm:spPr/>
    </dgm:pt>
    <dgm:pt modelId="{80FFB9ED-4EEE-472E-BC72-06B5F9D74EA9}" type="pres">
      <dgm:prSet presAssocID="{6F3A0FDE-33FB-4DAB-9C2B-D6D58EEA51DB}" presName="parentText" presStyleLbl="node1" presStyleIdx="0" presStyleCnt="2">
        <dgm:presLayoutVars>
          <dgm:chMax val="0"/>
          <dgm:bulletEnabled val="1"/>
        </dgm:presLayoutVars>
      </dgm:prSet>
      <dgm:spPr/>
    </dgm:pt>
    <dgm:pt modelId="{13127E2D-FCAB-40BD-BE6B-38B6389B442C}" type="pres">
      <dgm:prSet presAssocID="{6F3A0FDE-33FB-4DAB-9C2B-D6D58EEA51DB}" presName="negativeSpace" presStyleCnt="0"/>
      <dgm:spPr/>
    </dgm:pt>
    <dgm:pt modelId="{CCF311EB-A8B0-47CB-8137-8BC0BBF5D099}" type="pres">
      <dgm:prSet presAssocID="{6F3A0FDE-33FB-4DAB-9C2B-D6D58EEA51DB}" presName="childText" presStyleLbl="conFgAcc1" presStyleIdx="0" presStyleCnt="2">
        <dgm:presLayoutVars>
          <dgm:bulletEnabled val="1"/>
        </dgm:presLayoutVars>
      </dgm:prSet>
      <dgm:spPr/>
    </dgm:pt>
    <dgm:pt modelId="{40DD074F-C9A3-4C96-90CC-59B9B41E69B1}" type="pres">
      <dgm:prSet presAssocID="{C557659B-DC55-4E68-8C07-54CD11F87CAC}" presName="spaceBetweenRectangles" presStyleCnt="0"/>
      <dgm:spPr/>
    </dgm:pt>
    <dgm:pt modelId="{1C845B5B-BD1C-429B-8554-C1ED06AD58EC}" type="pres">
      <dgm:prSet presAssocID="{1E52DF16-F3E6-4303-B216-195FB1B29F80}" presName="parentLin" presStyleCnt="0"/>
      <dgm:spPr/>
    </dgm:pt>
    <dgm:pt modelId="{294FCB7F-D58B-48B1-8FAE-24CA2E7CB1C4}" type="pres">
      <dgm:prSet presAssocID="{1E52DF16-F3E6-4303-B216-195FB1B29F80}" presName="parentLeftMargin" presStyleLbl="node1" presStyleIdx="0" presStyleCnt="2"/>
      <dgm:spPr/>
    </dgm:pt>
    <dgm:pt modelId="{104E2E47-A7D2-4BD2-8F35-00F6F5BB4996}" type="pres">
      <dgm:prSet presAssocID="{1E52DF16-F3E6-4303-B216-195FB1B29F80}" presName="parentText" presStyleLbl="node1" presStyleIdx="1" presStyleCnt="2">
        <dgm:presLayoutVars>
          <dgm:chMax val="0"/>
          <dgm:bulletEnabled val="1"/>
        </dgm:presLayoutVars>
      </dgm:prSet>
      <dgm:spPr/>
    </dgm:pt>
    <dgm:pt modelId="{7DCE7259-1C09-4D4B-839B-85C0A9842C80}" type="pres">
      <dgm:prSet presAssocID="{1E52DF16-F3E6-4303-B216-195FB1B29F80}" presName="negativeSpace" presStyleCnt="0"/>
      <dgm:spPr/>
    </dgm:pt>
    <dgm:pt modelId="{1A7EB0F2-1952-46AF-BD48-78BC010B1781}" type="pres">
      <dgm:prSet presAssocID="{1E52DF16-F3E6-4303-B216-195FB1B29F80}" presName="childText" presStyleLbl="conFgAcc1" presStyleIdx="1" presStyleCnt="2" custScaleY="136013" custLinFactY="5354" custLinFactNeighborX="201" custLinFactNeighborY="100000">
        <dgm:presLayoutVars>
          <dgm:bulletEnabled val="1"/>
        </dgm:presLayoutVars>
      </dgm:prSet>
      <dgm:spPr/>
    </dgm:pt>
  </dgm:ptLst>
  <dgm:cxnLst>
    <dgm:cxn modelId="{492FA401-BF32-473A-A00E-4F7B10D881E1}" type="presOf" srcId="{0E78A1D7-2A5A-4762-B23D-FEEC0B71E9E4}" destId="{CCF311EB-A8B0-47CB-8137-8BC0BBF5D099}" srcOrd="0" destOrd="2" presId="urn:microsoft.com/office/officeart/2005/8/layout/list1"/>
    <dgm:cxn modelId="{78C8A606-8200-4E97-B8BE-3BDF40C39858}" srcId="{190E65A4-AF1C-4BEE-8E3C-42FBD4BB6AEC}" destId="{6F3A0FDE-33FB-4DAB-9C2B-D6D58EEA51DB}" srcOrd="0" destOrd="0" parTransId="{88DC0BB8-1754-46C9-9937-0E5A8DE4922D}" sibTransId="{C557659B-DC55-4E68-8C07-54CD11F87CAC}"/>
    <dgm:cxn modelId="{505C6807-A9E9-4C55-8971-6A63E4570998}" srcId="{190E65A4-AF1C-4BEE-8E3C-42FBD4BB6AEC}" destId="{1E52DF16-F3E6-4303-B216-195FB1B29F80}" srcOrd="1" destOrd="0" parTransId="{7C4CAE20-DEBF-477B-B315-ADBABCC5DF6B}" sibTransId="{760A3E2B-B30A-4A34-BECD-168650E786C6}"/>
    <dgm:cxn modelId="{966DAA16-69AC-4B36-82CD-84D7C53FE6C3}" type="presOf" srcId="{6F3A0FDE-33FB-4DAB-9C2B-D6D58EEA51DB}" destId="{80FFB9ED-4EEE-472E-BC72-06B5F9D74EA9}" srcOrd="1" destOrd="0" presId="urn:microsoft.com/office/officeart/2005/8/layout/list1"/>
    <dgm:cxn modelId="{508B3417-A60B-4E57-BE78-F0A80A512669}" type="presOf" srcId="{1E52DF16-F3E6-4303-B216-195FB1B29F80}" destId="{104E2E47-A7D2-4BD2-8F35-00F6F5BB4996}" srcOrd="1" destOrd="0" presId="urn:microsoft.com/office/officeart/2005/8/layout/list1"/>
    <dgm:cxn modelId="{CAFC4E27-5225-4C3E-831F-5C3296EE0C9C}" type="presOf" srcId="{A8064760-D456-49D3-8336-DDD608D0D24F}" destId="{CCF311EB-A8B0-47CB-8137-8BC0BBF5D099}" srcOrd="0" destOrd="1" presId="urn:microsoft.com/office/officeart/2005/8/layout/list1"/>
    <dgm:cxn modelId="{5A04A527-3A8C-445E-A2BA-B046BAED0FBF}" srcId="{6F3A0FDE-33FB-4DAB-9C2B-D6D58EEA51DB}" destId="{0E78A1D7-2A5A-4762-B23D-FEEC0B71E9E4}" srcOrd="2" destOrd="0" parTransId="{E1261603-DBF2-43A3-B016-36A9D89458DE}" sibTransId="{2B94E398-A1C1-4B7C-B50F-FC9B6D1A2E03}"/>
    <dgm:cxn modelId="{9801C12D-33FE-4FD9-88D9-71DD56C379B2}" type="presOf" srcId="{190E65A4-AF1C-4BEE-8E3C-42FBD4BB6AEC}" destId="{D2155020-9459-4A41-BC58-160680C70F54}" srcOrd="0" destOrd="0" presId="urn:microsoft.com/office/officeart/2005/8/layout/list1"/>
    <dgm:cxn modelId="{55095F71-652D-4FCD-A80A-B2574051C89D}" srcId="{6F3A0FDE-33FB-4DAB-9C2B-D6D58EEA51DB}" destId="{A8064760-D456-49D3-8336-DDD608D0D24F}" srcOrd="1" destOrd="0" parTransId="{CABDEE5C-4D1F-4157-9D50-89A05A75E41F}" sibTransId="{DE35921D-0575-4536-ADAA-3D805F9F077C}"/>
    <dgm:cxn modelId="{8E926551-07D2-4395-9510-049C857FAD6B}" type="presOf" srcId="{7CA7B770-EA56-4533-BA64-87E6997187A8}" destId="{1A7EB0F2-1952-46AF-BD48-78BC010B1781}" srcOrd="0" destOrd="0" presId="urn:microsoft.com/office/officeart/2005/8/layout/list1"/>
    <dgm:cxn modelId="{0CBC9378-F1D0-4DDF-B997-B4290FD84476}" type="presOf" srcId="{C028F47E-A6A8-430E-AFA0-D3D5BF852D39}" destId="{CCF311EB-A8B0-47CB-8137-8BC0BBF5D099}" srcOrd="0" destOrd="0" presId="urn:microsoft.com/office/officeart/2005/8/layout/list1"/>
    <dgm:cxn modelId="{E0E9A083-809F-4685-8595-E19AD2CB2CD8}" srcId="{6F3A0FDE-33FB-4DAB-9C2B-D6D58EEA51DB}" destId="{C028F47E-A6A8-430E-AFA0-D3D5BF852D39}" srcOrd="0" destOrd="0" parTransId="{BE3C241D-E6E2-4632-ADD5-801C9D0B2E4C}" sibTransId="{3EB26466-C4B1-4BD9-AC3C-61A84CD99114}"/>
    <dgm:cxn modelId="{DD3BBB93-D0C4-4E73-83B9-42E13EBDCC13}" srcId="{1E52DF16-F3E6-4303-B216-195FB1B29F80}" destId="{7CA7B770-EA56-4533-BA64-87E6997187A8}" srcOrd="0" destOrd="0" parTransId="{93F3F1BF-E731-4529-B54B-38A3D942138A}" sibTransId="{0E267DAB-A5C8-4133-B2A3-3BC8E310F494}"/>
    <dgm:cxn modelId="{89473BAA-3DD3-4335-9BE8-A7D1186AD3CD}" type="presOf" srcId="{6690BECE-11AF-48DC-B531-F744A20114E6}" destId="{CCF311EB-A8B0-47CB-8137-8BC0BBF5D099}" srcOrd="0" destOrd="3" presId="urn:microsoft.com/office/officeart/2005/8/layout/list1"/>
    <dgm:cxn modelId="{6269E1C9-A72E-49AB-9DF3-213235BBED54}" type="presOf" srcId="{1E52DF16-F3E6-4303-B216-195FB1B29F80}" destId="{294FCB7F-D58B-48B1-8FAE-24CA2E7CB1C4}" srcOrd="0" destOrd="0" presId="urn:microsoft.com/office/officeart/2005/8/layout/list1"/>
    <dgm:cxn modelId="{3CC0D6D6-AC4F-41EE-A06B-A8AF046923A6}" type="presOf" srcId="{6F3A0FDE-33FB-4DAB-9C2B-D6D58EEA51DB}" destId="{E46ABD6E-25F4-4411-B65C-79697A7BF94F}" srcOrd="0" destOrd="0" presId="urn:microsoft.com/office/officeart/2005/8/layout/list1"/>
    <dgm:cxn modelId="{3829E2EC-B5D7-4135-92A7-255CA6FB3D32}" srcId="{6F3A0FDE-33FB-4DAB-9C2B-D6D58EEA51DB}" destId="{6690BECE-11AF-48DC-B531-F744A20114E6}" srcOrd="3" destOrd="0" parTransId="{C6659D4B-2ADA-4AFF-A59D-578DB7ADBFAA}" sibTransId="{5C7505B6-E3DF-41F5-B40A-7E980473A11E}"/>
    <dgm:cxn modelId="{9CE8CD7C-B3B4-4618-AB9E-6455377E622F}" type="presParOf" srcId="{D2155020-9459-4A41-BC58-160680C70F54}" destId="{177ECD8A-2A55-4DA4-AD85-9F73279B0BC9}" srcOrd="0" destOrd="0" presId="urn:microsoft.com/office/officeart/2005/8/layout/list1"/>
    <dgm:cxn modelId="{B5CE574B-A5DB-4591-BB42-96C848701ABC}" type="presParOf" srcId="{177ECD8A-2A55-4DA4-AD85-9F73279B0BC9}" destId="{E46ABD6E-25F4-4411-B65C-79697A7BF94F}" srcOrd="0" destOrd="0" presId="urn:microsoft.com/office/officeart/2005/8/layout/list1"/>
    <dgm:cxn modelId="{5DBCF616-87FE-402D-B8C3-C72FF6C01BBE}" type="presParOf" srcId="{177ECD8A-2A55-4DA4-AD85-9F73279B0BC9}" destId="{80FFB9ED-4EEE-472E-BC72-06B5F9D74EA9}" srcOrd="1" destOrd="0" presId="urn:microsoft.com/office/officeart/2005/8/layout/list1"/>
    <dgm:cxn modelId="{B0C80569-247A-4A09-AC75-376B791CFE71}" type="presParOf" srcId="{D2155020-9459-4A41-BC58-160680C70F54}" destId="{13127E2D-FCAB-40BD-BE6B-38B6389B442C}" srcOrd="1" destOrd="0" presId="urn:microsoft.com/office/officeart/2005/8/layout/list1"/>
    <dgm:cxn modelId="{3C0E9720-E28E-4350-AF70-C696E5A7F7C8}" type="presParOf" srcId="{D2155020-9459-4A41-BC58-160680C70F54}" destId="{CCF311EB-A8B0-47CB-8137-8BC0BBF5D099}" srcOrd="2" destOrd="0" presId="urn:microsoft.com/office/officeart/2005/8/layout/list1"/>
    <dgm:cxn modelId="{3983002D-B72A-4416-A795-2C6A57911CE9}" type="presParOf" srcId="{D2155020-9459-4A41-BC58-160680C70F54}" destId="{40DD074F-C9A3-4C96-90CC-59B9B41E69B1}" srcOrd="3" destOrd="0" presId="urn:microsoft.com/office/officeart/2005/8/layout/list1"/>
    <dgm:cxn modelId="{4F36CAF4-F7B9-47B0-AC3C-13DCE6072F27}" type="presParOf" srcId="{D2155020-9459-4A41-BC58-160680C70F54}" destId="{1C845B5B-BD1C-429B-8554-C1ED06AD58EC}" srcOrd="4" destOrd="0" presId="urn:microsoft.com/office/officeart/2005/8/layout/list1"/>
    <dgm:cxn modelId="{984775FF-ADA5-4F0C-AAD8-2940171F82FD}" type="presParOf" srcId="{1C845B5B-BD1C-429B-8554-C1ED06AD58EC}" destId="{294FCB7F-D58B-48B1-8FAE-24CA2E7CB1C4}" srcOrd="0" destOrd="0" presId="urn:microsoft.com/office/officeart/2005/8/layout/list1"/>
    <dgm:cxn modelId="{AE1480DB-D7E4-4818-A4BD-D31E06C65807}" type="presParOf" srcId="{1C845B5B-BD1C-429B-8554-C1ED06AD58EC}" destId="{104E2E47-A7D2-4BD2-8F35-00F6F5BB4996}" srcOrd="1" destOrd="0" presId="urn:microsoft.com/office/officeart/2005/8/layout/list1"/>
    <dgm:cxn modelId="{09956EE3-851A-432E-9500-2DD65FBA5B72}" type="presParOf" srcId="{D2155020-9459-4A41-BC58-160680C70F54}" destId="{7DCE7259-1C09-4D4B-839B-85C0A9842C80}" srcOrd="5" destOrd="0" presId="urn:microsoft.com/office/officeart/2005/8/layout/list1"/>
    <dgm:cxn modelId="{1E23D6BF-69AB-49A3-BD1B-240857817CB3}" type="presParOf" srcId="{D2155020-9459-4A41-BC58-160680C70F54}" destId="{1A7EB0F2-1952-46AF-BD48-78BC010B1781}"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6038E85-D7A2-4128-8586-94196E6F4703}"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US"/>
        </a:p>
      </dgm:t>
    </dgm:pt>
    <dgm:pt modelId="{02936F6B-1194-4BC5-B2A1-093C50A169F6}">
      <dgm:prSet phldrT="[Text]" custT="1"/>
      <dgm:spPr>
        <a:solidFill>
          <a:schemeClr val="accent2">
            <a:lumMod val="75000"/>
          </a:schemeClr>
        </a:solidFill>
      </dgm:spPr>
      <dgm:t>
        <a:bodyPr/>
        <a:lstStyle/>
        <a:p>
          <a:r>
            <a:rPr lang="en-US" sz="1300" b="1">
              <a:latin typeface="+mj-lt"/>
            </a:rPr>
            <a:t>Aging in Place</a:t>
          </a:r>
        </a:p>
      </dgm:t>
    </dgm:pt>
    <dgm:pt modelId="{6C743CCD-E407-4B4F-B6B0-39417A52F84A}" type="parTrans" cxnId="{6EAD0459-2D02-41AD-AA55-EDDABED8B390}">
      <dgm:prSet/>
      <dgm:spPr/>
      <dgm:t>
        <a:bodyPr/>
        <a:lstStyle/>
        <a:p>
          <a:endParaRPr lang="en-US">
            <a:latin typeface="+mj-lt"/>
          </a:endParaRPr>
        </a:p>
      </dgm:t>
    </dgm:pt>
    <dgm:pt modelId="{D9C1BCE2-D3D0-4A5D-A2EA-C381834C95F5}" type="sibTrans" cxnId="{6EAD0459-2D02-41AD-AA55-EDDABED8B390}">
      <dgm:prSet/>
      <dgm:spPr/>
      <dgm:t>
        <a:bodyPr/>
        <a:lstStyle/>
        <a:p>
          <a:endParaRPr lang="en-US">
            <a:latin typeface="+mj-lt"/>
          </a:endParaRPr>
        </a:p>
      </dgm:t>
    </dgm:pt>
    <dgm:pt modelId="{38A0292E-3D33-4B84-AD8F-20E74F85371F}">
      <dgm:prSet phldrT="[Text]" custT="1"/>
      <dgm:spPr>
        <a:solidFill>
          <a:schemeClr val="accent2">
            <a:lumMod val="20000"/>
            <a:lumOff val="80000"/>
            <a:alpha val="90000"/>
          </a:schemeClr>
        </a:solidFill>
        <a:ln>
          <a:solidFill>
            <a:schemeClr val="accent2">
              <a:lumMod val="75000"/>
              <a:alpha val="90000"/>
            </a:schemeClr>
          </a:solidFill>
        </a:ln>
      </dgm:spPr>
      <dgm:t>
        <a:bodyPr/>
        <a:lstStyle/>
        <a:p>
          <a:r>
            <a:rPr lang="en-US" sz="1300">
              <a:latin typeface="+mj-lt"/>
            </a:rPr>
            <a:t>Healthcare</a:t>
          </a:r>
        </a:p>
      </dgm:t>
    </dgm:pt>
    <dgm:pt modelId="{CD813B7D-280C-4A50-9524-F45D7005EAD4}" type="parTrans" cxnId="{6A424CC4-B0E4-44CD-8377-3055EBFD7CEC}">
      <dgm:prSet/>
      <dgm:spPr/>
      <dgm:t>
        <a:bodyPr/>
        <a:lstStyle/>
        <a:p>
          <a:endParaRPr lang="en-US">
            <a:latin typeface="+mj-lt"/>
          </a:endParaRPr>
        </a:p>
      </dgm:t>
    </dgm:pt>
    <dgm:pt modelId="{65682E03-0A17-4119-A1D6-42AFF3D71C85}" type="sibTrans" cxnId="{6A424CC4-B0E4-44CD-8377-3055EBFD7CEC}">
      <dgm:prSet/>
      <dgm:spPr/>
      <dgm:t>
        <a:bodyPr/>
        <a:lstStyle/>
        <a:p>
          <a:endParaRPr lang="en-US">
            <a:latin typeface="+mj-lt"/>
          </a:endParaRPr>
        </a:p>
      </dgm:t>
    </dgm:pt>
    <dgm:pt modelId="{0571F416-2379-4C2A-8E50-1F1BF07581D9}">
      <dgm:prSet phldrT="[Text]" custT="1"/>
      <dgm:spPr/>
      <dgm:t>
        <a:bodyPr/>
        <a:lstStyle/>
        <a:p>
          <a:r>
            <a:rPr lang="en-US" sz="1300" b="1">
              <a:latin typeface="+mj-lt"/>
            </a:rPr>
            <a:t>Aging with Economic Security</a:t>
          </a:r>
        </a:p>
      </dgm:t>
    </dgm:pt>
    <dgm:pt modelId="{AB3AD00C-FAB1-40BA-BDC4-114A64AE5DCF}" type="parTrans" cxnId="{573217C0-549D-4420-A0FF-E72811D6FDE2}">
      <dgm:prSet/>
      <dgm:spPr/>
      <dgm:t>
        <a:bodyPr/>
        <a:lstStyle/>
        <a:p>
          <a:endParaRPr lang="en-US">
            <a:latin typeface="+mj-lt"/>
          </a:endParaRPr>
        </a:p>
      </dgm:t>
    </dgm:pt>
    <dgm:pt modelId="{A8A7DADB-125E-4D29-AA79-BC7BD46F856A}" type="sibTrans" cxnId="{573217C0-549D-4420-A0FF-E72811D6FDE2}">
      <dgm:prSet/>
      <dgm:spPr/>
      <dgm:t>
        <a:bodyPr/>
        <a:lstStyle/>
        <a:p>
          <a:endParaRPr lang="en-US">
            <a:latin typeface="+mj-lt"/>
          </a:endParaRPr>
        </a:p>
      </dgm:t>
    </dgm:pt>
    <dgm:pt modelId="{0035B67F-0186-44D8-B34C-772B3539DA36}">
      <dgm:prSet phldrT="[Text]" custT="1"/>
      <dgm:spPr>
        <a:solidFill>
          <a:schemeClr val="accent3">
            <a:lumMod val="20000"/>
            <a:lumOff val="80000"/>
            <a:alpha val="90000"/>
          </a:schemeClr>
        </a:solidFill>
        <a:ln>
          <a:solidFill>
            <a:schemeClr val="accent3">
              <a:alpha val="90000"/>
            </a:schemeClr>
          </a:solidFill>
        </a:ln>
      </dgm:spPr>
      <dgm:t>
        <a:bodyPr/>
        <a:lstStyle/>
        <a:p>
          <a:r>
            <a:rPr lang="en-US" sz="1300">
              <a:latin typeface="+mj-lt"/>
            </a:rPr>
            <a:t>Affordable and Accessible Housing</a:t>
          </a:r>
        </a:p>
      </dgm:t>
    </dgm:pt>
    <dgm:pt modelId="{EE3D4A40-D45B-4653-A34E-ABE74F518EA0}" type="parTrans" cxnId="{18843D77-E377-4FF0-80DB-60944FE0CF14}">
      <dgm:prSet/>
      <dgm:spPr/>
      <dgm:t>
        <a:bodyPr/>
        <a:lstStyle/>
        <a:p>
          <a:endParaRPr lang="en-US">
            <a:latin typeface="+mj-lt"/>
          </a:endParaRPr>
        </a:p>
      </dgm:t>
    </dgm:pt>
    <dgm:pt modelId="{38338715-8080-4896-AEE8-930DAB5DC786}" type="sibTrans" cxnId="{18843D77-E377-4FF0-80DB-60944FE0CF14}">
      <dgm:prSet/>
      <dgm:spPr/>
      <dgm:t>
        <a:bodyPr/>
        <a:lstStyle/>
        <a:p>
          <a:endParaRPr lang="en-US">
            <a:latin typeface="+mj-lt"/>
          </a:endParaRPr>
        </a:p>
      </dgm:t>
    </dgm:pt>
    <dgm:pt modelId="{4A25D7B6-33D9-4E70-96C7-AD839713356D}">
      <dgm:prSet phldrT="[Text]" custT="1"/>
      <dgm:spPr/>
      <dgm:t>
        <a:bodyPr/>
        <a:lstStyle/>
        <a:p>
          <a:r>
            <a:rPr lang="en-US" sz="1300" b="1">
              <a:latin typeface="+mj-lt"/>
            </a:rPr>
            <a:t>Living Better Longer</a:t>
          </a:r>
        </a:p>
      </dgm:t>
    </dgm:pt>
    <dgm:pt modelId="{97CEF98E-CA80-462E-A2B1-8A6A8C23F484}" type="parTrans" cxnId="{202E3DD6-7D22-4F33-B6A9-CB09626747E4}">
      <dgm:prSet/>
      <dgm:spPr/>
      <dgm:t>
        <a:bodyPr/>
        <a:lstStyle/>
        <a:p>
          <a:endParaRPr lang="en-US">
            <a:latin typeface="+mj-lt"/>
          </a:endParaRPr>
        </a:p>
      </dgm:t>
    </dgm:pt>
    <dgm:pt modelId="{4428B0FB-B0F0-4B52-B880-5FE424B9D901}" type="sibTrans" cxnId="{202E3DD6-7D22-4F33-B6A9-CB09626747E4}">
      <dgm:prSet/>
      <dgm:spPr/>
      <dgm:t>
        <a:bodyPr/>
        <a:lstStyle/>
        <a:p>
          <a:endParaRPr lang="en-US">
            <a:latin typeface="+mj-lt"/>
          </a:endParaRPr>
        </a:p>
      </dgm:t>
    </dgm:pt>
    <dgm:pt modelId="{0A3C732D-3A43-4A4D-B9D4-570DBEEDB4D6}">
      <dgm:prSet phldrT="[Text]" custT="1"/>
      <dgm:spPr>
        <a:solidFill>
          <a:schemeClr val="accent4">
            <a:lumMod val="20000"/>
            <a:lumOff val="80000"/>
            <a:alpha val="90000"/>
          </a:schemeClr>
        </a:solidFill>
        <a:ln>
          <a:solidFill>
            <a:schemeClr val="accent4">
              <a:alpha val="90000"/>
            </a:schemeClr>
          </a:solidFill>
        </a:ln>
      </dgm:spPr>
      <dgm:t>
        <a:bodyPr/>
        <a:lstStyle/>
        <a:p>
          <a:r>
            <a:rPr lang="en-US" sz="1300">
              <a:latin typeface="+mj-lt"/>
            </a:rPr>
            <a:t>Nutrition and Food Security</a:t>
          </a:r>
        </a:p>
      </dgm:t>
    </dgm:pt>
    <dgm:pt modelId="{743DE91D-7E31-48BE-84E2-618D20554A6E}" type="parTrans" cxnId="{68EAD6F2-F986-432F-B6BD-E79511728B86}">
      <dgm:prSet/>
      <dgm:spPr/>
      <dgm:t>
        <a:bodyPr/>
        <a:lstStyle/>
        <a:p>
          <a:endParaRPr lang="en-US">
            <a:latin typeface="+mj-lt"/>
          </a:endParaRPr>
        </a:p>
      </dgm:t>
    </dgm:pt>
    <dgm:pt modelId="{D749ADB0-5BE0-4EF9-8A8B-A8E153F55208}" type="sibTrans" cxnId="{68EAD6F2-F986-432F-B6BD-E79511728B86}">
      <dgm:prSet/>
      <dgm:spPr/>
      <dgm:t>
        <a:bodyPr/>
        <a:lstStyle/>
        <a:p>
          <a:endParaRPr lang="en-US">
            <a:latin typeface="+mj-lt"/>
          </a:endParaRPr>
        </a:p>
      </dgm:t>
    </dgm:pt>
    <dgm:pt modelId="{298605E9-E366-44C3-BFFB-0EDCFC3D5B0C}">
      <dgm:prSet phldrT="[Text]" custT="1"/>
      <dgm:spPr/>
      <dgm:t>
        <a:bodyPr/>
        <a:lstStyle/>
        <a:p>
          <a:r>
            <a:rPr lang="en-US" sz="1300" b="1">
              <a:latin typeface="+mj-lt"/>
            </a:rPr>
            <a:t>Supporting Caregivers</a:t>
          </a:r>
        </a:p>
      </dgm:t>
    </dgm:pt>
    <dgm:pt modelId="{111C5952-CD4B-469C-9205-9EE32A5834B5}" type="parTrans" cxnId="{440AC563-4EDB-4905-BEBB-6F0EE5CB3879}">
      <dgm:prSet/>
      <dgm:spPr/>
      <dgm:t>
        <a:bodyPr/>
        <a:lstStyle/>
        <a:p>
          <a:endParaRPr lang="en-US">
            <a:latin typeface="+mj-lt"/>
          </a:endParaRPr>
        </a:p>
      </dgm:t>
    </dgm:pt>
    <dgm:pt modelId="{F130EFF7-2362-4CF4-AC7B-24AB5EB6927C}" type="sibTrans" cxnId="{440AC563-4EDB-4905-BEBB-6F0EE5CB3879}">
      <dgm:prSet/>
      <dgm:spPr/>
      <dgm:t>
        <a:bodyPr/>
        <a:lstStyle/>
        <a:p>
          <a:endParaRPr lang="en-US">
            <a:latin typeface="+mj-lt"/>
          </a:endParaRPr>
        </a:p>
      </dgm:t>
    </dgm:pt>
    <dgm:pt modelId="{8C409A34-8ADA-408A-A8C5-5960652C99E8}">
      <dgm:prSet phldrT="[Text]" phldr="0" custT="1"/>
      <dgm:spPr/>
      <dgm:t>
        <a:bodyPr/>
        <a:lstStyle/>
        <a:p>
          <a:pPr rtl="0"/>
          <a:r>
            <a:rPr lang="en-US" sz="1300" b="1">
              <a:latin typeface="+mj-lt"/>
            </a:rPr>
            <a:t>Social Engagement</a:t>
          </a:r>
        </a:p>
      </dgm:t>
    </dgm:pt>
    <dgm:pt modelId="{FEF72DA7-96B9-430F-ABB1-CB680EA8480D}" type="parTrans" cxnId="{26B14022-22E9-4A76-BC80-5EA83E838636}">
      <dgm:prSet/>
      <dgm:spPr/>
      <dgm:t>
        <a:bodyPr/>
        <a:lstStyle/>
        <a:p>
          <a:endParaRPr lang="en-US">
            <a:latin typeface="+mj-lt"/>
          </a:endParaRPr>
        </a:p>
      </dgm:t>
    </dgm:pt>
    <dgm:pt modelId="{CE00C885-515B-4B06-B8C9-B6DD9E682827}" type="sibTrans" cxnId="{26B14022-22E9-4A76-BC80-5EA83E838636}">
      <dgm:prSet/>
      <dgm:spPr/>
      <dgm:t>
        <a:bodyPr/>
        <a:lstStyle/>
        <a:p>
          <a:endParaRPr lang="en-US">
            <a:latin typeface="+mj-lt"/>
          </a:endParaRPr>
        </a:p>
      </dgm:t>
    </dgm:pt>
    <dgm:pt modelId="{2AC2D838-F37C-42B1-95D1-54EDB7EB927E}">
      <dgm:prSet custT="1"/>
      <dgm:spPr>
        <a:solidFill>
          <a:schemeClr val="accent2">
            <a:lumMod val="20000"/>
            <a:lumOff val="80000"/>
            <a:alpha val="90000"/>
          </a:schemeClr>
        </a:solidFill>
        <a:ln>
          <a:solidFill>
            <a:schemeClr val="accent2">
              <a:lumMod val="75000"/>
              <a:alpha val="90000"/>
            </a:schemeClr>
          </a:solidFill>
        </a:ln>
      </dgm:spPr>
      <dgm:t>
        <a:bodyPr/>
        <a:lstStyle/>
        <a:p>
          <a:r>
            <a:rPr lang="en-US" sz="1300">
              <a:latin typeface="+mj-lt"/>
            </a:rPr>
            <a:t>Coordination of Services and Person-Centered Services</a:t>
          </a:r>
        </a:p>
      </dgm:t>
    </dgm:pt>
    <dgm:pt modelId="{424351F8-85D7-42BC-9979-471603C4E461}" type="parTrans" cxnId="{AFF485BC-E8BA-4694-997F-DB74B6C4AFA0}">
      <dgm:prSet/>
      <dgm:spPr/>
      <dgm:t>
        <a:bodyPr/>
        <a:lstStyle/>
        <a:p>
          <a:endParaRPr lang="en-US">
            <a:latin typeface="+mj-lt"/>
          </a:endParaRPr>
        </a:p>
      </dgm:t>
    </dgm:pt>
    <dgm:pt modelId="{2AD35A1A-6D57-4A21-870B-D1F57EFB2ABD}" type="sibTrans" cxnId="{AFF485BC-E8BA-4694-997F-DB74B6C4AFA0}">
      <dgm:prSet/>
      <dgm:spPr/>
      <dgm:t>
        <a:bodyPr/>
        <a:lstStyle/>
        <a:p>
          <a:endParaRPr lang="en-US">
            <a:latin typeface="+mj-lt"/>
          </a:endParaRPr>
        </a:p>
      </dgm:t>
    </dgm:pt>
    <dgm:pt modelId="{F60ADA0A-840D-40B2-A939-FB82AC0F796A}">
      <dgm:prSet custT="1"/>
      <dgm:spPr>
        <a:solidFill>
          <a:schemeClr val="accent2">
            <a:lumMod val="20000"/>
            <a:lumOff val="80000"/>
            <a:alpha val="90000"/>
          </a:schemeClr>
        </a:solidFill>
        <a:ln>
          <a:solidFill>
            <a:schemeClr val="accent2">
              <a:lumMod val="75000"/>
              <a:alpha val="90000"/>
            </a:schemeClr>
          </a:solidFill>
        </a:ln>
      </dgm:spPr>
      <dgm:t>
        <a:bodyPr/>
        <a:lstStyle/>
        <a:p>
          <a:r>
            <a:rPr lang="en-US" sz="1300">
              <a:latin typeface="+mj-lt"/>
            </a:rPr>
            <a:t>Access to Home and Community-Based Services (HCBS)</a:t>
          </a:r>
        </a:p>
      </dgm:t>
    </dgm:pt>
    <dgm:pt modelId="{180CB606-D69E-43C3-8FAC-10E7587DFE3B}" type="parTrans" cxnId="{F026C7A3-A664-45E1-B88E-290476314E9E}">
      <dgm:prSet/>
      <dgm:spPr/>
      <dgm:t>
        <a:bodyPr/>
        <a:lstStyle/>
        <a:p>
          <a:endParaRPr lang="en-US">
            <a:latin typeface="+mj-lt"/>
          </a:endParaRPr>
        </a:p>
      </dgm:t>
    </dgm:pt>
    <dgm:pt modelId="{15F7BB3D-03BE-46C1-9C10-C2F7FE794370}" type="sibTrans" cxnId="{F026C7A3-A664-45E1-B88E-290476314E9E}">
      <dgm:prSet/>
      <dgm:spPr/>
      <dgm:t>
        <a:bodyPr/>
        <a:lstStyle/>
        <a:p>
          <a:endParaRPr lang="en-US">
            <a:latin typeface="+mj-lt"/>
          </a:endParaRPr>
        </a:p>
      </dgm:t>
    </dgm:pt>
    <dgm:pt modelId="{B8A94063-8A41-4D1A-A16C-1F67D9F41BC4}">
      <dgm:prSet custT="1"/>
      <dgm:spPr>
        <a:solidFill>
          <a:schemeClr val="accent2">
            <a:lumMod val="20000"/>
            <a:lumOff val="80000"/>
            <a:alpha val="90000"/>
          </a:schemeClr>
        </a:solidFill>
        <a:ln>
          <a:solidFill>
            <a:schemeClr val="accent2">
              <a:lumMod val="75000"/>
              <a:alpha val="90000"/>
            </a:schemeClr>
          </a:solidFill>
        </a:ln>
      </dgm:spPr>
      <dgm:t>
        <a:bodyPr/>
        <a:lstStyle/>
        <a:p>
          <a:r>
            <a:rPr lang="en-US" sz="1300">
              <a:latin typeface="+mj-lt"/>
            </a:rPr>
            <a:t>Transportation and Vehicle Modifications</a:t>
          </a:r>
        </a:p>
      </dgm:t>
    </dgm:pt>
    <dgm:pt modelId="{131CD298-857F-4B85-8A41-24394D7A7574}" type="parTrans" cxnId="{6513EA2D-5C57-4AF4-81D5-889446D4AD58}">
      <dgm:prSet/>
      <dgm:spPr/>
      <dgm:t>
        <a:bodyPr/>
        <a:lstStyle/>
        <a:p>
          <a:endParaRPr lang="en-US">
            <a:latin typeface="+mj-lt"/>
          </a:endParaRPr>
        </a:p>
      </dgm:t>
    </dgm:pt>
    <dgm:pt modelId="{DFAF8350-0F58-47AA-8191-E6BDF6B8B654}" type="sibTrans" cxnId="{6513EA2D-5C57-4AF4-81D5-889446D4AD58}">
      <dgm:prSet/>
      <dgm:spPr/>
      <dgm:t>
        <a:bodyPr/>
        <a:lstStyle/>
        <a:p>
          <a:endParaRPr lang="en-US">
            <a:latin typeface="+mj-lt"/>
          </a:endParaRPr>
        </a:p>
      </dgm:t>
    </dgm:pt>
    <dgm:pt modelId="{86DD25F8-5292-48E7-A918-011D708C25E4}">
      <dgm:prSet custT="1"/>
      <dgm:spPr>
        <a:solidFill>
          <a:schemeClr val="accent3">
            <a:lumMod val="20000"/>
            <a:lumOff val="80000"/>
            <a:alpha val="90000"/>
          </a:schemeClr>
        </a:solidFill>
        <a:ln>
          <a:solidFill>
            <a:schemeClr val="accent3">
              <a:alpha val="90000"/>
            </a:schemeClr>
          </a:solidFill>
        </a:ln>
      </dgm:spPr>
      <dgm:t>
        <a:bodyPr/>
        <a:lstStyle/>
        <a:p>
          <a:r>
            <a:rPr lang="en-US" sz="1300">
              <a:latin typeface="+mj-lt"/>
            </a:rPr>
            <a:t>Paying for Long-term Care</a:t>
          </a:r>
        </a:p>
      </dgm:t>
    </dgm:pt>
    <dgm:pt modelId="{AA979937-AC15-4C48-A266-93BDF86C25E0}" type="parTrans" cxnId="{BB1D8C05-5F34-412E-9DC3-429D34E0D1A1}">
      <dgm:prSet/>
      <dgm:spPr/>
      <dgm:t>
        <a:bodyPr/>
        <a:lstStyle/>
        <a:p>
          <a:endParaRPr lang="en-US">
            <a:latin typeface="+mj-lt"/>
          </a:endParaRPr>
        </a:p>
      </dgm:t>
    </dgm:pt>
    <dgm:pt modelId="{ABC94463-5D5E-4E33-9FB1-8DF482EE4CDB}" type="sibTrans" cxnId="{BB1D8C05-5F34-412E-9DC3-429D34E0D1A1}">
      <dgm:prSet/>
      <dgm:spPr/>
      <dgm:t>
        <a:bodyPr/>
        <a:lstStyle/>
        <a:p>
          <a:endParaRPr lang="en-US">
            <a:latin typeface="+mj-lt"/>
          </a:endParaRPr>
        </a:p>
      </dgm:t>
    </dgm:pt>
    <dgm:pt modelId="{7D85E5A1-33D1-4794-B759-306B0FEA8291}">
      <dgm:prSet custT="1"/>
      <dgm:spPr>
        <a:solidFill>
          <a:schemeClr val="accent3">
            <a:lumMod val="20000"/>
            <a:lumOff val="80000"/>
            <a:alpha val="90000"/>
          </a:schemeClr>
        </a:solidFill>
        <a:ln>
          <a:solidFill>
            <a:schemeClr val="accent3">
              <a:alpha val="90000"/>
            </a:schemeClr>
          </a:solidFill>
        </a:ln>
      </dgm:spPr>
      <dgm:t>
        <a:bodyPr/>
        <a:lstStyle/>
        <a:p>
          <a:r>
            <a:rPr lang="en-US" sz="1300">
              <a:latin typeface="+mj-lt"/>
            </a:rPr>
            <a:t>Paying for In-Home Services</a:t>
          </a:r>
        </a:p>
      </dgm:t>
    </dgm:pt>
    <dgm:pt modelId="{67A9FACE-111E-479F-8D48-692771EF7448}" type="parTrans" cxnId="{93D72C38-9FC5-4102-ABC4-C6665E075DB8}">
      <dgm:prSet/>
      <dgm:spPr/>
      <dgm:t>
        <a:bodyPr/>
        <a:lstStyle/>
        <a:p>
          <a:endParaRPr lang="en-US">
            <a:latin typeface="+mj-lt"/>
          </a:endParaRPr>
        </a:p>
      </dgm:t>
    </dgm:pt>
    <dgm:pt modelId="{F71EAB1D-8AB9-4E54-916F-988A203A9E4C}" type="sibTrans" cxnId="{93D72C38-9FC5-4102-ABC4-C6665E075DB8}">
      <dgm:prSet/>
      <dgm:spPr/>
      <dgm:t>
        <a:bodyPr/>
        <a:lstStyle/>
        <a:p>
          <a:endParaRPr lang="en-US">
            <a:latin typeface="+mj-lt"/>
          </a:endParaRPr>
        </a:p>
      </dgm:t>
    </dgm:pt>
    <dgm:pt modelId="{8ACB197B-2A33-47E9-9BEE-345D8B4EBFD6}">
      <dgm:prSet custT="1"/>
      <dgm:spPr>
        <a:solidFill>
          <a:schemeClr val="accent3">
            <a:lumMod val="20000"/>
            <a:lumOff val="80000"/>
            <a:alpha val="90000"/>
          </a:schemeClr>
        </a:solidFill>
        <a:ln>
          <a:solidFill>
            <a:schemeClr val="accent3">
              <a:alpha val="90000"/>
            </a:schemeClr>
          </a:solidFill>
        </a:ln>
      </dgm:spPr>
      <dgm:t>
        <a:bodyPr/>
        <a:lstStyle/>
        <a:p>
          <a:r>
            <a:rPr lang="en-US" sz="1300">
              <a:latin typeface="+mj-lt"/>
            </a:rPr>
            <a:t>Healthcare Coverage</a:t>
          </a:r>
        </a:p>
      </dgm:t>
    </dgm:pt>
    <dgm:pt modelId="{1C3C5E05-6D2B-470C-801F-E989B8575932}" type="parTrans" cxnId="{2693EB16-B806-4830-A8FA-621117C78092}">
      <dgm:prSet/>
      <dgm:spPr/>
      <dgm:t>
        <a:bodyPr/>
        <a:lstStyle/>
        <a:p>
          <a:endParaRPr lang="en-US">
            <a:latin typeface="+mj-lt"/>
          </a:endParaRPr>
        </a:p>
      </dgm:t>
    </dgm:pt>
    <dgm:pt modelId="{E75B201B-3007-45B1-81E1-C9F67A4AFFEA}" type="sibTrans" cxnId="{2693EB16-B806-4830-A8FA-621117C78092}">
      <dgm:prSet/>
      <dgm:spPr/>
      <dgm:t>
        <a:bodyPr/>
        <a:lstStyle/>
        <a:p>
          <a:endParaRPr lang="en-US">
            <a:latin typeface="+mj-lt"/>
          </a:endParaRPr>
        </a:p>
      </dgm:t>
    </dgm:pt>
    <dgm:pt modelId="{1B82FB2F-1498-4CA3-895B-6C50C9AFD76F}">
      <dgm:prSet custT="1"/>
      <dgm:spPr>
        <a:solidFill>
          <a:schemeClr val="accent3">
            <a:lumMod val="20000"/>
            <a:lumOff val="80000"/>
            <a:alpha val="90000"/>
          </a:schemeClr>
        </a:solidFill>
        <a:ln>
          <a:solidFill>
            <a:schemeClr val="accent3">
              <a:alpha val="90000"/>
            </a:schemeClr>
          </a:solidFill>
        </a:ln>
      </dgm:spPr>
      <dgm:t>
        <a:bodyPr/>
        <a:lstStyle/>
        <a:p>
          <a:r>
            <a:rPr lang="en-US" sz="1300">
              <a:latin typeface="+mj-lt"/>
            </a:rPr>
            <a:t>Paying for Medications</a:t>
          </a:r>
        </a:p>
      </dgm:t>
    </dgm:pt>
    <dgm:pt modelId="{2E0F6BC5-13C9-40CA-9417-BF150B5420BF}" type="parTrans" cxnId="{A7C54194-8CE0-4B56-BCFF-54A47C7F0677}">
      <dgm:prSet/>
      <dgm:spPr/>
      <dgm:t>
        <a:bodyPr/>
        <a:lstStyle/>
        <a:p>
          <a:endParaRPr lang="en-US">
            <a:latin typeface="+mj-lt"/>
          </a:endParaRPr>
        </a:p>
      </dgm:t>
    </dgm:pt>
    <dgm:pt modelId="{E126A9D7-F323-49C2-8374-4A514CAE538C}" type="sibTrans" cxnId="{A7C54194-8CE0-4B56-BCFF-54A47C7F0677}">
      <dgm:prSet/>
      <dgm:spPr/>
      <dgm:t>
        <a:bodyPr/>
        <a:lstStyle/>
        <a:p>
          <a:endParaRPr lang="en-US">
            <a:latin typeface="+mj-lt"/>
          </a:endParaRPr>
        </a:p>
      </dgm:t>
    </dgm:pt>
    <dgm:pt modelId="{CF9C7466-B162-4FAD-A6EA-04AB997E679C}">
      <dgm:prSet custT="1"/>
      <dgm:spPr>
        <a:solidFill>
          <a:schemeClr val="accent4">
            <a:lumMod val="20000"/>
            <a:lumOff val="80000"/>
            <a:alpha val="90000"/>
          </a:schemeClr>
        </a:solidFill>
        <a:ln>
          <a:solidFill>
            <a:schemeClr val="accent4">
              <a:alpha val="90000"/>
            </a:schemeClr>
          </a:solidFill>
        </a:ln>
      </dgm:spPr>
      <dgm:t>
        <a:bodyPr/>
        <a:lstStyle/>
        <a:p>
          <a:r>
            <a:rPr lang="en-US" sz="1300">
              <a:latin typeface="+mj-lt"/>
            </a:rPr>
            <a:t>Behavioral Health</a:t>
          </a:r>
        </a:p>
      </dgm:t>
    </dgm:pt>
    <dgm:pt modelId="{179AC403-A73A-42C9-B666-088D9BD6D77F}" type="parTrans" cxnId="{94ACC2FE-A89A-4F23-A037-E04689B83972}">
      <dgm:prSet/>
      <dgm:spPr/>
      <dgm:t>
        <a:bodyPr/>
        <a:lstStyle/>
        <a:p>
          <a:endParaRPr lang="en-US">
            <a:latin typeface="+mj-lt"/>
          </a:endParaRPr>
        </a:p>
      </dgm:t>
    </dgm:pt>
    <dgm:pt modelId="{3B944255-4997-45FB-B331-89C0ABB90923}" type="sibTrans" cxnId="{94ACC2FE-A89A-4F23-A037-E04689B83972}">
      <dgm:prSet/>
      <dgm:spPr/>
      <dgm:t>
        <a:bodyPr/>
        <a:lstStyle/>
        <a:p>
          <a:endParaRPr lang="en-US">
            <a:latin typeface="+mj-lt"/>
          </a:endParaRPr>
        </a:p>
      </dgm:t>
    </dgm:pt>
    <dgm:pt modelId="{9AC240B2-ECFE-44BE-A253-AC2DF34EC5EC}">
      <dgm:prSet custT="1"/>
      <dgm:spPr>
        <a:solidFill>
          <a:schemeClr val="accent4">
            <a:lumMod val="20000"/>
            <a:lumOff val="80000"/>
            <a:alpha val="90000"/>
          </a:schemeClr>
        </a:solidFill>
        <a:ln>
          <a:solidFill>
            <a:schemeClr val="accent4">
              <a:alpha val="90000"/>
            </a:schemeClr>
          </a:solidFill>
        </a:ln>
      </dgm:spPr>
      <dgm:t>
        <a:bodyPr/>
        <a:lstStyle/>
        <a:p>
          <a:r>
            <a:rPr lang="en-US" sz="1300">
              <a:latin typeface="+mj-lt"/>
            </a:rPr>
            <a:t>Health Equity</a:t>
          </a:r>
        </a:p>
      </dgm:t>
    </dgm:pt>
    <dgm:pt modelId="{F4BB1E58-6946-4AA7-BE32-D62FF1615BC0}" type="parTrans" cxnId="{D0A82E35-FCFB-4D6D-B652-A55A93D499F6}">
      <dgm:prSet/>
      <dgm:spPr/>
      <dgm:t>
        <a:bodyPr/>
        <a:lstStyle/>
        <a:p>
          <a:endParaRPr lang="en-US">
            <a:latin typeface="+mj-lt"/>
          </a:endParaRPr>
        </a:p>
      </dgm:t>
    </dgm:pt>
    <dgm:pt modelId="{898FC38B-9A72-47AB-807C-1915DC353A20}" type="sibTrans" cxnId="{D0A82E35-FCFB-4D6D-B652-A55A93D499F6}">
      <dgm:prSet/>
      <dgm:spPr/>
      <dgm:t>
        <a:bodyPr/>
        <a:lstStyle/>
        <a:p>
          <a:endParaRPr lang="en-US">
            <a:latin typeface="+mj-lt"/>
          </a:endParaRPr>
        </a:p>
      </dgm:t>
    </dgm:pt>
    <dgm:pt modelId="{8DB1E44C-083F-4D6B-8BC3-C7051DBC157C}">
      <dgm:prSet custT="1"/>
      <dgm:spPr>
        <a:solidFill>
          <a:schemeClr val="accent4">
            <a:lumMod val="20000"/>
            <a:lumOff val="80000"/>
            <a:alpha val="90000"/>
          </a:schemeClr>
        </a:solidFill>
        <a:ln>
          <a:solidFill>
            <a:schemeClr val="accent4">
              <a:alpha val="90000"/>
            </a:schemeClr>
          </a:solidFill>
        </a:ln>
      </dgm:spPr>
      <dgm:t>
        <a:bodyPr/>
        <a:lstStyle/>
        <a:p>
          <a:r>
            <a:rPr lang="en-US" sz="1300">
              <a:latin typeface="+mj-lt"/>
            </a:rPr>
            <a:t>Exercise and Physical Activity</a:t>
          </a:r>
        </a:p>
      </dgm:t>
    </dgm:pt>
    <dgm:pt modelId="{93C9BD17-B8E8-470A-96D2-BC539278AFEB}" type="parTrans" cxnId="{93AEBF29-8AEC-4CCD-9FC7-C8F1D7CFB693}">
      <dgm:prSet/>
      <dgm:spPr/>
      <dgm:t>
        <a:bodyPr/>
        <a:lstStyle/>
        <a:p>
          <a:endParaRPr lang="en-US">
            <a:latin typeface="+mj-lt"/>
          </a:endParaRPr>
        </a:p>
      </dgm:t>
    </dgm:pt>
    <dgm:pt modelId="{0E8D6CD3-DBCF-47A5-A67D-6DA3A6670C83}" type="sibTrans" cxnId="{93AEBF29-8AEC-4CCD-9FC7-C8F1D7CFB693}">
      <dgm:prSet/>
      <dgm:spPr/>
      <dgm:t>
        <a:bodyPr/>
        <a:lstStyle/>
        <a:p>
          <a:endParaRPr lang="en-US">
            <a:latin typeface="+mj-lt"/>
          </a:endParaRPr>
        </a:p>
      </dgm:t>
    </dgm:pt>
    <dgm:pt modelId="{3394DD9F-EBD7-4B8C-9F99-EA2ECEEFA38D}">
      <dgm:prSet custT="1"/>
      <dgm:spPr>
        <a:solidFill>
          <a:schemeClr val="accent4">
            <a:lumMod val="20000"/>
            <a:lumOff val="80000"/>
            <a:alpha val="90000"/>
          </a:schemeClr>
        </a:solidFill>
        <a:ln>
          <a:solidFill>
            <a:schemeClr val="accent4">
              <a:alpha val="90000"/>
            </a:schemeClr>
          </a:solidFill>
        </a:ln>
      </dgm:spPr>
      <dgm:t>
        <a:bodyPr/>
        <a:lstStyle/>
        <a:p>
          <a:r>
            <a:rPr lang="en-US" sz="1300">
              <a:latin typeface="+mj-lt"/>
            </a:rPr>
            <a:t>Safety and Emergency Preparedness</a:t>
          </a:r>
        </a:p>
      </dgm:t>
    </dgm:pt>
    <dgm:pt modelId="{310776C1-ECF1-4CF4-9FCC-82FB60BFF36E}" type="parTrans" cxnId="{65A60D08-3824-4CE5-9623-EA01F878AB44}">
      <dgm:prSet/>
      <dgm:spPr/>
      <dgm:t>
        <a:bodyPr/>
        <a:lstStyle/>
        <a:p>
          <a:endParaRPr lang="en-US">
            <a:latin typeface="+mj-lt"/>
          </a:endParaRPr>
        </a:p>
      </dgm:t>
    </dgm:pt>
    <dgm:pt modelId="{77C232A7-478B-47DB-B38A-F7E54C74F58D}" type="sibTrans" cxnId="{65A60D08-3824-4CE5-9623-EA01F878AB44}">
      <dgm:prSet/>
      <dgm:spPr/>
      <dgm:t>
        <a:bodyPr/>
        <a:lstStyle/>
        <a:p>
          <a:endParaRPr lang="en-US">
            <a:latin typeface="+mj-lt"/>
          </a:endParaRPr>
        </a:p>
      </dgm:t>
    </dgm:pt>
    <dgm:pt modelId="{DAEA1E5A-2ED4-4AB1-A6BA-136BF3181DD2}">
      <dgm:prSet phldrT="[Text]" custT="1"/>
      <dgm:spPr>
        <a:solidFill>
          <a:schemeClr val="accent5">
            <a:lumMod val="20000"/>
            <a:lumOff val="80000"/>
            <a:alpha val="90000"/>
          </a:schemeClr>
        </a:solidFill>
        <a:ln>
          <a:solidFill>
            <a:schemeClr val="accent5">
              <a:lumMod val="75000"/>
              <a:alpha val="90000"/>
            </a:schemeClr>
          </a:solidFill>
        </a:ln>
      </dgm:spPr>
      <dgm:t>
        <a:bodyPr/>
        <a:lstStyle/>
        <a:p>
          <a:r>
            <a:rPr lang="en-US" sz="1300">
              <a:latin typeface="+mj-lt"/>
            </a:rPr>
            <a:t>Direct Care Professionals</a:t>
          </a:r>
        </a:p>
      </dgm:t>
    </dgm:pt>
    <dgm:pt modelId="{5A3F88E7-3C84-4F0B-8A5C-63CBB1F4674A}" type="parTrans" cxnId="{47239A26-1F15-458C-9349-2046ABD9DFCC}">
      <dgm:prSet/>
      <dgm:spPr/>
      <dgm:t>
        <a:bodyPr/>
        <a:lstStyle/>
        <a:p>
          <a:endParaRPr lang="en-US">
            <a:latin typeface="+mj-lt"/>
          </a:endParaRPr>
        </a:p>
      </dgm:t>
    </dgm:pt>
    <dgm:pt modelId="{B4697D25-882D-4E9C-BCE2-15560B778A81}" type="sibTrans" cxnId="{47239A26-1F15-458C-9349-2046ABD9DFCC}">
      <dgm:prSet/>
      <dgm:spPr/>
      <dgm:t>
        <a:bodyPr/>
        <a:lstStyle/>
        <a:p>
          <a:endParaRPr lang="en-US">
            <a:latin typeface="+mj-lt"/>
          </a:endParaRPr>
        </a:p>
      </dgm:t>
    </dgm:pt>
    <dgm:pt modelId="{3A5246CC-0F48-4287-ADF3-AEF329F02F60}">
      <dgm:prSet custT="1"/>
      <dgm:spPr>
        <a:solidFill>
          <a:schemeClr val="accent5">
            <a:lumMod val="20000"/>
            <a:lumOff val="80000"/>
            <a:alpha val="90000"/>
          </a:schemeClr>
        </a:solidFill>
        <a:ln>
          <a:solidFill>
            <a:schemeClr val="accent5">
              <a:lumMod val="75000"/>
              <a:alpha val="90000"/>
            </a:schemeClr>
          </a:solidFill>
        </a:ln>
      </dgm:spPr>
      <dgm:t>
        <a:bodyPr/>
        <a:lstStyle/>
        <a:p>
          <a:r>
            <a:rPr lang="en-US" sz="1300">
              <a:latin typeface="+mj-lt"/>
            </a:rPr>
            <a:t>Workforce Shortages</a:t>
          </a:r>
        </a:p>
      </dgm:t>
    </dgm:pt>
    <dgm:pt modelId="{D649DBAE-DC40-4D54-B4A4-B9C0E12920D9}" type="parTrans" cxnId="{E5E1155D-528A-4FF9-A25B-29FE42FB4FF8}">
      <dgm:prSet/>
      <dgm:spPr/>
      <dgm:t>
        <a:bodyPr/>
        <a:lstStyle/>
        <a:p>
          <a:endParaRPr lang="en-US">
            <a:latin typeface="+mj-lt"/>
          </a:endParaRPr>
        </a:p>
      </dgm:t>
    </dgm:pt>
    <dgm:pt modelId="{EF7ABB1A-5916-44AA-AC26-D4D34EF9D310}" type="sibTrans" cxnId="{E5E1155D-528A-4FF9-A25B-29FE42FB4FF8}">
      <dgm:prSet/>
      <dgm:spPr/>
      <dgm:t>
        <a:bodyPr/>
        <a:lstStyle/>
        <a:p>
          <a:endParaRPr lang="en-US">
            <a:latin typeface="+mj-lt"/>
          </a:endParaRPr>
        </a:p>
      </dgm:t>
    </dgm:pt>
    <dgm:pt modelId="{2A601D7B-8BDA-4C74-8AD1-20B16921F62F}">
      <dgm:prSet custT="1"/>
      <dgm:spPr>
        <a:solidFill>
          <a:schemeClr val="accent5">
            <a:lumMod val="20000"/>
            <a:lumOff val="80000"/>
            <a:alpha val="90000"/>
          </a:schemeClr>
        </a:solidFill>
        <a:ln>
          <a:solidFill>
            <a:schemeClr val="accent5">
              <a:lumMod val="75000"/>
              <a:alpha val="90000"/>
            </a:schemeClr>
          </a:solidFill>
        </a:ln>
      </dgm:spPr>
      <dgm:t>
        <a:bodyPr/>
        <a:lstStyle/>
        <a:p>
          <a:r>
            <a:rPr lang="en-US" sz="1300">
              <a:latin typeface="+mj-lt"/>
            </a:rPr>
            <a:t>Informal Caregiver Support</a:t>
          </a:r>
        </a:p>
      </dgm:t>
    </dgm:pt>
    <dgm:pt modelId="{4A32B759-4C5D-4EA6-B8BA-B1C0FBF5D359}" type="parTrans" cxnId="{0BF2CDC3-BDCE-41FA-9DEC-7D89959BD459}">
      <dgm:prSet/>
      <dgm:spPr/>
      <dgm:t>
        <a:bodyPr/>
        <a:lstStyle/>
        <a:p>
          <a:endParaRPr lang="en-US">
            <a:latin typeface="+mj-lt"/>
          </a:endParaRPr>
        </a:p>
      </dgm:t>
    </dgm:pt>
    <dgm:pt modelId="{01DDD3A9-80CA-47CD-8519-C6CBB936AACE}" type="sibTrans" cxnId="{0BF2CDC3-BDCE-41FA-9DEC-7D89959BD459}">
      <dgm:prSet/>
      <dgm:spPr/>
      <dgm:t>
        <a:bodyPr/>
        <a:lstStyle/>
        <a:p>
          <a:endParaRPr lang="en-US">
            <a:latin typeface="+mj-lt"/>
          </a:endParaRPr>
        </a:p>
      </dgm:t>
    </dgm:pt>
    <dgm:pt modelId="{A6B6B325-69BA-4D5A-9CC4-D1C951BCC9F2}">
      <dgm:prSet custT="1"/>
      <dgm:spPr>
        <a:solidFill>
          <a:schemeClr val="accent5">
            <a:lumMod val="20000"/>
            <a:lumOff val="80000"/>
            <a:alpha val="90000"/>
          </a:schemeClr>
        </a:solidFill>
        <a:ln>
          <a:solidFill>
            <a:schemeClr val="accent5">
              <a:lumMod val="75000"/>
              <a:alpha val="90000"/>
            </a:schemeClr>
          </a:solidFill>
        </a:ln>
      </dgm:spPr>
      <dgm:t>
        <a:bodyPr/>
        <a:lstStyle/>
        <a:p>
          <a:r>
            <a:rPr lang="en-US" sz="1300">
              <a:latin typeface="+mj-lt"/>
            </a:rPr>
            <a:t>Dementia Supports</a:t>
          </a:r>
        </a:p>
      </dgm:t>
    </dgm:pt>
    <dgm:pt modelId="{4060E345-CE2D-4A45-A554-58DC653AF53B}" type="parTrans" cxnId="{4272D3E2-3858-4C10-A862-B0512B49D22E}">
      <dgm:prSet/>
      <dgm:spPr/>
      <dgm:t>
        <a:bodyPr/>
        <a:lstStyle/>
        <a:p>
          <a:endParaRPr lang="en-US">
            <a:latin typeface="+mj-lt"/>
          </a:endParaRPr>
        </a:p>
      </dgm:t>
    </dgm:pt>
    <dgm:pt modelId="{94B5CC3D-E7F8-4DDD-B9D5-F78BAC8C5097}" type="sibTrans" cxnId="{4272D3E2-3858-4C10-A862-B0512B49D22E}">
      <dgm:prSet/>
      <dgm:spPr/>
      <dgm:t>
        <a:bodyPr/>
        <a:lstStyle/>
        <a:p>
          <a:endParaRPr lang="en-US">
            <a:latin typeface="+mj-lt"/>
          </a:endParaRPr>
        </a:p>
      </dgm:t>
    </dgm:pt>
    <dgm:pt modelId="{D777134F-8BF0-4DA1-BE8E-02044F770D85}">
      <dgm:prSet custT="1"/>
      <dgm:spPr>
        <a:solidFill>
          <a:schemeClr val="accent5">
            <a:lumMod val="20000"/>
            <a:lumOff val="80000"/>
            <a:alpha val="90000"/>
          </a:schemeClr>
        </a:solidFill>
        <a:ln>
          <a:solidFill>
            <a:schemeClr val="accent5">
              <a:lumMod val="75000"/>
              <a:alpha val="90000"/>
            </a:schemeClr>
          </a:solidFill>
        </a:ln>
      </dgm:spPr>
      <dgm:t>
        <a:bodyPr/>
        <a:lstStyle/>
        <a:p>
          <a:r>
            <a:rPr lang="en-US" sz="1300">
              <a:latin typeface="+mj-lt"/>
            </a:rPr>
            <a:t>Respite Care</a:t>
          </a:r>
        </a:p>
      </dgm:t>
    </dgm:pt>
    <dgm:pt modelId="{A457975E-C85B-42D8-A9D6-CE95CFF6A90B}" type="parTrans" cxnId="{7BB3C169-0998-4FE5-9D1E-2F609FE763AD}">
      <dgm:prSet/>
      <dgm:spPr/>
      <dgm:t>
        <a:bodyPr/>
        <a:lstStyle/>
        <a:p>
          <a:endParaRPr lang="en-US">
            <a:latin typeface="+mj-lt"/>
          </a:endParaRPr>
        </a:p>
      </dgm:t>
    </dgm:pt>
    <dgm:pt modelId="{8DC91AFA-897F-499D-A05C-434BBF7DD967}" type="sibTrans" cxnId="{7BB3C169-0998-4FE5-9D1E-2F609FE763AD}">
      <dgm:prSet/>
      <dgm:spPr/>
      <dgm:t>
        <a:bodyPr/>
        <a:lstStyle/>
        <a:p>
          <a:endParaRPr lang="en-US">
            <a:latin typeface="+mj-lt"/>
          </a:endParaRPr>
        </a:p>
      </dgm:t>
    </dgm:pt>
    <dgm:pt modelId="{4E1F04E9-1E32-4B6E-BB5D-6CAA154F7514}">
      <dgm:prSet phldrT="[Text]" custT="1"/>
      <dgm:spPr>
        <a:solidFill>
          <a:schemeClr val="accent6">
            <a:lumMod val="20000"/>
            <a:lumOff val="80000"/>
            <a:alpha val="90000"/>
          </a:schemeClr>
        </a:solidFill>
        <a:ln>
          <a:solidFill>
            <a:schemeClr val="accent6">
              <a:alpha val="90000"/>
            </a:schemeClr>
          </a:solidFill>
        </a:ln>
      </dgm:spPr>
      <dgm:t>
        <a:bodyPr/>
        <a:lstStyle/>
        <a:p>
          <a:r>
            <a:rPr lang="en-US" sz="1300">
              <a:latin typeface="+mj-lt"/>
            </a:rPr>
            <a:t>Companionship</a:t>
          </a:r>
        </a:p>
      </dgm:t>
    </dgm:pt>
    <dgm:pt modelId="{6913CFE8-4420-4637-9CA9-23696C6DC466}" type="parTrans" cxnId="{DFB7F624-CEE7-4E2C-B958-170C0ED2CF58}">
      <dgm:prSet/>
      <dgm:spPr/>
      <dgm:t>
        <a:bodyPr/>
        <a:lstStyle/>
        <a:p>
          <a:endParaRPr lang="en-US">
            <a:latin typeface="+mj-lt"/>
          </a:endParaRPr>
        </a:p>
      </dgm:t>
    </dgm:pt>
    <dgm:pt modelId="{F0C3F0A9-6976-49DA-8D24-BCABA4E1F02F}" type="sibTrans" cxnId="{DFB7F624-CEE7-4E2C-B958-170C0ED2CF58}">
      <dgm:prSet/>
      <dgm:spPr/>
      <dgm:t>
        <a:bodyPr/>
        <a:lstStyle/>
        <a:p>
          <a:endParaRPr lang="en-US">
            <a:latin typeface="+mj-lt"/>
          </a:endParaRPr>
        </a:p>
      </dgm:t>
    </dgm:pt>
    <dgm:pt modelId="{EBD0082C-2D10-4A70-A7A6-F800A1148782}">
      <dgm:prSet custT="1"/>
      <dgm:spPr>
        <a:solidFill>
          <a:schemeClr val="accent6">
            <a:lumMod val="20000"/>
            <a:lumOff val="80000"/>
            <a:alpha val="90000"/>
          </a:schemeClr>
        </a:solidFill>
        <a:ln>
          <a:solidFill>
            <a:schemeClr val="accent6">
              <a:alpha val="90000"/>
            </a:schemeClr>
          </a:solidFill>
        </a:ln>
      </dgm:spPr>
      <dgm:t>
        <a:bodyPr/>
        <a:lstStyle/>
        <a:p>
          <a:r>
            <a:rPr lang="en-US" sz="1300">
              <a:latin typeface="+mj-lt"/>
            </a:rPr>
            <a:t>Access to the Internet</a:t>
          </a:r>
        </a:p>
      </dgm:t>
    </dgm:pt>
    <dgm:pt modelId="{69E777DF-F14D-4070-8E20-A02871100ADE}" type="parTrans" cxnId="{EF185D32-7C20-402F-89F2-55FCC08DE9E9}">
      <dgm:prSet/>
      <dgm:spPr/>
      <dgm:t>
        <a:bodyPr/>
        <a:lstStyle/>
        <a:p>
          <a:endParaRPr lang="en-US">
            <a:latin typeface="+mj-lt"/>
          </a:endParaRPr>
        </a:p>
      </dgm:t>
    </dgm:pt>
    <dgm:pt modelId="{5756F62A-9707-4A76-8718-ECCF461B4000}" type="sibTrans" cxnId="{EF185D32-7C20-402F-89F2-55FCC08DE9E9}">
      <dgm:prSet/>
      <dgm:spPr/>
      <dgm:t>
        <a:bodyPr/>
        <a:lstStyle/>
        <a:p>
          <a:endParaRPr lang="en-US">
            <a:latin typeface="+mj-lt"/>
          </a:endParaRPr>
        </a:p>
      </dgm:t>
    </dgm:pt>
    <dgm:pt modelId="{2390AAD9-2645-4D94-B3B8-83CDFEB9A6A4}">
      <dgm:prSet custT="1"/>
      <dgm:spPr>
        <a:solidFill>
          <a:schemeClr val="accent6">
            <a:lumMod val="20000"/>
            <a:lumOff val="80000"/>
            <a:alpha val="90000"/>
          </a:schemeClr>
        </a:solidFill>
        <a:ln>
          <a:solidFill>
            <a:schemeClr val="accent6">
              <a:alpha val="90000"/>
            </a:schemeClr>
          </a:solidFill>
        </a:ln>
      </dgm:spPr>
      <dgm:t>
        <a:bodyPr/>
        <a:lstStyle/>
        <a:p>
          <a:r>
            <a:rPr lang="en-US" sz="1300">
              <a:latin typeface="+mj-lt"/>
            </a:rPr>
            <a:t>Transportation</a:t>
          </a:r>
        </a:p>
      </dgm:t>
    </dgm:pt>
    <dgm:pt modelId="{BCE8F0AB-1D75-4E1C-B44B-53A2CDB2080B}" type="parTrans" cxnId="{DDB6BDCC-8D5E-4922-9666-5A67BE5781F3}">
      <dgm:prSet/>
      <dgm:spPr/>
      <dgm:t>
        <a:bodyPr/>
        <a:lstStyle/>
        <a:p>
          <a:endParaRPr lang="en-US">
            <a:latin typeface="+mj-lt"/>
          </a:endParaRPr>
        </a:p>
      </dgm:t>
    </dgm:pt>
    <dgm:pt modelId="{B0CA9B90-C3DA-4D26-A05D-E6B07F54FDD5}" type="sibTrans" cxnId="{DDB6BDCC-8D5E-4922-9666-5A67BE5781F3}">
      <dgm:prSet/>
      <dgm:spPr/>
      <dgm:t>
        <a:bodyPr/>
        <a:lstStyle/>
        <a:p>
          <a:endParaRPr lang="en-US">
            <a:latin typeface="+mj-lt"/>
          </a:endParaRPr>
        </a:p>
      </dgm:t>
    </dgm:pt>
    <dgm:pt modelId="{5BF6E92A-3F8B-4035-AEEC-C25559E9B6D9}">
      <dgm:prSet custT="1"/>
      <dgm:spPr>
        <a:solidFill>
          <a:schemeClr val="accent6">
            <a:lumMod val="20000"/>
            <a:lumOff val="80000"/>
            <a:alpha val="90000"/>
          </a:schemeClr>
        </a:solidFill>
        <a:ln>
          <a:solidFill>
            <a:schemeClr val="accent6">
              <a:alpha val="90000"/>
            </a:schemeClr>
          </a:solidFill>
        </a:ln>
      </dgm:spPr>
      <dgm:t>
        <a:bodyPr/>
        <a:lstStyle/>
        <a:p>
          <a:r>
            <a:rPr lang="en-US" sz="1300">
              <a:latin typeface="+mj-lt"/>
            </a:rPr>
            <a:t>Multi-generational Social Engagement</a:t>
          </a:r>
        </a:p>
      </dgm:t>
    </dgm:pt>
    <dgm:pt modelId="{4758AB5B-AB51-43AF-80A6-F7D5011CCD6D}" type="parTrans" cxnId="{2AC9C163-3020-4A5F-87E1-BDD4B7A71B11}">
      <dgm:prSet/>
      <dgm:spPr/>
      <dgm:t>
        <a:bodyPr/>
        <a:lstStyle/>
        <a:p>
          <a:endParaRPr lang="en-US">
            <a:latin typeface="+mj-lt"/>
          </a:endParaRPr>
        </a:p>
      </dgm:t>
    </dgm:pt>
    <dgm:pt modelId="{8BA8D461-8FB5-4ACE-947C-4D1D0F1C6794}" type="sibTrans" cxnId="{2AC9C163-3020-4A5F-87E1-BDD4B7A71B11}">
      <dgm:prSet/>
      <dgm:spPr/>
      <dgm:t>
        <a:bodyPr/>
        <a:lstStyle/>
        <a:p>
          <a:endParaRPr lang="en-US">
            <a:latin typeface="+mj-lt"/>
          </a:endParaRPr>
        </a:p>
      </dgm:t>
    </dgm:pt>
    <dgm:pt modelId="{9AD80620-2722-48A7-A763-C88BB075B52D}" type="pres">
      <dgm:prSet presAssocID="{A6038E85-D7A2-4128-8586-94196E6F4703}" presName="Name0" presStyleCnt="0">
        <dgm:presLayoutVars>
          <dgm:dir/>
          <dgm:animLvl val="lvl"/>
          <dgm:resizeHandles val="exact"/>
        </dgm:presLayoutVars>
      </dgm:prSet>
      <dgm:spPr/>
    </dgm:pt>
    <dgm:pt modelId="{6EF99E3B-7C68-4A86-9210-44D40596A672}" type="pres">
      <dgm:prSet presAssocID="{02936F6B-1194-4BC5-B2A1-093C50A169F6}" presName="composite" presStyleCnt="0"/>
      <dgm:spPr/>
    </dgm:pt>
    <dgm:pt modelId="{1453787F-5E00-47F2-814A-7183021D987F}" type="pres">
      <dgm:prSet presAssocID="{02936F6B-1194-4BC5-B2A1-093C50A169F6}" presName="parTx" presStyleLbl="alignNode1" presStyleIdx="0" presStyleCnt="5">
        <dgm:presLayoutVars>
          <dgm:chMax val="0"/>
          <dgm:chPref val="0"/>
          <dgm:bulletEnabled val="1"/>
        </dgm:presLayoutVars>
      </dgm:prSet>
      <dgm:spPr/>
    </dgm:pt>
    <dgm:pt modelId="{3349A280-4C95-4A73-8BCF-4E104D7305A6}" type="pres">
      <dgm:prSet presAssocID="{02936F6B-1194-4BC5-B2A1-093C50A169F6}" presName="desTx" presStyleLbl="alignAccFollowNode1" presStyleIdx="0" presStyleCnt="5">
        <dgm:presLayoutVars>
          <dgm:bulletEnabled val="1"/>
        </dgm:presLayoutVars>
      </dgm:prSet>
      <dgm:spPr/>
    </dgm:pt>
    <dgm:pt modelId="{976B5369-B5D4-4EF0-AA96-2B144E93B4D2}" type="pres">
      <dgm:prSet presAssocID="{D9C1BCE2-D3D0-4A5D-A2EA-C381834C95F5}" presName="space" presStyleCnt="0"/>
      <dgm:spPr/>
    </dgm:pt>
    <dgm:pt modelId="{AAABD844-8970-4AAA-93D3-5BDAF87DE029}" type="pres">
      <dgm:prSet presAssocID="{0571F416-2379-4C2A-8E50-1F1BF07581D9}" presName="composite" presStyleCnt="0"/>
      <dgm:spPr/>
    </dgm:pt>
    <dgm:pt modelId="{66FBA6E0-D8A5-4F48-8906-D4A759A0C08B}" type="pres">
      <dgm:prSet presAssocID="{0571F416-2379-4C2A-8E50-1F1BF07581D9}" presName="parTx" presStyleLbl="alignNode1" presStyleIdx="1" presStyleCnt="5">
        <dgm:presLayoutVars>
          <dgm:chMax val="0"/>
          <dgm:chPref val="0"/>
          <dgm:bulletEnabled val="1"/>
        </dgm:presLayoutVars>
      </dgm:prSet>
      <dgm:spPr/>
    </dgm:pt>
    <dgm:pt modelId="{AF59A6C9-6597-48C1-B19C-CEAD9EBB8BA5}" type="pres">
      <dgm:prSet presAssocID="{0571F416-2379-4C2A-8E50-1F1BF07581D9}" presName="desTx" presStyleLbl="alignAccFollowNode1" presStyleIdx="1" presStyleCnt="5">
        <dgm:presLayoutVars>
          <dgm:bulletEnabled val="1"/>
        </dgm:presLayoutVars>
      </dgm:prSet>
      <dgm:spPr/>
    </dgm:pt>
    <dgm:pt modelId="{D9C3B52B-DEA1-46F1-A7D9-D720A3812435}" type="pres">
      <dgm:prSet presAssocID="{A8A7DADB-125E-4D29-AA79-BC7BD46F856A}" presName="space" presStyleCnt="0"/>
      <dgm:spPr/>
    </dgm:pt>
    <dgm:pt modelId="{A4EECAB7-A40E-473D-A103-08C1844E8620}" type="pres">
      <dgm:prSet presAssocID="{4A25D7B6-33D9-4E70-96C7-AD839713356D}" presName="composite" presStyleCnt="0"/>
      <dgm:spPr/>
    </dgm:pt>
    <dgm:pt modelId="{68D41EE2-9DB1-4EF2-BB5B-7ED2AF14781B}" type="pres">
      <dgm:prSet presAssocID="{4A25D7B6-33D9-4E70-96C7-AD839713356D}" presName="parTx" presStyleLbl="alignNode1" presStyleIdx="2" presStyleCnt="5" custLinFactNeighborX="0" custLinFactNeighborY="-2675">
        <dgm:presLayoutVars>
          <dgm:chMax val="0"/>
          <dgm:chPref val="0"/>
          <dgm:bulletEnabled val="1"/>
        </dgm:presLayoutVars>
      </dgm:prSet>
      <dgm:spPr/>
    </dgm:pt>
    <dgm:pt modelId="{3CFC0D75-9669-42AA-9B4B-20BB3A5DCD32}" type="pres">
      <dgm:prSet presAssocID="{4A25D7B6-33D9-4E70-96C7-AD839713356D}" presName="desTx" presStyleLbl="alignAccFollowNode1" presStyleIdx="2" presStyleCnt="5">
        <dgm:presLayoutVars>
          <dgm:bulletEnabled val="1"/>
        </dgm:presLayoutVars>
      </dgm:prSet>
      <dgm:spPr/>
    </dgm:pt>
    <dgm:pt modelId="{9015C1A6-927F-455B-B7F3-8E77A055FE82}" type="pres">
      <dgm:prSet presAssocID="{4428B0FB-B0F0-4B52-B880-5FE424B9D901}" presName="space" presStyleCnt="0"/>
      <dgm:spPr/>
    </dgm:pt>
    <dgm:pt modelId="{BC810BEC-F11E-44CB-B1D9-C62C05C52400}" type="pres">
      <dgm:prSet presAssocID="{298605E9-E366-44C3-BFFB-0EDCFC3D5B0C}" presName="composite" presStyleCnt="0"/>
      <dgm:spPr/>
    </dgm:pt>
    <dgm:pt modelId="{781784E8-9249-4ED7-BE40-CFC8C0F8F2BD}" type="pres">
      <dgm:prSet presAssocID="{298605E9-E366-44C3-BFFB-0EDCFC3D5B0C}" presName="parTx" presStyleLbl="alignNode1" presStyleIdx="3" presStyleCnt="5">
        <dgm:presLayoutVars>
          <dgm:chMax val="0"/>
          <dgm:chPref val="0"/>
          <dgm:bulletEnabled val="1"/>
        </dgm:presLayoutVars>
      </dgm:prSet>
      <dgm:spPr/>
    </dgm:pt>
    <dgm:pt modelId="{2E697797-3418-448C-BC2D-33A3E5FE6259}" type="pres">
      <dgm:prSet presAssocID="{298605E9-E366-44C3-BFFB-0EDCFC3D5B0C}" presName="desTx" presStyleLbl="alignAccFollowNode1" presStyleIdx="3" presStyleCnt="5">
        <dgm:presLayoutVars>
          <dgm:bulletEnabled val="1"/>
        </dgm:presLayoutVars>
      </dgm:prSet>
      <dgm:spPr/>
    </dgm:pt>
    <dgm:pt modelId="{64D9EA61-C5EE-4448-83AD-D808F1703D23}" type="pres">
      <dgm:prSet presAssocID="{F130EFF7-2362-4CF4-AC7B-24AB5EB6927C}" presName="space" presStyleCnt="0"/>
      <dgm:spPr/>
    </dgm:pt>
    <dgm:pt modelId="{8A853345-F57C-42A7-BE56-E82EA5539D74}" type="pres">
      <dgm:prSet presAssocID="{8C409A34-8ADA-408A-A8C5-5960652C99E8}" presName="composite" presStyleCnt="0"/>
      <dgm:spPr/>
    </dgm:pt>
    <dgm:pt modelId="{81347D37-1AB6-4453-9C4E-9E2AD8F90653}" type="pres">
      <dgm:prSet presAssocID="{8C409A34-8ADA-408A-A8C5-5960652C99E8}" presName="parTx" presStyleLbl="alignNode1" presStyleIdx="4" presStyleCnt="5">
        <dgm:presLayoutVars>
          <dgm:chMax val="0"/>
          <dgm:chPref val="0"/>
          <dgm:bulletEnabled val="1"/>
        </dgm:presLayoutVars>
      </dgm:prSet>
      <dgm:spPr/>
    </dgm:pt>
    <dgm:pt modelId="{20810971-1D6B-4F90-A567-733D07EE3845}" type="pres">
      <dgm:prSet presAssocID="{8C409A34-8ADA-408A-A8C5-5960652C99E8}" presName="desTx" presStyleLbl="alignAccFollowNode1" presStyleIdx="4" presStyleCnt="5">
        <dgm:presLayoutVars>
          <dgm:bulletEnabled val="1"/>
        </dgm:presLayoutVars>
      </dgm:prSet>
      <dgm:spPr/>
    </dgm:pt>
  </dgm:ptLst>
  <dgm:cxnLst>
    <dgm:cxn modelId="{BB1D8C05-5F34-412E-9DC3-429D34E0D1A1}" srcId="{0571F416-2379-4C2A-8E50-1F1BF07581D9}" destId="{86DD25F8-5292-48E7-A918-011D708C25E4}" srcOrd="1" destOrd="0" parTransId="{AA979937-AC15-4C48-A266-93BDF86C25E0}" sibTransId="{ABC94463-5D5E-4E33-9FB1-8DF482EE4CDB}"/>
    <dgm:cxn modelId="{65A60D08-3824-4CE5-9623-EA01F878AB44}" srcId="{4A25D7B6-33D9-4E70-96C7-AD839713356D}" destId="{3394DD9F-EBD7-4B8C-9F99-EA2ECEEFA38D}" srcOrd="4" destOrd="0" parTransId="{310776C1-ECF1-4CF4-9FCC-82FB60BFF36E}" sibTransId="{77C232A7-478B-47DB-B38A-F7E54C74F58D}"/>
    <dgm:cxn modelId="{2693EB16-B806-4830-A8FA-621117C78092}" srcId="{0571F416-2379-4C2A-8E50-1F1BF07581D9}" destId="{8ACB197B-2A33-47E9-9BEE-345D8B4EBFD6}" srcOrd="3" destOrd="0" parTransId="{1C3C5E05-6D2B-470C-801F-E989B8575932}" sibTransId="{E75B201B-3007-45B1-81E1-C9F67A4AFFEA}"/>
    <dgm:cxn modelId="{7D3FCF1D-45E6-436C-9E98-EE59794BFB9A}" type="presOf" srcId="{8ACB197B-2A33-47E9-9BEE-345D8B4EBFD6}" destId="{AF59A6C9-6597-48C1-B19C-CEAD9EBB8BA5}" srcOrd="0" destOrd="3" presId="urn:microsoft.com/office/officeart/2005/8/layout/hList1"/>
    <dgm:cxn modelId="{A42CAD21-EA36-4D2D-AFDF-9D7E9FEC6168}" type="presOf" srcId="{86DD25F8-5292-48E7-A918-011D708C25E4}" destId="{AF59A6C9-6597-48C1-B19C-CEAD9EBB8BA5}" srcOrd="0" destOrd="1" presId="urn:microsoft.com/office/officeart/2005/8/layout/hList1"/>
    <dgm:cxn modelId="{26B14022-22E9-4A76-BC80-5EA83E838636}" srcId="{A6038E85-D7A2-4128-8586-94196E6F4703}" destId="{8C409A34-8ADA-408A-A8C5-5960652C99E8}" srcOrd="4" destOrd="0" parTransId="{FEF72DA7-96B9-430F-ABB1-CB680EA8480D}" sibTransId="{CE00C885-515B-4B06-B8C9-B6DD9E682827}"/>
    <dgm:cxn modelId="{BF1B1223-2958-4343-BC63-D02EE31ECE05}" type="presOf" srcId="{0035B67F-0186-44D8-B34C-772B3539DA36}" destId="{AF59A6C9-6597-48C1-B19C-CEAD9EBB8BA5}" srcOrd="0" destOrd="0" presId="urn:microsoft.com/office/officeart/2005/8/layout/hList1"/>
    <dgm:cxn modelId="{DFB7F624-CEE7-4E2C-B958-170C0ED2CF58}" srcId="{8C409A34-8ADA-408A-A8C5-5960652C99E8}" destId="{4E1F04E9-1E32-4B6E-BB5D-6CAA154F7514}" srcOrd="0" destOrd="0" parTransId="{6913CFE8-4420-4637-9CA9-23696C6DC466}" sibTransId="{F0C3F0A9-6976-49DA-8D24-BCABA4E1F02F}"/>
    <dgm:cxn modelId="{47239A26-1F15-458C-9349-2046ABD9DFCC}" srcId="{298605E9-E366-44C3-BFFB-0EDCFC3D5B0C}" destId="{DAEA1E5A-2ED4-4AB1-A6BA-136BF3181DD2}" srcOrd="0" destOrd="0" parTransId="{5A3F88E7-3C84-4F0B-8A5C-63CBB1F4674A}" sibTransId="{B4697D25-882D-4E9C-BCE2-15560B778A81}"/>
    <dgm:cxn modelId="{93AEBF29-8AEC-4CCD-9FC7-C8F1D7CFB693}" srcId="{4A25D7B6-33D9-4E70-96C7-AD839713356D}" destId="{8DB1E44C-083F-4D6B-8BC3-C7051DBC157C}" srcOrd="3" destOrd="0" parTransId="{93C9BD17-B8E8-470A-96D2-BC539278AFEB}" sibTransId="{0E8D6CD3-DBCF-47A5-A67D-6DA3A6670C83}"/>
    <dgm:cxn modelId="{6513EA2D-5C57-4AF4-81D5-889446D4AD58}" srcId="{02936F6B-1194-4BC5-B2A1-093C50A169F6}" destId="{B8A94063-8A41-4D1A-A16C-1F67D9F41BC4}" srcOrd="3" destOrd="0" parTransId="{131CD298-857F-4B85-8A41-24394D7A7574}" sibTransId="{DFAF8350-0F58-47AA-8191-E6BDF6B8B654}"/>
    <dgm:cxn modelId="{9F9B952F-D655-41E3-B3D5-268A98427ACA}" type="presOf" srcId="{D777134F-8BF0-4DA1-BE8E-02044F770D85}" destId="{2E697797-3418-448C-BC2D-33A3E5FE6259}" srcOrd="0" destOrd="4" presId="urn:microsoft.com/office/officeart/2005/8/layout/hList1"/>
    <dgm:cxn modelId="{EF185D32-7C20-402F-89F2-55FCC08DE9E9}" srcId="{8C409A34-8ADA-408A-A8C5-5960652C99E8}" destId="{EBD0082C-2D10-4A70-A7A6-F800A1148782}" srcOrd="1" destOrd="0" parTransId="{69E777DF-F14D-4070-8E20-A02871100ADE}" sibTransId="{5756F62A-9707-4A76-8718-ECCF461B4000}"/>
    <dgm:cxn modelId="{D0A82E35-FCFB-4D6D-B652-A55A93D499F6}" srcId="{4A25D7B6-33D9-4E70-96C7-AD839713356D}" destId="{9AC240B2-ECFE-44BE-A253-AC2DF34EC5EC}" srcOrd="2" destOrd="0" parTransId="{F4BB1E58-6946-4AA7-BE32-D62FF1615BC0}" sibTransId="{898FC38B-9A72-47AB-807C-1915DC353A20}"/>
    <dgm:cxn modelId="{95ACB737-8F9E-44DB-9522-F13B25ECF756}" type="presOf" srcId="{0571F416-2379-4C2A-8E50-1F1BF07581D9}" destId="{66FBA6E0-D8A5-4F48-8906-D4A759A0C08B}" srcOrd="0" destOrd="0" presId="urn:microsoft.com/office/officeart/2005/8/layout/hList1"/>
    <dgm:cxn modelId="{93D72C38-9FC5-4102-ABC4-C6665E075DB8}" srcId="{0571F416-2379-4C2A-8E50-1F1BF07581D9}" destId="{7D85E5A1-33D1-4794-B759-306B0FEA8291}" srcOrd="2" destOrd="0" parTransId="{67A9FACE-111E-479F-8D48-692771EF7448}" sibTransId="{F71EAB1D-8AB9-4E54-916F-988A203A9E4C}"/>
    <dgm:cxn modelId="{B2BA6B3B-FB53-461B-A729-AF7077897675}" type="presOf" srcId="{B8A94063-8A41-4D1A-A16C-1F67D9F41BC4}" destId="{3349A280-4C95-4A73-8BCF-4E104D7305A6}" srcOrd="0" destOrd="3" presId="urn:microsoft.com/office/officeart/2005/8/layout/hList1"/>
    <dgm:cxn modelId="{494FA640-3D8B-4007-BE67-31219309C6C9}" type="presOf" srcId="{8DB1E44C-083F-4D6B-8BC3-C7051DBC157C}" destId="{3CFC0D75-9669-42AA-9B4B-20BB3A5DCD32}" srcOrd="0" destOrd="3" presId="urn:microsoft.com/office/officeart/2005/8/layout/hList1"/>
    <dgm:cxn modelId="{ED92B05B-3F5D-49C2-9BEF-E29BA29094D1}" type="presOf" srcId="{38A0292E-3D33-4B84-AD8F-20E74F85371F}" destId="{3349A280-4C95-4A73-8BCF-4E104D7305A6}" srcOrd="0" destOrd="0" presId="urn:microsoft.com/office/officeart/2005/8/layout/hList1"/>
    <dgm:cxn modelId="{E5E1155D-528A-4FF9-A25B-29FE42FB4FF8}" srcId="{298605E9-E366-44C3-BFFB-0EDCFC3D5B0C}" destId="{3A5246CC-0F48-4287-ADF3-AEF329F02F60}" srcOrd="1" destOrd="0" parTransId="{D649DBAE-DC40-4D54-B4A4-B9C0E12920D9}" sibTransId="{EF7ABB1A-5916-44AA-AC26-D4D34EF9D310}"/>
    <dgm:cxn modelId="{A7C4D342-43B3-439C-8C1F-F6352B417809}" type="presOf" srcId="{8C409A34-8ADA-408A-A8C5-5960652C99E8}" destId="{81347D37-1AB6-4453-9C4E-9E2AD8F90653}" srcOrd="0" destOrd="0" presId="urn:microsoft.com/office/officeart/2005/8/layout/hList1"/>
    <dgm:cxn modelId="{2AC9C163-3020-4A5F-87E1-BDD4B7A71B11}" srcId="{8C409A34-8ADA-408A-A8C5-5960652C99E8}" destId="{5BF6E92A-3F8B-4035-AEEC-C25559E9B6D9}" srcOrd="3" destOrd="0" parTransId="{4758AB5B-AB51-43AF-80A6-F7D5011CCD6D}" sibTransId="{8BA8D461-8FB5-4ACE-947C-4D1D0F1C6794}"/>
    <dgm:cxn modelId="{440AC563-4EDB-4905-BEBB-6F0EE5CB3879}" srcId="{A6038E85-D7A2-4128-8586-94196E6F4703}" destId="{298605E9-E366-44C3-BFFB-0EDCFC3D5B0C}" srcOrd="3" destOrd="0" parTransId="{111C5952-CD4B-469C-9205-9EE32A5834B5}" sibTransId="{F130EFF7-2362-4CF4-AC7B-24AB5EB6927C}"/>
    <dgm:cxn modelId="{249CC368-1A36-42ED-AAD5-E62C9E685853}" type="presOf" srcId="{1B82FB2F-1498-4CA3-895B-6C50C9AFD76F}" destId="{AF59A6C9-6597-48C1-B19C-CEAD9EBB8BA5}" srcOrd="0" destOrd="4" presId="urn:microsoft.com/office/officeart/2005/8/layout/hList1"/>
    <dgm:cxn modelId="{7BB3C169-0998-4FE5-9D1E-2F609FE763AD}" srcId="{298605E9-E366-44C3-BFFB-0EDCFC3D5B0C}" destId="{D777134F-8BF0-4DA1-BE8E-02044F770D85}" srcOrd="4" destOrd="0" parTransId="{A457975E-C85B-42D8-A9D6-CE95CFF6A90B}" sibTransId="{8DC91AFA-897F-499D-A05C-434BBF7DD967}"/>
    <dgm:cxn modelId="{5E5DB94E-C1F9-4705-8901-4D6FEC217EC6}" type="presOf" srcId="{9AC240B2-ECFE-44BE-A253-AC2DF34EC5EC}" destId="{3CFC0D75-9669-42AA-9B4B-20BB3A5DCD32}" srcOrd="0" destOrd="2" presId="urn:microsoft.com/office/officeart/2005/8/layout/hList1"/>
    <dgm:cxn modelId="{4E39A354-DFB2-4F43-BF92-F8066495BC35}" type="presOf" srcId="{3A5246CC-0F48-4287-ADF3-AEF329F02F60}" destId="{2E697797-3418-448C-BC2D-33A3E5FE6259}" srcOrd="0" destOrd="1" presId="urn:microsoft.com/office/officeart/2005/8/layout/hList1"/>
    <dgm:cxn modelId="{2ED3C875-F9F6-42B4-B727-DE34342CA1C7}" type="presOf" srcId="{F60ADA0A-840D-40B2-A939-FB82AC0F796A}" destId="{3349A280-4C95-4A73-8BCF-4E104D7305A6}" srcOrd="0" destOrd="2" presId="urn:microsoft.com/office/officeart/2005/8/layout/hList1"/>
    <dgm:cxn modelId="{18843D77-E377-4FF0-80DB-60944FE0CF14}" srcId="{0571F416-2379-4C2A-8E50-1F1BF07581D9}" destId="{0035B67F-0186-44D8-B34C-772B3539DA36}" srcOrd="0" destOrd="0" parTransId="{EE3D4A40-D45B-4653-A34E-ABE74F518EA0}" sibTransId="{38338715-8080-4896-AEE8-930DAB5DC786}"/>
    <dgm:cxn modelId="{6EAD0459-2D02-41AD-AA55-EDDABED8B390}" srcId="{A6038E85-D7A2-4128-8586-94196E6F4703}" destId="{02936F6B-1194-4BC5-B2A1-093C50A169F6}" srcOrd="0" destOrd="0" parTransId="{6C743CCD-E407-4B4F-B6B0-39417A52F84A}" sibTransId="{D9C1BCE2-D3D0-4A5D-A2EA-C381834C95F5}"/>
    <dgm:cxn modelId="{744BC35A-8463-471F-B843-51579CB120FD}" type="presOf" srcId="{4A25D7B6-33D9-4E70-96C7-AD839713356D}" destId="{68D41EE2-9DB1-4EF2-BB5B-7ED2AF14781B}" srcOrd="0" destOrd="0" presId="urn:microsoft.com/office/officeart/2005/8/layout/hList1"/>
    <dgm:cxn modelId="{D7D84280-C00A-4EA3-9FA8-D92E6FFADCB2}" type="presOf" srcId="{298605E9-E366-44C3-BFFB-0EDCFC3D5B0C}" destId="{781784E8-9249-4ED7-BE40-CFC8C0F8F2BD}" srcOrd="0" destOrd="0" presId="urn:microsoft.com/office/officeart/2005/8/layout/hList1"/>
    <dgm:cxn modelId="{4E5A2685-5C21-47BB-8A08-72A1EE0ABC1F}" type="presOf" srcId="{CF9C7466-B162-4FAD-A6EA-04AB997E679C}" destId="{3CFC0D75-9669-42AA-9B4B-20BB3A5DCD32}" srcOrd="0" destOrd="1" presId="urn:microsoft.com/office/officeart/2005/8/layout/hList1"/>
    <dgm:cxn modelId="{29670F8C-691B-40A9-9DA9-5926C55196BB}" type="presOf" srcId="{02936F6B-1194-4BC5-B2A1-093C50A169F6}" destId="{1453787F-5E00-47F2-814A-7183021D987F}" srcOrd="0" destOrd="0" presId="urn:microsoft.com/office/officeart/2005/8/layout/hList1"/>
    <dgm:cxn modelId="{48CFCF93-4E75-43EE-8860-5C8E0138E4B1}" type="presOf" srcId="{0A3C732D-3A43-4A4D-B9D4-570DBEEDB4D6}" destId="{3CFC0D75-9669-42AA-9B4B-20BB3A5DCD32}" srcOrd="0" destOrd="0" presId="urn:microsoft.com/office/officeart/2005/8/layout/hList1"/>
    <dgm:cxn modelId="{A7C54194-8CE0-4B56-BCFF-54A47C7F0677}" srcId="{0571F416-2379-4C2A-8E50-1F1BF07581D9}" destId="{1B82FB2F-1498-4CA3-895B-6C50C9AFD76F}" srcOrd="4" destOrd="0" parTransId="{2E0F6BC5-13C9-40CA-9417-BF150B5420BF}" sibTransId="{E126A9D7-F323-49C2-8374-4A514CAE538C}"/>
    <dgm:cxn modelId="{F026C7A3-A664-45E1-B88E-290476314E9E}" srcId="{02936F6B-1194-4BC5-B2A1-093C50A169F6}" destId="{F60ADA0A-840D-40B2-A939-FB82AC0F796A}" srcOrd="2" destOrd="0" parTransId="{180CB606-D69E-43C3-8FAC-10E7587DFE3B}" sibTransId="{15F7BB3D-03BE-46C1-9C10-C2F7FE794370}"/>
    <dgm:cxn modelId="{278BFDB4-1083-41E1-B543-7D8384A93D7E}" type="presOf" srcId="{DAEA1E5A-2ED4-4AB1-A6BA-136BF3181DD2}" destId="{2E697797-3418-448C-BC2D-33A3E5FE6259}" srcOrd="0" destOrd="0" presId="urn:microsoft.com/office/officeart/2005/8/layout/hList1"/>
    <dgm:cxn modelId="{456A36BA-D0B9-4F07-AB6B-9B6670AAE8EC}" type="presOf" srcId="{2A601D7B-8BDA-4C74-8AD1-20B16921F62F}" destId="{2E697797-3418-448C-BC2D-33A3E5FE6259}" srcOrd="0" destOrd="2" presId="urn:microsoft.com/office/officeart/2005/8/layout/hList1"/>
    <dgm:cxn modelId="{DF6B7ABC-44F1-40B6-8427-FE37687685EF}" type="presOf" srcId="{2AC2D838-F37C-42B1-95D1-54EDB7EB927E}" destId="{3349A280-4C95-4A73-8BCF-4E104D7305A6}" srcOrd="0" destOrd="1" presId="urn:microsoft.com/office/officeart/2005/8/layout/hList1"/>
    <dgm:cxn modelId="{AFF485BC-E8BA-4694-997F-DB74B6C4AFA0}" srcId="{02936F6B-1194-4BC5-B2A1-093C50A169F6}" destId="{2AC2D838-F37C-42B1-95D1-54EDB7EB927E}" srcOrd="1" destOrd="0" parTransId="{424351F8-85D7-42BC-9979-471603C4E461}" sibTransId="{2AD35A1A-6D57-4A21-870B-D1F57EFB2ABD}"/>
    <dgm:cxn modelId="{573217C0-549D-4420-A0FF-E72811D6FDE2}" srcId="{A6038E85-D7A2-4128-8586-94196E6F4703}" destId="{0571F416-2379-4C2A-8E50-1F1BF07581D9}" srcOrd="1" destOrd="0" parTransId="{AB3AD00C-FAB1-40BA-BDC4-114A64AE5DCF}" sibTransId="{A8A7DADB-125E-4D29-AA79-BC7BD46F856A}"/>
    <dgm:cxn modelId="{0BF2CDC3-BDCE-41FA-9DEC-7D89959BD459}" srcId="{298605E9-E366-44C3-BFFB-0EDCFC3D5B0C}" destId="{2A601D7B-8BDA-4C74-8AD1-20B16921F62F}" srcOrd="2" destOrd="0" parTransId="{4A32B759-4C5D-4EA6-B8BA-B1C0FBF5D359}" sibTransId="{01DDD3A9-80CA-47CD-8519-C6CBB936AACE}"/>
    <dgm:cxn modelId="{6A424CC4-B0E4-44CD-8377-3055EBFD7CEC}" srcId="{02936F6B-1194-4BC5-B2A1-093C50A169F6}" destId="{38A0292E-3D33-4B84-AD8F-20E74F85371F}" srcOrd="0" destOrd="0" parTransId="{CD813B7D-280C-4A50-9524-F45D7005EAD4}" sibTransId="{65682E03-0A17-4119-A1D6-42AFF3D71C85}"/>
    <dgm:cxn modelId="{97CF08CA-DC23-4509-8E1F-C62DAC7B066E}" type="presOf" srcId="{5BF6E92A-3F8B-4035-AEEC-C25559E9B6D9}" destId="{20810971-1D6B-4F90-A567-733D07EE3845}" srcOrd="0" destOrd="3" presId="urn:microsoft.com/office/officeart/2005/8/layout/hList1"/>
    <dgm:cxn modelId="{DDB6BDCC-8D5E-4922-9666-5A67BE5781F3}" srcId="{8C409A34-8ADA-408A-A8C5-5960652C99E8}" destId="{2390AAD9-2645-4D94-B3B8-83CDFEB9A6A4}" srcOrd="2" destOrd="0" parTransId="{BCE8F0AB-1D75-4E1C-B44B-53A2CDB2080B}" sibTransId="{B0CA9B90-C3DA-4D26-A05D-E6B07F54FDD5}"/>
    <dgm:cxn modelId="{4D964BD3-E818-4F64-9EF5-1BD27D53D3E3}" type="presOf" srcId="{2390AAD9-2645-4D94-B3B8-83CDFEB9A6A4}" destId="{20810971-1D6B-4F90-A567-733D07EE3845}" srcOrd="0" destOrd="2" presId="urn:microsoft.com/office/officeart/2005/8/layout/hList1"/>
    <dgm:cxn modelId="{202E3DD6-7D22-4F33-B6A9-CB09626747E4}" srcId="{A6038E85-D7A2-4128-8586-94196E6F4703}" destId="{4A25D7B6-33D9-4E70-96C7-AD839713356D}" srcOrd="2" destOrd="0" parTransId="{97CEF98E-CA80-462E-A2B1-8A6A8C23F484}" sibTransId="{4428B0FB-B0F0-4B52-B880-5FE424B9D901}"/>
    <dgm:cxn modelId="{C210EED9-8664-4C53-88DA-461940F7C9E4}" type="presOf" srcId="{4E1F04E9-1E32-4B6E-BB5D-6CAA154F7514}" destId="{20810971-1D6B-4F90-A567-733D07EE3845}" srcOrd="0" destOrd="0" presId="urn:microsoft.com/office/officeart/2005/8/layout/hList1"/>
    <dgm:cxn modelId="{A6C593DC-B994-458D-8DE1-3B648D6E852B}" type="presOf" srcId="{7D85E5A1-33D1-4794-B759-306B0FEA8291}" destId="{AF59A6C9-6597-48C1-B19C-CEAD9EBB8BA5}" srcOrd="0" destOrd="2" presId="urn:microsoft.com/office/officeart/2005/8/layout/hList1"/>
    <dgm:cxn modelId="{EF61F8DF-C0B9-43B9-B283-6CCB9EAC9EC1}" type="presOf" srcId="{3394DD9F-EBD7-4B8C-9F99-EA2ECEEFA38D}" destId="{3CFC0D75-9669-42AA-9B4B-20BB3A5DCD32}" srcOrd="0" destOrd="4" presId="urn:microsoft.com/office/officeart/2005/8/layout/hList1"/>
    <dgm:cxn modelId="{C4027BE2-B48D-41C0-953B-FBF7C1129C8B}" type="presOf" srcId="{A6038E85-D7A2-4128-8586-94196E6F4703}" destId="{9AD80620-2722-48A7-A763-C88BB075B52D}" srcOrd="0" destOrd="0" presId="urn:microsoft.com/office/officeart/2005/8/layout/hList1"/>
    <dgm:cxn modelId="{4272D3E2-3858-4C10-A862-B0512B49D22E}" srcId="{298605E9-E366-44C3-BFFB-0EDCFC3D5B0C}" destId="{A6B6B325-69BA-4D5A-9CC4-D1C951BCC9F2}" srcOrd="3" destOrd="0" parTransId="{4060E345-CE2D-4A45-A554-58DC653AF53B}" sibTransId="{94B5CC3D-E7F8-4DDD-B9D5-F78BAC8C5097}"/>
    <dgm:cxn modelId="{69F9FDE3-67F7-4EFD-89AA-F093DE5A70B6}" type="presOf" srcId="{A6B6B325-69BA-4D5A-9CC4-D1C951BCC9F2}" destId="{2E697797-3418-448C-BC2D-33A3E5FE6259}" srcOrd="0" destOrd="3" presId="urn:microsoft.com/office/officeart/2005/8/layout/hList1"/>
    <dgm:cxn modelId="{863465E6-4705-470D-9BC7-05FA1587B1CF}" type="presOf" srcId="{EBD0082C-2D10-4A70-A7A6-F800A1148782}" destId="{20810971-1D6B-4F90-A567-733D07EE3845}" srcOrd="0" destOrd="1" presId="urn:microsoft.com/office/officeart/2005/8/layout/hList1"/>
    <dgm:cxn modelId="{68EAD6F2-F986-432F-B6BD-E79511728B86}" srcId="{4A25D7B6-33D9-4E70-96C7-AD839713356D}" destId="{0A3C732D-3A43-4A4D-B9D4-570DBEEDB4D6}" srcOrd="0" destOrd="0" parTransId="{743DE91D-7E31-48BE-84E2-618D20554A6E}" sibTransId="{D749ADB0-5BE0-4EF9-8A8B-A8E153F55208}"/>
    <dgm:cxn modelId="{94ACC2FE-A89A-4F23-A037-E04689B83972}" srcId="{4A25D7B6-33D9-4E70-96C7-AD839713356D}" destId="{CF9C7466-B162-4FAD-A6EA-04AB997E679C}" srcOrd="1" destOrd="0" parTransId="{179AC403-A73A-42C9-B666-088D9BD6D77F}" sibTransId="{3B944255-4997-45FB-B331-89C0ABB90923}"/>
    <dgm:cxn modelId="{3B4C047E-4C94-4C8D-BC1C-AABE7C217A50}" type="presParOf" srcId="{9AD80620-2722-48A7-A763-C88BB075B52D}" destId="{6EF99E3B-7C68-4A86-9210-44D40596A672}" srcOrd="0" destOrd="0" presId="urn:microsoft.com/office/officeart/2005/8/layout/hList1"/>
    <dgm:cxn modelId="{DE645F10-1C89-4490-A7B8-C19859BCA7CB}" type="presParOf" srcId="{6EF99E3B-7C68-4A86-9210-44D40596A672}" destId="{1453787F-5E00-47F2-814A-7183021D987F}" srcOrd="0" destOrd="0" presId="urn:microsoft.com/office/officeart/2005/8/layout/hList1"/>
    <dgm:cxn modelId="{3AE58980-8B0C-4EF6-842A-43AB3D5619EB}" type="presParOf" srcId="{6EF99E3B-7C68-4A86-9210-44D40596A672}" destId="{3349A280-4C95-4A73-8BCF-4E104D7305A6}" srcOrd="1" destOrd="0" presId="urn:microsoft.com/office/officeart/2005/8/layout/hList1"/>
    <dgm:cxn modelId="{D72CED78-2D37-49E4-B014-120E54EF8A7B}" type="presParOf" srcId="{9AD80620-2722-48A7-A763-C88BB075B52D}" destId="{976B5369-B5D4-4EF0-AA96-2B144E93B4D2}" srcOrd="1" destOrd="0" presId="urn:microsoft.com/office/officeart/2005/8/layout/hList1"/>
    <dgm:cxn modelId="{66CD3A1C-14A9-403D-BC7F-9A210A1703E2}" type="presParOf" srcId="{9AD80620-2722-48A7-A763-C88BB075B52D}" destId="{AAABD844-8970-4AAA-93D3-5BDAF87DE029}" srcOrd="2" destOrd="0" presId="urn:microsoft.com/office/officeart/2005/8/layout/hList1"/>
    <dgm:cxn modelId="{F3C95BC8-20D9-42E9-A415-63A8B81E6F04}" type="presParOf" srcId="{AAABD844-8970-4AAA-93D3-5BDAF87DE029}" destId="{66FBA6E0-D8A5-4F48-8906-D4A759A0C08B}" srcOrd="0" destOrd="0" presId="urn:microsoft.com/office/officeart/2005/8/layout/hList1"/>
    <dgm:cxn modelId="{1F894D2E-BD16-4BEB-8ECC-C4A7CCC8F471}" type="presParOf" srcId="{AAABD844-8970-4AAA-93D3-5BDAF87DE029}" destId="{AF59A6C9-6597-48C1-B19C-CEAD9EBB8BA5}" srcOrd="1" destOrd="0" presId="urn:microsoft.com/office/officeart/2005/8/layout/hList1"/>
    <dgm:cxn modelId="{F0C51C20-B7BE-4305-938F-C590D9D9CF22}" type="presParOf" srcId="{9AD80620-2722-48A7-A763-C88BB075B52D}" destId="{D9C3B52B-DEA1-46F1-A7D9-D720A3812435}" srcOrd="3" destOrd="0" presId="urn:microsoft.com/office/officeart/2005/8/layout/hList1"/>
    <dgm:cxn modelId="{E1867C9B-5D4F-498D-A943-85223085F326}" type="presParOf" srcId="{9AD80620-2722-48A7-A763-C88BB075B52D}" destId="{A4EECAB7-A40E-473D-A103-08C1844E8620}" srcOrd="4" destOrd="0" presId="urn:microsoft.com/office/officeart/2005/8/layout/hList1"/>
    <dgm:cxn modelId="{B94125B4-F3DC-4DA3-B4F1-1EFD6908D35E}" type="presParOf" srcId="{A4EECAB7-A40E-473D-A103-08C1844E8620}" destId="{68D41EE2-9DB1-4EF2-BB5B-7ED2AF14781B}" srcOrd="0" destOrd="0" presId="urn:microsoft.com/office/officeart/2005/8/layout/hList1"/>
    <dgm:cxn modelId="{72D179EA-25B2-4E36-AA8F-5196D59BA796}" type="presParOf" srcId="{A4EECAB7-A40E-473D-A103-08C1844E8620}" destId="{3CFC0D75-9669-42AA-9B4B-20BB3A5DCD32}" srcOrd="1" destOrd="0" presId="urn:microsoft.com/office/officeart/2005/8/layout/hList1"/>
    <dgm:cxn modelId="{75428F03-6189-4DA8-90E3-3722655CF2D6}" type="presParOf" srcId="{9AD80620-2722-48A7-A763-C88BB075B52D}" destId="{9015C1A6-927F-455B-B7F3-8E77A055FE82}" srcOrd="5" destOrd="0" presId="urn:microsoft.com/office/officeart/2005/8/layout/hList1"/>
    <dgm:cxn modelId="{645B47AF-B0B9-437B-9119-11B094097FC3}" type="presParOf" srcId="{9AD80620-2722-48A7-A763-C88BB075B52D}" destId="{BC810BEC-F11E-44CB-B1D9-C62C05C52400}" srcOrd="6" destOrd="0" presId="urn:microsoft.com/office/officeart/2005/8/layout/hList1"/>
    <dgm:cxn modelId="{CDBC8CD3-E04B-448F-B24B-58D67ECACBCB}" type="presParOf" srcId="{BC810BEC-F11E-44CB-B1D9-C62C05C52400}" destId="{781784E8-9249-4ED7-BE40-CFC8C0F8F2BD}" srcOrd="0" destOrd="0" presId="urn:microsoft.com/office/officeart/2005/8/layout/hList1"/>
    <dgm:cxn modelId="{EA9AE10A-FFF7-41AE-BCD3-38F151DE0E3C}" type="presParOf" srcId="{BC810BEC-F11E-44CB-B1D9-C62C05C52400}" destId="{2E697797-3418-448C-BC2D-33A3E5FE6259}" srcOrd="1" destOrd="0" presId="urn:microsoft.com/office/officeart/2005/8/layout/hList1"/>
    <dgm:cxn modelId="{973B2CD3-A099-4D66-B8F5-9849796D943A}" type="presParOf" srcId="{9AD80620-2722-48A7-A763-C88BB075B52D}" destId="{64D9EA61-C5EE-4448-83AD-D808F1703D23}" srcOrd="7" destOrd="0" presId="urn:microsoft.com/office/officeart/2005/8/layout/hList1"/>
    <dgm:cxn modelId="{CC4B4B1D-B089-42E8-B1E0-403F045D2277}" type="presParOf" srcId="{9AD80620-2722-48A7-A763-C88BB075B52D}" destId="{8A853345-F57C-42A7-BE56-E82EA5539D74}" srcOrd="8" destOrd="0" presId="urn:microsoft.com/office/officeart/2005/8/layout/hList1"/>
    <dgm:cxn modelId="{F4E30644-A385-480C-96FA-1981662ABA80}" type="presParOf" srcId="{8A853345-F57C-42A7-BE56-E82EA5539D74}" destId="{81347D37-1AB6-4453-9C4E-9E2AD8F90653}" srcOrd="0" destOrd="0" presId="urn:microsoft.com/office/officeart/2005/8/layout/hList1"/>
    <dgm:cxn modelId="{E11BFBF4-4E49-4AD3-BA73-0BFEB00A5683}" type="presParOf" srcId="{8A853345-F57C-42A7-BE56-E82EA5539D74}" destId="{20810971-1D6B-4F90-A567-733D07EE3845}"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C4FBD07-2A7A-4081-BB72-86B149121A3B}" type="doc">
      <dgm:prSet loTypeId="urn:microsoft.com/office/officeart/2005/8/layout/process4" loCatId="process" qsTypeId="urn:microsoft.com/office/officeart/2005/8/quickstyle/simple4" qsCatId="simple" csTypeId="urn:microsoft.com/office/officeart/2005/8/colors/colorful1" csCatId="colorful" phldr="1"/>
      <dgm:spPr/>
      <dgm:t>
        <a:bodyPr/>
        <a:lstStyle/>
        <a:p>
          <a:endParaRPr lang="en-US"/>
        </a:p>
      </dgm:t>
    </dgm:pt>
    <dgm:pt modelId="{71B1EF86-8619-4D2F-9304-9E5970F3CA5A}">
      <dgm:prSet/>
      <dgm:spPr>
        <a:solidFill>
          <a:schemeClr val="accent5">
            <a:lumMod val="75000"/>
          </a:schemeClr>
        </a:solidFill>
      </dgm:spPr>
      <dgm:t>
        <a:bodyPr/>
        <a:lstStyle/>
        <a:p>
          <a:r>
            <a:rPr lang="en-US"/>
            <a:t>Each subcommittee lead will lay out subcommittee recommendations to be incorporated into Steering Committee Recommendation Package</a:t>
          </a:r>
        </a:p>
      </dgm:t>
    </dgm:pt>
    <dgm:pt modelId="{63F1D63B-D6AC-498D-A4A6-6492E4111DEA}" type="parTrans" cxnId="{359BA303-BBA5-40F5-9F37-6DD92B08AABF}">
      <dgm:prSet/>
      <dgm:spPr/>
      <dgm:t>
        <a:bodyPr/>
        <a:lstStyle/>
        <a:p>
          <a:endParaRPr lang="en-US"/>
        </a:p>
      </dgm:t>
    </dgm:pt>
    <dgm:pt modelId="{595437BA-228B-4B58-B9EB-5F77BF5C5E13}" type="sibTrans" cxnId="{359BA303-BBA5-40F5-9F37-6DD92B08AABF}">
      <dgm:prSet/>
      <dgm:spPr/>
      <dgm:t>
        <a:bodyPr/>
        <a:lstStyle/>
        <a:p>
          <a:endParaRPr lang="en-US"/>
        </a:p>
      </dgm:t>
    </dgm:pt>
    <dgm:pt modelId="{B02B6306-3437-4404-BE17-35EDB1ADAC13}">
      <dgm:prSet/>
      <dgm:spPr>
        <a:solidFill>
          <a:schemeClr val="accent4"/>
        </a:solidFill>
      </dgm:spPr>
      <dgm:t>
        <a:bodyPr/>
        <a:lstStyle/>
        <a:p>
          <a:r>
            <a:rPr lang="en-US"/>
            <a:t>Consider the following as applicable:</a:t>
          </a:r>
        </a:p>
      </dgm:t>
    </dgm:pt>
    <dgm:pt modelId="{EE7F438C-44B2-43A4-9BFB-CA97A0C51E44}" type="parTrans" cxnId="{B717D86D-D176-4D25-B169-F2B99D4FD9E9}">
      <dgm:prSet/>
      <dgm:spPr/>
      <dgm:t>
        <a:bodyPr/>
        <a:lstStyle/>
        <a:p>
          <a:endParaRPr lang="en-US"/>
        </a:p>
      </dgm:t>
    </dgm:pt>
    <dgm:pt modelId="{18772721-3BA0-440B-B32B-A9C4CF9524BE}" type="sibTrans" cxnId="{B717D86D-D176-4D25-B169-F2B99D4FD9E9}">
      <dgm:prSet/>
      <dgm:spPr/>
      <dgm:t>
        <a:bodyPr/>
        <a:lstStyle/>
        <a:p>
          <a:endParaRPr lang="en-US"/>
        </a:p>
      </dgm:t>
    </dgm:pt>
    <dgm:pt modelId="{C053E2B5-011C-4812-98B3-C853022141BD}">
      <dgm:prSet/>
      <dgm:spPr>
        <a:solidFill>
          <a:schemeClr val="accent4">
            <a:lumMod val="20000"/>
            <a:lumOff val="80000"/>
            <a:alpha val="90000"/>
          </a:schemeClr>
        </a:solidFill>
      </dgm:spPr>
      <dgm:t>
        <a:bodyPr/>
        <a:lstStyle/>
        <a:p>
          <a:r>
            <a:rPr lang="en-US"/>
            <a:t>Gaps and overlap in recommendations</a:t>
          </a:r>
        </a:p>
      </dgm:t>
    </dgm:pt>
    <dgm:pt modelId="{F6253925-5B2D-4881-ABF5-A0DB717026BD}" type="parTrans" cxnId="{7F403260-CCF1-40EA-96CE-F23F0CD97EB4}">
      <dgm:prSet/>
      <dgm:spPr/>
      <dgm:t>
        <a:bodyPr/>
        <a:lstStyle/>
        <a:p>
          <a:endParaRPr lang="en-US"/>
        </a:p>
      </dgm:t>
    </dgm:pt>
    <dgm:pt modelId="{C8FE5EFE-9FFD-4CE7-86B3-7F17F3648EC6}" type="sibTrans" cxnId="{7F403260-CCF1-40EA-96CE-F23F0CD97EB4}">
      <dgm:prSet/>
      <dgm:spPr/>
      <dgm:t>
        <a:bodyPr/>
        <a:lstStyle/>
        <a:p>
          <a:endParaRPr lang="en-US"/>
        </a:p>
      </dgm:t>
    </dgm:pt>
    <dgm:pt modelId="{C6AA1006-CCD8-4054-8226-53E2383FDFD6}">
      <dgm:prSet/>
      <dgm:spPr>
        <a:solidFill>
          <a:schemeClr val="accent4">
            <a:lumMod val="40000"/>
            <a:lumOff val="60000"/>
            <a:alpha val="90000"/>
          </a:schemeClr>
        </a:solidFill>
      </dgm:spPr>
      <dgm:t>
        <a:bodyPr/>
        <a:lstStyle/>
        <a:p>
          <a:r>
            <a:rPr lang="en-US"/>
            <a:t>Conflicting recommendations</a:t>
          </a:r>
        </a:p>
      </dgm:t>
    </dgm:pt>
    <dgm:pt modelId="{64498DA1-D929-4BC0-915E-E487F55A2AC3}" type="parTrans" cxnId="{D90138DF-8184-4E87-8E32-A3ED660234FB}">
      <dgm:prSet/>
      <dgm:spPr/>
      <dgm:t>
        <a:bodyPr/>
        <a:lstStyle/>
        <a:p>
          <a:endParaRPr lang="en-US"/>
        </a:p>
      </dgm:t>
    </dgm:pt>
    <dgm:pt modelId="{969F6077-9A26-4130-85AE-CDBD28D49678}" type="sibTrans" cxnId="{D90138DF-8184-4E87-8E32-A3ED660234FB}">
      <dgm:prSet/>
      <dgm:spPr/>
      <dgm:t>
        <a:bodyPr/>
        <a:lstStyle/>
        <a:p>
          <a:endParaRPr lang="en-US"/>
        </a:p>
      </dgm:t>
    </dgm:pt>
    <dgm:pt modelId="{0D2A6112-3CF9-4CF1-91D1-6B73C2777150}">
      <dgm:prSet/>
      <dgm:spPr>
        <a:solidFill>
          <a:schemeClr val="accent4">
            <a:lumMod val="20000"/>
            <a:lumOff val="80000"/>
            <a:alpha val="90000"/>
          </a:schemeClr>
        </a:solidFill>
      </dgm:spPr>
      <dgm:t>
        <a:bodyPr/>
        <a:lstStyle/>
        <a:p>
          <a:r>
            <a:rPr lang="en-US"/>
            <a:t>Complementary recommendations</a:t>
          </a:r>
        </a:p>
      </dgm:t>
    </dgm:pt>
    <dgm:pt modelId="{C98D0EAC-20A1-4890-AEA2-C6AA675C518A}" type="parTrans" cxnId="{A0503A4E-8A39-49D0-B2E6-21F445213848}">
      <dgm:prSet/>
      <dgm:spPr/>
      <dgm:t>
        <a:bodyPr/>
        <a:lstStyle/>
        <a:p>
          <a:endParaRPr lang="en-US"/>
        </a:p>
      </dgm:t>
    </dgm:pt>
    <dgm:pt modelId="{FFF2146B-B494-490E-9D07-29BCDE68C132}" type="sibTrans" cxnId="{A0503A4E-8A39-49D0-B2E6-21F445213848}">
      <dgm:prSet/>
      <dgm:spPr/>
      <dgm:t>
        <a:bodyPr/>
        <a:lstStyle/>
        <a:p>
          <a:endParaRPr lang="en-US"/>
        </a:p>
      </dgm:t>
    </dgm:pt>
    <dgm:pt modelId="{288F0BB5-5A1B-47DD-9071-3CEC5C2207BD}">
      <dgm:prSet/>
      <dgm:spPr>
        <a:solidFill>
          <a:schemeClr val="accent3"/>
        </a:solidFill>
      </dgm:spPr>
      <dgm:t>
        <a:bodyPr/>
        <a:lstStyle/>
        <a:p>
          <a:r>
            <a:rPr lang="en-US"/>
            <a:t>Discussion to follow</a:t>
          </a:r>
        </a:p>
      </dgm:t>
    </dgm:pt>
    <dgm:pt modelId="{A9041DAA-B757-4053-AD33-5945D0DF45CB}" type="parTrans" cxnId="{4C80BC1F-D2D2-49C6-AF14-377C8DF045D0}">
      <dgm:prSet/>
      <dgm:spPr/>
      <dgm:t>
        <a:bodyPr/>
        <a:lstStyle/>
        <a:p>
          <a:endParaRPr lang="en-US"/>
        </a:p>
      </dgm:t>
    </dgm:pt>
    <dgm:pt modelId="{7EF1DA56-55B7-44BD-B393-A397D9D9187A}" type="sibTrans" cxnId="{4C80BC1F-D2D2-49C6-AF14-377C8DF045D0}">
      <dgm:prSet/>
      <dgm:spPr/>
      <dgm:t>
        <a:bodyPr/>
        <a:lstStyle/>
        <a:p>
          <a:endParaRPr lang="en-US"/>
        </a:p>
      </dgm:t>
    </dgm:pt>
    <dgm:pt modelId="{DFAD9AB9-AEBD-4056-92BA-0489CA0F7521}">
      <dgm:prSet/>
      <dgm:spPr>
        <a:solidFill>
          <a:schemeClr val="accent2">
            <a:lumMod val="75000"/>
          </a:schemeClr>
        </a:solidFill>
      </dgm:spPr>
      <dgm:t>
        <a:bodyPr/>
        <a:lstStyle/>
        <a:p>
          <a:r>
            <a:rPr lang="en-US"/>
            <a:t>Today’s Subcommittee Recommendations:</a:t>
          </a:r>
        </a:p>
      </dgm:t>
    </dgm:pt>
    <dgm:pt modelId="{E3B2162F-95B3-43AF-9836-A4405184291C}" type="parTrans" cxnId="{01F91AB2-9B2F-421E-948D-948D070D05E8}">
      <dgm:prSet/>
      <dgm:spPr/>
      <dgm:t>
        <a:bodyPr/>
        <a:lstStyle/>
        <a:p>
          <a:endParaRPr lang="en-US"/>
        </a:p>
      </dgm:t>
    </dgm:pt>
    <dgm:pt modelId="{348142A4-54F7-494F-B4A2-202BB7A401FB}" type="sibTrans" cxnId="{01F91AB2-9B2F-421E-948D-948D070D05E8}">
      <dgm:prSet/>
      <dgm:spPr/>
      <dgm:t>
        <a:bodyPr/>
        <a:lstStyle/>
        <a:p>
          <a:endParaRPr lang="en-US"/>
        </a:p>
      </dgm:t>
    </dgm:pt>
    <dgm:pt modelId="{7EA477F6-41D7-4015-B2DD-D1083F97CA59}">
      <dgm:prSet/>
      <dgm:spPr>
        <a:solidFill>
          <a:schemeClr val="accent2">
            <a:lumMod val="20000"/>
            <a:lumOff val="80000"/>
            <a:alpha val="90000"/>
          </a:schemeClr>
        </a:solidFill>
      </dgm:spPr>
      <dgm:t>
        <a:bodyPr/>
        <a:lstStyle/>
        <a:p>
          <a:pPr rtl="0"/>
          <a:r>
            <a:rPr lang="en-US">
              <a:latin typeface="Work Sans"/>
            </a:rPr>
            <a:t>Aging in Place</a:t>
          </a:r>
          <a:endParaRPr lang="en-US"/>
        </a:p>
      </dgm:t>
    </dgm:pt>
    <dgm:pt modelId="{2C5A3278-493D-4A5D-9A02-E4A94B9D21E0}" type="parTrans" cxnId="{114C9C16-3988-4703-9AB7-0252F4E2FCB1}">
      <dgm:prSet/>
      <dgm:spPr/>
      <dgm:t>
        <a:bodyPr/>
        <a:lstStyle/>
        <a:p>
          <a:endParaRPr lang="en-US"/>
        </a:p>
      </dgm:t>
    </dgm:pt>
    <dgm:pt modelId="{27B84B54-D5EA-450C-82E5-54880DC1487A}" type="sibTrans" cxnId="{114C9C16-3988-4703-9AB7-0252F4E2FCB1}">
      <dgm:prSet/>
      <dgm:spPr/>
      <dgm:t>
        <a:bodyPr/>
        <a:lstStyle/>
        <a:p>
          <a:endParaRPr lang="en-US"/>
        </a:p>
      </dgm:t>
    </dgm:pt>
    <dgm:pt modelId="{1A7E2A61-AACC-4D7F-BDBC-27F887C063E2}">
      <dgm:prSet/>
      <dgm:spPr>
        <a:solidFill>
          <a:schemeClr val="accent2">
            <a:lumMod val="20000"/>
            <a:lumOff val="80000"/>
            <a:alpha val="90000"/>
          </a:schemeClr>
        </a:solidFill>
      </dgm:spPr>
      <dgm:t>
        <a:bodyPr/>
        <a:lstStyle/>
        <a:p>
          <a:pPr rtl="0"/>
          <a:r>
            <a:rPr lang="en-US">
              <a:latin typeface="Work Sans"/>
            </a:rPr>
            <a:t>Aging with Economic Security</a:t>
          </a:r>
          <a:endParaRPr lang="en-US"/>
        </a:p>
      </dgm:t>
    </dgm:pt>
    <dgm:pt modelId="{90F1B396-4D22-4476-9248-D7E9724532E1}" type="parTrans" cxnId="{3ECE1EAE-B81F-4639-B627-D4D2D892302D}">
      <dgm:prSet/>
      <dgm:spPr/>
      <dgm:t>
        <a:bodyPr/>
        <a:lstStyle/>
        <a:p>
          <a:endParaRPr lang="en-US"/>
        </a:p>
      </dgm:t>
    </dgm:pt>
    <dgm:pt modelId="{3A66421E-69BE-4345-9B6E-030ECAF11D8A}" type="sibTrans" cxnId="{3ECE1EAE-B81F-4639-B627-D4D2D892302D}">
      <dgm:prSet/>
      <dgm:spPr/>
      <dgm:t>
        <a:bodyPr/>
        <a:lstStyle/>
        <a:p>
          <a:endParaRPr lang="en-US"/>
        </a:p>
      </dgm:t>
    </dgm:pt>
    <dgm:pt modelId="{F860754E-86CE-4BFF-A308-FDF473FA452C}" type="pres">
      <dgm:prSet presAssocID="{8C4FBD07-2A7A-4081-BB72-86B149121A3B}" presName="Name0" presStyleCnt="0">
        <dgm:presLayoutVars>
          <dgm:dir/>
          <dgm:animLvl val="lvl"/>
          <dgm:resizeHandles val="exact"/>
        </dgm:presLayoutVars>
      </dgm:prSet>
      <dgm:spPr/>
    </dgm:pt>
    <dgm:pt modelId="{C7634916-417D-42CF-B789-18AEF68C474E}" type="pres">
      <dgm:prSet presAssocID="{DFAD9AB9-AEBD-4056-92BA-0489CA0F7521}" presName="boxAndChildren" presStyleCnt="0"/>
      <dgm:spPr/>
    </dgm:pt>
    <dgm:pt modelId="{8BF94F13-25CC-416A-AF32-32D7BFB34A5E}" type="pres">
      <dgm:prSet presAssocID="{DFAD9AB9-AEBD-4056-92BA-0489CA0F7521}" presName="parentTextBox" presStyleLbl="node1" presStyleIdx="0" presStyleCnt="4"/>
      <dgm:spPr/>
    </dgm:pt>
    <dgm:pt modelId="{321DC971-51F2-46BD-B1C7-07A45E264C12}" type="pres">
      <dgm:prSet presAssocID="{DFAD9AB9-AEBD-4056-92BA-0489CA0F7521}" presName="entireBox" presStyleLbl="node1" presStyleIdx="0" presStyleCnt="4"/>
      <dgm:spPr/>
    </dgm:pt>
    <dgm:pt modelId="{4D277EC8-AAD9-431D-A6D6-B58EB3FA7659}" type="pres">
      <dgm:prSet presAssocID="{DFAD9AB9-AEBD-4056-92BA-0489CA0F7521}" presName="descendantBox" presStyleCnt="0"/>
      <dgm:spPr/>
    </dgm:pt>
    <dgm:pt modelId="{48F9805F-436C-42A7-BBD4-39CF92E5DF19}" type="pres">
      <dgm:prSet presAssocID="{7EA477F6-41D7-4015-B2DD-D1083F97CA59}" presName="childTextBox" presStyleLbl="fgAccFollowNode1" presStyleIdx="0" presStyleCnt="5">
        <dgm:presLayoutVars>
          <dgm:bulletEnabled val="1"/>
        </dgm:presLayoutVars>
      </dgm:prSet>
      <dgm:spPr/>
    </dgm:pt>
    <dgm:pt modelId="{F2D48830-81EC-430C-85BB-5F01875DB892}" type="pres">
      <dgm:prSet presAssocID="{1A7E2A61-AACC-4D7F-BDBC-27F887C063E2}" presName="childTextBox" presStyleLbl="fgAccFollowNode1" presStyleIdx="1" presStyleCnt="5">
        <dgm:presLayoutVars>
          <dgm:bulletEnabled val="1"/>
        </dgm:presLayoutVars>
      </dgm:prSet>
      <dgm:spPr/>
    </dgm:pt>
    <dgm:pt modelId="{19381F86-EB42-4D93-9C15-809BAF925917}" type="pres">
      <dgm:prSet presAssocID="{7EF1DA56-55B7-44BD-B393-A397D9D9187A}" presName="sp" presStyleCnt="0"/>
      <dgm:spPr/>
    </dgm:pt>
    <dgm:pt modelId="{E3769F26-CAA1-48B9-A14E-D0E36CA0FECF}" type="pres">
      <dgm:prSet presAssocID="{288F0BB5-5A1B-47DD-9071-3CEC5C2207BD}" presName="arrowAndChildren" presStyleCnt="0"/>
      <dgm:spPr/>
    </dgm:pt>
    <dgm:pt modelId="{4A3527A5-228A-4E63-AA87-C1779B926B34}" type="pres">
      <dgm:prSet presAssocID="{288F0BB5-5A1B-47DD-9071-3CEC5C2207BD}" presName="parentTextArrow" presStyleLbl="node1" presStyleIdx="1" presStyleCnt="4"/>
      <dgm:spPr/>
    </dgm:pt>
    <dgm:pt modelId="{8E5D0EB5-2279-4BA7-8B0B-BD922B20AC73}" type="pres">
      <dgm:prSet presAssocID="{18772721-3BA0-440B-B32B-A9C4CF9524BE}" presName="sp" presStyleCnt="0"/>
      <dgm:spPr/>
    </dgm:pt>
    <dgm:pt modelId="{6FEEFC8A-0266-491A-8823-884E12B89B66}" type="pres">
      <dgm:prSet presAssocID="{B02B6306-3437-4404-BE17-35EDB1ADAC13}" presName="arrowAndChildren" presStyleCnt="0"/>
      <dgm:spPr/>
    </dgm:pt>
    <dgm:pt modelId="{BE0A1B2C-A1DA-4142-8CEF-B70979D460A8}" type="pres">
      <dgm:prSet presAssocID="{B02B6306-3437-4404-BE17-35EDB1ADAC13}" presName="parentTextArrow" presStyleLbl="node1" presStyleIdx="1" presStyleCnt="4"/>
      <dgm:spPr/>
    </dgm:pt>
    <dgm:pt modelId="{B7482060-9429-493A-AB52-80FD8E966109}" type="pres">
      <dgm:prSet presAssocID="{B02B6306-3437-4404-BE17-35EDB1ADAC13}" presName="arrow" presStyleLbl="node1" presStyleIdx="2" presStyleCnt="4"/>
      <dgm:spPr/>
    </dgm:pt>
    <dgm:pt modelId="{15B38F7C-EA38-43BB-8515-365F437E56B8}" type="pres">
      <dgm:prSet presAssocID="{B02B6306-3437-4404-BE17-35EDB1ADAC13}" presName="descendantArrow" presStyleCnt="0"/>
      <dgm:spPr/>
    </dgm:pt>
    <dgm:pt modelId="{9E238D70-1240-41F8-BAD3-1A1485181E4A}" type="pres">
      <dgm:prSet presAssocID="{C053E2B5-011C-4812-98B3-C853022141BD}" presName="childTextArrow" presStyleLbl="fgAccFollowNode1" presStyleIdx="2" presStyleCnt="5">
        <dgm:presLayoutVars>
          <dgm:bulletEnabled val="1"/>
        </dgm:presLayoutVars>
      </dgm:prSet>
      <dgm:spPr/>
    </dgm:pt>
    <dgm:pt modelId="{88A4F80B-6E8C-4EEF-9EFD-E86078A125AE}" type="pres">
      <dgm:prSet presAssocID="{C6AA1006-CCD8-4054-8226-53E2383FDFD6}" presName="childTextArrow" presStyleLbl="fgAccFollowNode1" presStyleIdx="3" presStyleCnt="5">
        <dgm:presLayoutVars>
          <dgm:bulletEnabled val="1"/>
        </dgm:presLayoutVars>
      </dgm:prSet>
      <dgm:spPr/>
    </dgm:pt>
    <dgm:pt modelId="{E64E01D1-6312-483F-9538-02355219DEE6}" type="pres">
      <dgm:prSet presAssocID="{0D2A6112-3CF9-4CF1-91D1-6B73C2777150}" presName="childTextArrow" presStyleLbl="fgAccFollowNode1" presStyleIdx="4" presStyleCnt="5">
        <dgm:presLayoutVars>
          <dgm:bulletEnabled val="1"/>
        </dgm:presLayoutVars>
      </dgm:prSet>
      <dgm:spPr/>
    </dgm:pt>
    <dgm:pt modelId="{DBCC7AED-51D8-40EC-AE78-9863080BAB50}" type="pres">
      <dgm:prSet presAssocID="{595437BA-228B-4B58-B9EB-5F77BF5C5E13}" presName="sp" presStyleCnt="0"/>
      <dgm:spPr/>
    </dgm:pt>
    <dgm:pt modelId="{94A36E22-3B3A-45CA-BAB5-F6B2FDFC8F60}" type="pres">
      <dgm:prSet presAssocID="{71B1EF86-8619-4D2F-9304-9E5970F3CA5A}" presName="arrowAndChildren" presStyleCnt="0"/>
      <dgm:spPr/>
    </dgm:pt>
    <dgm:pt modelId="{EC0C26B9-D33E-46EA-8C39-3BF5D867E840}" type="pres">
      <dgm:prSet presAssocID="{71B1EF86-8619-4D2F-9304-9E5970F3CA5A}" presName="parentTextArrow" presStyleLbl="node1" presStyleIdx="3" presStyleCnt="4"/>
      <dgm:spPr/>
    </dgm:pt>
  </dgm:ptLst>
  <dgm:cxnLst>
    <dgm:cxn modelId="{359BA303-BBA5-40F5-9F37-6DD92B08AABF}" srcId="{8C4FBD07-2A7A-4081-BB72-86B149121A3B}" destId="{71B1EF86-8619-4D2F-9304-9E5970F3CA5A}" srcOrd="0" destOrd="0" parTransId="{63F1D63B-D6AC-498D-A4A6-6492E4111DEA}" sibTransId="{595437BA-228B-4B58-B9EB-5F77BF5C5E13}"/>
    <dgm:cxn modelId="{0B192610-5623-42AC-B34B-C6AB6CBDCAC1}" type="presOf" srcId="{71B1EF86-8619-4D2F-9304-9E5970F3CA5A}" destId="{EC0C26B9-D33E-46EA-8C39-3BF5D867E840}" srcOrd="0" destOrd="0" presId="urn:microsoft.com/office/officeart/2005/8/layout/process4"/>
    <dgm:cxn modelId="{114C9C16-3988-4703-9AB7-0252F4E2FCB1}" srcId="{DFAD9AB9-AEBD-4056-92BA-0489CA0F7521}" destId="{7EA477F6-41D7-4015-B2DD-D1083F97CA59}" srcOrd="0" destOrd="0" parTransId="{2C5A3278-493D-4A5D-9A02-E4A94B9D21E0}" sibTransId="{27B84B54-D5EA-450C-82E5-54880DC1487A}"/>
    <dgm:cxn modelId="{19EAD919-BB4B-48A8-A309-BA03EF6AB3BF}" type="presOf" srcId="{1A7E2A61-AACC-4D7F-BDBC-27F887C063E2}" destId="{F2D48830-81EC-430C-85BB-5F01875DB892}" srcOrd="0" destOrd="0" presId="urn:microsoft.com/office/officeart/2005/8/layout/process4"/>
    <dgm:cxn modelId="{4C80BC1F-D2D2-49C6-AF14-377C8DF045D0}" srcId="{8C4FBD07-2A7A-4081-BB72-86B149121A3B}" destId="{288F0BB5-5A1B-47DD-9071-3CEC5C2207BD}" srcOrd="2" destOrd="0" parTransId="{A9041DAA-B757-4053-AD33-5945D0DF45CB}" sibTransId="{7EF1DA56-55B7-44BD-B393-A397D9D9187A}"/>
    <dgm:cxn modelId="{7F403260-CCF1-40EA-96CE-F23F0CD97EB4}" srcId="{B02B6306-3437-4404-BE17-35EDB1ADAC13}" destId="{C053E2B5-011C-4812-98B3-C853022141BD}" srcOrd="0" destOrd="0" parTransId="{F6253925-5B2D-4881-ABF5-A0DB717026BD}" sibTransId="{C8FE5EFE-9FFD-4CE7-86B3-7F17F3648EC6}"/>
    <dgm:cxn modelId="{32E72E44-903C-46D7-B1FA-87834D3584EF}" type="presOf" srcId="{B02B6306-3437-4404-BE17-35EDB1ADAC13}" destId="{B7482060-9429-493A-AB52-80FD8E966109}" srcOrd="1" destOrd="0" presId="urn:microsoft.com/office/officeart/2005/8/layout/process4"/>
    <dgm:cxn modelId="{ECC07045-CF6C-4887-863B-381EBCEC522B}" type="presOf" srcId="{DFAD9AB9-AEBD-4056-92BA-0489CA0F7521}" destId="{8BF94F13-25CC-416A-AF32-32D7BFB34A5E}" srcOrd="0" destOrd="0" presId="urn:microsoft.com/office/officeart/2005/8/layout/process4"/>
    <dgm:cxn modelId="{1C0F9D4C-9F68-4B94-ACD6-8BF1FBB8D7D9}" type="presOf" srcId="{8C4FBD07-2A7A-4081-BB72-86B149121A3B}" destId="{F860754E-86CE-4BFF-A308-FDF473FA452C}" srcOrd="0" destOrd="0" presId="urn:microsoft.com/office/officeart/2005/8/layout/process4"/>
    <dgm:cxn modelId="{3EE8E06C-0DBF-4A34-BA33-A0F6A2F0CB8A}" type="presOf" srcId="{DFAD9AB9-AEBD-4056-92BA-0489CA0F7521}" destId="{321DC971-51F2-46BD-B1C7-07A45E264C12}" srcOrd="1" destOrd="0" presId="urn:microsoft.com/office/officeart/2005/8/layout/process4"/>
    <dgm:cxn modelId="{B717D86D-D176-4D25-B169-F2B99D4FD9E9}" srcId="{8C4FBD07-2A7A-4081-BB72-86B149121A3B}" destId="{B02B6306-3437-4404-BE17-35EDB1ADAC13}" srcOrd="1" destOrd="0" parTransId="{EE7F438C-44B2-43A4-9BFB-CA97A0C51E44}" sibTransId="{18772721-3BA0-440B-B32B-A9C4CF9524BE}"/>
    <dgm:cxn modelId="{A0503A4E-8A39-49D0-B2E6-21F445213848}" srcId="{B02B6306-3437-4404-BE17-35EDB1ADAC13}" destId="{0D2A6112-3CF9-4CF1-91D1-6B73C2777150}" srcOrd="2" destOrd="0" parTransId="{C98D0EAC-20A1-4890-AEA2-C6AA675C518A}" sibTransId="{FFF2146B-B494-490E-9D07-29BCDE68C132}"/>
    <dgm:cxn modelId="{A9F9864E-0A31-40A2-A7B7-9FC0957953CF}" type="presOf" srcId="{C053E2B5-011C-4812-98B3-C853022141BD}" destId="{9E238D70-1240-41F8-BAD3-1A1485181E4A}" srcOrd="0" destOrd="0" presId="urn:microsoft.com/office/officeart/2005/8/layout/process4"/>
    <dgm:cxn modelId="{805AFAA5-5A26-4A97-8A6D-0DDDBEF55C45}" type="presOf" srcId="{288F0BB5-5A1B-47DD-9071-3CEC5C2207BD}" destId="{4A3527A5-228A-4E63-AA87-C1779B926B34}" srcOrd="0" destOrd="0" presId="urn:microsoft.com/office/officeart/2005/8/layout/process4"/>
    <dgm:cxn modelId="{3ECE1EAE-B81F-4639-B627-D4D2D892302D}" srcId="{DFAD9AB9-AEBD-4056-92BA-0489CA0F7521}" destId="{1A7E2A61-AACC-4D7F-BDBC-27F887C063E2}" srcOrd="1" destOrd="0" parTransId="{90F1B396-4D22-4476-9248-D7E9724532E1}" sibTransId="{3A66421E-69BE-4345-9B6E-030ECAF11D8A}"/>
    <dgm:cxn modelId="{01F91AB2-9B2F-421E-948D-948D070D05E8}" srcId="{8C4FBD07-2A7A-4081-BB72-86B149121A3B}" destId="{DFAD9AB9-AEBD-4056-92BA-0489CA0F7521}" srcOrd="3" destOrd="0" parTransId="{E3B2162F-95B3-43AF-9836-A4405184291C}" sibTransId="{348142A4-54F7-494F-B4A2-202BB7A401FB}"/>
    <dgm:cxn modelId="{6266C5B3-6DF3-4E35-9832-E4A6AF00408A}" type="presOf" srcId="{C6AA1006-CCD8-4054-8226-53E2383FDFD6}" destId="{88A4F80B-6E8C-4EEF-9EFD-E86078A125AE}" srcOrd="0" destOrd="0" presId="urn:microsoft.com/office/officeart/2005/8/layout/process4"/>
    <dgm:cxn modelId="{C92AF3CA-965F-485A-921F-B6B31AED78CB}" type="presOf" srcId="{0D2A6112-3CF9-4CF1-91D1-6B73C2777150}" destId="{E64E01D1-6312-483F-9538-02355219DEE6}" srcOrd="0" destOrd="0" presId="urn:microsoft.com/office/officeart/2005/8/layout/process4"/>
    <dgm:cxn modelId="{0CB117CB-A3EB-4F76-B856-F19588973BB6}" type="presOf" srcId="{7EA477F6-41D7-4015-B2DD-D1083F97CA59}" destId="{48F9805F-436C-42A7-BBD4-39CF92E5DF19}" srcOrd="0" destOrd="0" presId="urn:microsoft.com/office/officeart/2005/8/layout/process4"/>
    <dgm:cxn modelId="{160A83DA-921F-47DB-848F-20192699795D}" type="presOf" srcId="{B02B6306-3437-4404-BE17-35EDB1ADAC13}" destId="{BE0A1B2C-A1DA-4142-8CEF-B70979D460A8}" srcOrd="0" destOrd="0" presId="urn:microsoft.com/office/officeart/2005/8/layout/process4"/>
    <dgm:cxn modelId="{D90138DF-8184-4E87-8E32-A3ED660234FB}" srcId="{B02B6306-3437-4404-BE17-35EDB1ADAC13}" destId="{C6AA1006-CCD8-4054-8226-53E2383FDFD6}" srcOrd="1" destOrd="0" parTransId="{64498DA1-D929-4BC0-915E-E487F55A2AC3}" sibTransId="{969F6077-9A26-4130-85AE-CDBD28D49678}"/>
    <dgm:cxn modelId="{D4644DDF-EF19-4415-9BF1-90BE20425C3E}" type="presParOf" srcId="{F860754E-86CE-4BFF-A308-FDF473FA452C}" destId="{C7634916-417D-42CF-B789-18AEF68C474E}" srcOrd="0" destOrd="0" presId="urn:microsoft.com/office/officeart/2005/8/layout/process4"/>
    <dgm:cxn modelId="{BEFD7840-70C2-431C-BE8A-2C316D694FEA}" type="presParOf" srcId="{C7634916-417D-42CF-B789-18AEF68C474E}" destId="{8BF94F13-25CC-416A-AF32-32D7BFB34A5E}" srcOrd="0" destOrd="0" presId="urn:microsoft.com/office/officeart/2005/8/layout/process4"/>
    <dgm:cxn modelId="{46412C7E-89C3-4A00-8233-807AEA2353B1}" type="presParOf" srcId="{C7634916-417D-42CF-B789-18AEF68C474E}" destId="{321DC971-51F2-46BD-B1C7-07A45E264C12}" srcOrd="1" destOrd="0" presId="urn:microsoft.com/office/officeart/2005/8/layout/process4"/>
    <dgm:cxn modelId="{E4B2483F-0254-4543-B608-FDA20F3EFA74}" type="presParOf" srcId="{C7634916-417D-42CF-B789-18AEF68C474E}" destId="{4D277EC8-AAD9-431D-A6D6-B58EB3FA7659}" srcOrd="2" destOrd="0" presId="urn:microsoft.com/office/officeart/2005/8/layout/process4"/>
    <dgm:cxn modelId="{93662135-C3FC-46F0-8F4E-D69A3E51F3C0}" type="presParOf" srcId="{4D277EC8-AAD9-431D-A6D6-B58EB3FA7659}" destId="{48F9805F-436C-42A7-BBD4-39CF92E5DF19}" srcOrd="0" destOrd="0" presId="urn:microsoft.com/office/officeart/2005/8/layout/process4"/>
    <dgm:cxn modelId="{AE5F57C4-EE96-4DFE-AF99-7D7350BFBD53}" type="presParOf" srcId="{4D277EC8-AAD9-431D-A6D6-B58EB3FA7659}" destId="{F2D48830-81EC-430C-85BB-5F01875DB892}" srcOrd="1" destOrd="0" presId="urn:microsoft.com/office/officeart/2005/8/layout/process4"/>
    <dgm:cxn modelId="{B9F0784B-B6A0-49C8-B013-E7946B93A777}" type="presParOf" srcId="{F860754E-86CE-4BFF-A308-FDF473FA452C}" destId="{19381F86-EB42-4D93-9C15-809BAF925917}" srcOrd="1" destOrd="0" presId="urn:microsoft.com/office/officeart/2005/8/layout/process4"/>
    <dgm:cxn modelId="{40757357-CE74-4FD4-98F8-B15CA109BBAE}" type="presParOf" srcId="{F860754E-86CE-4BFF-A308-FDF473FA452C}" destId="{E3769F26-CAA1-48B9-A14E-D0E36CA0FECF}" srcOrd="2" destOrd="0" presId="urn:microsoft.com/office/officeart/2005/8/layout/process4"/>
    <dgm:cxn modelId="{CD882307-BD2F-451E-9590-6C893A353B8F}" type="presParOf" srcId="{E3769F26-CAA1-48B9-A14E-D0E36CA0FECF}" destId="{4A3527A5-228A-4E63-AA87-C1779B926B34}" srcOrd="0" destOrd="0" presId="urn:microsoft.com/office/officeart/2005/8/layout/process4"/>
    <dgm:cxn modelId="{F9D6C21B-BE6E-4749-8247-C4BC3809B5D0}" type="presParOf" srcId="{F860754E-86CE-4BFF-A308-FDF473FA452C}" destId="{8E5D0EB5-2279-4BA7-8B0B-BD922B20AC73}" srcOrd="3" destOrd="0" presId="urn:microsoft.com/office/officeart/2005/8/layout/process4"/>
    <dgm:cxn modelId="{3890DB83-FF90-4408-8033-BD4124369C54}" type="presParOf" srcId="{F860754E-86CE-4BFF-A308-FDF473FA452C}" destId="{6FEEFC8A-0266-491A-8823-884E12B89B66}" srcOrd="4" destOrd="0" presId="urn:microsoft.com/office/officeart/2005/8/layout/process4"/>
    <dgm:cxn modelId="{2872A3F4-CBE0-44BB-9E92-437515DBA17E}" type="presParOf" srcId="{6FEEFC8A-0266-491A-8823-884E12B89B66}" destId="{BE0A1B2C-A1DA-4142-8CEF-B70979D460A8}" srcOrd="0" destOrd="0" presId="urn:microsoft.com/office/officeart/2005/8/layout/process4"/>
    <dgm:cxn modelId="{57E7B597-AEF7-4D17-8230-F04A471424B9}" type="presParOf" srcId="{6FEEFC8A-0266-491A-8823-884E12B89B66}" destId="{B7482060-9429-493A-AB52-80FD8E966109}" srcOrd="1" destOrd="0" presId="urn:microsoft.com/office/officeart/2005/8/layout/process4"/>
    <dgm:cxn modelId="{B42A4BAE-F08F-4617-A5D4-32DE227B7654}" type="presParOf" srcId="{6FEEFC8A-0266-491A-8823-884E12B89B66}" destId="{15B38F7C-EA38-43BB-8515-365F437E56B8}" srcOrd="2" destOrd="0" presId="urn:microsoft.com/office/officeart/2005/8/layout/process4"/>
    <dgm:cxn modelId="{7F93CFA6-4621-4009-ADCE-BE22C1FECEBE}" type="presParOf" srcId="{15B38F7C-EA38-43BB-8515-365F437E56B8}" destId="{9E238D70-1240-41F8-BAD3-1A1485181E4A}" srcOrd="0" destOrd="0" presId="urn:microsoft.com/office/officeart/2005/8/layout/process4"/>
    <dgm:cxn modelId="{6133FDE2-FD81-4013-A0ED-39613881519C}" type="presParOf" srcId="{15B38F7C-EA38-43BB-8515-365F437E56B8}" destId="{88A4F80B-6E8C-4EEF-9EFD-E86078A125AE}" srcOrd="1" destOrd="0" presId="urn:microsoft.com/office/officeart/2005/8/layout/process4"/>
    <dgm:cxn modelId="{9B8A3503-EF76-4AE6-991A-666068E676AB}" type="presParOf" srcId="{15B38F7C-EA38-43BB-8515-365F437E56B8}" destId="{E64E01D1-6312-483F-9538-02355219DEE6}" srcOrd="2" destOrd="0" presId="urn:microsoft.com/office/officeart/2005/8/layout/process4"/>
    <dgm:cxn modelId="{D9416239-0159-4C8D-861D-A93D0BFAAE87}" type="presParOf" srcId="{F860754E-86CE-4BFF-A308-FDF473FA452C}" destId="{DBCC7AED-51D8-40EC-AE78-9863080BAB50}" srcOrd="5" destOrd="0" presId="urn:microsoft.com/office/officeart/2005/8/layout/process4"/>
    <dgm:cxn modelId="{F35D7D87-0E6D-4E93-B796-FB27DC8CBCB5}" type="presParOf" srcId="{F860754E-86CE-4BFF-A308-FDF473FA452C}" destId="{94A36E22-3B3A-45CA-BAB5-F6B2FDFC8F60}" srcOrd="6" destOrd="0" presId="urn:microsoft.com/office/officeart/2005/8/layout/process4"/>
    <dgm:cxn modelId="{B0C8351D-3D5C-49D1-844D-4626729465B2}" type="presParOf" srcId="{94A36E22-3B3A-45CA-BAB5-F6B2FDFC8F60}" destId="{EC0C26B9-D33E-46EA-8C39-3BF5D867E840}"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53FB7C0-74F8-4BE0-AE4F-249041091AD4}" type="doc">
      <dgm:prSet loTypeId="urn:microsoft.com/office/officeart/2005/8/layout/hList3" loCatId="list" qsTypeId="urn:microsoft.com/office/officeart/2005/8/quickstyle/simple1" qsCatId="simple" csTypeId="urn:microsoft.com/office/officeart/2005/8/colors/colorful1" csCatId="colorful" phldr="1"/>
      <dgm:spPr/>
      <dgm:t>
        <a:bodyPr/>
        <a:lstStyle/>
        <a:p>
          <a:endParaRPr lang="en-US"/>
        </a:p>
      </dgm:t>
    </dgm:pt>
    <dgm:pt modelId="{786F7EE3-FB5D-4FD5-8BFA-B903173859BF}">
      <dgm:prSet phldrT="[Text]" custT="1"/>
      <dgm:spPr>
        <a:solidFill>
          <a:schemeClr val="accent1"/>
        </a:solidFill>
      </dgm:spPr>
      <dgm:t>
        <a:bodyPr/>
        <a:lstStyle/>
        <a:p>
          <a:pPr>
            <a:buFont typeface="Arial" panose="020B0604020202020204" pitchFamily="34" charset="0"/>
            <a:buChar char="•"/>
          </a:pPr>
          <a:r>
            <a:rPr lang="en-US" sz="2400"/>
            <a:t>Consider the following, as applicable:</a:t>
          </a:r>
        </a:p>
      </dgm:t>
    </dgm:pt>
    <dgm:pt modelId="{FB3C805E-CB13-42A4-A42E-CCF2C277E2BB}" type="parTrans" cxnId="{C2D24384-0B5D-445C-893F-0FBD1D21AAD8}">
      <dgm:prSet/>
      <dgm:spPr/>
      <dgm:t>
        <a:bodyPr/>
        <a:lstStyle/>
        <a:p>
          <a:endParaRPr lang="en-US"/>
        </a:p>
      </dgm:t>
    </dgm:pt>
    <dgm:pt modelId="{BA571597-2C42-4D64-98EB-1F7BED0A75F2}" type="sibTrans" cxnId="{C2D24384-0B5D-445C-893F-0FBD1D21AAD8}">
      <dgm:prSet/>
      <dgm:spPr/>
      <dgm:t>
        <a:bodyPr/>
        <a:lstStyle/>
        <a:p>
          <a:endParaRPr lang="en-US"/>
        </a:p>
      </dgm:t>
    </dgm:pt>
    <dgm:pt modelId="{C299AFA7-01B7-4A61-87B5-34719F5C8B95}">
      <dgm:prSet phldrT="[Text]" custT="1"/>
      <dgm:spPr>
        <a:solidFill>
          <a:schemeClr val="accent2">
            <a:lumMod val="75000"/>
          </a:schemeClr>
        </a:solidFill>
      </dgm:spPr>
      <dgm:t>
        <a:bodyPr/>
        <a:lstStyle/>
        <a:p>
          <a:pPr>
            <a:buFont typeface="Arial" panose="020B0604020202020204" pitchFamily="34" charset="0"/>
            <a:buChar char="•"/>
          </a:pPr>
          <a:r>
            <a:rPr lang="en-US" sz="2000"/>
            <a:t>Gaps and overlap in recommendations</a:t>
          </a:r>
        </a:p>
      </dgm:t>
    </dgm:pt>
    <dgm:pt modelId="{DACCD046-12F6-4302-BF79-BB0BFF969E57}" type="parTrans" cxnId="{7ADB897D-A62C-4180-BD6C-F513EA267892}">
      <dgm:prSet/>
      <dgm:spPr/>
      <dgm:t>
        <a:bodyPr/>
        <a:lstStyle/>
        <a:p>
          <a:endParaRPr lang="en-US"/>
        </a:p>
      </dgm:t>
    </dgm:pt>
    <dgm:pt modelId="{68F6C08B-560B-41BC-9470-7CC8893BCC65}" type="sibTrans" cxnId="{7ADB897D-A62C-4180-BD6C-F513EA267892}">
      <dgm:prSet/>
      <dgm:spPr/>
      <dgm:t>
        <a:bodyPr/>
        <a:lstStyle/>
        <a:p>
          <a:endParaRPr lang="en-US"/>
        </a:p>
      </dgm:t>
    </dgm:pt>
    <dgm:pt modelId="{3AD35E62-D1FD-4BE6-943A-95B7EE9D8F5C}">
      <dgm:prSet phldrT="[Text]" custT="1"/>
      <dgm:spPr/>
      <dgm:t>
        <a:bodyPr/>
        <a:lstStyle/>
        <a:p>
          <a:pPr>
            <a:buFont typeface="Arial" panose="020B0604020202020204" pitchFamily="34" charset="0"/>
            <a:buChar char="•"/>
          </a:pPr>
          <a:r>
            <a:rPr lang="en-US" sz="2000"/>
            <a:t>Conflicting recommendations</a:t>
          </a:r>
        </a:p>
      </dgm:t>
    </dgm:pt>
    <dgm:pt modelId="{CBB16C85-FDF2-4DB6-81E3-1C4EED3D1C44}" type="parTrans" cxnId="{8E4FC312-7A1E-40B0-894D-5350A6B369EA}">
      <dgm:prSet/>
      <dgm:spPr/>
      <dgm:t>
        <a:bodyPr/>
        <a:lstStyle/>
        <a:p>
          <a:endParaRPr lang="en-US"/>
        </a:p>
      </dgm:t>
    </dgm:pt>
    <dgm:pt modelId="{CD2A0C6E-5F0C-4050-A3EA-ACE8DAFD30C2}" type="sibTrans" cxnId="{8E4FC312-7A1E-40B0-894D-5350A6B369EA}">
      <dgm:prSet/>
      <dgm:spPr/>
      <dgm:t>
        <a:bodyPr/>
        <a:lstStyle/>
        <a:p>
          <a:endParaRPr lang="en-US"/>
        </a:p>
      </dgm:t>
    </dgm:pt>
    <dgm:pt modelId="{2CA8D2AA-84DC-4F0D-9BB0-D9AE12B5B439}">
      <dgm:prSet phldrT="[Text]" custT="1"/>
      <dgm:spPr/>
      <dgm:t>
        <a:bodyPr/>
        <a:lstStyle/>
        <a:p>
          <a:pPr>
            <a:buFont typeface="Arial" panose="020B0604020202020204" pitchFamily="34" charset="0"/>
            <a:buChar char="•"/>
          </a:pPr>
          <a:r>
            <a:rPr lang="en-US" sz="2000"/>
            <a:t>Complementary recommendations</a:t>
          </a:r>
        </a:p>
      </dgm:t>
    </dgm:pt>
    <dgm:pt modelId="{5432D9FA-2E9C-4282-BA67-16C6A20BF95C}" type="parTrans" cxnId="{4F9649FF-F20B-4182-BE87-5C6CD7130910}">
      <dgm:prSet/>
      <dgm:spPr/>
      <dgm:t>
        <a:bodyPr/>
        <a:lstStyle/>
        <a:p>
          <a:endParaRPr lang="en-US"/>
        </a:p>
      </dgm:t>
    </dgm:pt>
    <dgm:pt modelId="{3CF88F7E-2938-4AA1-8C9C-AF3A19A07BE5}" type="sibTrans" cxnId="{4F9649FF-F20B-4182-BE87-5C6CD7130910}">
      <dgm:prSet/>
      <dgm:spPr/>
      <dgm:t>
        <a:bodyPr/>
        <a:lstStyle/>
        <a:p>
          <a:endParaRPr lang="en-US"/>
        </a:p>
      </dgm:t>
    </dgm:pt>
    <dgm:pt modelId="{E39C30D5-8792-437F-A69B-87EF0251E162}" type="pres">
      <dgm:prSet presAssocID="{F53FB7C0-74F8-4BE0-AE4F-249041091AD4}" presName="composite" presStyleCnt="0">
        <dgm:presLayoutVars>
          <dgm:chMax val="1"/>
          <dgm:dir/>
          <dgm:resizeHandles val="exact"/>
        </dgm:presLayoutVars>
      </dgm:prSet>
      <dgm:spPr/>
    </dgm:pt>
    <dgm:pt modelId="{9216946A-13EF-4820-A170-9542B84A82CA}" type="pres">
      <dgm:prSet presAssocID="{786F7EE3-FB5D-4FD5-8BFA-B903173859BF}" presName="roof" presStyleLbl="dkBgShp" presStyleIdx="0" presStyleCnt="2"/>
      <dgm:spPr/>
    </dgm:pt>
    <dgm:pt modelId="{FE32E064-24BC-43BE-9B71-C9D4A01A1999}" type="pres">
      <dgm:prSet presAssocID="{786F7EE3-FB5D-4FD5-8BFA-B903173859BF}" presName="pillars" presStyleCnt="0"/>
      <dgm:spPr/>
    </dgm:pt>
    <dgm:pt modelId="{AD1F4795-8F02-4C92-9E63-DE64D4D8CA72}" type="pres">
      <dgm:prSet presAssocID="{786F7EE3-FB5D-4FD5-8BFA-B903173859BF}" presName="pillar1" presStyleLbl="node1" presStyleIdx="0" presStyleCnt="3">
        <dgm:presLayoutVars>
          <dgm:bulletEnabled val="1"/>
        </dgm:presLayoutVars>
      </dgm:prSet>
      <dgm:spPr/>
    </dgm:pt>
    <dgm:pt modelId="{C231E569-E786-4933-9F10-1E5B2433097D}" type="pres">
      <dgm:prSet presAssocID="{3AD35E62-D1FD-4BE6-943A-95B7EE9D8F5C}" presName="pillarX" presStyleLbl="node1" presStyleIdx="1" presStyleCnt="3">
        <dgm:presLayoutVars>
          <dgm:bulletEnabled val="1"/>
        </dgm:presLayoutVars>
      </dgm:prSet>
      <dgm:spPr/>
    </dgm:pt>
    <dgm:pt modelId="{441E9094-5860-438F-B887-B794C1526397}" type="pres">
      <dgm:prSet presAssocID="{2CA8D2AA-84DC-4F0D-9BB0-D9AE12B5B439}" presName="pillarX" presStyleLbl="node1" presStyleIdx="2" presStyleCnt="3">
        <dgm:presLayoutVars>
          <dgm:bulletEnabled val="1"/>
        </dgm:presLayoutVars>
      </dgm:prSet>
      <dgm:spPr/>
    </dgm:pt>
    <dgm:pt modelId="{E0CF9F0A-6A4F-4A22-B0B1-0D36ABE5566B}" type="pres">
      <dgm:prSet presAssocID="{786F7EE3-FB5D-4FD5-8BFA-B903173859BF}" presName="base" presStyleLbl="dkBgShp" presStyleIdx="1" presStyleCnt="2"/>
      <dgm:spPr>
        <a:solidFill>
          <a:schemeClr val="accent1"/>
        </a:solidFill>
      </dgm:spPr>
    </dgm:pt>
  </dgm:ptLst>
  <dgm:cxnLst>
    <dgm:cxn modelId="{8E4FC312-7A1E-40B0-894D-5350A6B369EA}" srcId="{786F7EE3-FB5D-4FD5-8BFA-B903173859BF}" destId="{3AD35E62-D1FD-4BE6-943A-95B7EE9D8F5C}" srcOrd="1" destOrd="0" parTransId="{CBB16C85-FDF2-4DB6-81E3-1C4EED3D1C44}" sibTransId="{CD2A0C6E-5F0C-4050-A3EA-ACE8DAFD30C2}"/>
    <dgm:cxn modelId="{F13F1434-E81D-422F-99A6-E5DC1C9CA016}" type="presOf" srcId="{786F7EE3-FB5D-4FD5-8BFA-B903173859BF}" destId="{9216946A-13EF-4820-A170-9542B84A82CA}" srcOrd="0" destOrd="0" presId="urn:microsoft.com/office/officeart/2005/8/layout/hList3"/>
    <dgm:cxn modelId="{6DBF9344-F372-40EE-A4BD-ECD208DE53F2}" type="presOf" srcId="{C299AFA7-01B7-4A61-87B5-34719F5C8B95}" destId="{AD1F4795-8F02-4C92-9E63-DE64D4D8CA72}" srcOrd="0" destOrd="0" presId="urn:microsoft.com/office/officeart/2005/8/layout/hList3"/>
    <dgm:cxn modelId="{EAF29754-0C0F-4BDE-A92F-E8DD82817DE0}" type="presOf" srcId="{2CA8D2AA-84DC-4F0D-9BB0-D9AE12B5B439}" destId="{441E9094-5860-438F-B887-B794C1526397}" srcOrd="0" destOrd="0" presId="urn:microsoft.com/office/officeart/2005/8/layout/hList3"/>
    <dgm:cxn modelId="{7ADB897D-A62C-4180-BD6C-F513EA267892}" srcId="{786F7EE3-FB5D-4FD5-8BFA-B903173859BF}" destId="{C299AFA7-01B7-4A61-87B5-34719F5C8B95}" srcOrd="0" destOrd="0" parTransId="{DACCD046-12F6-4302-BF79-BB0BFF969E57}" sibTransId="{68F6C08B-560B-41BC-9470-7CC8893BCC65}"/>
    <dgm:cxn modelId="{FACDC87F-89EF-425E-B63A-44282CA57D41}" type="presOf" srcId="{F53FB7C0-74F8-4BE0-AE4F-249041091AD4}" destId="{E39C30D5-8792-437F-A69B-87EF0251E162}" srcOrd="0" destOrd="0" presId="urn:microsoft.com/office/officeart/2005/8/layout/hList3"/>
    <dgm:cxn modelId="{C2D24384-0B5D-445C-893F-0FBD1D21AAD8}" srcId="{F53FB7C0-74F8-4BE0-AE4F-249041091AD4}" destId="{786F7EE3-FB5D-4FD5-8BFA-B903173859BF}" srcOrd="0" destOrd="0" parTransId="{FB3C805E-CB13-42A4-A42E-CCF2C277E2BB}" sibTransId="{BA571597-2C42-4D64-98EB-1F7BED0A75F2}"/>
    <dgm:cxn modelId="{CB0F96BB-3D66-4D81-944D-F0379BF242BD}" type="presOf" srcId="{3AD35E62-D1FD-4BE6-943A-95B7EE9D8F5C}" destId="{C231E569-E786-4933-9F10-1E5B2433097D}" srcOrd="0" destOrd="0" presId="urn:microsoft.com/office/officeart/2005/8/layout/hList3"/>
    <dgm:cxn modelId="{4F9649FF-F20B-4182-BE87-5C6CD7130910}" srcId="{786F7EE3-FB5D-4FD5-8BFA-B903173859BF}" destId="{2CA8D2AA-84DC-4F0D-9BB0-D9AE12B5B439}" srcOrd="2" destOrd="0" parTransId="{5432D9FA-2E9C-4282-BA67-16C6A20BF95C}" sibTransId="{3CF88F7E-2938-4AA1-8C9C-AF3A19A07BE5}"/>
    <dgm:cxn modelId="{DD1FCF1F-F01D-4283-A39C-B4B7DA3D3F02}" type="presParOf" srcId="{E39C30D5-8792-437F-A69B-87EF0251E162}" destId="{9216946A-13EF-4820-A170-9542B84A82CA}" srcOrd="0" destOrd="0" presId="urn:microsoft.com/office/officeart/2005/8/layout/hList3"/>
    <dgm:cxn modelId="{71ABAA35-A27E-4691-A293-0AAC8B414168}" type="presParOf" srcId="{E39C30D5-8792-437F-A69B-87EF0251E162}" destId="{FE32E064-24BC-43BE-9B71-C9D4A01A1999}" srcOrd="1" destOrd="0" presId="urn:microsoft.com/office/officeart/2005/8/layout/hList3"/>
    <dgm:cxn modelId="{330F6CBD-2EB4-44E8-84E5-A834656A1B77}" type="presParOf" srcId="{FE32E064-24BC-43BE-9B71-C9D4A01A1999}" destId="{AD1F4795-8F02-4C92-9E63-DE64D4D8CA72}" srcOrd="0" destOrd="0" presId="urn:microsoft.com/office/officeart/2005/8/layout/hList3"/>
    <dgm:cxn modelId="{4411D223-93E9-47D3-ABA3-0132B80B23F5}" type="presParOf" srcId="{FE32E064-24BC-43BE-9B71-C9D4A01A1999}" destId="{C231E569-E786-4933-9F10-1E5B2433097D}" srcOrd="1" destOrd="0" presId="urn:microsoft.com/office/officeart/2005/8/layout/hList3"/>
    <dgm:cxn modelId="{A8029F5C-D2C1-4018-94AD-7003BB6D14F1}" type="presParOf" srcId="{FE32E064-24BC-43BE-9B71-C9D4A01A1999}" destId="{441E9094-5860-438F-B887-B794C1526397}" srcOrd="2" destOrd="0" presId="urn:microsoft.com/office/officeart/2005/8/layout/hList3"/>
    <dgm:cxn modelId="{667CDFCE-6539-4221-9539-2F8D9DA21071}" type="presParOf" srcId="{E39C30D5-8792-437F-A69B-87EF0251E162}" destId="{E0CF9F0A-6A4F-4A22-B0B1-0D36ABE5566B}" srcOrd="2" destOrd="0" presId="urn:microsoft.com/office/officeart/2005/8/layout/h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0D72483-7217-4566-B2B3-1A239E6CB183}" type="doc">
      <dgm:prSet loTypeId="urn:microsoft.com/office/officeart/2018/5/layout/Centered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FA1DDE7F-8393-463C-AD77-D05FFF362950}">
      <dgm:prSet/>
      <dgm:spPr/>
      <dgm:t>
        <a:bodyPr/>
        <a:lstStyle/>
        <a:p>
          <a:pPr>
            <a:lnSpc>
              <a:spcPct val="100000"/>
            </a:lnSpc>
            <a:defRPr b="1"/>
          </a:pPr>
          <a:r>
            <a:rPr lang="en-US" b="1"/>
            <a:t>Before August 28 Steering Committee Meeting:</a:t>
          </a:r>
          <a:endParaRPr lang="en-US"/>
        </a:p>
      </dgm:t>
    </dgm:pt>
    <dgm:pt modelId="{7732A809-7E54-4257-8193-1D1DADD451F7}" type="parTrans" cxnId="{F26ABF2F-846A-41EC-996E-22B1AA321F8F}">
      <dgm:prSet/>
      <dgm:spPr/>
      <dgm:t>
        <a:bodyPr/>
        <a:lstStyle/>
        <a:p>
          <a:endParaRPr lang="en-US"/>
        </a:p>
      </dgm:t>
    </dgm:pt>
    <dgm:pt modelId="{84AB0564-CDDE-4A57-BA3A-15928E838142}" type="sibTrans" cxnId="{F26ABF2F-846A-41EC-996E-22B1AA321F8F}">
      <dgm:prSet/>
      <dgm:spPr/>
      <dgm:t>
        <a:bodyPr/>
        <a:lstStyle/>
        <a:p>
          <a:endParaRPr lang="en-US"/>
        </a:p>
      </dgm:t>
    </dgm:pt>
    <dgm:pt modelId="{89B74476-E92F-48AC-A21C-41DCBE850385}">
      <dgm:prSet/>
      <dgm:spPr/>
      <dgm:t>
        <a:bodyPr/>
        <a:lstStyle/>
        <a:p>
          <a:pPr>
            <a:lnSpc>
              <a:spcPct val="100000"/>
            </a:lnSpc>
          </a:pPr>
          <a:r>
            <a:rPr lang="en-US"/>
            <a:t>Members will receive a summary of recommendations for review</a:t>
          </a:r>
        </a:p>
      </dgm:t>
    </dgm:pt>
    <dgm:pt modelId="{EA971FB4-0625-44EE-BC6D-1AD5883AA1DF}" type="parTrans" cxnId="{8A2F1DB1-9925-4D24-B914-F9E2E34F9FBF}">
      <dgm:prSet/>
      <dgm:spPr/>
      <dgm:t>
        <a:bodyPr/>
        <a:lstStyle/>
        <a:p>
          <a:endParaRPr lang="en-US"/>
        </a:p>
      </dgm:t>
    </dgm:pt>
    <dgm:pt modelId="{55D657C1-3508-4438-9694-7FB036F121ED}" type="sibTrans" cxnId="{8A2F1DB1-9925-4D24-B914-F9E2E34F9FBF}">
      <dgm:prSet/>
      <dgm:spPr/>
      <dgm:t>
        <a:bodyPr/>
        <a:lstStyle/>
        <a:p>
          <a:endParaRPr lang="en-US"/>
        </a:p>
      </dgm:t>
    </dgm:pt>
    <dgm:pt modelId="{14B9EECC-00DB-47CC-8C5A-33F3BCAE70D6}">
      <dgm:prSet/>
      <dgm:spPr/>
      <dgm:t>
        <a:bodyPr/>
        <a:lstStyle/>
        <a:p>
          <a:pPr>
            <a:lnSpc>
              <a:spcPct val="100000"/>
            </a:lnSpc>
            <a:defRPr b="1"/>
          </a:pPr>
          <a:r>
            <a:rPr lang="en-US" b="1"/>
            <a:t>August 28 Steering Committee</a:t>
          </a:r>
          <a:endParaRPr lang="en-US"/>
        </a:p>
      </dgm:t>
    </dgm:pt>
    <dgm:pt modelId="{B99FF75E-6CEA-4A1B-9095-F8A3FF499AED}" type="parTrans" cxnId="{6FF34465-7441-4042-886C-EB531ADE8A47}">
      <dgm:prSet/>
      <dgm:spPr/>
      <dgm:t>
        <a:bodyPr/>
        <a:lstStyle/>
        <a:p>
          <a:endParaRPr lang="en-US"/>
        </a:p>
      </dgm:t>
    </dgm:pt>
    <dgm:pt modelId="{D02F1096-57B4-4654-A1BC-EA7C7202E110}" type="sibTrans" cxnId="{6FF34465-7441-4042-886C-EB531ADE8A47}">
      <dgm:prSet/>
      <dgm:spPr/>
      <dgm:t>
        <a:bodyPr/>
        <a:lstStyle/>
        <a:p>
          <a:endParaRPr lang="en-US"/>
        </a:p>
      </dgm:t>
    </dgm:pt>
    <dgm:pt modelId="{84FE0CB0-9095-47EA-A3C7-981C7E99D697}">
      <dgm:prSet/>
      <dgm:spPr/>
      <dgm:t>
        <a:bodyPr/>
        <a:lstStyle/>
        <a:p>
          <a:pPr>
            <a:lnSpc>
              <a:spcPct val="100000"/>
            </a:lnSpc>
          </a:pPr>
          <a:r>
            <a:rPr lang="en-US"/>
            <a:t>Vote on recommendation package</a:t>
          </a:r>
        </a:p>
      </dgm:t>
    </dgm:pt>
    <dgm:pt modelId="{C1EC6356-BFBA-4820-A180-5B8C540F4C77}" type="parTrans" cxnId="{76476F8D-24AA-49D5-A589-8564CEAC8963}">
      <dgm:prSet/>
      <dgm:spPr/>
      <dgm:t>
        <a:bodyPr/>
        <a:lstStyle/>
        <a:p>
          <a:endParaRPr lang="en-US"/>
        </a:p>
      </dgm:t>
    </dgm:pt>
    <dgm:pt modelId="{BF50A0A9-87D2-45DE-8A6F-F7D03377938F}" type="sibTrans" cxnId="{76476F8D-24AA-49D5-A589-8564CEAC8963}">
      <dgm:prSet/>
      <dgm:spPr/>
      <dgm:t>
        <a:bodyPr/>
        <a:lstStyle/>
        <a:p>
          <a:endParaRPr lang="en-US"/>
        </a:p>
      </dgm:t>
    </dgm:pt>
    <dgm:pt modelId="{B1E576D2-09AA-4068-ADEE-0856B50869D9}">
      <dgm:prSet/>
      <dgm:spPr/>
      <dgm:t>
        <a:bodyPr/>
        <a:lstStyle/>
        <a:p>
          <a:pPr>
            <a:lnSpc>
              <a:spcPct val="100000"/>
            </a:lnSpc>
          </a:pPr>
          <a:r>
            <a:rPr lang="en-US"/>
            <a:t>Discuss implementation of MPA</a:t>
          </a:r>
        </a:p>
      </dgm:t>
    </dgm:pt>
    <dgm:pt modelId="{CB9B5861-9F3F-46FF-B862-D9D4DF6E299B}" type="parTrans" cxnId="{6F39A512-B5A8-4F40-9C06-4C38D18F0CB4}">
      <dgm:prSet/>
      <dgm:spPr/>
      <dgm:t>
        <a:bodyPr/>
        <a:lstStyle/>
        <a:p>
          <a:endParaRPr lang="en-US"/>
        </a:p>
      </dgm:t>
    </dgm:pt>
    <dgm:pt modelId="{D3FCA344-C510-4082-B577-49984BADCD02}" type="sibTrans" cxnId="{6F39A512-B5A8-4F40-9C06-4C38D18F0CB4}">
      <dgm:prSet/>
      <dgm:spPr/>
      <dgm:t>
        <a:bodyPr/>
        <a:lstStyle/>
        <a:p>
          <a:endParaRPr lang="en-US"/>
        </a:p>
      </dgm:t>
    </dgm:pt>
    <dgm:pt modelId="{3CF8ED8D-1D3B-42B0-B996-6E065EEAAC9C}" type="pres">
      <dgm:prSet presAssocID="{F0D72483-7217-4566-B2B3-1A239E6CB183}" presName="root" presStyleCnt="0">
        <dgm:presLayoutVars>
          <dgm:dir/>
          <dgm:resizeHandles val="exact"/>
        </dgm:presLayoutVars>
      </dgm:prSet>
      <dgm:spPr/>
    </dgm:pt>
    <dgm:pt modelId="{C3139E59-F891-4CFA-AD3C-760A66737202}" type="pres">
      <dgm:prSet presAssocID="{FA1DDE7F-8393-463C-AD77-D05FFF362950}" presName="compNode" presStyleCnt="0"/>
      <dgm:spPr/>
    </dgm:pt>
    <dgm:pt modelId="{5992D953-787C-4B9D-8DF1-DB499F129844}" type="pres">
      <dgm:prSet presAssocID="{FA1DDE7F-8393-463C-AD77-D05FFF362950}"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eting"/>
        </a:ext>
      </dgm:extLst>
    </dgm:pt>
    <dgm:pt modelId="{C531A100-CE4D-46A5-BA23-94C93D0C6E9F}" type="pres">
      <dgm:prSet presAssocID="{FA1DDE7F-8393-463C-AD77-D05FFF362950}" presName="iconSpace" presStyleCnt="0"/>
      <dgm:spPr/>
    </dgm:pt>
    <dgm:pt modelId="{933F888C-AFDD-4466-A9A7-C883A7E86CBB}" type="pres">
      <dgm:prSet presAssocID="{FA1DDE7F-8393-463C-AD77-D05FFF362950}" presName="parTx" presStyleLbl="revTx" presStyleIdx="0" presStyleCnt="4">
        <dgm:presLayoutVars>
          <dgm:chMax val="0"/>
          <dgm:chPref val="0"/>
        </dgm:presLayoutVars>
      </dgm:prSet>
      <dgm:spPr/>
    </dgm:pt>
    <dgm:pt modelId="{192F003D-28B8-42F5-B1D3-9D5790F48A48}" type="pres">
      <dgm:prSet presAssocID="{FA1DDE7F-8393-463C-AD77-D05FFF362950}" presName="txSpace" presStyleCnt="0"/>
      <dgm:spPr/>
    </dgm:pt>
    <dgm:pt modelId="{40884357-9C35-45ED-99CF-36F159DB0ED7}" type="pres">
      <dgm:prSet presAssocID="{FA1DDE7F-8393-463C-AD77-D05FFF362950}" presName="desTx" presStyleLbl="revTx" presStyleIdx="1" presStyleCnt="4">
        <dgm:presLayoutVars/>
      </dgm:prSet>
      <dgm:spPr/>
    </dgm:pt>
    <dgm:pt modelId="{E4E0CFFB-C70B-419C-A1CE-3C8E29EC653D}" type="pres">
      <dgm:prSet presAssocID="{84AB0564-CDDE-4A57-BA3A-15928E838142}" presName="sibTrans" presStyleCnt="0"/>
      <dgm:spPr/>
    </dgm:pt>
    <dgm:pt modelId="{4781ECB7-5618-4DD7-8D23-36B55AD9A25C}" type="pres">
      <dgm:prSet presAssocID="{14B9EECC-00DB-47CC-8C5A-33F3BCAE70D6}" presName="compNode" presStyleCnt="0"/>
      <dgm:spPr/>
    </dgm:pt>
    <dgm:pt modelId="{F28C5B8F-F6D5-42DB-AA2B-46782CF7254B}" type="pres">
      <dgm:prSet presAssocID="{14B9EECC-00DB-47CC-8C5A-33F3BCAE70D6}"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mark"/>
        </a:ext>
      </dgm:extLst>
    </dgm:pt>
    <dgm:pt modelId="{5322D437-422D-4C9B-86E1-386E1404BD71}" type="pres">
      <dgm:prSet presAssocID="{14B9EECC-00DB-47CC-8C5A-33F3BCAE70D6}" presName="iconSpace" presStyleCnt="0"/>
      <dgm:spPr/>
    </dgm:pt>
    <dgm:pt modelId="{B7A80204-7A56-4A8A-A8F4-50A7E173D478}" type="pres">
      <dgm:prSet presAssocID="{14B9EECC-00DB-47CC-8C5A-33F3BCAE70D6}" presName="parTx" presStyleLbl="revTx" presStyleIdx="2" presStyleCnt="4">
        <dgm:presLayoutVars>
          <dgm:chMax val="0"/>
          <dgm:chPref val="0"/>
        </dgm:presLayoutVars>
      </dgm:prSet>
      <dgm:spPr/>
    </dgm:pt>
    <dgm:pt modelId="{51519DE2-E343-4534-A3E2-344F51ED54CF}" type="pres">
      <dgm:prSet presAssocID="{14B9EECC-00DB-47CC-8C5A-33F3BCAE70D6}" presName="txSpace" presStyleCnt="0"/>
      <dgm:spPr/>
    </dgm:pt>
    <dgm:pt modelId="{C3F68E42-C6C2-4934-AA22-62E0DA4C6E84}" type="pres">
      <dgm:prSet presAssocID="{14B9EECC-00DB-47CC-8C5A-33F3BCAE70D6}" presName="desTx" presStyleLbl="revTx" presStyleIdx="3" presStyleCnt="4">
        <dgm:presLayoutVars/>
      </dgm:prSet>
      <dgm:spPr/>
    </dgm:pt>
  </dgm:ptLst>
  <dgm:cxnLst>
    <dgm:cxn modelId="{6F39A512-B5A8-4F40-9C06-4C38D18F0CB4}" srcId="{14B9EECC-00DB-47CC-8C5A-33F3BCAE70D6}" destId="{B1E576D2-09AA-4068-ADEE-0856B50869D9}" srcOrd="1" destOrd="0" parTransId="{CB9B5861-9F3F-46FF-B862-D9D4DF6E299B}" sibTransId="{D3FCA344-C510-4082-B577-49984BADCD02}"/>
    <dgm:cxn modelId="{78273515-91C3-4D31-90E1-5905E41B6F01}" type="presOf" srcId="{B1E576D2-09AA-4068-ADEE-0856B50869D9}" destId="{C3F68E42-C6C2-4934-AA22-62E0DA4C6E84}" srcOrd="0" destOrd="1" presId="urn:microsoft.com/office/officeart/2018/5/layout/CenteredIconLabelDescriptionList"/>
    <dgm:cxn modelId="{E3B95D19-6FDB-4F84-AEB5-B6AEF77857A4}" type="presOf" srcId="{84FE0CB0-9095-47EA-A3C7-981C7E99D697}" destId="{C3F68E42-C6C2-4934-AA22-62E0DA4C6E84}" srcOrd="0" destOrd="0" presId="urn:microsoft.com/office/officeart/2018/5/layout/CenteredIconLabelDescriptionList"/>
    <dgm:cxn modelId="{D435261F-6AF6-4F2A-B218-56640A8D19A4}" type="presOf" srcId="{FA1DDE7F-8393-463C-AD77-D05FFF362950}" destId="{933F888C-AFDD-4466-A9A7-C883A7E86CBB}" srcOrd="0" destOrd="0" presId="urn:microsoft.com/office/officeart/2018/5/layout/CenteredIconLabelDescriptionList"/>
    <dgm:cxn modelId="{CD653C1F-C5AA-420D-8C8E-8113ACF217EF}" type="presOf" srcId="{14B9EECC-00DB-47CC-8C5A-33F3BCAE70D6}" destId="{B7A80204-7A56-4A8A-A8F4-50A7E173D478}" srcOrd="0" destOrd="0" presId="urn:microsoft.com/office/officeart/2018/5/layout/CenteredIconLabelDescriptionList"/>
    <dgm:cxn modelId="{B2CBEA29-F75B-46F8-916F-15781E91EB28}" type="presOf" srcId="{F0D72483-7217-4566-B2B3-1A239E6CB183}" destId="{3CF8ED8D-1D3B-42B0-B996-6E065EEAAC9C}" srcOrd="0" destOrd="0" presId="urn:microsoft.com/office/officeart/2018/5/layout/CenteredIconLabelDescriptionList"/>
    <dgm:cxn modelId="{F26ABF2F-846A-41EC-996E-22B1AA321F8F}" srcId="{F0D72483-7217-4566-B2B3-1A239E6CB183}" destId="{FA1DDE7F-8393-463C-AD77-D05FFF362950}" srcOrd="0" destOrd="0" parTransId="{7732A809-7E54-4257-8193-1D1DADD451F7}" sibTransId="{84AB0564-CDDE-4A57-BA3A-15928E838142}"/>
    <dgm:cxn modelId="{6FF34465-7441-4042-886C-EB531ADE8A47}" srcId="{F0D72483-7217-4566-B2B3-1A239E6CB183}" destId="{14B9EECC-00DB-47CC-8C5A-33F3BCAE70D6}" srcOrd="1" destOrd="0" parTransId="{B99FF75E-6CEA-4A1B-9095-F8A3FF499AED}" sibTransId="{D02F1096-57B4-4654-A1BC-EA7C7202E110}"/>
    <dgm:cxn modelId="{76476F8D-24AA-49D5-A589-8564CEAC8963}" srcId="{14B9EECC-00DB-47CC-8C5A-33F3BCAE70D6}" destId="{84FE0CB0-9095-47EA-A3C7-981C7E99D697}" srcOrd="0" destOrd="0" parTransId="{C1EC6356-BFBA-4820-A180-5B8C540F4C77}" sibTransId="{BF50A0A9-87D2-45DE-8A6F-F7D03377938F}"/>
    <dgm:cxn modelId="{8A2F1DB1-9925-4D24-B914-F9E2E34F9FBF}" srcId="{FA1DDE7F-8393-463C-AD77-D05FFF362950}" destId="{89B74476-E92F-48AC-A21C-41DCBE850385}" srcOrd="0" destOrd="0" parTransId="{EA971FB4-0625-44EE-BC6D-1AD5883AA1DF}" sibTransId="{55D657C1-3508-4438-9694-7FB036F121ED}"/>
    <dgm:cxn modelId="{386207EB-242C-485D-AF51-2A12D1A2E09A}" type="presOf" srcId="{89B74476-E92F-48AC-A21C-41DCBE850385}" destId="{40884357-9C35-45ED-99CF-36F159DB0ED7}" srcOrd="0" destOrd="0" presId="urn:microsoft.com/office/officeart/2018/5/layout/CenteredIconLabelDescriptionList"/>
    <dgm:cxn modelId="{D13408A1-3931-4E35-9A1A-2154A8E604D3}" type="presParOf" srcId="{3CF8ED8D-1D3B-42B0-B996-6E065EEAAC9C}" destId="{C3139E59-F891-4CFA-AD3C-760A66737202}" srcOrd="0" destOrd="0" presId="urn:microsoft.com/office/officeart/2018/5/layout/CenteredIconLabelDescriptionList"/>
    <dgm:cxn modelId="{3AB110A4-C05B-4406-A887-F39061703BA5}" type="presParOf" srcId="{C3139E59-F891-4CFA-AD3C-760A66737202}" destId="{5992D953-787C-4B9D-8DF1-DB499F129844}" srcOrd="0" destOrd="0" presId="urn:microsoft.com/office/officeart/2018/5/layout/CenteredIconLabelDescriptionList"/>
    <dgm:cxn modelId="{213A3438-EE8F-41C4-9E7B-CED36917E5BD}" type="presParOf" srcId="{C3139E59-F891-4CFA-AD3C-760A66737202}" destId="{C531A100-CE4D-46A5-BA23-94C93D0C6E9F}" srcOrd="1" destOrd="0" presId="urn:microsoft.com/office/officeart/2018/5/layout/CenteredIconLabelDescriptionList"/>
    <dgm:cxn modelId="{8A61B727-F7D4-42AE-8D62-3E93475F6990}" type="presParOf" srcId="{C3139E59-F891-4CFA-AD3C-760A66737202}" destId="{933F888C-AFDD-4466-A9A7-C883A7E86CBB}" srcOrd="2" destOrd="0" presId="urn:microsoft.com/office/officeart/2018/5/layout/CenteredIconLabelDescriptionList"/>
    <dgm:cxn modelId="{48FF2CAF-D268-4390-B7CF-65611E2E1837}" type="presParOf" srcId="{C3139E59-F891-4CFA-AD3C-760A66737202}" destId="{192F003D-28B8-42F5-B1D3-9D5790F48A48}" srcOrd="3" destOrd="0" presId="urn:microsoft.com/office/officeart/2018/5/layout/CenteredIconLabelDescriptionList"/>
    <dgm:cxn modelId="{63349853-B3C8-408E-8E47-CE397EED019D}" type="presParOf" srcId="{C3139E59-F891-4CFA-AD3C-760A66737202}" destId="{40884357-9C35-45ED-99CF-36F159DB0ED7}" srcOrd="4" destOrd="0" presId="urn:microsoft.com/office/officeart/2018/5/layout/CenteredIconLabelDescriptionList"/>
    <dgm:cxn modelId="{D86F7EF3-38CC-4205-A786-56FEF4227897}" type="presParOf" srcId="{3CF8ED8D-1D3B-42B0-B996-6E065EEAAC9C}" destId="{E4E0CFFB-C70B-419C-A1CE-3C8E29EC653D}" srcOrd="1" destOrd="0" presId="urn:microsoft.com/office/officeart/2018/5/layout/CenteredIconLabelDescriptionList"/>
    <dgm:cxn modelId="{63AAD3C6-D774-4733-A933-A086BCF1283D}" type="presParOf" srcId="{3CF8ED8D-1D3B-42B0-B996-6E065EEAAC9C}" destId="{4781ECB7-5618-4DD7-8D23-36B55AD9A25C}" srcOrd="2" destOrd="0" presId="urn:microsoft.com/office/officeart/2018/5/layout/CenteredIconLabelDescriptionList"/>
    <dgm:cxn modelId="{83AC68E8-E986-4700-969A-9CF8A47529F1}" type="presParOf" srcId="{4781ECB7-5618-4DD7-8D23-36B55AD9A25C}" destId="{F28C5B8F-F6D5-42DB-AA2B-46782CF7254B}" srcOrd="0" destOrd="0" presId="urn:microsoft.com/office/officeart/2018/5/layout/CenteredIconLabelDescriptionList"/>
    <dgm:cxn modelId="{A3A9FA22-A19E-4BA7-A314-A13E434D61B8}" type="presParOf" srcId="{4781ECB7-5618-4DD7-8D23-36B55AD9A25C}" destId="{5322D437-422D-4C9B-86E1-386E1404BD71}" srcOrd="1" destOrd="0" presId="urn:microsoft.com/office/officeart/2018/5/layout/CenteredIconLabelDescriptionList"/>
    <dgm:cxn modelId="{7EB11ECC-491C-4E29-8D48-EA5CBFB189F3}" type="presParOf" srcId="{4781ECB7-5618-4DD7-8D23-36B55AD9A25C}" destId="{B7A80204-7A56-4A8A-A8F4-50A7E173D478}" srcOrd="2" destOrd="0" presId="urn:microsoft.com/office/officeart/2018/5/layout/CenteredIconLabelDescriptionList"/>
    <dgm:cxn modelId="{B3ADF3B4-D978-4675-9269-8C8423AE5DCA}" type="presParOf" srcId="{4781ECB7-5618-4DD7-8D23-36B55AD9A25C}" destId="{51519DE2-E343-4534-A3E2-344F51ED54CF}" srcOrd="3" destOrd="0" presId="urn:microsoft.com/office/officeart/2018/5/layout/CenteredIconLabelDescriptionList"/>
    <dgm:cxn modelId="{2A4BE62F-21DC-4EF4-B0BC-267861603F63}" type="presParOf" srcId="{4781ECB7-5618-4DD7-8D23-36B55AD9A25C}" destId="{C3F68E42-C6C2-4934-AA22-62E0DA4C6E84}" srcOrd="4" destOrd="0" presId="urn:microsoft.com/office/officeart/2018/5/layout/Centered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EA908F-6FCF-49C7-83AC-16A242DD81FC}">
      <dsp:nvSpPr>
        <dsp:cNvPr id="0" name=""/>
        <dsp:cNvSpPr/>
      </dsp:nvSpPr>
      <dsp:spPr>
        <a:xfrm>
          <a:off x="0" y="0"/>
          <a:ext cx="7886700" cy="91531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A768911-A5AD-46CD-8B4E-220CF3C91891}">
      <dsp:nvSpPr>
        <dsp:cNvPr id="0" name=""/>
        <dsp:cNvSpPr/>
      </dsp:nvSpPr>
      <dsp:spPr>
        <a:xfrm>
          <a:off x="276881" y="207750"/>
          <a:ext cx="503420" cy="50342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FC1D18B-7594-4E38-91F4-995E955E0C36}">
      <dsp:nvSpPr>
        <dsp:cNvPr id="0" name=""/>
        <dsp:cNvSpPr/>
      </dsp:nvSpPr>
      <dsp:spPr>
        <a:xfrm>
          <a:off x="1057183" y="1805"/>
          <a:ext cx="3549015"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711200">
            <a:lnSpc>
              <a:spcPct val="100000"/>
            </a:lnSpc>
            <a:spcBef>
              <a:spcPct val="0"/>
            </a:spcBef>
            <a:spcAft>
              <a:spcPct val="35000"/>
            </a:spcAft>
            <a:buNone/>
          </a:pPr>
          <a:r>
            <a:rPr lang="en-US" sz="1600" kern="1200"/>
            <a:t>Meeting materials will be sent out to the group after the meeting.</a:t>
          </a:r>
        </a:p>
      </dsp:txBody>
      <dsp:txXfrm>
        <a:off x="1057183" y="1805"/>
        <a:ext cx="3549015" cy="915310"/>
      </dsp:txXfrm>
    </dsp:sp>
    <dsp:sp modelId="{95F84E24-9A2E-4F58-B20C-A229470F0D01}">
      <dsp:nvSpPr>
        <dsp:cNvPr id="0" name=""/>
        <dsp:cNvSpPr/>
      </dsp:nvSpPr>
      <dsp:spPr>
        <a:xfrm>
          <a:off x="4606198" y="1805"/>
          <a:ext cx="3280501"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711200">
            <a:lnSpc>
              <a:spcPct val="100000"/>
            </a:lnSpc>
            <a:spcBef>
              <a:spcPct val="0"/>
            </a:spcBef>
            <a:spcAft>
              <a:spcPct val="35000"/>
            </a:spcAft>
            <a:buNone/>
          </a:pPr>
          <a:r>
            <a:rPr lang="en-US" sz="1600" kern="1200"/>
            <a:t>Materials will also be posted online once a webpage is built for the project. </a:t>
          </a:r>
        </a:p>
      </dsp:txBody>
      <dsp:txXfrm>
        <a:off x="4606198" y="1805"/>
        <a:ext cx="3280501" cy="915310"/>
      </dsp:txXfrm>
    </dsp:sp>
    <dsp:sp modelId="{B25E6F87-F069-4E0F-8B0C-EA72C8340126}">
      <dsp:nvSpPr>
        <dsp:cNvPr id="0" name=""/>
        <dsp:cNvSpPr/>
      </dsp:nvSpPr>
      <dsp:spPr>
        <a:xfrm>
          <a:off x="0" y="1042578"/>
          <a:ext cx="7886700" cy="91531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21FB604-81A7-4EEE-9F24-4A6CFFA36247}">
      <dsp:nvSpPr>
        <dsp:cNvPr id="0" name=""/>
        <dsp:cNvSpPr/>
      </dsp:nvSpPr>
      <dsp:spPr>
        <a:xfrm>
          <a:off x="276881" y="1351889"/>
          <a:ext cx="503420" cy="50342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A58197E-D73F-4705-AE11-5138EA5202FD}">
      <dsp:nvSpPr>
        <dsp:cNvPr id="0" name=""/>
        <dsp:cNvSpPr/>
      </dsp:nvSpPr>
      <dsp:spPr>
        <a:xfrm>
          <a:off x="1057183" y="1145944"/>
          <a:ext cx="68295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711200">
            <a:lnSpc>
              <a:spcPct val="100000"/>
            </a:lnSpc>
            <a:spcBef>
              <a:spcPct val="0"/>
            </a:spcBef>
            <a:spcAft>
              <a:spcPct val="35000"/>
            </a:spcAft>
            <a:buNone/>
          </a:pPr>
          <a:r>
            <a:rPr lang="en-US" sz="1600" kern="1200"/>
            <a:t>Please stay on mute if you are not speaking. </a:t>
          </a:r>
        </a:p>
        <a:p>
          <a:pPr marL="0" lvl="0" indent="0" algn="l" defTabSz="711200">
            <a:lnSpc>
              <a:spcPct val="100000"/>
            </a:lnSpc>
            <a:spcBef>
              <a:spcPct val="0"/>
            </a:spcBef>
            <a:spcAft>
              <a:spcPct val="35000"/>
            </a:spcAft>
            <a:buNone/>
          </a:pPr>
          <a:r>
            <a:rPr lang="en-US" sz="1600" kern="1200"/>
            <a:t>If able, please turn your camera on while speaking. </a:t>
          </a:r>
        </a:p>
      </dsp:txBody>
      <dsp:txXfrm>
        <a:off x="1057183" y="1145944"/>
        <a:ext cx="6829516" cy="915310"/>
      </dsp:txXfrm>
    </dsp:sp>
    <dsp:sp modelId="{332F24C9-B863-4E6E-BE02-11EDAC8D7EB7}">
      <dsp:nvSpPr>
        <dsp:cNvPr id="0" name=""/>
        <dsp:cNvSpPr/>
      </dsp:nvSpPr>
      <dsp:spPr>
        <a:xfrm>
          <a:off x="0" y="2186716"/>
          <a:ext cx="7886700" cy="91531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D548A91-D115-48A2-B745-76C24D326173}">
      <dsp:nvSpPr>
        <dsp:cNvPr id="0" name=""/>
        <dsp:cNvSpPr/>
      </dsp:nvSpPr>
      <dsp:spPr>
        <a:xfrm>
          <a:off x="276881" y="2496027"/>
          <a:ext cx="503420" cy="50342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BCDFF24-81B3-436E-A8C0-521AC5DE8D33}">
      <dsp:nvSpPr>
        <dsp:cNvPr id="0" name=""/>
        <dsp:cNvSpPr/>
      </dsp:nvSpPr>
      <dsp:spPr>
        <a:xfrm>
          <a:off x="1057183" y="2290082"/>
          <a:ext cx="68295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711200">
            <a:lnSpc>
              <a:spcPct val="100000"/>
            </a:lnSpc>
            <a:spcBef>
              <a:spcPct val="0"/>
            </a:spcBef>
            <a:spcAft>
              <a:spcPct val="35000"/>
            </a:spcAft>
            <a:buNone/>
          </a:pPr>
          <a:r>
            <a:rPr lang="en-US" sz="1600" kern="1200"/>
            <a:t>While you can submit your input through the Zoom chat, the MPA team will provide opportunities for discussion throughout the meeting. </a:t>
          </a:r>
        </a:p>
      </dsp:txBody>
      <dsp:txXfrm>
        <a:off x="1057183" y="2290082"/>
        <a:ext cx="6829516" cy="915310"/>
      </dsp:txXfrm>
    </dsp:sp>
    <dsp:sp modelId="{F271ED37-6CAA-4766-88E6-B0FF593EC13A}">
      <dsp:nvSpPr>
        <dsp:cNvPr id="0" name=""/>
        <dsp:cNvSpPr/>
      </dsp:nvSpPr>
      <dsp:spPr>
        <a:xfrm>
          <a:off x="0" y="3330855"/>
          <a:ext cx="7886700" cy="91531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BCFB306-641F-4A85-BB8E-2CC1AF7BCEA4}">
      <dsp:nvSpPr>
        <dsp:cNvPr id="0" name=""/>
        <dsp:cNvSpPr/>
      </dsp:nvSpPr>
      <dsp:spPr>
        <a:xfrm>
          <a:off x="276881" y="3640166"/>
          <a:ext cx="503420" cy="50342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7AF687E-EDDB-4571-BC5A-916367474825}">
      <dsp:nvSpPr>
        <dsp:cNvPr id="0" name=""/>
        <dsp:cNvSpPr/>
      </dsp:nvSpPr>
      <dsp:spPr>
        <a:xfrm>
          <a:off x="1057183" y="3434221"/>
          <a:ext cx="68295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711200">
            <a:lnSpc>
              <a:spcPct val="100000"/>
            </a:lnSpc>
            <a:spcBef>
              <a:spcPct val="0"/>
            </a:spcBef>
            <a:spcAft>
              <a:spcPct val="35000"/>
            </a:spcAft>
            <a:buNone/>
          </a:pPr>
          <a:r>
            <a:rPr lang="en-US" sz="1600" kern="1200"/>
            <a:t>To submit feedback after this meeting, please email </a:t>
          </a:r>
          <a:r>
            <a:rPr lang="en-US" sz="1600" b="1" kern="1200"/>
            <a:t>eugenia.kendall@hhs.iowa.gov</a:t>
          </a:r>
          <a:r>
            <a:rPr lang="en-US" sz="1600" kern="1200"/>
            <a:t>.</a:t>
          </a:r>
        </a:p>
      </dsp:txBody>
      <dsp:txXfrm>
        <a:off x="1057183" y="3434221"/>
        <a:ext cx="6829516" cy="9153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8E4948-1D61-4CB5-9A3A-4EAE4793E586}">
      <dsp:nvSpPr>
        <dsp:cNvPr id="0" name=""/>
        <dsp:cNvSpPr/>
      </dsp:nvSpPr>
      <dsp:spPr>
        <a:xfrm>
          <a:off x="-6615259" y="-952606"/>
          <a:ext cx="7879834" cy="7879834"/>
        </a:xfrm>
        <a:prstGeom prst="blockArc">
          <a:avLst>
            <a:gd name="adj1" fmla="val 18900000"/>
            <a:gd name="adj2" fmla="val 2700000"/>
            <a:gd name="adj3" fmla="val 274"/>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B94777E-BA02-4186-AC28-BCAA72BCAB77}">
      <dsp:nvSpPr>
        <dsp:cNvPr id="0" name=""/>
        <dsp:cNvSpPr/>
      </dsp:nvSpPr>
      <dsp:spPr>
        <a:xfrm>
          <a:off x="410723" y="326008"/>
          <a:ext cx="4195061" cy="532096"/>
        </a:xfrm>
        <a:prstGeom prst="rect">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2352" tIns="40640" rIns="40640" bIns="40640" numCol="1" spcCol="1270" anchor="ctr" anchorCtr="0">
          <a:noAutofit/>
        </a:bodyPr>
        <a:lstStyle/>
        <a:p>
          <a:pPr marL="0" lvl="0" indent="0" algn="l" defTabSz="711200">
            <a:lnSpc>
              <a:spcPct val="90000"/>
            </a:lnSpc>
            <a:spcBef>
              <a:spcPct val="0"/>
            </a:spcBef>
            <a:spcAft>
              <a:spcPct val="35000"/>
            </a:spcAft>
            <a:buNone/>
          </a:pPr>
          <a:r>
            <a:rPr lang="en-US" sz="1600" kern="1200"/>
            <a:t>Welcome</a:t>
          </a:r>
        </a:p>
      </dsp:txBody>
      <dsp:txXfrm>
        <a:off x="410723" y="326008"/>
        <a:ext cx="4195061" cy="532096"/>
      </dsp:txXfrm>
    </dsp:sp>
    <dsp:sp modelId="{35A0FFB7-7413-465D-BA43-62156C176536}">
      <dsp:nvSpPr>
        <dsp:cNvPr id="0" name=""/>
        <dsp:cNvSpPr/>
      </dsp:nvSpPr>
      <dsp:spPr>
        <a:xfrm>
          <a:off x="78163" y="259496"/>
          <a:ext cx="665120" cy="665120"/>
        </a:xfrm>
        <a:prstGeom prst="ellipse">
          <a:avLst/>
        </a:prstGeom>
        <a:solidFill>
          <a:schemeClr val="lt1">
            <a:hueOff val="0"/>
            <a:satOff val="0"/>
            <a:lumOff val="0"/>
            <a:alphaOff val="0"/>
          </a:schemeClr>
        </a:solidFill>
        <a:ln w="12700" cap="flat" cmpd="sng" algn="ctr">
          <a:solidFill>
            <a:schemeClr val="accent2">
              <a:lumMod val="75000"/>
            </a:schemeClr>
          </a:solidFill>
          <a:prstDash val="solid"/>
          <a:miter lim="800000"/>
        </a:ln>
        <a:effectLst/>
      </dsp:spPr>
      <dsp:style>
        <a:lnRef idx="2">
          <a:scrgbClr r="0" g="0" b="0"/>
        </a:lnRef>
        <a:fillRef idx="1">
          <a:scrgbClr r="0" g="0" b="0"/>
        </a:fillRef>
        <a:effectRef idx="0">
          <a:scrgbClr r="0" g="0" b="0"/>
        </a:effectRef>
        <a:fontRef idx="minor"/>
      </dsp:style>
    </dsp:sp>
    <dsp:sp modelId="{1DEACD06-A47F-42BB-99FF-8803BA0A2450}">
      <dsp:nvSpPr>
        <dsp:cNvPr id="0" name=""/>
        <dsp:cNvSpPr/>
      </dsp:nvSpPr>
      <dsp:spPr>
        <a:xfrm>
          <a:off x="892585" y="1124621"/>
          <a:ext cx="3713200" cy="53209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2352" tIns="40640" rIns="40640" bIns="40640" numCol="1" spcCol="1270" anchor="ctr" anchorCtr="0">
          <a:noAutofit/>
        </a:bodyPr>
        <a:lstStyle/>
        <a:p>
          <a:pPr marL="0" lvl="0" indent="0" algn="l" defTabSz="711200">
            <a:lnSpc>
              <a:spcPct val="90000"/>
            </a:lnSpc>
            <a:spcBef>
              <a:spcPct val="0"/>
            </a:spcBef>
            <a:spcAft>
              <a:spcPct val="35000"/>
            </a:spcAft>
            <a:buNone/>
          </a:pPr>
          <a:r>
            <a:rPr lang="en-US" sz="1600" kern="1200"/>
            <a:t>Review Work Completed To Date</a:t>
          </a:r>
        </a:p>
      </dsp:txBody>
      <dsp:txXfrm>
        <a:off x="892585" y="1124621"/>
        <a:ext cx="3713200" cy="532096"/>
      </dsp:txXfrm>
    </dsp:sp>
    <dsp:sp modelId="{F070C92C-AB5A-424C-B84C-436AF5EF3CFE}">
      <dsp:nvSpPr>
        <dsp:cNvPr id="0" name=""/>
        <dsp:cNvSpPr/>
      </dsp:nvSpPr>
      <dsp:spPr>
        <a:xfrm>
          <a:off x="560024" y="1058109"/>
          <a:ext cx="665120" cy="665120"/>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9E9A91A-89A9-4EB6-9E42-96491C04B8A3}">
      <dsp:nvSpPr>
        <dsp:cNvPr id="0" name=""/>
        <dsp:cNvSpPr/>
      </dsp:nvSpPr>
      <dsp:spPr>
        <a:xfrm>
          <a:off x="1156642" y="1922649"/>
          <a:ext cx="3449142" cy="532096"/>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2352" tIns="40640" rIns="40640" bIns="40640" numCol="1" spcCol="1270" anchor="ctr" anchorCtr="0">
          <a:noAutofit/>
        </a:bodyPr>
        <a:lstStyle/>
        <a:p>
          <a:pPr marL="0" lvl="0" indent="0" algn="l" defTabSz="711200">
            <a:lnSpc>
              <a:spcPct val="90000"/>
            </a:lnSpc>
            <a:spcBef>
              <a:spcPct val="0"/>
            </a:spcBef>
            <a:spcAft>
              <a:spcPct val="35000"/>
            </a:spcAft>
            <a:buNone/>
          </a:pPr>
          <a:r>
            <a:rPr lang="en-US" sz="1600" kern="1200"/>
            <a:t>Subcommittee Recommendations</a:t>
          </a:r>
        </a:p>
      </dsp:txBody>
      <dsp:txXfrm>
        <a:off x="1156642" y="1922649"/>
        <a:ext cx="3449142" cy="532096"/>
      </dsp:txXfrm>
    </dsp:sp>
    <dsp:sp modelId="{F5E03DEC-BD9A-4240-8CA8-F354D6FC6A26}">
      <dsp:nvSpPr>
        <dsp:cNvPr id="0" name=""/>
        <dsp:cNvSpPr/>
      </dsp:nvSpPr>
      <dsp:spPr>
        <a:xfrm>
          <a:off x="824082" y="1856137"/>
          <a:ext cx="665120" cy="665120"/>
        </a:xfrm>
        <a:prstGeom prst="ellipse">
          <a:avLst/>
        </a:prstGeom>
        <a:solidFill>
          <a:schemeClr val="lt1">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DC2920C-C4DA-4EBD-8C25-4D512BDBDC32}">
      <dsp:nvSpPr>
        <dsp:cNvPr id="0" name=""/>
        <dsp:cNvSpPr/>
      </dsp:nvSpPr>
      <dsp:spPr>
        <a:xfrm>
          <a:off x="1240953" y="2721262"/>
          <a:ext cx="3364831" cy="532096"/>
        </a:xfrm>
        <a:prstGeom prst="rect">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2352" tIns="40640" rIns="40640" bIns="40640" numCol="1" spcCol="1270" anchor="ctr" anchorCtr="0">
          <a:noAutofit/>
        </a:bodyPr>
        <a:lstStyle/>
        <a:p>
          <a:pPr marL="0" lvl="0" indent="0" algn="l" defTabSz="711200">
            <a:lnSpc>
              <a:spcPct val="90000"/>
            </a:lnSpc>
            <a:spcBef>
              <a:spcPct val="0"/>
            </a:spcBef>
            <a:spcAft>
              <a:spcPct val="35000"/>
            </a:spcAft>
            <a:buNone/>
          </a:pPr>
          <a:r>
            <a:rPr lang="en-US" sz="1600" kern="1200"/>
            <a:t>Discussion</a:t>
          </a:r>
        </a:p>
      </dsp:txBody>
      <dsp:txXfrm>
        <a:off x="1240953" y="2721262"/>
        <a:ext cx="3364831" cy="532096"/>
      </dsp:txXfrm>
    </dsp:sp>
    <dsp:sp modelId="{3B2BDF93-41FE-4FFD-8677-48E837367E51}">
      <dsp:nvSpPr>
        <dsp:cNvPr id="0" name=""/>
        <dsp:cNvSpPr/>
      </dsp:nvSpPr>
      <dsp:spPr>
        <a:xfrm>
          <a:off x="908393" y="2654750"/>
          <a:ext cx="665120" cy="665120"/>
        </a:xfrm>
        <a:prstGeom prst="ellipse">
          <a:avLst/>
        </a:prstGeom>
        <a:solidFill>
          <a:schemeClr val="lt1">
            <a:hueOff val="0"/>
            <a:satOff val="0"/>
            <a:lumOff val="0"/>
            <a:alphaOff val="0"/>
          </a:schemeClr>
        </a:solidFill>
        <a:ln w="12700" cap="flat" cmpd="sng" algn="ctr">
          <a:solidFill>
            <a:schemeClr val="accent5">
              <a:lumMod val="75000"/>
            </a:schemeClr>
          </a:solidFill>
          <a:prstDash val="solid"/>
          <a:miter lim="800000"/>
        </a:ln>
        <a:effectLst/>
      </dsp:spPr>
      <dsp:style>
        <a:lnRef idx="2">
          <a:scrgbClr r="0" g="0" b="0"/>
        </a:lnRef>
        <a:fillRef idx="1">
          <a:scrgbClr r="0" g="0" b="0"/>
        </a:fillRef>
        <a:effectRef idx="0">
          <a:scrgbClr r="0" g="0" b="0"/>
        </a:effectRef>
        <a:fontRef idx="minor"/>
      </dsp:style>
    </dsp:sp>
    <dsp:sp modelId="{9F4F5354-F1AE-482F-9223-D87A41AD1163}">
      <dsp:nvSpPr>
        <dsp:cNvPr id="0" name=""/>
        <dsp:cNvSpPr/>
      </dsp:nvSpPr>
      <dsp:spPr>
        <a:xfrm>
          <a:off x="1156642" y="3519876"/>
          <a:ext cx="3449142" cy="532096"/>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2352" tIns="40640" rIns="40640" bIns="40640" numCol="1" spcCol="1270" anchor="ctr" anchorCtr="0">
          <a:noAutofit/>
        </a:bodyPr>
        <a:lstStyle/>
        <a:p>
          <a:pPr marL="0" lvl="0" indent="0" algn="l" defTabSz="711200" rtl="0">
            <a:lnSpc>
              <a:spcPct val="90000"/>
            </a:lnSpc>
            <a:spcBef>
              <a:spcPct val="0"/>
            </a:spcBef>
            <a:spcAft>
              <a:spcPct val="35000"/>
            </a:spcAft>
            <a:buNone/>
          </a:pPr>
          <a:r>
            <a:rPr lang="en-US" sz="1600" kern="1200">
              <a:latin typeface="Work Sans"/>
            </a:rPr>
            <a:t>Public Comment</a:t>
          </a:r>
        </a:p>
      </dsp:txBody>
      <dsp:txXfrm>
        <a:off x="1156642" y="3519876"/>
        <a:ext cx="3449142" cy="532096"/>
      </dsp:txXfrm>
    </dsp:sp>
    <dsp:sp modelId="{09326EFA-89F5-4E27-B3C8-C37920E59556}">
      <dsp:nvSpPr>
        <dsp:cNvPr id="0" name=""/>
        <dsp:cNvSpPr/>
      </dsp:nvSpPr>
      <dsp:spPr>
        <a:xfrm>
          <a:off x="824082" y="3453363"/>
          <a:ext cx="665120" cy="665120"/>
        </a:xfrm>
        <a:prstGeom prst="ellipse">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D1D6DE8-1B43-411B-AE41-5C913BD01C2C}">
      <dsp:nvSpPr>
        <dsp:cNvPr id="0" name=""/>
        <dsp:cNvSpPr/>
      </dsp:nvSpPr>
      <dsp:spPr>
        <a:xfrm>
          <a:off x="892585" y="4317903"/>
          <a:ext cx="3713200" cy="532096"/>
        </a:xfrm>
        <a:prstGeom prst="rect">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2352" tIns="40640" rIns="40640" bIns="40640" numCol="1" spcCol="1270" anchor="ctr" anchorCtr="0">
          <a:noAutofit/>
        </a:bodyPr>
        <a:lstStyle/>
        <a:p>
          <a:pPr marL="0" lvl="0" indent="0" algn="l" defTabSz="711200" rtl="0">
            <a:lnSpc>
              <a:spcPct val="90000"/>
            </a:lnSpc>
            <a:spcBef>
              <a:spcPct val="0"/>
            </a:spcBef>
            <a:spcAft>
              <a:spcPct val="35000"/>
            </a:spcAft>
            <a:buNone/>
          </a:pPr>
          <a:r>
            <a:rPr lang="en-US" sz="1600" kern="1200">
              <a:latin typeface="Work Sans"/>
            </a:rPr>
            <a:t>Subcommittee Debrief</a:t>
          </a:r>
          <a:endParaRPr lang="en-US" sz="1600" kern="1200"/>
        </a:p>
      </dsp:txBody>
      <dsp:txXfrm>
        <a:off x="892585" y="4317903"/>
        <a:ext cx="3713200" cy="532096"/>
      </dsp:txXfrm>
    </dsp:sp>
    <dsp:sp modelId="{D2FB49BC-06D0-41FB-8F52-A5045A7C949C}">
      <dsp:nvSpPr>
        <dsp:cNvPr id="0" name=""/>
        <dsp:cNvSpPr/>
      </dsp:nvSpPr>
      <dsp:spPr>
        <a:xfrm>
          <a:off x="560024" y="4251391"/>
          <a:ext cx="665120" cy="665120"/>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6EDAED2-6505-43E9-8ADF-419E4A073424}">
      <dsp:nvSpPr>
        <dsp:cNvPr id="0" name=""/>
        <dsp:cNvSpPr/>
      </dsp:nvSpPr>
      <dsp:spPr>
        <a:xfrm>
          <a:off x="410723" y="5116517"/>
          <a:ext cx="4195061" cy="53209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2352" tIns="40640" rIns="40640" bIns="40640" numCol="1" spcCol="1270" anchor="ctr" anchorCtr="0">
          <a:noAutofit/>
        </a:bodyPr>
        <a:lstStyle/>
        <a:p>
          <a:pPr marL="0" lvl="0" indent="0" algn="l" defTabSz="711200">
            <a:lnSpc>
              <a:spcPct val="90000"/>
            </a:lnSpc>
            <a:spcBef>
              <a:spcPct val="0"/>
            </a:spcBef>
            <a:spcAft>
              <a:spcPct val="35000"/>
            </a:spcAft>
            <a:buNone/>
          </a:pPr>
          <a:r>
            <a:rPr lang="en-US" sz="1600" kern="1200"/>
            <a:t>Next Steps</a:t>
          </a:r>
        </a:p>
      </dsp:txBody>
      <dsp:txXfrm>
        <a:off x="410723" y="5116517"/>
        <a:ext cx="4195061" cy="532096"/>
      </dsp:txXfrm>
    </dsp:sp>
    <dsp:sp modelId="{B6B937BB-ABB2-4DE8-A999-145676F6320F}">
      <dsp:nvSpPr>
        <dsp:cNvPr id="0" name=""/>
        <dsp:cNvSpPr/>
      </dsp:nvSpPr>
      <dsp:spPr>
        <a:xfrm>
          <a:off x="78163" y="5050005"/>
          <a:ext cx="665120" cy="665120"/>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E4CBFD-7E68-4679-9E1B-EC1BE41C094B}">
      <dsp:nvSpPr>
        <dsp:cNvPr id="0" name=""/>
        <dsp:cNvSpPr/>
      </dsp:nvSpPr>
      <dsp:spPr>
        <a:xfrm rot="16200000">
          <a:off x="1067043" y="1493727"/>
          <a:ext cx="453828" cy="1550830"/>
        </a:xfrm>
        <a:prstGeom prst="round2SameRect">
          <a:avLst/>
        </a:prstGeom>
        <a:solidFill>
          <a:schemeClr val="accent2">
            <a:lumMod val="7500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1">
          <a:noAutofit/>
        </a:bodyPr>
        <a:lstStyle/>
        <a:p>
          <a:pPr marL="0" lvl="0" indent="0" algn="ctr" defTabSz="622300">
            <a:lnSpc>
              <a:spcPct val="90000"/>
            </a:lnSpc>
            <a:spcBef>
              <a:spcPct val="0"/>
            </a:spcBef>
            <a:spcAft>
              <a:spcPct val="35000"/>
            </a:spcAft>
            <a:buNone/>
          </a:pPr>
          <a:r>
            <a:rPr lang="en-US" sz="1400" kern="1200"/>
            <a:t>Feb</a:t>
          </a:r>
        </a:p>
      </dsp:txBody>
      <dsp:txXfrm rot="5400000">
        <a:off x="540696" y="2064382"/>
        <a:ext cx="1528676" cy="409520"/>
      </dsp:txXfrm>
    </dsp:sp>
    <dsp:sp modelId="{984F136E-1649-4A74-A93C-30225BD6EB84}">
      <dsp:nvSpPr>
        <dsp:cNvPr id="0" name=""/>
        <dsp:cNvSpPr/>
      </dsp:nvSpPr>
      <dsp:spPr>
        <a:xfrm>
          <a:off x="1599" y="0"/>
          <a:ext cx="2584717" cy="1588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106680" numCol="1" spcCol="1270" anchor="b" anchorCtr="1">
          <a:noAutofit/>
        </a:bodyPr>
        <a:lstStyle/>
        <a:p>
          <a:pPr marL="0" lvl="0" indent="0" algn="ctr" defTabSz="622300">
            <a:lnSpc>
              <a:spcPct val="90000"/>
            </a:lnSpc>
            <a:spcBef>
              <a:spcPct val="0"/>
            </a:spcBef>
            <a:spcAft>
              <a:spcPct val="35000"/>
            </a:spcAft>
            <a:buNone/>
          </a:pPr>
          <a:r>
            <a:rPr lang="en-US" sz="1400" b="1" kern="1200"/>
            <a:t>Steering Committee Kick-Off Meeting</a:t>
          </a:r>
        </a:p>
        <a:p>
          <a:pPr marL="0" lvl="0" indent="0" algn="ctr" defTabSz="622300">
            <a:lnSpc>
              <a:spcPct val="90000"/>
            </a:lnSpc>
            <a:spcBef>
              <a:spcPct val="0"/>
            </a:spcBef>
            <a:spcAft>
              <a:spcPct val="35000"/>
            </a:spcAft>
            <a:buNone/>
          </a:pPr>
          <a:r>
            <a:rPr lang="en-US" sz="1400" kern="1200"/>
            <a:t>Objectives: Review roles &amp; responsibilities and confirm MPA Domains</a:t>
          </a:r>
        </a:p>
      </dsp:txBody>
      <dsp:txXfrm>
        <a:off x="1599" y="0"/>
        <a:ext cx="2584717" cy="1588400"/>
      </dsp:txXfrm>
    </dsp:sp>
    <dsp:sp modelId="{0077D90B-0A4C-4CCE-B3DB-09F9304B80BF}">
      <dsp:nvSpPr>
        <dsp:cNvPr id="0" name=""/>
        <dsp:cNvSpPr/>
      </dsp:nvSpPr>
      <dsp:spPr>
        <a:xfrm>
          <a:off x="1293958" y="1679165"/>
          <a:ext cx="0" cy="363062"/>
        </a:xfrm>
        <a:prstGeom prst="line">
          <a:avLst/>
        </a:prstGeom>
        <a:noFill/>
        <a:ln w="6350" cap="flat" cmpd="sng" algn="ctr">
          <a:solidFill>
            <a:schemeClr val="accent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D2D07165-C368-46AD-A715-7BAAC53448BD}">
      <dsp:nvSpPr>
        <dsp:cNvPr id="0" name=""/>
        <dsp:cNvSpPr/>
      </dsp:nvSpPr>
      <dsp:spPr>
        <a:xfrm>
          <a:off x="1248575" y="1588400"/>
          <a:ext cx="90765" cy="90765"/>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2A72333-04AC-4B1E-88F2-EA28430F0774}">
      <dsp:nvSpPr>
        <dsp:cNvPr id="0" name=""/>
        <dsp:cNvSpPr/>
      </dsp:nvSpPr>
      <dsp:spPr>
        <a:xfrm>
          <a:off x="2069373" y="2042228"/>
          <a:ext cx="1550830" cy="453828"/>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1">
          <a:noAutofit/>
        </a:bodyPr>
        <a:lstStyle/>
        <a:p>
          <a:pPr marL="0" lvl="0" indent="0" algn="ctr" defTabSz="622300">
            <a:lnSpc>
              <a:spcPct val="90000"/>
            </a:lnSpc>
            <a:spcBef>
              <a:spcPct val="0"/>
            </a:spcBef>
            <a:spcAft>
              <a:spcPct val="35000"/>
            </a:spcAft>
            <a:buNone/>
          </a:pPr>
          <a:r>
            <a:rPr lang="en-US" sz="1400" kern="1200"/>
            <a:t>March</a:t>
          </a:r>
        </a:p>
      </dsp:txBody>
      <dsp:txXfrm>
        <a:off x="2069373" y="2042228"/>
        <a:ext cx="1550830" cy="453828"/>
      </dsp:txXfrm>
    </dsp:sp>
    <dsp:sp modelId="{0A1F9CD7-732A-49D1-852F-B1B7BA2018E6}">
      <dsp:nvSpPr>
        <dsp:cNvPr id="0" name=""/>
        <dsp:cNvSpPr/>
      </dsp:nvSpPr>
      <dsp:spPr>
        <a:xfrm>
          <a:off x="1552429" y="2949885"/>
          <a:ext cx="2584717" cy="1588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06680" rIns="0" bIns="0" numCol="1" spcCol="1270" anchor="t" anchorCtr="1">
          <a:noAutofit/>
        </a:bodyPr>
        <a:lstStyle/>
        <a:p>
          <a:pPr marL="0" lvl="0" indent="0" algn="ctr" defTabSz="622300">
            <a:lnSpc>
              <a:spcPct val="90000"/>
            </a:lnSpc>
            <a:spcBef>
              <a:spcPct val="0"/>
            </a:spcBef>
            <a:spcAft>
              <a:spcPct val="35000"/>
            </a:spcAft>
            <a:buNone/>
          </a:pPr>
          <a:r>
            <a:rPr lang="en-US" sz="1400" b="1" kern="1200"/>
            <a:t>Steering Committee Meeting 2</a:t>
          </a:r>
        </a:p>
        <a:p>
          <a:pPr marL="0" lvl="0" indent="0" algn="ctr" defTabSz="622300">
            <a:lnSpc>
              <a:spcPct val="90000"/>
            </a:lnSpc>
            <a:spcBef>
              <a:spcPct val="0"/>
            </a:spcBef>
            <a:spcAft>
              <a:spcPct val="35000"/>
            </a:spcAft>
            <a:buNone/>
          </a:pPr>
          <a:r>
            <a:rPr lang="en-US" sz="1400" kern="1200"/>
            <a:t>Objectives: Identify subcommittees and subcommittee members</a:t>
          </a:r>
        </a:p>
      </dsp:txBody>
      <dsp:txXfrm>
        <a:off x="1552429" y="2949885"/>
        <a:ext cx="2584717" cy="1588400"/>
      </dsp:txXfrm>
    </dsp:sp>
    <dsp:sp modelId="{AF602764-82D7-470F-B03C-2DE96931F53D}">
      <dsp:nvSpPr>
        <dsp:cNvPr id="0" name=""/>
        <dsp:cNvSpPr/>
      </dsp:nvSpPr>
      <dsp:spPr>
        <a:xfrm>
          <a:off x="2844788" y="2496057"/>
          <a:ext cx="0" cy="363062"/>
        </a:xfrm>
        <a:prstGeom prst="line">
          <a:avLst/>
        </a:prstGeom>
        <a:noFill/>
        <a:ln w="6350" cap="flat" cmpd="sng" algn="ctr">
          <a:solidFill>
            <a:schemeClr val="accent3">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279FB3F4-52B6-4930-9CA9-F268324539E0}">
      <dsp:nvSpPr>
        <dsp:cNvPr id="0" name=""/>
        <dsp:cNvSpPr/>
      </dsp:nvSpPr>
      <dsp:spPr>
        <a:xfrm>
          <a:off x="2799405" y="2859120"/>
          <a:ext cx="90765" cy="90765"/>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271B52-7A53-41DE-B6B3-02AD38205387}">
      <dsp:nvSpPr>
        <dsp:cNvPr id="0" name=""/>
        <dsp:cNvSpPr/>
      </dsp:nvSpPr>
      <dsp:spPr>
        <a:xfrm>
          <a:off x="3555441" y="2042228"/>
          <a:ext cx="1680356" cy="453828"/>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1">
          <a:noAutofit/>
        </a:bodyPr>
        <a:lstStyle/>
        <a:p>
          <a:pPr marL="0" lvl="0" indent="0" algn="ctr" defTabSz="622300">
            <a:lnSpc>
              <a:spcPct val="90000"/>
            </a:lnSpc>
            <a:spcBef>
              <a:spcPct val="0"/>
            </a:spcBef>
            <a:spcAft>
              <a:spcPct val="35000"/>
            </a:spcAft>
            <a:buNone/>
          </a:pPr>
          <a:r>
            <a:rPr lang="en-US" sz="1400" kern="1200"/>
            <a:t>April–June</a:t>
          </a:r>
        </a:p>
      </dsp:txBody>
      <dsp:txXfrm>
        <a:off x="3555441" y="2042228"/>
        <a:ext cx="1680356" cy="453828"/>
      </dsp:txXfrm>
    </dsp:sp>
    <dsp:sp modelId="{2B88008A-8768-4EE1-860A-D7299AF969DD}">
      <dsp:nvSpPr>
        <dsp:cNvPr id="0" name=""/>
        <dsp:cNvSpPr/>
      </dsp:nvSpPr>
      <dsp:spPr>
        <a:xfrm>
          <a:off x="3103260" y="0"/>
          <a:ext cx="2584717" cy="1588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106680" numCol="1" spcCol="1270" anchor="b" anchorCtr="1">
          <a:noAutofit/>
        </a:bodyPr>
        <a:lstStyle/>
        <a:p>
          <a:pPr marL="0" lvl="0" indent="0" algn="ctr" defTabSz="622300">
            <a:lnSpc>
              <a:spcPct val="90000"/>
            </a:lnSpc>
            <a:spcBef>
              <a:spcPct val="0"/>
            </a:spcBef>
            <a:spcAft>
              <a:spcPct val="35000"/>
            </a:spcAft>
            <a:buNone/>
          </a:pPr>
          <a:r>
            <a:rPr lang="en-US" sz="1400" b="1" kern="1200"/>
            <a:t>Subcommittees convene</a:t>
          </a:r>
        </a:p>
        <a:p>
          <a:pPr marL="0" lvl="0" indent="0" algn="ctr" defTabSz="622300">
            <a:lnSpc>
              <a:spcPct val="90000"/>
            </a:lnSpc>
            <a:spcBef>
              <a:spcPct val="0"/>
            </a:spcBef>
            <a:spcAft>
              <a:spcPct val="35000"/>
            </a:spcAft>
            <a:buNone/>
          </a:pPr>
          <a:r>
            <a:rPr lang="en-US" sz="1400" kern="1200"/>
            <a:t>Objectives: Collaborate and identify efforts, areas for improvement, and develop recommendations</a:t>
          </a:r>
        </a:p>
      </dsp:txBody>
      <dsp:txXfrm>
        <a:off x="3103260" y="0"/>
        <a:ext cx="2584717" cy="1588400"/>
      </dsp:txXfrm>
    </dsp:sp>
    <dsp:sp modelId="{9AE12FF4-3996-4069-BB40-D7ADE64B5094}">
      <dsp:nvSpPr>
        <dsp:cNvPr id="0" name=""/>
        <dsp:cNvSpPr/>
      </dsp:nvSpPr>
      <dsp:spPr>
        <a:xfrm>
          <a:off x="4395619" y="1679165"/>
          <a:ext cx="0" cy="363062"/>
        </a:xfrm>
        <a:prstGeom prst="line">
          <a:avLst/>
        </a:prstGeom>
        <a:noFill/>
        <a:ln w="6350" cap="flat" cmpd="sng" algn="ctr">
          <a:solidFill>
            <a:schemeClr val="accent4">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1F72E5AF-C74F-4D45-A881-0228F10F5385}">
      <dsp:nvSpPr>
        <dsp:cNvPr id="0" name=""/>
        <dsp:cNvSpPr/>
      </dsp:nvSpPr>
      <dsp:spPr>
        <a:xfrm>
          <a:off x="4350236" y="1588400"/>
          <a:ext cx="90765" cy="90765"/>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4FE04DB-9F55-4138-9480-08AF285B31DF}">
      <dsp:nvSpPr>
        <dsp:cNvPr id="0" name=""/>
        <dsp:cNvSpPr/>
      </dsp:nvSpPr>
      <dsp:spPr>
        <a:xfrm rot="5400000">
          <a:off x="5788418" y="1486570"/>
          <a:ext cx="453828" cy="1550830"/>
        </a:xfrm>
        <a:prstGeom prst="round2SameRect">
          <a:avLst/>
        </a:prstGeom>
        <a:solidFill>
          <a:schemeClr val="accent5">
            <a:lumMod val="7500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1">
          <a:noAutofit/>
        </a:bodyPr>
        <a:lstStyle/>
        <a:p>
          <a:pPr marL="0" lvl="0" indent="0" algn="ctr" defTabSz="622300">
            <a:lnSpc>
              <a:spcPct val="90000"/>
            </a:lnSpc>
            <a:spcBef>
              <a:spcPct val="0"/>
            </a:spcBef>
            <a:spcAft>
              <a:spcPct val="35000"/>
            </a:spcAft>
            <a:buNone/>
          </a:pPr>
          <a:r>
            <a:rPr lang="en-US" sz="1400" kern="1200"/>
            <a:t>June-August</a:t>
          </a:r>
        </a:p>
      </dsp:txBody>
      <dsp:txXfrm rot="-5400000">
        <a:off x="5239917" y="2057225"/>
        <a:ext cx="1528676" cy="409520"/>
      </dsp:txXfrm>
    </dsp:sp>
    <dsp:sp modelId="{48856481-0346-4026-A420-11DC84596F5A}">
      <dsp:nvSpPr>
        <dsp:cNvPr id="0" name=""/>
        <dsp:cNvSpPr/>
      </dsp:nvSpPr>
      <dsp:spPr>
        <a:xfrm>
          <a:off x="4654091" y="2949885"/>
          <a:ext cx="3316451" cy="1588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06680" rIns="0" bIns="0" numCol="1" spcCol="1270" anchor="t" anchorCtr="1">
          <a:noAutofit/>
        </a:bodyPr>
        <a:lstStyle/>
        <a:p>
          <a:pPr marL="0" lvl="0" indent="0" algn="ctr" defTabSz="622300" rtl="0">
            <a:lnSpc>
              <a:spcPct val="90000"/>
            </a:lnSpc>
            <a:spcBef>
              <a:spcPct val="0"/>
            </a:spcBef>
            <a:spcAft>
              <a:spcPct val="35000"/>
            </a:spcAft>
            <a:buNone/>
          </a:pPr>
          <a:r>
            <a:rPr lang="en-US" sz="1400" b="1" kern="1200"/>
            <a:t>Steering Committee </a:t>
          </a:r>
          <a:r>
            <a:rPr lang="en-US" sz="1400" b="1" kern="1200">
              <a:latin typeface="Work Sans"/>
            </a:rPr>
            <a:t>Meetings 3, 4, 5</a:t>
          </a:r>
        </a:p>
        <a:p>
          <a:pPr marL="0" lvl="0" indent="0" algn="ctr" defTabSz="622300">
            <a:lnSpc>
              <a:spcPct val="90000"/>
            </a:lnSpc>
            <a:spcBef>
              <a:spcPct val="0"/>
            </a:spcBef>
            <a:spcAft>
              <a:spcPct val="35000"/>
            </a:spcAft>
            <a:buNone/>
          </a:pPr>
          <a:r>
            <a:rPr lang="en-US" sz="1400" kern="1200"/>
            <a:t>Objectives: Review subcommittee recommendations and submit recommendations to Iowa ADS</a:t>
          </a:r>
        </a:p>
      </dsp:txBody>
      <dsp:txXfrm>
        <a:off x="4654091" y="2949885"/>
        <a:ext cx="3316451" cy="1588400"/>
      </dsp:txXfrm>
    </dsp:sp>
    <dsp:sp modelId="{87B1761A-27BC-4270-A737-7969880EF3D7}">
      <dsp:nvSpPr>
        <dsp:cNvPr id="0" name=""/>
        <dsp:cNvSpPr/>
      </dsp:nvSpPr>
      <dsp:spPr>
        <a:xfrm>
          <a:off x="5983133" y="2534258"/>
          <a:ext cx="0" cy="363062"/>
        </a:xfrm>
        <a:prstGeom prst="line">
          <a:avLst/>
        </a:prstGeom>
        <a:noFill/>
        <a:ln w="6350" cap="flat" cmpd="sng" algn="ctr">
          <a:solidFill>
            <a:schemeClr val="accent5">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BCC1F1F1-284C-4FC2-90E3-334A1A121670}">
      <dsp:nvSpPr>
        <dsp:cNvPr id="0" name=""/>
        <dsp:cNvSpPr/>
      </dsp:nvSpPr>
      <dsp:spPr>
        <a:xfrm>
          <a:off x="5951319" y="2849975"/>
          <a:ext cx="90765" cy="90765"/>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E393B5-AB7A-48F6-909C-43A4335A37E2}">
      <dsp:nvSpPr>
        <dsp:cNvPr id="0" name=""/>
        <dsp:cNvSpPr/>
      </dsp:nvSpPr>
      <dsp:spPr>
        <a:xfrm>
          <a:off x="0" y="1808"/>
          <a:ext cx="7984776" cy="916611"/>
        </a:xfrm>
        <a:prstGeom prst="roundRect">
          <a:avLst>
            <a:gd name="adj" fmla="val 1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dsp:style>
    </dsp:sp>
    <dsp:sp modelId="{7A14AAAB-A033-4BAA-85D6-4021F795C4ED}">
      <dsp:nvSpPr>
        <dsp:cNvPr id="0" name=""/>
        <dsp:cNvSpPr/>
      </dsp:nvSpPr>
      <dsp:spPr>
        <a:xfrm>
          <a:off x="277275" y="208046"/>
          <a:ext cx="504136" cy="50413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0045A42-BA8E-4AFF-B8BA-59A0BF22ACFF}">
      <dsp:nvSpPr>
        <dsp:cNvPr id="0" name=""/>
        <dsp:cNvSpPr/>
      </dsp:nvSpPr>
      <dsp:spPr>
        <a:xfrm>
          <a:off x="1058686" y="1808"/>
          <a:ext cx="3593149" cy="916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08" tIns="97008" rIns="97008" bIns="97008" numCol="1" spcCol="1270" anchor="ctr" anchorCtr="0">
          <a:noAutofit/>
        </a:bodyPr>
        <a:lstStyle/>
        <a:p>
          <a:pPr marL="0" lvl="0" indent="0" algn="l" defTabSz="977900">
            <a:lnSpc>
              <a:spcPct val="100000"/>
            </a:lnSpc>
            <a:spcBef>
              <a:spcPct val="0"/>
            </a:spcBef>
            <a:spcAft>
              <a:spcPct val="35000"/>
            </a:spcAft>
            <a:buNone/>
          </a:pPr>
          <a:r>
            <a:rPr lang="en-US" sz="2200" kern="1200"/>
            <a:t>Communication and Engagement</a:t>
          </a:r>
        </a:p>
      </dsp:txBody>
      <dsp:txXfrm>
        <a:off x="1058686" y="1808"/>
        <a:ext cx="3593149" cy="916611"/>
      </dsp:txXfrm>
    </dsp:sp>
    <dsp:sp modelId="{B7C6468E-50F4-4C5B-A549-C3D8AAD5C060}">
      <dsp:nvSpPr>
        <dsp:cNvPr id="0" name=""/>
        <dsp:cNvSpPr/>
      </dsp:nvSpPr>
      <dsp:spPr>
        <a:xfrm>
          <a:off x="4651836" y="1808"/>
          <a:ext cx="3332939" cy="916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08" tIns="97008" rIns="97008" bIns="97008" numCol="1" spcCol="1270" anchor="ctr" anchorCtr="0">
          <a:noAutofit/>
        </a:bodyPr>
        <a:lstStyle/>
        <a:p>
          <a:pPr marL="0" lvl="0" indent="0" algn="l" defTabSz="622300">
            <a:lnSpc>
              <a:spcPct val="100000"/>
            </a:lnSpc>
            <a:spcBef>
              <a:spcPct val="0"/>
            </a:spcBef>
            <a:spcAft>
              <a:spcPct val="35000"/>
            </a:spcAft>
            <a:buNone/>
          </a:pPr>
          <a:r>
            <a:rPr lang="en-US" sz="1400" kern="1200">
              <a:latin typeface="Work Sans"/>
            </a:rPr>
            <a:t>Website updated.</a:t>
          </a:r>
        </a:p>
        <a:p>
          <a:pPr marL="0" lvl="0" indent="0" algn="l" defTabSz="622300">
            <a:lnSpc>
              <a:spcPct val="100000"/>
            </a:lnSpc>
            <a:spcBef>
              <a:spcPct val="0"/>
            </a:spcBef>
            <a:spcAft>
              <a:spcPct val="35000"/>
            </a:spcAft>
            <a:buNone/>
          </a:pPr>
          <a:r>
            <a:rPr lang="en-US" sz="1400" kern="1200"/>
            <a:t>Social Media </a:t>
          </a:r>
          <a:r>
            <a:rPr lang="en-US" sz="1400" kern="1200">
              <a:latin typeface="Work Sans"/>
            </a:rPr>
            <a:t>promotion. </a:t>
          </a:r>
        </a:p>
      </dsp:txBody>
      <dsp:txXfrm>
        <a:off x="4651836" y="1808"/>
        <a:ext cx="3332939" cy="916611"/>
      </dsp:txXfrm>
    </dsp:sp>
    <dsp:sp modelId="{53C82EDD-AE8D-4B51-8F49-F01244982A77}">
      <dsp:nvSpPr>
        <dsp:cNvPr id="0" name=""/>
        <dsp:cNvSpPr/>
      </dsp:nvSpPr>
      <dsp:spPr>
        <a:xfrm>
          <a:off x="0" y="1147573"/>
          <a:ext cx="7984776" cy="916611"/>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7EF28D6-E5EC-4DFA-BF80-41B37A832221}">
      <dsp:nvSpPr>
        <dsp:cNvPr id="0" name=""/>
        <dsp:cNvSpPr/>
      </dsp:nvSpPr>
      <dsp:spPr>
        <a:xfrm>
          <a:off x="277275" y="1353811"/>
          <a:ext cx="504136" cy="50413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439EB35-2E99-45BE-9F17-E1CC6BCFCCE8}">
      <dsp:nvSpPr>
        <dsp:cNvPr id="0" name=""/>
        <dsp:cNvSpPr/>
      </dsp:nvSpPr>
      <dsp:spPr>
        <a:xfrm>
          <a:off x="1058686" y="1147573"/>
          <a:ext cx="3593149" cy="916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08" tIns="97008" rIns="97008" bIns="97008" numCol="1" spcCol="1270" anchor="ctr" anchorCtr="0">
          <a:noAutofit/>
        </a:bodyPr>
        <a:lstStyle/>
        <a:p>
          <a:pPr marL="0" lvl="0" indent="0" algn="l" defTabSz="977900">
            <a:lnSpc>
              <a:spcPct val="100000"/>
            </a:lnSpc>
            <a:spcBef>
              <a:spcPct val="0"/>
            </a:spcBef>
            <a:spcAft>
              <a:spcPct val="35000"/>
            </a:spcAft>
            <a:buNone/>
          </a:pPr>
          <a:r>
            <a:rPr lang="en-US" sz="2200" kern="1200">
              <a:latin typeface="Work Sans"/>
            </a:rPr>
            <a:t>Make a Recommendation</a:t>
          </a:r>
          <a:endParaRPr lang="en-US" sz="2200" kern="1200"/>
        </a:p>
      </dsp:txBody>
      <dsp:txXfrm>
        <a:off x="1058686" y="1147573"/>
        <a:ext cx="3593149" cy="916611"/>
      </dsp:txXfrm>
    </dsp:sp>
    <dsp:sp modelId="{B4FC5A4F-6E7C-409D-A8B8-304876B15C70}">
      <dsp:nvSpPr>
        <dsp:cNvPr id="0" name=""/>
        <dsp:cNvSpPr/>
      </dsp:nvSpPr>
      <dsp:spPr>
        <a:xfrm>
          <a:off x="4651836" y="1147573"/>
          <a:ext cx="3332939" cy="916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08" tIns="97008" rIns="97008" bIns="97008" numCol="1" spcCol="1270" anchor="ctr" anchorCtr="0">
          <a:noAutofit/>
        </a:bodyPr>
        <a:lstStyle/>
        <a:p>
          <a:pPr marL="0" lvl="0" indent="0" algn="l" defTabSz="622300">
            <a:lnSpc>
              <a:spcPct val="100000"/>
            </a:lnSpc>
            <a:spcBef>
              <a:spcPct val="0"/>
            </a:spcBef>
            <a:spcAft>
              <a:spcPct val="35000"/>
            </a:spcAft>
            <a:buNone/>
          </a:pPr>
          <a:r>
            <a:rPr lang="en-US" sz="1400" kern="1200">
              <a:latin typeface="Work Sans"/>
            </a:rPr>
            <a:t>New form posted to submit recommendations.</a:t>
          </a:r>
          <a:endParaRPr lang="en-US" sz="1400" kern="1200"/>
        </a:p>
      </dsp:txBody>
      <dsp:txXfrm>
        <a:off x="4651836" y="1147573"/>
        <a:ext cx="3332939" cy="916611"/>
      </dsp:txXfrm>
    </dsp:sp>
    <dsp:sp modelId="{9929A4F0-7738-4FD4-A645-B82E32B6B930}">
      <dsp:nvSpPr>
        <dsp:cNvPr id="0" name=""/>
        <dsp:cNvSpPr/>
      </dsp:nvSpPr>
      <dsp:spPr>
        <a:xfrm>
          <a:off x="0" y="2293338"/>
          <a:ext cx="7984776" cy="916611"/>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8BDD4CC-9E15-4FC2-950E-519733B73F00}">
      <dsp:nvSpPr>
        <dsp:cNvPr id="0" name=""/>
        <dsp:cNvSpPr/>
      </dsp:nvSpPr>
      <dsp:spPr>
        <a:xfrm>
          <a:off x="277275" y="2499576"/>
          <a:ext cx="504136" cy="50413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BAE4007-A413-424B-8A7D-ED986BF4DE09}">
      <dsp:nvSpPr>
        <dsp:cNvPr id="0" name=""/>
        <dsp:cNvSpPr/>
      </dsp:nvSpPr>
      <dsp:spPr>
        <a:xfrm>
          <a:off x="1058686" y="2293338"/>
          <a:ext cx="3593149" cy="916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08" tIns="97008" rIns="97008" bIns="97008" numCol="1" spcCol="1270" anchor="ctr" anchorCtr="0">
          <a:noAutofit/>
        </a:bodyPr>
        <a:lstStyle/>
        <a:p>
          <a:pPr marL="0" lvl="0" indent="0" algn="l" defTabSz="977900">
            <a:lnSpc>
              <a:spcPct val="100000"/>
            </a:lnSpc>
            <a:spcBef>
              <a:spcPct val="0"/>
            </a:spcBef>
            <a:spcAft>
              <a:spcPct val="35000"/>
            </a:spcAft>
            <a:buNone/>
          </a:pPr>
          <a:r>
            <a:rPr lang="en-US" sz="2200" kern="1200"/>
            <a:t>Focus Groups and Agency </a:t>
          </a:r>
          <a:r>
            <a:rPr lang="en-US" sz="2200" kern="1200">
              <a:latin typeface="Work Sans"/>
              <a:cs typeface="Calibri"/>
            </a:rPr>
            <a:t>Interviews</a:t>
          </a:r>
        </a:p>
      </dsp:txBody>
      <dsp:txXfrm>
        <a:off x="1058686" y="2293338"/>
        <a:ext cx="3593149" cy="916611"/>
      </dsp:txXfrm>
    </dsp:sp>
    <dsp:sp modelId="{7F7A9B56-C309-46BE-BD51-6656DBEB6B22}">
      <dsp:nvSpPr>
        <dsp:cNvPr id="0" name=""/>
        <dsp:cNvSpPr/>
      </dsp:nvSpPr>
      <dsp:spPr>
        <a:xfrm>
          <a:off x="4651836" y="2293338"/>
          <a:ext cx="3332939" cy="916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08" tIns="97008" rIns="97008" bIns="97008" numCol="1" spcCol="1270" anchor="ctr" anchorCtr="0">
          <a:noAutofit/>
        </a:bodyPr>
        <a:lstStyle/>
        <a:p>
          <a:pPr marL="0" lvl="0" indent="0" algn="l" defTabSz="622300">
            <a:lnSpc>
              <a:spcPct val="100000"/>
            </a:lnSpc>
            <a:spcBef>
              <a:spcPct val="0"/>
            </a:spcBef>
            <a:spcAft>
              <a:spcPct val="35000"/>
            </a:spcAft>
            <a:buNone/>
          </a:pPr>
          <a:r>
            <a:rPr lang="en-US" sz="1400" kern="1200">
              <a:solidFill>
                <a:schemeClr val="bg1"/>
              </a:solidFill>
              <a:latin typeface="+mj-lt"/>
              <a:cs typeface="Calibri"/>
            </a:rPr>
            <a:t>One focus group.</a:t>
          </a:r>
          <a:endParaRPr lang="en-US" sz="1400" kern="1200">
            <a:solidFill>
              <a:schemeClr val="bg1"/>
            </a:solidFill>
            <a:latin typeface="+mj-lt"/>
          </a:endParaRPr>
        </a:p>
        <a:p>
          <a:pPr marL="0" lvl="0" indent="0" algn="l" defTabSz="622300">
            <a:lnSpc>
              <a:spcPct val="100000"/>
            </a:lnSpc>
            <a:spcBef>
              <a:spcPct val="0"/>
            </a:spcBef>
            <a:spcAft>
              <a:spcPct val="35000"/>
            </a:spcAft>
            <a:buNone/>
          </a:pPr>
          <a:r>
            <a:rPr lang="en-US" sz="1400" kern="1200">
              <a:solidFill>
                <a:schemeClr val="bg1"/>
              </a:solidFill>
              <a:latin typeface="+mj-lt"/>
            </a:rPr>
            <a:t>Five interviews.</a:t>
          </a:r>
        </a:p>
      </dsp:txBody>
      <dsp:txXfrm>
        <a:off x="4651836" y="2293338"/>
        <a:ext cx="3332939" cy="916611"/>
      </dsp:txXfrm>
    </dsp:sp>
    <dsp:sp modelId="{8DC7B91D-6834-4737-A0F8-06A259C47553}">
      <dsp:nvSpPr>
        <dsp:cNvPr id="0" name=""/>
        <dsp:cNvSpPr/>
      </dsp:nvSpPr>
      <dsp:spPr>
        <a:xfrm>
          <a:off x="0" y="3439103"/>
          <a:ext cx="7984776" cy="916611"/>
        </a:xfrm>
        <a:prstGeom prst="roundRect">
          <a:avLst>
            <a:gd name="adj" fmla="val 10000"/>
          </a:avLst>
        </a:prstGeom>
        <a:solidFill>
          <a:schemeClr val="accent5">
            <a:lumMod val="75000"/>
          </a:schemeClr>
        </a:solidFill>
        <a:ln>
          <a:noFill/>
        </a:ln>
        <a:effectLst/>
      </dsp:spPr>
      <dsp:style>
        <a:lnRef idx="0">
          <a:scrgbClr r="0" g="0" b="0"/>
        </a:lnRef>
        <a:fillRef idx="1">
          <a:scrgbClr r="0" g="0" b="0"/>
        </a:fillRef>
        <a:effectRef idx="0">
          <a:scrgbClr r="0" g="0" b="0"/>
        </a:effectRef>
        <a:fontRef idx="minor"/>
      </dsp:style>
    </dsp:sp>
    <dsp:sp modelId="{5328124F-A467-4457-8CEA-12B6541C1C93}">
      <dsp:nvSpPr>
        <dsp:cNvPr id="0" name=""/>
        <dsp:cNvSpPr/>
      </dsp:nvSpPr>
      <dsp:spPr>
        <a:xfrm>
          <a:off x="277275" y="3645341"/>
          <a:ext cx="504136" cy="50413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331916F-402B-4F52-95C0-C15252E6A376}">
      <dsp:nvSpPr>
        <dsp:cNvPr id="0" name=""/>
        <dsp:cNvSpPr/>
      </dsp:nvSpPr>
      <dsp:spPr>
        <a:xfrm>
          <a:off x="1058686" y="3439103"/>
          <a:ext cx="3593149" cy="916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08" tIns="97008" rIns="97008" bIns="97008" numCol="1" spcCol="1270" anchor="ctr" anchorCtr="0">
          <a:noAutofit/>
        </a:bodyPr>
        <a:lstStyle/>
        <a:p>
          <a:pPr marL="0" lvl="0" indent="0" algn="l" defTabSz="977900">
            <a:lnSpc>
              <a:spcPct val="100000"/>
            </a:lnSpc>
            <a:spcBef>
              <a:spcPct val="0"/>
            </a:spcBef>
            <a:spcAft>
              <a:spcPct val="35000"/>
            </a:spcAft>
            <a:buNone/>
          </a:pPr>
          <a:r>
            <a:rPr lang="en-US" sz="2200" kern="1200"/>
            <a:t>Town Halls</a:t>
          </a:r>
        </a:p>
      </dsp:txBody>
      <dsp:txXfrm>
        <a:off x="1058686" y="3439103"/>
        <a:ext cx="3593149" cy="916611"/>
      </dsp:txXfrm>
    </dsp:sp>
    <dsp:sp modelId="{B93FDD89-4922-4AD6-818E-0F200D5A4870}">
      <dsp:nvSpPr>
        <dsp:cNvPr id="0" name=""/>
        <dsp:cNvSpPr/>
      </dsp:nvSpPr>
      <dsp:spPr>
        <a:xfrm>
          <a:off x="4651836" y="3439103"/>
          <a:ext cx="3332939" cy="916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08" tIns="97008" rIns="97008" bIns="97008" numCol="1" spcCol="1270" anchor="ctr" anchorCtr="0">
          <a:noAutofit/>
        </a:bodyPr>
        <a:lstStyle/>
        <a:p>
          <a:pPr marL="0" lvl="0" indent="0" algn="l" defTabSz="622300">
            <a:lnSpc>
              <a:spcPct val="100000"/>
            </a:lnSpc>
            <a:spcBef>
              <a:spcPct val="0"/>
            </a:spcBef>
            <a:spcAft>
              <a:spcPct val="35000"/>
            </a:spcAft>
            <a:buNone/>
          </a:pPr>
          <a:r>
            <a:rPr lang="en-US" sz="1400" kern="1200">
              <a:latin typeface="Work Sans"/>
            </a:rPr>
            <a:t>Five in-person. </a:t>
          </a:r>
        </a:p>
        <a:p>
          <a:pPr marL="0" lvl="0" indent="0" algn="l" defTabSz="622300">
            <a:lnSpc>
              <a:spcPct val="100000"/>
            </a:lnSpc>
            <a:spcBef>
              <a:spcPct val="0"/>
            </a:spcBef>
            <a:spcAft>
              <a:spcPct val="35000"/>
            </a:spcAft>
            <a:buNone/>
          </a:pPr>
          <a:r>
            <a:rPr lang="en-US" sz="1400" kern="1200">
              <a:latin typeface="Work Sans"/>
            </a:rPr>
            <a:t>Two virtual.</a:t>
          </a:r>
        </a:p>
      </dsp:txBody>
      <dsp:txXfrm>
        <a:off x="4651836" y="3439103"/>
        <a:ext cx="3332939" cy="9166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F311EB-A8B0-47CB-8137-8BC0BBF5D099}">
      <dsp:nvSpPr>
        <dsp:cNvPr id="0" name=""/>
        <dsp:cNvSpPr/>
      </dsp:nvSpPr>
      <dsp:spPr>
        <a:xfrm>
          <a:off x="0" y="527870"/>
          <a:ext cx="7866316" cy="23310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10514" tIns="416560" rIns="610514" bIns="142240" numCol="1" spcCol="1270" anchor="t" anchorCtr="0">
          <a:noAutofit/>
        </a:bodyPr>
        <a:lstStyle/>
        <a:p>
          <a:pPr marL="228600" lvl="1" indent="-228600" algn="l" defTabSz="889000" rtl="0">
            <a:lnSpc>
              <a:spcPct val="90000"/>
            </a:lnSpc>
            <a:spcBef>
              <a:spcPct val="0"/>
            </a:spcBef>
            <a:spcAft>
              <a:spcPct val="15000"/>
            </a:spcAft>
            <a:buChar char="•"/>
          </a:pPr>
          <a:r>
            <a:rPr lang="en-US" sz="2000" kern="1200"/>
            <a:t>Identify and discuss MPA goals and recommendations.</a:t>
          </a:r>
          <a:r>
            <a:rPr lang="en-US" sz="2000" kern="1200">
              <a:latin typeface="Work Sans"/>
            </a:rPr>
            <a:t> </a:t>
          </a:r>
          <a:endParaRPr lang="en-US" sz="2000" kern="1200"/>
        </a:p>
        <a:p>
          <a:pPr marL="228600" lvl="1" indent="-228600" algn="l" defTabSz="889000">
            <a:lnSpc>
              <a:spcPct val="90000"/>
            </a:lnSpc>
            <a:spcBef>
              <a:spcPct val="0"/>
            </a:spcBef>
            <a:spcAft>
              <a:spcPct val="15000"/>
            </a:spcAft>
            <a:buChar char="•"/>
          </a:pPr>
          <a:r>
            <a:rPr lang="en-US" sz="2000" kern="1200"/>
            <a:t>Propose strategies and initiatives under each recommendation.</a:t>
          </a:r>
        </a:p>
        <a:p>
          <a:pPr marL="228600" lvl="1" indent="-228600" algn="l" defTabSz="889000">
            <a:lnSpc>
              <a:spcPct val="90000"/>
            </a:lnSpc>
            <a:spcBef>
              <a:spcPct val="0"/>
            </a:spcBef>
            <a:spcAft>
              <a:spcPct val="15000"/>
            </a:spcAft>
            <a:buFont typeface="Arial" panose="020B0604020202020204" pitchFamily="34" charset="0"/>
            <a:buChar char="•"/>
          </a:pPr>
          <a:r>
            <a:rPr lang="en-US" sz="2000" b="0" i="0" kern="1200"/>
            <a:t>Select measures of success. </a:t>
          </a:r>
          <a:endParaRPr lang="en-US" sz="2000" kern="1200"/>
        </a:p>
        <a:p>
          <a:pPr marL="228600" lvl="1" indent="-228600" algn="l" defTabSz="889000">
            <a:lnSpc>
              <a:spcPct val="90000"/>
            </a:lnSpc>
            <a:spcBef>
              <a:spcPct val="0"/>
            </a:spcBef>
            <a:spcAft>
              <a:spcPct val="15000"/>
            </a:spcAft>
            <a:buFont typeface="Arial" panose="020B0604020202020204" pitchFamily="34" charset="0"/>
            <a:buChar char="•"/>
          </a:pPr>
          <a:r>
            <a:rPr lang="en-US" sz="2000" b="0" i="0" kern="1200"/>
            <a:t>Capture recommendations and submit recommendations to the full Steering Committee for the MPA. </a:t>
          </a:r>
        </a:p>
      </dsp:txBody>
      <dsp:txXfrm>
        <a:off x="0" y="527870"/>
        <a:ext cx="7866316" cy="2331000"/>
      </dsp:txXfrm>
    </dsp:sp>
    <dsp:sp modelId="{80FFB9ED-4EEE-472E-BC72-06B5F9D74EA9}">
      <dsp:nvSpPr>
        <dsp:cNvPr id="0" name=""/>
        <dsp:cNvSpPr/>
      </dsp:nvSpPr>
      <dsp:spPr>
        <a:xfrm>
          <a:off x="393315" y="232670"/>
          <a:ext cx="5506421" cy="590400"/>
        </a:xfrm>
        <a:prstGeom prst="roundRect">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8130" tIns="0" rIns="208130" bIns="0" numCol="1" spcCol="1270" anchor="ctr" anchorCtr="0">
          <a:noAutofit/>
        </a:bodyPr>
        <a:lstStyle/>
        <a:p>
          <a:pPr marL="0" lvl="0" indent="0" algn="l" defTabSz="889000">
            <a:lnSpc>
              <a:spcPct val="90000"/>
            </a:lnSpc>
            <a:spcBef>
              <a:spcPct val="0"/>
            </a:spcBef>
            <a:spcAft>
              <a:spcPct val="35000"/>
            </a:spcAft>
            <a:buNone/>
          </a:pPr>
          <a:r>
            <a:rPr lang="en-US" sz="2000" kern="1200"/>
            <a:t>Subcommittees were asked to:</a:t>
          </a:r>
        </a:p>
      </dsp:txBody>
      <dsp:txXfrm>
        <a:off x="422136" y="261491"/>
        <a:ext cx="5448779" cy="532758"/>
      </dsp:txXfrm>
    </dsp:sp>
    <dsp:sp modelId="{1A7EB0F2-1952-46AF-BD48-78BC010B1781}">
      <dsp:nvSpPr>
        <dsp:cNvPr id="0" name=""/>
        <dsp:cNvSpPr/>
      </dsp:nvSpPr>
      <dsp:spPr>
        <a:xfrm>
          <a:off x="0" y="3494741"/>
          <a:ext cx="7866316" cy="1135368"/>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10514" tIns="416560" rIns="610514" bIns="142240" numCol="1" spcCol="1270" anchor="t" anchorCtr="0">
          <a:noAutofit/>
        </a:bodyPr>
        <a:lstStyle/>
        <a:p>
          <a:pPr marL="228600" lvl="1" indent="-228600" algn="l" defTabSz="889000" rtl="0">
            <a:lnSpc>
              <a:spcPct val="90000"/>
            </a:lnSpc>
            <a:spcBef>
              <a:spcPct val="0"/>
            </a:spcBef>
            <a:spcAft>
              <a:spcPct val="15000"/>
            </a:spcAft>
            <a:buChar char="•"/>
          </a:pPr>
          <a:r>
            <a:rPr lang="en-US" sz="2000" kern="1200"/>
            <a:t>A total of 21 subcommittee discussions were held.</a:t>
          </a:r>
          <a:r>
            <a:rPr lang="en-US" sz="2000" kern="1200">
              <a:latin typeface="Work Sans"/>
            </a:rPr>
            <a:t> </a:t>
          </a:r>
          <a:endParaRPr lang="en-US" sz="2000" kern="1200"/>
        </a:p>
      </dsp:txBody>
      <dsp:txXfrm>
        <a:off x="0" y="3494741"/>
        <a:ext cx="7866316" cy="1135368"/>
      </dsp:txXfrm>
    </dsp:sp>
    <dsp:sp modelId="{104E2E47-A7D2-4BD2-8F35-00F6F5BB4996}">
      <dsp:nvSpPr>
        <dsp:cNvPr id="0" name=""/>
        <dsp:cNvSpPr/>
      </dsp:nvSpPr>
      <dsp:spPr>
        <a:xfrm>
          <a:off x="393315" y="2966870"/>
          <a:ext cx="5506421" cy="59040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8130" tIns="0" rIns="208130" bIns="0" numCol="1" spcCol="1270" anchor="ctr" anchorCtr="0">
          <a:noAutofit/>
        </a:bodyPr>
        <a:lstStyle/>
        <a:p>
          <a:pPr marL="0" lvl="0" indent="0" algn="l" defTabSz="889000" rtl="0">
            <a:lnSpc>
              <a:spcPct val="90000"/>
            </a:lnSpc>
            <a:spcBef>
              <a:spcPct val="0"/>
            </a:spcBef>
            <a:spcAft>
              <a:spcPct val="35000"/>
            </a:spcAft>
            <a:buNone/>
          </a:pPr>
          <a:r>
            <a:rPr lang="en-US" sz="2000" kern="1200">
              <a:latin typeface="Work Sans"/>
            </a:rPr>
            <a:t>Activities from April – June:</a:t>
          </a:r>
          <a:endParaRPr lang="en-US" sz="2000" kern="1200"/>
        </a:p>
      </dsp:txBody>
      <dsp:txXfrm>
        <a:off x="422136" y="2995691"/>
        <a:ext cx="5448779" cy="53275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53787F-5E00-47F2-814A-7183021D987F}">
      <dsp:nvSpPr>
        <dsp:cNvPr id="0" name=""/>
        <dsp:cNvSpPr/>
      </dsp:nvSpPr>
      <dsp:spPr>
        <a:xfrm>
          <a:off x="4017" y="686542"/>
          <a:ext cx="1539905" cy="615962"/>
        </a:xfrm>
        <a:prstGeom prst="rect">
          <a:avLst/>
        </a:prstGeom>
        <a:solidFill>
          <a:schemeClr val="accent2">
            <a:lumMod val="7500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US" sz="1300" b="1" kern="1200">
              <a:latin typeface="+mj-lt"/>
            </a:rPr>
            <a:t>Aging in Place</a:t>
          </a:r>
        </a:p>
      </dsp:txBody>
      <dsp:txXfrm>
        <a:off x="4017" y="686542"/>
        <a:ext cx="1539905" cy="615962"/>
      </dsp:txXfrm>
    </dsp:sp>
    <dsp:sp modelId="{3349A280-4C95-4A73-8BCF-4E104D7305A6}">
      <dsp:nvSpPr>
        <dsp:cNvPr id="0" name=""/>
        <dsp:cNvSpPr/>
      </dsp:nvSpPr>
      <dsp:spPr>
        <a:xfrm>
          <a:off x="4017" y="1302504"/>
          <a:ext cx="1539905" cy="2810880"/>
        </a:xfrm>
        <a:prstGeom prst="rect">
          <a:avLst/>
        </a:prstGeom>
        <a:solidFill>
          <a:schemeClr val="accent2">
            <a:lumMod val="20000"/>
            <a:lumOff val="80000"/>
            <a:alpha val="90000"/>
          </a:schemeClr>
        </a:solidFill>
        <a:ln w="12700" cap="flat" cmpd="sng" algn="ctr">
          <a:solidFill>
            <a:schemeClr val="accent2">
              <a:lumMod val="75000"/>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en-US" sz="1300" kern="1200">
              <a:latin typeface="+mj-lt"/>
            </a:rPr>
            <a:t>Healthcare</a:t>
          </a:r>
        </a:p>
        <a:p>
          <a:pPr marL="114300" lvl="1" indent="-114300" algn="l" defTabSz="577850">
            <a:lnSpc>
              <a:spcPct val="90000"/>
            </a:lnSpc>
            <a:spcBef>
              <a:spcPct val="0"/>
            </a:spcBef>
            <a:spcAft>
              <a:spcPct val="15000"/>
            </a:spcAft>
            <a:buChar char="•"/>
          </a:pPr>
          <a:r>
            <a:rPr lang="en-US" sz="1300" kern="1200">
              <a:latin typeface="+mj-lt"/>
            </a:rPr>
            <a:t>Coordination of Services and Person-Centered Services</a:t>
          </a:r>
        </a:p>
        <a:p>
          <a:pPr marL="114300" lvl="1" indent="-114300" algn="l" defTabSz="577850">
            <a:lnSpc>
              <a:spcPct val="90000"/>
            </a:lnSpc>
            <a:spcBef>
              <a:spcPct val="0"/>
            </a:spcBef>
            <a:spcAft>
              <a:spcPct val="15000"/>
            </a:spcAft>
            <a:buChar char="•"/>
          </a:pPr>
          <a:r>
            <a:rPr lang="en-US" sz="1300" kern="1200">
              <a:latin typeface="+mj-lt"/>
            </a:rPr>
            <a:t>Access to Home and Community-Based Services (HCBS)</a:t>
          </a:r>
        </a:p>
        <a:p>
          <a:pPr marL="114300" lvl="1" indent="-114300" algn="l" defTabSz="577850">
            <a:lnSpc>
              <a:spcPct val="90000"/>
            </a:lnSpc>
            <a:spcBef>
              <a:spcPct val="0"/>
            </a:spcBef>
            <a:spcAft>
              <a:spcPct val="15000"/>
            </a:spcAft>
            <a:buChar char="•"/>
          </a:pPr>
          <a:r>
            <a:rPr lang="en-US" sz="1300" kern="1200">
              <a:latin typeface="+mj-lt"/>
            </a:rPr>
            <a:t>Transportation and Vehicle Modifications</a:t>
          </a:r>
        </a:p>
      </dsp:txBody>
      <dsp:txXfrm>
        <a:off x="4017" y="1302504"/>
        <a:ext cx="1539905" cy="2810880"/>
      </dsp:txXfrm>
    </dsp:sp>
    <dsp:sp modelId="{66FBA6E0-D8A5-4F48-8906-D4A759A0C08B}">
      <dsp:nvSpPr>
        <dsp:cNvPr id="0" name=""/>
        <dsp:cNvSpPr/>
      </dsp:nvSpPr>
      <dsp:spPr>
        <a:xfrm>
          <a:off x="1759509" y="686542"/>
          <a:ext cx="1539905" cy="615962"/>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US" sz="1300" b="1" kern="1200">
              <a:latin typeface="+mj-lt"/>
            </a:rPr>
            <a:t>Aging with Economic Security</a:t>
          </a:r>
        </a:p>
      </dsp:txBody>
      <dsp:txXfrm>
        <a:off x="1759509" y="686542"/>
        <a:ext cx="1539905" cy="615962"/>
      </dsp:txXfrm>
    </dsp:sp>
    <dsp:sp modelId="{AF59A6C9-6597-48C1-B19C-CEAD9EBB8BA5}">
      <dsp:nvSpPr>
        <dsp:cNvPr id="0" name=""/>
        <dsp:cNvSpPr/>
      </dsp:nvSpPr>
      <dsp:spPr>
        <a:xfrm>
          <a:off x="1759509" y="1302504"/>
          <a:ext cx="1539905" cy="2810880"/>
        </a:xfrm>
        <a:prstGeom prst="rect">
          <a:avLst/>
        </a:prstGeom>
        <a:solidFill>
          <a:schemeClr val="accent3">
            <a:lumMod val="20000"/>
            <a:lumOff val="80000"/>
            <a:alpha val="90000"/>
          </a:schemeClr>
        </a:solidFill>
        <a:ln w="12700" cap="flat" cmpd="sng" algn="ctr">
          <a:solidFill>
            <a:schemeClr val="accent3">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en-US" sz="1300" kern="1200">
              <a:latin typeface="+mj-lt"/>
            </a:rPr>
            <a:t>Affordable and Accessible Housing</a:t>
          </a:r>
        </a:p>
        <a:p>
          <a:pPr marL="114300" lvl="1" indent="-114300" algn="l" defTabSz="577850">
            <a:lnSpc>
              <a:spcPct val="90000"/>
            </a:lnSpc>
            <a:spcBef>
              <a:spcPct val="0"/>
            </a:spcBef>
            <a:spcAft>
              <a:spcPct val="15000"/>
            </a:spcAft>
            <a:buChar char="•"/>
          </a:pPr>
          <a:r>
            <a:rPr lang="en-US" sz="1300" kern="1200">
              <a:latin typeface="+mj-lt"/>
            </a:rPr>
            <a:t>Paying for Long-term Care</a:t>
          </a:r>
        </a:p>
        <a:p>
          <a:pPr marL="114300" lvl="1" indent="-114300" algn="l" defTabSz="577850">
            <a:lnSpc>
              <a:spcPct val="90000"/>
            </a:lnSpc>
            <a:spcBef>
              <a:spcPct val="0"/>
            </a:spcBef>
            <a:spcAft>
              <a:spcPct val="15000"/>
            </a:spcAft>
            <a:buChar char="•"/>
          </a:pPr>
          <a:r>
            <a:rPr lang="en-US" sz="1300" kern="1200">
              <a:latin typeface="+mj-lt"/>
            </a:rPr>
            <a:t>Paying for In-Home Services</a:t>
          </a:r>
        </a:p>
        <a:p>
          <a:pPr marL="114300" lvl="1" indent="-114300" algn="l" defTabSz="577850">
            <a:lnSpc>
              <a:spcPct val="90000"/>
            </a:lnSpc>
            <a:spcBef>
              <a:spcPct val="0"/>
            </a:spcBef>
            <a:spcAft>
              <a:spcPct val="15000"/>
            </a:spcAft>
            <a:buChar char="•"/>
          </a:pPr>
          <a:r>
            <a:rPr lang="en-US" sz="1300" kern="1200">
              <a:latin typeface="+mj-lt"/>
            </a:rPr>
            <a:t>Healthcare Coverage</a:t>
          </a:r>
        </a:p>
        <a:p>
          <a:pPr marL="114300" lvl="1" indent="-114300" algn="l" defTabSz="577850">
            <a:lnSpc>
              <a:spcPct val="90000"/>
            </a:lnSpc>
            <a:spcBef>
              <a:spcPct val="0"/>
            </a:spcBef>
            <a:spcAft>
              <a:spcPct val="15000"/>
            </a:spcAft>
            <a:buChar char="•"/>
          </a:pPr>
          <a:r>
            <a:rPr lang="en-US" sz="1300" kern="1200">
              <a:latin typeface="+mj-lt"/>
            </a:rPr>
            <a:t>Paying for Medications</a:t>
          </a:r>
        </a:p>
      </dsp:txBody>
      <dsp:txXfrm>
        <a:off x="1759509" y="1302504"/>
        <a:ext cx="1539905" cy="2810880"/>
      </dsp:txXfrm>
    </dsp:sp>
    <dsp:sp modelId="{68D41EE2-9DB1-4EF2-BB5B-7ED2AF14781B}">
      <dsp:nvSpPr>
        <dsp:cNvPr id="0" name=""/>
        <dsp:cNvSpPr/>
      </dsp:nvSpPr>
      <dsp:spPr>
        <a:xfrm>
          <a:off x="3515002" y="670065"/>
          <a:ext cx="1539905" cy="615962"/>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US" sz="1300" b="1" kern="1200">
              <a:latin typeface="+mj-lt"/>
            </a:rPr>
            <a:t>Living Better Longer</a:t>
          </a:r>
        </a:p>
      </dsp:txBody>
      <dsp:txXfrm>
        <a:off x="3515002" y="670065"/>
        <a:ext cx="1539905" cy="615962"/>
      </dsp:txXfrm>
    </dsp:sp>
    <dsp:sp modelId="{3CFC0D75-9669-42AA-9B4B-20BB3A5DCD32}">
      <dsp:nvSpPr>
        <dsp:cNvPr id="0" name=""/>
        <dsp:cNvSpPr/>
      </dsp:nvSpPr>
      <dsp:spPr>
        <a:xfrm>
          <a:off x="3515002" y="1302504"/>
          <a:ext cx="1539905" cy="2810880"/>
        </a:xfrm>
        <a:prstGeom prst="rect">
          <a:avLst/>
        </a:prstGeom>
        <a:solidFill>
          <a:schemeClr val="accent4">
            <a:lumMod val="20000"/>
            <a:lumOff val="80000"/>
            <a:alpha val="90000"/>
          </a:schemeClr>
        </a:solidFill>
        <a:ln w="12700" cap="flat" cmpd="sng" algn="ctr">
          <a:solidFill>
            <a:schemeClr val="accent4">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en-US" sz="1300" kern="1200">
              <a:latin typeface="+mj-lt"/>
            </a:rPr>
            <a:t>Nutrition and Food Security</a:t>
          </a:r>
        </a:p>
        <a:p>
          <a:pPr marL="114300" lvl="1" indent="-114300" algn="l" defTabSz="577850">
            <a:lnSpc>
              <a:spcPct val="90000"/>
            </a:lnSpc>
            <a:spcBef>
              <a:spcPct val="0"/>
            </a:spcBef>
            <a:spcAft>
              <a:spcPct val="15000"/>
            </a:spcAft>
            <a:buChar char="•"/>
          </a:pPr>
          <a:r>
            <a:rPr lang="en-US" sz="1300" kern="1200">
              <a:latin typeface="+mj-lt"/>
            </a:rPr>
            <a:t>Behavioral Health</a:t>
          </a:r>
        </a:p>
        <a:p>
          <a:pPr marL="114300" lvl="1" indent="-114300" algn="l" defTabSz="577850">
            <a:lnSpc>
              <a:spcPct val="90000"/>
            </a:lnSpc>
            <a:spcBef>
              <a:spcPct val="0"/>
            </a:spcBef>
            <a:spcAft>
              <a:spcPct val="15000"/>
            </a:spcAft>
            <a:buChar char="•"/>
          </a:pPr>
          <a:r>
            <a:rPr lang="en-US" sz="1300" kern="1200">
              <a:latin typeface="+mj-lt"/>
            </a:rPr>
            <a:t>Health Equity</a:t>
          </a:r>
        </a:p>
        <a:p>
          <a:pPr marL="114300" lvl="1" indent="-114300" algn="l" defTabSz="577850">
            <a:lnSpc>
              <a:spcPct val="90000"/>
            </a:lnSpc>
            <a:spcBef>
              <a:spcPct val="0"/>
            </a:spcBef>
            <a:spcAft>
              <a:spcPct val="15000"/>
            </a:spcAft>
            <a:buChar char="•"/>
          </a:pPr>
          <a:r>
            <a:rPr lang="en-US" sz="1300" kern="1200">
              <a:latin typeface="+mj-lt"/>
            </a:rPr>
            <a:t>Exercise and Physical Activity</a:t>
          </a:r>
        </a:p>
        <a:p>
          <a:pPr marL="114300" lvl="1" indent="-114300" algn="l" defTabSz="577850">
            <a:lnSpc>
              <a:spcPct val="90000"/>
            </a:lnSpc>
            <a:spcBef>
              <a:spcPct val="0"/>
            </a:spcBef>
            <a:spcAft>
              <a:spcPct val="15000"/>
            </a:spcAft>
            <a:buChar char="•"/>
          </a:pPr>
          <a:r>
            <a:rPr lang="en-US" sz="1300" kern="1200">
              <a:latin typeface="+mj-lt"/>
            </a:rPr>
            <a:t>Safety and Emergency Preparedness</a:t>
          </a:r>
        </a:p>
      </dsp:txBody>
      <dsp:txXfrm>
        <a:off x="3515002" y="1302504"/>
        <a:ext cx="1539905" cy="2810880"/>
      </dsp:txXfrm>
    </dsp:sp>
    <dsp:sp modelId="{781784E8-9249-4ED7-BE40-CFC8C0F8F2BD}">
      <dsp:nvSpPr>
        <dsp:cNvPr id="0" name=""/>
        <dsp:cNvSpPr/>
      </dsp:nvSpPr>
      <dsp:spPr>
        <a:xfrm>
          <a:off x="5270495" y="686542"/>
          <a:ext cx="1539905" cy="615962"/>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US" sz="1300" b="1" kern="1200">
              <a:latin typeface="+mj-lt"/>
            </a:rPr>
            <a:t>Supporting Caregivers</a:t>
          </a:r>
        </a:p>
      </dsp:txBody>
      <dsp:txXfrm>
        <a:off x="5270495" y="686542"/>
        <a:ext cx="1539905" cy="615962"/>
      </dsp:txXfrm>
    </dsp:sp>
    <dsp:sp modelId="{2E697797-3418-448C-BC2D-33A3E5FE6259}">
      <dsp:nvSpPr>
        <dsp:cNvPr id="0" name=""/>
        <dsp:cNvSpPr/>
      </dsp:nvSpPr>
      <dsp:spPr>
        <a:xfrm>
          <a:off x="5270495" y="1302504"/>
          <a:ext cx="1539905" cy="2810880"/>
        </a:xfrm>
        <a:prstGeom prst="rect">
          <a:avLst/>
        </a:prstGeom>
        <a:solidFill>
          <a:schemeClr val="accent5">
            <a:lumMod val="20000"/>
            <a:lumOff val="80000"/>
            <a:alpha val="90000"/>
          </a:schemeClr>
        </a:solidFill>
        <a:ln w="12700" cap="flat" cmpd="sng" algn="ctr">
          <a:solidFill>
            <a:schemeClr val="accent5">
              <a:lumMod val="75000"/>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en-US" sz="1300" kern="1200">
              <a:latin typeface="+mj-lt"/>
            </a:rPr>
            <a:t>Direct Care Professionals</a:t>
          </a:r>
        </a:p>
        <a:p>
          <a:pPr marL="114300" lvl="1" indent="-114300" algn="l" defTabSz="577850">
            <a:lnSpc>
              <a:spcPct val="90000"/>
            </a:lnSpc>
            <a:spcBef>
              <a:spcPct val="0"/>
            </a:spcBef>
            <a:spcAft>
              <a:spcPct val="15000"/>
            </a:spcAft>
            <a:buChar char="•"/>
          </a:pPr>
          <a:r>
            <a:rPr lang="en-US" sz="1300" kern="1200">
              <a:latin typeface="+mj-lt"/>
            </a:rPr>
            <a:t>Workforce Shortages</a:t>
          </a:r>
        </a:p>
        <a:p>
          <a:pPr marL="114300" lvl="1" indent="-114300" algn="l" defTabSz="577850">
            <a:lnSpc>
              <a:spcPct val="90000"/>
            </a:lnSpc>
            <a:spcBef>
              <a:spcPct val="0"/>
            </a:spcBef>
            <a:spcAft>
              <a:spcPct val="15000"/>
            </a:spcAft>
            <a:buChar char="•"/>
          </a:pPr>
          <a:r>
            <a:rPr lang="en-US" sz="1300" kern="1200">
              <a:latin typeface="+mj-lt"/>
            </a:rPr>
            <a:t>Informal Caregiver Support</a:t>
          </a:r>
        </a:p>
        <a:p>
          <a:pPr marL="114300" lvl="1" indent="-114300" algn="l" defTabSz="577850">
            <a:lnSpc>
              <a:spcPct val="90000"/>
            </a:lnSpc>
            <a:spcBef>
              <a:spcPct val="0"/>
            </a:spcBef>
            <a:spcAft>
              <a:spcPct val="15000"/>
            </a:spcAft>
            <a:buChar char="•"/>
          </a:pPr>
          <a:r>
            <a:rPr lang="en-US" sz="1300" kern="1200">
              <a:latin typeface="+mj-lt"/>
            </a:rPr>
            <a:t>Dementia Supports</a:t>
          </a:r>
        </a:p>
        <a:p>
          <a:pPr marL="114300" lvl="1" indent="-114300" algn="l" defTabSz="577850">
            <a:lnSpc>
              <a:spcPct val="90000"/>
            </a:lnSpc>
            <a:spcBef>
              <a:spcPct val="0"/>
            </a:spcBef>
            <a:spcAft>
              <a:spcPct val="15000"/>
            </a:spcAft>
            <a:buChar char="•"/>
          </a:pPr>
          <a:r>
            <a:rPr lang="en-US" sz="1300" kern="1200">
              <a:latin typeface="+mj-lt"/>
            </a:rPr>
            <a:t>Respite Care</a:t>
          </a:r>
        </a:p>
      </dsp:txBody>
      <dsp:txXfrm>
        <a:off x="5270495" y="1302504"/>
        <a:ext cx="1539905" cy="2810880"/>
      </dsp:txXfrm>
    </dsp:sp>
    <dsp:sp modelId="{81347D37-1AB6-4453-9C4E-9E2AD8F90653}">
      <dsp:nvSpPr>
        <dsp:cNvPr id="0" name=""/>
        <dsp:cNvSpPr/>
      </dsp:nvSpPr>
      <dsp:spPr>
        <a:xfrm>
          <a:off x="7025987" y="686542"/>
          <a:ext cx="1539905" cy="615962"/>
        </a:xfrm>
        <a:prstGeom prst="rect">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rtl="0">
            <a:lnSpc>
              <a:spcPct val="90000"/>
            </a:lnSpc>
            <a:spcBef>
              <a:spcPct val="0"/>
            </a:spcBef>
            <a:spcAft>
              <a:spcPct val="35000"/>
            </a:spcAft>
            <a:buNone/>
          </a:pPr>
          <a:r>
            <a:rPr lang="en-US" sz="1300" b="1" kern="1200">
              <a:latin typeface="+mj-lt"/>
            </a:rPr>
            <a:t>Social Engagement</a:t>
          </a:r>
        </a:p>
      </dsp:txBody>
      <dsp:txXfrm>
        <a:off x="7025987" y="686542"/>
        <a:ext cx="1539905" cy="615962"/>
      </dsp:txXfrm>
    </dsp:sp>
    <dsp:sp modelId="{20810971-1D6B-4F90-A567-733D07EE3845}">
      <dsp:nvSpPr>
        <dsp:cNvPr id="0" name=""/>
        <dsp:cNvSpPr/>
      </dsp:nvSpPr>
      <dsp:spPr>
        <a:xfrm>
          <a:off x="7025987" y="1302504"/>
          <a:ext cx="1539905" cy="2810880"/>
        </a:xfrm>
        <a:prstGeom prst="rect">
          <a:avLst/>
        </a:prstGeom>
        <a:solidFill>
          <a:schemeClr val="accent6">
            <a:lumMod val="20000"/>
            <a:lumOff val="80000"/>
            <a:alpha val="90000"/>
          </a:schemeClr>
        </a:solidFill>
        <a:ln w="12700" cap="flat" cmpd="sng" algn="ctr">
          <a:solidFill>
            <a:schemeClr val="accent6">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en-US" sz="1300" kern="1200">
              <a:latin typeface="+mj-lt"/>
            </a:rPr>
            <a:t>Companionship</a:t>
          </a:r>
        </a:p>
        <a:p>
          <a:pPr marL="114300" lvl="1" indent="-114300" algn="l" defTabSz="577850">
            <a:lnSpc>
              <a:spcPct val="90000"/>
            </a:lnSpc>
            <a:spcBef>
              <a:spcPct val="0"/>
            </a:spcBef>
            <a:spcAft>
              <a:spcPct val="15000"/>
            </a:spcAft>
            <a:buChar char="•"/>
          </a:pPr>
          <a:r>
            <a:rPr lang="en-US" sz="1300" kern="1200">
              <a:latin typeface="+mj-lt"/>
            </a:rPr>
            <a:t>Access to the Internet</a:t>
          </a:r>
        </a:p>
        <a:p>
          <a:pPr marL="114300" lvl="1" indent="-114300" algn="l" defTabSz="577850">
            <a:lnSpc>
              <a:spcPct val="90000"/>
            </a:lnSpc>
            <a:spcBef>
              <a:spcPct val="0"/>
            </a:spcBef>
            <a:spcAft>
              <a:spcPct val="15000"/>
            </a:spcAft>
            <a:buChar char="•"/>
          </a:pPr>
          <a:r>
            <a:rPr lang="en-US" sz="1300" kern="1200">
              <a:latin typeface="+mj-lt"/>
            </a:rPr>
            <a:t>Transportation</a:t>
          </a:r>
        </a:p>
        <a:p>
          <a:pPr marL="114300" lvl="1" indent="-114300" algn="l" defTabSz="577850">
            <a:lnSpc>
              <a:spcPct val="90000"/>
            </a:lnSpc>
            <a:spcBef>
              <a:spcPct val="0"/>
            </a:spcBef>
            <a:spcAft>
              <a:spcPct val="15000"/>
            </a:spcAft>
            <a:buChar char="•"/>
          </a:pPr>
          <a:r>
            <a:rPr lang="en-US" sz="1300" kern="1200">
              <a:latin typeface="+mj-lt"/>
            </a:rPr>
            <a:t>Multi-generational Social Engagement</a:t>
          </a:r>
        </a:p>
      </dsp:txBody>
      <dsp:txXfrm>
        <a:off x="7025987" y="1302504"/>
        <a:ext cx="1539905" cy="281088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1DC971-51F2-46BD-B1C7-07A45E264C12}">
      <dsp:nvSpPr>
        <dsp:cNvPr id="0" name=""/>
        <dsp:cNvSpPr/>
      </dsp:nvSpPr>
      <dsp:spPr>
        <a:xfrm>
          <a:off x="0" y="4473396"/>
          <a:ext cx="5000124" cy="978669"/>
        </a:xfrm>
        <a:prstGeom prst="rect">
          <a:avLst/>
        </a:prstGeom>
        <a:solidFill>
          <a:schemeClr val="accent2">
            <a:lumMod val="75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a:t>Today’s Subcommittee Recommendations:</a:t>
          </a:r>
        </a:p>
      </dsp:txBody>
      <dsp:txXfrm>
        <a:off x="0" y="4473396"/>
        <a:ext cx="5000124" cy="528481"/>
      </dsp:txXfrm>
    </dsp:sp>
    <dsp:sp modelId="{48F9805F-436C-42A7-BBD4-39CF92E5DF19}">
      <dsp:nvSpPr>
        <dsp:cNvPr id="0" name=""/>
        <dsp:cNvSpPr/>
      </dsp:nvSpPr>
      <dsp:spPr>
        <a:xfrm>
          <a:off x="0" y="4982304"/>
          <a:ext cx="2500062" cy="450188"/>
        </a:xfrm>
        <a:prstGeom prst="rect">
          <a:avLst/>
        </a:prstGeom>
        <a:solidFill>
          <a:schemeClr val="accent2">
            <a:lumMod val="20000"/>
            <a:lumOff val="80000"/>
            <a:alpha val="90000"/>
          </a:schemeClr>
        </a:solidFill>
        <a:ln w="635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marL="0" lvl="0" indent="0" algn="ctr" defTabSz="577850" rtl="0">
            <a:lnSpc>
              <a:spcPct val="90000"/>
            </a:lnSpc>
            <a:spcBef>
              <a:spcPct val="0"/>
            </a:spcBef>
            <a:spcAft>
              <a:spcPct val="35000"/>
            </a:spcAft>
            <a:buNone/>
          </a:pPr>
          <a:r>
            <a:rPr lang="en-US" sz="1300" kern="1200">
              <a:latin typeface="Work Sans"/>
            </a:rPr>
            <a:t>Aging in Place</a:t>
          </a:r>
          <a:endParaRPr lang="en-US" sz="1300" kern="1200"/>
        </a:p>
      </dsp:txBody>
      <dsp:txXfrm>
        <a:off x="0" y="4982304"/>
        <a:ext cx="2500062" cy="450188"/>
      </dsp:txXfrm>
    </dsp:sp>
    <dsp:sp modelId="{F2D48830-81EC-430C-85BB-5F01875DB892}">
      <dsp:nvSpPr>
        <dsp:cNvPr id="0" name=""/>
        <dsp:cNvSpPr/>
      </dsp:nvSpPr>
      <dsp:spPr>
        <a:xfrm>
          <a:off x="2500062" y="4982304"/>
          <a:ext cx="2500062" cy="450188"/>
        </a:xfrm>
        <a:prstGeom prst="rect">
          <a:avLst/>
        </a:prstGeom>
        <a:solidFill>
          <a:schemeClr val="accent2">
            <a:lumMod val="20000"/>
            <a:lumOff val="80000"/>
            <a:alpha val="90000"/>
          </a:schemeClr>
        </a:solidFill>
        <a:ln w="6350" cap="flat" cmpd="sng" algn="ctr">
          <a:solidFill>
            <a:schemeClr val="accent3">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marL="0" lvl="0" indent="0" algn="ctr" defTabSz="577850" rtl="0">
            <a:lnSpc>
              <a:spcPct val="90000"/>
            </a:lnSpc>
            <a:spcBef>
              <a:spcPct val="0"/>
            </a:spcBef>
            <a:spcAft>
              <a:spcPct val="35000"/>
            </a:spcAft>
            <a:buNone/>
          </a:pPr>
          <a:r>
            <a:rPr lang="en-US" sz="1300" kern="1200">
              <a:latin typeface="Work Sans"/>
            </a:rPr>
            <a:t>Aging with Economic Security</a:t>
          </a:r>
          <a:endParaRPr lang="en-US" sz="1300" kern="1200"/>
        </a:p>
      </dsp:txBody>
      <dsp:txXfrm>
        <a:off x="2500062" y="4982304"/>
        <a:ext cx="2500062" cy="450188"/>
      </dsp:txXfrm>
    </dsp:sp>
    <dsp:sp modelId="{4A3527A5-228A-4E63-AA87-C1779B926B34}">
      <dsp:nvSpPr>
        <dsp:cNvPr id="0" name=""/>
        <dsp:cNvSpPr/>
      </dsp:nvSpPr>
      <dsp:spPr>
        <a:xfrm rot="10800000">
          <a:off x="0" y="2982882"/>
          <a:ext cx="5000124" cy="1505194"/>
        </a:xfrm>
        <a:prstGeom prst="upArrowCallout">
          <a:avLst/>
        </a:prstGeom>
        <a:solidFill>
          <a:schemeClr val="accent3"/>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a:t>Discussion to follow</a:t>
          </a:r>
        </a:p>
      </dsp:txBody>
      <dsp:txXfrm rot="10800000">
        <a:off x="0" y="2982882"/>
        <a:ext cx="5000124" cy="978030"/>
      </dsp:txXfrm>
    </dsp:sp>
    <dsp:sp modelId="{B7482060-9429-493A-AB52-80FD8E966109}">
      <dsp:nvSpPr>
        <dsp:cNvPr id="0" name=""/>
        <dsp:cNvSpPr/>
      </dsp:nvSpPr>
      <dsp:spPr>
        <a:xfrm rot="10800000">
          <a:off x="0" y="1492368"/>
          <a:ext cx="5000124" cy="1505194"/>
        </a:xfrm>
        <a:prstGeom prst="upArrowCallout">
          <a:avLst/>
        </a:prstGeom>
        <a:solidFill>
          <a:schemeClr val="accent4"/>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a:t>Consider the following as applicable:</a:t>
          </a:r>
        </a:p>
      </dsp:txBody>
      <dsp:txXfrm rot="-10800000">
        <a:off x="0" y="1492368"/>
        <a:ext cx="5000124" cy="528323"/>
      </dsp:txXfrm>
    </dsp:sp>
    <dsp:sp modelId="{9E238D70-1240-41F8-BAD3-1A1485181E4A}">
      <dsp:nvSpPr>
        <dsp:cNvPr id="0" name=""/>
        <dsp:cNvSpPr/>
      </dsp:nvSpPr>
      <dsp:spPr>
        <a:xfrm>
          <a:off x="2441" y="2020691"/>
          <a:ext cx="1665080" cy="450053"/>
        </a:xfrm>
        <a:prstGeom prst="rect">
          <a:avLst/>
        </a:prstGeom>
        <a:solidFill>
          <a:schemeClr val="accent4">
            <a:lumMod val="20000"/>
            <a:lumOff val="80000"/>
            <a:alpha val="90000"/>
          </a:schemeClr>
        </a:solidFill>
        <a:ln w="6350" cap="flat" cmpd="sng" algn="ctr">
          <a:solidFill>
            <a:schemeClr val="accent4">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marL="0" lvl="0" indent="0" algn="ctr" defTabSz="577850">
            <a:lnSpc>
              <a:spcPct val="90000"/>
            </a:lnSpc>
            <a:spcBef>
              <a:spcPct val="0"/>
            </a:spcBef>
            <a:spcAft>
              <a:spcPct val="35000"/>
            </a:spcAft>
            <a:buNone/>
          </a:pPr>
          <a:r>
            <a:rPr lang="en-US" sz="1300" kern="1200"/>
            <a:t>Gaps and overlap in recommendations</a:t>
          </a:r>
        </a:p>
      </dsp:txBody>
      <dsp:txXfrm>
        <a:off x="2441" y="2020691"/>
        <a:ext cx="1665080" cy="450053"/>
      </dsp:txXfrm>
    </dsp:sp>
    <dsp:sp modelId="{88A4F80B-6E8C-4EEF-9EFD-E86078A125AE}">
      <dsp:nvSpPr>
        <dsp:cNvPr id="0" name=""/>
        <dsp:cNvSpPr/>
      </dsp:nvSpPr>
      <dsp:spPr>
        <a:xfrm>
          <a:off x="1667521" y="2020691"/>
          <a:ext cx="1665080" cy="450053"/>
        </a:xfrm>
        <a:prstGeom prst="rect">
          <a:avLst/>
        </a:prstGeom>
        <a:solidFill>
          <a:schemeClr val="accent4">
            <a:lumMod val="40000"/>
            <a:lumOff val="60000"/>
            <a:alpha val="90000"/>
          </a:schemeClr>
        </a:solidFill>
        <a:ln w="6350" cap="flat" cmpd="sng" algn="ctr">
          <a:solidFill>
            <a:schemeClr val="accent5">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marL="0" lvl="0" indent="0" algn="ctr" defTabSz="577850">
            <a:lnSpc>
              <a:spcPct val="90000"/>
            </a:lnSpc>
            <a:spcBef>
              <a:spcPct val="0"/>
            </a:spcBef>
            <a:spcAft>
              <a:spcPct val="35000"/>
            </a:spcAft>
            <a:buNone/>
          </a:pPr>
          <a:r>
            <a:rPr lang="en-US" sz="1300" kern="1200"/>
            <a:t>Conflicting recommendations</a:t>
          </a:r>
        </a:p>
      </dsp:txBody>
      <dsp:txXfrm>
        <a:off x="1667521" y="2020691"/>
        <a:ext cx="1665080" cy="450053"/>
      </dsp:txXfrm>
    </dsp:sp>
    <dsp:sp modelId="{E64E01D1-6312-483F-9538-02355219DEE6}">
      <dsp:nvSpPr>
        <dsp:cNvPr id="0" name=""/>
        <dsp:cNvSpPr/>
      </dsp:nvSpPr>
      <dsp:spPr>
        <a:xfrm>
          <a:off x="3332602" y="2020691"/>
          <a:ext cx="1665080" cy="450053"/>
        </a:xfrm>
        <a:prstGeom prst="rect">
          <a:avLst/>
        </a:prstGeom>
        <a:solidFill>
          <a:schemeClr val="accent4">
            <a:lumMod val="20000"/>
            <a:lumOff val="80000"/>
            <a:alpha val="90000"/>
          </a:schemeClr>
        </a:solidFill>
        <a:ln w="6350" cap="flat" cmpd="sng" algn="ctr">
          <a:solidFill>
            <a:schemeClr val="accent6">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marL="0" lvl="0" indent="0" algn="ctr" defTabSz="577850">
            <a:lnSpc>
              <a:spcPct val="90000"/>
            </a:lnSpc>
            <a:spcBef>
              <a:spcPct val="0"/>
            </a:spcBef>
            <a:spcAft>
              <a:spcPct val="35000"/>
            </a:spcAft>
            <a:buNone/>
          </a:pPr>
          <a:r>
            <a:rPr lang="en-US" sz="1300" kern="1200"/>
            <a:t>Complementary recommendations</a:t>
          </a:r>
        </a:p>
      </dsp:txBody>
      <dsp:txXfrm>
        <a:off x="3332602" y="2020691"/>
        <a:ext cx="1665080" cy="450053"/>
      </dsp:txXfrm>
    </dsp:sp>
    <dsp:sp modelId="{EC0C26B9-D33E-46EA-8C39-3BF5D867E840}">
      <dsp:nvSpPr>
        <dsp:cNvPr id="0" name=""/>
        <dsp:cNvSpPr/>
      </dsp:nvSpPr>
      <dsp:spPr>
        <a:xfrm rot="10800000">
          <a:off x="0" y="1854"/>
          <a:ext cx="5000124" cy="1505194"/>
        </a:xfrm>
        <a:prstGeom prst="upArrowCallout">
          <a:avLst/>
        </a:prstGeom>
        <a:solidFill>
          <a:schemeClr val="accent5">
            <a:lumMod val="75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a:t>Each subcommittee lead will lay out subcommittee recommendations to be incorporated into Steering Committee Recommendation Package</a:t>
          </a:r>
        </a:p>
      </dsp:txBody>
      <dsp:txXfrm rot="10800000">
        <a:off x="0" y="1854"/>
        <a:ext cx="5000124" cy="97803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16946A-13EF-4820-A170-9542B84A82CA}">
      <dsp:nvSpPr>
        <dsp:cNvPr id="0" name=""/>
        <dsp:cNvSpPr/>
      </dsp:nvSpPr>
      <dsp:spPr>
        <a:xfrm>
          <a:off x="0" y="0"/>
          <a:ext cx="8201568" cy="1258064"/>
        </a:xfrm>
        <a:prstGeom prst="rect">
          <a:avLst/>
        </a:prstGeom>
        <a:solidFill>
          <a:schemeClr val="accent1"/>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Font typeface="Arial" panose="020B0604020202020204" pitchFamily="34" charset="0"/>
            <a:buNone/>
          </a:pPr>
          <a:r>
            <a:rPr lang="en-US" sz="2400" kern="1200"/>
            <a:t>Consider the following, as applicable:</a:t>
          </a:r>
        </a:p>
      </dsp:txBody>
      <dsp:txXfrm>
        <a:off x="0" y="0"/>
        <a:ext cx="8201568" cy="1258064"/>
      </dsp:txXfrm>
    </dsp:sp>
    <dsp:sp modelId="{AD1F4795-8F02-4C92-9E63-DE64D4D8CA72}">
      <dsp:nvSpPr>
        <dsp:cNvPr id="0" name=""/>
        <dsp:cNvSpPr/>
      </dsp:nvSpPr>
      <dsp:spPr>
        <a:xfrm>
          <a:off x="4004" y="1258064"/>
          <a:ext cx="2731186" cy="2641934"/>
        </a:xfrm>
        <a:prstGeom prst="rect">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Font typeface="Arial" panose="020B0604020202020204" pitchFamily="34" charset="0"/>
            <a:buNone/>
          </a:pPr>
          <a:r>
            <a:rPr lang="en-US" sz="2000" kern="1200"/>
            <a:t>Gaps and overlap in recommendations</a:t>
          </a:r>
        </a:p>
      </dsp:txBody>
      <dsp:txXfrm>
        <a:off x="4004" y="1258064"/>
        <a:ext cx="2731186" cy="2641934"/>
      </dsp:txXfrm>
    </dsp:sp>
    <dsp:sp modelId="{C231E569-E786-4933-9F10-1E5B2433097D}">
      <dsp:nvSpPr>
        <dsp:cNvPr id="0" name=""/>
        <dsp:cNvSpPr/>
      </dsp:nvSpPr>
      <dsp:spPr>
        <a:xfrm>
          <a:off x="2735190" y="1258064"/>
          <a:ext cx="2731186" cy="2641934"/>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Font typeface="Arial" panose="020B0604020202020204" pitchFamily="34" charset="0"/>
            <a:buNone/>
          </a:pPr>
          <a:r>
            <a:rPr lang="en-US" sz="2000" kern="1200"/>
            <a:t>Conflicting recommendations</a:t>
          </a:r>
        </a:p>
      </dsp:txBody>
      <dsp:txXfrm>
        <a:off x="2735190" y="1258064"/>
        <a:ext cx="2731186" cy="2641934"/>
      </dsp:txXfrm>
    </dsp:sp>
    <dsp:sp modelId="{441E9094-5860-438F-B887-B794C1526397}">
      <dsp:nvSpPr>
        <dsp:cNvPr id="0" name=""/>
        <dsp:cNvSpPr/>
      </dsp:nvSpPr>
      <dsp:spPr>
        <a:xfrm>
          <a:off x="5466377" y="1258064"/>
          <a:ext cx="2731186" cy="2641934"/>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Font typeface="Arial" panose="020B0604020202020204" pitchFamily="34" charset="0"/>
            <a:buNone/>
          </a:pPr>
          <a:r>
            <a:rPr lang="en-US" sz="2000" kern="1200"/>
            <a:t>Complementary recommendations</a:t>
          </a:r>
        </a:p>
      </dsp:txBody>
      <dsp:txXfrm>
        <a:off x="5466377" y="1258064"/>
        <a:ext cx="2731186" cy="2641934"/>
      </dsp:txXfrm>
    </dsp:sp>
    <dsp:sp modelId="{E0CF9F0A-6A4F-4A22-B0B1-0D36ABE5566B}">
      <dsp:nvSpPr>
        <dsp:cNvPr id="0" name=""/>
        <dsp:cNvSpPr/>
      </dsp:nvSpPr>
      <dsp:spPr>
        <a:xfrm>
          <a:off x="0" y="3899998"/>
          <a:ext cx="8201568" cy="293548"/>
        </a:xfrm>
        <a:prstGeom prst="rect">
          <a:avLst/>
        </a:prstGeom>
        <a:solidFill>
          <a:schemeClr val="accent1"/>
        </a:solidFill>
        <a:ln>
          <a:noFill/>
        </a:ln>
        <a:effectLst/>
      </dsp:spPr>
      <dsp:style>
        <a:lnRef idx="0">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92D953-787C-4B9D-8DF1-DB499F129844}">
      <dsp:nvSpPr>
        <dsp:cNvPr id="0" name=""/>
        <dsp:cNvSpPr/>
      </dsp:nvSpPr>
      <dsp:spPr>
        <a:xfrm>
          <a:off x="1180121" y="944830"/>
          <a:ext cx="1268367" cy="126836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33F888C-AFDD-4466-A9A7-C883A7E86CBB}">
      <dsp:nvSpPr>
        <dsp:cNvPr id="0" name=""/>
        <dsp:cNvSpPr/>
      </dsp:nvSpPr>
      <dsp:spPr>
        <a:xfrm>
          <a:off x="2351" y="2319049"/>
          <a:ext cx="3623906" cy="5435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b="1"/>
          </a:pPr>
          <a:r>
            <a:rPr lang="en-US" sz="1800" b="1" kern="1200"/>
            <a:t>Before August 28 Steering Committee Meeting:</a:t>
          </a:r>
          <a:endParaRPr lang="en-US" sz="1800" kern="1200"/>
        </a:p>
      </dsp:txBody>
      <dsp:txXfrm>
        <a:off x="2351" y="2319049"/>
        <a:ext cx="3623906" cy="543585"/>
      </dsp:txXfrm>
    </dsp:sp>
    <dsp:sp modelId="{40884357-9C35-45ED-99CF-36F159DB0ED7}">
      <dsp:nvSpPr>
        <dsp:cNvPr id="0" name=""/>
        <dsp:cNvSpPr/>
      </dsp:nvSpPr>
      <dsp:spPr>
        <a:xfrm>
          <a:off x="2351" y="2911869"/>
          <a:ext cx="3623906" cy="4946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kern="1200"/>
            <a:t>Members will receive a summary of recommendations for review</a:t>
          </a:r>
        </a:p>
      </dsp:txBody>
      <dsp:txXfrm>
        <a:off x="2351" y="2911869"/>
        <a:ext cx="3623906" cy="494637"/>
      </dsp:txXfrm>
    </dsp:sp>
    <dsp:sp modelId="{F28C5B8F-F6D5-42DB-AA2B-46782CF7254B}">
      <dsp:nvSpPr>
        <dsp:cNvPr id="0" name=""/>
        <dsp:cNvSpPr/>
      </dsp:nvSpPr>
      <dsp:spPr>
        <a:xfrm>
          <a:off x="5438211" y="944830"/>
          <a:ext cx="1268367" cy="126836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7A80204-7A56-4A8A-A8F4-50A7E173D478}">
      <dsp:nvSpPr>
        <dsp:cNvPr id="0" name=""/>
        <dsp:cNvSpPr/>
      </dsp:nvSpPr>
      <dsp:spPr>
        <a:xfrm>
          <a:off x="4260441" y="2319049"/>
          <a:ext cx="3623906" cy="5435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b="1"/>
          </a:pPr>
          <a:r>
            <a:rPr lang="en-US" sz="1800" b="1" kern="1200"/>
            <a:t>August 28 Steering Committee</a:t>
          </a:r>
          <a:endParaRPr lang="en-US" sz="1800" kern="1200"/>
        </a:p>
      </dsp:txBody>
      <dsp:txXfrm>
        <a:off x="4260441" y="2319049"/>
        <a:ext cx="3623906" cy="543585"/>
      </dsp:txXfrm>
    </dsp:sp>
    <dsp:sp modelId="{C3F68E42-C6C2-4934-AA22-62E0DA4C6E84}">
      <dsp:nvSpPr>
        <dsp:cNvPr id="0" name=""/>
        <dsp:cNvSpPr/>
      </dsp:nvSpPr>
      <dsp:spPr>
        <a:xfrm>
          <a:off x="4260441" y="2911869"/>
          <a:ext cx="3623906" cy="4946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kern="1200"/>
            <a:t>Vote on recommendation package</a:t>
          </a:r>
        </a:p>
        <a:p>
          <a:pPr marL="0" lvl="0" indent="0" algn="ctr" defTabSz="622300">
            <a:lnSpc>
              <a:spcPct val="100000"/>
            </a:lnSpc>
            <a:spcBef>
              <a:spcPct val="0"/>
            </a:spcBef>
            <a:spcAft>
              <a:spcPct val="35000"/>
            </a:spcAft>
            <a:buNone/>
          </a:pPr>
          <a:r>
            <a:rPr lang="en-US" sz="1400" kern="1200"/>
            <a:t>Discuss implementation of MPA</a:t>
          </a:r>
        </a:p>
      </dsp:txBody>
      <dsp:txXfrm>
        <a:off x="4260441" y="2911869"/>
        <a:ext cx="3623906" cy="494637"/>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16/7/layout/RoundedRectangleTimeline">
  <dgm:title val="Rounded Rectangle Timeline"/>
  <dgm:desc val="Use to show a list of events in chronological order. An invisible box contains the description while the date is shown in rectangles, except for the first and last node where the corners of the rectangle are rounded. It can display large amount of text and long descriptive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 val="18"/>
      <dgm:constr type="primFontSz" for="des" forName="Childtext" val="18"/>
      <dgm:constr type="primFontSz" for="des" forName="Childtext" refType="primFontSz" refFor="des" refForName="parent" op="lte"/>
      <dgm:constr type="w" for="ch" forName="composite" refType="w"/>
      <dgm:constr type="h" for="ch" forName="composite" refType="h"/>
      <dgm:constr type="w" for="ch" forName="spaceBetweenRectangles" refType="w" refFor="ch" refForName="composite" fact="-0.4"/>
      <dgm:constr type="w" for="ch" ptType="sibTrans" op="equ"/>
      <dgm:constr type="primFontSz" for="des" forName="parent" op="equ"/>
      <dgm:constr type="primFontSz" for="des" forName="Childtext" op="equ"/>
      <dgm:constr type="primFontSz" for="des" forName="parent1" val="18"/>
      <dgm:constr type="primFontSz" for="des" forName="Childtext1" val="18"/>
      <dgm:constr type="primFontSz" for="des" forName="Childtext1" refType="primFontSz" refFor="des" refForName="parent1" op="lte"/>
      <dgm:constr type="w" for="ch" forName="composite1" refType="w"/>
      <dgm:constr type="h" for="ch" forName="composite1" refType="h"/>
      <dgm:constr type="w" for="ch" forName="spaceBetweenRectangles1" refType="w" refFor="ch" refForName="composite1" fact="-0.4"/>
      <dgm:constr type="primFontSz" for="des" forName="parent1" op="equ"/>
      <dgm:constr type="primFontSz" for="des" forName="Childtext1" op="equ"/>
    </dgm:constrLst>
    <dgm:choose name="layoutByNodeCnt">
      <dgm:if name="twoOrLessNodes" axis="ch" ptType="node" func="cnt" op="lte" val="2">
        <dgm:forEach name="nodesForEach" axis="ch" ptType="node">
          <dgm:layoutNode name="composite">
            <dgm:alg type="composite"/>
            <dgm:shape xmlns:r="http://schemas.openxmlformats.org/officeDocument/2006/relationships" r:blip="">
              <dgm:adjLst/>
            </dgm:shape>
            <dgm:choose name="casesForFirstAndLastNode1">
              <dgm:if name="startNode1" axis="self" ptType="node" func="pos" op="equ" val="1">
                <dgm:choose name="removeLineWhenOnlyOneNode1">
                  <dgm:if name="ifOnlyOneNode1" axis="followSib" ptType="node" func="cnt" op="equ" val="0">
                    <dgm:constrLst>
                      <dgm:constr type="w" for="ch" forName="parent" refType="w" fact="0.95"/>
                      <dgm:constr type="l" for="ch" forName="parent" refType="w" fact="0.025"/>
                      <dgm:constr type="t" for="ch" forName="parent" refType="h" fact="0.45"/>
                      <dgm:constr type="h" for="ch" forName="parent" refType="h" fact="0.1"/>
                      <dgm:constr type="l" for="ch" forName="Childtext" refType="w" fact="0.025"/>
                      <dgm:constr type="w" for="ch" forName="Childtext" refType="w" fact="0.95"/>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if>
                  <dgm:else name="ifMoreThanOne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else>
                </dgm:choose>
              </dgm:if>
              <dgm:else name="notStart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t" for="ch" forName="Childtext" refType="h" fact="0.65"/>
                  <dgm:constr type="w" for="ch" forName="ConnectLine"/>
                  <dgm:constr type="h" for="ch" forName="ConnectLine" refType="h" fact="0.08"/>
                  <dgm:constr type="t" for="ch" forName="ConnectLine" refType="h" fact="0.55"/>
                  <dgm:constr type="ctrX" for="ch" forName="ConnectLine" refType="w" fact="0.5"/>
                  <dgm:constr type="w" for="ch" forName="ConnectLineEnd" refType="h" fact="0.02"/>
                  <dgm:constr type="h" for="ch" forName="ConnectLineEnd" refType="h" fact="0.02"/>
                  <dgm:constr type="b" for="ch" forName="ConnectLineEnd" refType="h" fact="0.65"/>
                  <dgm:constr type="ctrX" for="ch" forName="ConnectLineEnd" refType="w" fact="0.5"/>
                  <dgm:constr type="w" for="ch" forName="EmptyPane" refType="w"/>
                  <dgm:constr type="h" for="ch" forName="EmptyPane" refType="h" fact="0.45"/>
                </dgm:constrLst>
              </dgm:else>
            </dgm:choose>
            <dgm:layoutNode name="parent"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oundRect" r:blip="">
                        <dgm:adjLst/>
                      </dgm:shape>
                    </dgm:if>
                    <dgm:else name="ifMoreThanOneNode">
                      <dgm:choose name="Name18">
                        <dgm:if name="Name19" func="var" arg="dir" op="equ" val="norm">
                          <dgm:shape xmlns:r="http://schemas.openxmlformats.org/officeDocument/2006/relationships" rot="-90" type="round2SameRect" r:blip="">
                            <dgm:adjLst/>
                          </dgm:shape>
                        </dgm:if>
                        <dgm:else name="Name20">
                          <dgm:shape xmlns:r="http://schemas.openxmlformats.org/officeDocument/2006/relationships" rot="90" type="round2SameRect" r:blip="">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90" type="round2SameRect" r:blip="">
                            <dgm:adjLst/>
                          </dgm:shape>
                        </dgm:if>
                        <dgm:else name="Name26">
                          <dgm:shape xmlns:r="http://schemas.openxmlformats.org/officeDocument/2006/relationships" rot="-90" type="round2SameRect" r:blip="">
                            <dgm:adjLst/>
                          </dgm:shape>
                        </dgm:else>
                      </dgm:choose>
                    </dgm:if>
                    <dgm:else name="Name27">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 styleLbl="revTx">
              <dgm:varLst>
                <dgm:bulletEnabled val="1"/>
              </dgm:varLst>
              <dgm:choose name="casesForTxtDirLogic">
                <dgm:if name="Name77"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 styleLbl="lnNode1">
              <dgm:alg type="sp"/>
              <dgm:shape xmlns:r="http://schemas.openxmlformats.org/officeDocument/2006/relationships" type="ellipse" r:blip="">
                <dgm:adjLst/>
              </dgm:shape>
              <dgm:presOf/>
              <dgm:constrLst/>
            </dgm:layoutNode>
            <dgm:layoutNode name="EmptyPane">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if>
      <dgm:else name="moreThanTwoNodes">
        <dgm:forEach name="nodesForEach1" axis="ch" ptType="node">
          <dgm:layoutNode name="composite1">
            <dgm:alg type="composite"/>
            <dgm:shape xmlns:r="http://schemas.openxmlformats.org/officeDocument/2006/relationships" r:blip="">
              <dgm:adjLst/>
            </dgm:shape>
            <dgm:choose name="casesForSnakingLogic21">
              <dgm:if name="oddNode21" axis="self" ptType="node" func="posOdd" op="equ" val="1">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w" for="ch" forName="ConnectLine1"/>
                  <dgm:constr type="h" for="ch" forName="ConnectLine1" refType="h" fact="0.08"/>
                  <dgm:constr type="t" for="ch" forName="ConnectLine1" refType="h" fact="0.37"/>
                  <dgm:constr type="ctrX" for="ch" forName="ConnectLine1" refType="w" fact="0.5"/>
                  <dgm:constr type="w" for="ch" forName="ConnectLineEnd1" refType="h" fact="0.02"/>
                  <dgm:constr type="h" for="ch" forName="ConnectLineEnd1" refType="h" fact="0.02"/>
                  <dgm:constr type="t" for="ch" forName="ConnectLineEnd1" refType="h" fact="0.35"/>
                  <dgm:constr type="ctrX" for="ch" forName="ConnectLineEnd1" refType="w" fact="0.5"/>
                  <dgm:constr type="w" for="ch" forName="EmptyPane1" refType="w"/>
                  <dgm:constr type="t" for="ch" forName="EmptyPane1" refType="h" fact="0.55"/>
                  <dgm:constr type="h" for="ch" forName="EmptyPane1" refType="h" fact="0.45"/>
                </dgm:constrLst>
              </dgm:if>
              <dgm:else name="evenNode2">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t" for="ch" forName="Childtext1" refType="h" fact="0.65"/>
                  <dgm:constr type="w" for="ch" forName="ConnectLine1"/>
                  <dgm:constr type="h" for="ch" forName="ConnectLine1" refType="h" fact="0.08"/>
                  <dgm:constr type="t" for="ch" forName="ConnectLine1" refType="h" fact="0.55"/>
                  <dgm:constr type="ctrX" for="ch" forName="ConnectLine1" refType="w" fact="0.5"/>
                  <dgm:constr type="w" for="ch" forName="ConnectLineEnd1" refType="h" fact="0.02"/>
                  <dgm:constr type="h" for="ch" forName="ConnectLineEnd1" refType="h" fact="0.02"/>
                  <dgm:constr type="b" for="ch" forName="ConnectLineEnd1" refType="h" fact="0.65"/>
                  <dgm:constr type="ctrX" for="ch" forName="ConnectLineEnd1" refType="w" fact="0.5"/>
                  <dgm:constr type="w" for="ch" forName="EmptyPane1" refType="w"/>
                  <dgm:constr type="h" for="ch" forName="EmptyPane1" refType="h" fact="0.45"/>
                </dgm:constrLst>
              </dgm:else>
            </dgm:choose>
            <dgm:layoutNode name="parent1"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12">
                <dgm:if name="startNode12" axis="self" ptType="node" func="pos" op="equ" val="1">
                  <dgm:choose name="removeLineWhenOnlyOneNode12">
                    <dgm:if name="ifOnlyOneNode12" axis="followSib" ptType="node" func="cnt" op="equ" val="0">
                      <dgm:shape xmlns:r="http://schemas.openxmlformats.org/officeDocument/2006/relationships" type="roundRect" r:blip="">
                        <dgm:adjLst/>
                      </dgm:shape>
                    </dgm:if>
                    <dgm:else name="ifMoreThanOneNode12">
                      <dgm:choose name="Name181">
                        <dgm:if name="Name191" func="var" arg="dir" op="equ" val="norm">
                          <dgm:shape xmlns:r="http://schemas.openxmlformats.org/officeDocument/2006/relationships" rot="-90" type="round2SameRect" r:blip="">
                            <dgm:adjLst/>
                          </dgm:shape>
                        </dgm:if>
                        <dgm:else name="Name201">
                          <dgm:shape xmlns:r="http://schemas.openxmlformats.org/officeDocument/2006/relationships" rot="90" type="round2SameRect" r:blip="">
                            <dgm:adjLst/>
                          </dgm:shape>
                        </dgm:else>
                      </dgm:choose>
                    </dgm:else>
                  </dgm:choose>
                </dgm:if>
                <dgm:else name="notStartNode12">
                  <dgm:choose name="Name221">
                    <dgm:if name="Name231" axis="self" ptType="node" func="revPos" op="equ" val="1">
                      <dgm:choose name="Name241">
                        <dgm:if name="Name251" func="var" arg="dir" op="equ" val="norm">
                          <dgm:shape xmlns:r="http://schemas.openxmlformats.org/officeDocument/2006/relationships" rot="90" type="round2SameRect" r:blip="">
                            <dgm:adjLst/>
                          </dgm:shape>
                        </dgm:if>
                        <dgm:else name="Name261">
                          <dgm:shape xmlns:r="http://schemas.openxmlformats.org/officeDocument/2006/relationships" rot="-90" type="round2SameRect" r:blip="">
                            <dgm:adjLst/>
                          </dgm:shape>
                        </dgm:else>
                      </dgm:choose>
                    </dgm:if>
                    <dgm:else name="Name271">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dgm:varLst>
                <dgm:bulletEnabled val="1"/>
              </dgm:varLst>
              <dgm:choose name="casesForTxtDirLogic1">
                <dgm:if name="Name771"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1">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1" styleLbl="lnNode1">
              <dgm:alg type="sp"/>
              <dgm:shape xmlns:r="http://schemas.openxmlformats.org/officeDocument/2006/relationships" type="ellipse" r:blip="">
                <dgm:adjLst/>
              </dgm:shape>
              <dgm:presOf/>
              <dgm:constrLst/>
            </dgm:layoutNode>
            <dgm:layoutNode name="EmptyPane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28T15:49:32.851"/>
    </inkml:context>
    <inkml:brush xml:id="br0">
      <inkml:brushProperty name="width" value="0.05" units="cm"/>
      <inkml:brushProperty name="height" value="0.05" units="cm"/>
      <inkml:brushProperty name="color" value="#E71224"/>
    </inkml:brush>
  </inkml:definitions>
  <inkml:trace contextRef="#ctx0" brushRef="#br0">1404 108 24575,'-1'-4'0,"0"1"0,0 0 0,0-1 0,-1 1 0,1 0 0,-1 0 0,0 0 0,0 0 0,0 0 0,0 0 0,0 1 0,-1-1 0,1 1 0,-1 0 0,0-1 0,0 1 0,1 0 0,-1 1 0,-1-1 0,1 0 0,-4-1 0,-72-27 0,52 24 0,1 1 0,-1 1 0,0 2 0,0 1 0,0 0 0,1 2 0,-39 7 0,-190 49 0,109-20 0,131-34 0,0 0 0,0 1 0,1 0 0,-1 1 0,1 1 0,1 0 0,-1 1 0,1 0 0,0 1 0,1 1 0,-1 0 0,2 1 0,-1 0 0,2 1 0,-1 0 0,-14 21 0,-82 128 0,48-75 0,-70 134 0,114-188 0,1 1 0,2 0 0,1 1 0,2 0 0,1 0 0,1 1 0,2 0 0,-1 50 0,5-29 0,0-8 0,8 76 0,-5-109 0,0 0 0,1 0 0,1 0 0,1 0 0,0-1 0,0 1 0,1-1 0,1-1 0,13 20 0,8 4 0,1-2 0,2 0 0,2-3 0,0 0 0,2-2 0,1-2 0,2-1 0,0-2 0,2-2 0,0-1 0,68 24 0,-64-36 0,0-1 0,0-3 0,0-1 0,0-2 0,86-8 0,-11 2 0,17 5 0,177 25 0,-264-19 0,0-2 0,1-2 0,0-3 0,-1-1 0,67-11 0,-108 9 0,1 0 0,-1 0 0,1 0 0,-1-1 0,0-1 0,0 1 0,-1-1 0,1 0 0,-1-1 0,0 0 0,-1 0 0,1-1 0,7-10 0,7-12 0,-1-1 0,19-38 0,-2 4 0,-20 35 0,-1-2 0,-1 0 0,-2-1 0,-1 0 0,-2-1 0,-1 0 0,9-68 0,-9-1 0,-5-136 0,-5 146 0,-2 52 0,-3 0 0,0 1 0,-3 0 0,-1 0 0,-29-70 0,26 85 0,-1 0 0,-1 0 0,-1 1 0,-1 1 0,-1 1 0,-1 0 0,-1 2 0,-24-19 0,-49-54 0,80 81 0,0-1 0,-1 2 0,0-1 0,-1 2 0,0 0 0,0 1 0,-1 0 0,0 2 0,-19-6 0,-58-29 0,82 35-227,0 1-1,0 1 1,-1 0-1,1 0 1,-18-2-1,2 2-6598</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28T15:50:02.516"/>
    </inkml:context>
    <inkml:brush xml:id="br0">
      <inkml:brushProperty name="width" value="0.05" units="cm"/>
      <inkml:brushProperty name="height" value="0.05" units="cm"/>
      <inkml:brushProperty name="color" value="#E71224"/>
    </inkml:brush>
  </inkml:definitions>
  <inkml:trace contextRef="#ctx0" brushRef="#br0">3777 259 24575,'-146'-4'0,"-1"-6"0,-169-35 0,-958-121 0,511 132 0,-57 36 0,800-3 0,0 2 0,-1 0 0,1 2 0,0 0 0,-33 10 0,45-10 0,0 0 0,1 0 0,-1 1 0,1 0 0,0 1 0,0 0 0,0 0 0,0 0 0,1 1 0,0-1 0,0 2 0,1-1 0,0 1 0,0-1 0,0 1 0,-5 12 0,1 3 0,1 1 0,2 1 0,0-1 0,1 1 0,1 0 0,1 0 0,2 0 0,0 0 0,2 1 0,0-1 0,2 0 0,0 0 0,2 0 0,1 0 0,0-1 0,19 43 0,-18-54 0,1-1 0,-1 0 0,2 0 0,-1-1 0,1 0 0,1 0 0,0-1 0,0 0 0,1-1 0,0-1 0,1 1 0,-1-1 0,1-1 0,1-1 0,-1 1 0,1-2 0,0 0 0,16 3 0,22 3 0,1-3 0,1-1 0,68-3 0,-94-3 0,172 2 0,310 13 0,-216 9 0,824 35 0,-47-60 0,-1050 0 0,0-1 0,0-1 0,0-1 0,-1-1 0,0 0 0,0-1 0,27-14 0,122-71 0,-164 89 0,4-2 0,-1-1 0,0 0 0,0 0 0,-1 0 0,1-1 0,-1 0 0,6-7 0,-11 11 0,0 1 0,0-1 0,0 1 0,-1-1 0,1 1 0,0-1 0,-1 1 0,1-1 0,-1 0 0,1 1 0,-1-1 0,0 0 0,0 0 0,0 1 0,0-1 0,0 0 0,0 0 0,0 1 0,-1-1 0,1 0 0,0 1 0,-1-1 0,0 0 0,1 1 0,-1-1 0,0 1 0,0-1 0,0 1 0,0-1 0,0 1 0,0 0 0,0-1 0,0 1 0,-1 0 0,1 0 0,0 0 0,-1 0 0,1 0 0,-1 0 0,1 0 0,-4 0 0,-12-9 0,-1 2 0,-1 0 0,1 1 0,-28-6 0,26 8 0,1-1 0,-1-1 0,2-1 0,-25-12 0,-188-109 0,226 125-4,0-1 0,1 1 0,-1-1 0,1 0 0,-1 0 0,2 0 0,-1 0 0,0-1 0,1 0 0,-4-10 0,-7-10-1317,5 13-5505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D1A68D-3E6B-41A1-9861-7845C1F157DB}" type="datetimeFigureOut">
              <a:rPr lang="en-US" smtClean="0"/>
              <a:t>7/24/2024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15CD24-531C-47C9-A786-E4BA92CD6D31}" type="slidenum">
              <a:rPr lang="en-US" smtClean="0"/>
              <a:t>‹#›</a:t>
            </a:fld>
            <a:endParaRPr lang="en-US"/>
          </a:p>
        </p:txBody>
      </p:sp>
    </p:spTree>
    <p:extLst>
      <p:ext uri="{BB962C8B-B14F-4D97-AF65-F5344CB8AC3E}">
        <p14:creationId xmlns:p14="http://schemas.microsoft.com/office/powerpoint/2010/main" val="10119011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Nina</a:t>
            </a:r>
          </a:p>
        </p:txBody>
      </p:sp>
      <p:sp>
        <p:nvSpPr>
          <p:cNvPr id="4" name="Slide Number Placeholder 3"/>
          <p:cNvSpPr>
            <a:spLocks noGrp="1"/>
          </p:cNvSpPr>
          <p:nvPr>
            <p:ph type="sldNum" sz="quarter" idx="5"/>
          </p:nvPr>
        </p:nvSpPr>
        <p:spPr/>
        <p:txBody>
          <a:bodyPr/>
          <a:lstStyle/>
          <a:p>
            <a:fld id="{FB15CD24-531C-47C9-A786-E4BA92CD6D31}" type="slidenum">
              <a:rPr lang="en-US" smtClean="0"/>
              <a:t>1</a:t>
            </a:fld>
            <a:endParaRPr lang="en-US"/>
          </a:p>
        </p:txBody>
      </p:sp>
    </p:spTree>
    <p:extLst>
      <p:ext uri="{BB962C8B-B14F-4D97-AF65-F5344CB8AC3E}">
        <p14:creationId xmlns:p14="http://schemas.microsoft.com/office/powerpoint/2010/main" val="17013263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Emily</a:t>
            </a:r>
          </a:p>
        </p:txBody>
      </p:sp>
      <p:sp>
        <p:nvSpPr>
          <p:cNvPr id="4" name="Slide Number Placeholder 3"/>
          <p:cNvSpPr>
            <a:spLocks noGrp="1"/>
          </p:cNvSpPr>
          <p:nvPr>
            <p:ph type="sldNum" sz="quarter" idx="5"/>
          </p:nvPr>
        </p:nvSpPr>
        <p:spPr/>
        <p:txBody>
          <a:bodyPr/>
          <a:lstStyle/>
          <a:p>
            <a:fld id="{43ACBBDF-258E-446C-ABB5-F3CF4ED6725B}" type="slidenum">
              <a:rPr lang="en-US" smtClean="0"/>
              <a:t>2</a:t>
            </a:fld>
            <a:endParaRPr lang="en-US"/>
          </a:p>
        </p:txBody>
      </p:sp>
    </p:spTree>
    <p:extLst>
      <p:ext uri="{BB962C8B-B14F-4D97-AF65-F5344CB8AC3E}">
        <p14:creationId xmlns:p14="http://schemas.microsoft.com/office/powerpoint/2010/main" val="19167859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Emily</a:t>
            </a:r>
          </a:p>
        </p:txBody>
      </p:sp>
      <p:sp>
        <p:nvSpPr>
          <p:cNvPr id="4" name="Slide Number Placeholder 3"/>
          <p:cNvSpPr>
            <a:spLocks noGrp="1"/>
          </p:cNvSpPr>
          <p:nvPr>
            <p:ph type="sldNum" sz="quarter" idx="5"/>
          </p:nvPr>
        </p:nvSpPr>
        <p:spPr/>
        <p:txBody>
          <a:bodyPr/>
          <a:lstStyle/>
          <a:p>
            <a:fld id="{FB15CD24-531C-47C9-A786-E4BA92CD6D31}" type="slidenum">
              <a:rPr lang="en-US" smtClean="0"/>
              <a:t>3</a:t>
            </a:fld>
            <a:endParaRPr lang="en-US"/>
          </a:p>
        </p:txBody>
      </p:sp>
    </p:spTree>
    <p:extLst>
      <p:ext uri="{BB962C8B-B14F-4D97-AF65-F5344CB8AC3E}">
        <p14:creationId xmlns:p14="http://schemas.microsoft.com/office/powerpoint/2010/main" val="15461325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Nina</a:t>
            </a:r>
          </a:p>
        </p:txBody>
      </p:sp>
      <p:sp>
        <p:nvSpPr>
          <p:cNvPr id="4" name="Slide Number Placeholder 3"/>
          <p:cNvSpPr>
            <a:spLocks noGrp="1"/>
          </p:cNvSpPr>
          <p:nvPr>
            <p:ph type="sldNum" sz="quarter" idx="5"/>
          </p:nvPr>
        </p:nvSpPr>
        <p:spPr/>
        <p:txBody>
          <a:bodyPr/>
          <a:lstStyle/>
          <a:p>
            <a:fld id="{43ACBBDF-258E-446C-ABB5-F3CF4ED6725B}" type="slidenum">
              <a:rPr lang="en-US" smtClean="0"/>
              <a:t>4</a:t>
            </a:fld>
            <a:endParaRPr lang="en-US"/>
          </a:p>
        </p:txBody>
      </p:sp>
    </p:spTree>
    <p:extLst>
      <p:ext uri="{BB962C8B-B14F-4D97-AF65-F5344CB8AC3E}">
        <p14:creationId xmlns:p14="http://schemas.microsoft.com/office/powerpoint/2010/main" val="14200914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Nina</a:t>
            </a:r>
          </a:p>
        </p:txBody>
      </p:sp>
      <p:sp>
        <p:nvSpPr>
          <p:cNvPr id="4" name="Slide Number Placeholder 3"/>
          <p:cNvSpPr>
            <a:spLocks noGrp="1"/>
          </p:cNvSpPr>
          <p:nvPr>
            <p:ph type="sldNum" sz="quarter" idx="5"/>
          </p:nvPr>
        </p:nvSpPr>
        <p:spPr/>
        <p:txBody>
          <a:bodyPr/>
          <a:lstStyle/>
          <a:p>
            <a:fld id="{43ACBBDF-258E-446C-ABB5-F3CF4ED6725B}" type="slidenum">
              <a:rPr lang="en-US" smtClean="0"/>
              <a:t>5</a:t>
            </a:fld>
            <a:endParaRPr lang="en-US"/>
          </a:p>
        </p:txBody>
      </p:sp>
    </p:spTree>
    <p:extLst>
      <p:ext uri="{BB962C8B-B14F-4D97-AF65-F5344CB8AC3E}">
        <p14:creationId xmlns:p14="http://schemas.microsoft.com/office/powerpoint/2010/main" val="26530702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a:cs typeface="Calibri"/>
              </a:rPr>
              <a:t>Nina</a:t>
            </a:r>
          </a:p>
        </p:txBody>
      </p:sp>
      <p:sp>
        <p:nvSpPr>
          <p:cNvPr id="4" name="Slide Number Placeholder 3"/>
          <p:cNvSpPr>
            <a:spLocks noGrp="1"/>
          </p:cNvSpPr>
          <p:nvPr>
            <p:ph type="sldNum" sz="quarter" idx="5"/>
          </p:nvPr>
        </p:nvSpPr>
        <p:spPr/>
        <p:txBody>
          <a:bodyPr/>
          <a:lstStyle/>
          <a:p>
            <a:fld id="{43ACBBDF-258E-446C-ABB5-F3CF4ED6725B}" type="slidenum">
              <a:rPr lang="en-US" smtClean="0"/>
              <a:t>6</a:t>
            </a:fld>
            <a:endParaRPr lang="en-US"/>
          </a:p>
        </p:txBody>
      </p:sp>
    </p:spTree>
    <p:extLst>
      <p:ext uri="{BB962C8B-B14F-4D97-AF65-F5344CB8AC3E}">
        <p14:creationId xmlns:p14="http://schemas.microsoft.com/office/powerpoint/2010/main" val="37578205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a:cs typeface="Calibri"/>
              </a:rPr>
              <a:t>Nina</a:t>
            </a:r>
          </a:p>
        </p:txBody>
      </p:sp>
      <p:sp>
        <p:nvSpPr>
          <p:cNvPr id="4" name="Slide Number Placeholder 3"/>
          <p:cNvSpPr>
            <a:spLocks noGrp="1"/>
          </p:cNvSpPr>
          <p:nvPr>
            <p:ph type="sldNum" sz="quarter" idx="5"/>
          </p:nvPr>
        </p:nvSpPr>
        <p:spPr/>
        <p:txBody>
          <a:bodyPr/>
          <a:lstStyle/>
          <a:p>
            <a:fld id="{43ACBBDF-258E-446C-ABB5-F3CF4ED6725B}" type="slidenum">
              <a:rPr lang="en-US" smtClean="0"/>
              <a:t>7</a:t>
            </a:fld>
            <a:endParaRPr lang="en-US"/>
          </a:p>
        </p:txBody>
      </p:sp>
    </p:spTree>
    <p:extLst>
      <p:ext uri="{BB962C8B-B14F-4D97-AF65-F5344CB8AC3E}">
        <p14:creationId xmlns:p14="http://schemas.microsoft.com/office/powerpoint/2010/main" val="3751661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Nina</a:t>
            </a:r>
          </a:p>
        </p:txBody>
      </p:sp>
      <p:sp>
        <p:nvSpPr>
          <p:cNvPr id="4" name="Slide Number Placeholder 3"/>
          <p:cNvSpPr>
            <a:spLocks noGrp="1"/>
          </p:cNvSpPr>
          <p:nvPr>
            <p:ph type="sldNum" sz="quarter" idx="5"/>
          </p:nvPr>
        </p:nvSpPr>
        <p:spPr/>
        <p:txBody>
          <a:bodyPr/>
          <a:lstStyle/>
          <a:p>
            <a:fld id="{FB15CD24-531C-47C9-A786-E4BA92CD6D31}" type="slidenum">
              <a:rPr lang="en-US" smtClean="0"/>
              <a:t>8</a:t>
            </a:fld>
            <a:endParaRPr lang="en-US"/>
          </a:p>
        </p:txBody>
      </p:sp>
    </p:spTree>
    <p:extLst>
      <p:ext uri="{BB962C8B-B14F-4D97-AF65-F5344CB8AC3E}">
        <p14:creationId xmlns:p14="http://schemas.microsoft.com/office/powerpoint/2010/main" val="37037027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Eugenia</a:t>
            </a:r>
          </a:p>
        </p:txBody>
      </p:sp>
      <p:sp>
        <p:nvSpPr>
          <p:cNvPr id="4" name="Slide Number Placeholder 3"/>
          <p:cNvSpPr>
            <a:spLocks noGrp="1"/>
          </p:cNvSpPr>
          <p:nvPr>
            <p:ph type="sldNum" sz="quarter" idx="5"/>
          </p:nvPr>
        </p:nvSpPr>
        <p:spPr/>
        <p:txBody>
          <a:bodyPr/>
          <a:lstStyle/>
          <a:p>
            <a:fld id="{43ACBBDF-258E-446C-ABB5-F3CF4ED6725B}" type="slidenum">
              <a:rPr lang="en-US" smtClean="0"/>
              <a:t>9</a:t>
            </a:fld>
            <a:endParaRPr lang="en-US"/>
          </a:p>
        </p:txBody>
      </p:sp>
    </p:spTree>
    <p:extLst>
      <p:ext uri="{BB962C8B-B14F-4D97-AF65-F5344CB8AC3E}">
        <p14:creationId xmlns:p14="http://schemas.microsoft.com/office/powerpoint/2010/main" val="31645554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ED588E-939B-3864-F4EE-E3547F5D75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284CFF-47BF-A944-8032-7E225EFEA5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CD7BFC-2696-A376-7AA6-3420B9E4D5CC}"/>
              </a:ext>
            </a:extLst>
          </p:cNvPr>
          <p:cNvSpPr>
            <a:spLocks noGrp="1"/>
          </p:cNvSpPr>
          <p:nvPr>
            <p:ph type="body" idx="1"/>
          </p:nvPr>
        </p:nvSpPr>
        <p:spPr/>
        <p:txBody>
          <a:bodyPr/>
          <a:lstStyle/>
          <a:p>
            <a:pPr defTabSz="881390">
              <a:defRPr/>
            </a:pPr>
            <a:r>
              <a:rPr lang="en-US">
                <a:cs typeface="Calibri"/>
              </a:rPr>
              <a:t>Eugenia</a:t>
            </a:r>
          </a:p>
        </p:txBody>
      </p:sp>
      <p:sp>
        <p:nvSpPr>
          <p:cNvPr id="4" name="Slide Number Placeholder 3">
            <a:extLst>
              <a:ext uri="{FF2B5EF4-FFF2-40B4-BE49-F238E27FC236}">
                <a16:creationId xmlns:a16="http://schemas.microsoft.com/office/drawing/2014/main" id="{F03F9FBD-FC04-8097-655E-CE4C090F8C46}"/>
              </a:ext>
            </a:extLst>
          </p:cNvPr>
          <p:cNvSpPr>
            <a:spLocks noGrp="1"/>
          </p:cNvSpPr>
          <p:nvPr>
            <p:ph type="sldNum" sz="quarter" idx="5"/>
          </p:nvPr>
        </p:nvSpPr>
        <p:spPr/>
        <p:txBody>
          <a:bodyPr/>
          <a:lstStyle/>
          <a:p>
            <a:fld id="{43ACBBDF-258E-446C-ABB5-F3CF4ED6725B}" type="slidenum">
              <a:rPr lang="en-US" smtClean="0"/>
              <a:t>10</a:t>
            </a:fld>
            <a:endParaRPr lang="en-US"/>
          </a:p>
        </p:txBody>
      </p:sp>
    </p:spTree>
    <p:extLst>
      <p:ext uri="{BB962C8B-B14F-4D97-AF65-F5344CB8AC3E}">
        <p14:creationId xmlns:p14="http://schemas.microsoft.com/office/powerpoint/2010/main" val="4088562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Eugenia</a:t>
            </a:r>
          </a:p>
        </p:txBody>
      </p:sp>
      <p:sp>
        <p:nvSpPr>
          <p:cNvPr id="4" name="Slide Number Placeholder 3"/>
          <p:cNvSpPr>
            <a:spLocks noGrp="1"/>
          </p:cNvSpPr>
          <p:nvPr>
            <p:ph type="sldNum" sz="quarter" idx="5"/>
          </p:nvPr>
        </p:nvSpPr>
        <p:spPr/>
        <p:txBody>
          <a:bodyPr/>
          <a:lstStyle/>
          <a:p>
            <a:fld id="{FB15CD24-531C-47C9-A786-E4BA92CD6D31}" type="slidenum">
              <a:rPr lang="en-US" smtClean="0"/>
              <a:t>11</a:t>
            </a:fld>
            <a:endParaRPr lang="en-US"/>
          </a:p>
        </p:txBody>
      </p:sp>
    </p:spTree>
    <p:extLst>
      <p:ext uri="{BB962C8B-B14F-4D97-AF65-F5344CB8AC3E}">
        <p14:creationId xmlns:p14="http://schemas.microsoft.com/office/powerpoint/2010/main" val="38922043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Eugenia</a:t>
            </a:r>
          </a:p>
        </p:txBody>
      </p:sp>
      <p:sp>
        <p:nvSpPr>
          <p:cNvPr id="4" name="Slide Number Placeholder 3"/>
          <p:cNvSpPr>
            <a:spLocks noGrp="1"/>
          </p:cNvSpPr>
          <p:nvPr>
            <p:ph type="sldNum" sz="quarter" idx="5"/>
          </p:nvPr>
        </p:nvSpPr>
        <p:spPr/>
        <p:txBody>
          <a:bodyPr/>
          <a:lstStyle/>
          <a:p>
            <a:fld id="{FB15CD24-531C-47C9-A786-E4BA92CD6D31}" type="slidenum">
              <a:rPr lang="en-US" smtClean="0"/>
              <a:t>12</a:t>
            </a:fld>
            <a:endParaRPr lang="en-US"/>
          </a:p>
        </p:txBody>
      </p:sp>
    </p:spTree>
    <p:extLst>
      <p:ext uri="{BB962C8B-B14F-4D97-AF65-F5344CB8AC3E}">
        <p14:creationId xmlns:p14="http://schemas.microsoft.com/office/powerpoint/2010/main" val="14002488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Eugenia</a:t>
            </a:r>
          </a:p>
        </p:txBody>
      </p:sp>
      <p:sp>
        <p:nvSpPr>
          <p:cNvPr id="4" name="Slide Number Placeholder 3"/>
          <p:cNvSpPr>
            <a:spLocks noGrp="1"/>
          </p:cNvSpPr>
          <p:nvPr>
            <p:ph type="sldNum" sz="quarter" idx="5"/>
          </p:nvPr>
        </p:nvSpPr>
        <p:spPr/>
        <p:txBody>
          <a:bodyPr/>
          <a:lstStyle/>
          <a:p>
            <a:fld id="{43ACBBDF-258E-446C-ABB5-F3CF4ED6725B}" type="slidenum">
              <a:rPr lang="en-US" smtClean="0"/>
              <a:t>13</a:t>
            </a:fld>
            <a:endParaRPr lang="en-US"/>
          </a:p>
        </p:txBody>
      </p:sp>
    </p:spTree>
    <p:extLst>
      <p:ext uri="{BB962C8B-B14F-4D97-AF65-F5344CB8AC3E}">
        <p14:creationId xmlns:p14="http://schemas.microsoft.com/office/powerpoint/2010/main" val="9146966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Eugenia</a:t>
            </a:r>
          </a:p>
        </p:txBody>
      </p:sp>
      <p:sp>
        <p:nvSpPr>
          <p:cNvPr id="4" name="Slide Number Placeholder 3"/>
          <p:cNvSpPr>
            <a:spLocks noGrp="1"/>
          </p:cNvSpPr>
          <p:nvPr>
            <p:ph type="sldNum" sz="quarter" idx="5"/>
          </p:nvPr>
        </p:nvSpPr>
        <p:spPr/>
        <p:txBody>
          <a:bodyPr/>
          <a:lstStyle/>
          <a:p>
            <a:fld id="{43ACBBDF-258E-446C-ABB5-F3CF4ED6725B}" type="slidenum">
              <a:rPr lang="en-US" smtClean="0"/>
              <a:t>14</a:t>
            </a:fld>
            <a:endParaRPr lang="en-US"/>
          </a:p>
        </p:txBody>
      </p:sp>
    </p:spTree>
    <p:extLst>
      <p:ext uri="{BB962C8B-B14F-4D97-AF65-F5344CB8AC3E}">
        <p14:creationId xmlns:p14="http://schemas.microsoft.com/office/powerpoint/2010/main" val="31973059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92CD28-48FB-3596-4120-A25EA9C128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876FF8-3451-9A42-70FA-452A8F34A8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6F7AE2-BC40-5F98-EBA0-8E3433D96950}"/>
              </a:ext>
            </a:extLst>
          </p:cNvPr>
          <p:cNvSpPr>
            <a:spLocks noGrp="1"/>
          </p:cNvSpPr>
          <p:nvPr>
            <p:ph type="body" idx="1"/>
          </p:nvPr>
        </p:nvSpPr>
        <p:spPr/>
        <p:txBody>
          <a:bodyPr/>
          <a:lstStyle/>
          <a:p>
            <a:r>
              <a:rPr lang="en-US">
                <a:cs typeface="Calibri"/>
              </a:rPr>
              <a:t>Marisa</a:t>
            </a:r>
          </a:p>
        </p:txBody>
      </p:sp>
      <p:sp>
        <p:nvSpPr>
          <p:cNvPr id="4" name="Slide Number Placeholder 3">
            <a:extLst>
              <a:ext uri="{FF2B5EF4-FFF2-40B4-BE49-F238E27FC236}">
                <a16:creationId xmlns:a16="http://schemas.microsoft.com/office/drawing/2014/main" id="{B7F6BF57-4F0C-5726-0679-E7A30D2CB451}"/>
              </a:ext>
            </a:extLst>
          </p:cNvPr>
          <p:cNvSpPr>
            <a:spLocks noGrp="1"/>
          </p:cNvSpPr>
          <p:nvPr>
            <p:ph type="sldNum" sz="quarter" idx="5"/>
          </p:nvPr>
        </p:nvSpPr>
        <p:spPr/>
        <p:txBody>
          <a:bodyPr/>
          <a:lstStyle/>
          <a:p>
            <a:fld id="{43ACBBDF-258E-446C-ABB5-F3CF4ED6725B}" type="slidenum">
              <a:rPr lang="en-US" smtClean="0"/>
              <a:t>15</a:t>
            </a:fld>
            <a:endParaRPr lang="en-US"/>
          </a:p>
        </p:txBody>
      </p:sp>
    </p:spTree>
    <p:extLst>
      <p:ext uri="{BB962C8B-B14F-4D97-AF65-F5344CB8AC3E}">
        <p14:creationId xmlns:p14="http://schemas.microsoft.com/office/powerpoint/2010/main" val="4822163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Marisa</a:t>
            </a:r>
          </a:p>
        </p:txBody>
      </p:sp>
      <p:sp>
        <p:nvSpPr>
          <p:cNvPr id="4" name="Slide Number Placeholder 3"/>
          <p:cNvSpPr>
            <a:spLocks noGrp="1"/>
          </p:cNvSpPr>
          <p:nvPr>
            <p:ph type="sldNum" sz="quarter" idx="5"/>
          </p:nvPr>
        </p:nvSpPr>
        <p:spPr/>
        <p:txBody>
          <a:bodyPr/>
          <a:lstStyle/>
          <a:p>
            <a:fld id="{43ACBBDF-258E-446C-ABB5-F3CF4ED6725B}" type="slidenum">
              <a:rPr lang="en-US" smtClean="0"/>
              <a:t>16</a:t>
            </a:fld>
            <a:endParaRPr lang="en-US"/>
          </a:p>
        </p:txBody>
      </p:sp>
    </p:spTree>
    <p:extLst>
      <p:ext uri="{BB962C8B-B14F-4D97-AF65-F5344CB8AC3E}">
        <p14:creationId xmlns:p14="http://schemas.microsoft.com/office/powerpoint/2010/main" val="24547446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Marisa/All</a:t>
            </a:r>
          </a:p>
        </p:txBody>
      </p:sp>
      <p:sp>
        <p:nvSpPr>
          <p:cNvPr id="4" name="Slide Number Placeholder 3"/>
          <p:cNvSpPr>
            <a:spLocks noGrp="1"/>
          </p:cNvSpPr>
          <p:nvPr>
            <p:ph type="sldNum" sz="quarter" idx="5"/>
          </p:nvPr>
        </p:nvSpPr>
        <p:spPr/>
        <p:txBody>
          <a:bodyPr/>
          <a:lstStyle/>
          <a:p>
            <a:fld id="{43ACBBDF-258E-446C-ABB5-F3CF4ED6725B}" type="slidenum">
              <a:rPr lang="en-US" smtClean="0"/>
              <a:t>34</a:t>
            </a:fld>
            <a:endParaRPr lang="en-US"/>
          </a:p>
        </p:txBody>
      </p:sp>
    </p:spTree>
    <p:extLst>
      <p:ext uri="{BB962C8B-B14F-4D97-AF65-F5344CB8AC3E}">
        <p14:creationId xmlns:p14="http://schemas.microsoft.com/office/powerpoint/2010/main" val="29995882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Eugenia</a:t>
            </a:r>
          </a:p>
        </p:txBody>
      </p:sp>
      <p:sp>
        <p:nvSpPr>
          <p:cNvPr id="4" name="Slide Number Placeholder 3"/>
          <p:cNvSpPr>
            <a:spLocks noGrp="1"/>
          </p:cNvSpPr>
          <p:nvPr>
            <p:ph type="sldNum" sz="quarter" idx="5"/>
          </p:nvPr>
        </p:nvSpPr>
        <p:spPr/>
        <p:txBody>
          <a:bodyPr/>
          <a:lstStyle/>
          <a:p>
            <a:fld id="{43ACBBDF-258E-446C-ABB5-F3CF4ED6725B}" type="slidenum">
              <a:rPr lang="en-US" smtClean="0"/>
              <a:t>35</a:t>
            </a:fld>
            <a:endParaRPr lang="en-US"/>
          </a:p>
        </p:txBody>
      </p:sp>
    </p:spTree>
    <p:extLst>
      <p:ext uri="{BB962C8B-B14F-4D97-AF65-F5344CB8AC3E}">
        <p14:creationId xmlns:p14="http://schemas.microsoft.com/office/powerpoint/2010/main" val="5498860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Marisa</a:t>
            </a:r>
          </a:p>
        </p:txBody>
      </p:sp>
      <p:sp>
        <p:nvSpPr>
          <p:cNvPr id="4" name="Slide Number Placeholder 3"/>
          <p:cNvSpPr>
            <a:spLocks noGrp="1"/>
          </p:cNvSpPr>
          <p:nvPr>
            <p:ph type="sldNum" sz="quarter" idx="5"/>
          </p:nvPr>
        </p:nvSpPr>
        <p:spPr/>
        <p:txBody>
          <a:bodyPr/>
          <a:lstStyle/>
          <a:p>
            <a:fld id="{43ACBBDF-258E-446C-ABB5-F3CF4ED6725B}" type="slidenum">
              <a:rPr lang="en-US" smtClean="0"/>
              <a:t>36</a:t>
            </a:fld>
            <a:endParaRPr lang="en-US"/>
          </a:p>
        </p:txBody>
      </p:sp>
    </p:spTree>
    <p:extLst>
      <p:ext uri="{BB962C8B-B14F-4D97-AF65-F5344CB8AC3E}">
        <p14:creationId xmlns:p14="http://schemas.microsoft.com/office/powerpoint/2010/main" val="815826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Marisa</a:t>
            </a:r>
          </a:p>
        </p:txBody>
      </p:sp>
      <p:sp>
        <p:nvSpPr>
          <p:cNvPr id="4" name="Slide Number Placeholder 3"/>
          <p:cNvSpPr>
            <a:spLocks noGrp="1"/>
          </p:cNvSpPr>
          <p:nvPr>
            <p:ph type="sldNum" sz="quarter" idx="5"/>
          </p:nvPr>
        </p:nvSpPr>
        <p:spPr/>
        <p:txBody>
          <a:bodyPr/>
          <a:lstStyle/>
          <a:p>
            <a:fld id="{FB15CD24-531C-47C9-A786-E4BA92CD6D31}" type="slidenum">
              <a:rPr lang="en-US" smtClean="0"/>
              <a:t>37</a:t>
            </a:fld>
            <a:endParaRPr lang="en-US"/>
          </a:p>
        </p:txBody>
      </p:sp>
    </p:spTree>
    <p:extLst>
      <p:ext uri="{BB962C8B-B14F-4D97-AF65-F5344CB8AC3E}">
        <p14:creationId xmlns:p14="http://schemas.microsoft.com/office/powerpoint/2010/main" val="16218840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Eugenia</a:t>
            </a:r>
          </a:p>
        </p:txBody>
      </p:sp>
      <p:sp>
        <p:nvSpPr>
          <p:cNvPr id="4" name="Slide Number Placeholder 3"/>
          <p:cNvSpPr>
            <a:spLocks noGrp="1"/>
          </p:cNvSpPr>
          <p:nvPr>
            <p:ph type="sldNum" sz="quarter" idx="5"/>
          </p:nvPr>
        </p:nvSpPr>
        <p:spPr/>
        <p:txBody>
          <a:bodyPr/>
          <a:lstStyle/>
          <a:p>
            <a:fld id="{43ACBBDF-258E-446C-ABB5-F3CF4ED6725B}" type="slidenum">
              <a:rPr lang="en-US" smtClean="0"/>
              <a:t>38</a:t>
            </a:fld>
            <a:endParaRPr lang="en-US"/>
          </a:p>
        </p:txBody>
      </p:sp>
    </p:spTree>
    <p:extLst>
      <p:ext uri="{BB962C8B-B14F-4D97-AF65-F5344CB8AC3E}">
        <p14:creationId xmlns:p14="http://schemas.microsoft.com/office/powerpoint/2010/main" val="20550636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Eugenia</a:t>
            </a:r>
          </a:p>
        </p:txBody>
      </p:sp>
      <p:sp>
        <p:nvSpPr>
          <p:cNvPr id="4" name="Slide Number Placeholder 3"/>
          <p:cNvSpPr>
            <a:spLocks noGrp="1"/>
          </p:cNvSpPr>
          <p:nvPr>
            <p:ph type="sldNum" sz="quarter" idx="5"/>
          </p:nvPr>
        </p:nvSpPr>
        <p:spPr/>
        <p:txBody>
          <a:bodyPr/>
          <a:lstStyle/>
          <a:p>
            <a:fld id="{FB15CD24-531C-47C9-A786-E4BA92CD6D31}" type="slidenum">
              <a:rPr lang="en-US" smtClean="0"/>
              <a:t>39</a:t>
            </a:fld>
            <a:endParaRPr lang="en-US"/>
          </a:p>
        </p:txBody>
      </p:sp>
    </p:spTree>
    <p:extLst>
      <p:ext uri="{BB962C8B-B14F-4D97-AF65-F5344CB8AC3E}">
        <p14:creationId xmlns:p14="http://schemas.microsoft.com/office/powerpoint/2010/main" val="16159879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Eugenia</a:t>
            </a:r>
          </a:p>
        </p:txBody>
      </p:sp>
      <p:sp>
        <p:nvSpPr>
          <p:cNvPr id="4" name="Slide Number Placeholder 3"/>
          <p:cNvSpPr>
            <a:spLocks noGrp="1"/>
          </p:cNvSpPr>
          <p:nvPr>
            <p:ph type="sldNum" sz="quarter" idx="5"/>
          </p:nvPr>
        </p:nvSpPr>
        <p:spPr/>
        <p:txBody>
          <a:bodyPr/>
          <a:lstStyle/>
          <a:p>
            <a:fld id="{FB15CD24-531C-47C9-A786-E4BA92CD6D31}" type="slidenum">
              <a:rPr lang="en-US" smtClean="0"/>
              <a:t>40</a:t>
            </a:fld>
            <a:endParaRPr lang="en-US"/>
          </a:p>
        </p:txBody>
      </p:sp>
    </p:spTree>
    <p:extLst>
      <p:ext uri="{BB962C8B-B14F-4D97-AF65-F5344CB8AC3E}">
        <p14:creationId xmlns:p14="http://schemas.microsoft.com/office/powerpoint/2010/main" val="41240099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Eugenia</a:t>
            </a:r>
          </a:p>
        </p:txBody>
      </p:sp>
      <p:sp>
        <p:nvSpPr>
          <p:cNvPr id="4" name="Slide Number Placeholder 3"/>
          <p:cNvSpPr>
            <a:spLocks noGrp="1"/>
          </p:cNvSpPr>
          <p:nvPr>
            <p:ph type="sldNum" sz="quarter" idx="5"/>
          </p:nvPr>
        </p:nvSpPr>
        <p:spPr/>
        <p:txBody>
          <a:bodyPr/>
          <a:lstStyle/>
          <a:p>
            <a:fld id="{43ACBBDF-258E-446C-ABB5-F3CF4ED6725B}" type="slidenum">
              <a:rPr lang="en-US" smtClean="0"/>
              <a:t>41</a:t>
            </a:fld>
            <a:endParaRPr lang="en-US"/>
          </a:p>
        </p:txBody>
      </p:sp>
    </p:spTree>
    <p:extLst>
      <p:ext uri="{BB962C8B-B14F-4D97-AF65-F5344CB8AC3E}">
        <p14:creationId xmlns:p14="http://schemas.microsoft.com/office/powerpoint/2010/main" val="17681509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18000" r="-18000"/>
          </a:stretch>
        </a:blipFill>
        <a:effectLst/>
      </p:bgPr>
    </p:bg>
    <p:spTree>
      <p:nvGrpSpPr>
        <p:cNvPr id="1" name=""/>
        <p:cNvGrpSpPr/>
        <p:nvPr/>
      </p:nvGrpSpPr>
      <p:grpSpPr>
        <a:xfrm>
          <a:off x="0" y="0"/>
          <a:ext cx="0" cy="0"/>
          <a:chOff x="0" y="0"/>
          <a:chExt cx="0" cy="0"/>
        </a:xfrm>
      </p:grpSpPr>
      <p:sp>
        <p:nvSpPr>
          <p:cNvPr id="18" name="Rectangle: Single Corner Snipped 7">
            <a:extLst>
              <a:ext uri="{FF2B5EF4-FFF2-40B4-BE49-F238E27FC236}">
                <a16:creationId xmlns:a16="http://schemas.microsoft.com/office/drawing/2014/main" id="{8D3074BB-7C30-E9D5-C427-539FE1486888}"/>
              </a:ext>
            </a:extLst>
          </p:cNvPr>
          <p:cNvSpPr/>
          <p:nvPr userDrawn="1"/>
        </p:nvSpPr>
        <p:spPr>
          <a:xfrm>
            <a:off x="-16934" y="-21836"/>
            <a:ext cx="4970601" cy="6903899"/>
          </a:xfrm>
          <a:custGeom>
            <a:avLst/>
            <a:gdLst>
              <a:gd name="connsiteX0" fmla="*/ 0 w 4584032"/>
              <a:gd name="connsiteY0" fmla="*/ 0 h 6858000"/>
              <a:gd name="connsiteX1" fmla="*/ 3820011 w 4584032"/>
              <a:gd name="connsiteY1" fmla="*/ 0 h 6858000"/>
              <a:gd name="connsiteX2" fmla="*/ 4584032 w 4584032"/>
              <a:gd name="connsiteY2" fmla="*/ 764021 h 6858000"/>
              <a:gd name="connsiteX3" fmla="*/ 4584032 w 4584032"/>
              <a:gd name="connsiteY3" fmla="*/ 6858000 h 6858000"/>
              <a:gd name="connsiteX4" fmla="*/ 0 w 4584032"/>
              <a:gd name="connsiteY4" fmla="*/ 6858000 h 6858000"/>
              <a:gd name="connsiteX5" fmla="*/ 0 w 4584032"/>
              <a:gd name="connsiteY5" fmla="*/ 0 h 6858000"/>
              <a:gd name="connsiteX0" fmla="*/ 0 w 4584032"/>
              <a:gd name="connsiteY0" fmla="*/ 0 h 6858000"/>
              <a:gd name="connsiteX1" fmla="*/ 3820011 w 4584032"/>
              <a:gd name="connsiteY1" fmla="*/ 0 h 6858000"/>
              <a:gd name="connsiteX2" fmla="*/ 4584032 w 4584032"/>
              <a:gd name="connsiteY2" fmla="*/ 764021 h 6858000"/>
              <a:gd name="connsiteX3" fmla="*/ 4584032 w 4584032"/>
              <a:gd name="connsiteY3" fmla="*/ 1438581 h 6858000"/>
              <a:gd name="connsiteX4" fmla="*/ 4584032 w 4584032"/>
              <a:gd name="connsiteY4" fmla="*/ 6858000 h 6858000"/>
              <a:gd name="connsiteX5" fmla="*/ 0 w 4584032"/>
              <a:gd name="connsiteY5" fmla="*/ 6858000 h 6858000"/>
              <a:gd name="connsiteX6" fmla="*/ 0 w 4584032"/>
              <a:gd name="connsiteY6" fmla="*/ 0 h 6858000"/>
              <a:gd name="connsiteX0" fmla="*/ 0 w 4584032"/>
              <a:gd name="connsiteY0" fmla="*/ 0 h 6858000"/>
              <a:gd name="connsiteX1" fmla="*/ 3820011 w 4584032"/>
              <a:gd name="connsiteY1" fmla="*/ 0 h 6858000"/>
              <a:gd name="connsiteX2" fmla="*/ 4584032 w 4584032"/>
              <a:gd name="connsiteY2" fmla="*/ 764021 h 6858000"/>
              <a:gd name="connsiteX3" fmla="*/ 4584032 w 4584032"/>
              <a:gd name="connsiteY3" fmla="*/ 1438581 h 6858000"/>
              <a:gd name="connsiteX4" fmla="*/ 4584032 w 4584032"/>
              <a:gd name="connsiteY4" fmla="*/ 4061465 h 6858000"/>
              <a:gd name="connsiteX5" fmla="*/ 4584032 w 4584032"/>
              <a:gd name="connsiteY5" fmla="*/ 6858000 h 6858000"/>
              <a:gd name="connsiteX6" fmla="*/ 0 w 4584032"/>
              <a:gd name="connsiteY6" fmla="*/ 6858000 h 6858000"/>
              <a:gd name="connsiteX7" fmla="*/ 0 w 4584032"/>
              <a:gd name="connsiteY7" fmla="*/ 0 h 6858000"/>
              <a:gd name="connsiteX0" fmla="*/ 0 w 4584032"/>
              <a:gd name="connsiteY0" fmla="*/ 0 h 6858000"/>
              <a:gd name="connsiteX1" fmla="*/ 3820011 w 4584032"/>
              <a:gd name="connsiteY1" fmla="*/ 0 h 6858000"/>
              <a:gd name="connsiteX2" fmla="*/ 4584032 w 4584032"/>
              <a:gd name="connsiteY2" fmla="*/ 764021 h 6858000"/>
              <a:gd name="connsiteX3" fmla="*/ 4584032 w 4584032"/>
              <a:gd name="connsiteY3" fmla="*/ 1438581 h 6858000"/>
              <a:gd name="connsiteX4" fmla="*/ 4584032 w 4584032"/>
              <a:gd name="connsiteY4" fmla="*/ 4061465 h 6858000"/>
              <a:gd name="connsiteX5" fmla="*/ 4547937 w 4584032"/>
              <a:gd name="connsiteY5" fmla="*/ 5565412 h 6858000"/>
              <a:gd name="connsiteX6" fmla="*/ 4584032 w 4584032"/>
              <a:gd name="connsiteY6" fmla="*/ 6858000 h 6858000"/>
              <a:gd name="connsiteX7" fmla="*/ 0 w 4584032"/>
              <a:gd name="connsiteY7" fmla="*/ 6858000 h 6858000"/>
              <a:gd name="connsiteX8" fmla="*/ 0 w 4584032"/>
              <a:gd name="connsiteY8" fmla="*/ 0 h 6858000"/>
              <a:gd name="connsiteX0" fmla="*/ 0 w 4692316"/>
              <a:gd name="connsiteY0" fmla="*/ 0 h 6858000"/>
              <a:gd name="connsiteX1" fmla="*/ 3820011 w 4692316"/>
              <a:gd name="connsiteY1" fmla="*/ 0 h 6858000"/>
              <a:gd name="connsiteX2" fmla="*/ 4584032 w 4692316"/>
              <a:gd name="connsiteY2" fmla="*/ 764021 h 6858000"/>
              <a:gd name="connsiteX3" fmla="*/ 4584032 w 4692316"/>
              <a:gd name="connsiteY3" fmla="*/ 1438581 h 6858000"/>
              <a:gd name="connsiteX4" fmla="*/ 4584032 w 4692316"/>
              <a:gd name="connsiteY4" fmla="*/ 4061465 h 6858000"/>
              <a:gd name="connsiteX5" fmla="*/ 4692316 w 4692316"/>
              <a:gd name="connsiteY5" fmla="*/ 5697759 h 6858000"/>
              <a:gd name="connsiteX6" fmla="*/ 4584032 w 4692316"/>
              <a:gd name="connsiteY6" fmla="*/ 6858000 h 6858000"/>
              <a:gd name="connsiteX7" fmla="*/ 0 w 4692316"/>
              <a:gd name="connsiteY7" fmla="*/ 6858000 h 6858000"/>
              <a:gd name="connsiteX8" fmla="*/ 0 w 4692316"/>
              <a:gd name="connsiteY8" fmla="*/ 0 h 6858000"/>
              <a:gd name="connsiteX0" fmla="*/ 0 w 4692316"/>
              <a:gd name="connsiteY0" fmla="*/ 0 h 6858000"/>
              <a:gd name="connsiteX1" fmla="*/ 3820011 w 4692316"/>
              <a:gd name="connsiteY1" fmla="*/ 0 h 6858000"/>
              <a:gd name="connsiteX2" fmla="*/ 4584032 w 4692316"/>
              <a:gd name="connsiteY2" fmla="*/ 764021 h 6858000"/>
              <a:gd name="connsiteX3" fmla="*/ 4451685 w 4692316"/>
              <a:gd name="connsiteY3" fmla="*/ 2352981 h 6858000"/>
              <a:gd name="connsiteX4" fmla="*/ 4584032 w 4692316"/>
              <a:gd name="connsiteY4" fmla="*/ 4061465 h 6858000"/>
              <a:gd name="connsiteX5" fmla="*/ 4692316 w 4692316"/>
              <a:gd name="connsiteY5" fmla="*/ 5697759 h 6858000"/>
              <a:gd name="connsiteX6" fmla="*/ 4584032 w 4692316"/>
              <a:gd name="connsiteY6" fmla="*/ 6858000 h 6858000"/>
              <a:gd name="connsiteX7" fmla="*/ 0 w 4692316"/>
              <a:gd name="connsiteY7" fmla="*/ 6858000 h 6858000"/>
              <a:gd name="connsiteX8" fmla="*/ 0 w 4692316"/>
              <a:gd name="connsiteY8" fmla="*/ 0 h 6858000"/>
              <a:gd name="connsiteX0" fmla="*/ 0 w 4692316"/>
              <a:gd name="connsiteY0" fmla="*/ 0 h 6858000"/>
              <a:gd name="connsiteX1" fmla="*/ 3820011 w 4692316"/>
              <a:gd name="connsiteY1" fmla="*/ 0 h 6858000"/>
              <a:gd name="connsiteX2" fmla="*/ 4307306 w 4692316"/>
              <a:gd name="connsiteY2" fmla="*/ 860274 h 6858000"/>
              <a:gd name="connsiteX3" fmla="*/ 4451685 w 4692316"/>
              <a:gd name="connsiteY3" fmla="*/ 2352981 h 6858000"/>
              <a:gd name="connsiteX4" fmla="*/ 4584032 w 4692316"/>
              <a:gd name="connsiteY4" fmla="*/ 4061465 h 6858000"/>
              <a:gd name="connsiteX5" fmla="*/ 4692316 w 4692316"/>
              <a:gd name="connsiteY5" fmla="*/ 5697759 h 6858000"/>
              <a:gd name="connsiteX6" fmla="*/ 4584032 w 4692316"/>
              <a:gd name="connsiteY6" fmla="*/ 6858000 h 6858000"/>
              <a:gd name="connsiteX7" fmla="*/ 0 w 4692316"/>
              <a:gd name="connsiteY7" fmla="*/ 6858000 h 6858000"/>
              <a:gd name="connsiteX8" fmla="*/ 0 w 4692316"/>
              <a:gd name="connsiteY8" fmla="*/ 0 h 6858000"/>
              <a:gd name="connsiteX0" fmla="*/ 0 w 4788569"/>
              <a:gd name="connsiteY0" fmla="*/ 0 h 6858000"/>
              <a:gd name="connsiteX1" fmla="*/ 3820011 w 4788569"/>
              <a:gd name="connsiteY1" fmla="*/ 0 h 6858000"/>
              <a:gd name="connsiteX2" fmla="*/ 4307306 w 4788569"/>
              <a:gd name="connsiteY2" fmla="*/ 860274 h 6858000"/>
              <a:gd name="connsiteX3" fmla="*/ 4451685 w 4788569"/>
              <a:gd name="connsiteY3" fmla="*/ 2352981 h 6858000"/>
              <a:gd name="connsiteX4" fmla="*/ 4788569 w 4788569"/>
              <a:gd name="connsiteY4" fmla="*/ 4001307 h 6858000"/>
              <a:gd name="connsiteX5" fmla="*/ 4692316 w 4788569"/>
              <a:gd name="connsiteY5" fmla="*/ 5697759 h 6858000"/>
              <a:gd name="connsiteX6" fmla="*/ 4584032 w 4788569"/>
              <a:gd name="connsiteY6" fmla="*/ 6858000 h 6858000"/>
              <a:gd name="connsiteX7" fmla="*/ 0 w 4788569"/>
              <a:gd name="connsiteY7" fmla="*/ 6858000 h 6858000"/>
              <a:gd name="connsiteX8" fmla="*/ 0 w 4788569"/>
              <a:gd name="connsiteY8" fmla="*/ 0 h 6858000"/>
              <a:gd name="connsiteX0" fmla="*/ 0 w 4812632"/>
              <a:gd name="connsiteY0" fmla="*/ 0 h 6858000"/>
              <a:gd name="connsiteX1" fmla="*/ 3820011 w 4812632"/>
              <a:gd name="connsiteY1" fmla="*/ 0 h 6858000"/>
              <a:gd name="connsiteX2" fmla="*/ 4307306 w 4812632"/>
              <a:gd name="connsiteY2" fmla="*/ 860274 h 6858000"/>
              <a:gd name="connsiteX3" fmla="*/ 4451685 w 4812632"/>
              <a:gd name="connsiteY3" fmla="*/ 2352981 h 6858000"/>
              <a:gd name="connsiteX4" fmla="*/ 4788569 w 4812632"/>
              <a:gd name="connsiteY4" fmla="*/ 4001307 h 6858000"/>
              <a:gd name="connsiteX5" fmla="*/ 4812632 w 4812632"/>
              <a:gd name="connsiteY5" fmla="*/ 5697759 h 6858000"/>
              <a:gd name="connsiteX6" fmla="*/ 4584032 w 4812632"/>
              <a:gd name="connsiteY6" fmla="*/ 6858000 h 6858000"/>
              <a:gd name="connsiteX7" fmla="*/ 0 w 4812632"/>
              <a:gd name="connsiteY7" fmla="*/ 6858000 h 6858000"/>
              <a:gd name="connsiteX8" fmla="*/ 0 w 4812632"/>
              <a:gd name="connsiteY8" fmla="*/ 0 h 6858000"/>
              <a:gd name="connsiteX0" fmla="*/ 0 w 5005137"/>
              <a:gd name="connsiteY0" fmla="*/ 0 h 6858000"/>
              <a:gd name="connsiteX1" fmla="*/ 3820011 w 5005137"/>
              <a:gd name="connsiteY1" fmla="*/ 0 h 6858000"/>
              <a:gd name="connsiteX2" fmla="*/ 4307306 w 5005137"/>
              <a:gd name="connsiteY2" fmla="*/ 860274 h 6858000"/>
              <a:gd name="connsiteX3" fmla="*/ 4451685 w 5005137"/>
              <a:gd name="connsiteY3" fmla="*/ 2352981 h 6858000"/>
              <a:gd name="connsiteX4" fmla="*/ 5005137 w 5005137"/>
              <a:gd name="connsiteY4" fmla="*/ 3868960 h 6858000"/>
              <a:gd name="connsiteX5" fmla="*/ 4812632 w 5005137"/>
              <a:gd name="connsiteY5" fmla="*/ 5697759 h 6858000"/>
              <a:gd name="connsiteX6" fmla="*/ 4584032 w 5005137"/>
              <a:gd name="connsiteY6" fmla="*/ 6858000 h 6858000"/>
              <a:gd name="connsiteX7" fmla="*/ 0 w 5005137"/>
              <a:gd name="connsiteY7" fmla="*/ 6858000 h 6858000"/>
              <a:gd name="connsiteX8" fmla="*/ 0 w 5005137"/>
              <a:gd name="connsiteY8" fmla="*/ 0 h 6858000"/>
              <a:gd name="connsiteX0" fmla="*/ 0 w 5005137"/>
              <a:gd name="connsiteY0" fmla="*/ 0 h 6858000"/>
              <a:gd name="connsiteX1" fmla="*/ 3567348 w 5005137"/>
              <a:gd name="connsiteY1" fmla="*/ 0 h 6858000"/>
              <a:gd name="connsiteX2" fmla="*/ 4307306 w 5005137"/>
              <a:gd name="connsiteY2" fmla="*/ 860274 h 6858000"/>
              <a:gd name="connsiteX3" fmla="*/ 4451685 w 5005137"/>
              <a:gd name="connsiteY3" fmla="*/ 2352981 h 6858000"/>
              <a:gd name="connsiteX4" fmla="*/ 5005137 w 5005137"/>
              <a:gd name="connsiteY4" fmla="*/ 3868960 h 6858000"/>
              <a:gd name="connsiteX5" fmla="*/ 4812632 w 5005137"/>
              <a:gd name="connsiteY5" fmla="*/ 5697759 h 6858000"/>
              <a:gd name="connsiteX6" fmla="*/ 4584032 w 5005137"/>
              <a:gd name="connsiteY6" fmla="*/ 6858000 h 6858000"/>
              <a:gd name="connsiteX7" fmla="*/ 0 w 5005137"/>
              <a:gd name="connsiteY7" fmla="*/ 6858000 h 6858000"/>
              <a:gd name="connsiteX8" fmla="*/ 0 w 5005137"/>
              <a:gd name="connsiteY8" fmla="*/ 0 h 6858000"/>
              <a:gd name="connsiteX0" fmla="*/ 0 w 5005137"/>
              <a:gd name="connsiteY0" fmla="*/ 0 h 6858000"/>
              <a:gd name="connsiteX1" fmla="*/ 3567348 w 5005137"/>
              <a:gd name="connsiteY1" fmla="*/ 0 h 6858000"/>
              <a:gd name="connsiteX2" fmla="*/ 4054643 w 5005137"/>
              <a:gd name="connsiteY2" fmla="*/ 788085 h 6858000"/>
              <a:gd name="connsiteX3" fmla="*/ 4451685 w 5005137"/>
              <a:gd name="connsiteY3" fmla="*/ 2352981 h 6858000"/>
              <a:gd name="connsiteX4" fmla="*/ 5005137 w 5005137"/>
              <a:gd name="connsiteY4" fmla="*/ 3868960 h 6858000"/>
              <a:gd name="connsiteX5" fmla="*/ 4812632 w 5005137"/>
              <a:gd name="connsiteY5" fmla="*/ 5697759 h 6858000"/>
              <a:gd name="connsiteX6" fmla="*/ 4584032 w 5005137"/>
              <a:gd name="connsiteY6" fmla="*/ 6858000 h 6858000"/>
              <a:gd name="connsiteX7" fmla="*/ 0 w 5005137"/>
              <a:gd name="connsiteY7" fmla="*/ 6858000 h 6858000"/>
              <a:gd name="connsiteX8" fmla="*/ 0 w 5005137"/>
              <a:gd name="connsiteY8" fmla="*/ 0 h 6858000"/>
              <a:gd name="connsiteX0" fmla="*/ 0 w 4969043"/>
              <a:gd name="connsiteY0" fmla="*/ 0 h 6858000"/>
              <a:gd name="connsiteX1" fmla="*/ 3567348 w 4969043"/>
              <a:gd name="connsiteY1" fmla="*/ 0 h 6858000"/>
              <a:gd name="connsiteX2" fmla="*/ 4054643 w 4969043"/>
              <a:gd name="connsiteY2" fmla="*/ 788085 h 6858000"/>
              <a:gd name="connsiteX3" fmla="*/ 4451685 w 4969043"/>
              <a:gd name="connsiteY3" fmla="*/ 2352981 h 6858000"/>
              <a:gd name="connsiteX4" fmla="*/ 4969043 w 4969043"/>
              <a:gd name="connsiteY4" fmla="*/ 3508013 h 6858000"/>
              <a:gd name="connsiteX5" fmla="*/ 4812632 w 4969043"/>
              <a:gd name="connsiteY5" fmla="*/ 5697759 h 6858000"/>
              <a:gd name="connsiteX6" fmla="*/ 4584032 w 4969043"/>
              <a:gd name="connsiteY6" fmla="*/ 6858000 h 6858000"/>
              <a:gd name="connsiteX7" fmla="*/ 0 w 4969043"/>
              <a:gd name="connsiteY7" fmla="*/ 6858000 h 6858000"/>
              <a:gd name="connsiteX8" fmla="*/ 0 w 4969043"/>
              <a:gd name="connsiteY8" fmla="*/ 0 h 6858000"/>
              <a:gd name="connsiteX0" fmla="*/ 0 w 4981074"/>
              <a:gd name="connsiteY0" fmla="*/ 0 h 6858000"/>
              <a:gd name="connsiteX1" fmla="*/ 3567348 w 4981074"/>
              <a:gd name="connsiteY1" fmla="*/ 0 h 6858000"/>
              <a:gd name="connsiteX2" fmla="*/ 4054643 w 4981074"/>
              <a:gd name="connsiteY2" fmla="*/ 788085 h 6858000"/>
              <a:gd name="connsiteX3" fmla="*/ 4451685 w 4981074"/>
              <a:gd name="connsiteY3" fmla="*/ 2352981 h 6858000"/>
              <a:gd name="connsiteX4" fmla="*/ 4969043 w 4981074"/>
              <a:gd name="connsiteY4" fmla="*/ 3508013 h 6858000"/>
              <a:gd name="connsiteX5" fmla="*/ 4981074 w 4981074"/>
              <a:gd name="connsiteY5" fmla="*/ 5421033 h 6858000"/>
              <a:gd name="connsiteX6" fmla="*/ 4584032 w 4981074"/>
              <a:gd name="connsiteY6" fmla="*/ 6858000 h 6858000"/>
              <a:gd name="connsiteX7" fmla="*/ 0 w 4981074"/>
              <a:gd name="connsiteY7" fmla="*/ 6858000 h 6858000"/>
              <a:gd name="connsiteX8" fmla="*/ 0 w 4981074"/>
              <a:gd name="connsiteY8" fmla="*/ 0 h 6858000"/>
              <a:gd name="connsiteX0" fmla="*/ 0 w 5281902"/>
              <a:gd name="connsiteY0" fmla="*/ 0 h 6858000"/>
              <a:gd name="connsiteX1" fmla="*/ 3567348 w 5281902"/>
              <a:gd name="connsiteY1" fmla="*/ 0 h 6858000"/>
              <a:gd name="connsiteX2" fmla="*/ 4054643 w 5281902"/>
              <a:gd name="connsiteY2" fmla="*/ 788085 h 6858000"/>
              <a:gd name="connsiteX3" fmla="*/ 4451685 w 5281902"/>
              <a:gd name="connsiteY3" fmla="*/ 2352981 h 6858000"/>
              <a:gd name="connsiteX4" fmla="*/ 5281864 w 5281902"/>
              <a:gd name="connsiteY4" fmla="*/ 3640360 h 6858000"/>
              <a:gd name="connsiteX5" fmla="*/ 4981074 w 5281902"/>
              <a:gd name="connsiteY5" fmla="*/ 5421033 h 6858000"/>
              <a:gd name="connsiteX6" fmla="*/ 4584032 w 5281902"/>
              <a:gd name="connsiteY6" fmla="*/ 6858000 h 6858000"/>
              <a:gd name="connsiteX7" fmla="*/ 0 w 5281902"/>
              <a:gd name="connsiteY7" fmla="*/ 6858000 h 6858000"/>
              <a:gd name="connsiteX8" fmla="*/ 0 w 5281902"/>
              <a:gd name="connsiteY8" fmla="*/ 0 h 6858000"/>
              <a:gd name="connsiteX0" fmla="*/ 0 w 5282446"/>
              <a:gd name="connsiteY0" fmla="*/ 0 h 6858000"/>
              <a:gd name="connsiteX1" fmla="*/ 3567348 w 5282446"/>
              <a:gd name="connsiteY1" fmla="*/ 0 h 6858000"/>
              <a:gd name="connsiteX2" fmla="*/ 4054643 w 5282446"/>
              <a:gd name="connsiteY2" fmla="*/ 788085 h 6858000"/>
              <a:gd name="connsiteX3" fmla="*/ 4451685 w 5282446"/>
              <a:gd name="connsiteY3" fmla="*/ 2352981 h 6858000"/>
              <a:gd name="connsiteX4" fmla="*/ 5281864 w 5282446"/>
              <a:gd name="connsiteY4" fmla="*/ 3640360 h 6858000"/>
              <a:gd name="connsiteX5" fmla="*/ 4981074 w 5282446"/>
              <a:gd name="connsiteY5" fmla="*/ 5421033 h 6858000"/>
              <a:gd name="connsiteX6" fmla="*/ 4584032 w 5282446"/>
              <a:gd name="connsiteY6" fmla="*/ 6858000 h 6858000"/>
              <a:gd name="connsiteX7" fmla="*/ 0 w 5282446"/>
              <a:gd name="connsiteY7" fmla="*/ 6858000 h 6858000"/>
              <a:gd name="connsiteX8" fmla="*/ 0 w 5282446"/>
              <a:gd name="connsiteY8" fmla="*/ 0 h 6858000"/>
              <a:gd name="connsiteX0" fmla="*/ 0 w 5283215"/>
              <a:gd name="connsiteY0" fmla="*/ 0 h 6858000"/>
              <a:gd name="connsiteX1" fmla="*/ 3567348 w 5283215"/>
              <a:gd name="connsiteY1" fmla="*/ 0 h 6858000"/>
              <a:gd name="connsiteX2" fmla="*/ 4054643 w 5283215"/>
              <a:gd name="connsiteY2" fmla="*/ 788085 h 6858000"/>
              <a:gd name="connsiteX3" fmla="*/ 4451685 w 5283215"/>
              <a:gd name="connsiteY3" fmla="*/ 2352981 h 6858000"/>
              <a:gd name="connsiteX4" fmla="*/ 5281864 w 5283215"/>
              <a:gd name="connsiteY4" fmla="*/ 3640360 h 6858000"/>
              <a:gd name="connsiteX5" fmla="*/ 4981074 w 5283215"/>
              <a:gd name="connsiteY5" fmla="*/ 5421033 h 6858000"/>
              <a:gd name="connsiteX6" fmla="*/ 4584032 w 5283215"/>
              <a:gd name="connsiteY6" fmla="*/ 6858000 h 6858000"/>
              <a:gd name="connsiteX7" fmla="*/ 0 w 5283215"/>
              <a:gd name="connsiteY7" fmla="*/ 6858000 h 6858000"/>
              <a:gd name="connsiteX8" fmla="*/ 0 w 5283215"/>
              <a:gd name="connsiteY8" fmla="*/ 0 h 6858000"/>
              <a:gd name="connsiteX0" fmla="*/ 0 w 5281864"/>
              <a:gd name="connsiteY0" fmla="*/ 0 h 6858000"/>
              <a:gd name="connsiteX1" fmla="*/ 3567348 w 5281864"/>
              <a:gd name="connsiteY1" fmla="*/ 0 h 6858000"/>
              <a:gd name="connsiteX2" fmla="*/ 4054643 w 5281864"/>
              <a:gd name="connsiteY2" fmla="*/ 788085 h 6858000"/>
              <a:gd name="connsiteX3" fmla="*/ 4451685 w 5281864"/>
              <a:gd name="connsiteY3" fmla="*/ 2352981 h 6858000"/>
              <a:gd name="connsiteX4" fmla="*/ 5281864 w 5281864"/>
              <a:gd name="connsiteY4" fmla="*/ 3640360 h 6858000"/>
              <a:gd name="connsiteX5" fmla="*/ 4981074 w 5281864"/>
              <a:gd name="connsiteY5" fmla="*/ 5421033 h 6858000"/>
              <a:gd name="connsiteX6" fmla="*/ 4584032 w 5281864"/>
              <a:gd name="connsiteY6" fmla="*/ 6858000 h 6858000"/>
              <a:gd name="connsiteX7" fmla="*/ 0 w 5281864"/>
              <a:gd name="connsiteY7" fmla="*/ 6858000 h 6858000"/>
              <a:gd name="connsiteX8" fmla="*/ 0 w 5281864"/>
              <a:gd name="connsiteY8" fmla="*/ 0 h 6858000"/>
              <a:gd name="connsiteX0" fmla="*/ 0 w 5281864"/>
              <a:gd name="connsiteY0" fmla="*/ 0 h 6858000"/>
              <a:gd name="connsiteX1" fmla="*/ 3567348 w 5281864"/>
              <a:gd name="connsiteY1" fmla="*/ 0 h 6858000"/>
              <a:gd name="connsiteX2" fmla="*/ 4054643 w 5281864"/>
              <a:gd name="connsiteY2" fmla="*/ 788085 h 6858000"/>
              <a:gd name="connsiteX3" fmla="*/ 4451685 w 5281864"/>
              <a:gd name="connsiteY3" fmla="*/ 2352981 h 6858000"/>
              <a:gd name="connsiteX4" fmla="*/ 5281864 w 5281864"/>
              <a:gd name="connsiteY4" fmla="*/ 3640360 h 6858000"/>
              <a:gd name="connsiteX5" fmla="*/ 4981074 w 5281864"/>
              <a:gd name="connsiteY5" fmla="*/ 5421033 h 6858000"/>
              <a:gd name="connsiteX6" fmla="*/ 4584032 w 5281864"/>
              <a:gd name="connsiteY6" fmla="*/ 6858000 h 6858000"/>
              <a:gd name="connsiteX7" fmla="*/ 0 w 5281864"/>
              <a:gd name="connsiteY7" fmla="*/ 6858000 h 6858000"/>
              <a:gd name="connsiteX8" fmla="*/ 0 w 5281864"/>
              <a:gd name="connsiteY8" fmla="*/ 0 h 6858000"/>
              <a:gd name="connsiteX0" fmla="*/ 0 w 5281864"/>
              <a:gd name="connsiteY0" fmla="*/ 0 h 6858000"/>
              <a:gd name="connsiteX1" fmla="*/ 3567348 w 5281864"/>
              <a:gd name="connsiteY1" fmla="*/ 0 h 6858000"/>
              <a:gd name="connsiteX2" fmla="*/ 4054643 w 5281864"/>
              <a:gd name="connsiteY2" fmla="*/ 788085 h 6858000"/>
              <a:gd name="connsiteX3" fmla="*/ 4451685 w 5281864"/>
              <a:gd name="connsiteY3" fmla="*/ 2352981 h 6858000"/>
              <a:gd name="connsiteX4" fmla="*/ 5281864 w 5281864"/>
              <a:gd name="connsiteY4" fmla="*/ 3640360 h 6858000"/>
              <a:gd name="connsiteX5" fmla="*/ 4981074 w 5281864"/>
              <a:gd name="connsiteY5" fmla="*/ 5421033 h 6858000"/>
              <a:gd name="connsiteX6" fmla="*/ 4704347 w 5281864"/>
              <a:gd name="connsiteY6" fmla="*/ 6845969 h 6858000"/>
              <a:gd name="connsiteX7" fmla="*/ 0 w 5281864"/>
              <a:gd name="connsiteY7" fmla="*/ 6858000 h 6858000"/>
              <a:gd name="connsiteX8" fmla="*/ 0 w 5281864"/>
              <a:gd name="connsiteY8" fmla="*/ 0 h 6858000"/>
              <a:gd name="connsiteX0" fmla="*/ 0 w 5281864"/>
              <a:gd name="connsiteY0" fmla="*/ 0 h 6870032"/>
              <a:gd name="connsiteX1" fmla="*/ 3567348 w 5281864"/>
              <a:gd name="connsiteY1" fmla="*/ 0 h 6870032"/>
              <a:gd name="connsiteX2" fmla="*/ 4054643 w 5281864"/>
              <a:gd name="connsiteY2" fmla="*/ 788085 h 6870032"/>
              <a:gd name="connsiteX3" fmla="*/ 4451685 w 5281864"/>
              <a:gd name="connsiteY3" fmla="*/ 2352981 h 6870032"/>
              <a:gd name="connsiteX4" fmla="*/ 5281864 w 5281864"/>
              <a:gd name="connsiteY4" fmla="*/ 3640360 h 6870032"/>
              <a:gd name="connsiteX5" fmla="*/ 4981074 w 5281864"/>
              <a:gd name="connsiteY5" fmla="*/ 5421033 h 6870032"/>
              <a:gd name="connsiteX6" fmla="*/ 4704347 w 5281864"/>
              <a:gd name="connsiteY6" fmla="*/ 6870032 h 6870032"/>
              <a:gd name="connsiteX7" fmla="*/ 0 w 5281864"/>
              <a:gd name="connsiteY7" fmla="*/ 6858000 h 6870032"/>
              <a:gd name="connsiteX8" fmla="*/ 0 w 5281864"/>
              <a:gd name="connsiteY8" fmla="*/ 0 h 6870032"/>
              <a:gd name="connsiteX0" fmla="*/ 0 w 5281864"/>
              <a:gd name="connsiteY0" fmla="*/ 0 h 6870032"/>
              <a:gd name="connsiteX1" fmla="*/ 3567348 w 5281864"/>
              <a:gd name="connsiteY1" fmla="*/ 0 h 6870032"/>
              <a:gd name="connsiteX2" fmla="*/ 4054643 w 5281864"/>
              <a:gd name="connsiteY2" fmla="*/ 788085 h 6870032"/>
              <a:gd name="connsiteX3" fmla="*/ 4451685 w 5281864"/>
              <a:gd name="connsiteY3" fmla="*/ 2352981 h 6870032"/>
              <a:gd name="connsiteX4" fmla="*/ 5281864 w 5281864"/>
              <a:gd name="connsiteY4" fmla="*/ 3640360 h 6870032"/>
              <a:gd name="connsiteX5" fmla="*/ 4788568 w 5281864"/>
              <a:gd name="connsiteY5" fmla="*/ 5457127 h 6870032"/>
              <a:gd name="connsiteX6" fmla="*/ 4704347 w 5281864"/>
              <a:gd name="connsiteY6" fmla="*/ 6870032 h 6870032"/>
              <a:gd name="connsiteX7" fmla="*/ 0 w 5281864"/>
              <a:gd name="connsiteY7" fmla="*/ 6858000 h 6870032"/>
              <a:gd name="connsiteX8" fmla="*/ 0 w 5281864"/>
              <a:gd name="connsiteY8" fmla="*/ 0 h 6870032"/>
              <a:gd name="connsiteX0" fmla="*/ 0 w 5281864"/>
              <a:gd name="connsiteY0" fmla="*/ 0 h 6870032"/>
              <a:gd name="connsiteX1" fmla="*/ 3567348 w 5281864"/>
              <a:gd name="connsiteY1" fmla="*/ 0 h 6870032"/>
              <a:gd name="connsiteX2" fmla="*/ 4054643 w 5281864"/>
              <a:gd name="connsiteY2" fmla="*/ 788085 h 6870032"/>
              <a:gd name="connsiteX3" fmla="*/ 4451685 w 5281864"/>
              <a:gd name="connsiteY3" fmla="*/ 2352981 h 6870032"/>
              <a:gd name="connsiteX4" fmla="*/ 5281864 w 5281864"/>
              <a:gd name="connsiteY4" fmla="*/ 3640360 h 6870032"/>
              <a:gd name="connsiteX5" fmla="*/ 4788568 w 5281864"/>
              <a:gd name="connsiteY5" fmla="*/ 5457127 h 6870032"/>
              <a:gd name="connsiteX6" fmla="*/ 5041231 w 5281864"/>
              <a:gd name="connsiteY6" fmla="*/ 6870032 h 6870032"/>
              <a:gd name="connsiteX7" fmla="*/ 0 w 5281864"/>
              <a:gd name="connsiteY7" fmla="*/ 6858000 h 6870032"/>
              <a:gd name="connsiteX8" fmla="*/ 0 w 5281864"/>
              <a:gd name="connsiteY8" fmla="*/ 0 h 6870032"/>
              <a:gd name="connsiteX0" fmla="*/ 0 w 5281864"/>
              <a:gd name="connsiteY0" fmla="*/ 0 h 6870032"/>
              <a:gd name="connsiteX1" fmla="*/ 3567348 w 5281864"/>
              <a:gd name="connsiteY1" fmla="*/ 0 h 6870032"/>
              <a:gd name="connsiteX2" fmla="*/ 4054643 w 5281864"/>
              <a:gd name="connsiteY2" fmla="*/ 788085 h 6870032"/>
              <a:gd name="connsiteX3" fmla="*/ 4451685 w 5281864"/>
              <a:gd name="connsiteY3" fmla="*/ 2352981 h 6870032"/>
              <a:gd name="connsiteX4" fmla="*/ 5281864 w 5281864"/>
              <a:gd name="connsiteY4" fmla="*/ 3640360 h 6870032"/>
              <a:gd name="connsiteX5" fmla="*/ 4836694 w 5281864"/>
              <a:gd name="connsiteY5" fmla="*/ 5866201 h 6870032"/>
              <a:gd name="connsiteX6" fmla="*/ 5041231 w 5281864"/>
              <a:gd name="connsiteY6" fmla="*/ 6870032 h 6870032"/>
              <a:gd name="connsiteX7" fmla="*/ 0 w 5281864"/>
              <a:gd name="connsiteY7" fmla="*/ 6858000 h 6870032"/>
              <a:gd name="connsiteX8" fmla="*/ 0 w 5281864"/>
              <a:gd name="connsiteY8" fmla="*/ 0 h 6870032"/>
              <a:gd name="connsiteX0" fmla="*/ 0 w 5041231"/>
              <a:gd name="connsiteY0" fmla="*/ 0 h 6870032"/>
              <a:gd name="connsiteX1" fmla="*/ 3567348 w 5041231"/>
              <a:gd name="connsiteY1" fmla="*/ 0 h 6870032"/>
              <a:gd name="connsiteX2" fmla="*/ 4054643 w 5041231"/>
              <a:gd name="connsiteY2" fmla="*/ 788085 h 6870032"/>
              <a:gd name="connsiteX3" fmla="*/ 4451685 w 5041231"/>
              <a:gd name="connsiteY3" fmla="*/ 2352981 h 6870032"/>
              <a:gd name="connsiteX4" fmla="*/ 4764506 w 5041231"/>
              <a:gd name="connsiteY4" fmla="*/ 3760676 h 6870032"/>
              <a:gd name="connsiteX5" fmla="*/ 4836694 w 5041231"/>
              <a:gd name="connsiteY5" fmla="*/ 5866201 h 6870032"/>
              <a:gd name="connsiteX6" fmla="*/ 5041231 w 5041231"/>
              <a:gd name="connsiteY6" fmla="*/ 6870032 h 6870032"/>
              <a:gd name="connsiteX7" fmla="*/ 0 w 5041231"/>
              <a:gd name="connsiteY7" fmla="*/ 6858000 h 6870032"/>
              <a:gd name="connsiteX8" fmla="*/ 0 w 5041231"/>
              <a:gd name="connsiteY8" fmla="*/ 0 h 6870032"/>
              <a:gd name="connsiteX0" fmla="*/ 0 w 5041231"/>
              <a:gd name="connsiteY0" fmla="*/ 0 h 6870032"/>
              <a:gd name="connsiteX1" fmla="*/ 3567348 w 5041231"/>
              <a:gd name="connsiteY1" fmla="*/ 0 h 6870032"/>
              <a:gd name="connsiteX2" fmla="*/ 4054643 w 5041231"/>
              <a:gd name="connsiteY2" fmla="*/ 788085 h 6870032"/>
              <a:gd name="connsiteX3" fmla="*/ 4343401 w 5041231"/>
              <a:gd name="connsiteY3" fmla="*/ 2340949 h 6870032"/>
              <a:gd name="connsiteX4" fmla="*/ 4764506 w 5041231"/>
              <a:gd name="connsiteY4" fmla="*/ 3760676 h 6870032"/>
              <a:gd name="connsiteX5" fmla="*/ 4836694 w 5041231"/>
              <a:gd name="connsiteY5" fmla="*/ 5866201 h 6870032"/>
              <a:gd name="connsiteX6" fmla="*/ 5041231 w 5041231"/>
              <a:gd name="connsiteY6" fmla="*/ 6870032 h 6870032"/>
              <a:gd name="connsiteX7" fmla="*/ 0 w 5041231"/>
              <a:gd name="connsiteY7" fmla="*/ 6858000 h 6870032"/>
              <a:gd name="connsiteX8" fmla="*/ 0 w 5041231"/>
              <a:gd name="connsiteY8" fmla="*/ 0 h 6870032"/>
              <a:gd name="connsiteX0" fmla="*/ 24063 w 5065294"/>
              <a:gd name="connsiteY0" fmla="*/ 0 h 6882063"/>
              <a:gd name="connsiteX1" fmla="*/ 3591411 w 5065294"/>
              <a:gd name="connsiteY1" fmla="*/ 0 h 6882063"/>
              <a:gd name="connsiteX2" fmla="*/ 4078706 w 5065294"/>
              <a:gd name="connsiteY2" fmla="*/ 788085 h 6882063"/>
              <a:gd name="connsiteX3" fmla="*/ 4367464 w 5065294"/>
              <a:gd name="connsiteY3" fmla="*/ 2340949 h 6882063"/>
              <a:gd name="connsiteX4" fmla="*/ 4788569 w 5065294"/>
              <a:gd name="connsiteY4" fmla="*/ 3760676 h 6882063"/>
              <a:gd name="connsiteX5" fmla="*/ 4860757 w 5065294"/>
              <a:gd name="connsiteY5" fmla="*/ 5866201 h 6882063"/>
              <a:gd name="connsiteX6" fmla="*/ 5065294 w 5065294"/>
              <a:gd name="connsiteY6" fmla="*/ 6870032 h 6882063"/>
              <a:gd name="connsiteX7" fmla="*/ 0 w 5065294"/>
              <a:gd name="connsiteY7" fmla="*/ 6882063 h 6882063"/>
              <a:gd name="connsiteX8" fmla="*/ 24063 w 5065294"/>
              <a:gd name="connsiteY8" fmla="*/ 0 h 6882063"/>
              <a:gd name="connsiteX0" fmla="*/ 0 w 5317957"/>
              <a:gd name="connsiteY0" fmla="*/ 0 h 6894095"/>
              <a:gd name="connsiteX1" fmla="*/ 3844074 w 5317957"/>
              <a:gd name="connsiteY1" fmla="*/ 12032 h 6894095"/>
              <a:gd name="connsiteX2" fmla="*/ 4331369 w 5317957"/>
              <a:gd name="connsiteY2" fmla="*/ 800117 h 6894095"/>
              <a:gd name="connsiteX3" fmla="*/ 4620127 w 5317957"/>
              <a:gd name="connsiteY3" fmla="*/ 2352981 h 6894095"/>
              <a:gd name="connsiteX4" fmla="*/ 5041232 w 5317957"/>
              <a:gd name="connsiteY4" fmla="*/ 3772708 h 6894095"/>
              <a:gd name="connsiteX5" fmla="*/ 5113420 w 5317957"/>
              <a:gd name="connsiteY5" fmla="*/ 5878233 h 6894095"/>
              <a:gd name="connsiteX6" fmla="*/ 5317957 w 5317957"/>
              <a:gd name="connsiteY6" fmla="*/ 6882064 h 6894095"/>
              <a:gd name="connsiteX7" fmla="*/ 252663 w 5317957"/>
              <a:gd name="connsiteY7" fmla="*/ 6894095 h 6894095"/>
              <a:gd name="connsiteX8" fmla="*/ 0 w 5317957"/>
              <a:gd name="connsiteY8" fmla="*/ 0 h 6894095"/>
              <a:gd name="connsiteX0" fmla="*/ 0 w 5317957"/>
              <a:gd name="connsiteY0" fmla="*/ 0 h 6894095"/>
              <a:gd name="connsiteX1" fmla="*/ 3844074 w 5317957"/>
              <a:gd name="connsiteY1" fmla="*/ 12032 h 6894095"/>
              <a:gd name="connsiteX2" fmla="*/ 4331369 w 5317957"/>
              <a:gd name="connsiteY2" fmla="*/ 800117 h 6894095"/>
              <a:gd name="connsiteX3" fmla="*/ 4620127 w 5317957"/>
              <a:gd name="connsiteY3" fmla="*/ 2352981 h 6894095"/>
              <a:gd name="connsiteX4" fmla="*/ 5041232 w 5317957"/>
              <a:gd name="connsiteY4" fmla="*/ 3772708 h 6894095"/>
              <a:gd name="connsiteX5" fmla="*/ 5113420 w 5317957"/>
              <a:gd name="connsiteY5" fmla="*/ 5878233 h 6894095"/>
              <a:gd name="connsiteX6" fmla="*/ 5317957 w 5317957"/>
              <a:gd name="connsiteY6" fmla="*/ 6882064 h 6894095"/>
              <a:gd name="connsiteX7" fmla="*/ 0 w 5317957"/>
              <a:gd name="connsiteY7" fmla="*/ 6894095 h 6894095"/>
              <a:gd name="connsiteX8" fmla="*/ 0 w 5317957"/>
              <a:gd name="connsiteY8" fmla="*/ 0 h 6894095"/>
              <a:gd name="connsiteX0" fmla="*/ 0 w 6593601"/>
              <a:gd name="connsiteY0" fmla="*/ 0 h 6894095"/>
              <a:gd name="connsiteX1" fmla="*/ 5119718 w 6593601"/>
              <a:gd name="connsiteY1" fmla="*/ 12032 h 6894095"/>
              <a:gd name="connsiteX2" fmla="*/ 5607013 w 6593601"/>
              <a:gd name="connsiteY2" fmla="*/ 800117 h 6894095"/>
              <a:gd name="connsiteX3" fmla="*/ 5895771 w 6593601"/>
              <a:gd name="connsiteY3" fmla="*/ 2352981 h 6894095"/>
              <a:gd name="connsiteX4" fmla="*/ 6316876 w 6593601"/>
              <a:gd name="connsiteY4" fmla="*/ 3772708 h 6894095"/>
              <a:gd name="connsiteX5" fmla="*/ 6389064 w 6593601"/>
              <a:gd name="connsiteY5" fmla="*/ 5878233 h 6894095"/>
              <a:gd name="connsiteX6" fmla="*/ 6593601 w 6593601"/>
              <a:gd name="connsiteY6" fmla="*/ 6882064 h 6894095"/>
              <a:gd name="connsiteX7" fmla="*/ 1275644 w 6593601"/>
              <a:gd name="connsiteY7" fmla="*/ 6894095 h 6894095"/>
              <a:gd name="connsiteX8" fmla="*/ 0 w 6593601"/>
              <a:gd name="connsiteY8" fmla="*/ 0 h 6894095"/>
              <a:gd name="connsiteX0" fmla="*/ 22578 w 6616179"/>
              <a:gd name="connsiteY0" fmla="*/ 0 h 6882806"/>
              <a:gd name="connsiteX1" fmla="*/ 5142296 w 6616179"/>
              <a:gd name="connsiteY1" fmla="*/ 12032 h 6882806"/>
              <a:gd name="connsiteX2" fmla="*/ 5629591 w 6616179"/>
              <a:gd name="connsiteY2" fmla="*/ 800117 h 6882806"/>
              <a:gd name="connsiteX3" fmla="*/ 5918349 w 6616179"/>
              <a:gd name="connsiteY3" fmla="*/ 2352981 h 6882806"/>
              <a:gd name="connsiteX4" fmla="*/ 6339454 w 6616179"/>
              <a:gd name="connsiteY4" fmla="*/ 3772708 h 6882806"/>
              <a:gd name="connsiteX5" fmla="*/ 6411642 w 6616179"/>
              <a:gd name="connsiteY5" fmla="*/ 5878233 h 6882806"/>
              <a:gd name="connsiteX6" fmla="*/ 6616179 w 6616179"/>
              <a:gd name="connsiteY6" fmla="*/ 6882064 h 6882806"/>
              <a:gd name="connsiteX7" fmla="*/ 0 w 6616179"/>
              <a:gd name="connsiteY7" fmla="*/ 6882806 h 6882806"/>
              <a:gd name="connsiteX8" fmla="*/ 22578 w 6616179"/>
              <a:gd name="connsiteY8" fmla="*/ 0 h 6882806"/>
              <a:gd name="connsiteX0" fmla="*/ 22578 w 6616179"/>
              <a:gd name="connsiteY0" fmla="*/ 0 h 6882064"/>
              <a:gd name="connsiteX1" fmla="*/ 5142296 w 6616179"/>
              <a:gd name="connsiteY1" fmla="*/ 12032 h 6882064"/>
              <a:gd name="connsiteX2" fmla="*/ 5629591 w 6616179"/>
              <a:gd name="connsiteY2" fmla="*/ 800117 h 6882064"/>
              <a:gd name="connsiteX3" fmla="*/ 5918349 w 6616179"/>
              <a:gd name="connsiteY3" fmla="*/ 2352981 h 6882064"/>
              <a:gd name="connsiteX4" fmla="*/ 6339454 w 6616179"/>
              <a:gd name="connsiteY4" fmla="*/ 3772708 h 6882064"/>
              <a:gd name="connsiteX5" fmla="*/ 6411642 w 6616179"/>
              <a:gd name="connsiteY5" fmla="*/ 5878233 h 6882064"/>
              <a:gd name="connsiteX6" fmla="*/ 6616179 w 6616179"/>
              <a:gd name="connsiteY6" fmla="*/ 6882064 h 6882064"/>
              <a:gd name="connsiteX7" fmla="*/ 0 w 6616179"/>
              <a:gd name="connsiteY7" fmla="*/ 6871517 h 6882064"/>
              <a:gd name="connsiteX8" fmla="*/ 22578 w 6616179"/>
              <a:gd name="connsiteY8" fmla="*/ 0 h 6882064"/>
              <a:gd name="connsiteX0" fmla="*/ 22578 w 6616179"/>
              <a:gd name="connsiteY0" fmla="*/ 0 h 6882064"/>
              <a:gd name="connsiteX1" fmla="*/ 5142296 w 6616179"/>
              <a:gd name="connsiteY1" fmla="*/ 12032 h 6882064"/>
              <a:gd name="connsiteX2" fmla="*/ 5629591 w 6616179"/>
              <a:gd name="connsiteY2" fmla="*/ 800117 h 6882064"/>
              <a:gd name="connsiteX3" fmla="*/ 5918349 w 6616179"/>
              <a:gd name="connsiteY3" fmla="*/ 2352981 h 6882064"/>
              <a:gd name="connsiteX4" fmla="*/ 6339454 w 6616179"/>
              <a:gd name="connsiteY4" fmla="*/ 3772708 h 6882064"/>
              <a:gd name="connsiteX5" fmla="*/ 6411642 w 6616179"/>
              <a:gd name="connsiteY5" fmla="*/ 5878233 h 6882064"/>
              <a:gd name="connsiteX6" fmla="*/ 6616179 w 6616179"/>
              <a:gd name="connsiteY6" fmla="*/ 6882064 h 6882064"/>
              <a:gd name="connsiteX7" fmla="*/ 0 w 6616179"/>
              <a:gd name="connsiteY7" fmla="*/ 6871517 h 6882064"/>
              <a:gd name="connsiteX8" fmla="*/ 22578 w 6616179"/>
              <a:gd name="connsiteY8" fmla="*/ 0 h 6882064"/>
              <a:gd name="connsiteX0" fmla="*/ 22578 w 6616179"/>
              <a:gd name="connsiteY0" fmla="*/ 0 h 6882064"/>
              <a:gd name="connsiteX1" fmla="*/ 5142296 w 6616179"/>
              <a:gd name="connsiteY1" fmla="*/ 12032 h 6882064"/>
              <a:gd name="connsiteX2" fmla="*/ 5629591 w 6616179"/>
              <a:gd name="connsiteY2" fmla="*/ 800117 h 6882064"/>
              <a:gd name="connsiteX3" fmla="*/ 5918349 w 6616179"/>
              <a:gd name="connsiteY3" fmla="*/ 2352981 h 6882064"/>
              <a:gd name="connsiteX4" fmla="*/ 6339454 w 6616179"/>
              <a:gd name="connsiteY4" fmla="*/ 3772708 h 6882064"/>
              <a:gd name="connsiteX5" fmla="*/ 6411642 w 6616179"/>
              <a:gd name="connsiteY5" fmla="*/ 5878233 h 6882064"/>
              <a:gd name="connsiteX6" fmla="*/ 6616179 w 6616179"/>
              <a:gd name="connsiteY6" fmla="*/ 6882064 h 6882064"/>
              <a:gd name="connsiteX7" fmla="*/ 0 w 6616179"/>
              <a:gd name="connsiteY7" fmla="*/ 6871517 h 6882064"/>
              <a:gd name="connsiteX8" fmla="*/ 22578 w 6616179"/>
              <a:gd name="connsiteY8" fmla="*/ 0 h 6882064"/>
              <a:gd name="connsiteX0" fmla="*/ 22578 w 6616179"/>
              <a:gd name="connsiteY0" fmla="*/ 21835 h 6903899"/>
              <a:gd name="connsiteX1" fmla="*/ 5119719 w 6616179"/>
              <a:gd name="connsiteY1" fmla="*/ 0 h 6903899"/>
              <a:gd name="connsiteX2" fmla="*/ 5629591 w 6616179"/>
              <a:gd name="connsiteY2" fmla="*/ 821952 h 6903899"/>
              <a:gd name="connsiteX3" fmla="*/ 5918349 w 6616179"/>
              <a:gd name="connsiteY3" fmla="*/ 2374816 h 6903899"/>
              <a:gd name="connsiteX4" fmla="*/ 6339454 w 6616179"/>
              <a:gd name="connsiteY4" fmla="*/ 3794543 h 6903899"/>
              <a:gd name="connsiteX5" fmla="*/ 6411642 w 6616179"/>
              <a:gd name="connsiteY5" fmla="*/ 5900068 h 6903899"/>
              <a:gd name="connsiteX6" fmla="*/ 6616179 w 6616179"/>
              <a:gd name="connsiteY6" fmla="*/ 6903899 h 6903899"/>
              <a:gd name="connsiteX7" fmla="*/ 0 w 6616179"/>
              <a:gd name="connsiteY7" fmla="*/ 6893352 h 6903899"/>
              <a:gd name="connsiteX8" fmla="*/ 22578 w 6616179"/>
              <a:gd name="connsiteY8" fmla="*/ 21835 h 6903899"/>
              <a:gd name="connsiteX0" fmla="*/ 9892 w 6637360"/>
              <a:gd name="connsiteY0" fmla="*/ 21835 h 6903899"/>
              <a:gd name="connsiteX1" fmla="*/ 5140900 w 6637360"/>
              <a:gd name="connsiteY1" fmla="*/ 0 h 6903899"/>
              <a:gd name="connsiteX2" fmla="*/ 5650772 w 6637360"/>
              <a:gd name="connsiteY2" fmla="*/ 821952 h 6903899"/>
              <a:gd name="connsiteX3" fmla="*/ 5939530 w 6637360"/>
              <a:gd name="connsiteY3" fmla="*/ 2374816 h 6903899"/>
              <a:gd name="connsiteX4" fmla="*/ 6360635 w 6637360"/>
              <a:gd name="connsiteY4" fmla="*/ 3794543 h 6903899"/>
              <a:gd name="connsiteX5" fmla="*/ 6432823 w 6637360"/>
              <a:gd name="connsiteY5" fmla="*/ 5900068 h 6903899"/>
              <a:gd name="connsiteX6" fmla="*/ 6637360 w 6637360"/>
              <a:gd name="connsiteY6" fmla="*/ 6903899 h 6903899"/>
              <a:gd name="connsiteX7" fmla="*/ 21181 w 6637360"/>
              <a:gd name="connsiteY7" fmla="*/ 6893352 h 6903899"/>
              <a:gd name="connsiteX8" fmla="*/ 9892 w 6637360"/>
              <a:gd name="connsiteY8" fmla="*/ 21835 h 6903899"/>
              <a:gd name="connsiteX0" fmla="*/ 11475 w 6638943"/>
              <a:gd name="connsiteY0" fmla="*/ 21835 h 6903899"/>
              <a:gd name="connsiteX1" fmla="*/ 5142483 w 6638943"/>
              <a:gd name="connsiteY1" fmla="*/ 0 h 6903899"/>
              <a:gd name="connsiteX2" fmla="*/ 5652355 w 6638943"/>
              <a:gd name="connsiteY2" fmla="*/ 821952 h 6903899"/>
              <a:gd name="connsiteX3" fmla="*/ 5941113 w 6638943"/>
              <a:gd name="connsiteY3" fmla="*/ 2374816 h 6903899"/>
              <a:gd name="connsiteX4" fmla="*/ 6362218 w 6638943"/>
              <a:gd name="connsiteY4" fmla="*/ 3794543 h 6903899"/>
              <a:gd name="connsiteX5" fmla="*/ 6434406 w 6638943"/>
              <a:gd name="connsiteY5" fmla="*/ 5900068 h 6903899"/>
              <a:gd name="connsiteX6" fmla="*/ 6638943 w 6638943"/>
              <a:gd name="connsiteY6" fmla="*/ 6903899 h 6903899"/>
              <a:gd name="connsiteX7" fmla="*/ 22764 w 6638943"/>
              <a:gd name="connsiteY7" fmla="*/ 6893352 h 6903899"/>
              <a:gd name="connsiteX8" fmla="*/ 11475 w 6638943"/>
              <a:gd name="connsiteY8" fmla="*/ 21835 h 6903899"/>
              <a:gd name="connsiteX0" fmla="*/ 0 w 6627468"/>
              <a:gd name="connsiteY0" fmla="*/ 21835 h 6903899"/>
              <a:gd name="connsiteX1" fmla="*/ 5131008 w 6627468"/>
              <a:gd name="connsiteY1" fmla="*/ 0 h 6903899"/>
              <a:gd name="connsiteX2" fmla="*/ 5640880 w 6627468"/>
              <a:gd name="connsiteY2" fmla="*/ 821952 h 6903899"/>
              <a:gd name="connsiteX3" fmla="*/ 5929638 w 6627468"/>
              <a:gd name="connsiteY3" fmla="*/ 2374816 h 6903899"/>
              <a:gd name="connsiteX4" fmla="*/ 6350743 w 6627468"/>
              <a:gd name="connsiteY4" fmla="*/ 3794543 h 6903899"/>
              <a:gd name="connsiteX5" fmla="*/ 6422931 w 6627468"/>
              <a:gd name="connsiteY5" fmla="*/ 5900068 h 6903899"/>
              <a:gd name="connsiteX6" fmla="*/ 6627468 w 6627468"/>
              <a:gd name="connsiteY6" fmla="*/ 6903899 h 6903899"/>
              <a:gd name="connsiteX7" fmla="*/ 11289 w 6627468"/>
              <a:gd name="connsiteY7" fmla="*/ 6893352 h 6903899"/>
              <a:gd name="connsiteX8" fmla="*/ 0 w 6627468"/>
              <a:gd name="connsiteY8" fmla="*/ 21835 h 6903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27468" h="6903899">
                <a:moveTo>
                  <a:pt x="0" y="21835"/>
                </a:moveTo>
                <a:lnTo>
                  <a:pt x="5131008" y="0"/>
                </a:lnTo>
                <a:lnTo>
                  <a:pt x="5640880" y="821952"/>
                </a:lnTo>
                <a:lnTo>
                  <a:pt x="5929638" y="2374816"/>
                </a:lnTo>
                <a:lnTo>
                  <a:pt x="6350743" y="3794543"/>
                </a:lnTo>
                <a:cubicBezTo>
                  <a:pt x="6330689" y="4107364"/>
                  <a:pt x="6467047" y="5647406"/>
                  <a:pt x="6422931" y="5900068"/>
                </a:cubicBezTo>
                <a:lnTo>
                  <a:pt x="6627468" y="6903899"/>
                </a:lnTo>
                <a:lnTo>
                  <a:pt x="11289" y="6893352"/>
                </a:lnTo>
                <a:cubicBezTo>
                  <a:pt x="8183" y="6718725"/>
                  <a:pt x="12426" y="208933"/>
                  <a:pt x="0" y="21835"/>
                </a:cubicBezTo>
                <a:close/>
              </a:path>
            </a:pathLst>
          </a:custGeom>
          <a:solidFill>
            <a:schemeClr val="bg1">
              <a:alpha val="85000"/>
            </a:schemeClr>
          </a:solidFill>
          <a:ln>
            <a:noFill/>
          </a:ln>
          <a:effectLst>
            <a:outerShdw dist="12700" sx="105000" sy="105000" algn="ctr" rotWithShape="0">
              <a:schemeClr val="bg1">
                <a:alpha val="5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6009F551-EAF0-6225-6F56-93605DBCF724}"/>
              </a:ext>
            </a:extLst>
          </p:cNvPr>
          <p:cNvSpPr>
            <a:spLocks noGrp="1"/>
          </p:cNvSpPr>
          <p:nvPr>
            <p:ph type="ctrTitle"/>
          </p:nvPr>
        </p:nvSpPr>
        <p:spPr>
          <a:xfrm>
            <a:off x="813134" y="1122363"/>
            <a:ext cx="3505200" cy="2387600"/>
          </a:xfrm>
        </p:spPr>
        <p:txBody>
          <a:bodyPr anchor="b">
            <a:normAutofit/>
          </a:bodyPr>
          <a:lstStyle>
            <a:lvl1pPr algn="l">
              <a:defRPr sz="4000"/>
            </a:lvl1pPr>
          </a:lstStyle>
          <a:p>
            <a:r>
              <a:rPr lang="en-US"/>
              <a:t>Click to edit Master title style</a:t>
            </a:r>
          </a:p>
        </p:txBody>
      </p:sp>
      <p:sp>
        <p:nvSpPr>
          <p:cNvPr id="3" name="Subtitle 2">
            <a:extLst>
              <a:ext uri="{FF2B5EF4-FFF2-40B4-BE49-F238E27FC236}">
                <a16:creationId xmlns:a16="http://schemas.microsoft.com/office/drawing/2014/main" id="{E40C6E26-D285-BD04-1D34-D6C0ABA14CC6}"/>
              </a:ext>
            </a:extLst>
          </p:cNvPr>
          <p:cNvSpPr>
            <a:spLocks noGrp="1"/>
          </p:cNvSpPr>
          <p:nvPr>
            <p:ph type="subTitle" idx="1"/>
          </p:nvPr>
        </p:nvSpPr>
        <p:spPr>
          <a:xfrm>
            <a:off x="813134" y="3736093"/>
            <a:ext cx="3505200" cy="1430867"/>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Footer Placeholder 4">
            <a:extLst>
              <a:ext uri="{FF2B5EF4-FFF2-40B4-BE49-F238E27FC236}">
                <a16:creationId xmlns:a16="http://schemas.microsoft.com/office/drawing/2014/main" id="{99438479-944D-B47C-9165-D573871FA437}"/>
              </a:ext>
            </a:extLst>
          </p:cNvPr>
          <p:cNvSpPr>
            <a:spLocks noGrp="1"/>
          </p:cNvSpPr>
          <p:nvPr>
            <p:ph type="ftr" sz="quarter" idx="11"/>
          </p:nvPr>
        </p:nvSpPr>
        <p:spPr>
          <a:xfrm>
            <a:off x="813134" y="5210526"/>
            <a:ext cx="3505200" cy="365125"/>
          </a:xfrm>
        </p:spPr>
        <p:txBody>
          <a:bodyPr/>
          <a:lstStyle>
            <a:lvl1pPr algn="l">
              <a:defRPr sz="1600" spc="0" baseline="0">
                <a:solidFill>
                  <a:schemeClr val="accent4"/>
                </a:solidFill>
              </a:defRPr>
            </a:lvl1pPr>
          </a:lstStyle>
          <a:p>
            <a:r>
              <a:rPr lang="en-US"/>
              <a:t>12/28/2023</a:t>
            </a:r>
          </a:p>
        </p:txBody>
      </p:sp>
      <p:sp>
        <p:nvSpPr>
          <p:cNvPr id="21" name="Hexagon 2">
            <a:extLst>
              <a:ext uri="{FF2B5EF4-FFF2-40B4-BE49-F238E27FC236}">
                <a16:creationId xmlns:a16="http://schemas.microsoft.com/office/drawing/2014/main" id="{21CF3939-0231-B6DA-4A67-FFAE35AB7E67}"/>
              </a:ext>
            </a:extLst>
          </p:cNvPr>
          <p:cNvSpPr/>
          <p:nvPr userDrawn="1"/>
        </p:nvSpPr>
        <p:spPr>
          <a:xfrm flipH="1">
            <a:off x="-24352" y="-12032"/>
            <a:ext cx="1404487" cy="545075"/>
          </a:xfrm>
          <a:custGeom>
            <a:avLst/>
            <a:gdLst>
              <a:gd name="connsiteX0" fmla="*/ 0 w 2135773"/>
              <a:gd name="connsiteY0" fmla="*/ 959489 h 1918977"/>
              <a:gd name="connsiteX1" fmla="*/ 383488 w 2135773"/>
              <a:gd name="connsiteY1" fmla="*/ 0 h 1918977"/>
              <a:gd name="connsiteX2" fmla="*/ 1752285 w 2135773"/>
              <a:gd name="connsiteY2" fmla="*/ 0 h 1918977"/>
              <a:gd name="connsiteX3" fmla="*/ 2135773 w 2135773"/>
              <a:gd name="connsiteY3" fmla="*/ 959489 h 1918977"/>
              <a:gd name="connsiteX4" fmla="*/ 1752285 w 2135773"/>
              <a:gd name="connsiteY4" fmla="*/ 1918977 h 1918977"/>
              <a:gd name="connsiteX5" fmla="*/ 383488 w 2135773"/>
              <a:gd name="connsiteY5" fmla="*/ 1918977 h 1918977"/>
              <a:gd name="connsiteX6" fmla="*/ 0 w 2135773"/>
              <a:gd name="connsiteY6" fmla="*/ 959489 h 1918977"/>
              <a:gd name="connsiteX0" fmla="*/ 0 w 2891275"/>
              <a:gd name="connsiteY0" fmla="*/ 959489 h 1918977"/>
              <a:gd name="connsiteX1" fmla="*/ 383488 w 2891275"/>
              <a:gd name="connsiteY1" fmla="*/ 0 h 1918977"/>
              <a:gd name="connsiteX2" fmla="*/ 2891275 w 2891275"/>
              <a:gd name="connsiteY2" fmla="*/ 48126 h 1918977"/>
              <a:gd name="connsiteX3" fmla="*/ 2135773 w 2891275"/>
              <a:gd name="connsiteY3" fmla="*/ 959489 h 1918977"/>
              <a:gd name="connsiteX4" fmla="*/ 1752285 w 2891275"/>
              <a:gd name="connsiteY4" fmla="*/ 1918977 h 1918977"/>
              <a:gd name="connsiteX5" fmla="*/ 383488 w 2891275"/>
              <a:gd name="connsiteY5" fmla="*/ 1918977 h 1918977"/>
              <a:gd name="connsiteX6" fmla="*/ 0 w 2891275"/>
              <a:gd name="connsiteY6" fmla="*/ 959489 h 1918977"/>
              <a:gd name="connsiteX0" fmla="*/ 0 w 2891275"/>
              <a:gd name="connsiteY0" fmla="*/ 959489 h 1918977"/>
              <a:gd name="connsiteX1" fmla="*/ 383488 w 2891275"/>
              <a:gd name="connsiteY1" fmla="*/ 0 h 1918977"/>
              <a:gd name="connsiteX2" fmla="*/ 2891275 w 2891275"/>
              <a:gd name="connsiteY2" fmla="*/ 0 h 1918977"/>
              <a:gd name="connsiteX3" fmla="*/ 2135773 w 2891275"/>
              <a:gd name="connsiteY3" fmla="*/ 959489 h 1918977"/>
              <a:gd name="connsiteX4" fmla="*/ 1752285 w 2891275"/>
              <a:gd name="connsiteY4" fmla="*/ 1918977 h 1918977"/>
              <a:gd name="connsiteX5" fmla="*/ 383488 w 2891275"/>
              <a:gd name="connsiteY5" fmla="*/ 1918977 h 1918977"/>
              <a:gd name="connsiteX6" fmla="*/ 0 w 2891275"/>
              <a:gd name="connsiteY6" fmla="*/ 959489 h 1918977"/>
              <a:gd name="connsiteX0" fmla="*/ 0 w 2891275"/>
              <a:gd name="connsiteY0" fmla="*/ 959489 h 1918977"/>
              <a:gd name="connsiteX1" fmla="*/ 383488 w 2891275"/>
              <a:gd name="connsiteY1" fmla="*/ 0 h 1918977"/>
              <a:gd name="connsiteX2" fmla="*/ 2891275 w 2891275"/>
              <a:gd name="connsiteY2" fmla="*/ 0 h 1918977"/>
              <a:gd name="connsiteX3" fmla="*/ 2881731 w 2891275"/>
              <a:gd name="connsiteY3" fmla="*/ 478226 h 1918977"/>
              <a:gd name="connsiteX4" fmla="*/ 1752285 w 2891275"/>
              <a:gd name="connsiteY4" fmla="*/ 1918977 h 1918977"/>
              <a:gd name="connsiteX5" fmla="*/ 383488 w 2891275"/>
              <a:gd name="connsiteY5" fmla="*/ 1918977 h 1918977"/>
              <a:gd name="connsiteX6" fmla="*/ 0 w 2891275"/>
              <a:gd name="connsiteY6" fmla="*/ 959489 h 1918977"/>
              <a:gd name="connsiteX0" fmla="*/ 230122 w 2507787"/>
              <a:gd name="connsiteY0" fmla="*/ 466194 h 1918977"/>
              <a:gd name="connsiteX1" fmla="*/ 0 w 2507787"/>
              <a:gd name="connsiteY1" fmla="*/ 0 h 1918977"/>
              <a:gd name="connsiteX2" fmla="*/ 2507787 w 2507787"/>
              <a:gd name="connsiteY2" fmla="*/ 0 h 1918977"/>
              <a:gd name="connsiteX3" fmla="*/ 2498243 w 2507787"/>
              <a:gd name="connsiteY3" fmla="*/ 478226 h 1918977"/>
              <a:gd name="connsiteX4" fmla="*/ 1368797 w 2507787"/>
              <a:gd name="connsiteY4" fmla="*/ 1918977 h 1918977"/>
              <a:gd name="connsiteX5" fmla="*/ 0 w 2507787"/>
              <a:gd name="connsiteY5" fmla="*/ 1918977 h 1918977"/>
              <a:gd name="connsiteX6" fmla="*/ 230122 w 2507787"/>
              <a:gd name="connsiteY6" fmla="*/ 466194 h 1918977"/>
              <a:gd name="connsiteX0" fmla="*/ 230122 w 2507787"/>
              <a:gd name="connsiteY0" fmla="*/ 466194 h 1918977"/>
              <a:gd name="connsiteX1" fmla="*/ 0 w 2507787"/>
              <a:gd name="connsiteY1" fmla="*/ 0 h 1918977"/>
              <a:gd name="connsiteX2" fmla="*/ 2507787 w 2507787"/>
              <a:gd name="connsiteY2" fmla="*/ 0 h 1918977"/>
              <a:gd name="connsiteX3" fmla="*/ 2498243 w 2507787"/>
              <a:gd name="connsiteY3" fmla="*/ 478226 h 1918977"/>
              <a:gd name="connsiteX4" fmla="*/ 1368797 w 2507787"/>
              <a:gd name="connsiteY4" fmla="*/ 1918977 h 1918977"/>
              <a:gd name="connsiteX5" fmla="*/ 830179 w 2507787"/>
              <a:gd name="connsiteY5" fmla="*/ 595503 h 1918977"/>
              <a:gd name="connsiteX6" fmla="*/ 230122 w 2507787"/>
              <a:gd name="connsiteY6" fmla="*/ 466194 h 1918977"/>
              <a:gd name="connsiteX0" fmla="*/ 230122 w 2507787"/>
              <a:gd name="connsiteY0" fmla="*/ 466194 h 595503"/>
              <a:gd name="connsiteX1" fmla="*/ 0 w 2507787"/>
              <a:gd name="connsiteY1" fmla="*/ 0 h 595503"/>
              <a:gd name="connsiteX2" fmla="*/ 2507787 w 2507787"/>
              <a:gd name="connsiteY2" fmla="*/ 0 h 595503"/>
              <a:gd name="connsiteX3" fmla="*/ 2498243 w 2507787"/>
              <a:gd name="connsiteY3" fmla="*/ 478226 h 595503"/>
              <a:gd name="connsiteX4" fmla="*/ 1765839 w 2507787"/>
              <a:gd name="connsiteY4" fmla="*/ 475188 h 595503"/>
              <a:gd name="connsiteX5" fmla="*/ 830179 w 2507787"/>
              <a:gd name="connsiteY5" fmla="*/ 595503 h 595503"/>
              <a:gd name="connsiteX6" fmla="*/ 230122 w 2507787"/>
              <a:gd name="connsiteY6" fmla="*/ 466194 h 595503"/>
              <a:gd name="connsiteX0" fmla="*/ 230122 w 2522306"/>
              <a:gd name="connsiteY0" fmla="*/ 466194 h 730889"/>
              <a:gd name="connsiteX1" fmla="*/ 0 w 2522306"/>
              <a:gd name="connsiteY1" fmla="*/ 0 h 730889"/>
              <a:gd name="connsiteX2" fmla="*/ 2507787 w 2522306"/>
              <a:gd name="connsiteY2" fmla="*/ 0 h 730889"/>
              <a:gd name="connsiteX3" fmla="*/ 2522306 w 2522306"/>
              <a:gd name="connsiteY3" fmla="*/ 730889 h 730889"/>
              <a:gd name="connsiteX4" fmla="*/ 1765839 w 2522306"/>
              <a:gd name="connsiteY4" fmla="*/ 475188 h 730889"/>
              <a:gd name="connsiteX5" fmla="*/ 830179 w 2522306"/>
              <a:gd name="connsiteY5" fmla="*/ 595503 h 730889"/>
              <a:gd name="connsiteX6" fmla="*/ 230122 w 2522306"/>
              <a:gd name="connsiteY6" fmla="*/ 466194 h 730889"/>
              <a:gd name="connsiteX0" fmla="*/ 230122 w 2522306"/>
              <a:gd name="connsiteY0" fmla="*/ 466194 h 800041"/>
              <a:gd name="connsiteX1" fmla="*/ 0 w 2522306"/>
              <a:gd name="connsiteY1" fmla="*/ 0 h 800041"/>
              <a:gd name="connsiteX2" fmla="*/ 2507787 w 2522306"/>
              <a:gd name="connsiteY2" fmla="*/ 0 h 800041"/>
              <a:gd name="connsiteX3" fmla="*/ 2522306 w 2522306"/>
              <a:gd name="connsiteY3" fmla="*/ 730889 h 800041"/>
              <a:gd name="connsiteX4" fmla="*/ 1970376 w 2522306"/>
              <a:gd name="connsiteY4" fmla="*/ 800041 h 800041"/>
              <a:gd name="connsiteX5" fmla="*/ 830179 w 2522306"/>
              <a:gd name="connsiteY5" fmla="*/ 595503 h 800041"/>
              <a:gd name="connsiteX6" fmla="*/ 230122 w 2522306"/>
              <a:gd name="connsiteY6" fmla="*/ 466194 h 800041"/>
              <a:gd name="connsiteX0" fmla="*/ 230122 w 2522306"/>
              <a:gd name="connsiteY0" fmla="*/ 466194 h 800041"/>
              <a:gd name="connsiteX1" fmla="*/ 0 w 2522306"/>
              <a:gd name="connsiteY1" fmla="*/ 0 h 800041"/>
              <a:gd name="connsiteX2" fmla="*/ 2507787 w 2522306"/>
              <a:gd name="connsiteY2" fmla="*/ 0 h 800041"/>
              <a:gd name="connsiteX3" fmla="*/ 2522306 w 2522306"/>
              <a:gd name="connsiteY3" fmla="*/ 730889 h 800041"/>
              <a:gd name="connsiteX4" fmla="*/ 1970376 w 2522306"/>
              <a:gd name="connsiteY4" fmla="*/ 800041 h 800041"/>
              <a:gd name="connsiteX5" fmla="*/ 1263316 w 2522306"/>
              <a:gd name="connsiteY5" fmla="*/ 715818 h 800041"/>
              <a:gd name="connsiteX6" fmla="*/ 230122 w 2522306"/>
              <a:gd name="connsiteY6" fmla="*/ 466194 h 800041"/>
              <a:gd name="connsiteX0" fmla="*/ 518880 w 2522306"/>
              <a:gd name="connsiteY0" fmla="*/ 333847 h 800041"/>
              <a:gd name="connsiteX1" fmla="*/ 0 w 2522306"/>
              <a:gd name="connsiteY1" fmla="*/ 0 h 800041"/>
              <a:gd name="connsiteX2" fmla="*/ 2507787 w 2522306"/>
              <a:gd name="connsiteY2" fmla="*/ 0 h 800041"/>
              <a:gd name="connsiteX3" fmla="*/ 2522306 w 2522306"/>
              <a:gd name="connsiteY3" fmla="*/ 730889 h 800041"/>
              <a:gd name="connsiteX4" fmla="*/ 1970376 w 2522306"/>
              <a:gd name="connsiteY4" fmla="*/ 800041 h 800041"/>
              <a:gd name="connsiteX5" fmla="*/ 1263316 w 2522306"/>
              <a:gd name="connsiteY5" fmla="*/ 715818 h 800041"/>
              <a:gd name="connsiteX6" fmla="*/ 518880 w 2522306"/>
              <a:gd name="connsiteY6" fmla="*/ 333847 h 800041"/>
              <a:gd name="connsiteX0" fmla="*/ 1522 w 2004948"/>
              <a:gd name="connsiteY0" fmla="*/ 333847 h 800041"/>
              <a:gd name="connsiteX1" fmla="*/ 0 w 2004948"/>
              <a:gd name="connsiteY1" fmla="*/ 24063 h 800041"/>
              <a:gd name="connsiteX2" fmla="*/ 1990429 w 2004948"/>
              <a:gd name="connsiteY2" fmla="*/ 0 h 800041"/>
              <a:gd name="connsiteX3" fmla="*/ 2004948 w 2004948"/>
              <a:gd name="connsiteY3" fmla="*/ 730889 h 800041"/>
              <a:gd name="connsiteX4" fmla="*/ 1453018 w 2004948"/>
              <a:gd name="connsiteY4" fmla="*/ 800041 h 800041"/>
              <a:gd name="connsiteX5" fmla="*/ 745958 w 2004948"/>
              <a:gd name="connsiteY5" fmla="*/ 715818 h 800041"/>
              <a:gd name="connsiteX6" fmla="*/ 1522 w 2004948"/>
              <a:gd name="connsiteY6" fmla="*/ 333847 h 800041"/>
              <a:gd name="connsiteX0" fmla="*/ 8 w 2003434"/>
              <a:gd name="connsiteY0" fmla="*/ 337079 h 803273"/>
              <a:gd name="connsiteX1" fmla="*/ 25781 w 2003434"/>
              <a:gd name="connsiteY1" fmla="*/ 0 h 803273"/>
              <a:gd name="connsiteX2" fmla="*/ 1988915 w 2003434"/>
              <a:gd name="connsiteY2" fmla="*/ 3232 h 803273"/>
              <a:gd name="connsiteX3" fmla="*/ 2003434 w 2003434"/>
              <a:gd name="connsiteY3" fmla="*/ 734121 h 803273"/>
              <a:gd name="connsiteX4" fmla="*/ 1451504 w 2003434"/>
              <a:gd name="connsiteY4" fmla="*/ 803273 h 803273"/>
              <a:gd name="connsiteX5" fmla="*/ 744444 w 2003434"/>
              <a:gd name="connsiteY5" fmla="*/ 719050 h 803273"/>
              <a:gd name="connsiteX6" fmla="*/ 8 w 2003434"/>
              <a:gd name="connsiteY6" fmla="*/ 337079 h 803273"/>
              <a:gd name="connsiteX0" fmla="*/ 8 w 1989787"/>
              <a:gd name="connsiteY0" fmla="*/ 337079 h 803273"/>
              <a:gd name="connsiteX1" fmla="*/ 25781 w 1989787"/>
              <a:gd name="connsiteY1" fmla="*/ 0 h 803273"/>
              <a:gd name="connsiteX2" fmla="*/ 1988915 w 1989787"/>
              <a:gd name="connsiteY2" fmla="*/ 3232 h 803273"/>
              <a:gd name="connsiteX3" fmla="*/ 1989787 w 1989787"/>
              <a:gd name="connsiteY3" fmla="*/ 713650 h 803273"/>
              <a:gd name="connsiteX4" fmla="*/ 1451504 w 1989787"/>
              <a:gd name="connsiteY4" fmla="*/ 803273 h 803273"/>
              <a:gd name="connsiteX5" fmla="*/ 744444 w 1989787"/>
              <a:gd name="connsiteY5" fmla="*/ 719050 h 803273"/>
              <a:gd name="connsiteX6" fmla="*/ 8 w 1989787"/>
              <a:gd name="connsiteY6" fmla="*/ 337079 h 803273"/>
              <a:gd name="connsiteX0" fmla="*/ 204197 w 1964006"/>
              <a:gd name="connsiteY0" fmla="*/ 346996 h 803273"/>
              <a:gd name="connsiteX1" fmla="*/ 0 w 1964006"/>
              <a:gd name="connsiteY1" fmla="*/ 0 h 803273"/>
              <a:gd name="connsiteX2" fmla="*/ 1963134 w 1964006"/>
              <a:gd name="connsiteY2" fmla="*/ 3232 h 803273"/>
              <a:gd name="connsiteX3" fmla="*/ 1964006 w 1964006"/>
              <a:gd name="connsiteY3" fmla="*/ 713650 h 803273"/>
              <a:gd name="connsiteX4" fmla="*/ 1425723 w 1964006"/>
              <a:gd name="connsiteY4" fmla="*/ 803273 h 803273"/>
              <a:gd name="connsiteX5" fmla="*/ 718663 w 1964006"/>
              <a:gd name="connsiteY5" fmla="*/ 719050 h 803273"/>
              <a:gd name="connsiteX6" fmla="*/ 204197 w 1964006"/>
              <a:gd name="connsiteY6" fmla="*/ 346996 h 803273"/>
              <a:gd name="connsiteX0" fmla="*/ 204197 w 1964006"/>
              <a:gd name="connsiteY0" fmla="*/ 346996 h 763606"/>
              <a:gd name="connsiteX1" fmla="*/ 0 w 1964006"/>
              <a:gd name="connsiteY1" fmla="*/ 0 h 763606"/>
              <a:gd name="connsiteX2" fmla="*/ 1963134 w 1964006"/>
              <a:gd name="connsiteY2" fmla="*/ 3232 h 763606"/>
              <a:gd name="connsiteX3" fmla="*/ 1964006 w 1964006"/>
              <a:gd name="connsiteY3" fmla="*/ 713650 h 763606"/>
              <a:gd name="connsiteX4" fmla="*/ 1569455 w 1964006"/>
              <a:gd name="connsiteY4" fmla="*/ 763606 h 763606"/>
              <a:gd name="connsiteX5" fmla="*/ 718663 w 1964006"/>
              <a:gd name="connsiteY5" fmla="*/ 719050 h 763606"/>
              <a:gd name="connsiteX6" fmla="*/ 204197 w 1964006"/>
              <a:gd name="connsiteY6" fmla="*/ 346996 h 763606"/>
              <a:gd name="connsiteX0" fmla="*/ 204197 w 1964006"/>
              <a:gd name="connsiteY0" fmla="*/ 346996 h 763606"/>
              <a:gd name="connsiteX1" fmla="*/ 0 w 1964006"/>
              <a:gd name="connsiteY1" fmla="*/ 0 h 763606"/>
              <a:gd name="connsiteX2" fmla="*/ 1963134 w 1964006"/>
              <a:gd name="connsiteY2" fmla="*/ 3232 h 763606"/>
              <a:gd name="connsiteX3" fmla="*/ 1964006 w 1964006"/>
              <a:gd name="connsiteY3" fmla="*/ 713650 h 763606"/>
              <a:gd name="connsiteX4" fmla="*/ 1569455 w 1964006"/>
              <a:gd name="connsiteY4" fmla="*/ 763606 h 763606"/>
              <a:gd name="connsiteX5" fmla="*/ 1128297 w 1964006"/>
              <a:gd name="connsiteY5" fmla="*/ 689299 h 763606"/>
              <a:gd name="connsiteX6" fmla="*/ 204197 w 1964006"/>
              <a:gd name="connsiteY6" fmla="*/ 346996 h 763606"/>
              <a:gd name="connsiteX0" fmla="*/ 204197 w 1964006"/>
              <a:gd name="connsiteY0" fmla="*/ 346996 h 763606"/>
              <a:gd name="connsiteX1" fmla="*/ 0 w 1964006"/>
              <a:gd name="connsiteY1" fmla="*/ 0 h 763606"/>
              <a:gd name="connsiteX2" fmla="*/ 1963134 w 1964006"/>
              <a:gd name="connsiteY2" fmla="*/ 3232 h 763606"/>
              <a:gd name="connsiteX3" fmla="*/ 1964006 w 1964006"/>
              <a:gd name="connsiteY3" fmla="*/ 713650 h 763606"/>
              <a:gd name="connsiteX4" fmla="*/ 1569455 w 1964006"/>
              <a:gd name="connsiteY4" fmla="*/ 763606 h 763606"/>
              <a:gd name="connsiteX5" fmla="*/ 1128297 w 1964006"/>
              <a:gd name="connsiteY5" fmla="*/ 689299 h 763606"/>
              <a:gd name="connsiteX6" fmla="*/ 750368 w 1964006"/>
              <a:gd name="connsiteY6" fmla="*/ 535516 h 763606"/>
              <a:gd name="connsiteX7" fmla="*/ 204197 w 1964006"/>
              <a:gd name="connsiteY7" fmla="*/ 346996 h 763606"/>
              <a:gd name="connsiteX0" fmla="*/ 204197 w 1964006"/>
              <a:gd name="connsiteY0" fmla="*/ 346996 h 763606"/>
              <a:gd name="connsiteX1" fmla="*/ 0 w 1964006"/>
              <a:gd name="connsiteY1" fmla="*/ 0 h 763606"/>
              <a:gd name="connsiteX2" fmla="*/ 1963134 w 1964006"/>
              <a:gd name="connsiteY2" fmla="*/ 3232 h 763606"/>
              <a:gd name="connsiteX3" fmla="*/ 1964006 w 1964006"/>
              <a:gd name="connsiteY3" fmla="*/ 713650 h 763606"/>
              <a:gd name="connsiteX4" fmla="*/ 1569455 w 1964006"/>
              <a:gd name="connsiteY4" fmla="*/ 763606 h 763606"/>
              <a:gd name="connsiteX5" fmla="*/ 1128297 w 1964006"/>
              <a:gd name="connsiteY5" fmla="*/ 689299 h 763606"/>
              <a:gd name="connsiteX6" fmla="*/ 793488 w 1964006"/>
              <a:gd name="connsiteY6" fmla="*/ 743772 h 763606"/>
              <a:gd name="connsiteX7" fmla="*/ 204197 w 1964006"/>
              <a:gd name="connsiteY7" fmla="*/ 346996 h 763606"/>
              <a:gd name="connsiteX0" fmla="*/ 204197 w 1963139"/>
              <a:gd name="connsiteY0" fmla="*/ 346996 h 979769"/>
              <a:gd name="connsiteX1" fmla="*/ 0 w 1963139"/>
              <a:gd name="connsiteY1" fmla="*/ 0 h 979769"/>
              <a:gd name="connsiteX2" fmla="*/ 1963134 w 1963139"/>
              <a:gd name="connsiteY2" fmla="*/ 3232 h 979769"/>
              <a:gd name="connsiteX3" fmla="*/ 1952117 w 1963139"/>
              <a:gd name="connsiteY3" fmla="*/ 979769 h 979769"/>
              <a:gd name="connsiteX4" fmla="*/ 1569455 w 1963139"/>
              <a:gd name="connsiteY4" fmla="*/ 763606 h 979769"/>
              <a:gd name="connsiteX5" fmla="*/ 1128297 w 1963139"/>
              <a:gd name="connsiteY5" fmla="*/ 689299 h 979769"/>
              <a:gd name="connsiteX6" fmla="*/ 793488 w 1963139"/>
              <a:gd name="connsiteY6" fmla="*/ 743772 h 979769"/>
              <a:gd name="connsiteX7" fmla="*/ 204197 w 1963139"/>
              <a:gd name="connsiteY7" fmla="*/ 346996 h 979769"/>
              <a:gd name="connsiteX0" fmla="*/ 204197 w 1982210"/>
              <a:gd name="connsiteY0" fmla="*/ 346996 h 992723"/>
              <a:gd name="connsiteX1" fmla="*/ 0 w 1982210"/>
              <a:gd name="connsiteY1" fmla="*/ 0 h 992723"/>
              <a:gd name="connsiteX2" fmla="*/ 1963134 w 1982210"/>
              <a:gd name="connsiteY2" fmla="*/ 3232 h 992723"/>
              <a:gd name="connsiteX3" fmla="*/ 1982210 w 1982210"/>
              <a:gd name="connsiteY3" fmla="*/ 992723 h 992723"/>
              <a:gd name="connsiteX4" fmla="*/ 1569455 w 1982210"/>
              <a:gd name="connsiteY4" fmla="*/ 763606 h 992723"/>
              <a:gd name="connsiteX5" fmla="*/ 1128297 w 1982210"/>
              <a:gd name="connsiteY5" fmla="*/ 689299 h 992723"/>
              <a:gd name="connsiteX6" fmla="*/ 793488 w 1982210"/>
              <a:gd name="connsiteY6" fmla="*/ 743772 h 992723"/>
              <a:gd name="connsiteX7" fmla="*/ 204197 w 1982210"/>
              <a:gd name="connsiteY7" fmla="*/ 346996 h 992723"/>
              <a:gd name="connsiteX0" fmla="*/ 204197 w 1972179"/>
              <a:gd name="connsiteY0" fmla="*/ 346996 h 988405"/>
              <a:gd name="connsiteX1" fmla="*/ 0 w 1972179"/>
              <a:gd name="connsiteY1" fmla="*/ 0 h 988405"/>
              <a:gd name="connsiteX2" fmla="*/ 1963134 w 1972179"/>
              <a:gd name="connsiteY2" fmla="*/ 3232 h 988405"/>
              <a:gd name="connsiteX3" fmla="*/ 1972179 w 1972179"/>
              <a:gd name="connsiteY3" fmla="*/ 988405 h 988405"/>
              <a:gd name="connsiteX4" fmla="*/ 1569455 w 1972179"/>
              <a:gd name="connsiteY4" fmla="*/ 763606 h 988405"/>
              <a:gd name="connsiteX5" fmla="*/ 1128297 w 1972179"/>
              <a:gd name="connsiteY5" fmla="*/ 689299 h 988405"/>
              <a:gd name="connsiteX6" fmla="*/ 793488 w 1972179"/>
              <a:gd name="connsiteY6" fmla="*/ 743772 h 988405"/>
              <a:gd name="connsiteX7" fmla="*/ 204197 w 1972179"/>
              <a:gd name="connsiteY7" fmla="*/ 346996 h 988405"/>
              <a:gd name="connsiteX0" fmla="*/ 204197 w 1972179"/>
              <a:gd name="connsiteY0" fmla="*/ 346996 h 988405"/>
              <a:gd name="connsiteX1" fmla="*/ 0 w 1972179"/>
              <a:gd name="connsiteY1" fmla="*/ 0 h 988405"/>
              <a:gd name="connsiteX2" fmla="*/ 1963134 w 1972179"/>
              <a:gd name="connsiteY2" fmla="*/ 3232 h 988405"/>
              <a:gd name="connsiteX3" fmla="*/ 1972179 w 1972179"/>
              <a:gd name="connsiteY3" fmla="*/ 988405 h 988405"/>
              <a:gd name="connsiteX4" fmla="*/ 1549392 w 1972179"/>
              <a:gd name="connsiteY4" fmla="*/ 793832 h 988405"/>
              <a:gd name="connsiteX5" fmla="*/ 1128297 w 1972179"/>
              <a:gd name="connsiteY5" fmla="*/ 689299 h 988405"/>
              <a:gd name="connsiteX6" fmla="*/ 793488 w 1972179"/>
              <a:gd name="connsiteY6" fmla="*/ 743772 h 988405"/>
              <a:gd name="connsiteX7" fmla="*/ 204197 w 1972179"/>
              <a:gd name="connsiteY7" fmla="*/ 346996 h 988405"/>
              <a:gd name="connsiteX0" fmla="*/ 118932 w 1972179"/>
              <a:gd name="connsiteY0" fmla="*/ 359951 h 988405"/>
              <a:gd name="connsiteX1" fmla="*/ 0 w 1972179"/>
              <a:gd name="connsiteY1" fmla="*/ 0 h 988405"/>
              <a:gd name="connsiteX2" fmla="*/ 1963134 w 1972179"/>
              <a:gd name="connsiteY2" fmla="*/ 3232 h 988405"/>
              <a:gd name="connsiteX3" fmla="*/ 1972179 w 1972179"/>
              <a:gd name="connsiteY3" fmla="*/ 988405 h 988405"/>
              <a:gd name="connsiteX4" fmla="*/ 1549392 w 1972179"/>
              <a:gd name="connsiteY4" fmla="*/ 793832 h 988405"/>
              <a:gd name="connsiteX5" fmla="*/ 1128297 w 1972179"/>
              <a:gd name="connsiteY5" fmla="*/ 689299 h 988405"/>
              <a:gd name="connsiteX6" fmla="*/ 793488 w 1972179"/>
              <a:gd name="connsiteY6" fmla="*/ 743772 h 988405"/>
              <a:gd name="connsiteX7" fmla="*/ 118932 w 1972179"/>
              <a:gd name="connsiteY7" fmla="*/ 359951 h 988405"/>
              <a:gd name="connsiteX0" fmla="*/ 118932 w 1972179"/>
              <a:gd name="connsiteY0" fmla="*/ 359951 h 988405"/>
              <a:gd name="connsiteX1" fmla="*/ 0 w 1972179"/>
              <a:gd name="connsiteY1" fmla="*/ 0 h 988405"/>
              <a:gd name="connsiteX2" fmla="*/ 1963134 w 1972179"/>
              <a:gd name="connsiteY2" fmla="*/ 3232 h 988405"/>
              <a:gd name="connsiteX3" fmla="*/ 1972179 w 1972179"/>
              <a:gd name="connsiteY3" fmla="*/ 988405 h 988405"/>
              <a:gd name="connsiteX4" fmla="*/ 1549392 w 1972179"/>
              <a:gd name="connsiteY4" fmla="*/ 793832 h 988405"/>
              <a:gd name="connsiteX5" fmla="*/ 1128297 w 1972179"/>
              <a:gd name="connsiteY5" fmla="*/ 689299 h 988405"/>
              <a:gd name="connsiteX6" fmla="*/ 793488 w 1972179"/>
              <a:gd name="connsiteY6" fmla="*/ 743772 h 988405"/>
              <a:gd name="connsiteX7" fmla="*/ 118932 w 1972179"/>
              <a:gd name="connsiteY7" fmla="*/ 359951 h 988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72179" h="988405">
                <a:moveTo>
                  <a:pt x="118932" y="359951"/>
                </a:moveTo>
                <a:cubicBezTo>
                  <a:pt x="45697" y="178966"/>
                  <a:pt x="507" y="103261"/>
                  <a:pt x="0" y="0"/>
                </a:cubicBezTo>
                <a:lnTo>
                  <a:pt x="1963134" y="3232"/>
                </a:lnTo>
                <a:cubicBezTo>
                  <a:pt x="1963425" y="240038"/>
                  <a:pt x="1971888" y="751599"/>
                  <a:pt x="1972179" y="988405"/>
                </a:cubicBezTo>
                <a:lnTo>
                  <a:pt x="1549392" y="793832"/>
                </a:lnTo>
                <a:lnTo>
                  <a:pt x="1128297" y="689299"/>
                </a:lnTo>
                <a:lnTo>
                  <a:pt x="793488" y="743772"/>
                </a:lnTo>
                <a:lnTo>
                  <a:pt x="118932" y="359951"/>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2" name="Hexagon 2">
            <a:extLst>
              <a:ext uri="{FF2B5EF4-FFF2-40B4-BE49-F238E27FC236}">
                <a16:creationId xmlns:a16="http://schemas.microsoft.com/office/drawing/2014/main" id="{11F8D275-1C4D-FBC7-B95F-C81FAE78FE40}"/>
              </a:ext>
            </a:extLst>
          </p:cNvPr>
          <p:cNvSpPr/>
          <p:nvPr userDrawn="1"/>
        </p:nvSpPr>
        <p:spPr>
          <a:xfrm flipH="1">
            <a:off x="-16934" y="-12032"/>
            <a:ext cx="1705476" cy="341193"/>
          </a:xfrm>
          <a:custGeom>
            <a:avLst/>
            <a:gdLst>
              <a:gd name="connsiteX0" fmla="*/ 0 w 2135773"/>
              <a:gd name="connsiteY0" fmla="*/ 959489 h 1918977"/>
              <a:gd name="connsiteX1" fmla="*/ 383488 w 2135773"/>
              <a:gd name="connsiteY1" fmla="*/ 0 h 1918977"/>
              <a:gd name="connsiteX2" fmla="*/ 1752285 w 2135773"/>
              <a:gd name="connsiteY2" fmla="*/ 0 h 1918977"/>
              <a:gd name="connsiteX3" fmla="*/ 2135773 w 2135773"/>
              <a:gd name="connsiteY3" fmla="*/ 959489 h 1918977"/>
              <a:gd name="connsiteX4" fmla="*/ 1752285 w 2135773"/>
              <a:gd name="connsiteY4" fmla="*/ 1918977 h 1918977"/>
              <a:gd name="connsiteX5" fmla="*/ 383488 w 2135773"/>
              <a:gd name="connsiteY5" fmla="*/ 1918977 h 1918977"/>
              <a:gd name="connsiteX6" fmla="*/ 0 w 2135773"/>
              <a:gd name="connsiteY6" fmla="*/ 959489 h 1918977"/>
              <a:gd name="connsiteX0" fmla="*/ 0 w 2891275"/>
              <a:gd name="connsiteY0" fmla="*/ 959489 h 1918977"/>
              <a:gd name="connsiteX1" fmla="*/ 383488 w 2891275"/>
              <a:gd name="connsiteY1" fmla="*/ 0 h 1918977"/>
              <a:gd name="connsiteX2" fmla="*/ 2891275 w 2891275"/>
              <a:gd name="connsiteY2" fmla="*/ 48126 h 1918977"/>
              <a:gd name="connsiteX3" fmla="*/ 2135773 w 2891275"/>
              <a:gd name="connsiteY3" fmla="*/ 959489 h 1918977"/>
              <a:gd name="connsiteX4" fmla="*/ 1752285 w 2891275"/>
              <a:gd name="connsiteY4" fmla="*/ 1918977 h 1918977"/>
              <a:gd name="connsiteX5" fmla="*/ 383488 w 2891275"/>
              <a:gd name="connsiteY5" fmla="*/ 1918977 h 1918977"/>
              <a:gd name="connsiteX6" fmla="*/ 0 w 2891275"/>
              <a:gd name="connsiteY6" fmla="*/ 959489 h 1918977"/>
              <a:gd name="connsiteX0" fmla="*/ 0 w 2891275"/>
              <a:gd name="connsiteY0" fmla="*/ 959489 h 1918977"/>
              <a:gd name="connsiteX1" fmla="*/ 383488 w 2891275"/>
              <a:gd name="connsiteY1" fmla="*/ 0 h 1918977"/>
              <a:gd name="connsiteX2" fmla="*/ 2891275 w 2891275"/>
              <a:gd name="connsiteY2" fmla="*/ 0 h 1918977"/>
              <a:gd name="connsiteX3" fmla="*/ 2135773 w 2891275"/>
              <a:gd name="connsiteY3" fmla="*/ 959489 h 1918977"/>
              <a:gd name="connsiteX4" fmla="*/ 1752285 w 2891275"/>
              <a:gd name="connsiteY4" fmla="*/ 1918977 h 1918977"/>
              <a:gd name="connsiteX5" fmla="*/ 383488 w 2891275"/>
              <a:gd name="connsiteY5" fmla="*/ 1918977 h 1918977"/>
              <a:gd name="connsiteX6" fmla="*/ 0 w 2891275"/>
              <a:gd name="connsiteY6" fmla="*/ 959489 h 1918977"/>
              <a:gd name="connsiteX0" fmla="*/ 0 w 2891275"/>
              <a:gd name="connsiteY0" fmla="*/ 959489 h 1918977"/>
              <a:gd name="connsiteX1" fmla="*/ 383488 w 2891275"/>
              <a:gd name="connsiteY1" fmla="*/ 0 h 1918977"/>
              <a:gd name="connsiteX2" fmla="*/ 2891275 w 2891275"/>
              <a:gd name="connsiteY2" fmla="*/ 0 h 1918977"/>
              <a:gd name="connsiteX3" fmla="*/ 2881731 w 2891275"/>
              <a:gd name="connsiteY3" fmla="*/ 478226 h 1918977"/>
              <a:gd name="connsiteX4" fmla="*/ 1752285 w 2891275"/>
              <a:gd name="connsiteY4" fmla="*/ 1918977 h 1918977"/>
              <a:gd name="connsiteX5" fmla="*/ 383488 w 2891275"/>
              <a:gd name="connsiteY5" fmla="*/ 1918977 h 1918977"/>
              <a:gd name="connsiteX6" fmla="*/ 0 w 2891275"/>
              <a:gd name="connsiteY6" fmla="*/ 959489 h 1918977"/>
              <a:gd name="connsiteX0" fmla="*/ 230122 w 2507787"/>
              <a:gd name="connsiteY0" fmla="*/ 466194 h 1918977"/>
              <a:gd name="connsiteX1" fmla="*/ 0 w 2507787"/>
              <a:gd name="connsiteY1" fmla="*/ 0 h 1918977"/>
              <a:gd name="connsiteX2" fmla="*/ 2507787 w 2507787"/>
              <a:gd name="connsiteY2" fmla="*/ 0 h 1918977"/>
              <a:gd name="connsiteX3" fmla="*/ 2498243 w 2507787"/>
              <a:gd name="connsiteY3" fmla="*/ 478226 h 1918977"/>
              <a:gd name="connsiteX4" fmla="*/ 1368797 w 2507787"/>
              <a:gd name="connsiteY4" fmla="*/ 1918977 h 1918977"/>
              <a:gd name="connsiteX5" fmla="*/ 0 w 2507787"/>
              <a:gd name="connsiteY5" fmla="*/ 1918977 h 1918977"/>
              <a:gd name="connsiteX6" fmla="*/ 230122 w 2507787"/>
              <a:gd name="connsiteY6" fmla="*/ 466194 h 1918977"/>
              <a:gd name="connsiteX0" fmla="*/ 230122 w 2507787"/>
              <a:gd name="connsiteY0" fmla="*/ 466194 h 1918977"/>
              <a:gd name="connsiteX1" fmla="*/ 0 w 2507787"/>
              <a:gd name="connsiteY1" fmla="*/ 0 h 1918977"/>
              <a:gd name="connsiteX2" fmla="*/ 2507787 w 2507787"/>
              <a:gd name="connsiteY2" fmla="*/ 0 h 1918977"/>
              <a:gd name="connsiteX3" fmla="*/ 2498243 w 2507787"/>
              <a:gd name="connsiteY3" fmla="*/ 478226 h 1918977"/>
              <a:gd name="connsiteX4" fmla="*/ 1368797 w 2507787"/>
              <a:gd name="connsiteY4" fmla="*/ 1918977 h 1918977"/>
              <a:gd name="connsiteX5" fmla="*/ 830179 w 2507787"/>
              <a:gd name="connsiteY5" fmla="*/ 595503 h 1918977"/>
              <a:gd name="connsiteX6" fmla="*/ 230122 w 2507787"/>
              <a:gd name="connsiteY6" fmla="*/ 466194 h 1918977"/>
              <a:gd name="connsiteX0" fmla="*/ 230122 w 2507787"/>
              <a:gd name="connsiteY0" fmla="*/ 466194 h 595503"/>
              <a:gd name="connsiteX1" fmla="*/ 0 w 2507787"/>
              <a:gd name="connsiteY1" fmla="*/ 0 h 595503"/>
              <a:gd name="connsiteX2" fmla="*/ 2507787 w 2507787"/>
              <a:gd name="connsiteY2" fmla="*/ 0 h 595503"/>
              <a:gd name="connsiteX3" fmla="*/ 2498243 w 2507787"/>
              <a:gd name="connsiteY3" fmla="*/ 478226 h 595503"/>
              <a:gd name="connsiteX4" fmla="*/ 1765839 w 2507787"/>
              <a:gd name="connsiteY4" fmla="*/ 475188 h 595503"/>
              <a:gd name="connsiteX5" fmla="*/ 830179 w 2507787"/>
              <a:gd name="connsiteY5" fmla="*/ 595503 h 595503"/>
              <a:gd name="connsiteX6" fmla="*/ 230122 w 2507787"/>
              <a:gd name="connsiteY6" fmla="*/ 466194 h 595503"/>
              <a:gd name="connsiteX0" fmla="*/ 230122 w 2507787"/>
              <a:gd name="connsiteY0" fmla="*/ 466194 h 595503"/>
              <a:gd name="connsiteX1" fmla="*/ 0 w 2507787"/>
              <a:gd name="connsiteY1" fmla="*/ 0 h 595503"/>
              <a:gd name="connsiteX2" fmla="*/ 2507787 w 2507787"/>
              <a:gd name="connsiteY2" fmla="*/ 0 h 595503"/>
              <a:gd name="connsiteX3" fmla="*/ 2327646 w 2507787"/>
              <a:gd name="connsiteY3" fmla="*/ 279726 h 595503"/>
              <a:gd name="connsiteX4" fmla="*/ 1765839 w 2507787"/>
              <a:gd name="connsiteY4" fmla="*/ 475188 h 595503"/>
              <a:gd name="connsiteX5" fmla="*/ 830179 w 2507787"/>
              <a:gd name="connsiteY5" fmla="*/ 595503 h 595503"/>
              <a:gd name="connsiteX6" fmla="*/ 230122 w 2507787"/>
              <a:gd name="connsiteY6" fmla="*/ 466194 h 595503"/>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830179 w 2460019"/>
              <a:gd name="connsiteY5" fmla="*/ 604956 h 604956"/>
              <a:gd name="connsiteX6" fmla="*/ 230122 w 2460019"/>
              <a:gd name="connsiteY6" fmla="*/ 475647 h 604956"/>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830179 w 2460019"/>
              <a:gd name="connsiteY5" fmla="*/ 604956 h 604956"/>
              <a:gd name="connsiteX6" fmla="*/ 478989 w 2460019"/>
              <a:gd name="connsiteY6" fmla="*/ 519884 h 604956"/>
              <a:gd name="connsiteX7" fmla="*/ 230122 w 2460019"/>
              <a:gd name="connsiteY7" fmla="*/ 475647 h 604956"/>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830179 w 2460019"/>
              <a:gd name="connsiteY5" fmla="*/ 604956 h 604956"/>
              <a:gd name="connsiteX6" fmla="*/ 560876 w 2460019"/>
              <a:gd name="connsiteY6" fmla="*/ 463170 h 604956"/>
              <a:gd name="connsiteX7" fmla="*/ 230122 w 2460019"/>
              <a:gd name="connsiteY7" fmla="*/ 475647 h 604956"/>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1250088 w 2460019"/>
              <a:gd name="connsiteY5" fmla="*/ 538788 h 604956"/>
              <a:gd name="connsiteX6" fmla="*/ 830179 w 2460019"/>
              <a:gd name="connsiteY6" fmla="*/ 604956 h 604956"/>
              <a:gd name="connsiteX7" fmla="*/ 560876 w 2460019"/>
              <a:gd name="connsiteY7" fmla="*/ 463170 h 604956"/>
              <a:gd name="connsiteX8" fmla="*/ 230122 w 2460019"/>
              <a:gd name="connsiteY8" fmla="*/ 475647 h 604956"/>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1277383 w 2460019"/>
              <a:gd name="connsiteY5" fmla="*/ 463168 h 604956"/>
              <a:gd name="connsiteX6" fmla="*/ 830179 w 2460019"/>
              <a:gd name="connsiteY6" fmla="*/ 604956 h 604956"/>
              <a:gd name="connsiteX7" fmla="*/ 560876 w 2460019"/>
              <a:gd name="connsiteY7" fmla="*/ 463170 h 604956"/>
              <a:gd name="connsiteX8" fmla="*/ 230122 w 2460019"/>
              <a:gd name="connsiteY8" fmla="*/ 475647 h 604956"/>
              <a:gd name="connsiteX0" fmla="*/ 230122 w 2460019"/>
              <a:gd name="connsiteY0" fmla="*/ 475647 h 604956"/>
              <a:gd name="connsiteX1" fmla="*/ 0 w 2460019"/>
              <a:gd name="connsiteY1" fmla="*/ 1009 h 604956"/>
              <a:gd name="connsiteX2" fmla="*/ 2460019 w 2460019"/>
              <a:gd name="connsiteY2" fmla="*/ 0 h 604956"/>
              <a:gd name="connsiteX3" fmla="*/ 2327646 w 2460019"/>
              <a:gd name="connsiteY3" fmla="*/ 289179 h 604956"/>
              <a:gd name="connsiteX4" fmla="*/ 1765839 w 2460019"/>
              <a:gd name="connsiteY4" fmla="*/ 484641 h 604956"/>
              <a:gd name="connsiteX5" fmla="*/ 1277383 w 2460019"/>
              <a:gd name="connsiteY5" fmla="*/ 463168 h 604956"/>
              <a:gd name="connsiteX6" fmla="*/ 830179 w 2460019"/>
              <a:gd name="connsiteY6" fmla="*/ 604956 h 604956"/>
              <a:gd name="connsiteX7" fmla="*/ 560876 w 2460019"/>
              <a:gd name="connsiteY7" fmla="*/ 463170 h 604956"/>
              <a:gd name="connsiteX8" fmla="*/ 230122 w 2460019"/>
              <a:gd name="connsiteY8" fmla="*/ 475647 h 604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0019" h="604956">
                <a:moveTo>
                  <a:pt x="230122" y="475647"/>
                </a:moveTo>
                <a:lnTo>
                  <a:pt x="0" y="1009"/>
                </a:lnTo>
                <a:lnTo>
                  <a:pt x="2460019" y="0"/>
                </a:lnTo>
                <a:lnTo>
                  <a:pt x="2327646" y="289179"/>
                </a:lnTo>
                <a:lnTo>
                  <a:pt x="1765839" y="484641"/>
                </a:lnTo>
                <a:lnTo>
                  <a:pt x="1277383" y="463168"/>
                </a:lnTo>
                <a:lnTo>
                  <a:pt x="830179" y="604956"/>
                </a:lnTo>
                <a:lnTo>
                  <a:pt x="560876" y="463170"/>
                </a:lnTo>
                <a:lnTo>
                  <a:pt x="230122" y="475647"/>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5" name="Graphic 4">
            <a:extLst>
              <a:ext uri="{FF2B5EF4-FFF2-40B4-BE49-F238E27FC236}">
                <a16:creationId xmlns:a16="http://schemas.microsoft.com/office/drawing/2014/main" id="{E6C93BD8-6556-DE76-F44B-671D7B8B6BFC}"/>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0219" y="6318691"/>
            <a:ext cx="2272497" cy="255158"/>
          </a:xfrm>
          <a:prstGeom prst="rect">
            <a:avLst/>
          </a:prstGeom>
        </p:spPr>
      </p:pic>
    </p:spTree>
    <p:extLst>
      <p:ext uri="{BB962C8B-B14F-4D97-AF65-F5344CB8AC3E}">
        <p14:creationId xmlns:p14="http://schemas.microsoft.com/office/powerpoint/2010/main" val="19204521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2" name="Rectangle: Diagonal Corners Snipped 11">
            <a:extLst>
              <a:ext uri="{FF2B5EF4-FFF2-40B4-BE49-F238E27FC236}">
                <a16:creationId xmlns:a16="http://schemas.microsoft.com/office/drawing/2014/main" id="{7A24BE44-E0CC-19F4-5FA1-77BDB6DB77EA}"/>
              </a:ext>
            </a:extLst>
          </p:cNvPr>
          <p:cNvSpPr>
            <a:spLocks noGrp="1" noRot="1" noMove="1" noResize="1" noEditPoints="1" noAdjustHandles="1" noChangeArrowheads="1" noChangeShapeType="1"/>
          </p:cNvSpPr>
          <p:nvPr userDrawn="1"/>
        </p:nvSpPr>
        <p:spPr>
          <a:xfrm>
            <a:off x="-7748" y="5734993"/>
            <a:ext cx="1204137" cy="364522"/>
          </a:xfrm>
          <a:custGeom>
            <a:avLst/>
            <a:gdLst>
              <a:gd name="connsiteX0" fmla="*/ 0 w 1605516"/>
              <a:gd name="connsiteY0" fmla="*/ 0 h 350874"/>
              <a:gd name="connsiteX1" fmla="*/ 1547036 w 1605516"/>
              <a:gd name="connsiteY1" fmla="*/ 0 h 350874"/>
              <a:gd name="connsiteX2" fmla="*/ 1605516 w 1605516"/>
              <a:gd name="connsiteY2" fmla="*/ 58480 h 350874"/>
              <a:gd name="connsiteX3" fmla="*/ 1605516 w 1605516"/>
              <a:gd name="connsiteY3" fmla="*/ 350874 h 350874"/>
              <a:gd name="connsiteX4" fmla="*/ 1605516 w 1605516"/>
              <a:gd name="connsiteY4" fmla="*/ 350874 h 350874"/>
              <a:gd name="connsiteX5" fmla="*/ 58480 w 1605516"/>
              <a:gd name="connsiteY5" fmla="*/ 350874 h 350874"/>
              <a:gd name="connsiteX6" fmla="*/ 0 w 1605516"/>
              <a:gd name="connsiteY6" fmla="*/ 292394 h 350874"/>
              <a:gd name="connsiteX7" fmla="*/ 0 w 1605516"/>
              <a:gd name="connsiteY7" fmla="*/ 0 h 350874"/>
              <a:gd name="connsiteX0" fmla="*/ 0 w 1605516"/>
              <a:gd name="connsiteY0" fmla="*/ 0 h 350874"/>
              <a:gd name="connsiteX1" fmla="*/ 1547036 w 1605516"/>
              <a:gd name="connsiteY1" fmla="*/ 0 h 350874"/>
              <a:gd name="connsiteX2" fmla="*/ 1605516 w 1605516"/>
              <a:gd name="connsiteY2" fmla="*/ 58480 h 350874"/>
              <a:gd name="connsiteX3" fmla="*/ 1605516 w 1605516"/>
              <a:gd name="connsiteY3" fmla="*/ 350874 h 350874"/>
              <a:gd name="connsiteX4" fmla="*/ 1414448 w 1605516"/>
              <a:gd name="connsiteY4" fmla="*/ 344050 h 350874"/>
              <a:gd name="connsiteX5" fmla="*/ 58480 w 1605516"/>
              <a:gd name="connsiteY5" fmla="*/ 350874 h 350874"/>
              <a:gd name="connsiteX6" fmla="*/ 0 w 1605516"/>
              <a:gd name="connsiteY6" fmla="*/ 292394 h 350874"/>
              <a:gd name="connsiteX7" fmla="*/ 0 w 1605516"/>
              <a:gd name="connsiteY7" fmla="*/ 0 h 350874"/>
              <a:gd name="connsiteX0" fmla="*/ 0 w 1605516"/>
              <a:gd name="connsiteY0" fmla="*/ 0 h 350874"/>
              <a:gd name="connsiteX1" fmla="*/ 1547036 w 1605516"/>
              <a:gd name="connsiteY1" fmla="*/ 0 h 350874"/>
              <a:gd name="connsiteX2" fmla="*/ 1605516 w 1605516"/>
              <a:gd name="connsiteY2" fmla="*/ 58480 h 350874"/>
              <a:gd name="connsiteX3" fmla="*/ 1605516 w 1605516"/>
              <a:gd name="connsiteY3" fmla="*/ 350874 h 350874"/>
              <a:gd name="connsiteX4" fmla="*/ 793475 w 1605516"/>
              <a:gd name="connsiteY4" fmla="*/ 316755 h 350874"/>
              <a:gd name="connsiteX5" fmla="*/ 58480 w 1605516"/>
              <a:gd name="connsiteY5" fmla="*/ 350874 h 350874"/>
              <a:gd name="connsiteX6" fmla="*/ 0 w 1605516"/>
              <a:gd name="connsiteY6" fmla="*/ 292394 h 350874"/>
              <a:gd name="connsiteX7" fmla="*/ 0 w 1605516"/>
              <a:gd name="connsiteY7" fmla="*/ 0 h 350874"/>
              <a:gd name="connsiteX0" fmla="*/ 0 w 1605516"/>
              <a:gd name="connsiteY0" fmla="*/ 0 h 350874"/>
              <a:gd name="connsiteX1" fmla="*/ 1547036 w 1605516"/>
              <a:gd name="connsiteY1" fmla="*/ 0 h 350874"/>
              <a:gd name="connsiteX2" fmla="*/ 1605516 w 1605516"/>
              <a:gd name="connsiteY2" fmla="*/ 58480 h 350874"/>
              <a:gd name="connsiteX3" fmla="*/ 1605516 w 1605516"/>
              <a:gd name="connsiteY3" fmla="*/ 350874 h 350874"/>
              <a:gd name="connsiteX4" fmla="*/ 793475 w 1605516"/>
              <a:gd name="connsiteY4" fmla="*/ 316755 h 350874"/>
              <a:gd name="connsiteX5" fmla="*/ 58480 w 1605516"/>
              <a:gd name="connsiteY5" fmla="*/ 350874 h 350874"/>
              <a:gd name="connsiteX6" fmla="*/ 0 w 1605516"/>
              <a:gd name="connsiteY6" fmla="*/ 237803 h 350874"/>
              <a:gd name="connsiteX7" fmla="*/ 0 w 1605516"/>
              <a:gd name="connsiteY7" fmla="*/ 0 h 350874"/>
              <a:gd name="connsiteX0" fmla="*/ 0 w 1605516"/>
              <a:gd name="connsiteY0" fmla="*/ 0 h 350874"/>
              <a:gd name="connsiteX1" fmla="*/ 1547036 w 1605516"/>
              <a:gd name="connsiteY1" fmla="*/ 0 h 350874"/>
              <a:gd name="connsiteX2" fmla="*/ 1605516 w 1605516"/>
              <a:gd name="connsiteY2" fmla="*/ 58480 h 350874"/>
              <a:gd name="connsiteX3" fmla="*/ 1605516 w 1605516"/>
              <a:gd name="connsiteY3" fmla="*/ 350874 h 350874"/>
              <a:gd name="connsiteX4" fmla="*/ 793475 w 1605516"/>
              <a:gd name="connsiteY4" fmla="*/ 316755 h 350874"/>
              <a:gd name="connsiteX5" fmla="*/ 140367 w 1605516"/>
              <a:gd name="connsiteY5" fmla="*/ 262163 h 350874"/>
              <a:gd name="connsiteX6" fmla="*/ 0 w 1605516"/>
              <a:gd name="connsiteY6" fmla="*/ 237803 h 350874"/>
              <a:gd name="connsiteX7" fmla="*/ 0 w 1605516"/>
              <a:gd name="connsiteY7" fmla="*/ 0 h 350874"/>
              <a:gd name="connsiteX0" fmla="*/ 0 w 1605516"/>
              <a:gd name="connsiteY0" fmla="*/ 13648 h 364522"/>
              <a:gd name="connsiteX1" fmla="*/ 475687 w 1605516"/>
              <a:gd name="connsiteY1" fmla="*/ 0 h 364522"/>
              <a:gd name="connsiteX2" fmla="*/ 1605516 w 1605516"/>
              <a:gd name="connsiteY2" fmla="*/ 72128 h 364522"/>
              <a:gd name="connsiteX3" fmla="*/ 1605516 w 1605516"/>
              <a:gd name="connsiteY3" fmla="*/ 364522 h 364522"/>
              <a:gd name="connsiteX4" fmla="*/ 793475 w 1605516"/>
              <a:gd name="connsiteY4" fmla="*/ 330403 h 364522"/>
              <a:gd name="connsiteX5" fmla="*/ 140367 w 1605516"/>
              <a:gd name="connsiteY5" fmla="*/ 275811 h 364522"/>
              <a:gd name="connsiteX6" fmla="*/ 0 w 1605516"/>
              <a:gd name="connsiteY6" fmla="*/ 251451 h 364522"/>
              <a:gd name="connsiteX7" fmla="*/ 0 w 1605516"/>
              <a:gd name="connsiteY7" fmla="*/ 13648 h 364522"/>
              <a:gd name="connsiteX0" fmla="*/ 0 w 1605516"/>
              <a:gd name="connsiteY0" fmla="*/ 13648 h 364522"/>
              <a:gd name="connsiteX1" fmla="*/ 475687 w 1605516"/>
              <a:gd name="connsiteY1" fmla="*/ 0 h 364522"/>
              <a:gd name="connsiteX2" fmla="*/ 1605516 w 1605516"/>
              <a:gd name="connsiteY2" fmla="*/ 72128 h 364522"/>
              <a:gd name="connsiteX3" fmla="*/ 1605516 w 1605516"/>
              <a:gd name="connsiteY3" fmla="*/ 364522 h 364522"/>
              <a:gd name="connsiteX4" fmla="*/ 684292 w 1605516"/>
              <a:gd name="connsiteY4" fmla="*/ 337227 h 364522"/>
              <a:gd name="connsiteX5" fmla="*/ 140367 w 1605516"/>
              <a:gd name="connsiteY5" fmla="*/ 275811 h 364522"/>
              <a:gd name="connsiteX6" fmla="*/ 0 w 1605516"/>
              <a:gd name="connsiteY6" fmla="*/ 251451 h 364522"/>
              <a:gd name="connsiteX7" fmla="*/ 0 w 1605516"/>
              <a:gd name="connsiteY7" fmla="*/ 13648 h 364522"/>
              <a:gd name="connsiteX0" fmla="*/ 0 w 1605516"/>
              <a:gd name="connsiteY0" fmla="*/ 13648 h 364522"/>
              <a:gd name="connsiteX1" fmla="*/ 475687 w 1605516"/>
              <a:gd name="connsiteY1" fmla="*/ 0 h 364522"/>
              <a:gd name="connsiteX2" fmla="*/ 1605516 w 1605516"/>
              <a:gd name="connsiteY2" fmla="*/ 72128 h 364522"/>
              <a:gd name="connsiteX3" fmla="*/ 1605516 w 1605516"/>
              <a:gd name="connsiteY3" fmla="*/ 364522 h 364522"/>
              <a:gd name="connsiteX4" fmla="*/ 684292 w 1605516"/>
              <a:gd name="connsiteY4" fmla="*/ 337227 h 364522"/>
              <a:gd name="connsiteX5" fmla="*/ 215430 w 1605516"/>
              <a:gd name="connsiteY5" fmla="*/ 255339 h 364522"/>
              <a:gd name="connsiteX6" fmla="*/ 0 w 1605516"/>
              <a:gd name="connsiteY6" fmla="*/ 251451 h 364522"/>
              <a:gd name="connsiteX7" fmla="*/ 0 w 1605516"/>
              <a:gd name="connsiteY7" fmla="*/ 13648 h 3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05516" h="364522">
                <a:moveTo>
                  <a:pt x="0" y="13648"/>
                </a:moveTo>
                <a:lnTo>
                  <a:pt x="475687" y="0"/>
                </a:lnTo>
                <a:lnTo>
                  <a:pt x="1605516" y="72128"/>
                </a:lnTo>
                <a:lnTo>
                  <a:pt x="1605516" y="364522"/>
                </a:lnTo>
                <a:lnTo>
                  <a:pt x="684292" y="337227"/>
                </a:lnTo>
                <a:lnTo>
                  <a:pt x="215430" y="255339"/>
                </a:lnTo>
                <a:lnTo>
                  <a:pt x="0" y="251451"/>
                </a:lnTo>
                <a:lnTo>
                  <a:pt x="0" y="13648"/>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Hexagon 10">
            <a:extLst>
              <a:ext uri="{FF2B5EF4-FFF2-40B4-BE49-F238E27FC236}">
                <a16:creationId xmlns:a16="http://schemas.microsoft.com/office/drawing/2014/main" id="{2B59A6AA-A9D4-B478-DD2F-CFF33FCB635F}"/>
              </a:ext>
            </a:extLst>
          </p:cNvPr>
          <p:cNvSpPr>
            <a:spLocks noGrp="1" noRot="1" noMove="1" noResize="1" noEditPoints="1" noAdjustHandles="1" noChangeArrowheads="1" noChangeShapeType="1"/>
          </p:cNvSpPr>
          <p:nvPr userDrawn="1"/>
        </p:nvSpPr>
        <p:spPr>
          <a:xfrm>
            <a:off x="7687586" y="1"/>
            <a:ext cx="920932" cy="966651"/>
          </a:xfrm>
          <a:custGeom>
            <a:avLst/>
            <a:gdLst>
              <a:gd name="connsiteX0" fmla="*/ 0 w 1367246"/>
              <a:gd name="connsiteY0" fmla="*/ 391886 h 783771"/>
              <a:gd name="connsiteX1" fmla="*/ 195943 w 1367246"/>
              <a:gd name="connsiteY1" fmla="*/ 0 h 783771"/>
              <a:gd name="connsiteX2" fmla="*/ 1171303 w 1367246"/>
              <a:gd name="connsiteY2" fmla="*/ 0 h 783771"/>
              <a:gd name="connsiteX3" fmla="*/ 1367246 w 1367246"/>
              <a:gd name="connsiteY3" fmla="*/ 391886 h 783771"/>
              <a:gd name="connsiteX4" fmla="*/ 1171303 w 1367246"/>
              <a:gd name="connsiteY4" fmla="*/ 783771 h 783771"/>
              <a:gd name="connsiteX5" fmla="*/ 195943 w 1367246"/>
              <a:gd name="connsiteY5" fmla="*/ 783771 h 783771"/>
              <a:gd name="connsiteX6" fmla="*/ 0 w 1367246"/>
              <a:gd name="connsiteY6" fmla="*/ 391886 h 783771"/>
              <a:gd name="connsiteX0" fmla="*/ 74023 w 1441269"/>
              <a:gd name="connsiteY0" fmla="*/ 391886 h 783771"/>
              <a:gd name="connsiteX1" fmla="*/ 0 w 1441269"/>
              <a:gd name="connsiteY1" fmla="*/ 0 h 783771"/>
              <a:gd name="connsiteX2" fmla="*/ 1245326 w 1441269"/>
              <a:gd name="connsiteY2" fmla="*/ 0 h 783771"/>
              <a:gd name="connsiteX3" fmla="*/ 1441269 w 1441269"/>
              <a:gd name="connsiteY3" fmla="*/ 391886 h 783771"/>
              <a:gd name="connsiteX4" fmla="*/ 1245326 w 1441269"/>
              <a:gd name="connsiteY4" fmla="*/ 783771 h 783771"/>
              <a:gd name="connsiteX5" fmla="*/ 269966 w 1441269"/>
              <a:gd name="connsiteY5" fmla="*/ 783771 h 783771"/>
              <a:gd name="connsiteX6" fmla="*/ 74023 w 1441269"/>
              <a:gd name="connsiteY6" fmla="*/ 391886 h 783771"/>
              <a:gd name="connsiteX0" fmla="*/ 74023 w 1441269"/>
              <a:gd name="connsiteY0" fmla="*/ 391886 h 783771"/>
              <a:gd name="connsiteX1" fmla="*/ 0 w 1441269"/>
              <a:gd name="connsiteY1" fmla="*/ 0 h 783771"/>
              <a:gd name="connsiteX2" fmla="*/ 461554 w 1441269"/>
              <a:gd name="connsiteY2" fmla="*/ 0 h 783771"/>
              <a:gd name="connsiteX3" fmla="*/ 1441269 w 1441269"/>
              <a:gd name="connsiteY3" fmla="*/ 391886 h 783771"/>
              <a:gd name="connsiteX4" fmla="*/ 1245326 w 1441269"/>
              <a:gd name="connsiteY4" fmla="*/ 783771 h 783771"/>
              <a:gd name="connsiteX5" fmla="*/ 269966 w 1441269"/>
              <a:gd name="connsiteY5" fmla="*/ 783771 h 783771"/>
              <a:gd name="connsiteX6" fmla="*/ 74023 w 1441269"/>
              <a:gd name="connsiteY6" fmla="*/ 391886 h 783771"/>
              <a:gd name="connsiteX0" fmla="*/ 74023 w 1245326"/>
              <a:gd name="connsiteY0" fmla="*/ 391886 h 783771"/>
              <a:gd name="connsiteX1" fmla="*/ 0 w 1245326"/>
              <a:gd name="connsiteY1" fmla="*/ 0 h 783771"/>
              <a:gd name="connsiteX2" fmla="*/ 461554 w 1245326"/>
              <a:gd name="connsiteY2" fmla="*/ 0 h 783771"/>
              <a:gd name="connsiteX3" fmla="*/ 735875 w 1245326"/>
              <a:gd name="connsiteY3" fmla="*/ 156755 h 783771"/>
              <a:gd name="connsiteX4" fmla="*/ 1245326 w 1245326"/>
              <a:gd name="connsiteY4" fmla="*/ 783771 h 783771"/>
              <a:gd name="connsiteX5" fmla="*/ 269966 w 1245326"/>
              <a:gd name="connsiteY5" fmla="*/ 783771 h 783771"/>
              <a:gd name="connsiteX6" fmla="*/ 74023 w 1245326"/>
              <a:gd name="connsiteY6" fmla="*/ 391886 h 783771"/>
              <a:gd name="connsiteX0" fmla="*/ 74023 w 1036320"/>
              <a:gd name="connsiteY0" fmla="*/ 391886 h 783771"/>
              <a:gd name="connsiteX1" fmla="*/ 0 w 1036320"/>
              <a:gd name="connsiteY1" fmla="*/ 0 h 783771"/>
              <a:gd name="connsiteX2" fmla="*/ 461554 w 1036320"/>
              <a:gd name="connsiteY2" fmla="*/ 0 h 783771"/>
              <a:gd name="connsiteX3" fmla="*/ 735875 w 1036320"/>
              <a:gd name="connsiteY3" fmla="*/ 156755 h 783771"/>
              <a:gd name="connsiteX4" fmla="*/ 1036320 w 1036320"/>
              <a:gd name="connsiteY4" fmla="*/ 452845 h 783771"/>
              <a:gd name="connsiteX5" fmla="*/ 269966 w 1036320"/>
              <a:gd name="connsiteY5" fmla="*/ 783771 h 783771"/>
              <a:gd name="connsiteX6" fmla="*/ 74023 w 1036320"/>
              <a:gd name="connsiteY6" fmla="*/ 391886 h 783771"/>
              <a:gd name="connsiteX0" fmla="*/ 74023 w 1227909"/>
              <a:gd name="connsiteY0" fmla="*/ 391886 h 966651"/>
              <a:gd name="connsiteX1" fmla="*/ 0 w 1227909"/>
              <a:gd name="connsiteY1" fmla="*/ 0 h 966651"/>
              <a:gd name="connsiteX2" fmla="*/ 461554 w 1227909"/>
              <a:gd name="connsiteY2" fmla="*/ 0 h 966651"/>
              <a:gd name="connsiteX3" fmla="*/ 735875 w 1227909"/>
              <a:gd name="connsiteY3" fmla="*/ 156755 h 966651"/>
              <a:gd name="connsiteX4" fmla="*/ 1036320 w 1227909"/>
              <a:gd name="connsiteY4" fmla="*/ 452845 h 966651"/>
              <a:gd name="connsiteX5" fmla="*/ 1227909 w 1227909"/>
              <a:gd name="connsiteY5" fmla="*/ 966651 h 966651"/>
              <a:gd name="connsiteX6" fmla="*/ 74023 w 1227909"/>
              <a:gd name="connsiteY6" fmla="*/ 391886 h 966651"/>
              <a:gd name="connsiteX0" fmla="*/ 74023 w 1227909"/>
              <a:gd name="connsiteY0" fmla="*/ 391886 h 966651"/>
              <a:gd name="connsiteX1" fmla="*/ 0 w 1227909"/>
              <a:gd name="connsiteY1" fmla="*/ 0 h 966651"/>
              <a:gd name="connsiteX2" fmla="*/ 461554 w 1227909"/>
              <a:gd name="connsiteY2" fmla="*/ 0 h 966651"/>
              <a:gd name="connsiteX3" fmla="*/ 735875 w 1227909"/>
              <a:gd name="connsiteY3" fmla="*/ 156755 h 966651"/>
              <a:gd name="connsiteX4" fmla="*/ 896857 w 1227909"/>
              <a:gd name="connsiteY4" fmla="*/ 304800 h 966651"/>
              <a:gd name="connsiteX5" fmla="*/ 1036320 w 1227909"/>
              <a:gd name="connsiteY5" fmla="*/ 452845 h 966651"/>
              <a:gd name="connsiteX6" fmla="*/ 1227909 w 1227909"/>
              <a:gd name="connsiteY6" fmla="*/ 966651 h 966651"/>
              <a:gd name="connsiteX7" fmla="*/ 74023 w 1227909"/>
              <a:gd name="connsiteY7" fmla="*/ 391886 h 966651"/>
              <a:gd name="connsiteX0" fmla="*/ 74023 w 1227909"/>
              <a:gd name="connsiteY0" fmla="*/ 391886 h 966651"/>
              <a:gd name="connsiteX1" fmla="*/ 0 w 1227909"/>
              <a:gd name="connsiteY1" fmla="*/ 0 h 966651"/>
              <a:gd name="connsiteX2" fmla="*/ 461554 w 1227909"/>
              <a:gd name="connsiteY2" fmla="*/ 0 h 966651"/>
              <a:gd name="connsiteX3" fmla="*/ 735875 w 1227909"/>
              <a:gd name="connsiteY3" fmla="*/ 156755 h 966651"/>
              <a:gd name="connsiteX4" fmla="*/ 896857 w 1227909"/>
              <a:gd name="connsiteY4" fmla="*/ 304800 h 966651"/>
              <a:gd name="connsiteX5" fmla="*/ 1166948 w 1227909"/>
              <a:gd name="connsiteY5" fmla="*/ 635725 h 966651"/>
              <a:gd name="connsiteX6" fmla="*/ 1227909 w 1227909"/>
              <a:gd name="connsiteY6" fmla="*/ 966651 h 966651"/>
              <a:gd name="connsiteX7" fmla="*/ 74023 w 1227909"/>
              <a:gd name="connsiteY7" fmla="*/ 391886 h 966651"/>
              <a:gd name="connsiteX0" fmla="*/ 74023 w 1227909"/>
              <a:gd name="connsiteY0" fmla="*/ 391886 h 966651"/>
              <a:gd name="connsiteX1" fmla="*/ 0 w 1227909"/>
              <a:gd name="connsiteY1" fmla="*/ 0 h 966651"/>
              <a:gd name="connsiteX2" fmla="*/ 592182 w 1227909"/>
              <a:gd name="connsiteY2" fmla="*/ 0 h 966651"/>
              <a:gd name="connsiteX3" fmla="*/ 735875 w 1227909"/>
              <a:gd name="connsiteY3" fmla="*/ 156755 h 966651"/>
              <a:gd name="connsiteX4" fmla="*/ 896857 w 1227909"/>
              <a:gd name="connsiteY4" fmla="*/ 304800 h 966651"/>
              <a:gd name="connsiteX5" fmla="*/ 1166948 w 1227909"/>
              <a:gd name="connsiteY5" fmla="*/ 635725 h 966651"/>
              <a:gd name="connsiteX6" fmla="*/ 1227909 w 1227909"/>
              <a:gd name="connsiteY6" fmla="*/ 966651 h 966651"/>
              <a:gd name="connsiteX7" fmla="*/ 74023 w 1227909"/>
              <a:gd name="connsiteY7" fmla="*/ 391886 h 966651"/>
              <a:gd name="connsiteX0" fmla="*/ 74023 w 1227909"/>
              <a:gd name="connsiteY0" fmla="*/ 391886 h 966651"/>
              <a:gd name="connsiteX1" fmla="*/ 0 w 1227909"/>
              <a:gd name="connsiteY1" fmla="*/ 0 h 966651"/>
              <a:gd name="connsiteX2" fmla="*/ 592182 w 1227909"/>
              <a:gd name="connsiteY2" fmla="*/ 0 h 966651"/>
              <a:gd name="connsiteX3" fmla="*/ 692332 w 1227909"/>
              <a:gd name="connsiteY3" fmla="*/ 165464 h 966651"/>
              <a:gd name="connsiteX4" fmla="*/ 896857 w 1227909"/>
              <a:gd name="connsiteY4" fmla="*/ 304800 h 966651"/>
              <a:gd name="connsiteX5" fmla="*/ 1166948 w 1227909"/>
              <a:gd name="connsiteY5" fmla="*/ 635725 h 966651"/>
              <a:gd name="connsiteX6" fmla="*/ 1227909 w 1227909"/>
              <a:gd name="connsiteY6" fmla="*/ 966651 h 966651"/>
              <a:gd name="connsiteX7" fmla="*/ 74023 w 1227909"/>
              <a:gd name="connsiteY7" fmla="*/ 391886 h 966651"/>
              <a:gd name="connsiteX0" fmla="*/ 74023 w 1227909"/>
              <a:gd name="connsiteY0" fmla="*/ 391886 h 966651"/>
              <a:gd name="connsiteX1" fmla="*/ 0 w 1227909"/>
              <a:gd name="connsiteY1" fmla="*/ 0 h 966651"/>
              <a:gd name="connsiteX2" fmla="*/ 592182 w 1227909"/>
              <a:gd name="connsiteY2" fmla="*/ 0 h 966651"/>
              <a:gd name="connsiteX3" fmla="*/ 692332 w 1227909"/>
              <a:gd name="connsiteY3" fmla="*/ 165464 h 966651"/>
              <a:gd name="connsiteX4" fmla="*/ 931692 w 1227909"/>
              <a:gd name="connsiteY4" fmla="*/ 296092 h 966651"/>
              <a:gd name="connsiteX5" fmla="*/ 1166948 w 1227909"/>
              <a:gd name="connsiteY5" fmla="*/ 635725 h 966651"/>
              <a:gd name="connsiteX6" fmla="*/ 1227909 w 1227909"/>
              <a:gd name="connsiteY6" fmla="*/ 966651 h 966651"/>
              <a:gd name="connsiteX7" fmla="*/ 74023 w 1227909"/>
              <a:gd name="connsiteY7" fmla="*/ 391886 h 966651"/>
              <a:gd name="connsiteX0" fmla="*/ 74023 w 1227909"/>
              <a:gd name="connsiteY0" fmla="*/ 391886 h 966651"/>
              <a:gd name="connsiteX1" fmla="*/ 0 w 1227909"/>
              <a:gd name="connsiteY1" fmla="*/ 0 h 966651"/>
              <a:gd name="connsiteX2" fmla="*/ 592182 w 1227909"/>
              <a:gd name="connsiteY2" fmla="*/ 0 h 966651"/>
              <a:gd name="connsiteX3" fmla="*/ 692332 w 1227909"/>
              <a:gd name="connsiteY3" fmla="*/ 217715 h 966651"/>
              <a:gd name="connsiteX4" fmla="*/ 931692 w 1227909"/>
              <a:gd name="connsiteY4" fmla="*/ 296092 h 966651"/>
              <a:gd name="connsiteX5" fmla="*/ 1166948 w 1227909"/>
              <a:gd name="connsiteY5" fmla="*/ 635725 h 966651"/>
              <a:gd name="connsiteX6" fmla="*/ 1227909 w 1227909"/>
              <a:gd name="connsiteY6" fmla="*/ 966651 h 966651"/>
              <a:gd name="connsiteX7" fmla="*/ 74023 w 1227909"/>
              <a:gd name="connsiteY7" fmla="*/ 391886 h 966651"/>
              <a:gd name="connsiteX0" fmla="*/ 74023 w 1227909"/>
              <a:gd name="connsiteY0" fmla="*/ 391886 h 966651"/>
              <a:gd name="connsiteX1" fmla="*/ 0 w 1227909"/>
              <a:gd name="connsiteY1" fmla="*/ 0 h 966651"/>
              <a:gd name="connsiteX2" fmla="*/ 592182 w 1227909"/>
              <a:gd name="connsiteY2" fmla="*/ 0 h 966651"/>
              <a:gd name="connsiteX3" fmla="*/ 692332 w 1227909"/>
              <a:gd name="connsiteY3" fmla="*/ 217715 h 966651"/>
              <a:gd name="connsiteX4" fmla="*/ 992652 w 1227909"/>
              <a:gd name="connsiteY4" fmla="*/ 470263 h 966651"/>
              <a:gd name="connsiteX5" fmla="*/ 1166948 w 1227909"/>
              <a:gd name="connsiteY5" fmla="*/ 635725 h 966651"/>
              <a:gd name="connsiteX6" fmla="*/ 1227909 w 1227909"/>
              <a:gd name="connsiteY6" fmla="*/ 966651 h 966651"/>
              <a:gd name="connsiteX7" fmla="*/ 74023 w 1227909"/>
              <a:gd name="connsiteY7" fmla="*/ 391886 h 966651"/>
              <a:gd name="connsiteX0" fmla="*/ 74023 w 1227909"/>
              <a:gd name="connsiteY0" fmla="*/ 409304 h 984069"/>
              <a:gd name="connsiteX1" fmla="*/ 0 w 1227909"/>
              <a:gd name="connsiteY1" fmla="*/ 17418 h 984069"/>
              <a:gd name="connsiteX2" fmla="*/ 444136 w 1227909"/>
              <a:gd name="connsiteY2" fmla="*/ 0 h 984069"/>
              <a:gd name="connsiteX3" fmla="*/ 692332 w 1227909"/>
              <a:gd name="connsiteY3" fmla="*/ 235133 h 984069"/>
              <a:gd name="connsiteX4" fmla="*/ 992652 w 1227909"/>
              <a:gd name="connsiteY4" fmla="*/ 487681 h 984069"/>
              <a:gd name="connsiteX5" fmla="*/ 1166948 w 1227909"/>
              <a:gd name="connsiteY5" fmla="*/ 653143 h 984069"/>
              <a:gd name="connsiteX6" fmla="*/ 1227909 w 1227909"/>
              <a:gd name="connsiteY6" fmla="*/ 984069 h 984069"/>
              <a:gd name="connsiteX7" fmla="*/ 74023 w 1227909"/>
              <a:gd name="connsiteY7" fmla="*/ 409304 h 984069"/>
              <a:gd name="connsiteX0" fmla="*/ 74023 w 1227909"/>
              <a:gd name="connsiteY0" fmla="*/ 391886 h 966651"/>
              <a:gd name="connsiteX1" fmla="*/ 0 w 1227909"/>
              <a:gd name="connsiteY1" fmla="*/ 0 h 966651"/>
              <a:gd name="connsiteX2" fmla="*/ 444136 w 1227909"/>
              <a:gd name="connsiteY2" fmla="*/ 1632 h 966651"/>
              <a:gd name="connsiteX3" fmla="*/ 692332 w 1227909"/>
              <a:gd name="connsiteY3" fmla="*/ 217715 h 966651"/>
              <a:gd name="connsiteX4" fmla="*/ 992652 w 1227909"/>
              <a:gd name="connsiteY4" fmla="*/ 470263 h 966651"/>
              <a:gd name="connsiteX5" fmla="*/ 1166948 w 1227909"/>
              <a:gd name="connsiteY5" fmla="*/ 635725 h 966651"/>
              <a:gd name="connsiteX6" fmla="*/ 1227909 w 1227909"/>
              <a:gd name="connsiteY6" fmla="*/ 966651 h 966651"/>
              <a:gd name="connsiteX7" fmla="*/ 74023 w 1227909"/>
              <a:gd name="connsiteY7" fmla="*/ 391886 h 966651"/>
              <a:gd name="connsiteX0" fmla="*/ 74023 w 1227909"/>
              <a:gd name="connsiteY0" fmla="*/ 391886 h 966651"/>
              <a:gd name="connsiteX1" fmla="*/ 0 w 1227909"/>
              <a:gd name="connsiteY1" fmla="*/ 0 h 966651"/>
              <a:gd name="connsiteX2" fmla="*/ 444136 w 1227909"/>
              <a:gd name="connsiteY2" fmla="*/ 1632 h 966651"/>
              <a:gd name="connsiteX3" fmla="*/ 733276 w 1227909"/>
              <a:gd name="connsiteY3" fmla="*/ 204067 h 966651"/>
              <a:gd name="connsiteX4" fmla="*/ 992652 w 1227909"/>
              <a:gd name="connsiteY4" fmla="*/ 470263 h 966651"/>
              <a:gd name="connsiteX5" fmla="*/ 1166948 w 1227909"/>
              <a:gd name="connsiteY5" fmla="*/ 635725 h 966651"/>
              <a:gd name="connsiteX6" fmla="*/ 1227909 w 1227909"/>
              <a:gd name="connsiteY6" fmla="*/ 966651 h 966651"/>
              <a:gd name="connsiteX7" fmla="*/ 74023 w 1227909"/>
              <a:gd name="connsiteY7" fmla="*/ 391886 h 966651"/>
              <a:gd name="connsiteX0" fmla="*/ 74023 w 1227909"/>
              <a:gd name="connsiteY0" fmla="*/ 391886 h 966651"/>
              <a:gd name="connsiteX1" fmla="*/ 0 w 1227909"/>
              <a:gd name="connsiteY1" fmla="*/ 0 h 966651"/>
              <a:gd name="connsiteX2" fmla="*/ 491904 w 1227909"/>
              <a:gd name="connsiteY2" fmla="*/ 1632 h 966651"/>
              <a:gd name="connsiteX3" fmla="*/ 733276 w 1227909"/>
              <a:gd name="connsiteY3" fmla="*/ 204067 h 966651"/>
              <a:gd name="connsiteX4" fmla="*/ 992652 w 1227909"/>
              <a:gd name="connsiteY4" fmla="*/ 470263 h 966651"/>
              <a:gd name="connsiteX5" fmla="*/ 1166948 w 1227909"/>
              <a:gd name="connsiteY5" fmla="*/ 635725 h 966651"/>
              <a:gd name="connsiteX6" fmla="*/ 1227909 w 1227909"/>
              <a:gd name="connsiteY6" fmla="*/ 966651 h 966651"/>
              <a:gd name="connsiteX7" fmla="*/ 74023 w 1227909"/>
              <a:gd name="connsiteY7" fmla="*/ 391886 h 966651"/>
              <a:gd name="connsiteX0" fmla="*/ 74023 w 1227909"/>
              <a:gd name="connsiteY0" fmla="*/ 391886 h 966651"/>
              <a:gd name="connsiteX1" fmla="*/ 0 w 1227909"/>
              <a:gd name="connsiteY1" fmla="*/ 0 h 966651"/>
              <a:gd name="connsiteX2" fmla="*/ 491904 w 1227909"/>
              <a:gd name="connsiteY2" fmla="*/ 1632 h 966651"/>
              <a:gd name="connsiteX3" fmla="*/ 733276 w 1227909"/>
              <a:gd name="connsiteY3" fmla="*/ 204067 h 966651"/>
              <a:gd name="connsiteX4" fmla="*/ 958533 w 1227909"/>
              <a:gd name="connsiteY4" fmla="*/ 408848 h 966651"/>
              <a:gd name="connsiteX5" fmla="*/ 1166948 w 1227909"/>
              <a:gd name="connsiteY5" fmla="*/ 635725 h 966651"/>
              <a:gd name="connsiteX6" fmla="*/ 1227909 w 1227909"/>
              <a:gd name="connsiteY6" fmla="*/ 966651 h 966651"/>
              <a:gd name="connsiteX7" fmla="*/ 74023 w 1227909"/>
              <a:gd name="connsiteY7" fmla="*/ 391886 h 966651"/>
              <a:gd name="connsiteX0" fmla="*/ 74023 w 1227909"/>
              <a:gd name="connsiteY0" fmla="*/ 391886 h 966651"/>
              <a:gd name="connsiteX1" fmla="*/ 0 w 1227909"/>
              <a:gd name="connsiteY1" fmla="*/ 0 h 966651"/>
              <a:gd name="connsiteX2" fmla="*/ 491904 w 1227909"/>
              <a:gd name="connsiteY2" fmla="*/ 1632 h 966651"/>
              <a:gd name="connsiteX3" fmla="*/ 733276 w 1227909"/>
              <a:gd name="connsiteY3" fmla="*/ 204067 h 966651"/>
              <a:gd name="connsiteX4" fmla="*/ 958533 w 1227909"/>
              <a:gd name="connsiteY4" fmla="*/ 408848 h 966651"/>
              <a:gd name="connsiteX5" fmla="*/ 1085061 w 1227909"/>
              <a:gd name="connsiteY5" fmla="*/ 615253 h 966651"/>
              <a:gd name="connsiteX6" fmla="*/ 1227909 w 1227909"/>
              <a:gd name="connsiteY6" fmla="*/ 966651 h 966651"/>
              <a:gd name="connsiteX7" fmla="*/ 74023 w 1227909"/>
              <a:gd name="connsiteY7" fmla="*/ 391886 h 966651"/>
              <a:gd name="connsiteX0" fmla="*/ 74023 w 1227909"/>
              <a:gd name="connsiteY0" fmla="*/ 391886 h 966651"/>
              <a:gd name="connsiteX1" fmla="*/ 0 w 1227909"/>
              <a:gd name="connsiteY1" fmla="*/ 0 h 966651"/>
              <a:gd name="connsiteX2" fmla="*/ 491904 w 1227909"/>
              <a:gd name="connsiteY2" fmla="*/ 1632 h 966651"/>
              <a:gd name="connsiteX3" fmla="*/ 610446 w 1227909"/>
              <a:gd name="connsiteY3" fmla="*/ 149476 h 966651"/>
              <a:gd name="connsiteX4" fmla="*/ 958533 w 1227909"/>
              <a:gd name="connsiteY4" fmla="*/ 408848 h 966651"/>
              <a:gd name="connsiteX5" fmla="*/ 1085061 w 1227909"/>
              <a:gd name="connsiteY5" fmla="*/ 615253 h 966651"/>
              <a:gd name="connsiteX6" fmla="*/ 1227909 w 1227909"/>
              <a:gd name="connsiteY6" fmla="*/ 966651 h 966651"/>
              <a:gd name="connsiteX7" fmla="*/ 74023 w 1227909"/>
              <a:gd name="connsiteY7" fmla="*/ 391886 h 966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7909" h="966651">
                <a:moveTo>
                  <a:pt x="74023" y="391886"/>
                </a:moveTo>
                <a:lnTo>
                  <a:pt x="0" y="0"/>
                </a:lnTo>
                <a:lnTo>
                  <a:pt x="491904" y="1632"/>
                </a:lnTo>
                <a:lnTo>
                  <a:pt x="610446" y="149476"/>
                </a:lnTo>
                <a:lnTo>
                  <a:pt x="958533" y="408848"/>
                </a:lnTo>
                <a:lnTo>
                  <a:pt x="1085061" y="615253"/>
                </a:lnTo>
                <a:lnTo>
                  <a:pt x="1227909" y="966651"/>
                </a:lnTo>
                <a:lnTo>
                  <a:pt x="74023" y="391886"/>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Diagonal Corners Snipped 9">
            <a:extLst>
              <a:ext uri="{FF2B5EF4-FFF2-40B4-BE49-F238E27FC236}">
                <a16:creationId xmlns:a16="http://schemas.microsoft.com/office/drawing/2014/main" id="{941DCC5E-231F-6910-77A4-0460E74263F3}"/>
              </a:ext>
            </a:extLst>
          </p:cNvPr>
          <p:cNvSpPr>
            <a:spLocks noGrp="1" noRot="1" noMove="1" noResize="1" noEditPoints="1" noAdjustHandles="1" noChangeArrowheads="1" noChangeShapeType="1"/>
          </p:cNvSpPr>
          <p:nvPr userDrawn="1"/>
        </p:nvSpPr>
        <p:spPr>
          <a:xfrm>
            <a:off x="-7747" y="-10632"/>
            <a:ext cx="8691889" cy="6187595"/>
          </a:xfrm>
          <a:custGeom>
            <a:avLst/>
            <a:gdLst>
              <a:gd name="connsiteX0" fmla="*/ 0 w 11578856"/>
              <a:gd name="connsiteY0" fmla="*/ 0 h 6176963"/>
              <a:gd name="connsiteX1" fmla="*/ 10549342 w 11578856"/>
              <a:gd name="connsiteY1" fmla="*/ 0 h 6176963"/>
              <a:gd name="connsiteX2" fmla="*/ 11578856 w 11578856"/>
              <a:gd name="connsiteY2" fmla="*/ 1029514 h 6176963"/>
              <a:gd name="connsiteX3" fmla="*/ 11578856 w 11578856"/>
              <a:gd name="connsiteY3" fmla="*/ 6176963 h 6176963"/>
              <a:gd name="connsiteX4" fmla="*/ 11578856 w 11578856"/>
              <a:gd name="connsiteY4" fmla="*/ 6176963 h 6176963"/>
              <a:gd name="connsiteX5" fmla="*/ 1029514 w 11578856"/>
              <a:gd name="connsiteY5" fmla="*/ 6176963 h 6176963"/>
              <a:gd name="connsiteX6" fmla="*/ 0 w 11578856"/>
              <a:gd name="connsiteY6" fmla="*/ 5147449 h 6176963"/>
              <a:gd name="connsiteX7" fmla="*/ 0 w 11578856"/>
              <a:gd name="connsiteY7" fmla="*/ 0 h 6176963"/>
              <a:gd name="connsiteX0" fmla="*/ 0 w 11578856"/>
              <a:gd name="connsiteY0" fmla="*/ 0 h 6176963"/>
              <a:gd name="connsiteX1" fmla="*/ 10549342 w 11578856"/>
              <a:gd name="connsiteY1" fmla="*/ 0 h 6176963"/>
              <a:gd name="connsiteX2" fmla="*/ 11578856 w 11578856"/>
              <a:gd name="connsiteY2" fmla="*/ 1029514 h 6176963"/>
              <a:gd name="connsiteX3" fmla="*/ 11578856 w 11578856"/>
              <a:gd name="connsiteY3" fmla="*/ 6176963 h 6176963"/>
              <a:gd name="connsiteX4" fmla="*/ 11578856 w 11578856"/>
              <a:gd name="connsiteY4" fmla="*/ 6176963 h 6176963"/>
              <a:gd name="connsiteX5" fmla="*/ 1029514 w 11578856"/>
              <a:gd name="connsiteY5" fmla="*/ 6176963 h 6176963"/>
              <a:gd name="connsiteX6" fmla="*/ 10633 w 11578856"/>
              <a:gd name="connsiteY6" fmla="*/ 5870463 h 6176963"/>
              <a:gd name="connsiteX7" fmla="*/ 0 w 11578856"/>
              <a:gd name="connsiteY7" fmla="*/ 0 h 6176963"/>
              <a:gd name="connsiteX0" fmla="*/ 0 w 11578856"/>
              <a:gd name="connsiteY0" fmla="*/ 0 h 6176963"/>
              <a:gd name="connsiteX1" fmla="*/ 10549342 w 11578856"/>
              <a:gd name="connsiteY1" fmla="*/ 0 h 6176963"/>
              <a:gd name="connsiteX2" fmla="*/ 11578856 w 11578856"/>
              <a:gd name="connsiteY2" fmla="*/ 1029514 h 6176963"/>
              <a:gd name="connsiteX3" fmla="*/ 11578856 w 11578856"/>
              <a:gd name="connsiteY3" fmla="*/ 6176963 h 6176963"/>
              <a:gd name="connsiteX4" fmla="*/ 11578856 w 11578856"/>
              <a:gd name="connsiteY4" fmla="*/ 6176963 h 6176963"/>
              <a:gd name="connsiteX5" fmla="*/ 1242165 w 11578856"/>
              <a:gd name="connsiteY5" fmla="*/ 6176963 h 6176963"/>
              <a:gd name="connsiteX6" fmla="*/ 10633 w 11578856"/>
              <a:gd name="connsiteY6" fmla="*/ 5870463 h 6176963"/>
              <a:gd name="connsiteX7" fmla="*/ 0 w 11578856"/>
              <a:gd name="connsiteY7" fmla="*/ 0 h 6176963"/>
              <a:gd name="connsiteX0" fmla="*/ 0 w 11578856"/>
              <a:gd name="connsiteY0" fmla="*/ 0 h 6176963"/>
              <a:gd name="connsiteX1" fmla="*/ 10549342 w 11578856"/>
              <a:gd name="connsiteY1" fmla="*/ 0 h 6176963"/>
              <a:gd name="connsiteX2" fmla="*/ 11578856 w 11578856"/>
              <a:gd name="connsiteY2" fmla="*/ 1029514 h 6176963"/>
              <a:gd name="connsiteX3" fmla="*/ 11578856 w 11578856"/>
              <a:gd name="connsiteY3" fmla="*/ 6176963 h 6176963"/>
              <a:gd name="connsiteX4" fmla="*/ 11578856 w 11578856"/>
              <a:gd name="connsiteY4" fmla="*/ 6176963 h 6176963"/>
              <a:gd name="connsiteX5" fmla="*/ 1242165 w 11578856"/>
              <a:gd name="connsiteY5" fmla="*/ 6176963 h 6176963"/>
              <a:gd name="connsiteX6" fmla="*/ 566057 w 11578856"/>
              <a:gd name="connsiteY6" fmla="*/ 6000206 h 6176963"/>
              <a:gd name="connsiteX7" fmla="*/ 10633 w 11578856"/>
              <a:gd name="connsiteY7" fmla="*/ 5870463 h 6176963"/>
              <a:gd name="connsiteX8" fmla="*/ 0 w 11578856"/>
              <a:gd name="connsiteY8" fmla="*/ 0 h 6176963"/>
              <a:gd name="connsiteX0" fmla="*/ 0 w 11578856"/>
              <a:gd name="connsiteY0" fmla="*/ 0 h 6176963"/>
              <a:gd name="connsiteX1" fmla="*/ 10549342 w 11578856"/>
              <a:gd name="connsiteY1" fmla="*/ 0 h 6176963"/>
              <a:gd name="connsiteX2" fmla="*/ 11578856 w 11578856"/>
              <a:gd name="connsiteY2" fmla="*/ 1029514 h 6176963"/>
              <a:gd name="connsiteX3" fmla="*/ 11578856 w 11578856"/>
              <a:gd name="connsiteY3" fmla="*/ 6176963 h 6176963"/>
              <a:gd name="connsiteX4" fmla="*/ 11578856 w 11578856"/>
              <a:gd name="connsiteY4" fmla="*/ 6176963 h 6176963"/>
              <a:gd name="connsiteX5" fmla="*/ 1242165 w 11578856"/>
              <a:gd name="connsiteY5" fmla="*/ 6176963 h 6176963"/>
              <a:gd name="connsiteX6" fmla="*/ 687977 w 11578856"/>
              <a:gd name="connsiteY6" fmla="*/ 5982789 h 6176963"/>
              <a:gd name="connsiteX7" fmla="*/ 10633 w 11578856"/>
              <a:gd name="connsiteY7" fmla="*/ 5870463 h 6176963"/>
              <a:gd name="connsiteX8" fmla="*/ 0 w 11578856"/>
              <a:gd name="connsiteY8" fmla="*/ 0 h 6176963"/>
              <a:gd name="connsiteX0" fmla="*/ 0 w 11578856"/>
              <a:gd name="connsiteY0" fmla="*/ 0 h 6194380"/>
              <a:gd name="connsiteX1" fmla="*/ 10549342 w 11578856"/>
              <a:gd name="connsiteY1" fmla="*/ 0 h 6194380"/>
              <a:gd name="connsiteX2" fmla="*/ 11578856 w 11578856"/>
              <a:gd name="connsiteY2" fmla="*/ 1029514 h 6194380"/>
              <a:gd name="connsiteX3" fmla="*/ 11578856 w 11578856"/>
              <a:gd name="connsiteY3" fmla="*/ 6176963 h 6194380"/>
              <a:gd name="connsiteX4" fmla="*/ 11578856 w 11578856"/>
              <a:gd name="connsiteY4" fmla="*/ 6176963 h 6194380"/>
              <a:gd name="connsiteX5" fmla="*/ 1808222 w 11578856"/>
              <a:gd name="connsiteY5" fmla="*/ 6194380 h 6194380"/>
              <a:gd name="connsiteX6" fmla="*/ 687977 w 11578856"/>
              <a:gd name="connsiteY6" fmla="*/ 5982789 h 6194380"/>
              <a:gd name="connsiteX7" fmla="*/ 10633 w 11578856"/>
              <a:gd name="connsiteY7" fmla="*/ 5870463 h 6194380"/>
              <a:gd name="connsiteX8" fmla="*/ 0 w 11578856"/>
              <a:gd name="connsiteY8" fmla="*/ 0 h 6194380"/>
              <a:gd name="connsiteX0" fmla="*/ 0 w 11578856"/>
              <a:gd name="connsiteY0" fmla="*/ 0 h 6176963"/>
              <a:gd name="connsiteX1" fmla="*/ 10549342 w 11578856"/>
              <a:gd name="connsiteY1" fmla="*/ 0 h 6176963"/>
              <a:gd name="connsiteX2" fmla="*/ 11578856 w 11578856"/>
              <a:gd name="connsiteY2" fmla="*/ 1029514 h 6176963"/>
              <a:gd name="connsiteX3" fmla="*/ 11578856 w 11578856"/>
              <a:gd name="connsiteY3" fmla="*/ 6176963 h 6176963"/>
              <a:gd name="connsiteX4" fmla="*/ 11578856 w 11578856"/>
              <a:gd name="connsiteY4" fmla="*/ 6176963 h 6176963"/>
              <a:gd name="connsiteX5" fmla="*/ 1808222 w 11578856"/>
              <a:gd name="connsiteY5" fmla="*/ 6168254 h 6176963"/>
              <a:gd name="connsiteX6" fmla="*/ 687977 w 11578856"/>
              <a:gd name="connsiteY6" fmla="*/ 5982789 h 6176963"/>
              <a:gd name="connsiteX7" fmla="*/ 10633 w 11578856"/>
              <a:gd name="connsiteY7" fmla="*/ 5870463 h 6176963"/>
              <a:gd name="connsiteX8" fmla="*/ 0 w 11578856"/>
              <a:gd name="connsiteY8" fmla="*/ 0 h 6176963"/>
              <a:gd name="connsiteX0" fmla="*/ 0 w 11578856"/>
              <a:gd name="connsiteY0" fmla="*/ 0 h 6176963"/>
              <a:gd name="connsiteX1" fmla="*/ 10549342 w 11578856"/>
              <a:gd name="connsiteY1" fmla="*/ 0 h 6176963"/>
              <a:gd name="connsiteX2" fmla="*/ 11578856 w 11578856"/>
              <a:gd name="connsiteY2" fmla="*/ 1029514 h 6176963"/>
              <a:gd name="connsiteX3" fmla="*/ 11578856 w 11578856"/>
              <a:gd name="connsiteY3" fmla="*/ 6176963 h 6176963"/>
              <a:gd name="connsiteX4" fmla="*/ 11578856 w 11578856"/>
              <a:gd name="connsiteY4" fmla="*/ 6176963 h 6176963"/>
              <a:gd name="connsiteX5" fmla="*/ 1808222 w 11578856"/>
              <a:gd name="connsiteY5" fmla="*/ 6168254 h 6176963"/>
              <a:gd name="connsiteX6" fmla="*/ 687977 w 11578856"/>
              <a:gd name="connsiteY6" fmla="*/ 5982789 h 6176963"/>
              <a:gd name="connsiteX7" fmla="*/ 10633 w 11578856"/>
              <a:gd name="connsiteY7" fmla="*/ 5870463 h 6176963"/>
              <a:gd name="connsiteX8" fmla="*/ 0 w 11578856"/>
              <a:gd name="connsiteY8" fmla="*/ 0 h 6176963"/>
              <a:gd name="connsiteX0" fmla="*/ 0 w 11578856"/>
              <a:gd name="connsiteY0" fmla="*/ 0 h 6176963"/>
              <a:gd name="connsiteX1" fmla="*/ 10549342 w 11578856"/>
              <a:gd name="connsiteY1" fmla="*/ 0 h 6176963"/>
              <a:gd name="connsiteX2" fmla="*/ 11578856 w 11578856"/>
              <a:gd name="connsiteY2" fmla="*/ 1029514 h 6176963"/>
              <a:gd name="connsiteX3" fmla="*/ 11578856 w 11578856"/>
              <a:gd name="connsiteY3" fmla="*/ 6176963 h 6176963"/>
              <a:gd name="connsiteX4" fmla="*/ 11578856 w 11578856"/>
              <a:gd name="connsiteY4" fmla="*/ 6176963 h 6176963"/>
              <a:gd name="connsiteX5" fmla="*/ 1808222 w 11578856"/>
              <a:gd name="connsiteY5" fmla="*/ 6168254 h 6176963"/>
              <a:gd name="connsiteX6" fmla="*/ 1271451 w 11578856"/>
              <a:gd name="connsiteY6" fmla="*/ 6078583 h 6176963"/>
              <a:gd name="connsiteX7" fmla="*/ 687977 w 11578856"/>
              <a:gd name="connsiteY7" fmla="*/ 5982789 h 6176963"/>
              <a:gd name="connsiteX8" fmla="*/ 10633 w 11578856"/>
              <a:gd name="connsiteY8" fmla="*/ 5870463 h 6176963"/>
              <a:gd name="connsiteX9" fmla="*/ 0 w 11578856"/>
              <a:gd name="connsiteY9" fmla="*/ 0 h 6176963"/>
              <a:gd name="connsiteX0" fmla="*/ 0 w 11578856"/>
              <a:gd name="connsiteY0" fmla="*/ 0 h 6176963"/>
              <a:gd name="connsiteX1" fmla="*/ 10549342 w 11578856"/>
              <a:gd name="connsiteY1" fmla="*/ 0 h 6176963"/>
              <a:gd name="connsiteX2" fmla="*/ 11578856 w 11578856"/>
              <a:gd name="connsiteY2" fmla="*/ 1029514 h 6176963"/>
              <a:gd name="connsiteX3" fmla="*/ 11578856 w 11578856"/>
              <a:gd name="connsiteY3" fmla="*/ 6176963 h 6176963"/>
              <a:gd name="connsiteX4" fmla="*/ 11578856 w 11578856"/>
              <a:gd name="connsiteY4" fmla="*/ 6176963 h 6176963"/>
              <a:gd name="connsiteX5" fmla="*/ 1808222 w 11578856"/>
              <a:gd name="connsiteY5" fmla="*/ 6168254 h 6176963"/>
              <a:gd name="connsiteX6" fmla="*/ 1288868 w 11578856"/>
              <a:gd name="connsiteY6" fmla="*/ 6035040 h 6176963"/>
              <a:gd name="connsiteX7" fmla="*/ 687977 w 11578856"/>
              <a:gd name="connsiteY7" fmla="*/ 5982789 h 6176963"/>
              <a:gd name="connsiteX8" fmla="*/ 10633 w 11578856"/>
              <a:gd name="connsiteY8" fmla="*/ 5870463 h 6176963"/>
              <a:gd name="connsiteX9" fmla="*/ 0 w 11578856"/>
              <a:gd name="connsiteY9" fmla="*/ 0 h 6176963"/>
              <a:gd name="connsiteX0" fmla="*/ 0 w 11578856"/>
              <a:gd name="connsiteY0" fmla="*/ 0 h 6176963"/>
              <a:gd name="connsiteX1" fmla="*/ 10549342 w 11578856"/>
              <a:gd name="connsiteY1" fmla="*/ 0 h 6176963"/>
              <a:gd name="connsiteX2" fmla="*/ 11434354 w 11578856"/>
              <a:gd name="connsiteY2" fmla="*/ 870857 h 6176963"/>
              <a:gd name="connsiteX3" fmla="*/ 11578856 w 11578856"/>
              <a:gd name="connsiteY3" fmla="*/ 1029514 h 6176963"/>
              <a:gd name="connsiteX4" fmla="*/ 11578856 w 11578856"/>
              <a:gd name="connsiteY4" fmla="*/ 6176963 h 6176963"/>
              <a:gd name="connsiteX5" fmla="*/ 11578856 w 11578856"/>
              <a:gd name="connsiteY5" fmla="*/ 6176963 h 6176963"/>
              <a:gd name="connsiteX6" fmla="*/ 1808222 w 11578856"/>
              <a:gd name="connsiteY6" fmla="*/ 6168254 h 6176963"/>
              <a:gd name="connsiteX7" fmla="*/ 1288868 w 11578856"/>
              <a:gd name="connsiteY7" fmla="*/ 6035040 h 6176963"/>
              <a:gd name="connsiteX8" fmla="*/ 687977 w 11578856"/>
              <a:gd name="connsiteY8" fmla="*/ 5982789 h 6176963"/>
              <a:gd name="connsiteX9" fmla="*/ 10633 w 11578856"/>
              <a:gd name="connsiteY9" fmla="*/ 5870463 h 6176963"/>
              <a:gd name="connsiteX10" fmla="*/ 0 w 11578856"/>
              <a:gd name="connsiteY10" fmla="*/ 0 h 6176963"/>
              <a:gd name="connsiteX0" fmla="*/ 0 w 11578856"/>
              <a:gd name="connsiteY0" fmla="*/ 0 h 6176963"/>
              <a:gd name="connsiteX1" fmla="*/ 10549342 w 11578856"/>
              <a:gd name="connsiteY1" fmla="*/ 0 h 6176963"/>
              <a:gd name="connsiteX2" fmla="*/ 10772503 w 11578856"/>
              <a:gd name="connsiteY2" fmla="*/ 226423 h 6176963"/>
              <a:gd name="connsiteX3" fmla="*/ 11434354 w 11578856"/>
              <a:gd name="connsiteY3" fmla="*/ 870857 h 6176963"/>
              <a:gd name="connsiteX4" fmla="*/ 11578856 w 11578856"/>
              <a:gd name="connsiteY4" fmla="*/ 1029514 h 6176963"/>
              <a:gd name="connsiteX5" fmla="*/ 11578856 w 11578856"/>
              <a:gd name="connsiteY5" fmla="*/ 6176963 h 6176963"/>
              <a:gd name="connsiteX6" fmla="*/ 11578856 w 11578856"/>
              <a:gd name="connsiteY6" fmla="*/ 6176963 h 6176963"/>
              <a:gd name="connsiteX7" fmla="*/ 1808222 w 11578856"/>
              <a:gd name="connsiteY7" fmla="*/ 6168254 h 6176963"/>
              <a:gd name="connsiteX8" fmla="*/ 1288868 w 11578856"/>
              <a:gd name="connsiteY8" fmla="*/ 6035040 h 6176963"/>
              <a:gd name="connsiteX9" fmla="*/ 687977 w 11578856"/>
              <a:gd name="connsiteY9" fmla="*/ 5982789 h 6176963"/>
              <a:gd name="connsiteX10" fmla="*/ 10633 w 11578856"/>
              <a:gd name="connsiteY10" fmla="*/ 5870463 h 6176963"/>
              <a:gd name="connsiteX11" fmla="*/ 0 w 11578856"/>
              <a:gd name="connsiteY11" fmla="*/ 0 h 6176963"/>
              <a:gd name="connsiteX0" fmla="*/ 0 w 11578856"/>
              <a:gd name="connsiteY0" fmla="*/ 0 h 6176963"/>
              <a:gd name="connsiteX1" fmla="*/ 10549342 w 11578856"/>
              <a:gd name="connsiteY1" fmla="*/ 0 h 6176963"/>
              <a:gd name="connsiteX2" fmla="*/ 10711543 w 11578856"/>
              <a:gd name="connsiteY2" fmla="*/ 261257 h 6176963"/>
              <a:gd name="connsiteX3" fmla="*/ 11434354 w 11578856"/>
              <a:gd name="connsiteY3" fmla="*/ 870857 h 6176963"/>
              <a:gd name="connsiteX4" fmla="*/ 11578856 w 11578856"/>
              <a:gd name="connsiteY4" fmla="*/ 1029514 h 6176963"/>
              <a:gd name="connsiteX5" fmla="*/ 11578856 w 11578856"/>
              <a:gd name="connsiteY5" fmla="*/ 6176963 h 6176963"/>
              <a:gd name="connsiteX6" fmla="*/ 11578856 w 11578856"/>
              <a:gd name="connsiteY6" fmla="*/ 6176963 h 6176963"/>
              <a:gd name="connsiteX7" fmla="*/ 1808222 w 11578856"/>
              <a:gd name="connsiteY7" fmla="*/ 6168254 h 6176963"/>
              <a:gd name="connsiteX8" fmla="*/ 1288868 w 11578856"/>
              <a:gd name="connsiteY8" fmla="*/ 6035040 h 6176963"/>
              <a:gd name="connsiteX9" fmla="*/ 687977 w 11578856"/>
              <a:gd name="connsiteY9" fmla="*/ 5982789 h 6176963"/>
              <a:gd name="connsiteX10" fmla="*/ 10633 w 11578856"/>
              <a:gd name="connsiteY10" fmla="*/ 5870463 h 6176963"/>
              <a:gd name="connsiteX11" fmla="*/ 0 w 11578856"/>
              <a:gd name="connsiteY11" fmla="*/ 0 h 6176963"/>
              <a:gd name="connsiteX0" fmla="*/ 0 w 11578856"/>
              <a:gd name="connsiteY0" fmla="*/ 0 h 6176963"/>
              <a:gd name="connsiteX1" fmla="*/ 10549342 w 11578856"/>
              <a:gd name="connsiteY1" fmla="*/ 0 h 6176963"/>
              <a:gd name="connsiteX2" fmla="*/ 10711543 w 11578856"/>
              <a:gd name="connsiteY2" fmla="*/ 261257 h 6176963"/>
              <a:gd name="connsiteX3" fmla="*/ 11260183 w 11578856"/>
              <a:gd name="connsiteY3" fmla="*/ 653142 h 6176963"/>
              <a:gd name="connsiteX4" fmla="*/ 11578856 w 11578856"/>
              <a:gd name="connsiteY4" fmla="*/ 1029514 h 6176963"/>
              <a:gd name="connsiteX5" fmla="*/ 11578856 w 11578856"/>
              <a:gd name="connsiteY5" fmla="*/ 6176963 h 6176963"/>
              <a:gd name="connsiteX6" fmla="*/ 11578856 w 11578856"/>
              <a:gd name="connsiteY6" fmla="*/ 6176963 h 6176963"/>
              <a:gd name="connsiteX7" fmla="*/ 1808222 w 11578856"/>
              <a:gd name="connsiteY7" fmla="*/ 6168254 h 6176963"/>
              <a:gd name="connsiteX8" fmla="*/ 1288868 w 11578856"/>
              <a:gd name="connsiteY8" fmla="*/ 6035040 h 6176963"/>
              <a:gd name="connsiteX9" fmla="*/ 687977 w 11578856"/>
              <a:gd name="connsiteY9" fmla="*/ 5982789 h 6176963"/>
              <a:gd name="connsiteX10" fmla="*/ 10633 w 11578856"/>
              <a:gd name="connsiteY10" fmla="*/ 5870463 h 6176963"/>
              <a:gd name="connsiteX11" fmla="*/ 0 w 11578856"/>
              <a:gd name="connsiteY11" fmla="*/ 0 h 6176963"/>
              <a:gd name="connsiteX0" fmla="*/ 0 w 11578856"/>
              <a:gd name="connsiteY0" fmla="*/ 0 h 6176963"/>
              <a:gd name="connsiteX1" fmla="*/ 10549342 w 11578856"/>
              <a:gd name="connsiteY1" fmla="*/ 0 h 6176963"/>
              <a:gd name="connsiteX2" fmla="*/ 10798629 w 11578856"/>
              <a:gd name="connsiteY2" fmla="*/ 156754 h 6176963"/>
              <a:gd name="connsiteX3" fmla="*/ 11260183 w 11578856"/>
              <a:gd name="connsiteY3" fmla="*/ 653142 h 6176963"/>
              <a:gd name="connsiteX4" fmla="*/ 11578856 w 11578856"/>
              <a:gd name="connsiteY4" fmla="*/ 1029514 h 6176963"/>
              <a:gd name="connsiteX5" fmla="*/ 11578856 w 11578856"/>
              <a:gd name="connsiteY5" fmla="*/ 6176963 h 6176963"/>
              <a:gd name="connsiteX6" fmla="*/ 11578856 w 11578856"/>
              <a:gd name="connsiteY6" fmla="*/ 6176963 h 6176963"/>
              <a:gd name="connsiteX7" fmla="*/ 1808222 w 11578856"/>
              <a:gd name="connsiteY7" fmla="*/ 6168254 h 6176963"/>
              <a:gd name="connsiteX8" fmla="*/ 1288868 w 11578856"/>
              <a:gd name="connsiteY8" fmla="*/ 6035040 h 6176963"/>
              <a:gd name="connsiteX9" fmla="*/ 687977 w 11578856"/>
              <a:gd name="connsiteY9" fmla="*/ 5982789 h 6176963"/>
              <a:gd name="connsiteX10" fmla="*/ 10633 w 11578856"/>
              <a:gd name="connsiteY10" fmla="*/ 5870463 h 6176963"/>
              <a:gd name="connsiteX11" fmla="*/ 0 w 11578856"/>
              <a:gd name="connsiteY11" fmla="*/ 0 h 6176963"/>
              <a:gd name="connsiteX0" fmla="*/ 0 w 11578856"/>
              <a:gd name="connsiteY0" fmla="*/ 0 h 6176963"/>
              <a:gd name="connsiteX1" fmla="*/ 10549342 w 11578856"/>
              <a:gd name="connsiteY1" fmla="*/ 0 h 6176963"/>
              <a:gd name="connsiteX2" fmla="*/ 10798629 w 11578856"/>
              <a:gd name="connsiteY2" fmla="*/ 156754 h 6176963"/>
              <a:gd name="connsiteX3" fmla="*/ 11355978 w 11578856"/>
              <a:gd name="connsiteY3" fmla="*/ 740228 h 6176963"/>
              <a:gd name="connsiteX4" fmla="*/ 11578856 w 11578856"/>
              <a:gd name="connsiteY4" fmla="*/ 1029514 h 6176963"/>
              <a:gd name="connsiteX5" fmla="*/ 11578856 w 11578856"/>
              <a:gd name="connsiteY5" fmla="*/ 6176963 h 6176963"/>
              <a:gd name="connsiteX6" fmla="*/ 11578856 w 11578856"/>
              <a:gd name="connsiteY6" fmla="*/ 6176963 h 6176963"/>
              <a:gd name="connsiteX7" fmla="*/ 1808222 w 11578856"/>
              <a:gd name="connsiteY7" fmla="*/ 6168254 h 6176963"/>
              <a:gd name="connsiteX8" fmla="*/ 1288868 w 11578856"/>
              <a:gd name="connsiteY8" fmla="*/ 6035040 h 6176963"/>
              <a:gd name="connsiteX9" fmla="*/ 687977 w 11578856"/>
              <a:gd name="connsiteY9" fmla="*/ 5982789 h 6176963"/>
              <a:gd name="connsiteX10" fmla="*/ 10633 w 11578856"/>
              <a:gd name="connsiteY10" fmla="*/ 5870463 h 6176963"/>
              <a:gd name="connsiteX11" fmla="*/ 0 w 11578856"/>
              <a:gd name="connsiteY11" fmla="*/ 0 h 6176963"/>
              <a:gd name="connsiteX0" fmla="*/ 0 w 11578856"/>
              <a:gd name="connsiteY0" fmla="*/ 0 h 6176963"/>
              <a:gd name="connsiteX1" fmla="*/ 10549342 w 11578856"/>
              <a:gd name="connsiteY1" fmla="*/ 0 h 6176963"/>
              <a:gd name="connsiteX2" fmla="*/ 10798629 w 11578856"/>
              <a:gd name="connsiteY2" fmla="*/ 156754 h 6176963"/>
              <a:gd name="connsiteX3" fmla="*/ 11042469 w 11578856"/>
              <a:gd name="connsiteY3" fmla="*/ 409303 h 6176963"/>
              <a:gd name="connsiteX4" fmla="*/ 11355978 w 11578856"/>
              <a:gd name="connsiteY4" fmla="*/ 740228 h 6176963"/>
              <a:gd name="connsiteX5" fmla="*/ 11578856 w 11578856"/>
              <a:gd name="connsiteY5" fmla="*/ 1029514 h 6176963"/>
              <a:gd name="connsiteX6" fmla="*/ 11578856 w 11578856"/>
              <a:gd name="connsiteY6" fmla="*/ 6176963 h 6176963"/>
              <a:gd name="connsiteX7" fmla="*/ 11578856 w 11578856"/>
              <a:gd name="connsiteY7" fmla="*/ 6176963 h 6176963"/>
              <a:gd name="connsiteX8" fmla="*/ 1808222 w 11578856"/>
              <a:gd name="connsiteY8" fmla="*/ 6168254 h 6176963"/>
              <a:gd name="connsiteX9" fmla="*/ 1288868 w 11578856"/>
              <a:gd name="connsiteY9" fmla="*/ 6035040 h 6176963"/>
              <a:gd name="connsiteX10" fmla="*/ 687977 w 11578856"/>
              <a:gd name="connsiteY10" fmla="*/ 5982789 h 6176963"/>
              <a:gd name="connsiteX11" fmla="*/ 10633 w 11578856"/>
              <a:gd name="connsiteY11" fmla="*/ 5870463 h 6176963"/>
              <a:gd name="connsiteX12" fmla="*/ 0 w 11578856"/>
              <a:gd name="connsiteY12" fmla="*/ 0 h 6176963"/>
              <a:gd name="connsiteX0" fmla="*/ 0 w 11578856"/>
              <a:gd name="connsiteY0" fmla="*/ 0 h 6176963"/>
              <a:gd name="connsiteX1" fmla="*/ 10549342 w 11578856"/>
              <a:gd name="connsiteY1" fmla="*/ 0 h 6176963"/>
              <a:gd name="connsiteX2" fmla="*/ 10798629 w 11578856"/>
              <a:gd name="connsiteY2" fmla="*/ 156754 h 6176963"/>
              <a:gd name="connsiteX3" fmla="*/ 11059886 w 11578856"/>
              <a:gd name="connsiteY3" fmla="*/ 478971 h 6176963"/>
              <a:gd name="connsiteX4" fmla="*/ 11355978 w 11578856"/>
              <a:gd name="connsiteY4" fmla="*/ 740228 h 6176963"/>
              <a:gd name="connsiteX5" fmla="*/ 11578856 w 11578856"/>
              <a:gd name="connsiteY5" fmla="*/ 1029514 h 6176963"/>
              <a:gd name="connsiteX6" fmla="*/ 11578856 w 11578856"/>
              <a:gd name="connsiteY6" fmla="*/ 6176963 h 6176963"/>
              <a:gd name="connsiteX7" fmla="*/ 11578856 w 11578856"/>
              <a:gd name="connsiteY7" fmla="*/ 6176963 h 6176963"/>
              <a:gd name="connsiteX8" fmla="*/ 1808222 w 11578856"/>
              <a:gd name="connsiteY8" fmla="*/ 6168254 h 6176963"/>
              <a:gd name="connsiteX9" fmla="*/ 1288868 w 11578856"/>
              <a:gd name="connsiteY9" fmla="*/ 6035040 h 6176963"/>
              <a:gd name="connsiteX10" fmla="*/ 687977 w 11578856"/>
              <a:gd name="connsiteY10" fmla="*/ 5982789 h 6176963"/>
              <a:gd name="connsiteX11" fmla="*/ 10633 w 11578856"/>
              <a:gd name="connsiteY11" fmla="*/ 5870463 h 6176963"/>
              <a:gd name="connsiteX12" fmla="*/ 0 w 11578856"/>
              <a:gd name="connsiteY12" fmla="*/ 0 h 6176963"/>
              <a:gd name="connsiteX0" fmla="*/ 0 w 11578856"/>
              <a:gd name="connsiteY0" fmla="*/ 10632 h 6187595"/>
              <a:gd name="connsiteX1" fmla="*/ 10198468 w 11578856"/>
              <a:gd name="connsiteY1" fmla="*/ 0 h 6187595"/>
              <a:gd name="connsiteX2" fmla="*/ 10798629 w 11578856"/>
              <a:gd name="connsiteY2" fmla="*/ 167386 h 6187595"/>
              <a:gd name="connsiteX3" fmla="*/ 11059886 w 11578856"/>
              <a:gd name="connsiteY3" fmla="*/ 489603 h 6187595"/>
              <a:gd name="connsiteX4" fmla="*/ 11355978 w 11578856"/>
              <a:gd name="connsiteY4" fmla="*/ 750860 h 6187595"/>
              <a:gd name="connsiteX5" fmla="*/ 11578856 w 11578856"/>
              <a:gd name="connsiteY5" fmla="*/ 1040146 h 6187595"/>
              <a:gd name="connsiteX6" fmla="*/ 11578856 w 11578856"/>
              <a:gd name="connsiteY6" fmla="*/ 6187595 h 6187595"/>
              <a:gd name="connsiteX7" fmla="*/ 11578856 w 11578856"/>
              <a:gd name="connsiteY7" fmla="*/ 6187595 h 6187595"/>
              <a:gd name="connsiteX8" fmla="*/ 1808222 w 11578856"/>
              <a:gd name="connsiteY8" fmla="*/ 6178886 h 6187595"/>
              <a:gd name="connsiteX9" fmla="*/ 1288868 w 11578856"/>
              <a:gd name="connsiteY9" fmla="*/ 6045672 h 6187595"/>
              <a:gd name="connsiteX10" fmla="*/ 687977 w 11578856"/>
              <a:gd name="connsiteY10" fmla="*/ 5993421 h 6187595"/>
              <a:gd name="connsiteX11" fmla="*/ 10633 w 11578856"/>
              <a:gd name="connsiteY11" fmla="*/ 5881095 h 6187595"/>
              <a:gd name="connsiteX12" fmla="*/ 0 w 11578856"/>
              <a:gd name="connsiteY12" fmla="*/ 10632 h 6187595"/>
              <a:gd name="connsiteX0" fmla="*/ 0 w 11578856"/>
              <a:gd name="connsiteY0" fmla="*/ 10632 h 6187595"/>
              <a:gd name="connsiteX1" fmla="*/ 10198468 w 11578856"/>
              <a:gd name="connsiteY1" fmla="*/ 0 h 6187595"/>
              <a:gd name="connsiteX2" fmla="*/ 10596610 w 11578856"/>
              <a:gd name="connsiteY2" fmla="*/ 103590 h 6187595"/>
              <a:gd name="connsiteX3" fmla="*/ 11059886 w 11578856"/>
              <a:gd name="connsiteY3" fmla="*/ 489603 h 6187595"/>
              <a:gd name="connsiteX4" fmla="*/ 11355978 w 11578856"/>
              <a:gd name="connsiteY4" fmla="*/ 750860 h 6187595"/>
              <a:gd name="connsiteX5" fmla="*/ 11578856 w 11578856"/>
              <a:gd name="connsiteY5" fmla="*/ 1040146 h 6187595"/>
              <a:gd name="connsiteX6" fmla="*/ 11578856 w 11578856"/>
              <a:gd name="connsiteY6" fmla="*/ 6187595 h 6187595"/>
              <a:gd name="connsiteX7" fmla="*/ 11578856 w 11578856"/>
              <a:gd name="connsiteY7" fmla="*/ 6187595 h 6187595"/>
              <a:gd name="connsiteX8" fmla="*/ 1808222 w 11578856"/>
              <a:gd name="connsiteY8" fmla="*/ 6178886 h 6187595"/>
              <a:gd name="connsiteX9" fmla="*/ 1288868 w 11578856"/>
              <a:gd name="connsiteY9" fmla="*/ 6045672 h 6187595"/>
              <a:gd name="connsiteX10" fmla="*/ 687977 w 11578856"/>
              <a:gd name="connsiteY10" fmla="*/ 5993421 h 6187595"/>
              <a:gd name="connsiteX11" fmla="*/ 10633 w 11578856"/>
              <a:gd name="connsiteY11" fmla="*/ 5881095 h 6187595"/>
              <a:gd name="connsiteX12" fmla="*/ 0 w 11578856"/>
              <a:gd name="connsiteY12" fmla="*/ 10632 h 6187595"/>
              <a:gd name="connsiteX0" fmla="*/ 0 w 11578856"/>
              <a:gd name="connsiteY0" fmla="*/ 10632 h 6187595"/>
              <a:gd name="connsiteX1" fmla="*/ 10198468 w 11578856"/>
              <a:gd name="connsiteY1" fmla="*/ 0 h 6187595"/>
              <a:gd name="connsiteX2" fmla="*/ 10596610 w 11578856"/>
              <a:gd name="connsiteY2" fmla="*/ 103590 h 6187595"/>
              <a:gd name="connsiteX3" fmla="*/ 10900398 w 11578856"/>
              <a:gd name="connsiteY3" fmla="*/ 351380 h 6187595"/>
              <a:gd name="connsiteX4" fmla="*/ 11355978 w 11578856"/>
              <a:gd name="connsiteY4" fmla="*/ 750860 h 6187595"/>
              <a:gd name="connsiteX5" fmla="*/ 11578856 w 11578856"/>
              <a:gd name="connsiteY5" fmla="*/ 1040146 h 6187595"/>
              <a:gd name="connsiteX6" fmla="*/ 11578856 w 11578856"/>
              <a:gd name="connsiteY6" fmla="*/ 6187595 h 6187595"/>
              <a:gd name="connsiteX7" fmla="*/ 11578856 w 11578856"/>
              <a:gd name="connsiteY7" fmla="*/ 6187595 h 6187595"/>
              <a:gd name="connsiteX8" fmla="*/ 1808222 w 11578856"/>
              <a:gd name="connsiteY8" fmla="*/ 6178886 h 6187595"/>
              <a:gd name="connsiteX9" fmla="*/ 1288868 w 11578856"/>
              <a:gd name="connsiteY9" fmla="*/ 6045672 h 6187595"/>
              <a:gd name="connsiteX10" fmla="*/ 687977 w 11578856"/>
              <a:gd name="connsiteY10" fmla="*/ 5993421 h 6187595"/>
              <a:gd name="connsiteX11" fmla="*/ 10633 w 11578856"/>
              <a:gd name="connsiteY11" fmla="*/ 5881095 h 6187595"/>
              <a:gd name="connsiteX12" fmla="*/ 0 w 11578856"/>
              <a:gd name="connsiteY12" fmla="*/ 10632 h 6187595"/>
              <a:gd name="connsiteX0" fmla="*/ 0 w 11578856"/>
              <a:gd name="connsiteY0" fmla="*/ 10632 h 6187595"/>
              <a:gd name="connsiteX1" fmla="*/ 10198468 w 11578856"/>
              <a:gd name="connsiteY1" fmla="*/ 0 h 6187595"/>
              <a:gd name="connsiteX2" fmla="*/ 10596610 w 11578856"/>
              <a:gd name="connsiteY2" fmla="*/ 103590 h 6187595"/>
              <a:gd name="connsiteX3" fmla="*/ 10900398 w 11578856"/>
              <a:gd name="connsiteY3" fmla="*/ 351380 h 6187595"/>
              <a:gd name="connsiteX4" fmla="*/ 11206716 w 11578856"/>
              <a:gd name="connsiteY4" fmla="*/ 606055 h 6187595"/>
              <a:gd name="connsiteX5" fmla="*/ 11355978 w 11578856"/>
              <a:gd name="connsiteY5" fmla="*/ 750860 h 6187595"/>
              <a:gd name="connsiteX6" fmla="*/ 11578856 w 11578856"/>
              <a:gd name="connsiteY6" fmla="*/ 1040146 h 6187595"/>
              <a:gd name="connsiteX7" fmla="*/ 11578856 w 11578856"/>
              <a:gd name="connsiteY7" fmla="*/ 6187595 h 6187595"/>
              <a:gd name="connsiteX8" fmla="*/ 11578856 w 11578856"/>
              <a:gd name="connsiteY8" fmla="*/ 6187595 h 6187595"/>
              <a:gd name="connsiteX9" fmla="*/ 1808222 w 11578856"/>
              <a:gd name="connsiteY9" fmla="*/ 6178886 h 6187595"/>
              <a:gd name="connsiteX10" fmla="*/ 1288868 w 11578856"/>
              <a:gd name="connsiteY10" fmla="*/ 6045672 h 6187595"/>
              <a:gd name="connsiteX11" fmla="*/ 687977 w 11578856"/>
              <a:gd name="connsiteY11" fmla="*/ 5993421 h 6187595"/>
              <a:gd name="connsiteX12" fmla="*/ 10633 w 11578856"/>
              <a:gd name="connsiteY12" fmla="*/ 5881095 h 6187595"/>
              <a:gd name="connsiteX13" fmla="*/ 0 w 11578856"/>
              <a:gd name="connsiteY13" fmla="*/ 10632 h 6187595"/>
              <a:gd name="connsiteX0" fmla="*/ 0 w 11578856"/>
              <a:gd name="connsiteY0" fmla="*/ 10632 h 6187595"/>
              <a:gd name="connsiteX1" fmla="*/ 10198468 w 11578856"/>
              <a:gd name="connsiteY1" fmla="*/ 0 h 6187595"/>
              <a:gd name="connsiteX2" fmla="*/ 10596610 w 11578856"/>
              <a:gd name="connsiteY2" fmla="*/ 103590 h 6187595"/>
              <a:gd name="connsiteX3" fmla="*/ 10900398 w 11578856"/>
              <a:gd name="connsiteY3" fmla="*/ 351380 h 6187595"/>
              <a:gd name="connsiteX4" fmla="*/ 11100391 w 11578856"/>
              <a:gd name="connsiteY4" fmla="*/ 446566 h 6187595"/>
              <a:gd name="connsiteX5" fmla="*/ 11355978 w 11578856"/>
              <a:gd name="connsiteY5" fmla="*/ 750860 h 6187595"/>
              <a:gd name="connsiteX6" fmla="*/ 11578856 w 11578856"/>
              <a:gd name="connsiteY6" fmla="*/ 1040146 h 6187595"/>
              <a:gd name="connsiteX7" fmla="*/ 11578856 w 11578856"/>
              <a:gd name="connsiteY7" fmla="*/ 6187595 h 6187595"/>
              <a:gd name="connsiteX8" fmla="*/ 11578856 w 11578856"/>
              <a:gd name="connsiteY8" fmla="*/ 6187595 h 6187595"/>
              <a:gd name="connsiteX9" fmla="*/ 1808222 w 11578856"/>
              <a:gd name="connsiteY9" fmla="*/ 6178886 h 6187595"/>
              <a:gd name="connsiteX10" fmla="*/ 1288868 w 11578856"/>
              <a:gd name="connsiteY10" fmla="*/ 6045672 h 6187595"/>
              <a:gd name="connsiteX11" fmla="*/ 687977 w 11578856"/>
              <a:gd name="connsiteY11" fmla="*/ 5993421 h 6187595"/>
              <a:gd name="connsiteX12" fmla="*/ 10633 w 11578856"/>
              <a:gd name="connsiteY12" fmla="*/ 5881095 h 6187595"/>
              <a:gd name="connsiteX13" fmla="*/ 0 w 11578856"/>
              <a:gd name="connsiteY13" fmla="*/ 10632 h 6187595"/>
              <a:gd name="connsiteX0" fmla="*/ 10329 w 11589185"/>
              <a:gd name="connsiteY0" fmla="*/ 10632 h 6187595"/>
              <a:gd name="connsiteX1" fmla="*/ 10208797 w 11589185"/>
              <a:gd name="connsiteY1" fmla="*/ 0 h 6187595"/>
              <a:gd name="connsiteX2" fmla="*/ 10606939 w 11589185"/>
              <a:gd name="connsiteY2" fmla="*/ 103590 h 6187595"/>
              <a:gd name="connsiteX3" fmla="*/ 10910727 w 11589185"/>
              <a:gd name="connsiteY3" fmla="*/ 351380 h 6187595"/>
              <a:gd name="connsiteX4" fmla="*/ 11110720 w 11589185"/>
              <a:gd name="connsiteY4" fmla="*/ 446566 h 6187595"/>
              <a:gd name="connsiteX5" fmla="*/ 11366307 w 11589185"/>
              <a:gd name="connsiteY5" fmla="*/ 750860 h 6187595"/>
              <a:gd name="connsiteX6" fmla="*/ 11589185 w 11589185"/>
              <a:gd name="connsiteY6" fmla="*/ 1040146 h 6187595"/>
              <a:gd name="connsiteX7" fmla="*/ 11589185 w 11589185"/>
              <a:gd name="connsiteY7" fmla="*/ 6187595 h 6187595"/>
              <a:gd name="connsiteX8" fmla="*/ 11589185 w 11589185"/>
              <a:gd name="connsiteY8" fmla="*/ 6187595 h 6187595"/>
              <a:gd name="connsiteX9" fmla="*/ 1818551 w 11589185"/>
              <a:gd name="connsiteY9" fmla="*/ 6178886 h 6187595"/>
              <a:gd name="connsiteX10" fmla="*/ 1299197 w 11589185"/>
              <a:gd name="connsiteY10" fmla="*/ 6045672 h 6187595"/>
              <a:gd name="connsiteX11" fmla="*/ 698306 w 11589185"/>
              <a:gd name="connsiteY11" fmla="*/ 5993421 h 6187595"/>
              <a:gd name="connsiteX12" fmla="*/ 490 w 11589185"/>
              <a:gd name="connsiteY12" fmla="*/ 5881095 h 6187595"/>
              <a:gd name="connsiteX13" fmla="*/ 10329 w 11589185"/>
              <a:gd name="connsiteY13" fmla="*/ 10632 h 6187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89185" h="6187595">
                <a:moveTo>
                  <a:pt x="10329" y="10632"/>
                </a:moveTo>
                <a:lnTo>
                  <a:pt x="10208797" y="0"/>
                </a:lnTo>
                <a:lnTo>
                  <a:pt x="10606939" y="103590"/>
                </a:lnTo>
                <a:lnTo>
                  <a:pt x="10910727" y="351380"/>
                </a:lnTo>
                <a:lnTo>
                  <a:pt x="11110720" y="446566"/>
                </a:lnTo>
                <a:lnTo>
                  <a:pt x="11366307" y="750860"/>
                </a:lnTo>
                <a:lnTo>
                  <a:pt x="11589185" y="1040146"/>
                </a:lnTo>
                <a:lnTo>
                  <a:pt x="11589185" y="6187595"/>
                </a:lnTo>
                <a:lnTo>
                  <a:pt x="11589185" y="6187595"/>
                </a:lnTo>
                <a:lnTo>
                  <a:pt x="1818551" y="6178886"/>
                </a:lnTo>
                <a:lnTo>
                  <a:pt x="1299197" y="6045672"/>
                </a:lnTo>
                <a:lnTo>
                  <a:pt x="698306" y="5993421"/>
                </a:lnTo>
                <a:lnTo>
                  <a:pt x="490" y="5881095"/>
                </a:lnTo>
                <a:cubicBezTo>
                  <a:pt x="-3054" y="3924274"/>
                  <a:pt x="13873" y="1967453"/>
                  <a:pt x="10329" y="10632"/>
                </a:cubicBezTo>
                <a:close/>
              </a:path>
            </a:pathLst>
          </a:cu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baseline="-25000"/>
          </a:p>
        </p:txBody>
      </p:sp>
      <p:sp>
        <p:nvSpPr>
          <p:cNvPr id="2" name="Title 1">
            <a:extLst>
              <a:ext uri="{FF2B5EF4-FFF2-40B4-BE49-F238E27FC236}">
                <a16:creationId xmlns:a16="http://schemas.microsoft.com/office/drawing/2014/main" id="{6864C55C-8859-8DE7-F954-4743135D78BE}"/>
              </a:ext>
            </a:extLst>
          </p:cNvPr>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5A65149-DD97-3F8C-B2D8-E1E3DBC0D166}"/>
              </a:ext>
            </a:extLst>
          </p:cNvPr>
          <p:cNvSpPr>
            <a:spLocks noGrp="1"/>
          </p:cNvSpPr>
          <p:nvPr>
            <p:ph idx="1"/>
          </p:nvPr>
        </p:nvSpPr>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4">
            <a:extLst>
              <a:ext uri="{FF2B5EF4-FFF2-40B4-BE49-F238E27FC236}">
                <a16:creationId xmlns:a16="http://schemas.microsoft.com/office/drawing/2014/main" id="{67A6A4EF-C639-4677-390B-5A2910799138}"/>
              </a:ext>
            </a:extLst>
          </p:cNvPr>
          <p:cNvSpPr>
            <a:spLocks noGrp="1"/>
          </p:cNvSpPr>
          <p:nvPr>
            <p:ph type="ftr" sz="quarter" idx="11"/>
          </p:nvPr>
        </p:nvSpPr>
        <p:spPr>
          <a:xfrm>
            <a:off x="3028950" y="6356351"/>
            <a:ext cx="3086100" cy="365125"/>
          </a:xfrm>
        </p:spPr>
        <p:txBody>
          <a:bodyPr/>
          <a:lstStyle/>
          <a:p>
            <a:pPr algn="ctr"/>
            <a:r>
              <a:rPr lang="en-US"/>
              <a:t>12/28/2023</a:t>
            </a:r>
          </a:p>
        </p:txBody>
      </p:sp>
      <p:sp>
        <p:nvSpPr>
          <p:cNvPr id="9" name="Slide Number Placeholder 5">
            <a:extLst>
              <a:ext uri="{FF2B5EF4-FFF2-40B4-BE49-F238E27FC236}">
                <a16:creationId xmlns:a16="http://schemas.microsoft.com/office/drawing/2014/main" id="{2B934901-6B46-6698-0B43-A3882C642D53}"/>
              </a:ext>
            </a:extLst>
          </p:cNvPr>
          <p:cNvSpPr>
            <a:spLocks noGrp="1"/>
          </p:cNvSpPr>
          <p:nvPr>
            <p:ph type="sldNum" sz="quarter" idx="12"/>
          </p:nvPr>
        </p:nvSpPr>
        <p:spPr>
          <a:xfrm>
            <a:off x="6457950" y="6356351"/>
            <a:ext cx="2057400" cy="365125"/>
          </a:xfrm>
        </p:spPr>
        <p:txBody>
          <a:bodyPr/>
          <a:lstStyle>
            <a:lvl1pPr>
              <a:defRPr sz="1400">
                <a:latin typeface="+mj-lt"/>
              </a:defRPr>
            </a:lvl1pPr>
          </a:lstStyle>
          <a:p>
            <a:fld id="{C95E8E5B-C54E-4915-B069-2B2C8B7FEC1E}" type="slidenum">
              <a:rPr lang="en-US" smtClean="0"/>
              <a:pPr/>
              <a:t>‹#›</a:t>
            </a:fld>
            <a:endParaRPr lang="en-US"/>
          </a:p>
        </p:txBody>
      </p:sp>
      <p:pic>
        <p:nvPicPr>
          <p:cNvPr id="4" name="Graphic 3">
            <a:extLst>
              <a:ext uri="{FF2B5EF4-FFF2-40B4-BE49-F238E27FC236}">
                <a16:creationId xmlns:a16="http://schemas.microsoft.com/office/drawing/2014/main" id="{73A2CA00-8BC4-9C43-6469-9CB0B8A252D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0219" y="6318691"/>
            <a:ext cx="2272497" cy="255158"/>
          </a:xfrm>
          <a:prstGeom prst="rect">
            <a:avLst/>
          </a:prstGeom>
        </p:spPr>
      </p:pic>
    </p:spTree>
    <p:extLst>
      <p:ext uri="{BB962C8B-B14F-4D97-AF65-F5344CB8AC3E}">
        <p14:creationId xmlns:p14="http://schemas.microsoft.com/office/powerpoint/2010/main" val="29956998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3128C-3816-2CCE-E643-78BDC0436995}"/>
              </a:ext>
            </a:extLst>
          </p:cNvPr>
          <p:cNvSpPr>
            <a:spLocks noGrp="1"/>
          </p:cNvSpPr>
          <p:nvPr>
            <p:ph type="title"/>
          </p:nvPr>
        </p:nvSpPr>
        <p:spPr>
          <a:xfrm>
            <a:off x="938463" y="1709739"/>
            <a:ext cx="7572125" cy="2852737"/>
          </a:xfrm>
        </p:spPr>
        <p:txBody>
          <a:bodyPr anchor="b">
            <a:normAutofit/>
          </a:bodyPr>
          <a:lstStyle>
            <a:lvl1pPr>
              <a:defRPr sz="4400">
                <a:solidFill>
                  <a:schemeClr val="accent2">
                    <a:lumMod val="40000"/>
                    <a:lumOff val="60000"/>
                  </a:schemeClr>
                </a:solidFill>
              </a:defRPr>
            </a:lvl1pPr>
          </a:lstStyle>
          <a:p>
            <a:r>
              <a:rPr lang="en-US"/>
              <a:t>Click to edit Master title style</a:t>
            </a:r>
          </a:p>
        </p:txBody>
      </p:sp>
      <p:sp>
        <p:nvSpPr>
          <p:cNvPr id="3" name="Text Placeholder 2">
            <a:extLst>
              <a:ext uri="{FF2B5EF4-FFF2-40B4-BE49-F238E27FC236}">
                <a16:creationId xmlns:a16="http://schemas.microsoft.com/office/drawing/2014/main" id="{B0C4F92C-1AF1-3FE1-08CA-ABCFF7E8757E}"/>
              </a:ext>
            </a:extLst>
          </p:cNvPr>
          <p:cNvSpPr>
            <a:spLocks noGrp="1"/>
          </p:cNvSpPr>
          <p:nvPr>
            <p:ph type="body" idx="1"/>
          </p:nvPr>
        </p:nvSpPr>
        <p:spPr>
          <a:xfrm>
            <a:off x="938462" y="4589464"/>
            <a:ext cx="7572125" cy="1500187"/>
          </a:xfrm>
        </p:spPr>
        <p:txBody>
          <a:bodyPr/>
          <a:lstStyle>
            <a:lvl1pPr marL="0" indent="0">
              <a:buNone/>
              <a:defRPr sz="24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8" name="Slide Number Placeholder 5">
            <a:extLst>
              <a:ext uri="{FF2B5EF4-FFF2-40B4-BE49-F238E27FC236}">
                <a16:creationId xmlns:a16="http://schemas.microsoft.com/office/drawing/2014/main" id="{D27E0444-6B3E-C519-6BAC-3715332C9C8F}"/>
              </a:ext>
            </a:extLst>
          </p:cNvPr>
          <p:cNvSpPr>
            <a:spLocks noGrp="1"/>
          </p:cNvSpPr>
          <p:nvPr>
            <p:ph type="sldNum" sz="quarter" idx="12"/>
          </p:nvPr>
        </p:nvSpPr>
        <p:spPr>
          <a:xfrm>
            <a:off x="6457950" y="6356351"/>
            <a:ext cx="2057400" cy="365125"/>
          </a:xfrm>
        </p:spPr>
        <p:txBody>
          <a:bodyPr/>
          <a:lstStyle>
            <a:lvl1pPr>
              <a:defRPr sz="1400">
                <a:latin typeface="+mj-lt"/>
              </a:defRPr>
            </a:lvl1pPr>
          </a:lstStyle>
          <a:p>
            <a:fld id="{C95E8E5B-C54E-4915-B069-2B2C8B7FEC1E}" type="slidenum">
              <a:rPr lang="en-US" smtClean="0"/>
              <a:pPr/>
              <a:t>‹#›</a:t>
            </a:fld>
            <a:endParaRPr lang="en-US"/>
          </a:p>
        </p:txBody>
      </p:sp>
      <p:sp>
        <p:nvSpPr>
          <p:cNvPr id="5" name="Hexagon 2">
            <a:extLst>
              <a:ext uri="{FF2B5EF4-FFF2-40B4-BE49-F238E27FC236}">
                <a16:creationId xmlns:a16="http://schemas.microsoft.com/office/drawing/2014/main" id="{CF1A59FE-7398-D625-76B7-ED8E753E4BB7}"/>
              </a:ext>
            </a:extLst>
          </p:cNvPr>
          <p:cNvSpPr/>
          <p:nvPr userDrawn="1"/>
        </p:nvSpPr>
        <p:spPr>
          <a:xfrm>
            <a:off x="6346638" y="1"/>
            <a:ext cx="2435164" cy="341193"/>
          </a:xfrm>
          <a:custGeom>
            <a:avLst/>
            <a:gdLst>
              <a:gd name="connsiteX0" fmla="*/ 0 w 2135773"/>
              <a:gd name="connsiteY0" fmla="*/ 959489 h 1918977"/>
              <a:gd name="connsiteX1" fmla="*/ 383488 w 2135773"/>
              <a:gd name="connsiteY1" fmla="*/ 0 h 1918977"/>
              <a:gd name="connsiteX2" fmla="*/ 1752285 w 2135773"/>
              <a:gd name="connsiteY2" fmla="*/ 0 h 1918977"/>
              <a:gd name="connsiteX3" fmla="*/ 2135773 w 2135773"/>
              <a:gd name="connsiteY3" fmla="*/ 959489 h 1918977"/>
              <a:gd name="connsiteX4" fmla="*/ 1752285 w 2135773"/>
              <a:gd name="connsiteY4" fmla="*/ 1918977 h 1918977"/>
              <a:gd name="connsiteX5" fmla="*/ 383488 w 2135773"/>
              <a:gd name="connsiteY5" fmla="*/ 1918977 h 1918977"/>
              <a:gd name="connsiteX6" fmla="*/ 0 w 2135773"/>
              <a:gd name="connsiteY6" fmla="*/ 959489 h 1918977"/>
              <a:gd name="connsiteX0" fmla="*/ 0 w 2891275"/>
              <a:gd name="connsiteY0" fmla="*/ 959489 h 1918977"/>
              <a:gd name="connsiteX1" fmla="*/ 383488 w 2891275"/>
              <a:gd name="connsiteY1" fmla="*/ 0 h 1918977"/>
              <a:gd name="connsiteX2" fmla="*/ 2891275 w 2891275"/>
              <a:gd name="connsiteY2" fmla="*/ 48126 h 1918977"/>
              <a:gd name="connsiteX3" fmla="*/ 2135773 w 2891275"/>
              <a:gd name="connsiteY3" fmla="*/ 959489 h 1918977"/>
              <a:gd name="connsiteX4" fmla="*/ 1752285 w 2891275"/>
              <a:gd name="connsiteY4" fmla="*/ 1918977 h 1918977"/>
              <a:gd name="connsiteX5" fmla="*/ 383488 w 2891275"/>
              <a:gd name="connsiteY5" fmla="*/ 1918977 h 1918977"/>
              <a:gd name="connsiteX6" fmla="*/ 0 w 2891275"/>
              <a:gd name="connsiteY6" fmla="*/ 959489 h 1918977"/>
              <a:gd name="connsiteX0" fmla="*/ 0 w 2891275"/>
              <a:gd name="connsiteY0" fmla="*/ 959489 h 1918977"/>
              <a:gd name="connsiteX1" fmla="*/ 383488 w 2891275"/>
              <a:gd name="connsiteY1" fmla="*/ 0 h 1918977"/>
              <a:gd name="connsiteX2" fmla="*/ 2891275 w 2891275"/>
              <a:gd name="connsiteY2" fmla="*/ 0 h 1918977"/>
              <a:gd name="connsiteX3" fmla="*/ 2135773 w 2891275"/>
              <a:gd name="connsiteY3" fmla="*/ 959489 h 1918977"/>
              <a:gd name="connsiteX4" fmla="*/ 1752285 w 2891275"/>
              <a:gd name="connsiteY4" fmla="*/ 1918977 h 1918977"/>
              <a:gd name="connsiteX5" fmla="*/ 383488 w 2891275"/>
              <a:gd name="connsiteY5" fmla="*/ 1918977 h 1918977"/>
              <a:gd name="connsiteX6" fmla="*/ 0 w 2891275"/>
              <a:gd name="connsiteY6" fmla="*/ 959489 h 1918977"/>
              <a:gd name="connsiteX0" fmla="*/ 0 w 2891275"/>
              <a:gd name="connsiteY0" fmla="*/ 959489 h 1918977"/>
              <a:gd name="connsiteX1" fmla="*/ 383488 w 2891275"/>
              <a:gd name="connsiteY1" fmla="*/ 0 h 1918977"/>
              <a:gd name="connsiteX2" fmla="*/ 2891275 w 2891275"/>
              <a:gd name="connsiteY2" fmla="*/ 0 h 1918977"/>
              <a:gd name="connsiteX3" fmla="*/ 2881731 w 2891275"/>
              <a:gd name="connsiteY3" fmla="*/ 478226 h 1918977"/>
              <a:gd name="connsiteX4" fmla="*/ 1752285 w 2891275"/>
              <a:gd name="connsiteY4" fmla="*/ 1918977 h 1918977"/>
              <a:gd name="connsiteX5" fmla="*/ 383488 w 2891275"/>
              <a:gd name="connsiteY5" fmla="*/ 1918977 h 1918977"/>
              <a:gd name="connsiteX6" fmla="*/ 0 w 2891275"/>
              <a:gd name="connsiteY6" fmla="*/ 959489 h 1918977"/>
              <a:gd name="connsiteX0" fmla="*/ 230122 w 2507787"/>
              <a:gd name="connsiteY0" fmla="*/ 466194 h 1918977"/>
              <a:gd name="connsiteX1" fmla="*/ 0 w 2507787"/>
              <a:gd name="connsiteY1" fmla="*/ 0 h 1918977"/>
              <a:gd name="connsiteX2" fmla="*/ 2507787 w 2507787"/>
              <a:gd name="connsiteY2" fmla="*/ 0 h 1918977"/>
              <a:gd name="connsiteX3" fmla="*/ 2498243 w 2507787"/>
              <a:gd name="connsiteY3" fmla="*/ 478226 h 1918977"/>
              <a:gd name="connsiteX4" fmla="*/ 1368797 w 2507787"/>
              <a:gd name="connsiteY4" fmla="*/ 1918977 h 1918977"/>
              <a:gd name="connsiteX5" fmla="*/ 0 w 2507787"/>
              <a:gd name="connsiteY5" fmla="*/ 1918977 h 1918977"/>
              <a:gd name="connsiteX6" fmla="*/ 230122 w 2507787"/>
              <a:gd name="connsiteY6" fmla="*/ 466194 h 1918977"/>
              <a:gd name="connsiteX0" fmla="*/ 230122 w 2507787"/>
              <a:gd name="connsiteY0" fmla="*/ 466194 h 1918977"/>
              <a:gd name="connsiteX1" fmla="*/ 0 w 2507787"/>
              <a:gd name="connsiteY1" fmla="*/ 0 h 1918977"/>
              <a:gd name="connsiteX2" fmla="*/ 2507787 w 2507787"/>
              <a:gd name="connsiteY2" fmla="*/ 0 h 1918977"/>
              <a:gd name="connsiteX3" fmla="*/ 2498243 w 2507787"/>
              <a:gd name="connsiteY3" fmla="*/ 478226 h 1918977"/>
              <a:gd name="connsiteX4" fmla="*/ 1368797 w 2507787"/>
              <a:gd name="connsiteY4" fmla="*/ 1918977 h 1918977"/>
              <a:gd name="connsiteX5" fmla="*/ 830179 w 2507787"/>
              <a:gd name="connsiteY5" fmla="*/ 595503 h 1918977"/>
              <a:gd name="connsiteX6" fmla="*/ 230122 w 2507787"/>
              <a:gd name="connsiteY6" fmla="*/ 466194 h 1918977"/>
              <a:gd name="connsiteX0" fmla="*/ 230122 w 2507787"/>
              <a:gd name="connsiteY0" fmla="*/ 466194 h 595503"/>
              <a:gd name="connsiteX1" fmla="*/ 0 w 2507787"/>
              <a:gd name="connsiteY1" fmla="*/ 0 h 595503"/>
              <a:gd name="connsiteX2" fmla="*/ 2507787 w 2507787"/>
              <a:gd name="connsiteY2" fmla="*/ 0 h 595503"/>
              <a:gd name="connsiteX3" fmla="*/ 2498243 w 2507787"/>
              <a:gd name="connsiteY3" fmla="*/ 478226 h 595503"/>
              <a:gd name="connsiteX4" fmla="*/ 1765839 w 2507787"/>
              <a:gd name="connsiteY4" fmla="*/ 475188 h 595503"/>
              <a:gd name="connsiteX5" fmla="*/ 830179 w 2507787"/>
              <a:gd name="connsiteY5" fmla="*/ 595503 h 595503"/>
              <a:gd name="connsiteX6" fmla="*/ 230122 w 2507787"/>
              <a:gd name="connsiteY6" fmla="*/ 466194 h 595503"/>
              <a:gd name="connsiteX0" fmla="*/ 230122 w 2507787"/>
              <a:gd name="connsiteY0" fmla="*/ 466194 h 595503"/>
              <a:gd name="connsiteX1" fmla="*/ 0 w 2507787"/>
              <a:gd name="connsiteY1" fmla="*/ 0 h 595503"/>
              <a:gd name="connsiteX2" fmla="*/ 2507787 w 2507787"/>
              <a:gd name="connsiteY2" fmla="*/ 0 h 595503"/>
              <a:gd name="connsiteX3" fmla="*/ 2327646 w 2507787"/>
              <a:gd name="connsiteY3" fmla="*/ 279726 h 595503"/>
              <a:gd name="connsiteX4" fmla="*/ 1765839 w 2507787"/>
              <a:gd name="connsiteY4" fmla="*/ 475188 h 595503"/>
              <a:gd name="connsiteX5" fmla="*/ 830179 w 2507787"/>
              <a:gd name="connsiteY5" fmla="*/ 595503 h 595503"/>
              <a:gd name="connsiteX6" fmla="*/ 230122 w 2507787"/>
              <a:gd name="connsiteY6" fmla="*/ 466194 h 595503"/>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830179 w 2460019"/>
              <a:gd name="connsiteY5" fmla="*/ 604956 h 604956"/>
              <a:gd name="connsiteX6" fmla="*/ 230122 w 2460019"/>
              <a:gd name="connsiteY6" fmla="*/ 475647 h 604956"/>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830179 w 2460019"/>
              <a:gd name="connsiteY5" fmla="*/ 604956 h 604956"/>
              <a:gd name="connsiteX6" fmla="*/ 478989 w 2460019"/>
              <a:gd name="connsiteY6" fmla="*/ 519884 h 604956"/>
              <a:gd name="connsiteX7" fmla="*/ 230122 w 2460019"/>
              <a:gd name="connsiteY7" fmla="*/ 475647 h 604956"/>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830179 w 2460019"/>
              <a:gd name="connsiteY5" fmla="*/ 604956 h 604956"/>
              <a:gd name="connsiteX6" fmla="*/ 560876 w 2460019"/>
              <a:gd name="connsiteY6" fmla="*/ 463170 h 604956"/>
              <a:gd name="connsiteX7" fmla="*/ 230122 w 2460019"/>
              <a:gd name="connsiteY7" fmla="*/ 475647 h 604956"/>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1250088 w 2460019"/>
              <a:gd name="connsiteY5" fmla="*/ 538788 h 604956"/>
              <a:gd name="connsiteX6" fmla="*/ 830179 w 2460019"/>
              <a:gd name="connsiteY6" fmla="*/ 604956 h 604956"/>
              <a:gd name="connsiteX7" fmla="*/ 560876 w 2460019"/>
              <a:gd name="connsiteY7" fmla="*/ 463170 h 604956"/>
              <a:gd name="connsiteX8" fmla="*/ 230122 w 2460019"/>
              <a:gd name="connsiteY8" fmla="*/ 475647 h 604956"/>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1277383 w 2460019"/>
              <a:gd name="connsiteY5" fmla="*/ 463168 h 604956"/>
              <a:gd name="connsiteX6" fmla="*/ 830179 w 2460019"/>
              <a:gd name="connsiteY6" fmla="*/ 604956 h 604956"/>
              <a:gd name="connsiteX7" fmla="*/ 560876 w 2460019"/>
              <a:gd name="connsiteY7" fmla="*/ 463170 h 604956"/>
              <a:gd name="connsiteX8" fmla="*/ 230122 w 2460019"/>
              <a:gd name="connsiteY8" fmla="*/ 475647 h 604956"/>
              <a:gd name="connsiteX0" fmla="*/ 230122 w 2460019"/>
              <a:gd name="connsiteY0" fmla="*/ 475647 h 604956"/>
              <a:gd name="connsiteX1" fmla="*/ 0 w 2460019"/>
              <a:gd name="connsiteY1" fmla="*/ 1009 h 604956"/>
              <a:gd name="connsiteX2" fmla="*/ 2460019 w 2460019"/>
              <a:gd name="connsiteY2" fmla="*/ 0 h 604956"/>
              <a:gd name="connsiteX3" fmla="*/ 2327646 w 2460019"/>
              <a:gd name="connsiteY3" fmla="*/ 289179 h 604956"/>
              <a:gd name="connsiteX4" fmla="*/ 1765839 w 2460019"/>
              <a:gd name="connsiteY4" fmla="*/ 484641 h 604956"/>
              <a:gd name="connsiteX5" fmla="*/ 1277383 w 2460019"/>
              <a:gd name="connsiteY5" fmla="*/ 463168 h 604956"/>
              <a:gd name="connsiteX6" fmla="*/ 830179 w 2460019"/>
              <a:gd name="connsiteY6" fmla="*/ 604956 h 604956"/>
              <a:gd name="connsiteX7" fmla="*/ 560876 w 2460019"/>
              <a:gd name="connsiteY7" fmla="*/ 463170 h 604956"/>
              <a:gd name="connsiteX8" fmla="*/ 230122 w 2460019"/>
              <a:gd name="connsiteY8" fmla="*/ 475647 h 604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0019" h="604956">
                <a:moveTo>
                  <a:pt x="230122" y="475647"/>
                </a:moveTo>
                <a:lnTo>
                  <a:pt x="0" y="1009"/>
                </a:lnTo>
                <a:lnTo>
                  <a:pt x="2460019" y="0"/>
                </a:lnTo>
                <a:lnTo>
                  <a:pt x="2327646" y="289179"/>
                </a:lnTo>
                <a:lnTo>
                  <a:pt x="1765839" y="484641"/>
                </a:lnTo>
                <a:lnTo>
                  <a:pt x="1277383" y="463168"/>
                </a:lnTo>
                <a:lnTo>
                  <a:pt x="830179" y="604956"/>
                </a:lnTo>
                <a:lnTo>
                  <a:pt x="560876" y="463170"/>
                </a:lnTo>
                <a:lnTo>
                  <a:pt x="230122" y="475647"/>
                </a:lnTo>
                <a:close/>
              </a:path>
            </a:pathLst>
          </a:cu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Hexagon 2">
            <a:extLst>
              <a:ext uri="{FF2B5EF4-FFF2-40B4-BE49-F238E27FC236}">
                <a16:creationId xmlns:a16="http://schemas.microsoft.com/office/drawing/2014/main" id="{217B5AD1-FB9E-2FCC-A534-C4D09075187F}"/>
              </a:ext>
            </a:extLst>
          </p:cNvPr>
          <p:cNvSpPr/>
          <p:nvPr userDrawn="1"/>
        </p:nvSpPr>
        <p:spPr>
          <a:xfrm flipH="1">
            <a:off x="6012723" y="-5977"/>
            <a:ext cx="2435163" cy="244549"/>
          </a:xfrm>
          <a:custGeom>
            <a:avLst/>
            <a:gdLst>
              <a:gd name="connsiteX0" fmla="*/ 0 w 2135773"/>
              <a:gd name="connsiteY0" fmla="*/ 959489 h 1918977"/>
              <a:gd name="connsiteX1" fmla="*/ 383488 w 2135773"/>
              <a:gd name="connsiteY1" fmla="*/ 0 h 1918977"/>
              <a:gd name="connsiteX2" fmla="*/ 1752285 w 2135773"/>
              <a:gd name="connsiteY2" fmla="*/ 0 h 1918977"/>
              <a:gd name="connsiteX3" fmla="*/ 2135773 w 2135773"/>
              <a:gd name="connsiteY3" fmla="*/ 959489 h 1918977"/>
              <a:gd name="connsiteX4" fmla="*/ 1752285 w 2135773"/>
              <a:gd name="connsiteY4" fmla="*/ 1918977 h 1918977"/>
              <a:gd name="connsiteX5" fmla="*/ 383488 w 2135773"/>
              <a:gd name="connsiteY5" fmla="*/ 1918977 h 1918977"/>
              <a:gd name="connsiteX6" fmla="*/ 0 w 2135773"/>
              <a:gd name="connsiteY6" fmla="*/ 959489 h 1918977"/>
              <a:gd name="connsiteX0" fmla="*/ 0 w 2891275"/>
              <a:gd name="connsiteY0" fmla="*/ 959489 h 1918977"/>
              <a:gd name="connsiteX1" fmla="*/ 383488 w 2891275"/>
              <a:gd name="connsiteY1" fmla="*/ 0 h 1918977"/>
              <a:gd name="connsiteX2" fmla="*/ 2891275 w 2891275"/>
              <a:gd name="connsiteY2" fmla="*/ 48126 h 1918977"/>
              <a:gd name="connsiteX3" fmla="*/ 2135773 w 2891275"/>
              <a:gd name="connsiteY3" fmla="*/ 959489 h 1918977"/>
              <a:gd name="connsiteX4" fmla="*/ 1752285 w 2891275"/>
              <a:gd name="connsiteY4" fmla="*/ 1918977 h 1918977"/>
              <a:gd name="connsiteX5" fmla="*/ 383488 w 2891275"/>
              <a:gd name="connsiteY5" fmla="*/ 1918977 h 1918977"/>
              <a:gd name="connsiteX6" fmla="*/ 0 w 2891275"/>
              <a:gd name="connsiteY6" fmla="*/ 959489 h 1918977"/>
              <a:gd name="connsiteX0" fmla="*/ 0 w 2891275"/>
              <a:gd name="connsiteY0" fmla="*/ 959489 h 1918977"/>
              <a:gd name="connsiteX1" fmla="*/ 383488 w 2891275"/>
              <a:gd name="connsiteY1" fmla="*/ 0 h 1918977"/>
              <a:gd name="connsiteX2" fmla="*/ 2891275 w 2891275"/>
              <a:gd name="connsiteY2" fmla="*/ 0 h 1918977"/>
              <a:gd name="connsiteX3" fmla="*/ 2135773 w 2891275"/>
              <a:gd name="connsiteY3" fmla="*/ 959489 h 1918977"/>
              <a:gd name="connsiteX4" fmla="*/ 1752285 w 2891275"/>
              <a:gd name="connsiteY4" fmla="*/ 1918977 h 1918977"/>
              <a:gd name="connsiteX5" fmla="*/ 383488 w 2891275"/>
              <a:gd name="connsiteY5" fmla="*/ 1918977 h 1918977"/>
              <a:gd name="connsiteX6" fmla="*/ 0 w 2891275"/>
              <a:gd name="connsiteY6" fmla="*/ 959489 h 1918977"/>
              <a:gd name="connsiteX0" fmla="*/ 0 w 2891275"/>
              <a:gd name="connsiteY0" fmla="*/ 959489 h 1918977"/>
              <a:gd name="connsiteX1" fmla="*/ 383488 w 2891275"/>
              <a:gd name="connsiteY1" fmla="*/ 0 h 1918977"/>
              <a:gd name="connsiteX2" fmla="*/ 2891275 w 2891275"/>
              <a:gd name="connsiteY2" fmla="*/ 0 h 1918977"/>
              <a:gd name="connsiteX3" fmla="*/ 2881731 w 2891275"/>
              <a:gd name="connsiteY3" fmla="*/ 478226 h 1918977"/>
              <a:gd name="connsiteX4" fmla="*/ 1752285 w 2891275"/>
              <a:gd name="connsiteY4" fmla="*/ 1918977 h 1918977"/>
              <a:gd name="connsiteX5" fmla="*/ 383488 w 2891275"/>
              <a:gd name="connsiteY5" fmla="*/ 1918977 h 1918977"/>
              <a:gd name="connsiteX6" fmla="*/ 0 w 2891275"/>
              <a:gd name="connsiteY6" fmla="*/ 959489 h 1918977"/>
              <a:gd name="connsiteX0" fmla="*/ 230122 w 2507787"/>
              <a:gd name="connsiteY0" fmla="*/ 466194 h 1918977"/>
              <a:gd name="connsiteX1" fmla="*/ 0 w 2507787"/>
              <a:gd name="connsiteY1" fmla="*/ 0 h 1918977"/>
              <a:gd name="connsiteX2" fmla="*/ 2507787 w 2507787"/>
              <a:gd name="connsiteY2" fmla="*/ 0 h 1918977"/>
              <a:gd name="connsiteX3" fmla="*/ 2498243 w 2507787"/>
              <a:gd name="connsiteY3" fmla="*/ 478226 h 1918977"/>
              <a:gd name="connsiteX4" fmla="*/ 1368797 w 2507787"/>
              <a:gd name="connsiteY4" fmla="*/ 1918977 h 1918977"/>
              <a:gd name="connsiteX5" fmla="*/ 0 w 2507787"/>
              <a:gd name="connsiteY5" fmla="*/ 1918977 h 1918977"/>
              <a:gd name="connsiteX6" fmla="*/ 230122 w 2507787"/>
              <a:gd name="connsiteY6" fmla="*/ 466194 h 1918977"/>
              <a:gd name="connsiteX0" fmla="*/ 230122 w 2507787"/>
              <a:gd name="connsiteY0" fmla="*/ 466194 h 1918977"/>
              <a:gd name="connsiteX1" fmla="*/ 0 w 2507787"/>
              <a:gd name="connsiteY1" fmla="*/ 0 h 1918977"/>
              <a:gd name="connsiteX2" fmla="*/ 2507787 w 2507787"/>
              <a:gd name="connsiteY2" fmla="*/ 0 h 1918977"/>
              <a:gd name="connsiteX3" fmla="*/ 2498243 w 2507787"/>
              <a:gd name="connsiteY3" fmla="*/ 478226 h 1918977"/>
              <a:gd name="connsiteX4" fmla="*/ 1368797 w 2507787"/>
              <a:gd name="connsiteY4" fmla="*/ 1918977 h 1918977"/>
              <a:gd name="connsiteX5" fmla="*/ 830179 w 2507787"/>
              <a:gd name="connsiteY5" fmla="*/ 595503 h 1918977"/>
              <a:gd name="connsiteX6" fmla="*/ 230122 w 2507787"/>
              <a:gd name="connsiteY6" fmla="*/ 466194 h 1918977"/>
              <a:gd name="connsiteX0" fmla="*/ 230122 w 2507787"/>
              <a:gd name="connsiteY0" fmla="*/ 466194 h 595503"/>
              <a:gd name="connsiteX1" fmla="*/ 0 w 2507787"/>
              <a:gd name="connsiteY1" fmla="*/ 0 h 595503"/>
              <a:gd name="connsiteX2" fmla="*/ 2507787 w 2507787"/>
              <a:gd name="connsiteY2" fmla="*/ 0 h 595503"/>
              <a:gd name="connsiteX3" fmla="*/ 2498243 w 2507787"/>
              <a:gd name="connsiteY3" fmla="*/ 478226 h 595503"/>
              <a:gd name="connsiteX4" fmla="*/ 1765839 w 2507787"/>
              <a:gd name="connsiteY4" fmla="*/ 475188 h 595503"/>
              <a:gd name="connsiteX5" fmla="*/ 830179 w 2507787"/>
              <a:gd name="connsiteY5" fmla="*/ 595503 h 595503"/>
              <a:gd name="connsiteX6" fmla="*/ 230122 w 2507787"/>
              <a:gd name="connsiteY6" fmla="*/ 466194 h 595503"/>
              <a:gd name="connsiteX0" fmla="*/ 230122 w 2522306"/>
              <a:gd name="connsiteY0" fmla="*/ 466194 h 730889"/>
              <a:gd name="connsiteX1" fmla="*/ 0 w 2522306"/>
              <a:gd name="connsiteY1" fmla="*/ 0 h 730889"/>
              <a:gd name="connsiteX2" fmla="*/ 2507787 w 2522306"/>
              <a:gd name="connsiteY2" fmla="*/ 0 h 730889"/>
              <a:gd name="connsiteX3" fmla="*/ 2522306 w 2522306"/>
              <a:gd name="connsiteY3" fmla="*/ 730889 h 730889"/>
              <a:gd name="connsiteX4" fmla="*/ 1765839 w 2522306"/>
              <a:gd name="connsiteY4" fmla="*/ 475188 h 730889"/>
              <a:gd name="connsiteX5" fmla="*/ 830179 w 2522306"/>
              <a:gd name="connsiteY5" fmla="*/ 595503 h 730889"/>
              <a:gd name="connsiteX6" fmla="*/ 230122 w 2522306"/>
              <a:gd name="connsiteY6" fmla="*/ 466194 h 730889"/>
              <a:gd name="connsiteX0" fmla="*/ 230122 w 2522306"/>
              <a:gd name="connsiteY0" fmla="*/ 466194 h 800041"/>
              <a:gd name="connsiteX1" fmla="*/ 0 w 2522306"/>
              <a:gd name="connsiteY1" fmla="*/ 0 h 800041"/>
              <a:gd name="connsiteX2" fmla="*/ 2507787 w 2522306"/>
              <a:gd name="connsiteY2" fmla="*/ 0 h 800041"/>
              <a:gd name="connsiteX3" fmla="*/ 2522306 w 2522306"/>
              <a:gd name="connsiteY3" fmla="*/ 730889 h 800041"/>
              <a:gd name="connsiteX4" fmla="*/ 1970376 w 2522306"/>
              <a:gd name="connsiteY4" fmla="*/ 800041 h 800041"/>
              <a:gd name="connsiteX5" fmla="*/ 830179 w 2522306"/>
              <a:gd name="connsiteY5" fmla="*/ 595503 h 800041"/>
              <a:gd name="connsiteX6" fmla="*/ 230122 w 2522306"/>
              <a:gd name="connsiteY6" fmla="*/ 466194 h 800041"/>
              <a:gd name="connsiteX0" fmla="*/ 230122 w 2522306"/>
              <a:gd name="connsiteY0" fmla="*/ 466194 h 800041"/>
              <a:gd name="connsiteX1" fmla="*/ 0 w 2522306"/>
              <a:gd name="connsiteY1" fmla="*/ 0 h 800041"/>
              <a:gd name="connsiteX2" fmla="*/ 2507787 w 2522306"/>
              <a:gd name="connsiteY2" fmla="*/ 0 h 800041"/>
              <a:gd name="connsiteX3" fmla="*/ 2522306 w 2522306"/>
              <a:gd name="connsiteY3" fmla="*/ 730889 h 800041"/>
              <a:gd name="connsiteX4" fmla="*/ 1970376 w 2522306"/>
              <a:gd name="connsiteY4" fmla="*/ 800041 h 800041"/>
              <a:gd name="connsiteX5" fmla="*/ 1263316 w 2522306"/>
              <a:gd name="connsiteY5" fmla="*/ 715818 h 800041"/>
              <a:gd name="connsiteX6" fmla="*/ 230122 w 2522306"/>
              <a:gd name="connsiteY6" fmla="*/ 466194 h 800041"/>
              <a:gd name="connsiteX0" fmla="*/ 518880 w 2522306"/>
              <a:gd name="connsiteY0" fmla="*/ 333847 h 800041"/>
              <a:gd name="connsiteX1" fmla="*/ 0 w 2522306"/>
              <a:gd name="connsiteY1" fmla="*/ 0 h 800041"/>
              <a:gd name="connsiteX2" fmla="*/ 2507787 w 2522306"/>
              <a:gd name="connsiteY2" fmla="*/ 0 h 800041"/>
              <a:gd name="connsiteX3" fmla="*/ 2522306 w 2522306"/>
              <a:gd name="connsiteY3" fmla="*/ 730889 h 800041"/>
              <a:gd name="connsiteX4" fmla="*/ 1970376 w 2522306"/>
              <a:gd name="connsiteY4" fmla="*/ 800041 h 800041"/>
              <a:gd name="connsiteX5" fmla="*/ 1263316 w 2522306"/>
              <a:gd name="connsiteY5" fmla="*/ 715818 h 800041"/>
              <a:gd name="connsiteX6" fmla="*/ 518880 w 2522306"/>
              <a:gd name="connsiteY6" fmla="*/ 333847 h 800041"/>
              <a:gd name="connsiteX0" fmla="*/ 1522 w 2004948"/>
              <a:gd name="connsiteY0" fmla="*/ 333847 h 800041"/>
              <a:gd name="connsiteX1" fmla="*/ 0 w 2004948"/>
              <a:gd name="connsiteY1" fmla="*/ 24063 h 800041"/>
              <a:gd name="connsiteX2" fmla="*/ 1990429 w 2004948"/>
              <a:gd name="connsiteY2" fmla="*/ 0 h 800041"/>
              <a:gd name="connsiteX3" fmla="*/ 2004948 w 2004948"/>
              <a:gd name="connsiteY3" fmla="*/ 730889 h 800041"/>
              <a:gd name="connsiteX4" fmla="*/ 1453018 w 2004948"/>
              <a:gd name="connsiteY4" fmla="*/ 800041 h 800041"/>
              <a:gd name="connsiteX5" fmla="*/ 745958 w 2004948"/>
              <a:gd name="connsiteY5" fmla="*/ 715818 h 800041"/>
              <a:gd name="connsiteX6" fmla="*/ 1522 w 2004948"/>
              <a:gd name="connsiteY6" fmla="*/ 333847 h 800041"/>
              <a:gd name="connsiteX0" fmla="*/ 8 w 2003434"/>
              <a:gd name="connsiteY0" fmla="*/ 337079 h 803273"/>
              <a:gd name="connsiteX1" fmla="*/ 25781 w 2003434"/>
              <a:gd name="connsiteY1" fmla="*/ 0 h 803273"/>
              <a:gd name="connsiteX2" fmla="*/ 1988915 w 2003434"/>
              <a:gd name="connsiteY2" fmla="*/ 3232 h 803273"/>
              <a:gd name="connsiteX3" fmla="*/ 2003434 w 2003434"/>
              <a:gd name="connsiteY3" fmla="*/ 734121 h 803273"/>
              <a:gd name="connsiteX4" fmla="*/ 1451504 w 2003434"/>
              <a:gd name="connsiteY4" fmla="*/ 803273 h 803273"/>
              <a:gd name="connsiteX5" fmla="*/ 744444 w 2003434"/>
              <a:gd name="connsiteY5" fmla="*/ 719050 h 803273"/>
              <a:gd name="connsiteX6" fmla="*/ 8 w 2003434"/>
              <a:gd name="connsiteY6" fmla="*/ 337079 h 803273"/>
              <a:gd name="connsiteX0" fmla="*/ 8 w 1989787"/>
              <a:gd name="connsiteY0" fmla="*/ 337079 h 803273"/>
              <a:gd name="connsiteX1" fmla="*/ 25781 w 1989787"/>
              <a:gd name="connsiteY1" fmla="*/ 0 h 803273"/>
              <a:gd name="connsiteX2" fmla="*/ 1988915 w 1989787"/>
              <a:gd name="connsiteY2" fmla="*/ 3232 h 803273"/>
              <a:gd name="connsiteX3" fmla="*/ 1989787 w 1989787"/>
              <a:gd name="connsiteY3" fmla="*/ 713650 h 803273"/>
              <a:gd name="connsiteX4" fmla="*/ 1451504 w 1989787"/>
              <a:gd name="connsiteY4" fmla="*/ 803273 h 803273"/>
              <a:gd name="connsiteX5" fmla="*/ 744444 w 1989787"/>
              <a:gd name="connsiteY5" fmla="*/ 719050 h 803273"/>
              <a:gd name="connsiteX6" fmla="*/ 8 w 1989787"/>
              <a:gd name="connsiteY6" fmla="*/ 337079 h 803273"/>
              <a:gd name="connsiteX0" fmla="*/ 204197 w 1964006"/>
              <a:gd name="connsiteY0" fmla="*/ 346996 h 803273"/>
              <a:gd name="connsiteX1" fmla="*/ 0 w 1964006"/>
              <a:gd name="connsiteY1" fmla="*/ 0 h 803273"/>
              <a:gd name="connsiteX2" fmla="*/ 1963134 w 1964006"/>
              <a:gd name="connsiteY2" fmla="*/ 3232 h 803273"/>
              <a:gd name="connsiteX3" fmla="*/ 1964006 w 1964006"/>
              <a:gd name="connsiteY3" fmla="*/ 713650 h 803273"/>
              <a:gd name="connsiteX4" fmla="*/ 1425723 w 1964006"/>
              <a:gd name="connsiteY4" fmla="*/ 803273 h 803273"/>
              <a:gd name="connsiteX5" fmla="*/ 718663 w 1964006"/>
              <a:gd name="connsiteY5" fmla="*/ 719050 h 803273"/>
              <a:gd name="connsiteX6" fmla="*/ 204197 w 1964006"/>
              <a:gd name="connsiteY6" fmla="*/ 346996 h 803273"/>
              <a:gd name="connsiteX0" fmla="*/ 204197 w 1964006"/>
              <a:gd name="connsiteY0" fmla="*/ 346996 h 763606"/>
              <a:gd name="connsiteX1" fmla="*/ 0 w 1964006"/>
              <a:gd name="connsiteY1" fmla="*/ 0 h 763606"/>
              <a:gd name="connsiteX2" fmla="*/ 1963134 w 1964006"/>
              <a:gd name="connsiteY2" fmla="*/ 3232 h 763606"/>
              <a:gd name="connsiteX3" fmla="*/ 1964006 w 1964006"/>
              <a:gd name="connsiteY3" fmla="*/ 713650 h 763606"/>
              <a:gd name="connsiteX4" fmla="*/ 1569455 w 1964006"/>
              <a:gd name="connsiteY4" fmla="*/ 763606 h 763606"/>
              <a:gd name="connsiteX5" fmla="*/ 718663 w 1964006"/>
              <a:gd name="connsiteY5" fmla="*/ 719050 h 763606"/>
              <a:gd name="connsiteX6" fmla="*/ 204197 w 1964006"/>
              <a:gd name="connsiteY6" fmla="*/ 346996 h 763606"/>
              <a:gd name="connsiteX0" fmla="*/ 204197 w 1964006"/>
              <a:gd name="connsiteY0" fmla="*/ 346996 h 763606"/>
              <a:gd name="connsiteX1" fmla="*/ 0 w 1964006"/>
              <a:gd name="connsiteY1" fmla="*/ 0 h 763606"/>
              <a:gd name="connsiteX2" fmla="*/ 1963134 w 1964006"/>
              <a:gd name="connsiteY2" fmla="*/ 3232 h 763606"/>
              <a:gd name="connsiteX3" fmla="*/ 1964006 w 1964006"/>
              <a:gd name="connsiteY3" fmla="*/ 713650 h 763606"/>
              <a:gd name="connsiteX4" fmla="*/ 1569455 w 1964006"/>
              <a:gd name="connsiteY4" fmla="*/ 763606 h 763606"/>
              <a:gd name="connsiteX5" fmla="*/ 1128297 w 1964006"/>
              <a:gd name="connsiteY5" fmla="*/ 689299 h 763606"/>
              <a:gd name="connsiteX6" fmla="*/ 204197 w 1964006"/>
              <a:gd name="connsiteY6" fmla="*/ 346996 h 763606"/>
              <a:gd name="connsiteX0" fmla="*/ 204197 w 1964006"/>
              <a:gd name="connsiteY0" fmla="*/ 346996 h 763606"/>
              <a:gd name="connsiteX1" fmla="*/ 0 w 1964006"/>
              <a:gd name="connsiteY1" fmla="*/ 0 h 763606"/>
              <a:gd name="connsiteX2" fmla="*/ 1963134 w 1964006"/>
              <a:gd name="connsiteY2" fmla="*/ 3232 h 763606"/>
              <a:gd name="connsiteX3" fmla="*/ 1964006 w 1964006"/>
              <a:gd name="connsiteY3" fmla="*/ 713650 h 763606"/>
              <a:gd name="connsiteX4" fmla="*/ 1569455 w 1964006"/>
              <a:gd name="connsiteY4" fmla="*/ 763606 h 763606"/>
              <a:gd name="connsiteX5" fmla="*/ 1128297 w 1964006"/>
              <a:gd name="connsiteY5" fmla="*/ 689299 h 763606"/>
              <a:gd name="connsiteX6" fmla="*/ 750368 w 1964006"/>
              <a:gd name="connsiteY6" fmla="*/ 535516 h 763606"/>
              <a:gd name="connsiteX7" fmla="*/ 204197 w 1964006"/>
              <a:gd name="connsiteY7" fmla="*/ 346996 h 763606"/>
              <a:gd name="connsiteX0" fmla="*/ 204197 w 1964006"/>
              <a:gd name="connsiteY0" fmla="*/ 346996 h 763606"/>
              <a:gd name="connsiteX1" fmla="*/ 0 w 1964006"/>
              <a:gd name="connsiteY1" fmla="*/ 0 h 763606"/>
              <a:gd name="connsiteX2" fmla="*/ 1963134 w 1964006"/>
              <a:gd name="connsiteY2" fmla="*/ 3232 h 763606"/>
              <a:gd name="connsiteX3" fmla="*/ 1964006 w 1964006"/>
              <a:gd name="connsiteY3" fmla="*/ 713650 h 763606"/>
              <a:gd name="connsiteX4" fmla="*/ 1569455 w 1964006"/>
              <a:gd name="connsiteY4" fmla="*/ 763606 h 763606"/>
              <a:gd name="connsiteX5" fmla="*/ 1128297 w 1964006"/>
              <a:gd name="connsiteY5" fmla="*/ 689299 h 763606"/>
              <a:gd name="connsiteX6" fmla="*/ 793488 w 1964006"/>
              <a:gd name="connsiteY6" fmla="*/ 743772 h 763606"/>
              <a:gd name="connsiteX7" fmla="*/ 204197 w 1964006"/>
              <a:gd name="connsiteY7" fmla="*/ 346996 h 763606"/>
              <a:gd name="connsiteX0" fmla="*/ 204197 w 1963139"/>
              <a:gd name="connsiteY0" fmla="*/ 346996 h 979769"/>
              <a:gd name="connsiteX1" fmla="*/ 0 w 1963139"/>
              <a:gd name="connsiteY1" fmla="*/ 0 h 979769"/>
              <a:gd name="connsiteX2" fmla="*/ 1963134 w 1963139"/>
              <a:gd name="connsiteY2" fmla="*/ 3232 h 979769"/>
              <a:gd name="connsiteX3" fmla="*/ 1952117 w 1963139"/>
              <a:gd name="connsiteY3" fmla="*/ 979769 h 979769"/>
              <a:gd name="connsiteX4" fmla="*/ 1569455 w 1963139"/>
              <a:gd name="connsiteY4" fmla="*/ 763606 h 979769"/>
              <a:gd name="connsiteX5" fmla="*/ 1128297 w 1963139"/>
              <a:gd name="connsiteY5" fmla="*/ 689299 h 979769"/>
              <a:gd name="connsiteX6" fmla="*/ 793488 w 1963139"/>
              <a:gd name="connsiteY6" fmla="*/ 743772 h 979769"/>
              <a:gd name="connsiteX7" fmla="*/ 204197 w 1963139"/>
              <a:gd name="connsiteY7" fmla="*/ 346996 h 979769"/>
              <a:gd name="connsiteX0" fmla="*/ 204197 w 1982210"/>
              <a:gd name="connsiteY0" fmla="*/ 346996 h 992723"/>
              <a:gd name="connsiteX1" fmla="*/ 0 w 1982210"/>
              <a:gd name="connsiteY1" fmla="*/ 0 h 992723"/>
              <a:gd name="connsiteX2" fmla="*/ 1963134 w 1982210"/>
              <a:gd name="connsiteY2" fmla="*/ 3232 h 992723"/>
              <a:gd name="connsiteX3" fmla="*/ 1982210 w 1982210"/>
              <a:gd name="connsiteY3" fmla="*/ 992723 h 992723"/>
              <a:gd name="connsiteX4" fmla="*/ 1569455 w 1982210"/>
              <a:gd name="connsiteY4" fmla="*/ 763606 h 992723"/>
              <a:gd name="connsiteX5" fmla="*/ 1128297 w 1982210"/>
              <a:gd name="connsiteY5" fmla="*/ 689299 h 992723"/>
              <a:gd name="connsiteX6" fmla="*/ 793488 w 1982210"/>
              <a:gd name="connsiteY6" fmla="*/ 743772 h 992723"/>
              <a:gd name="connsiteX7" fmla="*/ 204197 w 1982210"/>
              <a:gd name="connsiteY7" fmla="*/ 346996 h 992723"/>
              <a:gd name="connsiteX0" fmla="*/ 204197 w 1972179"/>
              <a:gd name="connsiteY0" fmla="*/ 346996 h 988405"/>
              <a:gd name="connsiteX1" fmla="*/ 0 w 1972179"/>
              <a:gd name="connsiteY1" fmla="*/ 0 h 988405"/>
              <a:gd name="connsiteX2" fmla="*/ 1963134 w 1972179"/>
              <a:gd name="connsiteY2" fmla="*/ 3232 h 988405"/>
              <a:gd name="connsiteX3" fmla="*/ 1972179 w 1972179"/>
              <a:gd name="connsiteY3" fmla="*/ 988405 h 988405"/>
              <a:gd name="connsiteX4" fmla="*/ 1569455 w 1972179"/>
              <a:gd name="connsiteY4" fmla="*/ 763606 h 988405"/>
              <a:gd name="connsiteX5" fmla="*/ 1128297 w 1972179"/>
              <a:gd name="connsiteY5" fmla="*/ 689299 h 988405"/>
              <a:gd name="connsiteX6" fmla="*/ 793488 w 1972179"/>
              <a:gd name="connsiteY6" fmla="*/ 743772 h 988405"/>
              <a:gd name="connsiteX7" fmla="*/ 204197 w 1972179"/>
              <a:gd name="connsiteY7" fmla="*/ 346996 h 988405"/>
              <a:gd name="connsiteX0" fmla="*/ 204197 w 1972179"/>
              <a:gd name="connsiteY0" fmla="*/ 346996 h 988405"/>
              <a:gd name="connsiteX1" fmla="*/ 0 w 1972179"/>
              <a:gd name="connsiteY1" fmla="*/ 0 h 988405"/>
              <a:gd name="connsiteX2" fmla="*/ 1963134 w 1972179"/>
              <a:gd name="connsiteY2" fmla="*/ 3232 h 988405"/>
              <a:gd name="connsiteX3" fmla="*/ 1972179 w 1972179"/>
              <a:gd name="connsiteY3" fmla="*/ 988405 h 988405"/>
              <a:gd name="connsiteX4" fmla="*/ 1549392 w 1972179"/>
              <a:gd name="connsiteY4" fmla="*/ 793832 h 988405"/>
              <a:gd name="connsiteX5" fmla="*/ 1128297 w 1972179"/>
              <a:gd name="connsiteY5" fmla="*/ 689299 h 988405"/>
              <a:gd name="connsiteX6" fmla="*/ 793488 w 1972179"/>
              <a:gd name="connsiteY6" fmla="*/ 743772 h 988405"/>
              <a:gd name="connsiteX7" fmla="*/ 204197 w 1972179"/>
              <a:gd name="connsiteY7" fmla="*/ 346996 h 988405"/>
              <a:gd name="connsiteX0" fmla="*/ 118932 w 1972179"/>
              <a:gd name="connsiteY0" fmla="*/ 359951 h 988405"/>
              <a:gd name="connsiteX1" fmla="*/ 0 w 1972179"/>
              <a:gd name="connsiteY1" fmla="*/ 0 h 988405"/>
              <a:gd name="connsiteX2" fmla="*/ 1963134 w 1972179"/>
              <a:gd name="connsiteY2" fmla="*/ 3232 h 988405"/>
              <a:gd name="connsiteX3" fmla="*/ 1972179 w 1972179"/>
              <a:gd name="connsiteY3" fmla="*/ 988405 h 988405"/>
              <a:gd name="connsiteX4" fmla="*/ 1549392 w 1972179"/>
              <a:gd name="connsiteY4" fmla="*/ 793832 h 988405"/>
              <a:gd name="connsiteX5" fmla="*/ 1128297 w 1972179"/>
              <a:gd name="connsiteY5" fmla="*/ 689299 h 988405"/>
              <a:gd name="connsiteX6" fmla="*/ 793488 w 1972179"/>
              <a:gd name="connsiteY6" fmla="*/ 743772 h 988405"/>
              <a:gd name="connsiteX7" fmla="*/ 118932 w 1972179"/>
              <a:gd name="connsiteY7" fmla="*/ 359951 h 988405"/>
              <a:gd name="connsiteX0" fmla="*/ 118932 w 1972179"/>
              <a:gd name="connsiteY0" fmla="*/ 359951 h 988405"/>
              <a:gd name="connsiteX1" fmla="*/ 0 w 1972179"/>
              <a:gd name="connsiteY1" fmla="*/ 0 h 988405"/>
              <a:gd name="connsiteX2" fmla="*/ 1963134 w 1972179"/>
              <a:gd name="connsiteY2" fmla="*/ 3232 h 988405"/>
              <a:gd name="connsiteX3" fmla="*/ 1972179 w 1972179"/>
              <a:gd name="connsiteY3" fmla="*/ 988405 h 988405"/>
              <a:gd name="connsiteX4" fmla="*/ 1549392 w 1972179"/>
              <a:gd name="connsiteY4" fmla="*/ 793832 h 988405"/>
              <a:gd name="connsiteX5" fmla="*/ 1128297 w 1972179"/>
              <a:gd name="connsiteY5" fmla="*/ 689299 h 988405"/>
              <a:gd name="connsiteX6" fmla="*/ 793488 w 1972179"/>
              <a:gd name="connsiteY6" fmla="*/ 743772 h 988405"/>
              <a:gd name="connsiteX7" fmla="*/ 118932 w 1972179"/>
              <a:gd name="connsiteY7" fmla="*/ 359951 h 988405"/>
              <a:gd name="connsiteX0" fmla="*/ 118932 w 1963134"/>
              <a:gd name="connsiteY0" fmla="*/ 359951 h 793832"/>
              <a:gd name="connsiteX1" fmla="*/ 0 w 1963134"/>
              <a:gd name="connsiteY1" fmla="*/ 0 h 793832"/>
              <a:gd name="connsiteX2" fmla="*/ 1963134 w 1963134"/>
              <a:gd name="connsiteY2" fmla="*/ 3232 h 793832"/>
              <a:gd name="connsiteX3" fmla="*/ 1850007 w 1963134"/>
              <a:gd name="connsiteY3" fmla="*/ 320208 h 793832"/>
              <a:gd name="connsiteX4" fmla="*/ 1549392 w 1963134"/>
              <a:gd name="connsiteY4" fmla="*/ 793832 h 793832"/>
              <a:gd name="connsiteX5" fmla="*/ 1128297 w 1963134"/>
              <a:gd name="connsiteY5" fmla="*/ 689299 h 793832"/>
              <a:gd name="connsiteX6" fmla="*/ 793488 w 1963134"/>
              <a:gd name="connsiteY6" fmla="*/ 743772 h 793832"/>
              <a:gd name="connsiteX7" fmla="*/ 118932 w 1963134"/>
              <a:gd name="connsiteY7" fmla="*/ 359951 h 793832"/>
              <a:gd name="connsiteX0" fmla="*/ 118932 w 1963137"/>
              <a:gd name="connsiteY0" fmla="*/ 359951 h 793832"/>
              <a:gd name="connsiteX1" fmla="*/ 0 w 1963137"/>
              <a:gd name="connsiteY1" fmla="*/ 0 h 793832"/>
              <a:gd name="connsiteX2" fmla="*/ 1963134 w 1963137"/>
              <a:gd name="connsiteY2" fmla="*/ 3232 h 793832"/>
              <a:gd name="connsiteX3" fmla="*/ 1850007 w 1963137"/>
              <a:gd name="connsiteY3" fmla="*/ 320208 h 793832"/>
              <a:gd name="connsiteX4" fmla="*/ 1549392 w 1963137"/>
              <a:gd name="connsiteY4" fmla="*/ 793832 h 793832"/>
              <a:gd name="connsiteX5" fmla="*/ 1128297 w 1963137"/>
              <a:gd name="connsiteY5" fmla="*/ 689299 h 793832"/>
              <a:gd name="connsiteX6" fmla="*/ 793488 w 1963137"/>
              <a:gd name="connsiteY6" fmla="*/ 743772 h 793832"/>
              <a:gd name="connsiteX7" fmla="*/ 118932 w 1963137"/>
              <a:gd name="connsiteY7" fmla="*/ 359951 h 793832"/>
              <a:gd name="connsiteX0" fmla="*/ 118932 w 1963137"/>
              <a:gd name="connsiteY0" fmla="*/ 359951 h 743771"/>
              <a:gd name="connsiteX1" fmla="*/ 0 w 1963137"/>
              <a:gd name="connsiteY1" fmla="*/ 0 h 743771"/>
              <a:gd name="connsiteX2" fmla="*/ 1963134 w 1963137"/>
              <a:gd name="connsiteY2" fmla="*/ 3232 h 743771"/>
              <a:gd name="connsiteX3" fmla="*/ 1850007 w 1963137"/>
              <a:gd name="connsiteY3" fmla="*/ 320208 h 743771"/>
              <a:gd name="connsiteX4" fmla="*/ 1549392 w 1963137"/>
              <a:gd name="connsiteY4" fmla="*/ 348368 h 743771"/>
              <a:gd name="connsiteX5" fmla="*/ 1128297 w 1963137"/>
              <a:gd name="connsiteY5" fmla="*/ 689299 h 743771"/>
              <a:gd name="connsiteX6" fmla="*/ 793488 w 1963137"/>
              <a:gd name="connsiteY6" fmla="*/ 743772 h 743771"/>
              <a:gd name="connsiteX7" fmla="*/ 118932 w 1963137"/>
              <a:gd name="connsiteY7" fmla="*/ 359951 h 743771"/>
              <a:gd name="connsiteX0" fmla="*/ 118932 w 1963137"/>
              <a:gd name="connsiteY0" fmla="*/ 359951 h 689298"/>
              <a:gd name="connsiteX1" fmla="*/ 0 w 1963137"/>
              <a:gd name="connsiteY1" fmla="*/ 0 h 689298"/>
              <a:gd name="connsiteX2" fmla="*/ 1963134 w 1963137"/>
              <a:gd name="connsiteY2" fmla="*/ 3232 h 689298"/>
              <a:gd name="connsiteX3" fmla="*/ 1850007 w 1963137"/>
              <a:gd name="connsiteY3" fmla="*/ 320208 h 689298"/>
              <a:gd name="connsiteX4" fmla="*/ 1549392 w 1963137"/>
              <a:gd name="connsiteY4" fmla="*/ 348368 h 689298"/>
              <a:gd name="connsiteX5" fmla="*/ 1128297 w 1963137"/>
              <a:gd name="connsiteY5" fmla="*/ 689299 h 689298"/>
              <a:gd name="connsiteX6" fmla="*/ 556331 w 1963137"/>
              <a:gd name="connsiteY6" fmla="*/ 310683 h 689298"/>
              <a:gd name="connsiteX7" fmla="*/ 118932 w 1963137"/>
              <a:gd name="connsiteY7" fmla="*/ 359951 h 689298"/>
              <a:gd name="connsiteX0" fmla="*/ 118932 w 1963137"/>
              <a:gd name="connsiteY0" fmla="*/ 359951 h 466570"/>
              <a:gd name="connsiteX1" fmla="*/ 0 w 1963137"/>
              <a:gd name="connsiteY1" fmla="*/ 0 h 466570"/>
              <a:gd name="connsiteX2" fmla="*/ 1963134 w 1963137"/>
              <a:gd name="connsiteY2" fmla="*/ 3232 h 466570"/>
              <a:gd name="connsiteX3" fmla="*/ 1850007 w 1963137"/>
              <a:gd name="connsiteY3" fmla="*/ 320208 h 466570"/>
              <a:gd name="connsiteX4" fmla="*/ 1549392 w 1963137"/>
              <a:gd name="connsiteY4" fmla="*/ 348368 h 466570"/>
              <a:gd name="connsiteX5" fmla="*/ 1034872 w 1963137"/>
              <a:gd name="connsiteY5" fmla="*/ 466570 h 466570"/>
              <a:gd name="connsiteX6" fmla="*/ 556331 w 1963137"/>
              <a:gd name="connsiteY6" fmla="*/ 310683 h 466570"/>
              <a:gd name="connsiteX7" fmla="*/ 118932 w 1963137"/>
              <a:gd name="connsiteY7" fmla="*/ 359951 h 466570"/>
              <a:gd name="connsiteX0" fmla="*/ 212358 w 1963137"/>
              <a:gd name="connsiteY0" fmla="*/ 186714 h 466570"/>
              <a:gd name="connsiteX1" fmla="*/ 0 w 1963137"/>
              <a:gd name="connsiteY1" fmla="*/ 0 h 466570"/>
              <a:gd name="connsiteX2" fmla="*/ 1963134 w 1963137"/>
              <a:gd name="connsiteY2" fmla="*/ 3232 h 466570"/>
              <a:gd name="connsiteX3" fmla="*/ 1850007 w 1963137"/>
              <a:gd name="connsiteY3" fmla="*/ 320208 h 466570"/>
              <a:gd name="connsiteX4" fmla="*/ 1549392 w 1963137"/>
              <a:gd name="connsiteY4" fmla="*/ 348368 h 466570"/>
              <a:gd name="connsiteX5" fmla="*/ 1034872 w 1963137"/>
              <a:gd name="connsiteY5" fmla="*/ 466570 h 466570"/>
              <a:gd name="connsiteX6" fmla="*/ 556331 w 1963137"/>
              <a:gd name="connsiteY6" fmla="*/ 310683 h 466570"/>
              <a:gd name="connsiteX7" fmla="*/ 212358 w 1963137"/>
              <a:gd name="connsiteY7" fmla="*/ 186714 h 466570"/>
              <a:gd name="connsiteX0" fmla="*/ 212358 w 1963137"/>
              <a:gd name="connsiteY0" fmla="*/ 186714 h 466570"/>
              <a:gd name="connsiteX1" fmla="*/ 0 w 1963137"/>
              <a:gd name="connsiteY1" fmla="*/ 0 h 466570"/>
              <a:gd name="connsiteX2" fmla="*/ 1963134 w 1963137"/>
              <a:gd name="connsiteY2" fmla="*/ 3232 h 466570"/>
              <a:gd name="connsiteX3" fmla="*/ 1850007 w 1963137"/>
              <a:gd name="connsiteY3" fmla="*/ 320208 h 466570"/>
              <a:gd name="connsiteX4" fmla="*/ 1549392 w 1963137"/>
              <a:gd name="connsiteY4" fmla="*/ 348368 h 466570"/>
              <a:gd name="connsiteX5" fmla="*/ 1034872 w 1963137"/>
              <a:gd name="connsiteY5" fmla="*/ 466570 h 466570"/>
              <a:gd name="connsiteX6" fmla="*/ 556331 w 1963137"/>
              <a:gd name="connsiteY6" fmla="*/ 310683 h 466570"/>
              <a:gd name="connsiteX7" fmla="*/ 212358 w 1963137"/>
              <a:gd name="connsiteY7" fmla="*/ 186714 h 466570"/>
              <a:gd name="connsiteX0" fmla="*/ 212358 w 1963137"/>
              <a:gd name="connsiteY0" fmla="*/ 186714 h 466570"/>
              <a:gd name="connsiteX1" fmla="*/ 0 w 1963137"/>
              <a:gd name="connsiteY1" fmla="*/ 0 h 466570"/>
              <a:gd name="connsiteX2" fmla="*/ 1963134 w 1963137"/>
              <a:gd name="connsiteY2" fmla="*/ 3232 h 466570"/>
              <a:gd name="connsiteX3" fmla="*/ 1850007 w 1963137"/>
              <a:gd name="connsiteY3" fmla="*/ 320208 h 466570"/>
              <a:gd name="connsiteX4" fmla="*/ 1549392 w 1963137"/>
              <a:gd name="connsiteY4" fmla="*/ 348368 h 466570"/>
              <a:gd name="connsiteX5" fmla="*/ 1034872 w 1963137"/>
              <a:gd name="connsiteY5" fmla="*/ 466570 h 466570"/>
              <a:gd name="connsiteX6" fmla="*/ 556331 w 1963137"/>
              <a:gd name="connsiteY6" fmla="*/ 310683 h 466570"/>
              <a:gd name="connsiteX7" fmla="*/ 212358 w 1963137"/>
              <a:gd name="connsiteY7" fmla="*/ 186714 h 466570"/>
              <a:gd name="connsiteX0" fmla="*/ 212358 w 1963137"/>
              <a:gd name="connsiteY0" fmla="*/ 186714 h 466570"/>
              <a:gd name="connsiteX1" fmla="*/ 0 w 1963137"/>
              <a:gd name="connsiteY1" fmla="*/ 0 h 466570"/>
              <a:gd name="connsiteX2" fmla="*/ 1963134 w 1963137"/>
              <a:gd name="connsiteY2" fmla="*/ 3232 h 466570"/>
              <a:gd name="connsiteX3" fmla="*/ 1850007 w 1963137"/>
              <a:gd name="connsiteY3" fmla="*/ 320208 h 466570"/>
              <a:gd name="connsiteX4" fmla="*/ 1549392 w 1963137"/>
              <a:gd name="connsiteY4" fmla="*/ 348368 h 466570"/>
              <a:gd name="connsiteX5" fmla="*/ 1034872 w 1963137"/>
              <a:gd name="connsiteY5" fmla="*/ 466570 h 466570"/>
              <a:gd name="connsiteX6" fmla="*/ 556331 w 1963137"/>
              <a:gd name="connsiteY6" fmla="*/ 310683 h 466570"/>
              <a:gd name="connsiteX7" fmla="*/ 212358 w 1963137"/>
              <a:gd name="connsiteY7" fmla="*/ 186714 h 466570"/>
              <a:gd name="connsiteX0" fmla="*/ 171675 w 1963137"/>
              <a:gd name="connsiteY0" fmla="*/ 163262 h 466570"/>
              <a:gd name="connsiteX1" fmla="*/ 0 w 1963137"/>
              <a:gd name="connsiteY1" fmla="*/ 0 h 466570"/>
              <a:gd name="connsiteX2" fmla="*/ 1963134 w 1963137"/>
              <a:gd name="connsiteY2" fmla="*/ 3232 h 466570"/>
              <a:gd name="connsiteX3" fmla="*/ 1850007 w 1963137"/>
              <a:gd name="connsiteY3" fmla="*/ 320208 h 466570"/>
              <a:gd name="connsiteX4" fmla="*/ 1549392 w 1963137"/>
              <a:gd name="connsiteY4" fmla="*/ 348368 h 466570"/>
              <a:gd name="connsiteX5" fmla="*/ 1034872 w 1963137"/>
              <a:gd name="connsiteY5" fmla="*/ 466570 h 466570"/>
              <a:gd name="connsiteX6" fmla="*/ 556331 w 1963137"/>
              <a:gd name="connsiteY6" fmla="*/ 310683 h 466570"/>
              <a:gd name="connsiteX7" fmla="*/ 171675 w 1963137"/>
              <a:gd name="connsiteY7" fmla="*/ 163262 h 466570"/>
              <a:gd name="connsiteX0" fmla="*/ 171675 w 1963137"/>
              <a:gd name="connsiteY0" fmla="*/ 163262 h 466570"/>
              <a:gd name="connsiteX1" fmla="*/ 0 w 1963137"/>
              <a:gd name="connsiteY1" fmla="*/ 0 h 466570"/>
              <a:gd name="connsiteX2" fmla="*/ 1963134 w 1963137"/>
              <a:gd name="connsiteY2" fmla="*/ 3232 h 466570"/>
              <a:gd name="connsiteX3" fmla="*/ 1850007 w 1963137"/>
              <a:gd name="connsiteY3" fmla="*/ 320208 h 466570"/>
              <a:gd name="connsiteX4" fmla="*/ 1549392 w 1963137"/>
              <a:gd name="connsiteY4" fmla="*/ 348368 h 466570"/>
              <a:gd name="connsiteX5" fmla="*/ 1034872 w 1963137"/>
              <a:gd name="connsiteY5" fmla="*/ 466570 h 466570"/>
              <a:gd name="connsiteX6" fmla="*/ 560399 w 1963137"/>
              <a:gd name="connsiteY6" fmla="*/ 216875 h 466570"/>
              <a:gd name="connsiteX7" fmla="*/ 171675 w 1963137"/>
              <a:gd name="connsiteY7" fmla="*/ 163262 h 466570"/>
              <a:gd name="connsiteX0" fmla="*/ 171675 w 1963137"/>
              <a:gd name="connsiteY0" fmla="*/ 163262 h 348368"/>
              <a:gd name="connsiteX1" fmla="*/ 0 w 1963137"/>
              <a:gd name="connsiteY1" fmla="*/ 0 h 348368"/>
              <a:gd name="connsiteX2" fmla="*/ 1963134 w 1963137"/>
              <a:gd name="connsiteY2" fmla="*/ 3232 h 348368"/>
              <a:gd name="connsiteX3" fmla="*/ 1850007 w 1963137"/>
              <a:gd name="connsiteY3" fmla="*/ 320208 h 348368"/>
              <a:gd name="connsiteX4" fmla="*/ 1549392 w 1963137"/>
              <a:gd name="connsiteY4" fmla="*/ 348368 h 348368"/>
              <a:gd name="connsiteX5" fmla="*/ 1071487 w 1963137"/>
              <a:gd name="connsiteY5" fmla="*/ 232051 h 348368"/>
              <a:gd name="connsiteX6" fmla="*/ 560399 w 1963137"/>
              <a:gd name="connsiteY6" fmla="*/ 216875 h 348368"/>
              <a:gd name="connsiteX7" fmla="*/ 171675 w 1963137"/>
              <a:gd name="connsiteY7" fmla="*/ 163262 h 348368"/>
              <a:gd name="connsiteX0" fmla="*/ 171675 w 1963137"/>
              <a:gd name="connsiteY0" fmla="*/ 163262 h 348368"/>
              <a:gd name="connsiteX1" fmla="*/ 0 w 1963137"/>
              <a:gd name="connsiteY1" fmla="*/ 0 h 348368"/>
              <a:gd name="connsiteX2" fmla="*/ 1963134 w 1963137"/>
              <a:gd name="connsiteY2" fmla="*/ 3232 h 348368"/>
              <a:gd name="connsiteX3" fmla="*/ 1850007 w 1963137"/>
              <a:gd name="connsiteY3" fmla="*/ 320208 h 348368"/>
              <a:gd name="connsiteX4" fmla="*/ 1549392 w 1963137"/>
              <a:gd name="connsiteY4" fmla="*/ 348368 h 348368"/>
              <a:gd name="connsiteX5" fmla="*/ 1071487 w 1963137"/>
              <a:gd name="connsiteY5" fmla="*/ 232051 h 348368"/>
              <a:gd name="connsiteX6" fmla="*/ 560399 w 1963137"/>
              <a:gd name="connsiteY6" fmla="*/ 216875 h 348368"/>
              <a:gd name="connsiteX7" fmla="*/ 171675 w 1963137"/>
              <a:gd name="connsiteY7" fmla="*/ 163262 h 348368"/>
              <a:gd name="connsiteX0" fmla="*/ 171675 w 1963135"/>
              <a:gd name="connsiteY0" fmla="*/ 163262 h 348368"/>
              <a:gd name="connsiteX1" fmla="*/ 0 w 1963135"/>
              <a:gd name="connsiteY1" fmla="*/ 0 h 348368"/>
              <a:gd name="connsiteX2" fmla="*/ 1963134 w 1963135"/>
              <a:gd name="connsiteY2" fmla="*/ 3232 h 348368"/>
              <a:gd name="connsiteX3" fmla="*/ 1809323 w 1963135"/>
              <a:gd name="connsiteY3" fmla="*/ 261577 h 348368"/>
              <a:gd name="connsiteX4" fmla="*/ 1549392 w 1963135"/>
              <a:gd name="connsiteY4" fmla="*/ 348368 h 348368"/>
              <a:gd name="connsiteX5" fmla="*/ 1071487 w 1963135"/>
              <a:gd name="connsiteY5" fmla="*/ 232051 h 348368"/>
              <a:gd name="connsiteX6" fmla="*/ 560399 w 1963135"/>
              <a:gd name="connsiteY6" fmla="*/ 216875 h 348368"/>
              <a:gd name="connsiteX7" fmla="*/ 171675 w 1963135"/>
              <a:gd name="connsiteY7" fmla="*/ 163262 h 348368"/>
              <a:gd name="connsiteX0" fmla="*/ 171675 w 1963134"/>
              <a:gd name="connsiteY0" fmla="*/ 163262 h 348368"/>
              <a:gd name="connsiteX1" fmla="*/ 0 w 1963134"/>
              <a:gd name="connsiteY1" fmla="*/ 0 h 348368"/>
              <a:gd name="connsiteX2" fmla="*/ 1963134 w 1963134"/>
              <a:gd name="connsiteY2" fmla="*/ 3232 h 348368"/>
              <a:gd name="connsiteX3" fmla="*/ 1809323 w 1963134"/>
              <a:gd name="connsiteY3" fmla="*/ 261577 h 348368"/>
              <a:gd name="connsiteX4" fmla="*/ 1549392 w 1963134"/>
              <a:gd name="connsiteY4" fmla="*/ 348368 h 348368"/>
              <a:gd name="connsiteX5" fmla="*/ 1071487 w 1963134"/>
              <a:gd name="connsiteY5" fmla="*/ 232051 h 348368"/>
              <a:gd name="connsiteX6" fmla="*/ 560399 w 1963134"/>
              <a:gd name="connsiteY6" fmla="*/ 216875 h 348368"/>
              <a:gd name="connsiteX7" fmla="*/ 171675 w 1963134"/>
              <a:gd name="connsiteY7" fmla="*/ 163262 h 348368"/>
              <a:gd name="connsiteX0" fmla="*/ 171675 w 1963134"/>
              <a:gd name="connsiteY0" fmla="*/ 163262 h 348368"/>
              <a:gd name="connsiteX1" fmla="*/ 0 w 1963134"/>
              <a:gd name="connsiteY1" fmla="*/ 0 h 348368"/>
              <a:gd name="connsiteX2" fmla="*/ 1963134 w 1963134"/>
              <a:gd name="connsiteY2" fmla="*/ 3232 h 348368"/>
              <a:gd name="connsiteX3" fmla="*/ 1809323 w 1963134"/>
              <a:gd name="connsiteY3" fmla="*/ 261577 h 348368"/>
              <a:gd name="connsiteX4" fmla="*/ 1549392 w 1963134"/>
              <a:gd name="connsiteY4" fmla="*/ 348368 h 348368"/>
              <a:gd name="connsiteX5" fmla="*/ 1071487 w 1963134"/>
              <a:gd name="connsiteY5" fmla="*/ 232051 h 348368"/>
              <a:gd name="connsiteX6" fmla="*/ 560399 w 1963134"/>
              <a:gd name="connsiteY6" fmla="*/ 216875 h 348368"/>
              <a:gd name="connsiteX7" fmla="*/ 171675 w 1963134"/>
              <a:gd name="connsiteY7" fmla="*/ 163262 h 348368"/>
              <a:gd name="connsiteX0" fmla="*/ 171675 w 1963134"/>
              <a:gd name="connsiteY0" fmla="*/ 163262 h 301464"/>
              <a:gd name="connsiteX1" fmla="*/ 0 w 1963134"/>
              <a:gd name="connsiteY1" fmla="*/ 0 h 301464"/>
              <a:gd name="connsiteX2" fmla="*/ 1963134 w 1963134"/>
              <a:gd name="connsiteY2" fmla="*/ 3232 h 301464"/>
              <a:gd name="connsiteX3" fmla="*/ 1809323 w 1963134"/>
              <a:gd name="connsiteY3" fmla="*/ 261577 h 301464"/>
              <a:gd name="connsiteX4" fmla="*/ 1557529 w 1963134"/>
              <a:gd name="connsiteY4" fmla="*/ 301464 h 301464"/>
              <a:gd name="connsiteX5" fmla="*/ 1071487 w 1963134"/>
              <a:gd name="connsiteY5" fmla="*/ 232051 h 301464"/>
              <a:gd name="connsiteX6" fmla="*/ 560399 w 1963134"/>
              <a:gd name="connsiteY6" fmla="*/ 216875 h 301464"/>
              <a:gd name="connsiteX7" fmla="*/ 171675 w 1963134"/>
              <a:gd name="connsiteY7" fmla="*/ 163262 h 301464"/>
              <a:gd name="connsiteX0" fmla="*/ 181894 w 1963134"/>
              <a:gd name="connsiteY0" fmla="*/ 241798 h 301464"/>
              <a:gd name="connsiteX1" fmla="*/ 0 w 1963134"/>
              <a:gd name="connsiteY1" fmla="*/ 0 h 301464"/>
              <a:gd name="connsiteX2" fmla="*/ 1963134 w 1963134"/>
              <a:gd name="connsiteY2" fmla="*/ 3232 h 301464"/>
              <a:gd name="connsiteX3" fmla="*/ 1809323 w 1963134"/>
              <a:gd name="connsiteY3" fmla="*/ 261577 h 301464"/>
              <a:gd name="connsiteX4" fmla="*/ 1557529 w 1963134"/>
              <a:gd name="connsiteY4" fmla="*/ 301464 h 301464"/>
              <a:gd name="connsiteX5" fmla="*/ 1071487 w 1963134"/>
              <a:gd name="connsiteY5" fmla="*/ 232051 h 301464"/>
              <a:gd name="connsiteX6" fmla="*/ 560399 w 1963134"/>
              <a:gd name="connsiteY6" fmla="*/ 216875 h 301464"/>
              <a:gd name="connsiteX7" fmla="*/ 181894 w 1963134"/>
              <a:gd name="connsiteY7" fmla="*/ 241798 h 301464"/>
              <a:gd name="connsiteX0" fmla="*/ 352197 w 2133437"/>
              <a:gd name="connsiteY0" fmla="*/ 241798 h 301464"/>
              <a:gd name="connsiteX1" fmla="*/ 0 w 2133437"/>
              <a:gd name="connsiteY1" fmla="*/ 0 h 301464"/>
              <a:gd name="connsiteX2" fmla="*/ 2133437 w 2133437"/>
              <a:gd name="connsiteY2" fmla="*/ 3232 h 301464"/>
              <a:gd name="connsiteX3" fmla="*/ 1979626 w 2133437"/>
              <a:gd name="connsiteY3" fmla="*/ 261577 h 301464"/>
              <a:gd name="connsiteX4" fmla="*/ 1727832 w 2133437"/>
              <a:gd name="connsiteY4" fmla="*/ 301464 h 301464"/>
              <a:gd name="connsiteX5" fmla="*/ 1241790 w 2133437"/>
              <a:gd name="connsiteY5" fmla="*/ 232051 h 301464"/>
              <a:gd name="connsiteX6" fmla="*/ 730702 w 2133437"/>
              <a:gd name="connsiteY6" fmla="*/ 216875 h 301464"/>
              <a:gd name="connsiteX7" fmla="*/ 352197 w 2133437"/>
              <a:gd name="connsiteY7" fmla="*/ 241798 h 301464"/>
              <a:gd name="connsiteX0" fmla="*/ 352197 w 2133437"/>
              <a:gd name="connsiteY0" fmla="*/ 241798 h 301464"/>
              <a:gd name="connsiteX1" fmla="*/ 0 w 2133437"/>
              <a:gd name="connsiteY1" fmla="*/ 0 h 301464"/>
              <a:gd name="connsiteX2" fmla="*/ 2133437 w 2133437"/>
              <a:gd name="connsiteY2" fmla="*/ 3232 h 301464"/>
              <a:gd name="connsiteX3" fmla="*/ 1979626 w 2133437"/>
              <a:gd name="connsiteY3" fmla="*/ 261577 h 301464"/>
              <a:gd name="connsiteX4" fmla="*/ 1727832 w 2133437"/>
              <a:gd name="connsiteY4" fmla="*/ 301464 h 301464"/>
              <a:gd name="connsiteX5" fmla="*/ 1241790 w 2133437"/>
              <a:gd name="connsiteY5" fmla="*/ 232051 h 301464"/>
              <a:gd name="connsiteX6" fmla="*/ 730702 w 2133437"/>
              <a:gd name="connsiteY6" fmla="*/ 216875 h 301464"/>
              <a:gd name="connsiteX7" fmla="*/ 352197 w 2133437"/>
              <a:gd name="connsiteY7" fmla="*/ 241798 h 301464"/>
              <a:gd name="connsiteX0" fmla="*/ 352197 w 2133437"/>
              <a:gd name="connsiteY0" fmla="*/ 241798 h 311282"/>
              <a:gd name="connsiteX1" fmla="*/ 0 w 2133437"/>
              <a:gd name="connsiteY1" fmla="*/ 0 h 311282"/>
              <a:gd name="connsiteX2" fmla="*/ 2133437 w 2133437"/>
              <a:gd name="connsiteY2" fmla="*/ 3232 h 311282"/>
              <a:gd name="connsiteX3" fmla="*/ 1979626 w 2133437"/>
              <a:gd name="connsiteY3" fmla="*/ 261577 h 311282"/>
              <a:gd name="connsiteX4" fmla="*/ 1489408 w 2133437"/>
              <a:gd name="connsiteY4" fmla="*/ 311282 h 311282"/>
              <a:gd name="connsiteX5" fmla="*/ 1241790 w 2133437"/>
              <a:gd name="connsiteY5" fmla="*/ 232051 h 311282"/>
              <a:gd name="connsiteX6" fmla="*/ 730702 w 2133437"/>
              <a:gd name="connsiteY6" fmla="*/ 216875 h 311282"/>
              <a:gd name="connsiteX7" fmla="*/ 352197 w 2133437"/>
              <a:gd name="connsiteY7" fmla="*/ 241798 h 311282"/>
              <a:gd name="connsiteX0" fmla="*/ 352197 w 2133437"/>
              <a:gd name="connsiteY0" fmla="*/ 241798 h 311282"/>
              <a:gd name="connsiteX1" fmla="*/ 0 w 2133437"/>
              <a:gd name="connsiteY1" fmla="*/ 0 h 311282"/>
              <a:gd name="connsiteX2" fmla="*/ 2133437 w 2133437"/>
              <a:gd name="connsiteY2" fmla="*/ 3232 h 311282"/>
              <a:gd name="connsiteX3" fmla="*/ 1894474 w 2133437"/>
              <a:gd name="connsiteY3" fmla="*/ 192857 h 311282"/>
              <a:gd name="connsiteX4" fmla="*/ 1489408 w 2133437"/>
              <a:gd name="connsiteY4" fmla="*/ 311282 h 311282"/>
              <a:gd name="connsiteX5" fmla="*/ 1241790 w 2133437"/>
              <a:gd name="connsiteY5" fmla="*/ 232051 h 311282"/>
              <a:gd name="connsiteX6" fmla="*/ 730702 w 2133437"/>
              <a:gd name="connsiteY6" fmla="*/ 216875 h 311282"/>
              <a:gd name="connsiteX7" fmla="*/ 352197 w 2133437"/>
              <a:gd name="connsiteY7" fmla="*/ 241798 h 311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3437" h="311282">
                <a:moveTo>
                  <a:pt x="352197" y="241798"/>
                </a:moveTo>
                <a:cubicBezTo>
                  <a:pt x="228656" y="209299"/>
                  <a:pt x="61816" y="83625"/>
                  <a:pt x="0" y="0"/>
                </a:cubicBezTo>
                <a:lnTo>
                  <a:pt x="2133437" y="3232"/>
                </a:lnTo>
                <a:cubicBezTo>
                  <a:pt x="2076771" y="111053"/>
                  <a:pt x="1983541" y="101299"/>
                  <a:pt x="1894474" y="192857"/>
                </a:cubicBezTo>
                <a:lnTo>
                  <a:pt x="1489408" y="311282"/>
                </a:lnTo>
                <a:lnTo>
                  <a:pt x="1241790" y="232051"/>
                </a:lnTo>
                <a:cubicBezTo>
                  <a:pt x="1114823" y="226992"/>
                  <a:pt x="868657" y="318335"/>
                  <a:pt x="730702" y="216875"/>
                </a:cubicBezTo>
                <a:cubicBezTo>
                  <a:pt x="616044" y="212675"/>
                  <a:pt x="466855" y="283121"/>
                  <a:pt x="352197" y="241798"/>
                </a:cubicBezTo>
                <a:close/>
              </a:path>
            </a:pathLst>
          </a:cu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9" name="Graphic 8">
            <a:extLst>
              <a:ext uri="{FF2B5EF4-FFF2-40B4-BE49-F238E27FC236}">
                <a16:creationId xmlns:a16="http://schemas.microsoft.com/office/drawing/2014/main" id="{9AF6F5B0-4540-A890-9843-DC2AE55790C0}"/>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2081" y="6365059"/>
            <a:ext cx="2743101" cy="316522"/>
          </a:xfrm>
          <a:prstGeom prst="rect">
            <a:avLst/>
          </a:prstGeom>
        </p:spPr>
      </p:pic>
    </p:spTree>
    <p:extLst>
      <p:ext uri="{BB962C8B-B14F-4D97-AF65-F5344CB8AC3E}">
        <p14:creationId xmlns:p14="http://schemas.microsoft.com/office/powerpoint/2010/main" val="41066838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accent2"/>
        </a:solidFill>
        <a:effectLst/>
      </p:bgPr>
    </p:bg>
    <p:spTree>
      <p:nvGrpSpPr>
        <p:cNvPr id="1" name=""/>
        <p:cNvGrpSpPr/>
        <p:nvPr/>
      </p:nvGrpSpPr>
      <p:grpSpPr>
        <a:xfrm>
          <a:off x="0" y="0"/>
          <a:ext cx="0" cy="0"/>
          <a:chOff x="0" y="0"/>
          <a:chExt cx="0" cy="0"/>
        </a:xfrm>
      </p:grpSpPr>
      <p:sp>
        <p:nvSpPr>
          <p:cNvPr id="5" name="Rectangle: Single Corner Snipped 7">
            <a:extLst>
              <a:ext uri="{FF2B5EF4-FFF2-40B4-BE49-F238E27FC236}">
                <a16:creationId xmlns:a16="http://schemas.microsoft.com/office/drawing/2014/main" id="{8350047E-7EA6-65C1-D1F4-EF77FBCAF0BF}"/>
              </a:ext>
            </a:extLst>
          </p:cNvPr>
          <p:cNvSpPr>
            <a:spLocks noGrp="1" noRot="1" noMove="1" noResize="1" noEditPoints="1" noAdjustHandles="1" noChangeArrowheads="1" noChangeShapeType="1"/>
          </p:cNvSpPr>
          <p:nvPr userDrawn="1"/>
        </p:nvSpPr>
        <p:spPr>
          <a:xfrm>
            <a:off x="0" y="-16041"/>
            <a:ext cx="8867274" cy="6914148"/>
          </a:xfrm>
          <a:custGeom>
            <a:avLst/>
            <a:gdLst>
              <a:gd name="connsiteX0" fmla="*/ 0 w 4584032"/>
              <a:gd name="connsiteY0" fmla="*/ 0 h 6858000"/>
              <a:gd name="connsiteX1" fmla="*/ 3820011 w 4584032"/>
              <a:gd name="connsiteY1" fmla="*/ 0 h 6858000"/>
              <a:gd name="connsiteX2" fmla="*/ 4584032 w 4584032"/>
              <a:gd name="connsiteY2" fmla="*/ 764021 h 6858000"/>
              <a:gd name="connsiteX3" fmla="*/ 4584032 w 4584032"/>
              <a:gd name="connsiteY3" fmla="*/ 6858000 h 6858000"/>
              <a:gd name="connsiteX4" fmla="*/ 0 w 4584032"/>
              <a:gd name="connsiteY4" fmla="*/ 6858000 h 6858000"/>
              <a:gd name="connsiteX5" fmla="*/ 0 w 4584032"/>
              <a:gd name="connsiteY5" fmla="*/ 0 h 6858000"/>
              <a:gd name="connsiteX0" fmla="*/ 0 w 4584032"/>
              <a:gd name="connsiteY0" fmla="*/ 0 h 6858000"/>
              <a:gd name="connsiteX1" fmla="*/ 3820011 w 4584032"/>
              <a:gd name="connsiteY1" fmla="*/ 0 h 6858000"/>
              <a:gd name="connsiteX2" fmla="*/ 4584032 w 4584032"/>
              <a:gd name="connsiteY2" fmla="*/ 764021 h 6858000"/>
              <a:gd name="connsiteX3" fmla="*/ 4584032 w 4584032"/>
              <a:gd name="connsiteY3" fmla="*/ 1438581 h 6858000"/>
              <a:gd name="connsiteX4" fmla="*/ 4584032 w 4584032"/>
              <a:gd name="connsiteY4" fmla="*/ 6858000 h 6858000"/>
              <a:gd name="connsiteX5" fmla="*/ 0 w 4584032"/>
              <a:gd name="connsiteY5" fmla="*/ 6858000 h 6858000"/>
              <a:gd name="connsiteX6" fmla="*/ 0 w 4584032"/>
              <a:gd name="connsiteY6" fmla="*/ 0 h 6858000"/>
              <a:gd name="connsiteX0" fmla="*/ 0 w 4584032"/>
              <a:gd name="connsiteY0" fmla="*/ 0 h 6858000"/>
              <a:gd name="connsiteX1" fmla="*/ 3820011 w 4584032"/>
              <a:gd name="connsiteY1" fmla="*/ 0 h 6858000"/>
              <a:gd name="connsiteX2" fmla="*/ 4584032 w 4584032"/>
              <a:gd name="connsiteY2" fmla="*/ 764021 h 6858000"/>
              <a:gd name="connsiteX3" fmla="*/ 4584032 w 4584032"/>
              <a:gd name="connsiteY3" fmla="*/ 1438581 h 6858000"/>
              <a:gd name="connsiteX4" fmla="*/ 4584032 w 4584032"/>
              <a:gd name="connsiteY4" fmla="*/ 4061465 h 6858000"/>
              <a:gd name="connsiteX5" fmla="*/ 4584032 w 4584032"/>
              <a:gd name="connsiteY5" fmla="*/ 6858000 h 6858000"/>
              <a:gd name="connsiteX6" fmla="*/ 0 w 4584032"/>
              <a:gd name="connsiteY6" fmla="*/ 6858000 h 6858000"/>
              <a:gd name="connsiteX7" fmla="*/ 0 w 4584032"/>
              <a:gd name="connsiteY7" fmla="*/ 0 h 6858000"/>
              <a:gd name="connsiteX0" fmla="*/ 0 w 4584032"/>
              <a:gd name="connsiteY0" fmla="*/ 0 h 6858000"/>
              <a:gd name="connsiteX1" fmla="*/ 3820011 w 4584032"/>
              <a:gd name="connsiteY1" fmla="*/ 0 h 6858000"/>
              <a:gd name="connsiteX2" fmla="*/ 4584032 w 4584032"/>
              <a:gd name="connsiteY2" fmla="*/ 764021 h 6858000"/>
              <a:gd name="connsiteX3" fmla="*/ 4584032 w 4584032"/>
              <a:gd name="connsiteY3" fmla="*/ 1438581 h 6858000"/>
              <a:gd name="connsiteX4" fmla="*/ 4584032 w 4584032"/>
              <a:gd name="connsiteY4" fmla="*/ 4061465 h 6858000"/>
              <a:gd name="connsiteX5" fmla="*/ 4547937 w 4584032"/>
              <a:gd name="connsiteY5" fmla="*/ 5565412 h 6858000"/>
              <a:gd name="connsiteX6" fmla="*/ 4584032 w 4584032"/>
              <a:gd name="connsiteY6" fmla="*/ 6858000 h 6858000"/>
              <a:gd name="connsiteX7" fmla="*/ 0 w 4584032"/>
              <a:gd name="connsiteY7" fmla="*/ 6858000 h 6858000"/>
              <a:gd name="connsiteX8" fmla="*/ 0 w 4584032"/>
              <a:gd name="connsiteY8" fmla="*/ 0 h 6858000"/>
              <a:gd name="connsiteX0" fmla="*/ 0 w 4692316"/>
              <a:gd name="connsiteY0" fmla="*/ 0 h 6858000"/>
              <a:gd name="connsiteX1" fmla="*/ 3820011 w 4692316"/>
              <a:gd name="connsiteY1" fmla="*/ 0 h 6858000"/>
              <a:gd name="connsiteX2" fmla="*/ 4584032 w 4692316"/>
              <a:gd name="connsiteY2" fmla="*/ 764021 h 6858000"/>
              <a:gd name="connsiteX3" fmla="*/ 4584032 w 4692316"/>
              <a:gd name="connsiteY3" fmla="*/ 1438581 h 6858000"/>
              <a:gd name="connsiteX4" fmla="*/ 4584032 w 4692316"/>
              <a:gd name="connsiteY4" fmla="*/ 4061465 h 6858000"/>
              <a:gd name="connsiteX5" fmla="*/ 4692316 w 4692316"/>
              <a:gd name="connsiteY5" fmla="*/ 5697759 h 6858000"/>
              <a:gd name="connsiteX6" fmla="*/ 4584032 w 4692316"/>
              <a:gd name="connsiteY6" fmla="*/ 6858000 h 6858000"/>
              <a:gd name="connsiteX7" fmla="*/ 0 w 4692316"/>
              <a:gd name="connsiteY7" fmla="*/ 6858000 h 6858000"/>
              <a:gd name="connsiteX8" fmla="*/ 0 w 4692316"/>
              <a:gd name="connsiteY8" fmla="*/ 0 h 6858000"/>
              <a:gd name="connsiteX0" fmla="*/ 0 w 4692316"/>
              <a:gd name="connsiteY0" fmla="*/ 0 h 6858000"/>
              <a:gd name="connsiteX1" fmla="*/ 3820011 w 4692316"/>
              <a:gd name="connsiteY1" fmla="*/ 0 h 6858000"/>
              <a:gd name="connsiteX2" fmla="*/ 4584032 w 4692316"/>
              <a:gd name="connsiteY2" fmla="*/ 764021 h 6858000"/>
              <a:gd name="connsiteX3" fmla="*/ 4451685 w 4692316"/>
              <a:gd name="connsiteY3" fmla="*/ 2352981 h 6858000"/>
              <a:gd name="connsiteX4" fmla="*/ 4584032 w 4692316"/>
              <a:gd name="connsiteY4" fmla="*/ 4061465 h 6858000"/>
              <a:gd name="connsiteX5" fmla="*/ 4692316 w 4692316"/>
              <a:gd name="connsiteY5" fmla="*/ 5697759 h 6858000"/>
              <a:gd name="connsiteX6" fmla="*/ 4584032 w 4692316"/>
              <a:gd name="connsiteY6" fmla="*/ 6858000 h 6858000"/>
              <a:gd name="connsiteX7" fmla="*/ 0 w 4692316"/>
              <a:gd name="connsiteY7" fmla="*/ 6858000 h 6858000"/>
              <a:gd name="connsiteX8" fmla="*/ 0 w 4692316"/>
              <a:gd name="connsiteY8" fmla="*/ 0 h 6858000"/>
              <a:gd name="connsiteX0" fmla="*/ 0 w 4692316"/>
              <a:gd name="connsiteY0" fmla="*/ 0 h 6858000"/>
              <a:gd name="connsiteX1" fmla="*/ 3820011 w 4692316"/>
              <a:gd name="connsiteY1" fmla="*/ 0 h 6858000"/>
              <a:gd name="connsiteX2" fmla="*/ 4307306 w 4692316"/>
              <a:gd name="connsiteY2" fmla="*/ 860274 h 6858000"/>
              <a:gd name="connsiteX3" fmla="*/ 4451685 w 4692316"/>
              <a:gd name="connsiteY3" fmla="*/ 2352981 h 6858000"/>
              <a:gd name="connsiteX4" fmla="*/ 4584032 w 4692316"/>
              <a:gd name="connsiteY4" fmla="*/ 4061465 h 6858000"/>
              <a:gd name="connsiteX5" fmla="*/ 4692316 w 4692316"/>
              <a:gd name="connsiteY5" fmla="*/ 5697759 h 6858000"/>
              <a:gd name="connsiteX6" fmla="*/ 4584032 w 4692316"/>
              <a:gd name="connsiteY6" fmla="*/ 6858000 h 6858000"/>
              <a:gd name="connsiteX7" fmla="*/ 0 w 4692316"/>
              <a:gd name="connsiteY7" fmla="*/ 6858000 h 6858000"/>
              <a:gd name="connsiteX8" fmla="*/ 0 w 4692316"/>
              <a:gd name="connsiteY8" fmla="*/ 0 h 6858000"/>
              <a:gd name="connsiteX0" fmla="*/ 0 w 4788569"/>
              <a:gd name="connsiteY0" fmla="*/ 0 h 6858000"/>
              <a:gd name="connsiteX1" fmla="*/ 3820011 w 4788569"/>
              <a:gd name="connsiteY1" fmla="*/ 0 h 6858000"/>
              <a:gd name="connsiteX2" fmla="*/ 4307306 w 4788569"/>
              <a:gd name="connsiteY2" fmla="*/ 860274 h 6858000"/>
              <a:gd name="connsiteX3" fmla="*/ 4451685 w 4788569"/>
              <a:gd name="connsiteY3" fmla="*/ 2352981 h 6858000"/>
              <a:gd name="connsiteX4" fmla="*/ 4788569 w 4788569"/>
              <a:gd name="connsiteY4" fmla="*/ 4001307 h 6858000"/>
              <a:gd name="connsiteX5" fmla="*/ 4692316 w 4788569"/>
              <a:gd name="connsiteY5" fmla="*/ 5697759 h 6858000"/>
              <a:gd name="connsiteX6" fmla="*/ 4584032 w 4788569"/>
              <a:gd name="connsiteY6" fmla="*/ 6858000 h 6858000"/>
              <a:gd name="connsiteX7" fmla="*/ 0 w 4788569"/>
              <a:gd name="connsiteY7" fmla="*/ 6858000 h 6858000"/>
              <a:gd name="connsiteX8" fmla="*/ 0 w 4788569"/>
              <a:gd name="connsiteY8" fmla="*/ 0 h 6858000"/>
              <a:gd name="connsiteX0" fmla="*/ 0 w 4812632"/>
              <a:gd name="connsiteY0" fmla="*/ 0 h 6858000"/>
              <a:gd name="connsiteX1" fmla="*/ 3820011 w 4812632"/>
              <a:gd name="connsiteY1" fmla="*/ 0 h 6858000"/>
              <a:gd name="connsiteX2" fmla="*/ 4307306 w 4812632"/>
              <a:gd name="connsiteY2" fmla="*/ 860274 h 6858000"/>
              <a:gd name="connsiteX3" fmla="*/ 4451685 w 4812632"/>
              <a:gd name="connsiteY3" fmla="*/ 2352981 h 6858000"/>
              <a:gd name="connsiteX4" fmla="*/ 4788569 w 4812632"/>
              <a:gd name="connsiteY4" fmla="*/ 4001307 h 6858000"/>
              <a:gd name="connsiteX5" fmla="*/ 4812632 w 4812632"/>
              <a:gd name="connsiteY5" fmla="*/ 5697759 h 6858000"/>
              <a:gd name="connsiteX6" fmla="*/ 4584032 w 4812632"/>
              <a:gd name="connsiteY6" fmla="*/ 6858000 h 6858000"/>
              <a:gd name="connsiteX7" fmla="*/ 0 w 4812632"/>
              <a:gd name="connsiteY7" fmla="*/ 6858000 h 6858000"/>
              <a:gd name="connsiteX8" fmla="*/ 0 w 4812632"/>
              <a:gd name="connsiteY8" fmla="*/ 0 h 6858000"/>
              <a:gd name="connsiteX0" fmla="*/ 0 w 5005137"/>
              <a:gd name="connsiteY0" fmla="*/ 0 h 6858000"/>
              <a:gd name="connsiteX1" fmla="*/ 3820011 w 5005137"/>
              <a:gd name="connsiteY1" fmla="*/ 0 h 6858000"/>
              <a:gd name="connsiteX2" fmla="*/ 4307306 w 5005137"/>
              <a:gd name="connsiteY2" fmla="*/ 860274 h 6858000"/>
              <a:gd name="connsiteX3" fmla="*/ 4451685 w 5005137"/>
              <a:gd name="connsiteY3" fmla="*/ 2352981 h 6858000"/>
              <a:gd name="connsiteX4" fmla="*/ 5005137 w 5005137"/>
              <a:gd name="connsiteY4" fmla="*/ 3868960 h 6858000"/>
              <a:gd name="connsiteX5" fmla="*/ 4812632 w 5005137"/>
              <a:gd name="connsiteY5" fmla="*/ 5697759 h 6858000"/>
              <a:gd name="connsiteX6" fmla="*/ 4584032 w 5005137"/>
              <a:gd name="connsiteY6" fmla="*/ 6858000 h 6858000"/>
              <a:gd name="connsiteX7" fmla="*/ 0 w 5005137"/>
              <a:gd name="connsiteY7" fmla="*/ 6858000 h 6858000"/>
              <a:gd name="connsiteX8" fmla="*/ 0 w 5005137"/>
              <a:gd name="connsiteY8" fmla="*/ 0 h 6858000"/>
              <a:gd name="connsiteX0" fmla="*/ 0 w 5005137"/>
              <a:gd name="connsiteY0" fmla="*/ 0 h 6858000"/>
              <a:gd name="connsiteX1" fmla="*/ 3567348 w 5005137"/>
              <a:gd name="connsiteY1" fmla="*/ 0 h 6858000"/>
              <a:gd name="connsiteX2" fmla="*/ 4307306 w 5005137"/>
              <a:gd name="connsiteY2" fmla="*/ 860274 h 6858000"/>
              <a:gd name="connsiteX3" fmla="*/ 4451685 w 5005137"/>
              <a:gd name="connsiteY3" fmla="*/ 2352981 h 6858000"/>
              <a:gd name="connsiteX4" fmla="*/ 5005137 w 5005137"/>
              <a:gd name="connsiteY4" fmla="*/ 3868960 h 6858000"/>
              <a:gd name="connsiteX5" fmla="*/ 4812632 w 5005137"/>
              <a:gd name="connsiteY5" fmla="*/ 5697759 h 6858000"/>
              <a:gd name="connsiteX6" fmla="*/ 4584032 w 5005137"/>
              <a:gd name="connsiteY6" fmla="*/ 6858000 h 6858000"/>
              <a:gd name="connsiteX7" fmla="*/ 0 w 5005137"/>
              <a:gd name="connsiteY7" fmla="*/ 6858000 h 6858000"/>
              <a:gd name="connsiteX8" fmla="*/ 0 w 5005137"/>
              <a:gd name="connsiteY8" fmla="*/ 0 h 6858000"/>
              <a:gd name="connsiteX0" fmla="*/ 0 w 5005137"/>
              <a:gd name="connsiteY0" fmla="*/ 0 h 6858000"/>
              <a:gd name="connsiteX1" fmla="*/ 3567348 w 5005137"/>
              <a:gd name="connsiteY1" fmla="*/ 0 h 6858000"/>
              <a:gd name="connsiteX2" fmla="*/ 4054643 w 5005137"/>
              <a:gd name="connsiteY2" fmla="*/ 788085 h 6858000"/>
              <a:gd name="connsiteX3" fmla="*/ 4451685 w 5005137"/>
              <a:gd name="connsiteY3" fmla="*/ 2352981 h 6858000"/>
              <a:gd name="connsiteX4" fmla="*/ 5005137 w 5005137"/>
              <a:gd name="connsiteY4" fmla="*/ 3868960 h 6858000"/>
              <a:gd name="connsiteX5" fmla="*/ 4812632 w 5005137"/>
              <a:gd name="connsiteY5" fmla="*/ 5697759 h 6858000"/>
              <a:gd name="connsiteX6" fmla="*/ 4584032 w 5005137"/>
              <a:gd name="connsiteY6" fmla="*/ 6858000 h 6858000"/>
              <a:gd name="connsiteX7" fmla="*/ 0 w 5005137"/>
              <a:gd name="connsiteY7" fmla="*/ 6858000 h 6858000"/>
              <a:gd name="connsiteX8" fmla="*/ 0 w 5005137"/>
              <a:gd name="connsiteY8" fmla="*/ 0 h 6858000"/>
              <a:gd name="connsiteX0" fmla="*/ 0 w 4969043"/>
              <a:gd name="connsiteY0" fmla="*/ 0 h 6858000"/>
              <a:gd name="connsiteX1" fmla="*/ 3567348 w 4969043"/>
              <a:gd name="connsiteY1" fmla="*/ 0 h 6858000"/>
              <a:gd name="connsiteX2" fmla="*/ 4054643 w 4969043"/>
              <a:gd name="connsiteY2" fmla="*/ 788085 h 6858000"/>
              <a:gd name="connsiteX3" fmla="*/ 4451685 w 4969043"/>
              <a:gd name="connsiteY3" fmla="*/ 2352981 h 6858000"/>
              <a:gd name="connsiteX4" fmla="*/ 4969043 w 4969043"/>
              <a:gd name="connsiteY4" fmla="*/ 3508013 h 6858000"/>
              <a:gd name="connsiteX5" fmla="*/ 4812632 w 4969043"/>
              <a:gd name="connsiteY5" fmla="*/ 5697759 h 6858000"/>
              <a:gd name="connsiteX6" fmla="*/ 4584032 w 4969043"/>
              <a:gd name="connsiteY6" fmla="*/ 6858000 h 6858000"/>
              <a:gd name="connsiteX7" fmla="*/ 0 w 4969043"/>
              <a:gd name="connsiteY7" fmla="*/ 6858000 h 6858000"/>
              <a:gd name="connsiteX8" fmla="*/ 0 w 4969043"/>
              <a:gd name="connsiteY8" fmla="*/ 0 h 6858000"/>
              <a:gd name="connsiteX0" fmla="*/ 0 w 4981074"/>
              <a:gd name="connsiteY0" fmla="*/ 0 h 6858000"/>
              <a:gd name="connsiteX1" fmla="*/ 3567348 w 4981074"/>
              <a:gd name="connsiteY1" fmla="*/ 0 h 6858000"/>
              <a:gd name="connsiteX2" fmla="*/ 4054643 w 4981074"/>
              <a:gd name="connsiteY2" fmla="*/ 788085 h 6858000"/>
              <a:gd name="connsiteX3" fmla="*/ 4451685 w 4981074"/>
              <a:gd name="connsiteY3" fmla="*/ 2352981 h 6858000"/>
              <a:gd name="connsiteX4" fmla="*/ 4969043 w 4981074"/>
              <a:gd name="connsiteY4" fmla="*/ 3508013 h 6858000"/>
              <a:gd name="connsiteX5" fmla="*/ 4981074 w 4981074"/>
              <a:gd name="connsiteY5" fmla="*/ 5421033 h 6858000"/>
              <a:gd name="connsiteX6" fmla="*/ 4584032 w 4981074"/>
              <a:gd name="connsiteY6" fmla="*/ 6858000 h 6858000"/>
              <a:gd name="connsiteX7" fmla="*/ 0 w 4981074"/>
              <a:gd name="connsiteY7" fmla="*/ 6858000 h 6858000"/>
              <a:gd name="connsiteX8" fmla="*/ 0 w 4981074"/>
              <a:gd name="connsiteY8" fmla="*/ 0 h 6858000"/>
              <a:gd name="connsiteX0" fmla="*/ 0 w 5281902"/>
              <a:gd name="connsiteY0" fmla="*/ 0 h 6858000"/>
              <a:gd name="connsiteX1" fmla="*/ 3567348 w 5281902"/>
              <a:gd name="connsiteY1" fmla="*/ 0 h 6858000"/>
              <a:gd name="connsiteX2" fmla="*/ 4054643 w 5281902"/>
              <a:gd name="connsiteY2" fmla="*/ 788085 h 6858000"/>
              <a:gd name="connsiteX3" fmla="*/ 4451685 w 5281902"/>
              <a:gd name="connsiteY3" fmla="*/ 2352981 h 6858000"/>
              <a:gd name="connsiteX4" fmla="*/ 5281864 w 5281902"/>
              <a:gd name="connsiteY4" fmla="*/ 3640360 h 6858000"/>
              <a:gd name="connsiteX5" fmla="*/ 4981074 w 5281902"/>
              <a:gd name="connsiteY5" fmla="*/ 5421033 h 6858000"/>
              <a:gd name="connsiteX6" fmla="*/ 4584032 w 5281902"/>
              <a:gd name="connsiteY6" fmla="*/ 6858000 h 6858000"/>
              <a:gd name="connsiteX7" fmla="*/ 0 w 5281902"/>
              <a:gd name="connsiteY7" fmla="*/ 6858000 h 6858000"/>
              <a:gd name="connsiteX8" fmla="*/ 0 w 5281902"/>
              <a:gd name="connsiteY8" fmla="*/ 0 h 6858000"/>
              <a:gd name="connsiteX0" fmla="*/ 0 w 5282446"/>
              <a:gd name="connsiteY0" fmla="*/ 0 h 6858000"/>
              <a:gd name="connsiteX1" fmla="*/ 3567348 w 5282446"/>
              <a:gd name="connsiteY1" fmla="*/ 0 h 6858000"/>
              <a:gd name="connsiteX2" fmla="*/ 4054643 w 5282446"/>
              <a:gd name="connsiteY2" fmla="*/ 788085 h 6858000"/>
              <a:gd name="connsiteX3" fmla="*/ 4451685 w 5282446"/>
              <a:gd name="connsiteY3" fmla="*/ 2352981 h 6858000"/>
              <a:gd name="connsiteX4" fmla="*/ 5281864 w 5282446"/>
              <a:gd name="connsiteY4" fmla="*/ 3640360 h 6858000"/>
              <a:gd name="connsiteX5" fmla="*/ 4981074 w 5282446"/>
              <a:gd name="connsiteY5" fmla="*/ 5421033 h 6858000"/>
              <a:gd name="connsiteX6" fmla="*/ 4584032 w 5282446"/>
              <a:gd name="connsiteY6" fmla="*/ 6858000 h 6858000"/>
              <a:gd name="connsiteX7" fmla="*/ 0 w 5282446"/>
              <a:gd name="connsiteY7" fmla="*/ 6858000 h 6858000"/>
              <a:gd name="connsiteX8" fmla="*/ 0 w 5282446"/>
              <a:gd name="connsiteY8" fmla="*/ 0 h 6858000"/>
              <a:gd name="connsiteX0" fmla="*/ 0 w 5283215"/>
              <a:gd name="connsiteY0" fmla="*/ 0 h 6858000"/>
              <a:gd name="connsiteX1" fmla="*/ 3567348 w 5283215"/>
              <a:gd name="connsiteY1" fmla="*/ 0 h 6858000"/>
              <a:gd name="connsiteX2" fmla="*/ 4054643 w 5283215"/>
              <a:gd name="connsiteY2" fmla="*/ 788085 h 6858000"/>
              <a:gd name="connsiteX3" fmla="*/ 4451685 w 5283215"/>
              <a:gd name="connsiteY3" fmla="*/ 2352981 h 6858000"/>
              <a:gd name="connsiteX4" fmla="*/ 5281864 w 5283215"/>
              <a:gd name="connsiteY4" fmla="*/ 3640360 h 6858000"/>
              <a:gd name="connsiteX5" fmla="*/ 4981074 w 5283215"/>
              <a:gd name="connsiteY5" fmla="*/ 5421033 h 6858000"/>
              <a:gd name="connsiteX6" fmla="*/ 4584032 w 5283215"/>
              <a:gd name="connsiteY6" fmla="*/ 6858000 h 6858000"/>
              <a:gd name="connsiteX7" fmla="*/ 0 w 5283215"/>
              <a:gd name="connsiteY7" fmla="*/ 6858000 h 6858000"/>
              <a:gd name="connsiteX8" fmla="*/ 0 w 5283215"/>
              <a:gd name="connsiteY8" fmla="*/ 0 h 6858000"/>
              <a:gd name="connsiteX0" fmla="*/ 0 w 5281864"/>
              <a:gd name="connsiteY0" fmla="*/ 0 h 6858000"/>
              <a:gd name="connsiteX1" fmla="*/ 3567348 w 5281864"/>
              <a:gd name="connsiteY1" fmla="*/ 0 h 6858000"/>
              <a:gd name="connsiteX2" fmla="*/ 4054643 w 5281864"/>
              <a:gd name="connsiteY2" fmla="*/ 788085 h 6858000"/>
              <a:gd name="connsiteX3" fmla="*/ 4451685 w 5281864"/>
              <a:gd name="connsiteY3" fmla="*/ 2352981 h 6858000"/>
              <a:gd name="connsiteX4" fmla="*/ 5281864 w 5281864"/>
              <a:gd name="connsiteY4" fmla="*/ 3640360 h 6858000"/>
              <a:gd name="connsiteX5" fmla="*/ 4981074 w 5281864"/>
              <a:gd name="connsiteY5" fmla="*/ 5421033 h 6858000"/>
              <a:gd name="connsiteX6" fmla="*/ 4584032 w 5281864"/>
              <a:gd name="connsiteY6" fmla="*/ 6858000 h 6858000"/>
              <a:gd name="connsiteX7" fmla="*/ 0 w 5281864"/>
              <a:gd name="connsiteY7" fmla="*/ 6858000 h 6858000"/>
              <a:gd name="connsiteX8" fmla="*/ 0 w 5281864"/>
              <a:gd name="connsiteY8" fmla="*/ 0 h 6858000"/>
              <a:gd name="connsiteX0" fmla="*/ 0 w 5281864"/>
              <a:gd name="connsiteY0" fmla="*/ 0 h 6858000"/>
              <a:gd name="connsiteX1" fmla="*/ 3567348 w 5281864"/>
              <a:gd name="connsiteY1" fmla="*/ 0 h 6858000"/>
              <a:gd name="connsiteX2" fmla="*/ 4054643 w 5281864"/>
              <a:gd name="connsiteY2" fmla="*/ 788085 h 6858000"/>
              <a:gd name="connsiteX3" fmla="*/ 4451685 w 5281864"/>
              <a:gd name="connsiteY3" fmla="*/ 2352981 h 6858000"/>
              <a:gd name="connsiteX4" fmla="*/ 5281864 w 5281864"/>
              <a:gd name="connsiteY4" fmla="*/ 3640360 h 6858000"/>
              <a:gd name="connsiteX5" fmla="*/ 4981074 w 5281864"/>
              <a:gd name="connsiteY5" fmla="*/ 5421033 h 6858000"/>
              <a:gd name="connsiteX6" fmla="*/ 4584032 w 5281864"/>
              <a:gd name="connsiteY6" fmla="*/ 6858000 h 6858000"/>
              <a:gd name="connsiteX7" fmla="*/ 0 w 5281864"/>
              <a:gd name="connsiteY7" fmla="*/ 6858000 h 6858000"/>
              <a:gd name="connsiteX8" fmla="*/ 0 w 5281864"/>
              <a:gd name="connsiteY8" fmla="*/ 0 h 6858000"/>
              <a:gd name="connsiteX0" fmla="*/ 0 w 5281864"/>
              <a:gd name="connsiteY0" fmla="*/ 0 h 6858000"/>
              <a:gd name="connsiteX1" fmla="*/ 3567348 w 5281864"/>
              <a:gd name="connsiteY1" fmla="*/ 0 h 6858000"/>
              <a:gd name="connsiteX2" fmla="*/ 4054643 w 5281864"/>
              <a:gd name="connsiteY2" fmla="*/ 788085 h 6858000"/>
              <a:gd name="connsiteX3" fmla="*/ 4451685 w 5281864"/>
              <a:gd name="connsiteY3" fmla="*/ 2352981 h 6858000"/>
              <a:gd name="connsiteX4" fmla="*/ 5281864 w 5281864"/>
              <a:gd name="connsiteY4" fmla="*/ 3640360 h 6858000"/>
              <a:gd name="connsiteX5" fmla="*/ 4981074 w 5281864"/>
              <a:gd name="connsiteY5" fmla="*/ 5421033 h 6858000"/>
              <a:gd name="connsiteX6" fmla="*/ 4704347 w 5281864"/>
              <a:gd name="connsiteY6" fmla="*/ 6845969 h 6858000"/>
              <a:gd name="connsiteX7" fmla="*/ 0 w 5281864"/>
              <a:gd name="connsiteY7" fmla="*/ 6858000 h 6858000"/>
              <a:gd name="connsiteX8" fmla="*/ 0 w 5281864"/>
              <a:gd name="connsiteY8" fmla="*/ 0 h 6858000"/>
              <a:gd name="connsiteX0" fmla="*/ 0 w 5281864"/>
              <a:gd name="connsiteY0" fmla="*/ 0 h 6870032"/>
              <a:gd name="connsiteX1" fmla="*/ 3567348 w 5281864"/>
              <a:gd name="connsiteY1" fmla="*/ 0 h 6870032"/>
              <a:gd name="connsiteX2" fmla="*/ 4054643 w 5281864"/>
              <a:gd name="connsiteY2" fmla="*/ 788085 h 6870032"/>
              <a:gd name="connsiteX3" fmla="*/ 4451685 w 5281864"/>
              <a:gd name="connsiteY3" fmla="*/ 2352981 h 6870032"/>
              <a:gd name="connsiteX4" fmla="*/ 5281864 w 5281864"/>
              <a:gd name="connsiteY4" fmla="*/ 3640360 h 6870032"/>
              <a:gd name="connsiteX5" fmla="*/ 4981074 w 5281864"/>
              <a:gd name="connsiteY5" fmla="*/ 5421033 h 6870032"/>
              <a:gd name="connsiteX6" fmla="*/ 4704347 w 5281864"/>
              <a:gd name="connsiteY6" fmla="*/ 6870032 h 6870032"/>
              <a:gd name="connsiteX7" fmla="*/ 0 w 5281864"/>
              <a:gd name="connsiteY7" fmla="*/ 6858000 h 6870032"/>
              <a:gd name="connsiteX8" fmla="*/ 0 w 5281864"/>
              <a:gd name="connsiteY8" fmla="*/ 0 h 6870032"/>
              <a:gd name="connsiteX0" fmla="*/ 0 w 5281864"/>
              <a:gd name="connsiteY0" fmla="*/ 0 h 6870032"/>
              <a:gd name="connsiteX1" fmla="*/ 3567348 w 5281864"/>
              <a:gd name="connsiteY1" fmla="*/ 0 h 6870032"/>
              <a:gd name="connsiteX2" fmla="*/ 4054643 w 5281864"/>
              <a:gd name="connsiteY2" fmla="*/ 788085 h 6870032"/>
              <a:gd name="connsiteX3" fmla="*/ 4451685 w 5281864"/>
              <a:gd name="connsiteY3" fmla="*/ 2352981 h 6870032"/>
              <a:gd name="connsiteX4" fmla="*/ 5281864 w 5281864"/>
              <a:gd name="connsiteY4" fmla="*/ 3640360 h 6870032"/>
              <a:gd name="connsiteX5" fmla="*/ 4788568 w 5281864"/>
              <a:gd name="connsiteY5" fmla="*/ 5457127 h 6870032"/>
              <a:gd name="connsiteX6" fmla="*/ 4704347 w 5281864"/>
              <a:gd name="connsiteY6" fmla="*/ 6870032 h 6870032"/>
              <a:gd name="connsiteX7" fmla="*/ 0 w 5281864"/>
              <a:gd name="connsiteY7" fmla="*/ 6858000 h 6870032"/>
              <a:gd name="connsiteX8" fmla="*/ 0 w 5281864"/>
              <a:gd name="connsiteY8" fmla="*/ 0 h 6870032"/>
              <a:gd name="connsiteX0" fmla="*/ 0 w 5281864"/>
              <a:gd name="connsiteY0" fmla="*/ 0 h 6870032"/>
              <a:gd name="connsiteX1" fmla="*/ 3567348 w 5281864"/>
              <a:gd name="connsiteY1" fmla="*/ 0 h 6870032"/>
              <a:gd name="connsiteX2" fmla="*/ 4054643 w 5281864"/>
              <a:gd name="connsiteY2" fmla="*/ 788085 h 6870032"/>
              <a:gd name="connsiteX3" fmla="*/ 4451685 w 5281864"/>
              <a:gd name="connsiteY3" fmla="*/ 2352981 h 6870032"/>
              <a:gd name="connsiteX4" fmla="*/ 5281864 w 5281864"/>
              <a:gd name="connsiteY4" fmla="*/ 3640360 h 6870032"/>
              <a:gd name="connsiteX5" fmla="*/ 4788568 w 5281864"/>
              <a:gd name="connsiteY5" fmla="*/ 5457127 h 6870032"/>
              <a:gd name="connsiteX6" fmla="*/ 5041231 w 5281864"/>
              <a:gd name="connsiteY6" fmla="*/ 6870032 h 6870032"/>
              <a:gd name="connsiteX7" fmla="*/ 0 w 5281864"/>
              <a:gd name="connsiteY7" fmla="*/ 6858000 h 6870032"/>
              <a:gd name="connsiteX8" fmla="*/ 0 w 5281864"/>
              <a:gd name="connsiteY8" fmla="*/ 0 h 6870032"/>
              <a:gd name="connsiteX0" fmla="*/ 0 w 5281864"/>
              <a:gd name="connsiteY0" fmla="*/ 0 h 6870032"/>
              <a:gd name="connsiteX1" fmla="*/ 3567348 w 5281864"/>
              <a:gd name="connsiteY1" fmla="*/ 0 h 6870032"/>
              <a:gd name="connsiteX2" fmla="*/ 4054643 w 5281864"/>
              <a:gd name="connsiteY2" fmla="*/ 788085 h 6870032"/>
              <a:gd name="connsiteX3" fmla="*/ 4451685 w 5281864"/>
              <a:gd name="connsiteY3" fmla="*/ 2352981 h 6870032"/>
              <a:gd name="connsiteX4" fmla="*/ 5281864 w 5281864"/>
              <a:gd name="connsiteY4" fmla="*/ 3640360 h 6870032"/>
              <a:gd name="connsiteX5" fmla="*/ 4836694 w 5281864"/>
              <a:gd name="connsiteY5" fmla="*/ 5866201 h 6870032"/>
              <a:gd name="connsiteX6" fmla="*/ 5041231 w 5281864"/>
              <a:gd name="connsiteY6" fmla="*/ 6870032 h 6870032"/>
              <a:gd name="connsiteX7" fmla="*/ 0 w 5281864"/>
              <a:gd name="connsiteY7" fmla="*/ 6858000 h 6870032"/>
              <a:gd name="connsiteX8" fmla="*/ 0 w 5281864"/>
              <a:gd name="connsiteY8" fmla="*/ 0 h 6870032"/>
              <a:gd name="connsiteX0" fmla="*/ 0 w 5041231"/>
              <a:gd name="connsiteY0" fmla="*/ 0 h 6870032"/>
              <a:gd name="connsiteX1" fmla="*/ 3567348 w 5041231"/>
              <a:gd name="connsiteY1" fmla="*/ 0 h 6870032"/>
              <a:gd name="connsiteX2" fmla="*/ 4054643 w 5041231"/>
              <a:gd name="connsiteY2" fmla="*/ 788085 h 6870032"/>
              <a:gd name="connsiteX3" fmla="*/ 4451685 w 5041231"/>
              <a:gd name="connsiteY3" fmla="*/ 2352981 h 6870032"/>
              <a:gd name="connsiteX4" fmla="*/ 4764506 w 5041231"/>
              <a:gd name="connsiteY4" fmla="*/ 3760676 h 6870032"/>
              <a:gd name="connsiteX5" fmla="*/ 4836694 w 5041231"/>
              <a:gd name="connsiteY5" fmla="*/ 5866201 h 6870032"/>
              <a:gd name="connsiteX6" fmla="*/ 5041231 w 5041231"/>
              <a:gd name="connsiteY6" fmla="*/ 6870032 h 6870032"/>
              <a:gd name="connsiteX7" fmla="*/ 0 w 5041231"/>
              <a:gd name="connsiteY7" fmla="*/ 6858000 h 6870032"/>
              <a:gd name="connsiteX8" fmla="*/ 0 w 5041231"/>
              <a:gd name="connsiteY8" fmla="*/ 0 h 6870032"/>
              <a:gd name="connsiteX0" fmla="*/ 0 w 5041231"/>
              <a:gd name="connsiteY0" fmla="*/ 0 h 6870032"/>
              <a:gd name="connsiteX1" fmla="*/ 3567348 w 5041231"/>
              <a:gd name="connsiteY1" fmla="*/ 0 h 6870032"/>
              <a:gd name="connsiteX2" fmla="*/ 4054643 w 5041231"/>
              <a:gd name="connsiteY2" fmla="*/ 788085 h 6870032"/>
              <a:gd name="connsiteX3" fmla="*/ 4343401 w 5041231"/>
              <a:gd name="connsiteY3" fmla="*/ 2340949 h 6870032"/>
              <a:gd name="connsiteX4" fmla="*/ 4764506 w 5041231"/>
              <a:gd name="connsiteY4" fmla="*/ 3760676 h 6870032"/>
              <a:gd name="connsiteX5" fmla="*/ 4836694 w 5041231"/>
              <a:gd name="connsiteY5" fmla="*/ 5866201 h 6870032"/>
              <a:gd name="connsiteX6" fmla="*/ 5041231 w 5041231"/>
              <a:gd name="connsiteY6" fmla="*/ 6870032 h 6870032"/>
              <a:gd name="connsiteX7" fmla="*/ 0 w 5041231"/>
              <a:gd name="connsiteY7" fmla="*/ 6858000 h 6870032"/>
              <a:gd name="connsiteX8" fmla="*/ 0 w 5041231"/>
              <a:gd name="connsiteY8" fmla="*/ 0 h 6870032"/>
              <a:gd name="connsiteX0" fmla="*/ 24063 w 5065294"/>
              <a:gd name="connsiteY0" fmla="*/ 0 h 6882063"/>
              <a:gd name="connsiteX1" fmla="*/ 3591411 w 5065294"/>
              <a:gd name="connsiteY1" fmla="*/ 0 h 6882063"/>
              <a:gd name="connsiteX2" fmla="*/ 4078706 w 5065294"/>
              <a:gd name="connsiteY2" fmla="*/ 788085 h 6882063"/>
              <a:gd name="connsiteX3" fmla="*/ 4367464 w 5065294"/>
              <a:gd name="connsiteY3" fmla="*/ 2340949 h 6882063"/>
              <a:gd name="connsiteX4" fmla="*/ 4788569 w 5065294"/>
              <a:gd name="connsiteY4" fmla="*/ 3760676 h 6882063"/>
              <a:gd name="connsiteX5" fmla="*/ 4860757 w 5065294"/>
              <a:gd name="connsiteY5" fmla="*/ 5866201 h 6882063"/>
              <a:gd name="connsiteX6" fmla="*/ 5065294 w 5065294"/>
              <a:gd name="connsiteY6" fmla="*/ 6870032 h 6882063"/>
              <a:gd name="connsiteX7" fmla="*/ 0 w 5065294"/>
              <a:gd name="connsiteY7" fmla="*/ 6882063 h 6882063"/>
              <a:gd name="connsiteX8" fmla="*/ 24063 w 5065294"/>
              <a:gd name="connsiteY8" fmla="*/ 0 h 6882063"/>
              <a:gd name="connsiteX0" fmla="*/ 0 w 5317957"/>
              <a:gd name="connsiteY0" fmla="*/ 0 h 6894095"/>
              <a:gd name="connsiteX1" fmla="*/ 3844074 w 5317957"/>
              <a:gd name="connsiteY1" fmla="*/ 12032 h 6894095"/>
              <a:gd name="connsiteX2" fmla="*/ 4331369 w 5317957"/>
              <a:gd name="connsiteY2" fmla="*/ 800117 h 6894095"/>
              <a:gd name="connsiteX3" fmla="*/ 4620127 w 5317957"/>
              <a:gd name="connsiteY3" fmla="*/ 2352981 h 6894095"/>
              <a:gd name="connsiteX4" fmla="*/ 5041232 w 5317957"/>
              <a:gd name="connsiteY4" fmla="*/ 3772708 h 6894095"/>
              <a:gd name="connsiteX5" fmla="*/ 5113420 w 5317957"/>
              <a:gd name="connsiteY5" fmla="*/ 5878233 h 6894095"/>
              <a:gd name="connsiteX6" fmla="*/ 5317957 w 5317957"/>
              <a:gd name="connsiteY6" fmla="*/ 6882064 h 6894095"/>
              <a:gd name="connsiteX7" fmla="*/ 252663 w 5317957"/>
              <a:gd name="connsiteY7" fmla="*/ 6894095 h 6894095"/>
              <a:gd name="connsiteX8" fmla="*/ 0 w 5317957"/>
              <a:gd name="connsiteY8" fmla="*/ 0 h 6894095"/>
              <a:gd name="connsiteX0" fmla="*/ 0 w 5317957"/>
              <a:gd name="connsiteY0" fmla="*/ 0 h 6894095"/>
              <a:gd name="connsiteX1" fmla="*/ 3844074 w 5317957"/>
              <a:gd name="connsiteY1" fmla="*/ 12032 h 6894095"/>
              <a:gd name="connsiteX2" fmla="*/ 4331369 w 5317957"/>
              <a:gd name="connsiteY2" fmla="*/ 800117 h 6894095"/>
              <a:gd name="connsiteX3" fmla="*/ 4620127 w 5317957"/>
              <a:gd name="connsiteY3" fmla="*/ 2352981 h 6894095"/>
              <a:gd name="connsiteX4" fmla="*/ 5041232 w 5317957"/>
              <a:gd name="connsiteY4" fmla="*/ 3772708 h 6894095"/>
              <a:gd name="connsiteX5" fmla="*/ 5113420 w 5317957"/>
              <a:gd name="connsiteY5" fmla="*/ 5878233 h 6894095"/>
              <a:gd name="connsiteX6" fmla="*/ 5317957 w 5317957"/>
              <a:gd name="connsiteY6" fmla="*/ 6882064 h 6894095"/>
              <a:gd name="connsiteX7" fmla="*/ 0 w 5317957"/>
              <a:gd name="connsiteY7" fmla="*/ 6894095 h 6894095"/>
              <a:gd name="connsiteX8" fmla="*/ 0 w 5317957"/>
              <a:gd name="connsiteY8" fmla="*/ 0 h 6894095"/>
              <a:gd name="connsiteX0" fmla="*/ 10583103 w 15901060"/>
              <a:gd name="connsiteY0" fmla="*/ 0 h 6882064"/>
              <a:gd name="connsiteX1" fmla="*/ 14427177 w 15901060"/>
              <a:gd name="connsiteY1" fmla="*/ 12032 h 6882064"/>
              <a:gd name="connsiteX2" fmla="*/ 14914472 w 15901060"/>
              <a:gd name="connsiteY2" fmla="*/ 800117 h 6882064"/>
              <a:gd name="connsiteX3" fmla="*/ 15203230 w 15901060"/>
              <a:gd name="connsiteY3" fmla="*/ 2352981 h 6882064"/>
              <a:gd name="connsiteX4" fmla="*/ 15624335 w 15901060"/>
              <a:gd name="connsiteY4" fmla="*/ 3772708 h 6882064"/>
              <a:gd name="connsiteX5" fmla="*/ 15696523 w 15901060"/>
              <a:gd name="connsiteY5" fmla="*/ 5878233 h 6882064"/>
              <a:gd name="connsiteX6" fmla="*/ 15901060 w 15901060"/>
              <a:gd name="connsiteY6" fmla="*/ 6882064 h 6882064"/>
              <a:gd name="connsiteX7" fmla="*/ 0 w 15901060"/>
              <a:gd name="connsiteY7" fmla="*/ 6862011 h 6882064"/>
              <a:gd name="connsiteX8" fmla="*/ 10583103 w 15901060"/>
              <a:gd name="connsiteY8" fmla="*/ 0 h 6882064"/>
              <a:gd name="connsiteX0" fmla="*/ 0 w 15901060"/>
              <a:gd name="connsiteY0" fmla="*/ 0 h 6882064"/>
              <a:gd name="connsiteX1" fmla="*/ 14427177 w 15901060"/>
              <a:gd name="connsiteY1" fmla="*/ 12032 h 6882064"/>
              <a:gd name="connsiteX2" fmla="*/ 14914472 w 15901060"/>
              <a:gd name="connsiteY2" fmla="*/ 800117 h 6882064"/>
              <a:gd name="connsiteX3" fmla="*/ 15203230 w 15901060"/>
              <a:gd name="connsiteY3" fmla="*/ 2352981 h 6882064"/>
              <a:gd name="connsiteX4" fmla="*/ 15624335 w 15901060"/>
              <a:gd name="connsiteY4" fmla="*/ 3772708 h 6882064"/>
              <a:gd name="connsiteX5" fmla="*/ 15696523 w 15901060"/>
              <a:gd name="connsiteY5" fmla="*/ 5878233 h 6882064"/>
              <a:gd name="connsiteX6" fmla="*/ 15901060 w 15901060"/>
              <a:gd name="connsiteY6" fmla="*/ 6882064 h 6882064"/>
              <a:gd name="connsiteX7" fmla="*/ 0 w 15901060"/>
              <a:gd name="connsiteY7" fmla="*/ 6862011 h 6882064"/>
              <a:gd name="connsiteX8" fmla="*/ 0 w 15901060"/>
              <a:gd name="connsiteY8" fmla="*/ 0 h 6882064"/>
              <a:gd name="connsiteX0" fmla="*/ 0 w 15901060"/>
              <a:gd name="connsiteY0" fmla="*/ 0 h 6894095"/>
              <a:gd name="connsiteX1" fmla="*/ 14427177 w 15901060"/>
              <a:gd name="connsiteY1" fmla="*/ 12032 h 6894095"/>
              <a:gd name="connsiteX2" fmla="*/ 14914472 w 15901060"/>
              <a:gd name="connsiteY2" fmla="*/ 800117 h 6894095"/>
              <a:gd name="connsiteX3" fmla="*/ 15203230 w 15901060"/>
              <a:gd name="connsiteY3" fmla="*/ 2352981 h 6894095"/>
              <a:gd name="connsiteX4" fmla="*/ 15624335 w 15901060"/>
              <a:gd name="connsiteY4" fmla="*/ 3772708 h 6894095"/>
              <a:gd name="connsiteX5" fmla="*/ 15696523 w 15901060"/>
              <a:gd name="connsiteY5" fmla="*/ 5878233 h 6894095"/>
              <a:gd name="connsiteX6" fmla="*/ 15901060 w 15901060"/>
              <a:gd name="connsiteY6" fmla="*/ 6882064 h 6894095"/>
              <a:gd name="connsiteX7" fmla="*/ 0 w 15901060"/>
              <a:gd name="connsiteY7" fmla="*/ 6894095 h 6894095"/>
              <a:gd name="connsiteX8" fmla="*/ 0 w 15901060"/>
              <a:gd name="connsiteY8" fmla="*/ 0 h 6894095"/>
              <a:gd name="connsiteX0" fmla="*/ 0 w 15837689"/>
              <a:gd name="connsiteY0" fmla="*/ 0 h 6894095"/>
              <a:gd name="connsiteX1" fmla="*/ 14427177 w 15837689"/>
              <a:gd name="connsiteY1" fmla="*/ 12032 h 6894095"/>
              <a:gd name="connsiteX2" fmla="*/ 14914472 w 15837689"/>
              <a:gd name="connsiteY2" fmla="*/ 800117 h 6894095"/>
              <a:gd name="connsiteX3" fmla="*/ 15203230 w 15837689"/>
              <a:gd name="connsiteY3" fmla="*/ 2352981 h 6894095"/>
              <a:gd name="connsiteX4" fmla="*/ 15624335 w 15837689"/>
              <a:gd name="connsiteY4" fmla="*/ 3772708 h 6894095"/>
              <a:gd name="connsiteX5" fmla="*/ 15696523 w 15837689"/>
              <a:gd name="connsiteY5" fmla="*/ 5878233 h 6894095"/>
              <a:gd name="connsiteX6" fmla="*/ 15837689 w 15837689"/>
              <a:gd name="connsiteY6" fmla="*/ 6882064 h 6894095"/>
              <a:gd name="connsiteX7" fmla="*/ 0 w 15837689"/>
              <a:gd name="connsiteY7" fmla="*/ 6894095 h 6894095"/>
              <a:gd name="connsiteX8" fmla="*/ 0 w 15837689"/>
              <a:gd name="connsiteY8" fmla="*/ 0 h 6894095"/>
              <a:gd name="connsiteX0" fmla="*/ 0 w 15774318"/>
              <a:gd name="connsiteY0" fmla="*/ 0 h 6914148"/>
              <a:gd name="connsiteX1" fmla="*/ 14427177 w 15774318"/>
              <a:gd name="connsiteY1" fmla="*/ 12032 h 6914148"/>
              <a:gd name="connsiteX2" fmla="*/ 14914472 w 15774318"/>
              <a:gd name="connsiteY2" fmla="*/ 800117 h 6914148"/>
              <a:gd name="connsiteX3" fmla="*/ 15203230 w 15774318"/>
              <a:gd name="connsiteY3" fmla="*/ 2352981 h 6914148"/>
              <a:gd name="connsiteX4" fmla="*/ 15624335 w 15774318"/>
              <a:gd name="connsiteY4" fmla="*/ 3772708 h 6914148"/>
              <a:gd name="connsiteX5" fmla="*/ 15696523 w 15774318"/>
              <a:gd name="connsiteY5" fmla="*/ 5878233 h 6914148"/>
              <a:gd name="connsiteX6" fmla="*/ 15774318 w 15774318"/>
              <a:gd name="connsiteY6" fmla="*/ 6914148 h 6914148"/>
              <a:gd name="connsiteX7" fmla="*/ 0 w 15774318"/>
              <a:gd name="connsiteY7" fmla="*/ 6894095 h 6914148"/>
              <a:gd name="connsiteX8" fmla="*/ 0 w 15774318"/>
              <a:gd name="connsiteY8" fmla="*/ 0 h 6914148"/>
              <a:gd name="connsiteX0" fmla="*/ 0 w 15705363"/>
              <a:gd name="connsiteY0" fmla="*/ 0 h 6914148"/>
              <a:gd name="connsiteX1" fmla="*/ 14427177 w 15705363"/>
              <a:gd name="connsiteY1" fmla="*/ 12032 h 6914148"/>
              <a:gd name="connsiteX2" fmla="*/ 14914472 w 15705363"/>
              <a:gd name="connsiteY2" fmla="*/ 800117 h 6914148"/>
              <a:gd name="connsiteX3" fmla="*/ 15203230 w 15705363"/>
              <a:gd name="connsiteY3" fmla="*/ 2352981 h 6914148"/>
              <a:gd name="connsiteX4" fmla="*/ 15624335 w 15705363"/>
              <a:gd name="connsiteY4" fmla="*/ 3772708 h 6914148"/>
              <a:gd name="connsiteX5" fmla="*/ 15696523 w 15705363"/>
              <a:gd name="connsiteY5" fmla="*/ 5878233 h 6914148"/>
              <a:gd name="connsiteX6" fmla="*/ 15478583 w 15705363"/>
              <a:gd name="connsiteY6" fmla="*/ 6914148 h 6914148"/>
              <a:gd name="connsiteX7" fmla="*/ 0 w 15705363"/>
              <a:gd name="connsiteY7" fmla="*/ 6894095 h 6914148"/>
              <a:gd name="connsiteX8" fmla="*/ 0 w 15705363"/>
              <a:gd name="connsiteY8" fmla="*/ 0 h 6914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05363" h="6914148">
                <a:moveTo>
                  <a:pt x="0" y="0"/>
                </a:moveTo>
                <a:lnTo>
                  <a:pt x="14427177" y="12032"/>
                </a:lnTo>
                <a:lnTo>
                  <a:pt x="14914472" y="800117"/>
                </a:lnTo>
                <a:lnTo>
                  <a:pt x="15203230" y="2352981"/>
                </a:lnTo>
                <a:lnTo>
                  <a:pt x="15624335" y="3772708"/>
                </a:lnTo>
                <a:cubicBezTo>
                  <a:pt x="15604281" y="4085529"/>
                  <a:pt x="15740639" y="5625571"/>
                  <a:pt x="15696523" y="5878233"/>
                </a:cubicBezTo>
                <a:lnTo>
                  <a:pt x="15478583" y="6914148"/>
                </a:lnTo>
                <a:lnTo>
                  <a:pt x="0" y="6894095"/>
                </a:lnTo>
                <a:lnTo>
                  <a:pt x="0" y="0"/>
                </a:lnTo>
                <a:close/>
              </a:path>
            </a:pathLst>
          </a:custGeom>
          <a:solidFill>
            <a:schemeClr val="bg1"/>
          </a:solidFill>
          <a:ln>
            <a:noFill/>
          </a:ln>
          <a:effectLst>
            <a:outerShdw dist="12700" sx="104000" sy="104000" algn="ctr" rotWithShape="0">
              <a:schemeClr val="bg1">
                <a:alpha val="5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49528A8F-3CCA-CC0D-F1E9-50925349084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911FD7E-D811-5AC6-04C7-3AF83CAE2F88}"/>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DDA0071-11D3-29C5-422A-9F374ADB3450}"/>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52EC142F-609B-760D-DD54-DB393981CC6B}"/>
              </a:ext>
            </a:extLst>
          </p:cNvPr>
          <p:cNvSpPr>
            <a:spLocks noGrp="1"/>
          </p:cNvSpPr>
          <p:nvPr>
            <p:ph type="sldNum" sz="quarter" idx="12"/>
          </p:nvPr>
        </p:nvSpPr>
        <p:spPr>
          <a:xfrm>
            <a:off x="6457950" y="6356351"/>
            <a:ext cx="2057400" cy="365125"/>
          </a:xfrm>
        </p:spPr>
        <p:txBody>
          <a:bodyPr/>
          <a:lstStyle>
            <a:lvl1pPr>
              <a:defRPr sz="1400">
                <a:latin typeface="+mj-lt"/>
              </a:defRPr>
            </a:lvl1pPr>
          </a:lstStyle>
          <a:p>
            <a:fld id="{C95E8E5B-C54E-4915-B069-2B2C8B7FEC1E}" type="slidenum">
              <a:rPr lang="en-US" smtClean="0"/>
              <a:pPr/>
              <a:t>‹#›</a:t>
            </a:fld>
            <a:endParaRPr lang="en-US"/>
          </a:p>
        </p:txBody>
      </p:sp>
      <p:pic>
        <p:nvPicPr>
          <p:cNvPr id="6" name="Graphic 5">
            <a:extLst>
              <a:ext uri="{FF2B5EF4-FFF2-40B4-BE49-F238E27FC236}">
                <a16:creationId xmlns:a16="http://schemas.microsoft.com/office/drawing/2014/main" id="{DC831951-4A22-9F97-762F-A91C07CFDB5D}"/>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0219" y="6318691"/>
            <a:ext cx="2272497" cy="255158"/>
          </a:xfrm>
          <a:prstGeom prst="rect">
            <a:avLst/>
          </a:prstGeom>
        </p:spPr>
      </p:pic>
    </p:spTree>
    <p:extLst>
      <p:ext uri="{BB962C8B-B14F-4D97-AF65-F5344CB8AC3E}">
        <p14:creationId xmlns:p14="http://schemas.microsoft.com/office/powerpoint/2010/main" val="3658592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8" name="Hexagon 2">
            <a:extLst>
              <a:ext uri="{FF2B5EF4-FFF2-40B4-BE49-F238E27FC236}">
                <a16:creationId xmlns:a16="http://schemas.microsoft.com/office/drawing/2014/main" id="{C866CB79-1499-83E8-1E4C-62F3549AA49B}"/>
              </a:ext>
            </a:extLst>
          </p:cNvPr>
          <p:cNvSpPr/>
          <p:nvPr userDrawn="1"/>
        </p:nvSpPr>
        <p:spPr>
          <a:xfrm flipV="1">
            <a:off x="7882186" y="6141634"/>
            <a:ext cx="1268567" cy="356837"/>
          </a:xfrm>
          <a:custGeom>
            <a:avLst/>
            <a:gdLst>
              <a:gd name="connsiteX0" fmla="*/ 0 w 2135773"/>
              <a:gd name="connsiteY0" fmla="*/ 959489 h 1918977"/>
              <a:gd name="connsiteX1" fmla="*/ 383488 w 2135773"/>
              <a:gd name="connsiteY1" fmla="*/ 0 h 1918977"/>
              <a:gd name="connsiteX2" fmla="*/ 1752285 w 2135773"/>
              <a:gd name="connsiteY2" fmla="*/ 0 h 1918977"/>
              <a:gd name="connsiteX3" fmla="*/ 2135773 w 2135773"/>
              <a:gd name="connsiteY3" fmla="*/ 959489 h 1918977"/>
              <a:gd name="connsiteX4" fmla="*/ 1752285 w 2135773"/>
              <a:gd name="connsiteY4" fmla="*/ 1918977 h 1918977"/>
              <a:gd name="connsiteX5" fmla="*/ 383488 w 2135773"/>
              <a:gd name="connsiteY5" fmla="*/ 1918977 h 1918977"/>
              <a:gd name="connsiteX6" fmla="*/ 0 w 2135773"/>
              <a:gd name="connsiteY6" fmla="*/ 959489 h 1918977"/>
              <a:gd name="connsiteX0" fmla="*/ 0 w 2891275"/>
              <a:gd name="connsiteY0" fmla="*/ 959489 h 1918977"/>
              <a:gd name="connsiteX1" fmla="*/ 383488 w 2891275"/>
              <a:gd name="connsiteY1" fmla="*/ 0 h 1918977"/>
              <a:gd name="connsiteX2" fmla="*/ 2891275 w 2891275"/>
              <a:gd name="connsiteY2" fmla="*/ 48126 h 1918977"/>
              <a:gd name="connsiteX3" fmla="*/ 2135773 w 2891275"/>
              <a:gd name="connsiteY3" fmla="*/ 959489 h 1918977"/>
              <a:gd name="connsiteX4" fmla="*/ 1752285 w 2891275"/>
              <a:gd name="connsiteY4" fmla="*/ 1918977 h 1918977"/>
              <a:gd name="connsiteX5" fmla="*/ 383488 w 2891275"/>
              <a:gd name="connsiteY5" fmla="*/ 1918977 h 1918977"/>
              <a:gd name="connsiteX6" fmla="*/ 0 w 2891275"/>
              <a:gd name="connsiteY6" fmla="*/ 959489 h 1918977"/>
              <a:gd name="connsiteX0" fmla="*/ 0 w 2891275"/>
              <a:gd name="connsiteY0" fmla="*/ 959489 h 1918977"/>
              <a:gd name="connsiteX1" fmla="*/ 383488 w 2891275"/>
              <a:gd name="connsiteY1" fmla="*/ 0 h 1918977"/>
              <a:gd name="connsiteX2" fmla="*/ 2891275 w 2891275"/>
              <a:gd name="connsiteY2" fmla="*/ 0 h 1918977"/>
              <a:gd name="connsiteX3" fmla="*/ 2135773 w 2891275"/>
              <a:gd name="connsiteY3" fmla="*/ 959489 h 1918977"/>
              <a:gd name="connsiteX4" fmla="*/ 1752285 w 2891275"/>
              <a:gd name="connsiteY4" fmla="*/ 1918977 h 1918977"/>
              <a:gd name="connsiteX5" fmla="*/ 383488 w 2891275"/>
              <a:gd name="connsiteY5" fmla="*/ 1918977 h 1918977"/>
              <a:gd name="connsiteX6" fmla="*/ 0 w 2891275"/>
              <a:gd name="connsiteY6" fmla="*/ 959489 h 1918977"/>
              <a:gd name="connsiteX0" fmla="*/ 0 w 2891275"/>
              <a:gd name="connsiteY0" fmla="*/ 959489 h 1918977"/>
              <a:gd name="connsiteX1" fmla="*/ 383488 w 2891275"/>
              <a:gd name="connsiteY1" fmla="*/ 0 h 1918977"/>
              <a:gd name="connsiteX2" fmla="*/ 2891275 w 2891275"/>
              <a:gd name="connsiteY2" fmla="*/ 0 h 1918977"/>
              <a:gd name="connsiteX3" fmla="*/ 2881731 w 2891275"/>
              <a:gd name="connsiteY3" fmla="*/ 478226 h 1918977"/>
              <a:gd name="connsiteX4" fmla="*/ 1752285 w 2891275"/>
              <a:gd name="connsiteY4" fmla="*/ 1918977 h 1918977"/>
              <a:gd name="connsiteX5" fmla="*/ 383488 w 2891275"/>
              <a:gd name="connsiteY5" fmla="*/ 1918977 h 1918977"/>
              <a:gd name="connsiteX6" fmla="*/ 0 w 2891275"/>
              <a:gd name="connsiteY6" fmla="*/ 959489 h 1918977"/>
              <a:gd name="connsiteX0" fmla="*/ 230122 w 2507787"/>
              <a:gd name="connsiteY0" fmla="*/ 466194 h 1918977"/>
              <a:gd name="connsiteX1" fmla="*/ 0 w 2507787"/>
              <a:gd name="connsiteY1" fmla="*/ 0 h 1918977"/>
              <a:gd name="connsiteX2" fmla="*/ 2507787 w 2507787"/>
              <a:gd name="connsiteY2" fmla="*/ 0 h 1918977"/>
              <a:gd name="connsiteX3" fmla="*/ 2498243 w 2507787"/>
              <a:gd name="connsiteY3" fmla="*/ 478226 h 1918977"/>
              <a:gd name="connsiteX4" fmla="*/ 1368797 w 2507787"/>
              <a:gd name="connsiteY4" fmla="*/ 1918977 h 1918977"/>
              <a:gd name="connsiteX5" fmla="*/ 0 w 2507787"/>
              <a:gd name="connsiteY5" fmla="*/ 1918977 h 1918977"/>
              <a:gd name="connsiteX6" fmla="*/ 230122 w 2507787"/>
              <a:gd name="connsiteY6" fmla="*/ 466194 h 1918977"/>
              <a:gd name="connsiteX0" fmla="*/ 230122 w 2507787"/>
              <a:gd name="connsiteY0" fmla="*/ 466194 h 1918977"/>
              <a:gd name="connsiteX1" fmla="*/ 0 w 2507787"/>
              <a:gd name="connsiteY1" fmla="*/ 0 h 1918977"/>
              <a:gd name="connsiteX2" fmla="*/ 2507787 w 2507787"/>
              <a:gd name="connsiteY2" fmla="*/ 0 h 1918977"/>
              <a:gd name="connsiteX3" fmla="*/ 2498243 w 2507787"/>
              <a:gd name="connsiteY3" fmla="*/ 478226 h 1918977"/>
              <a:gd name="connsiteX4" fmla="*/ 1368797 w 2507787"/>
              <a:gd name="connsiteY4" fmla="*/ 1918977 h 1918977"/>
              <a:gd name="connsiteX5" fmla="*/ 830179 w 2507787"/>
              <a:gd name="connsiteY5" fmla="*/ 595503 h 1918977"/>
              <a:gd name="connsiteX6" fmla="*/ 230122 w 2507787"/>
              <a:gd name="connsiteY6" fmla="*/ 466194 h 1918977"/>
              <a:gd name="connsiteX0" fmla="*/ 230122 w 2507787"/>
              <a:gd name="connsiteY0" fmla="*/ 466194 h 595503"/>
              <a:gd name="connsiteX1" fmla="*/ 0 w 2507787"/>
              <a:gd name="connsiteY1" fmla="*/ 0 h 595503"/>
              <a:gd name="connsiteX2" fmla="*/ 2507787 w 2507787"/>
              <a:gd name="connsiteY2" fmla="*/ 0 h 595503"/>
              <a:gd name="connsiteX3" fmla="*/ 2498243 w 2507787"/>
              <a:gd name="connsiteY3" fmla="*/ 478226 h 595503"/>
              <a:gd name="connsiteX4" fmla="*/ 1765839 w 2507787"/>
              <a:gd name="connsiteY4" fmla="*/ 475188 h 595503"/>
              <a:gd name="connsiteX5" fmla="*/ 830179 w 2507787"/>
              <a:gd name="connsiteY5" fmla="*/ 595503 h 595503"/>
              <a:gd name="connsiteX6" fmla="*/ 230122 w 2507787"/>
              <a:gd name="connsiteY6" fmla="*/ 466194 h 595503"/>
              <a:gd name="connsiteX0" fmla="*/ 230122 w 2507787"/>
              <a:gd name="connsiteY0" fmla="*/ 466194 h 595503"/>
              <a:gd name="connsiteX1" fmla="*/ 0 w 2507787"/>
              <a:gd name="connsiteY1" fmla="*/ 0 h 595503"/>
              <a:gd name="connsiteX2" fmla="*/ 2507787 w 2507787"/>
              <a:gd name="connsiteY2" fmla="*/ 0 h 595503"/>
              <a:gd name="connsiteX3" fmla="*/ 2327646 w 2507787"/>
              <a:gd name="connsiteY3" fmla="*/ 279726 h 595503"/>
              <a:gd name="connsiteX4" fmla="*/ 1765839 w 2507787"/>
              <a:gd name="connsiteY4" fmla="*/ 475188 h 595503"/>
              <a:gd name="connsiteX5" fmla="*/ 830179 w 2507787"/>
              <a:gd name="connsiteY5" fmla="*/ 595503 h 595503"/>
              <a:gd name="connsiteX6" fmla="*/ 230122 w 2507787"/>
              <a:gd name="connsiteY6" fmla="*/ 466194 h 595503"/>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830179 w 2460019"/>
              <a:gd name="connsiteY5" fmla="*/ 604956 h 604956"/>
              <a:gd name="connsiteX6" fmla="*/ 230122 w 2460019"/>
              <a:gd name="connsiteY6" fmla="*/ 475647 h 604956"/>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830179 w 2460019"/>
              <a:gd name="connsiteY5" fmla="*/ 604956 h 604956"/>
              <a:gd name="connsiteX6" fmla="*/ 478989 w 2460019"/>
              <a:gd name="connsiteY6" fmla="*/ 519884 h 604956"/>
              <a:gd name="connsiteX7" fmla="*/ 230122 w 2460019"/>
              <a:gd name="connsiteY7" fmla="*/ 475647 h 604956"/>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830179 w 2460019"/>
              <a:gd name="connsiteY5" fmla="*/ 604956 h 604956"/>
              <a:gd name="connsiteX6" fmla="*/ 560876 w 2460019"/>
              <a:gd name="connsiteY6" fmla="*/ 463170 h 604956"/>
              <a:gd name="connsiteX7" fmla="*/ 230122 w 2460019"/>
              <a:gd name="connsiteY7" fmla="*/ 475647 h 604956"/>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1250088 w 2460019"/>
              <a:gd name="connsiteY5" fmla="*/ 538788 h 604956"/>
              <a:gd name="connsiteX6" fmla="*/ 830179 w 2460019"/>
              <a:gd name="connsiteY6" fmla="*/ 604956 h 604956"/>
              <a:gd name="connsiteX7" fmla="*/ 560876 w 2460019"/>
              <a:gd name="connsiteY7" fmla="*/ 463170 h 604956"/>
              <a:gd name="connsiteX8" fmla="*/ 230122 w 2460019"/>
              <a:gd name="connsiteY8" fmla="*/ 475647 h 604956"/>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1277383 w 2460019"/>
              <a:gd name="connsiteY5" fmla="*/ 463168 h 604956"/>
              <a:gd name="connsiteX6" fmla="*/ 830179 w 2460019"/>
              <a:gd name="connsiteY6" fmla="*/ 604956 h 604956"/>
              <a:gd name="connsiteX7" fmla="*/ 560876 w 2460019"/>
              <a:gd name="connsiteY7" fmla="*/ 463170 h 604956"/>
              <a:gd name="connsiteX8" fmla="*/ 230122 w 2460019"/>
              <a:gd name="connsiteY8" fmla="*/ 475647 h 604956"/>
              <a:gd name="connsiteX0" fmla="*/ 230122 w 2460019"/>
              <a:gd name="connsiteY0" fmla="*/ 475647 h 604956"/>
              <a:gd name="connsiteX1" fmla="*/ 0 w 2460019"/>
              <a:gd name="connsiteY1" fmla="*/ 1009 h 604956"/>
              <a:gd name="connsiteX2" fmla="*/ 2460019 w 2460019"/>
              <a:gd name="connsiteY2" fmla="*/ 0 h 604956"/>
              <a:gd name="connsiteX3" fmla="*/ 2327646 w 2460019"/>
              <a:gd name="connsiteY3" fmla="*/ 289179 h 604956"/>
              <a:gd name="connsiteX4" fmla="*/ 1765839 w 2460019"/>
              <a:gd name="connsiteY4" fmla="*/ 484641 h 604956"/>
              <a:gd name="connsiteX5" fmla="*/ 1277383 w 2460019"/>
              <a:gd name="connsiteY5" fmla="*/ 463168 h 604956"/>
              <a:gd name="connsiteX6" fmla="*/ 830179 w 2460019"/>
              <a:gd name="connsiteY6" fmla="*/ 604956 h 604956"/>
              <a:gd name="connsiteX7" fmla="*/ 560876 w 2460019"/>
              <a:gd name="connsiteY7" fmla="*/ 463170 h 604956"/>
              <a:gd name="connsiteX8" fmla="*/ 230122 w 2460019"/>
              <a:gd name="connsiteY8" fmla="*/ 475647 h 604956"/>
              <a:gd name="connsiteX0" fmla="*/ 230122 w 2509034"/>
              <a:gd name="connsiteY0" fmla="*/ 1133232 h 1262541"/>
              <a:gd name="connsiteX1" fmla="*/ 0 w 2509034"/>
              <a:gd name="connsiteY1" fmla="*/ 658594 h 1262541"/>
              <a:gd name="connsiteX2" fmla="*/ 2509034 w 2509034"/>
              <a:gd name="connsiteY2" fmla="*/ 0 h 1262541"/>
              <a:gd name="connsiteX3" fmla="*/ 2327646 w 2509034"/>
              <a:gd name="connsiteY3" fmla="*/ 946764 h 1262541"/>
              <a:gd name="connsiteX4" fmla="*/ 1765839 w 2509034"/>
              <a:gd name="connsiteY4" fmla="*/ 1142226 h 1262541"/>
              <a:gd name="connsiteX5" fmla="*/ 1277383 w 2509034"/>
              <a:gd name="connsiteY5" fmla="*/ 1120753 h 1262541"/>
              <a:gd name="connsiteX6" fmla="*/ 830179 w 2509034"/>
              <a:gd name="connsiteY6" fmla="*/ 1262541 h 1262541"/>
              <a:gd name="connsiteX7" fmla="*/ 560876 w 2509034"/>
              <a:gd name="connsiteY7" fmla="*/ 1120755 h 1262541"/>
              <a:gd name="connsiteX8" fmla="*/ 230122 w 2509034"/>
              <a:gd name="connsiteY8" fmla="*/ 1133232 h 1262541"/>
              <a:gd name="connsiteX0" fmla="*/ 230122 w 2509034"/>
              <a:gd name="connsiteY0" fmla="*/ 1133232 h 1262541"/>
              <a:gd name="connsiteX1" fmla="*/ 0 w 2509034"/>
              <a:gd name="connsiteY1" fmla="*/ 658594 h 1262541"/>
              <a:gd name="connsiteX2" fmla="*/ 2509034 w 2509034"/>
              <a:gd name="connsiteY2" fmla="*/ 0 h 1262541"/>
              <a:gd name="connsiteX3" fmla="*/ 2210011 w 2509034"/>
              <a:gd name="connsiteY3" fmla="*/ 767424 h 1262541"/>
              <a:gd name="connsiteX4" fmla="*/ 1765839 w 2509034"/>
              <a:gd name="connsiteY4" fmla="*/ 1142226 h 1262541"/>
              <a:gd name="connsiteX5" fmla="*/ 1277383 w 2509034"/>
              <a:gd name="connsiteY5" fmla="*/ 1120753 h 1262541"/>
              <a:gd name="connsiteX6" fmla="*/ 830179 w 2509034"/>
              <a:gd name="connsiteY6" fmla="*/ 1262541 h 1262541"/>
              <a:gd name="connsiteX7" fmla="*/ 560876 w 2509034"/>
              <a:gd name="connsiteY7" fmla="*/ 1120755 h 1262541"/>
              <a:gd name="connsiteX8" fmla="*/ 230122 w 2509034"/>
              <a:gd name="connsiteY8" fmla="*/ 1133232 h 1262541"/>
              <a:gd name="connsiteX0" fmla="*/ 367363 w 2646275"/>
              <a:gd name="connsiteY0" fmla="*/ 1133232 h 1262541"/>
              <a:gd name="connsiteX1" fmla="*/ 0 w 2646275"/>
              <a:gd name="connsiteY1" fmla="*/ 837937 h 1262541"/>
              <a:gd name="connsiteX2" fmla="*/ 2646275 w 2646275"/>
              <a:gd name="connsiteY2" fmla="*/ 0 h 1262541"/>
              <a:gd name="connsiteX3" fmla="*/ 2347252 w 2646275"/>
              <a:gd name="connsiteY3" fmla="*/ 767424 h 1262541"/>
              <a:gd name="connsiteX4" fmla="*/ 1903080 w 2646275"/>
              <a:gd name="connsiteY4" fmla="*/ 1142226 h 1262541"/>
              <a:gd name="connsiteX5" fmla="*/ 1414624 w 2646275"/>
              <a:gd name="connsiteY5" fmla="*/ 1120753 h 1262541"/>
              <a:gd name="connsiteX6" fmla="*/ 967420 w 2646275"/>
              <a:gd name="connsiteY6" fmla="*/ 1262541 h 1262541"/>
              <a:gd name="connsiteX7" fmla="*/ 698117 w 2646275"/>
              <a:gd name="connsiteY7" fmla="*/ 1120755 h 1262541"/>
              <a:gd name="connsiteX8" fmla="*/ 367363 w 2646275"/>
              <a:gd name="connsiteY8" fmla="*/ 1133232 h 1262541"/>
              <a:gd name="connsiteX0" fmla="*/ 367363 w 2646275"/>
              <a:gd name="connsiteY0" fmla="*/ 1133232 h 1262541"/>
              <a:gd name="connsiteX1" fmla="*/ 0 w 2646275"/>
              <a:gd name="connsiteY1" fmla="*/ 837937 h 1262541"/>
              <a:gd name="connsiteX2" fmla="*/ 2646275 w 2646275"/>
              <a:gd name="connsiteY2" fmla="*/ 0 h 1262541"/>
              <a:gd name="connsiteX3" fmla="*/ 2602128 w 2646275"/>
              <a:gd name="connsiteY3" fmla="*/ 408741 h 1262541"/>
              <a:gd name="connsiteX4" fmla="*/ 1903080 w 2646275"/>
              <a:gd name="connsiteY4" fmla="*/ 1142226 h 1262541"/>
              <a:gd name="connsiteX5" fmla="*/ 1414624 w 2646275"/>
              <a:gd name="connsiteY5" fmla="*/ 1120753 h 1262541"/>
              <a:gd name="connsiteX6" fmla="*/ 967420 w 2646275"/>
              <a:gd name="connsiteY6" fmla="*/ 1262541 h 1262541"/>
              <a:gd name="connsiteX7" fmla="*/ 698117 w 2646275"/>
              <a:gd name="connsiteY7" fmla="*/ 1120755 h 1262541"/>
              <a:gd name="connsiteX8" fmla="*/ 367363 w 2646275"/>
              <a:gd name="connsiteY8" fmla="*/ 1133232 h 1262541"/>
              <a:gd name="connsiteX0" fmla="*/ 367363 w 2611159"/>
              <a:gd name="connsiteY0" fmla="*/ 1047578 h 1176887"/>
              <a:gd name="connsiteX1" fmla="*/ 0 w 2611159"/>
              <a:gd name="connsiteY1" fmla="*/ 752283 h 1176887"/>
              <a:gd name="connsiteX2" fmla="*/ 2611159 w 2611159"/>
              <a:gd name="connsiteY2" fmla="*/ 0 h 1176887"/>
              <a:gd name="connsiteX3" fmla="*/ 2602128 w 2611159"/>
              <a:gd name="connsiteY3" fmla="*/ 323087 h 1176887"/>
              <a:gd name="connsiteX4" fmla="*/ 1903080 w 2611159"/>
              <a:gd name="connsiteY4" fmla="*/ 1056572 h 1176887"/>
              <a:gd name="connsiteX5" fmla="*/ 1414624 w 2611159"/>
              <a:gd name="connsiteY5" fmla="*/ 1035099 h 1176887"/>
              <a:gd name="connsiteX6" fmla="*/ 967420 w 2611159"/>
              <a:gd name="connsiteY6" fmla="*/ 1176887 h 1176887"/>
              <a:gd name="connsiteX7" fmla="*/ 698117 w 2611159"/>
              <a:gd name="connsiteY7" fmla="*/ 1035101 h 1176887"/>
              <a:gd name="connsiteX8" fmla="*/ 367363 w 2611159"/>
              <a:gd name="connsiteY8" fmla="*/ 1047578 h 1176887"/>
              <a:gd name="connsiteX0" fmla="*/ 367363 w 2611159"/>
              <a:gd name="connsiteY0" fmla="*/ 1047578 h 1176887"/>
              <a:gd name="connsiteX1" fmla="*/ 0 w 2611159"/>
              <a:gd name="connsiteY1" fmla="*/ 752283 h 1176887"/>
              <a:gd name="connsiteX2" fmla="*/ 2611159 w 2611159"/>
              <a:gd name="connsiteY2" fmla="*/ 0 h 1176887"/>
              <a:gd name="connsiteX3" fmla="*/ 2602128 w 2611159"/>
              <a:gd name="connsiteY3" fmla="*/ 323087 h 1176887"/>
              <a:gd name="connsiteX4" fmla="*/ 2310413 w 2611159"/>
              <a:gd name="connsiteY4" fmla="*/ 813880 h 1176887"/>
              <a:gd name="connsiteX5" fmla="*/ 1414624 w 2611159"/>
              <a:gd name="connsiteY5" fmla="*/ 1035099 h 1176887"/>
              <a:gd name="connsiteX6" fmla="*/ 967420 w 2611159"/>
              <a:gd name="connsiteY6" fmla="*/ 1176887 h 1176887"/>
              <a:gd name="connsiteX7" fmla="*/ 698117 w 2611159"/>
              <a:gd name="connsiteY7" fmla="*/ 1035101 h 1176887"/>
              <a:gd name="connsiteX8" fmla="*/ 367363 w 2611159"/>
              <a:gd name="connsiteY8" fmla="*/ 1047578 h 1176887"/>
              <a:gd name="connsiteX0" fmla="*/ 367363 w 2611159"/>
              <a:gd name="connsiteY0" fmla="*/ 1047578 h 1176887"/>
              <a:gd name="connsiteX1" fmla="*/ 0 w 2611159"/>
              <a:gd name="connsiteY1" fmla="*/ 752283 h 1176887"/>
              <a:gd name="connsiteX2" fmla="*/ 2611159 w 2611159"/>
              <a:gd name="connsiteY2" fmla="*/ 0 h 1176887"/>
              <a:gd name="connsiteX3" fmla="*/ 2602128 w 2611159"/>
              <a:gd name="connsiteY3" fmla="*/ 323087 h 1176887"/>
              <a:gd name="connsiteX4" fmla="*/ 2310413 w 2611159"/>
              <a:gd name="connsiteY4" fmla="*/ 813880 h 1176887"/>
              <a:gd name="connsiteX5" fmla="*/ 1646383 w 2611159"/>
              <a:gd name="connsiteY5" fmla="*/ 920892 h 1176887"/>
              <a:gd name="connsiteX6" fmla="*/ 967420 w 2611159"/>
              <a:gd name="connsiteY6" fmla="*/ 1176887 h 1176887"/>
              <a:gd name="connsiteX7" fmla="*/ 698117 w 2611159"/>
              <a:gd name="connsiteY7" fmla="*/ 1035101 h 1176887"/>
              <a:gd name="connsiteX8" fmla="*/ 367363 w 2611159"/>
              <a:gd name="connsiteY8" fmla="*/ 1047578 h 1176887"/>
              <a:gd name="connsiteX0" fmla="*/ 367363 w 2611159"/>
              <a:gd name="connsiteY0" fmla="*/ 1047578 h 1176887"/>
              <a:gd name="connsiteX1" fmla="*/ 0 w 2611159"/>
              <a:gd name="connsiteY1" fmla="*/ 752283 h 1176887"/>
              <a:gd name="connsiteX2" fmla="*/ 2611159 w 2611159"/>
              <a:gd name="connsiteY2" fmla="*/ 0 h 1176887"/>
              <a:gd name="connsiteX3" fmla="*/ 2602128 w 2611159"/>
              <a:gd name="connsiteY3" fmla="*/ 323087 h 1176887"/>
              <a:gd name="connsiteX4" fmla="*/ 2310413 w 2611159"/>
              <a:gd name="connsiteY4" fmla="*/ 813880 h 1176887"/>
              <a:gd name="connsiteX5" fmla="*/ 1646383 w 2611159"/>
              <a:gd name="connsiteY5" fmla="*/ 920892 h 1176887"/>
              <a:gd name="connsiteX6" fmla="*/ 967420 w 2611159"/>
              <a:gd name="connsiteY6" fmla="*/ 1176887 h 1176887"/>
              <a:gd name="connsiteX7" fmla="*/ 698117 w 2611159"/>
              <a:gd name="connsiteY7" fmla="*/ 1035101 h 1176887"/>
              <a:gd name="connsiteX8" fmla="*/ 367363 w 2611159"/>
              <a:gd name="connsiteY8" fmla="*/ 1047578 h 1176887"/>
              <a:gd name="connsiteX0" fmla="*/ 367363 w 2611159"/>
              <a:gd name="connsiteY0" fmla="*/ 1047578 h 1119783"/>
              <a:gd name="connsiteX1" fmla="*/ 0 w 2611159"/>
              <a:gd name="connsiteY1" fmla="*/ 752283 h 1119783"/>
              <a:gd name="connsiteX2" fmla="*/ 2611159 w 2611159"/>
              <a:gd name="connsiteY2" fmla="*/ 0 h 1119783"/>
              <a:gd name="connsiteX3" fmla="*/ 2602128 w 2611159"/>
              <a:gd name="connsiteY3" fmla="*/ 323087 h 1119783"/>
              <a:gd name="connsiteX4" fmla="*/ 2310413 w 2611159"/>
              <a:gd name="connsiteY4" fmla="*/ 813880 h 1119783"/>
              <a:gd name="connsiteX5" fmla="*/ 1646383 w 2611159"/>
              <a:gd name="connsiteY5" fmla="*/ 920892 h 1119783"/>
              <a:gd name="connsiteX6" fmla="*/ 1157041 w 2611159"/>
              <a:gd name="connsiteY6" fmla="*/ 1119783 h 1119783"/>
              <a:gd name="connsiteX7" fmla="*/ 698117 w 2611159"/>
              <a:gd name="connsiteY7" fmla="*/ 1035101 h 1119783"/>
              <a:gd name="connsiteX8" fmla="*/ 367363 w 2611159"/>
              <a:gd name="connsiteY8" fmla="*/ 1047578 h 1119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1159" h="1119783">
                <a:moveTo>
                  <a:pt x="367363" y="1047578"/>
                </a:moveTo>
                <a:lnTo>
                  <a:pt x="0" y="752283"/>
                </a:lnTo>
                <a:lnTo>
                  <a:pt x="2611159" y="0"/>
                </a:lnTo>
                <a:lnTo>
                  <a:pt x="2602128" y="323087"/>
                </a:lnTo>
                <a:lnTo>
                  <a:pt x="2310413" y="813880"/>
                </a:lnTo>
                <a:lnTo>
                  <a:pt x="1646383" y="920892"/>
                </a:lnTo>
                <a:cubicBezTo>
                  <a:pt x="1504338" y="1034779"/>
                  <a:pt x="1383362" y="1034451"/>
                  <a:pt x="1157041" y="1119783"/>
                </a:cubicBezTo>
                <a:lnTo>
                  <a:pt x="698117" y="1035101"/>
                </a:lnTo>
                <a:lnTo>
                  <a:pt x="367363" y="1047578"/>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EE089852-29D7-1351-B1B1-982953FCFDFE}"/>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7D1F39F-1ABC-74A4-1CBE-AA4E67020BBC}"/>
              </a:ext>
            </a:extLst>
          </p:cNvPr>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Rectangle 6">
            <a:extLst>
              <a:ext uri="{FF2B5EF4-FFF2-40B4-BE49-F238E27FC236}">
                <a16:creationId xmlns:a16="http://schemas.microsoft.com/office/drawing/2014/main" id="{35974C23-DBAB-FD88-3892-53F30078C41B}"/>
              </a:ext>
            </a:extLst>
          </p:cNvPr>
          <p:cNvSpPr/>
          <p:nvPr userDrawn="1"/>
        </p:nvSpPr>
        <p:spPr>
          <a:xfrm>
            <a:off x="0" y="6186950"/>
            <a:ext cx="9147969" cy="671051"/>
          </a:xfrm>
          <a:custGeom>
            <a:avLst/>
            <a:gdLst>
              <a:gd name="connsiteX0" fmla="*/ 0 w 12010030"/>
              <a:gd name="connsiteY0" fmla="*/ 0 h 798394"/>
              <a:gd name="connsiteX1" fmla="*/ 12010030 w 12010030"/>
              <a:gd name="connsiteY1" fmla="*/ 0 h 798394"/>
              <a:gd name="connsiteX2" fmla="*/ 12010030 w 12010030"/>
              <a:gd name="connsiteY2" fmla="*/ 798394 h 798394"/>
              <a:gd name="connsiteX3" fmla="*/ 0 w 12010030"/>
              <a:gd name="connsiteY3" fmla="*/ 798394 h 798394"/>
              <a:gd name="connsiteX4" fmla="*/ 0 w 12010030"/>
              <a:gd name="connsiteY4" fmla="*/ 0 h 798394"/>
              <a:gd name="connsiteX0" fmla="*/ 0 w 12010030"/>
              <a:gd name="connsiteY0" fmla="*/ 1005 h 799399"/>
              <a:gd name="connsiteX1" fmla="*/ 11797443 w 12010030"/>
              <a:gd name="connsiteY1" fmla="*/ 0 h 799399"/>
              <a:gd name="connsiteX2" fmla="*/ 12010030 w 12010030"/>
              <a:gd name="connsiteY2" fmla="*/ 1005 h 799399"/>
              <a:gd name="connsiteX3" fmla="*/ 12010030 w 12010030"/>
              <a:gd name="connsiteY3" fmla="*/ 799399 h 799399"/>
              <a:gd name="connsiteX4" fmla="*/ 0 w 12010030"/>
              <a:gd name="connsiteY4" fmla="*/ 799399 h 799399"/>
              <a:gd name="connsiteX5" fmla="*/ 0 w 12010030"/>
              <a:gd name="connsiteY5" fmla="*/ 1005 h 799399"/>
              <a:gd name="connsiteX0" fmla="*/ 0 w 12021836"/>
              <a:gd name="connsiteY0" fmla="*/ 1005 h 799399"/>
              <a:gd name="connsiteX1" fmla="*/ 11797443 w 12021836"/>
              <a:gd name="connsiteY1" fmla="*/ 0 h 799399"/>
              <a:gd name="connsiteX2" fmla="*/ 12010030 w 12021836"/>
              <a:gd name="connsiteY2" fmla="*/ 1005 h 799399"/>
              <a:gd name="connsiteX3" fmla="*/ 12021836 w 12021836"/>
              <a:gd name="connsiteY3" fmla="*/ 173906 h 799399"/>
              <a:gd name="connsiteX4" fmla="*/ 12010030 w 12021836"/>
              <a:gd name="connsiteY4" fmla="*/ 799399 h 799399"/>
              <a:gd name="connsiteX5" fmla="*/ 0 w 12021836"/>
              <a:gd name="connsiteY5" fmla="*/ 799399 h 799399"/>
              <a:gd name="connsiteX6" fmla="*/ 0 w 12021836"/>
              <a:gd name="connsiteY6" fmla="*/ 1005 h 799399"/>
              <a:gd name="connsiteX0" fmla="*/ 0 w 12021836"/>
              <a:gd name="connsiteY0" fmla="*/ 1005 h 799399"/>
              <a:gd name="connsiteX1" fmla="*/ 11797443 w 12021836"/>
              <a:gd name="connsiteY1" fmla="*/ 0 h 799399"/>
              <a:gd name="connsiteX2" fmla="*/ 12010030 w 12021836"/>
              <a:gd name="connsiteY2" fmla="*/ 1005 h 799399"/>
              <a:gd name="connsiteX3" fmla="*/ 12021836 w 12021836"/>
              <a:gd name="connsiteY3" fmla="*/ 173906 h 799399"/>
              <a:gd name="connsiteX4" fmla="*/ 12016226 w 12021836"/>
              <a:gd name="connsiteY4" fmla="*/ 286102 h 799399"/>
              <a:gd name="connsiteX5" fmla="*/ 12010030 w 12021836"/>
              <a:gd name="connsiteY5" fmla="*/ 799399 h 799399"/>
              <a:gd name="connsiteX6" fmla="*/ 0 w 12021836"/>
              <a:gd name="connsiteY6" fmla="*/ 799399 h 799399"/>
              <a:gd name="connsiteX7" fmla="*/ 0 w 12021836"/>
              <a:gd name="connsiteY7" fmla="*/ 1005 h 799399"/>
              <a:gd name="connsiteX0" fmla="*/ 0 w 12021836"/>
              <a:gd name="connsiteY0" fmla="*/ 1005 h 799399"/>
              <a:gd name="connsiteX1" fmla="*/ 11601099 w 12021836"/>
              <a:gd name="connsiteY1" fmla="*/ 1 h 799399"/>
              <a:gd name="connsiteX2" fmla="*/ 11797443 w 12021836"/>
              <a:gd name="connsiteY2" fmla="*/ 0 h 799399"/>
              <a:gd name="connsiteX3" fmla="*/ 12010030 w 12021836"/>
              <a:gd name="connsiteY3" fmla="*/ 1005 h 799399"/>
              <a:gd name="connsiteX4" fmla="*/ 12021836 w 12021836"/>
              <a:gd name="connsiteY4" fmla="*/ 173906 h 799399"/>
              <a:gd name="connsiteX5" fmla="*/ 12016226 w 12021836"/>
              <a:gd name="connsiteY5" fmla="*/ 286102 h 799399"/>
              <a:gd name="connsiteX6" fmla="*/ 12010030 w 12021836"/>
              <a:gd name="connsiteY6" fmla="*/ 799399 h 799399"/>
              <a:gd name="connsiteX7" fmla="*/ 0 w 12021836"/>
              <a:gd name="connsiteY7" fmla="*/ 799399 h 799399"/>
              <a:gd name="connsiteX8" fmla="*/ 0 w 12021836"/>
              <a:gd name="connsiteY8" fmla="*/ 1005 h 799399"/>
              <a:gd name="connsiteX0" fmla="*/ 0 w 12021836"/>
              <a:gd name="connsiteY0" fmla="*/ 1005 h 799399"/>
              <a:gd name="connsiteX1" fmla="*/ 11601099 w 12021836"/>
              <a:gd name="connsiteY1" fmla="*/ 1 h 799399"/>
              <a:gd name="connsiteX2" fmla="*/ 11797443 w 12021836"/>
              <a:gd name="connsiteY2" fmla="*/ 0 h 799399"/>
              <a:gd name="connsiteX3" fmla="*/ 11942712 w 12021836"/>
              <a:gd name="connsiteY3" fmla="*/ 62713 h 799399"/>
              <a:gd name="connsiteX4" fmla="*/ 12021836 w 12021836"/>
              <a:gd name="connsiteY4" fmla="*/ 173906 h 799399"/>
              <a:gd name="connsiteX5" fmla="*/ 12016226 w 12021836"/>
              <a:gd name="connsiteY5" fmla="*/ 286102 h 799399"/>
              <a:gd name="connsiteX6" fmla="*/ 12010030 w 12021836"/>
              <a:gd name="connsiteY6" fmla="*/ 799399 h 799399"/>
              <a:gd name="connsiteX7" fmla="*/ 0 w 12021836"/>
              <a:gd name="connsiteY7" fmla="*/ 799399 h 799399"/>
              <a:gd name="connsiteX8" fmla="*/ 0 w 12021836"/>
              <a:gd name="connsiteY8" fmla="*/ 1005 h 799399"/>
              <a:gd name="connsiteX0" fmla="*/ 0 w 12021836"/>
              <a:gd name="connsiteY0" fmla="*/ 1005 h 799399"/>
              <a:gd name="connsiteX1" fmla="*/ 11258901 w 12021836"/>
              <a:gd name="connsiteY1" fmla="*/ 1 h 799399"/>
              <a:gd name="connsiteX2" fmla="*/ 11601099 w 12021836"/>
              <a:gd name="connsiteY2" fmla="*/ 1 h 799399"/>
              <a:gd name="connsiteX3" fmla="*/ 11797443 w 12021836"/>
              <a:gd name="connsiteY3" fmla="*/ 0 h 799399"/>
              <a:gd name="connsiteX4" fmla="*/ 11942712 w 12021836"/>
              <a:gd name="connsiteY4" fmla="*/ 62713 h 799399"/>
              <a:gd name="connsiteX5" fmla="*/ 12021836 w 12021836"/>
              <a:gd name="connsiteY5" fmla="*/ 173906 h 799399"/>
              <a:gd name="connsiteX6" fmla="*/ 12016226 w 12021836"/>
              <a:gd name="connsiteY6" fmla="*/ 286102 h 799399"/>
              <a:gd name="connsiteX7" fmla="*/ 12010030 w 12021836"/>
              <a:gd name="connsiteY7" fmla="*/ 799399 h 799399"/>
              <a:gd name="connsiteX8" fmla="*/ 0 w 12021836"/>
              <a:gd name="connsiteY8" fmla="*/ 799399 h 799399"/>
              <a:gd name="connsiteX9" fmla="*/ 0 w 12021836"/>
              <a:gd name="connsiteY9" fmla="*/ 1005 h 799399"/>
              <a:gd name="connsiteX0" fmla="*/ 0 w 12021836"/>
              <a:gd name="connsiteY0" fmla="*/ 1005 h 799399"/>
              <a:gd name="connsiteX1" fmla="*/ 11258901 w 12021836"/>
              <a:gd name="connsiteY1" fmla="*/ 1 h 799399"/>
              <a:gd name="connsiteX2" fmla="*/ 11601099 w 12021836"/>
              <a:gd name="connsiteY2" fmla="*/ 1 h 799399"/>
              <a:gd name="connsiteX3" fmla="*/ 11797443 w 12021836"/>
              <a:gd name="connsiteY3" fmla="*/ 0 h 799399"/>
              <a:gd name="connsiteX4" fmla="*/ 11942712 w 12021836"/>
              <a:gd name="connsiteY4" fmla="*/ 62713 h 799399"/>
              <a:gd name="connsiteX5" fmla="*/ 12021836 w 12021836"/>
              <a:gd name="connsiteY5" fmla="*/ 173906 h 799399"/>
              <a:gd name="connsiteX6" fmla="*/ 12016226 w 12021836"/>
              <a:gd name="connsiteY6" fmla="*/ 286102 h 799399"/>
              <a:gd name="connsiteX7" fmla="*/ 12010030 w 12021836"/>
              <a:gd name="connsiteY7" fmla="*/ 799399 h 799399"/>
              <a:gd name="connsiteX8" fmla="*/ 0 w 12021836"/>
              <a:gd name="connsiteY8" fmla="*/ 799399 h 799399"/>
              <a:gd name="connsiteX9" fmla="*/ 0 w 12021836"/>
              <a:gd name="connsiteY9" fmla="*/ 1005 h 799399"/>
              <a:gd name="connsiteX0" fmla="*/ 0 w 12021836"/>
              <a:gd name="connsiteY0" fmla="*/ 1005 h 799399"/>
              <a:gd name="connsiteX1" fmla="*/ 11258901 w 12021836"/>
              <a:gd name="connsiteY1" fmla="*/ 1 h 799399"/>
              <a:gd name="connsiteX2" fmla="*/ 11483293 w 12021836"/>
              <a:gd name="connsiteY2" fmla="*/ 100978 h 799399"/>
              <a:gd name="connsiteX3" fmla="*/ 11797443 w 12021836"/>
              <a:gd name="connsiteY3" fmla="*/ 0 h 799399"/>
              <a:gd name="connsiteX4" fmla="*/ 11942712 w 12021836"/>
              <a:gd name="connsiteY4" fmla="*/ 62713 h 799399"/>
              <a:gd name="connsiteX5" fmla="*/ 12021836 w 12021836"/>
              <a:gd name="connsiteY5" fmla="*/ 173906 h 799399"/>
              <a:gd name="connsiteX6" fmla="*/ 12016226 w 12021836"/>
              <a:gd name="connsiteY6" fmla="*/ 286102 h 799399"/>
              <a:gd name="connsiteX7" fmla="*/ 12010030 w 12021836"/>
              <a:gd name="connsiteY7" fmla="*/ 799399 h 799399"/>
              <a:gd name="connsiteX8" fmla="*/ 0 w 12021836"/>
              <a:gd name="connsiteY8" fmla="*/ 799399 h 799399"/>
              <a:gd name="connsiteX9" fmla="*/ 0 w 12021836"/>
              <a:gd name="connsiteY9" fmla="*/ 1005 h 799399"/>
              <a:gd name="connsiteX0" fmla="*/ 0 w 12021836"/>
              <a:gd name="connsiteY0" fmla="*/ 1005 h 799399"/>
              <a:gd name="connsiteX1" fmla="*/ 11258901 w 12021836"/>
              <a:gd name="connsiteY1" fmla="*/ 1 h 799399"/>
              <a:gd name="connsiteX2" fmla="*/ 11483293 w 12021836"/>
              <a:gd name="connsiteY2" fmla="*/ 100978 h 799399"/>
              <a:gd name="connsiteX3" fmla="*/ 11797443 w 12021836"/>
              <a:gd name="connsiteY3" fmla="*/ 0 h 799399"/>
              <a:gd name="connsiteX4" fmla="*/ 11942712 w 12021836"/>
              <a:gd name="connsiteY4" fmla="*/ 62713 h 799399"/>
              <a:gd name="connsiteX5" fmla="*/ 12021836 w 12021836"/>
              <a:gd name="connsiteY5" fmla="*/ 173906 h 799399"/>
              <a:gd name="connsiteX6" fmla="*/ 12016226 w 12021836"/>
              <a:gd name="connsiteY6" fmla="*/ 286102 h 799399"/>
              <a:gd name="connsiteX7" fmla="*/ 12010030 w 12021836"/>
              <a:gd name="connsiteY7" fmla="*/ 799399 h 799399"/>
              <a:gd name="connsiteX8" fmla="*/ 0 w 12021836"/>
              <a:gd name="connsiteY8" fmla="*/ 799399 h 799399"/>
              <a:gd name="connsiteX9" fmla="*/ 0 w 12021836"/>
              <a:gd name="connsiteY9" fmla="*/ 1005 h 799399"/>
              <a:gd name="connsiteX0" fmla="*/ 0 w 12021836"/>
              <a:gd name="connsiteY0" fmla="*/ 1004 h 799398"/>
              <a:gd name="connsiteX1" fmla="*/ 11258901 w 12021836"/>
              <a:gd name="connsiteY1" fmla="*/ 0 h 799398"/>
              <a:gd name="connsiteX2" fmla="*/ 11483293 w 12021836"/>
              <a:gd name="connsiteY2" fmla="*/ 100977 h 799398"/>
              <a:gd name="connsiteX3" fmla="*/ 11679637 w 12021836"/>
              <a:gd name="connsiteY3" fmla="*/ 157074 h 799398"/>
              <a:gd name="connsiteX4" fmla="*/ 11942712 w 12021836"/>
              <a:gd name="connsiteY4" fmla="*/ 62712 h 799398"/>
              <a:gd name="connsiteX5" fmla="*/ 12021836 w 12021836"/>
              <a:gd name="connsiteY5" fmla="*/ 173905 h 799398"/>
              <a:gd name="connsiteX6" fmla="*/ 12016226 w 12021836"/>
              <a:gd name="connsiteY6" fmla="*/ 286101 h 799398"/>
              <a:gd name="connsiteX7" fmla="*/ 12010030 w 12021836"/>
              <a:gd name="connsiteY7" fmla="*/ 799398 h 799398"/>
              <a:gd name="connsiteX8" fmla="*/ 0 w 12021836"/>
              <a:gd name="connsiteY8" fmla="*/ 799398 h 799398"/>
              <a:gd name="connsiteX9" fmla="*/ 0 w 12021836"/>
              <a:gd name="connsiteY9" fmla="*/ 1004 h 799398"/>
              <a:gd name="connsiteX0" fmla="*/ 0 w 12021836"/>
              <a:gd name="connsiteY0" fmla="*/ 1004 h 799398"/>
              <a:gd name="connsiteX1" fmla="*/ 11258901 w 12021836"/>
              <a:gd name="connsiteY1" fmla="*/ 0 h 799398"/>
              <a:gd name="connsiteX2" fmla="*/ 11483293 w 12021836"/>
              <a:gd name="connsiteY2" fmla="*/ 100977 h 799398"/>
              <a:gd name="connsiteX3" fmla="*/ 11679637 w 12021836"/>
              <a:gd name="connsiteY3" fmla="*/ 157074 h 799398"/>
              <a:gd name="connsiteX4" fmla="*/ 11824906 w 12021836"/>
              <a:gd name="connsiteY4" fmla="*/ 253446 h 799398"/>
              <a:gd name="connsiteX5" fmla="*/ 12021836 w 12021836"/>
              <a:gd name="connsiteY5" fmla="*/ 173905 h 799398"/>
              <a:gd name="connsiteX6" fmla="*/ 12016226 w 12021836"/>
              <a:gd name="connsiteY6" fmla="*/ 286101 h 799398"/>
              <a:gd name="connsiteX7" fmla="*/ 12010030 w 12021836"/>
              <a:gd name="connsiteY7" fmla="*/ 799398 h 799398"/>
              <a:gd name="connsiteX8" fmla="*/ 0 w 12021836"/>
              <a:gd name="connsiteY8" fmla="*/ 799398 h 799398"/>
              <a:gd name="connsiteX9" fmla="*/ 0 w 12021836"/>
              <a:gd name="connsiteY9" fmla="*/ 1004 h 799398"/>
              <a:gd name="connsiteX0" fmla="*/ 0 w 12016226"/>
              <a:gd name="connsiteY0" fmla="*/ 1004 h 799398"/>
              <a:gd name="connsiteX1" fmla="*/ 11258901 w 12016226"/>
              <a:gd name="connsiteY1" fmla="*/ 0 h 799398"/>
              <a:gd name="connsiteX2" fmla="*/ 11483293 w 12016226"/>
              <a:gd name="connsiteY2" fmla="*/ 100977 h 799398"/>
              <a:gd name="connsiteX3" fmla="*/ 11679637 w 12016226"/>
              <a:gd name="connsiteY3" fmla="*/ 157074 h 799398"/>
              <a:gd name="connsiteX4" fmla="*/ 11824906 w 12016226"/>
              <a:gd name="connsiteY4" fmla="*/ 253446 h 799398"/>
              <a:gd name="connsiteX5" fmla="*/ 11943299 w 12016226"/>
              <a:gd name="connsiteY5" fmla="*/ 415127 h 799398"/>
              <a:gd name="connsiteX6" fmla="*/ 12016226 w 12016226"/>
              <a:gd name="connsiteY6" fmla="*/ 286101 h 799398"/>
              <a:gd name="connsiteX7" fmla="*/ 12010030 w 12016226"/>
              <a:gd name="connsiteY7" fmla="*/ 799398 h 799398"/>
              <a:gd name="connsiteX8" fmla="*/ 0 w 12016226"/>
              <a:gd name="connsiteY8" fmla="*/ 799398 h 799398"/>
              <a:gd name="connsiteX9" fmla="*/ 0 w 12016226"/>
              <a:gd name="connsiteY9" fmla="*/ 1004 h 799398"/>
              <a:gd name="connsiteX0" fmla="*/ 0 w 12010146"/>
              <a:gd name="connsiteY0" fmla="*/ 1004 h 799398"/>
              <a:gd name="connsiteX1" fmla="*/ 11258901 w 12010146"/>
              <a:gd name="connsiteY1" fmla="*/ 0 h 799398"/>
              <a:gd name="connsiteX2" fmla="*/ 11483293 w 12010146"/>
              <a:gd name="connsiteY2" fmla="*/ 100977 h 799398"/>
              <a:gd name="connsiteX3" fmla="*/ 11679637 w 12010146"/>
              <a:gd name="connsiteY3" fmla="*/ 157074 h 799398"/>
              <a:gd name="connsiteX4" fmla="*/ 11824906 w 12010146"/>
              <a:gd name="connsiteY4" fmla="*/ 253446 h 799398"/>
              <a:gd name="connsiteX5" fmla="*/ 11943299 w 12010146"/>
              <a:gd name="connsiteY5" fmla="*/ 415127 h 799398"/>
              <a:gd name="connsiteX6" fmla="*/ 11988177 w 12010146"/>
              <a:gd name="connsiteY6" fmla="*/ 544153 h 799398"/>
              <a:gd name="connsiteX7" fmla="*/ 12010030 w 12010146"/>
              <a:gd name="connsiteY7" fmla="*/ 799398 h 799398"/>
              <a:gd name="connsiteX8" fmla="*/ 0 w 12010146"/>
              <a:gd name="connsiteY8" fmla="*/ 799398 h 799398"/>
              <a:gd name="connsiteX9" fmla="*/ 0 w 12010146"/>
              <a:gd name="connsiteY9" fmla="*/ 1004 h 799398"/>
              <a:gd name="connsiteX0" fmla="*/ 0 w 12010146"/>
              <a:gd name="connsiteY0" fmla="*/ 1004 h 799398"/>
              <a:gd name="connsiteX1" fmla="*/ 11258901 w 12010146"/>
              <a:gd name="connsiteY1" fmla="*/ 0 h 799398"/>
              <a:gd name="connsiteX2" fmla="*/ 11483293 w 12010146"/>
              <a:gd name="connsiteY2" fmla="*/ 100977 h 799398"/>
              <a:gd name="connsiteX3" fmla="*/ 11679637 w 12010146"/>
              <a:gd name="connsiteY3" fmla="*/ 157074 h 799398"/>
              <a:gd name="connsiteX4" fmla="*/ 11824906 w 12010146"/>
              <a:gd name="connsiteY4" fmla="*/ 253446 h 799398"/>
              <a:gd name="connsiteX5" fmla="*/ 11988177 w 12010146"/>
              <a:gd name="connsiteY5" fmla="*/ 544153 h 799398"/>
              <a:gd name="connsiteX6" fmla="*/ 12010030 w 12010146"/>
              <a:gd name="connsiteY6" fmla="*/ 799398 h 799398"/>
              <a:gd name="connsiteX7" fmla="*/ 0 w 12010146"/>
              <a:gd name="connsiteY7" fmla="*/ 799398 h 799398"/>
              <a:gd name="connsiteX8" fmla="*/ 0 w 12010146"/>
              <a:gd name="connsiteY8" fmla="*/ 1004 h 799398"/>
              <a:gd name="connsiteX0" fmla="*/ 0 w 12010146"/>
              <a:gd name="connsiteY0" fmla="*/ 1004 h 799398"/>
              <a:gd name="connsiteX1" fmla="*/ 11258901 w 12010146"/>
              <a:gd name="connsiteY1" fmla="*/ 0 h 799398"/>
              <a:gd name="connsiteX2" fmla="*/ 11483293 w 12010146"/>
              <a:gd name="connsiteY2" fmla="*/ 100977 h 799398"/>
              <a:gd name="connsiteX3" fmla="*/ 11679637 w 12010146"/>
              <a:gd name="connsiteY3" fmla="*/ 157074 h 799398"/>
              <a:gd name="connsiteX4" fmla="*/ 11824906 w 12010146"/>
              <a:gd name="connsiteY4" fmla="*/ 253446 h 799398"/>
              <a:gd name="connsiteX5" fmla="*/ 11988177 w 12010146"/>
              <a:gd name="connsiteY5" fmla="*/ 544153 h 799398"/>
              <a:gd name="connsiteX6" fmla="*/ 12010030 w 12010146"/>
              <a:gd name="connsiteY6" fmla="*/ 799398 h 799398"/>
              <a:gd name="connsiteX7" fmla="*/ 0 w 12010146"/>
              <a:gd name="connsiteY7" fmla="*/ 799398 h 799398"/>
              <a:gd name="connsiteX8" fmla="*/ 0 w 12010146"/>
              <a:gd name="connsiteY8" fmla="*/ 1004 h 799398"/>
              <a:gd name="connsiteX0" fmla="*/ 0 w 12010146"/>
              <a:gd name="connsiteY0" fmla="*/ 1004 h 799398"/>
              <a:gd name="connsiteX1" fmla="*/ 11258901 w 12010146"/>
              <a:gd name="connsiteY1" fmla="*/ 0 h 799398"/>
              <a:gd name="connsiteX2" fmla="*/ 11483293 w 12010146"/>
              <a:gd name="connsiteY2" fmla="*/ 100977 h 799398"/>
              <a:gd name="connsiteX3" fmla="*/ 11679637 w 12010146"/>
              <a:gd name="connsiteY3" fmla="*/ 157074 h 799398"/>
              <a:gd name="connsiteX4" fmla="*/ 11852955 w 12010146"/>
              <a:gd name="connsiteY4" fmla="*/ 236617 h 799398"/>
              <a:gd name="connsiteX5" fmla="*/ 11988177 w 12010146"/>
              <a:gd name="connsiteY5" fmla="*/ 544153 h 799398"/>
              <a:gd name="connsiteX6" fmla="*/ 12010030 w 12010146"/>
              <a:gd name="connsiteY6" fmla="*/ 799398 h 799398"/>
              <a:gd name="connsiteX7" fmla="*/ 0 w 12010146"/>
              <a:gd name="connsiteY7" fmla="*/ 799398 h 799398"/>
              <a:gd name="connsiteX8" fmla="*/ 0 w 12010146"/>
              <a:gd name="connsiteY8" fmla="*/ 1004 h 799398"/>
              <a:gd name="connsiteX0" fmla="*/ 0 w 12010146"/>
              <a:gd name="connsiteY0" fmla="*/ 4588 h 802982"/>
              <a:gd name="connsiteX1" fmla="*/ 11258901 w 12010146"/>
              <a:gd name="connsiteY1" fmla="*/ 3584 h 802982"/>
              <a:gd name="connsiteX2" fmla="*/ 11483293 w 12010146"/>
              <a:gd name="connsiteY2" fmla="*/ 26024 h 802982"/>
              <a:gd name="connsiteX3" fmla="*/ 11679637 w 12010146"/>
              <a:gd name="connsiteY3" fmla="*/ 160658 h 802982"/>
              <a:gd name="connsiteX4" fmla="*/ 11852955 w 12010146"/>
              <a:gd name="connsiteY4" fmla="*/ 240201 h 802982"/>
              <a:gd name="connsiteX5" fmla="*/ 11988177 w 12010146"/>
              <a:gd name="connsiteY5" fmla="*/ 547737 h 802982"/>
              <a:gd name="connsiteX6" fmla="*/ 12010030 w 12010146"/>
              <a:gd name="connsiteY6" fmla="*/ 802982 h 802982"/>
              <a:gd name="connsiteX7" fmla="*/ 0 w 12010146"/>
              <a:gd name="connsiteY7" fmla="*/ 802982 h 802982"/>
              <a:gd name="connsiteX8" fmla="*/ 0 w 12010146"/>
              <a:gd name="connsiteY8" fmla="*/ 4588 h 802982"/>
              <a:gd name="connsiteX0" fmla="*/ 0 w 12010146"/>
              <a:gd name="connsiteY0" fmla="*/ 7849 h 806243"/>
              <a:gd name="connsiteX1" fmla="*/ 10419735 w 12010146"/>
              <a:gd name="connsiteY1" fmla="*/ 0 h 806243"/>
              <a:gd name="connsiteX2" fmla="*/ 11258901 w 12010146"/>
              <a:gd name="connsiteY2" fmla="*/ 6845 h 806243"/>
              <a:gd name="connsiteX3" fmla="*/ 11483293 w 12010146"/>
              <a:gd name="connsiteY3" fmla="*/ 29285 h 806243"/>
              <a:gd name="connsiteX4" fmla="*/ 11679637 w 12010146"/>
              <a:gd name="connsiteY4" fmla="*/ 163919 h 806243"/>
              <a:gd name="connsiteX5" fmla="*/ 11852955 w 12010146"/>
              <a:gd name="connsiteY5" fmla="*/ 243462 h 806243"/>
              <a:gd name="connsiteX6" fmla="*/ 11988177 w 12010146"/>
              <a:gd name="connsiteY6" fmla="*/ 550998 h 806243"/>
              <a:gd name="connsiteX7" fmla="*/ 12010030 w 12010146"/>
              <a:gd name="connsiteY7" fmla="*/ 806243 h 806243"/>
              <a:gd name="connsiteX8" fmla="*/ 0 w 12010146"/>
              <a:gd name="connsiteY8" fmla="*/ 806243 h 806243"/>
              <a:gd name="connsiteX9" fmla="*/ 0 w 12010146"/>
              <a:gd name="connsiteY9" fmla="*/ 7849 h 806243"/>
              <a:gd name="connsiteX0" fmla="*/ 0 w 12010146"/>
              <a:gd name="connsiteY0" fmla="*/ 7849 h 806243"/>
              <a:gd name="connsiteX1" fmla="*/ 10419735 w 12010146"/>
              <a:gd name="connsiteY1" fmla="*/ 0 h 806243"/>
              <a:gd name="connsiteX2" fmla="*/ 11089295 w 12010146"/>
              <a:gd name="connsiteY2" fmla="*/ 42284 h 806243"/>
              <a:gd name="connsiteX3" fmla="*/ 11483293 w 12010146"/>
              <a:gd name="connsiteY3" fmla="*/ 29285 h 806243"/>
              <a:gd name="connsiteX4" fmla="*/ 11679637 w 12010146"/>
              <a:gd name="connsiteY4" fmla="*/ 163919 h 806243"/>
              <a:gd name="connsiteX5" fmla="*/ 11852955 w 12010146"/>
              <a:gd name="connsiteY5" fmla="*/ 243462 h 806243"/>
              <a:gd name="connsiteX6" fmla="*/ 11988177 w 12010146"/>
              <a:gd name="connsiteY6" fmla="*/ 550998 h 806243"/>
              <a:gd name="connsiteX7" fmla="*/ 12010030 w 12010146"/>
              <a:gd name="connsiteY7" fmla="*/ 806243 h 806243"/>
              <a:gd name="connsiteX8" fmla="*/ 0 w 12010146"/>
              <a:gd name="connsiteY8" fmla="*/ 806243 h 806243"/>
              <a:gd name="connsiteX9" fmla="*/ 0 w 12010146"/>
              <a:gd name="connsiteY9" fmla="*/ 7849 h 806243"/>
              <a:gd name="connsiteX0" fmla="*/ 0 w 12010146"/>
              <a:gd name="connsiteY0" fmla="*/ 7849 h 806243"/>
              <a:gd name="connsiteX1" fmla="*/ 10419735 w 12010146"/>
              <a:gd name="connsiteY1" fmla="*/ 0 h 806243"/>
              <a:gd name="connsiteX2" fmla="*/ 10890192 w 12010146"/>
              <a:gd name="connsiteY2" fmla="*/ 42284 h 806243"/>
              <a:gd name="connsiteX3" fmla="*/ 11483293 w 12010146"/>
              <a:gd name="connsiteY3" fmla="*/ 29285 h 806243"/>
              <a:gd name="connsiteX4" fmla="*/ 11679637 w 12010146"/>
              <a:gd name="connsiteY4" fmla="*/ 163919 h 806243"/>
              <a:gd name="connsiteX5" fmla="*/ 11852955 w 12010146"/>
              <a:gd name="connsiteY5" fmla="*/ 243462 h 806243"/>
              <a:gd name="connsiteX6" fmla="*/ 11988177 w 12010146"/>
              <a:gd name="connsiteY6" fmla="*/ 550998 h 806243"/>
              <a:gd name="connsiteX7" fmla="*/ 12010030 w 12010146"/>
              <a:gd name="connsiteY7" fmla="*/ 806243 h 806243"/>
              <a:gd name="connsiteX8" fmla="*/ 0 w 12010146"/>
              <a:gd name="connsiteY8" fmla="*/ 806243 h 806243"/>
              <a:gd name="connsiteX9" fmla="*/ 0 w 12010146"/>
              <a:gd name="connsiteY9" fmla="*/ 7849 h 806243"/>
              <a:gd name="connsiteX0" fmla="*/ 0 w 12010146"/>
              <a:gd name="connsiteY0" fmla="*/ 7849 h 806243"/>
              <a:gd name="connsiteX1" fmla="*/ 10419735 w 12010146"/>
              <a:gd name="connsiteY1" fmla="*/ 0 h 806243"/>
              <a:gd name="connsiteX2" fmla="*/ 10890192 w 12010146"/>
              <a:gd name="connsiteY2" fmla="*/ 42284 h 806243"/>
              <a:gd name="connsiteX3" fmla="*/ 11321061 w 12010146"/>
              <a:gd name="connsiteY3" fmla="*/ 82443 h 806243"/>
              <a:gd name="connsiteX4" fmla="*/ 11679637 w 12010146"/>
              <a:gd name="connsiteY4" fmla="*/ 163919 h 806243"/>
              <a:gd name="connsiteX5" fmla="*/ 11852955 w 12010146"/>
              <a:gd name="connsiteY5" fmla="*/ 243462 h 806243"/>
              <a:gd name="connsiteX6" fmla="*/ 11988177 w 12010146"/>
              <a:gd name="connsiteY6" fmla="*/ 550998 h 806243"/>
              <a:gd name="connsiteX7" fmla="*/ 12010030 w 12010146"/>
              <a:gd name="connsiteY7" fmla="*/ 806243 h 806243"/>
              <a:gd name="connsiteX8" fmla="*/ 0 w 12010146"/>
              <a:gd name="connsiteY8" fmla="*/ 806243 h 806243"/>
              <a:gd name="connsiteX9" fmla="*/ 0 w 12010146"/>
              <a:gd name="connsiteY9" fmla="*/ 7849 h 806243"/>
              <a:gd name="connsiteX0" fmla="*/ 0 w 12010146"/>
              <a:gd name="connsiteY0" fmla="*/ 7849 h 806243"/>
              <a:gd name="connsiteX1" fmla="*/ 10419735 w 12010146"/>
              <a:gd name="connsiteY1" fmla="*/ 0 h 806243"/>
              <a:gd name="connsiteX2" fmla="*/ 10890192 w 12010146"/>
              <a:gd name="connsiteY2" fmla="*/ 42284 h 806243"/>
              <a:gd name="connsiteX3" fmla="*/ 11321061 w 12010146"/>
              <a:gd name="connsiteY3" fmla="*/ 82443 h 806243"/>
              <a:gd name="connsiteX4" fmla="*/ 11679637 w 12010146"/>
              <a:gd name="connsiteY4" fmla="*/ 163919 h 806243"/>
              <a:gd name="connsiteX5" fmla="*/ 11852955 w 12010146"/>
              <a:gd name="connsiteY5" fmla="*/ 243462 h 806243"/>
              <a:gd name="connsiteX6" fmla="*/ 11988177 w 12010146"/>
              <a:gd name="connsiteY6" fmla="*/ 550998 h 806243"/>
              <a:gd name="connsiteX7" fmla="*/ 12010030 w 12010146"/>
              <a:gd name="connsiteY7" fmla="*/ 806243 h 806243"/>
              <a:gd name="connsiteX8" fmla="*/ 0 w 12010146"/>
              <a:gd name="connsiteY8" fmla="*/ 806243 h 806243"/>
              <a:gd name="connsiteX9" fmla="*/ 0 w 12010146"/>
              <a:gd name="connsiteY9" fmla="*/ 7849 h 806243"/>
              <a:gd name="connsiteX0" fmla="*/ 0 w 12031964"/>
              <a:gd name="connsiteY0" fmla="*/ 7849 h 806243"/>
              <a:gd name="connsiteX1" fmla="*/ 10419735 w 12031964"/>
              <a:gd name="connsiteY1" fmla="*/ 0 h 806243"/>
              <a:gd name="connsiteX2" fmla="*/ 10890192 w 12031964"/>
              <a:gd name="connsiteY2" fmla="*/ 42284 h 806243"/>
              <a:gd name="connsiteX3" fmla="*/ 11321061 w 12031964"/>
              <a:gd name="connsiteY3" fmla="*/ 82443 h 806243"/>
              <a:gd name="connsiteX4" fmla="*/ 11679637 w 12031964"/>
              <a:gd name="connsiteY4" fmla="*/ 163919 h 806243"/>
              <a:gd name="connsiteX5" fmla="*/ 11852955 w 12031964"/>
              <a:gd name="connsiteY5" fmla="*/ 243462 h 806243"/>
              <a:gd name="connsiteX6" fmla="*/ 12031964 w 12031964"/>
              <a:gd name="connsiteY6" fmla="*/ 535740 h 806243"/>
              <a:gd name="connsiteX7" fmla="*/ 12010030 w 12031964"/>
              <a:gd name="connsiteY7" fmla="*/ 806243 h 806243"/>
              <a:gd name="connsiteX8" fmla="*/ 0 w 12031964"/>
              <a:gd name="connsiteY8" fmla="*/ 806243 h 806243"/>
              <a:gd name="connsiteX9" fmla="*/ 0 w 12031964"/>
              <a:gd name="connsiteY9" fmla="*/ 7849 h 806243"/>
              <a:gd name="connsiteX0" fmla="*/ 0 w 12013198"/>
              <a:gd name="connsiteY0" fmla="*/ 7849 h 806243"/>
              <a:gd name="connsiteX1" fmla="*/ 10419735 w 12013198"/>
              <a:gd name="connsiteY1" fmla="*/ 0 h 806243"/>
              <a:gd name="connsiteX2" fmla="*/ 10890192 w 12013198"/>
              <a:gd name="connsiteY2" fmla="*/ 42284 h 806243"/>
              <a:gd name="connsiteX3" fmla="*/ 11321061 w 12013198"/>
              <a:gd name="connsiteY3" fmla="*/ 82443 h 806243"/>
              <a:gd name="connsiteX4" fmla="*/ 11679637 w 12013198"/>
              <a:gd name="connsiteY4" fmla="*/ 163919 h 806243"/>
              <a:gd name="connsiteX5" fmla="*/ 11852955 w 12013198"/>
              <a:gd name="connsiteY5" fmla="*/ 243462 h 806243"/>
              <a:gd name="connsiteX6" fmla="*/ 12013198 w 12013198"/>
              <a:gd name="connsiteY6" fmla="*/ 550998 h 806243"/>
              <a:gd name="connsiteX7" fmla="*/ 12010030 w 12013198"/>
              <a:gd name="connsiteY7" fmla="*/ 806243 h 806243"/>
              <a:gd name="connsiteX8" fmla="*/ 0 w 12013198"/>
              <a:gd name="connsiteY8" fmla="*/ 806243 h 806243"/>
              <a:gd name="connsiteX9" fmla="*/ 0 w 12013198"/>
              <a:gd name="connsiteY9" fmla="*/ 7849 h 806243"/>
              <a:gd name="connsiteX0" fmla="*/ 0 w 12021848"/>
              <a:gd name="connsiteY0" fmla="*/ 7849 h 806243"/>
              <a:gd name="connsiteX1" fmla="*/ 10419735 w 12021848"/>
              <a:gd name="connsiteY1" fmla="*/ 0 h 806243"/>
              <a:gd name="connsiteX2" fmla="*/ 10890192 w 12021848"/>
              <a:gd name="connsiteY2" fmla="*/ 42284 h 806243"/>
              <a:gd name="connsiteX3" fmla="*/ 11321061 w 12021848"/>
              <a:gd name="connsiteY3" fmla="*/ 82443 h 806243"/>
              <a:gd name="connsiteX4" fmla="*/ 11679637 w 12021848"/>
              <a:gd name="connsiteY4" fmla="*/ 163919 h 806243"/>
              <a:gd name="connsiteX5" fmla="*/ 12021848 w 12021848"/>
              <a:gd name="connsiteY5" fmla="*/ 335014 h 806243"/>
              <a:gd name="connsiteX6" fmla="*/ 12013198 w 12021848"/>
              <a:gd name="connsiteY6" fmla="*/ 550998 h 806243"/>
              <a:gd name="connsiteX7" fmla="*/ 12010030 w 12021848"/>
              <a:gd name="connsiteY7" fmla="*/ 806243 h 806243"/>
              <a:gd name="connsiteX8" fmla="*/ 0 w 12021848"/>
              <a:gd name="connsiteY8" fmla="*/ 806243 h 806243"/>
              <a:gd name="connsiteX9" fmla="*/ 0 w 12021848"/>
              <a:gd name="connsiteY9" fmla="*/ 7849 h 806243"/>
              <a:gd name="connsiteX0" fmla="*/ 0 w 12013198"/>
              <a:gd name="connsiteY0" fmla="*/ 7849 h 806243"/>
              <a:gd name="connsiteX1" fmla="*/ 10419735 w 12013198"/>
              <a:gd name="connsiteY1" fmla="*/ 0 h 806243"/>
              <a:gd name="connsiteX2" fmla="*/ 10890192 w 12013198"/>
              <a:gd name="connsiteY2" fmla="*/ 42284 h 806243"/>
              <a:gd name="connsiteX3" fmla="*/ 11321061 w 12013198"/>
              <a:gd name="connsiteY3" fmla="*/ 82443 h 806243"/>
              <a:gd name="connsiteX4" fmla="*/ 11679637 w 12013198"/>
              <a:gd name="connsiteY4" fmla="*/ 163919 h 806243"/>
              <a:gd name="connsiteX5" fmla="*/ 12008404 w 12013198"/>
              <a:gd name="connsiteY5" fmla="*/ 318617 h 806243"/>
              <a:gd name="connsiteX6" fmla="*/ 12013198 w 12013198"/>
              <a:gd name="connsiteY6" fmla="*/ 550998 h 806243"/>
              <a:gd name="connsiteX7" fmla="*/ 12010030 w 12013198"/>
              <a:gd name="connsiteY7" fmla="*/ 806243 h 806243"/>
              <a:gd name="connsiteX8" fmla="*/ 0 w 12013198"/>
              <a:gd name="connsiteY8" fmla="*/ 806243 h 806243"/>
              <a:gd name="connsiteX9" fmla="*/ 0 w 12013198"/>
              <a:gd name="connsiteY9" fmla="*/ 7849 h 806243"/>
              <a:gd name="connsiteX0" fmla="*/ 0 w 12015359"/>
              <a:gd name="connsiteY0" fmla="*/ 7849 h 806243"/>
              <a:gd name="connsiteX1" fmla="*/ 10419735 w 12015359"/>
              <a:gd name="connsiteY1" fmla="*/ 0 h 806243"/>
              <a:gd name="connsiteX2" fmla="*/ 10890192 w 12015359"/>
              <a:gd name="connsiteY2" fmla="*/ 42284 h 806243"/>
              <a:gd name="connsiteX3" fmla="*/ 11321061 w 12015359"/>
              <a:gd name="connsiteY3" fmla="*/ 82443 h 806243"/>
              <a:gd name="connsiteX4" fmla="*/ 11679637 w 12015359"/>
              <a:gd name="connsiteY4" fmla="*/ 163919 h 806243"/>
              <a:gd name="connsiteX5" fmla="*/ 12015359 w 12015359"/>
              <a:gd name="connsiteY5" fmla="*/ 335584 h 806243"/>
              <a:gd name="connsiteX6" fmla="*/ 12013198 w 12015359"/>
              <a:gd name="connsiteY6" fmla="*/ 550998 h 806243"/>
              <a:gd name="connsiteX7" fmla="*/ 12010030 w 12015359"/>
              <a:gd name="connsiteY7" fmla="*/ 806243 h 806243"/>
              <a:gd name="connsiteX8" fmla="*/ 0 w 12015359"/>
              <a:gd name="connsiteY8" fmla="*/ 806243 h 806243"/>
              <a:gd name="connsiteX9" fmla="*/ 0 w 12015359"/>
              <a:gd name="connsiteY9" fmla="*/ 7849 h 806243"/>
              <a:gd name="connsiteX0" fmla="*/ 0 w 12015359"/>
              <a:gd name="connsiteY0" fmla="*/ 7849 h 806243"/>
              <a:gd name="connsiteX1" fmla="*/ 10419735 w 12015359"/>
              <a:gd name="connsiteY1" fmla="*/ 0 h 806243"/>
              <a:gd name="connsiteX2" fmla="*/ 10890192 w 12015359"/>
              <a:gd name="connsiteY2" fmla="*/ 42284 h 806243"/>
              <a:gd name="connsiteX3" fmla="*/ 11321061 w 12015359"/>
              <a:gd name="connsiteY3" fmla="*/ 82443 h 806243"/>
              <a:gd name="connsiteX4" fmla="*/ 11747719 w 12015359"/>
              <a:gd name="connsiteY4" fmla="*/ 227793 h 806243"/>
              <a:gd name="connsiteX5" fmla="*/ 12015359 w 12015359"/>
              <a:gd name="connsiteY5" fmla="*/ 335584 h 806243"/>
              <a:gd name="connsiteX6" fmla="*/ 12013198 w 12015359"/>
              <a:gd name="connsiteY6" fmla="*/ 550998 h 806243"/>
              <a:gd name="connsiteX7" fmla="*/ 12010030 w 12015359"/>
              <a:gd name="connsiteY7" fmla="*/ 806243 h 806243"/>
              <a:gd name="connsiteX8" fmla="*/ 0 w 12015359"/>
              <a:gd name="connsiteY8" fmla="*/ 806243 h 806243"/>
              <a:gd name="connsiteX9" fmla="*/ 0 w 12015359"/>
              <a:gd name="connsiteY9" fmla="*/ 7849 h 806243"/>
              <a:gd name="connsiteX0" fmla="*/ 0 w 12015359"/>
              <a:gd name="connsiteY0" fmla="*/ 7849 h 806243"/>
              <a:gd name="connsiteX1" fmla="*/ 10419735 w 12015359"/>
              <a:gd name="connsiteY1" fmla="*/ 0 h 806243"/>
              <a:gd name="connsiteX2" fmla="*/ 10890192 w 12015359"/>
              <a:gd name="connsiteY2" fmla="*/ 42284 h 806243"/>
              <a:gd name="connsiteX3" fmla="*/ 11404852 w 12015359"/>
              <a:gd name="connsiteY3" fmla="*/ 107992 h 806243"/>
              <a:gd name="connsiteX4" fmla="*/ 11747719 w 12015359"/>
              <a:gd name="connsiteY4" fmla="*/ 227793 h 806243"/>
              <a:gd name="connsiteX5" fmla="*/ 12015359 w 12015359"/>
              <a:gd name="connsiteY5" fmla="*/ 335584 h 806243"/>
              <a:gd name="connsiteX6" fmla="*/ 12013198 w 12015359"/>
              <a:gd name="connsiteY6" fmla="*/ 550998 h 806243"/>
              <a:gd name="connsiteX7" fmla="*/ 12010030 w 12015359"/>
              <a:gd name="connsiteY7" fmla="*/ 806243 h 806243"/>
              <a:gd name="connsiteX8" fmla="*/ 0 w 12015359"/>
              <a:gd name="connsiteY8" fmla="*/ 806243 h 806243"/>
              <a:gd name="connsiteX9" fmla="*/ 0 w 12015359"/>
              <a:gd name="connsiteY9" fmla="*/ 7849 h 806243"/>
              <a:gd name="connsiteX0" fmla="*/ 0 w 12015359"/>
              <a:gd name="connsiteY0" fmla="*/ 7849 h 806243"/>
              <a:gd name="connsiteX1" fmla="*/ 10419735 w 12015359"/>
              <a:gd name="connsiteY1" fmla="*/ 0 h 806243"/>
              <a:gd name="connsiteX2" fmla="*/ 10890192 w 12015359"/>
              <a:gd name="connsiteY2" fmla="*/ 42284 h 806243"/>
              <a:gd name="connsiteX3" fmla="*/ 11404852 w 12015359"/>
              <a:gd name="connsiteY3" fmla="*/ 107992 h 806243"/>
              <a:gd name="connsiteX4" fmla="*/ 11747719 w 12015359"/>
              <a:gd name="connsiteY4" fmla="*/ 227793 h 806243"/>
              <a:gd name="connsiteX5" fmla="*/ 12015359 w 12015359"/>
              <a:gd name="connsiteY5" fmla="*/ 335584 h 806243"/>
              <a:gd name="connsiteX6" fmla="*/ 12013198 w 12015359"/>
              <a:gd name="connsiteY6" fmla="*/ 550998 h 806243"/>
              <a:gd name="connsiteX7" fmla="*/ 12010030 w 12015359"/>
              <a:gd name="connsiteY7" fmla="*/ 806243 h 806243"/>
              <a:gd name="connsiteX8" fmla="*/ 0 w 12015359"/>
              <a:gd name="connsiteY8" fmla="*/ 806243 h 806243"/>
              <a:gd name="connsiteX9" fmla="*/ 0 w 12015359"/>
              <a:gd name="connsiteY9" fmla="*/ 7849 h 806243"/>
              <a:gd name="connsiteX0" fmla="*/ 0 w 12015359"/>
              <a:gd name="connsiteY0" fmla="*/ 7849 h 806243"/>
              <a:gd name="connsiteX1" fmla="*/ 10419735 w 12015359"/>
              <a:gd name="connsiteY1" fmla="*/ 0 h 806243"/>
              <a:gd name="connsiteX2" fmla="*/ 10890192 w 12015359"/>
              <a:gd name="connsiteY2" fmla="*/ 42284 h 806243"/>
              <a:gd name="connsiteX3" fmla="*/ 11404852 w 12015359"/>
              <a:gd name="connsiteY3" fmla="*/ 107992 h 806243"/>
              <a:gd name="connsiteX4" fmla="*/ 11747719 w 12015359"/>
              <a:gd name="connsiteY4" fmla="*/ 227793 h 806243"/>
              <a:gd name="connsiteX5" fmla="*/ 12015359 w 12015359"/>
              <a:gd name="connsiteY5" fmla="*/ 335584 h 806243"/>
              <a:gd name="connsiteX6" fmla="*/ 12013198 w 12015359"/>
              <a:gd name="connsiteY6" fmla="*/ 550998 h 806243"/>
              <a:gd name="connsiteX7" fmla="*/ 12010030 w 12015359"/>
              <a:gd name="connsiteY7" fmla="*/ 806243 h 806243"/>
              <a:gd name="connsiteX8" fmla="*/ 0 w 12015359"/>
              <a:gd name="connsiteY8" fmla="*/ 806243 h 806243"/>
              <a:gd name="connsiteX9" fmla="*/ 0 w 12015359"/>
              <a:gd name="connsiteY9" fmla="*/ 7849 h 806243"/>
              <a:gd name="connsiteX0" fmla="*/ 0 w 12015359"/>
              <a:gd name="connsiteY0" fmla="*/ 7849 h 806243"/>
              <a:gd name="connsiteX1" fmla="*/ 10419735 w 12015359"/>
              <a:gd name="connsiteY1" fmla="*/ 0 h 806243"/>
              <a:gd name="connsiteX2" fmla="*/ 10890192 w 12015359"/>
              <a:gd name="connsiteY2" fmla="*/ 42284 h 806243"/>
              <a:gd name="connsiteX3" fmla="*/ 11404852 w 12015359"/>
              <a:gd name="connsiteY3" fmla="*/ 107992 h 806243"/>
              <a:gd name="connsiteX4" fmla="*/ 11747719 w 12015359"/>
              <a:gd name="connsiteY4" fmla="*/ 227793 h 806243"/>
              <a:gd name="connsiteX5" fmla="*/ 12015359 w 12015359"/>
              <a:gd name="connsiteY5" fmla="*/ 335584 h 806243"/>
              <a:gd name="connsiteX6" fmla="*/ 12013198 w 12015359"/>
              <a:gd name="connsiteY6" fmla="*/ 550998 h 806243"/>
              <a:gd name="connsiteX7" fmla="*/ 12010030 w 12015359"/>
              <a:gd name="connsiteY7" fmla="*/ 806243 h 806243"/>
              <a:gd name="connsiteX8" fmla="*/ 0 w 12015359"/>
              <a:gd name="connsiteY8" fmla="*/ 806243 h 806243"/>
              <a:gd name="connsiteX9" fmla="*/ 0 w 12015359"/>
              <a:gd name="connsiteY9" fmla="*/ 7849 h 80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015359" h="806243">
                <a:moveTo>
                  <a:pt x="0" y="7849"/>
                </a:moveTo>
                <a:lnTo>
                  <a:pt x="10419735" y="0"/>
                </a:lnTo>
                <a:lnTo>
                  <a:pt x="10890192" y="42284"/>
                </a:lnTo>
                <a:cubicBezTo>
                  <a:pt x="11004258" y="42284"/>
                  <a:pt x="11186792" y="94272"/>
                  <a:pt x="11404852" y="107992"/>
                </a:cubicBezTo>
                <a:cubicBezTo>
                  <a:pt x="11443735" y="104718"/>
                  <a:pt x="11682271" y="209094"/>
                  <a:pt x="11747719" y="227793"/>
                </a:cubicBezTo>
                <a:lnTo>
                  <a:pt x="12015359" y="335584"/>
                </a:lnTo>
                <a:cubicBezTo>
                  <a:pt x="12014639" y="407389"/>
                  <a:pt x="12013918" y="479193"/>
                  <a:pt x="12013198" y="550998"/>
                </a:cubicBezTo>
                <a:cubicBezTo>
                  <a:pt x="12011133" y="722097"/>
                  <a:pt x="12012095" y="635144"/>
                  <a:pt x="12010030" y="806243"/>
                </a:cubicBezTo>
                <a:lnTo>
                  <a:pt x="0" y="806243"/>
                </a:lnTo>
                <a:lnTo>
                  <a:pt x="0" y="7849"/>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Content Placeholder 3">
            <a:extLst>
              <a:ext uri="{FF2B5EF4-FFF2-40B4-BE49-F238E27FC236}">
                <a16:creationId xmlns:a16="http://schemas.microsoft.com/office/drawing/2014/main" id="{BFBE0276-3D01-2D91-1322-D06D1F591099}"/>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1229BB-EFC7-6479-B948-80CE3B105C2A}"/>
              </a:ext>
            </a:extLst>
          </p:cNvPr>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41D942B-557F-C337-F274-0296C80D2DF7}"/>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a:extLst>
              <a:ext uri="{FF2B5EF4-FFF2-40B4-BE49-F238E27FC236}">
                <a16:creationId xmlns:a16="http://schemas.microsoft.com/office/drawing/2014/main" id="{DA3473A2-8B1A-C7CD-FC27-9249A8D66327}"/>
              </a:ext>
            </a:extLst>
          </p:cNvPr>
          <p:cNvSpPr>
            <a:spLocks noGrp="1"/>
          </p:cNvSpPr>
          <p:nvPr>
            <p:ph type="ftr" sz="quarter" idx="11"/>
          </p:nvPr>
        </p:nvSpPr>
        <p:spPr>
          <a:xfrm>
            <a:off x="3028950" y="6356351"/>
            <a:ext cx="3086100" cy="365125"/>
          </a:xfrm>
        </p:spPr>
        <p:txBody>
          <a:bodyPr/>
          <a:lstStyle/>
          <a:p>
            <a:pPr algn="ctr"/>
            <a:r>
              <a:rPr lang="en-US"/>
              <a:t>12/28/2023</a:t>
            </a:r>
          </a:p>
        </p:txBody>
      </p:sp>
      <p:sp>
        <p:nvSpPr>
          <p:cNvPr id="11" name="Slide Number Placeholder 5">
            <a:extLst>
              <a:ext uri="{FF2B5EF4-FFF2-40B4-BE49-F238E27FC236}">
                <a16:creationId xmlns:a16="http://schemas.microsoft.com/office/drawing/2014/main" id="{87599407-BC7A-2619-0225-EE94EDC279DA}"/>
              </a:ext>
            </a:extLst>
          </p:cNvPr>
          <p:cNvSpPr>
            <a:spLocks noGrp="1"/>
          </p:cNvSpPr>
          <p:nvPr>
            <p:ph type="sldNum" sz="quarter" idx="12"/>
          </p:nvPr>
        </p:nvSpPr>
        <p:spPr>
          <a:xfrm>
            <a:off x="6457950" y="6356351"/>
            <a:ext cx="2057400" cy="365125"/>
          </a:xfrm>
        </p:spPr>
        <p:txBody>
          <a:bodyPr/>
          <a:lstStyle>
            <a:lvl1pPr>
              <a:defRPr sz="1400">
                <a:latin typeface="+mj-lt"/>
              </a:defRPr>
            </a:lvl1pPr>
          </a:lstStyle>
          <a:p>
            <a:fld id="{C95E8E5B-C54E-4915-B069-2B2C8B7FEC1E}" type="slidenum">
              <a:rPr lang="en-US" smtClean="0"/>
              <a:pPr/>
              <a:t>‹#›</a:t>
            </a:fld>
            <a:endParaRPr lang="en-US"/>
          </a:p>
        </p:txBody>
      </p:sp>
      <p:pic>
        <p:nvPicPr>
          <p:cNvPr id="9" name="Graphic 8">
            <a:extLst>
              <a:ext uri="{FF2B5EF4-FFF2-40B4-BE49-F238E27FC236}">
                <a16:creationId xmlns:a16="http://schemas.microsoft.com/office/drawing/2014/main" id="{9B21B1B0-68E4-8C3A-9C41-CA7FC02627C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81838" y="6398565"/>
            <a:ext cx="2491992" cy="286534"/>
          </a:xfrm>
          <a:prstGeom prst="rect">
            <a:avLst/>
          </a:prstGeom>
        </p:spPr>
      </p:pic>
    </p:spTree>
    <p:extLst>
      <p:ext uri="{BB962C8B-B14F-4D97-AF65-F5344CB8AC3E}">
        <p14:creationId xmlns:p14="http://schemas.microsoft.com/office/powerpoint/2010/main" val="4073635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50AE7-0B3C-677E-5E5B-139588CF1659}"/>
              </a:ext>
            </a:extLst>
          </p:cNvPr>
          <p:cNvSpPr>
            <a:spLocks noGrp="1"/>
          </p:cNvSpPr>
          <p:nvPr>
            <p:ph type="title"/>
          </p:nvPr>
        </p:nvSpPr>
        <p:spPr>
          <a:xfrm>
            <a:off x="591145" y="365126"/>
            <a:ext cx="7924205" cy="1325563"/>
          </a:xfrm>
        </p:spPr>
        <p:txBody>
          <a:bodyPr/>
          <a:lstStyle>
            <a:lvl1pPr>
              <a:defRPr>
                <a:solidFill>
                  <a:schemeClr val="accent1">
                    <a:lumMod val="75000"/>
                  </a:schemeClr>
                </a:solidFill>
              </a:defRPr>
            </a:lvl1pPr>
          </a:lstStyle>
          <a:p>
            <a:r>
              <a:rPr lang="en-US"/>
              <a:t>Click to edit Master title style</a:t>
            </a:r>
          </a:p>
        </p:txBody>
      </p:sp>
      <p:sp>
        <p:nvSpPr>
          <p:cNvPr id="6" name="Footer Placeholder 4">
            <a:extLst>
              <a:ext uri="{FF2B5EF4-FFF2-40B4-BE49-F238E27FC236}">
                <a16:creationId xmlns:a16="http://schemas.microsoft.com/office/drawing/2014/main" id="{29AFB5E3-464B-1329-EDC7-C2DB9AB88587}"/>
              </a:ext>
            </a:extLst>
          </p:cNvPr>
          <p:cNvSpPr>
            <a:spLocks noGrp="1"/>
          </p:cNvSpPr>
          <p:nvPr>
            <p:ph type="ftr" sz="quarter" idx="11"/>
          </p:nvPr>
        </p:nvSpPr>
        <p:spPr>
          <a:xfrm>
            <a:off x="3028950" y="6356351"/>
            <a:ext cx="3086100" cy="365125"/>
          </a:xfrm>
        </p:spPr>
        <p:txBody>
          <a:bodyPr/>
          <a:lstStyle/>
          <a:p>
            <a:pPr algn="ctr"/>
            <a:r>
              <a:rPr lang="en-US"/>
              <a:t>12/28/2023</a:t>
            </a:r>
          </a:p>
        </p:txBody>
      </p:sp>
      <p:sp>
        <p:nvSpPr>
          <p:cNvPr id="7" name="Slide Number Placeholder 5">
            <a:extLst>
              <a:ext uri="{FF2B5EF4-FFF2-40B4-BE49-F238E27FC236}">
                <a16:creationId xmlns:a16="http://schemas.microsoft.com/office/drawing/2014/main" id="{606FCE1F-3EE1-73BA-AF6B-3368A75D995B}"/>
              </a:ext>
            </a:extLst>
          </p:cNvPr>
          <p:cNvSpPr>
            <a:spLocks noGrp="1"/>
          </p:cNvSpPr>
          <p:nvPr>
            <p:ph type="sldNum" sz="quarter" idx="12"/>
          </p:nvPr>
        </p:nvSpPr>
        <p:spPr>
          <a:xfrm>
            <a:off x="6457950" y="6356351"/>
            <a:ext cx="2057400" cy="365125"/>
          </a:xfrm>
        </p:spPr>
        <p:txBody>
          <a:bodyPr/>
          <a:lstStyle>
            <a:lvl1pPr>
              <a:defRPr sz="1400">
                <a:latin typeface="+mj-lt"/>
              </a:defRPr>
            </a:lvl1pPr>
          </a:lstStyle>
          <a:p>
            <a:fld id="{C95E8E5B-C54E-4915-B069-2B2C8B7FEC1E}" type="slidenum">
              <a:rPr lang="en-US" smtClean="0"/>
              <a:pPr/>
              <a:t>‹#›</a:t>
            </a:fld>
            <a:endParaRPr lang="en-US"/>
          </a:p>
        </p:txBody>
      </p:sp>
      <p:sp>
        <p:nvSpPr>
          <p:cNvPr id="5" name="Freeform: Shape 4">
            <a:extLst>
              <a:ext uri="{FF2B5EF4-FFF2-40B4-BE49-F238E27FC236}">
                <a16:creationId xmlns:a16="http://schemas.microsoft.com/office/drawing/2014/main" id="{21D1BD4D-2CD6-F660-D061-C9B240C955D1}"/>
              </a:ext>
              <a:ext uri="{C183D7F6-B498-43B3-948B-1728B52AA6E4}">
                <adec:decorative xmlns:adec="http://schemas.microsoft.com/office/drawing/2017/decorative" val="1"/>
              </a:ext>
            </a:extLst>
          </p:cNvPr>
          <p:cNvSpPr/>
          <p:nvPr userDrawn="1"/>
        </p:nvSpPr>
        <p:spPr>
          <a:xfrm flipH="1">
            <a:off x="4647659" y="2137710"/>
            <a:ext cx="1628662" cy="2272576"/>
          </a:xfrm>
          <a:custGeom>
            <a:avLst/>
            <a:gdLst>
              <a:gd name="connsiteX0" fmla="*/ 1177679 w 2567901"/>
              <a:gd name="connsiteY0" fmla="*/ 1063 h 2687367"/>
              <a:gd name="connsiteX1" fmla="*/ 1603094 w 2567901"/>
              <a:gd name="connsiteY1" fmla="*/ 35223 h 2687367"/>
              <a:gd name="connsiteX2" fmla="*/ 1980105 w 2567901"/>
              <a:gd name="connsiteY2" fmla="*/ 249099 h 2687367"/>
              <a:gd name="connsiteX3" fmla="*/ 2278200 w 2567901"/>
              <a:gd name="connsiteY3" fmla="*/ 726784 h 2687367"/>
              <a:gd name="connsiteX4" fmla="*/ 2333016 w 2567901"/>
              <a:gd name="connsiteY4" fmla="*/ 829771 h 2687367"/>
              <a:gd name="connsiteX5" fmla="*/ 2555036 w 2567901"/>
              <a:gd name="connsiteY5" fmla="*/ 1632596 h 2687367"/>
              <a:gd name="connsiteX6" fmla="*/ 1783436 w 2567901"/>
              <a:gd name="connsiteY6" fmla="*/ 2487849 h 2687367"/>
              <a:gd name="connsiteX7" fmla="*/ 1613480 w 2567901"/>
              <a:gd name="connsiteY7" fmla="*/ 2562316 h 2687367"/>
              <a:gd name="connsiteX8" fmla="*/ 1100869 w 2567901"/>
              <a:gd name="connsiteY8" fmla="*/ 2676769 h 2687367"/>
              <a:gd name="connsiteX9" fmla="*/ 614178 w 2567901"/>
              <a:gd name="connsiteY9" fmla="*/ 2456196 h 2687367"/>
              <a:gd name="connsiteX10" fmla="*/ 240586 w 2567901"/>
              <a:gd name="connsiteY10" fmla="*/ 2032054 h 2687367"/>
              <a:gd name="connsiteX11" fmla="*/ 30245 w 2567901"/>
              <a:gd name="connsiteY11" fmla="*/ 1481541 h 2687367"/>
              <a:gd name="connsiteX12" fmla="*/ 25021 w 2567901"/>
              <a:gd name="connsiteY12" fmla="*/ 905889 h 2687367"/>
              <a:gd name="connsiteX13" fmla="*/ 218217 w 2567901"/>
              <a:gd name="connsiteY13" fmla="*/ 450248 h 2687367"/>
              <a:gd name="connsiteX14" fmla="*/ 561607 w 2567901"/>
              <a:gd name="connsiteY14" fmla="*/ 156432 h 2687367"/>
              <a:gd name="connsiteX15" fmla="*/ 1177679 w 2567901"/>
              <a:gd name="connsiteY15" fmla="*/ 1063 h 268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67901" h="2687367">
                <a:moveTo>
                  <a:pt x="1177679" y="1063"/>
                </a:moveTo>
                <a:cubicBezTo>
                  <a:pt x="1314507" y="-3704"/>
                  <a:pt x="1457510" y="7543"/>
                  <a:pt x="1603094" y="35223"/>
                </a:cubicBezTo>
                <a:cubicBezTo>
                  <a:pt x="1757985" y="64671"/>
                  <a:pt x="1874247" y="130651"/>
                  <a:pt x="1980105" y="249099"/>
                </a:cubicBezTo>
                <a:cubicBezTo>
                  <a:pt x="2090840" y="372996"/>
                  <a:pt x="2181857" y="544832"/>
                  <a:pt x="2278200" y="726784"/>
                </a:cubicBezTo>
                <a:cubicBezTo>
                  <a:pt x="2295948" y="760348"/>
                  <a:pt x="2314335" y="795032"/>
                  <a:pt x="2333016" y="829771"/>
                </a:cubicBezTo>
                <a:cubicBezTo>
                  <a:pt x="2500190" y="1140721"/>
                  <a:pt x="2605991" y="1364587"/>
                  <a:pt x="2555036" y="1632596"/>
                </a:cubicBezTo>
                <a:cubicBezTo>
                  <a:pt x="2477395" y="2040959"/>
                  <a:pt x="2246644" y="2296751"/>
                  <a:pt x="1783436" y="2487849"/>
                </a:cubicBezTo>
                <a:cubicBezTo>
                  <a:pt x="1722809" y="2512855"/>
                  <a:pt x="1667214" y="2537996"/>
                  <a:pt x="1613480" y="2562316"/>
                </a:cubicBezTo>
                <a:cubicBezTo>
                  <a:pt x="1390692" y="2663095"/>
                  <a:pt x="1275870" y="2710042"/>
                  <a:pt x="1100869" y="2676769"/>
                </a:cubicBezTo>
                <a:cubicBezTo>
                  <a:pt x="927103" y="2643732"/>
                  <a:pt x="763363" y="2569490"/>
                  <a:pt x="614178" y="2456196"/>
                </a:cubicBezTo>
                <a:cubicBezTo>
                  <a:pt x="468245" y="2345340"/>
                  <a:pt x="342509" y="2202615"/>
                  <a:pt x="240586" y="2032054"/>
                </a:cubicBezTo>
                <a:cubicBezTo>
                  <a:pt x="140365" y="1864400"/>
                  <a:pt x="67610" y="1674071"/>
                  <a:pt x="30245" y="1481541"/>
                </a:cubicBezTo>
                <a:cubicBezTo>
                  <a:pt x="-8261" y="1283803"/>
                  <a:pt x="-9994" y="1090060"/>
                  <a:pt x="25021" y="905889"/>
                </a:cubicBezTo>
                <a:cubicBezTo>
                  <a:pt x="58043" y="732204"/>
                  <a:pt x="123071" y="578936"/>
                  <a:pt x="218217" y="450248"/>
                </a:cubicBezTo>
                <a:cubicBezTo>
                  <a:pt x="307436" y="329654"/>
                  <a:pt x="422987" y="230806"/>
                  <a:pt x="561607" y="156432"/>
                </a:cubicBezTo>
                <a:cubicBezTo>
                  <a:pt x="738731" y="61442"/>
                  <a:pt x="949631" y="9010"/>
                  <a:pt x="1177679" y="1063"/>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45" name="Text Placeholder 44">
            <a:extLst>
              <a:ext uri="{FF2B5EF4-FFF2-40B4-BE49-F238E27FC236}">
                <a16:creationId xmlns:a16="http://schemas.microsoft.com/office/drawing/2014/main" id="{BDD01922-F67A-9F2C-FE95-50BD9998038B}"/>
              </a:ext>
            </a:extLst>
          </p:cNvPr>
          <p:cNvSpPr>
            <a:spLocks noGrp="1"/>
          </p:cNvSpPr>
          <p:nvPr>
            <p:ph type="body" sz="quarter" idx="13" hasCustomPrompt="1"/>
          </p:nvPr>
        </p:nvSpPr>
        <p:spPr>
          <a:xfrm>
            <a:off x="1185275" y="3560819"/>
            <a:ext cx="1133812" cy="2272576"/>
          </a:xfrm>
        </p:spPr>
        <p:txBody>
          <a:bodyPr>
            <a:noAutofit/>
          </a:bodyPr>
          <a:lstStyle>
            <a:lvl1pPr>
              <a:defRPr sz="1400">
                <a:solidFill>
                  <a:schemeClr val="tx1">
                    <a:lumMod val="85000"/>
                    <a:lumOff val="15000"/>
                  </a:schemeClr>
                </a:solidFill>
              </a:defRPr>
            </a:lvl1pPr>
            <a:lvl2pPr>
              <a:defRPr sz="1800"/>
            </a:lvl2pPr>
            <a:lvl3pPr>
              <a:defRPr sz="1600"/>
            </a:lvl3pPr>
            <a:lvl4pPr>
              <a:defRPr sz="1400"/>
            </a:lvl4pPr>
            <a:lvl5pPr>
              <a:defRPr sz="1400"/>
            </a:lvl5pPr>
          </a:lstStyle>
          <a:p>
            <a:pPr lvl="0"/>
            <a:r>
              <a:rPr lang="en-US"/>
              <a:t>Add text here</a:t>
            </a:r>
          </a:p>
        </p:txBody>
      </p:sp>
      <p:sp>
        <p:nvSpPr>
          <p:cNvPr id="46" name="Text Placeholder 44">
            <a:extLst>
              <a:ext uri="{FF2B5EF4-FFF2-40B4-BE49-F238E27FC236}">
                <a16:creationId xmlns:a16="http://schemas.microsoft.com/office/drawing/2014/main" id="{0648ACF3-1F73-4EF4-8B35-813CBA055782}"/>
              </a:ext>
            </a:extLst>
          </p:cNvPr>
          <p:cNvSpPr>
            <a:spLocks noGrp="1"/>
          </p:cNvSpPr>
          <p:nvPr>
            <p:ph type="body" sz="quarter" idx="14" hasCustomPrompt="1"/>
          </p:nvPr>
        </p:nvSpPr>
        <p:spPr>
          <a:xfrm>
            <a:off x="3168930" y="3560819"/>
            <a:ext cx="1133812" cy="2272576"/>
          </a:xfrm>
        </p:spPr>
        <p:txBody>
          <a:bodyPr>
            <a:noAutofit/>
          </a:bodyPr>
          <a:lstStyle>
            <a:lvl1pPr>
              <a:defRPr sz="1400">
                <a:solidFill>
                  <a:schemeClr val="tx1">
                    <a:lumMod val="85000"/>
                    <a:lumOff val="15000"/>
                  </a:schemeClr>
                </a:solidFill>
              </a:defRPr>
            </a:lvl1pPr>
            <a:lvl2pPr>
              <a:defRPr sz="1800"/>
            </a:lvl2pPr>
            <a:lvl3pPr>
              <a:defRPr sz="1600"/>
            </a:lvl3pPr>
            <a:lvl4pPr>
              <a:defRPr sz="1400"/>
            </a:lvl4pPr>
            <a:lvl5pPr>
              <a:defRPr sz="1400"/>
            </a:lvl5pPr>
          </a:lstStyle>
          <a:p>
            <a:pPr lvl="0"/>
            <a:r>
              <a:rPr lang="en-US"/>
              <a:t>Add text here</a:t>
            </a:r>
          </a:p>
        </p:txBody>
      </p:sp>
      <p:sp>
        <p:nvSpPr>
          <p:cNvPr id="47" name="Text Placeholder 44">
            <a:extLst>
              <a:ext uri="{FF2B5EF4-FFF2-40B4-BE49-F238E27FC236}">
                <a16:creationId xmlns:a16="http://schemas.microsoft.com/office/drawing/2014/main" id="{94347348-841B-BF7E-6760-30E4A39B1EB0}"/>
              </a:ext>
            </a:extLst>
          </p:cNvPr>
          <p:cNvSpPr>
            <a:spLocks noGrp="1"/>
          </p:cNvSpPr>
          <p:nvPr>
            <p:ph type="body" sz="quarter" idx="15" hasCustomPrompt="1"/>
          </p:nvPr>
        </p:nvSpPr>
        <p:spPr>
          <a:xfrm>
            <a:off x="5125745" y="3560819"/>
            <a:ext cx="1133811" cy="2272576"/>
          </a:xfrm>
        </p:spPr>
        <p:txBody>
          <a:bodyPr>
            <a:noAutofit/>
          </a:bodyPr>
          <a:lstStyle>
            <a:lvl1pPr>
              <a:defRPr sz="1400">
                <a:solidFill>
                  <a:schemeClr val="tx1">
                    <a:lumMod val="85000"/>
                    <a:lumOff val="15000"/>
                  </a:schemeClr>
                </a:solidFill>
              </a:defRPr>
            </a:lvl1pPr>
            <a:lvl2pPr>
              <a:defRPr sz="1800"/>
            </a:lvl2pPr>
            <a:lvl3pPr>
              <a:defRPr sz="1600"/>
            </a:lvl3pPr>
            <a:lvl4pPr>
              <a:defRPr sz="1400"/>
            </a:lvl4pPr>
            <a:lvl5pPr>
              <a:defRPr sz="1400"/>
            </a:lvl5pPr>
          </a:lstStyle>
          <a:p>
            <a:pPr lvl="0"/>
            <a:r>
              <a:rPr lang="en-US"/>
              <a:t>Add text here</a:t>
            </a:r>
          </a:p>
        </p:txBody>
      </p:sp>
      <p:sp>
        <p:nvSpPr>
          <p:cNvPr id="48" name="Text Placeholder 44">
            <a:extLst>
              <a:ext uri="{FF2B5EF4-FFF2-40B4-BE49-F238E27FC236}">
                <a16:creationId xmlns:a16="http://schemas.microsoft.com/office/drawing/2014/main" id="{A80E48CC-0B92-D19D-2820-360C4B64AFBE}"/>
              </a:ext>
            </a:extLst>
          </p:cNvPr>
          <p:cNvSpPr>
            <a:spLocks noGrp="1"/>
          </p:cNvSpPr>
          <p:nvPr>
            <p:ph type="body" sz="quarter" idx="16" hasCustomPrompt="1"/>
          </p:nvPr>
        </p:nvSpPr>
        <p:spPr>
          <a:xfrm>
            <a:off x="7100375" y="3560819"/>
            <a:ext cx="1130270" cy="2272576"/>
          </a:xfrm>
        </p:spPr>
        <p:txBody>
          <a:bodyPr>
            <a:noAutofit/>
          </a:bodyPr>
          <a:lstStyle>
            <a:lvl1pPr>
              <a:defRPr sz="1400">
                <a:solidFill>
                  <a:schemeClr val="tx1">
                    <a:lumMod val="85000"/>
                    <a:lumOff val="15000"/>
                  </a:schemeClr>
                </a:solidFill>
              </a:defRPr>
            </a:lvl1pPr>
            <a:lvl2pPr>
              <a:defRPr sz="1800"/>
            </a:lvl2pPr>
            <a:lvl3pPr>
              <a:defRPr sz="1600"/>
            </a:lvl3pPr>
            <a:lvl4pPr>
              <a:defRPr sz="1400"/>
            </a:lvl4pPr>
            <a:lvl5pPr>
              <a:defRPr sz="1400"/>
            </a:lvl5pPr>
          </a:lstStyle>
          <a:p>
            <a:pPr lvl="0"/>
            <a:r>
              <a:rPr lang="en-US"/>
              <a:t>Add text here</a:t>
            </a:r>
          </a:p>
        </p:txBody>
      </p:sp>
      <p:sp>
        <p:nvSpPr>
          <p:cNvPr id="54" name="SmartArt Placeholder 53">
            <a:extLst>
              <a:ext uri="{FF2B5EF4-FFF2-40B4-BE49-F238E27FC236}">
                <a16:creationId xmlns:a16="http://schemas.microsoft.com/office/drawing/2014/main" id="{38E36D91-34EE-6229-BC80-AA33DCF9A94A}"/>
              </a:ext>
            </a:extLst>
          </p:cNvPr>
          <p:cNvSpPr>
            <a:spLocks noGrp="1"/>
          </p:cNvSpPr>
          <p:nvPr>
            <p:ph type="dgm" sz="quarter" idx="17"/>
          </p:nvPr>
        </p:nvSpPr>
        <p:spPr>
          <a:xfrm>
            <a:off x="591146" y="1804737"/>
            <a:ext cx="7961710" cy="4186989"/>
          </a:xfrm>
        </p:spPr>
        <p:txBody>
          <a:bodyPr/>
          <a:lstStyle/>
          <a:p>
            <a:endParaRPr lang="en-US"/>
          </a:p>
        </p:txBody>
      </p:sp>
      <p:pic>
        <p:nvPicPr>
          <p:cNvPr id="3" name="Graphic 2">
            <a:extLst>
              <a:ext uri="{FF2B5EF4-FFF2-40B4-BE49-F238E27FC236}">
                <a16:creationId xmlns:a16="http://schemas.microsoft.com/office/drawing/2014/main" id="{6645274F-9686-10BE-43B5-86556D2B0C2C}"/>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0219" y="6318691"/>
            <a:ext cx="2272497" cy="255158"/>
          </a:xfrm>
          <a:prstGeom prst="rect">
            <a:avLst/>
          </a:prstGeom>
        </p:spPr>
      </p:pic>
    </p:spTree>
    <p:extLst>
      <p:ext uri="{BB962C8B-B14F-4D97-AF65-F5344CB8AC3E}">
        <p14:creationId xmlns:p14="http://schemas.microsoft.com/office/powerpoint/2010/main" val="18082432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293205A-8C05-8870-A6EA-1C066CE1687D}"/>
              </a:ext>
            </a:extLst>
          </p:cNvPr>
          <p:cNvSpPr>
            <a:spLocks noGrp="1"/>
          </p:cNvSpPr>
          <p:nvPr>
            <p:ph type="ftr" sz="quarter" idx="11"/>
          </p:nvPr>
        </p:nvSpPr>
        <p:spPr>
          <a:xfrm>
            <a:off x="3028950" y="6356351"/>
            <a:ext cx="3086100" cy="365125"/>
          </a:xfrm>
        </p:spPr>
        <p:txBody>
          <a:bodyPr/>
          <a:lstStyle/>
          <a:p>
            <a:pPr algn="ctr"/>
            <a:r>
              <a:rPr lang="en-US"/>
              <a:t>12/28/2023</a:t>
            </a:r>
          </a:p>
        </p:txBody>
      </p:sp>
      <p:sp>
        <p:nvSpPr>
          <p:cNvPr id="6" name="Slide Number Placeholder 5">
            <a:extLst>
              <a:ext uri="{FF2B5EF4-FFF2-40B4-BE49-F238E27FC236}">
                <a16:creationId xmlns:a16="http://schemas.microsoft.com/office/drawing/2014/main" id="{F7B17395-8A59-1B77-9CEB-6B1A14CEB047}"/>
              </a:ext>
            </a:extLst>
          </p:cNvPr>
          <p:cNvSpPr>
            <a:spLocks noGrp="1"/>
          </p:cNvSpPr>
          <p:nvPr>
            <p:ph type="sldNum" sz="quarter" idx="12"/>
          </p:nvPr>
        </p:nvSpPr>
        <p:spPr>
          <a:xfrm>
            <a:off x="6457950" y="6356351"/>
            <a:ext cx="2057400" cy="365125"/>
          </a:xfrm>
        </p:spPr>
        <p:txBody>
          <a:bodyPr/>
          <a:lstStyle>
            <a:lvl1pPr>
              <a:defRPr sz="1400">
                <a:latin typeface="+mj-lt"/>
              </a:defRPr>
            </a:lvl1pPr>
          </a:lstStyle>
          <a:p>
            <a:fld id="{C95E8E5B-C54E-4915-B069-2B2C8B7FEC1E}" type="slidenum">
              <a:rPr lang="en-US" smtClean="0"/>
              <a:pPr/>
              <a:t>‹#›</a:t>
            </a:fld>
            <a:endParaRPr lang="en-US"/>
          </a:p>
        </p:txBody>
      </p:sp>
      <p:pic>
        <p:nvPicPr>
          <p:cNvPr id="2" name="Graphic 1">
            <a:extLst>
              <a:ext uri="{FF2B5EF4-FFF2-40B4-BE49-F238E27FC236}">
                <a16:creationId xmlns:a16="http://schemas.microsoft.com/office/drawing/2014/main" id="{048E75AC-8096-31ED-62EF-CB444B565162}"/>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0219" y="6318691"/>
            <a:ext cx="2272497" cy="255158"/>
          </a:xfrm>
          <a:prstGeom prst="rect">
            <a:avLst/>
          </a:prstGeom>
        </p:spPr>
      </p:pic>
    </p:spTree>
    <p:extLst>
      <p:ext uri="{BB962C8B-B14F-4D97-AF65-F5344CB8AC3E}">
        <p14:creationId xmlns:p14="http://schemas.microsoft.com/office/powerpoint/2010/main" val="4977356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4402C-FC27-E522-0990-F93990FED393}"/>
              </a:ext>
            </a:extLst>
          </p:cNvPr>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9C8C542-3AC8-3C0D-2807-94FDF8752F88}"/>
              </a:ext>
            </a:extLst>
          </p:cNvPr>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21E3DA0-4D31-4B0A-D4BD-083912650F54}"/>
              </a:ext>
            </a:extLst>
          </p:cNvPr>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Footer Placeholder 4">
            <a:extLst>
              <a:ext uri="{FF2B5EF4-FFF2-40B4-BE49-F238E27FC236}">
                <a16:creationId xmlns:a16="http://schemas.microsoft.com/office/drawing/2014/main" id="{4456EA64-D6CD-E308-4075-69D9A8F46D6D}"/>
              </a:ext>
            </a:extLst>
          </p:cNvPr>
          <p:cNvSpPr>
            <a:spLocks noGrp="1"/>
          </p:cNvSpPr>
          <p:nvPr>
            <p:ph type="ftr" sz="quarter" idx="11"/>
          </p:nvPr>
        </p:nvSpPr>
        <p:spPr>
          <a:xfrm>
            <a:off x="3028950" y="6356351"/>
            <a:ext cx="3086100" cy="365125"/>
          </a:xfrm>
        </p:spPr>
        <p:txBody>
          <a:bodyPr/>
          <a:lstStyle/>
          <a:p>
            <a:pPr algn="ctr"/>
            <a:r>
              <a:rPr lang="en-US"/>
              <a:t>12/28/2023</a:t>
            </a:r>
          </a:p>
        </p:txBody>
      </p:sp>
      <p:sp>
        <p:nvSpPr>
          <p:cNvPr id="9" name="Slide Number Placeholder 5">
            <a:extLst>
              <a:ext uri="{FF2B5EF4-FFF2-40B4-BE49-F238E27FC236}">
                <a16:creationId xmlns:a16="http://schemas.microsoft.com/office/drawing/2014/main" id="{668C886E-A54B-935B-81BD-5512F2C4B984}"/>
              </a:ext>
            </a:extLst>
          </p:cNvPr>
          <p:cNvSpPr>
            <a:spLocks noGrp="1"/>
          </p:cNvSpPr>
          <p:nvPr>
            <p:ph type="sldNum" sz="quarter" idx="12"/>
          </p:nvPr>
        </p:nvSpPr>
        <p:spPr>
          <a:xfrm>
            <a:off x="6457950" y="6356351"/>
            <a:ext cx="2057400" cy="365125"/>
          </a:xfrm>
        </p:spPr>
        <p:txBody>
          <a:bodyPr/>
          <a:lstStyle>
            <a:lvl1pPr>
              <a:defRPr sz="1400">
                <a:latin typeface="+mj-lt"/>
              </a:defRPr>
            </a:lvl1pPr>
          </a:lstStyle>
          <a:p>
            <a:fld id="{C95E8E5B-C54E-4915-B069-2B2C8B7FEC1E}" type="slidenum">
              <a:rPr lang="en-US" smtClean="0"/>
              <a:pPr/>
              <a:t>‹#›</a:t>
            </a:fld>
            <a:endParaRPr lang="en-US"/>
          </a:p>
        </p:txBody>
      </p:sp>
      <p:pic>
        <p:nvPicPr>
          <p:cNvPr id="5" name="Graphic 4">
            <a:extLst>
              <a:ext uri="{FF2B5EF4-FFF2-40B4-BE49-F238E27FC236}">
                <a16:creationId xmlns:a16="http://schemas.microsoft.com/office/drawing/2014/main" id="{CA9CBAA0-20B5-4B24-52E9-E038D720E9B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0219" y="6318691"/>
            <a:ext cx="2272497" cy="255158"/>
          </a:xfrm>
          <a:prstGeom prst="rect">
            <a:avLst/>
          </a:prstGeom>
        </p:spPr>
      </p:pic>
    </p:spTree>
    <p:extLst>
      <p:ext uri="{BB962C8B-B14F-4D97-AF65-F5344CB8AC3E}">
        <p14:creationId xmlns:p14="http://schemas.microsoft.com/office/powerpoint/2010/main" val="1499306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B7483-7B98-83F5-0029-F3DF3019D1BB}"/>
              </a:ext>
            </a:extLst>
          </p:cNvPr>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1C8B228-F0D8-9E72-FB79-455FDC48A948}"/>
              </a:ext>
            </a:extLst>
          </p:cNvPr>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C620F9A-2471-20DF-1A61-BE7ABBE2759C}"/>
              </a:ext>
            </a:extLst>
          </p:cNvPr>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Footer Placeholder 4">
            <a:extLst>
              <a:ext uri="{FF2B5EF4-FFF2-40B4-BE49-F238E27FC236}">
                <a16:creationId xmlns:a16="http://schemas.microsoft.com/office/drawing/2014/main" id="{AFD2ABDF-DABE-9E51-8AC2-5C814CBD8F3C}"/>
              </a:ext>
            </a:extLst>
          </p:cNvPr>
          <p:cNvSpPr>
            <a:spLocks noGrp="1"/>
          </p:cNvSpPr>
          <p:nvPr>
            <p:ph type="ftr" sz="quarter" idx="11"/>
          </p:nvPr>
        </p:nvSpPr>
        <p:spPr>
          <a:xfrm>
            <a:off x="3028950" y="6356351"/>
            <a:ext cx="3086100" cy="365125"/>
          </a:xfrm>
        </p:spPr>
        <p:txBody>
          <a:bodyPr/>
          <a:lstStyle/>
          <a:p>
            <a:pPr algn="ctr"/>
            <a:r>
              <a:rPr lang="en-US"/>
              <a:t>12/28/2023</a:t>
            </a:r>
          </a:p>
        </p:txBody>
      </p:sp>
      <p:sp>
        <p:nvSpPr>
          <p:cNvPr id="9" name="Slide Number Placeholder 5">
            <a:extLst>
              <a:ext uri="{FF2B5EF4-FFF2-40B4-BE49-F238E27FC236}">
                <a16:creationId xmlns:a16="http://schemas.microsoft.com/office/drawing/2014/main" id="{B83A1EB1-B9EC-E596-FF6C-FAFA0BD09086}"/>
              </a:ext>
            </a:extLst>
          </p:cNvPr>
          <p:cNvSpPr>
            <a:spLocks noGrp="1"/>
          </p:cNvSpPr>
          <p:nvPr>
            <p:ph type="sldNum" sz="quarter" idx="12"/>
          </p:nvPr>
        </p:nvSpPr>
        <p:spPr>
          <a:xfrm>
            <a:off x="6457950" y="6356351"/>
            <a:ext cx="2057400" cy="365125"/>
          </a:xfrm>
        </p:spPr>
        <p:txBody>
          <a:bodyPr/>
          <a:lstStyle>
            <a:lvl1pPr>
              <a:defRPr sz="1400">
                <a:latin typeface="+mj-lt"/>
              </a:defRPr>
            </a:lvl1pPr>
          </a:lstStyle>
          <a:p>
            <a:fld id="{C95E8E5B-C54E-4915-B069-2B2C8B7FEC1E}" type="slidenum">
              <a:rPr lang="en-US" smtClean="0"/>
              <a:pPr/>
              <a:t>‹#›</a:t>
            </a:fld>
            <a:endParaRPr lang="en-US"/>
          </a:p>
        </p:txBody>
      </p:sp>
      <p:pic>
        <p:nvPicPr>
          <p:cNvPr id="5" name="Graphic 4">
            <a:extLst>
              <a:ext uri="{FF2B5EF4-FFF2-40B4-BE49-F238E27FC236}">
                <a16:creationId xmlns:a16="http://schemas.microsoft.com/office/drawing/2014/main" id="{5EE84D3B-47FF-1B5F-E93C-893F9A5D9D08}"/>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0219" y="6318691"/>
            <a:ext cx="2272497" cy="255158"/>
          </a:xfrm>
          <a:prstGeom prst="rect">
            <a:avLst/>
          </a:prstGeom>
        </p:spPr>
      </p:pic>
    </p:spTree>
    <p:extLst>
      <p:ext uri="{BB962C8B-B14F-4D97-AF65-F5344CB8AC3E}">
        <p14:creationId xmlns:p14="http://schemas.microsoft.com/office/powerpoint/2010/main" val="3179606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C52CC-F621-F83E-E3F5-D3A2D887717B}"/>
              </a:ext>
            </a:extLst>
          </p:cNvPr>
          <p:cNvSpPr>
            <a:spLocks noGrp="1"/>
          </p:cNvSpPr>
          <p:nvPr>
            <p:ph type="title"/>
          </p:nvPr>
        </p:nvSpPr>
        <p:spPr/>
        <p:txBody>
          <a:bodyPr/>
          <a:lstStyle/>
          <a:p>
            <a:r>
              <a:rPr lang="en-US"/>
              <a:t>Click to edit Master title style</a:t>
            </a:r>
          </a:p>
        </p:txBody>
      </p:sp>
      <p:sp>
        <p:nvSpPr>
          <p:cNvPr id="7" name="Footer Placeholder 4">
            <a:extLst>
              <a:ext uri="{FF2B5EF4-FFF2-40B4-BE49-F238E27FC236}">
                <a16:creationId xmlns:a16="http://schemas.microsoft.com/office/drawing/2014/main" id="{F701FF61-BC23-4B9F-1A38-E240B56F01BE}"/>
              </a:ext>
            </a:extLst>
          </p:cNvPr>
          <p:cNvSpPr>
            <a:spLocks noGrp="1"/>
          </p:cNvSpPr>
          <p:nvPr>
            <p:ph type="ftr" sz="quarter" idx="11"/>
          </p:nvPr>
        </p:nvSpPr>
        <p:spPr>
          <a:xfrm>
            <a:off x="3028950" y="6356351"/>
            <a:ext cx="3086100" cy="365125"/>
          </a:xfrm>
        </p:spPr>
        <p:txBody>
          <a:bodyPr/>
          <a:lstStyle/>
          <a:p>
            <a:pPr algn="ctr"/>
            <a:r>
              <a:rPr lang="en-US"/>
              <a:t>12/28/2023</a:t>
            </a:r>
          </a:p>
        </p:txBody>
      </p:sp>
      <p:sp>
        <p:nvSpPr>
          <p:cNvPr id="8" name="Slide Number Placeholder 5">
            <a:extLst>
              <a:ext uri="{FF2B5EF4-FFF2-40B4-BE49-F238E27FC236}">
                <a16:creationId xmlns:a16="http://schemas.microsoft.com/office/drawing/2014/main" id="{F896D8E9-6A95-A8C2-9473-ED84441B6923}"/>
              </a:ext>
            </a:extLst>
          </p:cNvPr>
          <p:cNvSpPr>
            <a:spLocks noGrp="1"/>
          </p:cNvSpPr>
          <p:nvPr>
            <p:ph type="sldNum" sz="quarter" idx="12"/>
          </p:nvPr>
        </p:nvSpPr>
        <p:spPr>
          <a:xfrm>
            <a:off x="6457950" y="6356351"/>
            <a:ext cx="2057400" cy="365125"/>
          </a:xfrm>
        </p:spPr>
        <p:txBody>
          <a:bodyPr/>
          <a:lstStyle>
            <a:lvl1pPr>
              <a:defRPr sz="1400">
                <a:latin typeface="+mj-lt"/>
              </a:defRPr>
            </a:lvl1pPr>
          </a:lstStyle>
          <a:p>
            <a:fld id="{C95E8E5B-C54E-4915-B069-2B2C8B7FEC1E}" type="slidenum">
              <a:rPr lang="en-US" smtClean="0"/>
              <a:pPr/>
              <a:t>‹#›</a:t>
            </a:fld>
            <a:endParaRPr lang="en-US"/>
          </a:p>
        </p:txBody>
      </p:sp>
      <p:pic>
        <p:nvPicPr>
          <p:cNvPr id="3" name="Graphic 2">
            <a:extLst>
              <a:ext uri="{FF2B5EF4-FFF2-40B4-BE49-F238E27FC236}">
                <a16:creationId xmlns:a16="http://schemas.microsoft.com/office/drawing/2014/main" id="{3A981BA2-237B-80FD-7123-C6EA1BEF62A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0219" y="6318691"/>
            <a:ext cx="2272497" cy="255158"/>
          </a:xfrm>
          <a:prstGeom prst="rect">
            <a:avLst/>
          </a:prstGeom>
        </p:spPr>
      </p:pic>
    </p:spTree>
    <p:extLst>
      <p:ext uri="{BB962C8B-B14F-4D97-AF65-F5344CB8AC3E}">
        <p14:creationId xmlns:p14="http://schemas.microsoft.com/office/powerpoint/2010/main" val="12357410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tical Title and Text">
    <p:bg>
      <p:bgRef idx="1001">
        <a:schemeClr val="bg1"/>
      </p:bgRef>
    </p:bg>
    <p:spTree>
      <p:nvGrpSpPr>
        <p:cNvPr id="1" name=""/>
        <p:cNvGrpSpPr/>
        <p:nvPr/>
      </p:nvGrpSpPr>
      <p:grpSpPr>
        <a:xfrm>
          <a:off x="0" y="0"/>
          <a:ext cx="0" cy="0"/>
          <a:chOff x="0" y="0"/>
          <a:chExt cx="0" cy="0"/>
        </a:xfrm>
      </p:grpSpPr>
      <p:pic>
        <p:nvPicPr>
          <p:cNvPr id="3" name="Picture 2" descr="Mother feeding bottle to a small baby.">
            <a:extLst>
              <a:ext uri="{FF2B5EF4-FFF2-40B4-BE49-F238E27FC236}">
                <a16:creationId xmlns:a16="http://schemas.microsoft.com/office/drawing/2014/main" id="{329BF47F-2DA1-4C6E-7F3A-6867226B88AF}"/>
              </a:ext>
            </a:extLst>
          </p:cNvPr>
          <p:cNvPicPr>
            <a:picLocks noChangeAspect="1"/>
          </p:cNvPicPr>
          <p:nvPr userDrawn="1"/>
        </p:nvPicPr>
        <p:blipFill rotWithShape="1">
          <a:blip r:embed="rId2">
            <a:alphaModFix amt="40000"/>
            <a:extLst>
              <a:ext uri="{28A0092B-C50C-407E-A947-70E740481C1C}">
                <a14:useLocalDpi xmlns:a14="http://schemas.microsoft.com/office/drawing/2010/main" val="0"/>
              </a:ext>
            </a:extLst>
          </a:blip>
          <a:srcRect t="129" r="10999" b="-130"/>
          <a:stretch/>
        </p:blipFill>
        <p:spPr>
          <a:xfrm>
            <a:off x="0" y="8878"/>
            <a:ext cx="9143980" cy="6857989"/>
          </a:xfrm>
          <a:prstGeom prst="rect">
            <a:avLst/>
          </a:prstGeom>
        </p:spPr>
      </p:pic>
      <p:sp>
        <p:nvSpPr>
          <p:cNvPr id="4" name="Title 1">
            <a:extLst>
              <a:ext uri="{FF2B5EF4-FFF2-40B4-BE49-F238E27FC236}">
                <a16:creationId xmlns:a16="http://schemas.microsoft.com/office/drawing/2014/main" id="{D4095B29-8BCF-F394-DF5D-8B4F45EE8D81}"/>
              </a:ext>
            </a:extLst>
          </p:cNvPr>
          <p:cNvSpPr txBox="1">
            <a:spLocks/>
          </p:cNvSpPr>
          <p:nvPr userDrawn="1"/>
        </p:nvSpPr>
        <p:spPr>
          <a:xfrm>
            <a:off x="630936" y="941832"/>
            <a:ext cx="7879842" cy="20574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lumMod val="85000"/>
                    <a:lumOff val="15000"/>
                  </a:schemeClr>
                </a:solidFill>
                <a:latin typeface="+mj-lt"/>
                <a:ea typeface="+mj-ea"/>
                <a:cs typeface="+mj-cs"/>
              </a:defRPr>
            </a:lvl1pPr>
          </a:lstStyle>
          <a:p>
            <a:pPr>
              <a:spcAft>
                <a:spcPts val="600"/>
              </a:spcAft>
            </a:pPr>
            <a:r>
              <a:rPr lang="en-US">
                <a:solidFill>
                  <a:schemeClr val="tx1"/>
                </a:solidFill>
              </a:rPr>
              <a:t>Questions</a:t>
            </a:r>
          </a:p>
        </p:txBody>
      </p:sp>
      <p:pic>
        <p:nvPicPr>
          <p:cNvPr id="6" name="Graphic 5">
            <a:extLst>
              <a:ext uri="{FF2B5EF4-FFF2-40B4-BE49-F238E27FC236}">
                <a16:creationId xmlns:a16="http://schemas.microsoft.com/office/drawing/2014/main" id="{D391EA2C-E3DD-68F1-5ACE-1A3B37C0C736}"/>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34338" y="5473493"/>
            <a:ext cx="3836519" cy="442675"/>
          </a:xfrm>
          <a:prstGeom prst="rect">
            <a:avLst/>
          </a:prstGeom>
        </p:spPr>
      </p:pic>
      <p:sp>
        <p:nvSpPr>
          <p:cNvPr id="10" name="Text Placeholder 9">
            <a:extLst>
              <a:ext uri="{FF2B5EF4-FFF2-40B4-BE49-F238E27FC236}">
                <a16:creationId xmlns:a16="http://schemas.microsoft.com/office/drawing/2014/main" id="{6B195CF5-222B-F114-2639-33BB88A6DDD7}"/>
              </a:ext>
            </a:extLst>
          </p:cNvPr>
          <p:cNvSpPr>
            <a:spLocks noGrp="1"/>
          </p:cNvSpPr>
          <p:nvPr>
            <p:ph type="body" sz="quarter" idx="10"/>
          </p:nvPr>
        </p:nvSpPr>
        <p:spPr>
          <a:xfrm>
            <a:off x="735013" y="3152775"/>
            <a:ext cx="7615237" cy="2057400"/>
          </a:xfrm>
        </p:spPr>
        <p:txBody>
          <a:bodyPr/>
          <a:lstStyle>
            <a:lvl1pPr marL="0" indent="0">
              <a:buNone/>
              <a:defRPr/>
            </a:lvl1pPr>
            <a:lvl2pPr marL="457200" indent="0">
              <a:buNone/>
              <a:defRPr/>
            </a:lvl2pPr>
          </a:lstStyle>
          <a:p>
            <a:pPr lvl="0"/>
            <a:r>
              <a:rPr lang="en-US"/>
              <a:t>Click to edit Master text styles</a:t>
            </a:r>
          </a:p>
        </p:txBody>
      </p:sp>
    </p:spTree>
    <p:extLst>
      <p:ext uri="{BB962C8B-B14F-4D97-AF65-F5344CB8AC3E}">
        <p14:creationId xmlns:p14="http://schemas.microsoft.com/office/powerpoint/2010/main" val="1258133212"/>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1AB9BD-28C0-942E-68A7-0A69451FF190}"/>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22EAF8A-C264-7F29-39BB-DC75D6FB61AF}"/>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a:extLst>
              <a:ext uri="{FF2B5EF4-FFF2-40B4-BE49-F238E27FC236}">
                <a16:creationId xmlns:a16="http://schemas.microsoft.com/office/drawing/2014/main" id="{B70A5D75-D9E6-9C25-8E6D-5AF36C075175}"/>
              </a:ext>
            </a:extLst>
          </p:cNvPr>
          <p:cNvSpPr>
            <a:spLocks noGrp="1"/>
          </p:cNvSpPr>
          <p:nvPr>
            <p:ph type="ftr" sz="quarter" idx="3"/>
          </p:nvPr>
        </p:nvSpPr>
        <p:spPr>
          <a:xfrm>
            <a:off x="3028950" y="6356351"/>
            <a:ext cx="3086100" cy="365125"/>
          </a:xfrm>
          <a:prstGeom prst="rect">
            <a:avLst/>
          </a:prstGeom>
        </p:spPr>
        <p:txBody>
          <a:bodyPr/>
          <a:lstStyle>
            <a:lvl1pPr>
              <a:defRPr sz="1400">
                <a:solidFill>
                  <a:schemeClr val="bg1">
                    <a:lumMod val="50000"/>
                  </a:schemeClr>
                </a:solidFill>
              </a:defRPr>
            </a:lvl1pPr>
          </a:lstStyle>
          <a:p>
            <a:pPr algn="ctr"/>
            <a:r>
              <a:rPr lang="en-US"/>
              <a:t>12/28/2023</a:t>
            </a:r>
          </a:p>
        </p:txBody>
      </p:sp>
      <p:sp>
        <p:nvSpPr>
          <p:cNvPr id="8" name="Slide Number Placeholder 5">
            <a:extLst>
              <a:ext uri="{FF2B5EF4-FFF2-40B4-BE49-F238E27FC236}">
                <a16:creationId xmlns:a16="http://schemas.microsoft.com/office/drawing/2014/main" id="{296156B0-EAC6-9C16-C910-11892C7D3675}"/>
              </a:ext>
            </a:extLst>
          </p:cNvPr>
          <p:cNvSpPr>
            <a:spLocks noGrp="1"/>
          </p:cNvSpPr>
          <p:nvPr>
            <p:ph type="sldNum" sz="quarter" idx="4"/>
          </p:nvPr>
        </p:nvSpPr>
        <p:spPr>
          <a:xfrm>
            <a:off x="6457950" y="6356351"/>
            <a:ext cx="2057400" cy="365125"/>
          </a:xfrm>
          <a:prstGeom prst="rect">
            <a:avLst/>
          </a:prstGeom>
        </p:spPr>
        <p:txBody>
          <a:bodyPr/>
          <a:lstStyle>
            <a:lvl1pPr algn="r">
              <a:defRPr sz="1400">
                <a:solidFill>
                  <a:schemeClr val="bg1">
                    <a:lumMod val="50000"/>
                  </a:schemeClr>
                </a:solidFill>
                <a:latin typeface="+mj-lt"/>
              </a:defRPr>
            </a:lvl1pPr>
          </a:lstStyle>
          <a:p>
            <a:fld id="{C95E8E5B-C54E-4915-B069-2B2C8B7FEC1E}" type="slidenum">
              <a:rPr lang="en-US" smtClean="0"/>
              <a:pPr/>
              <a:t>‹#›</a:t>
            </a:fld>
            <a:endParaRPr lang="en-US"/>
          </a:p>
        </p:txBody>
      </p:sp>
    </p:spTree>
    <p:extLst>
      <p:ext uri="{BB962C8B-B14F-4D97-AF65-F5344CB8AC3E}">
        <p14:creationId xmlns:p14="http://schemas.microsoft.com/office/powerpoint/2010/main" val="1343373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3" panose="05040102010807070707" pitchFamily="18" charset="2"/>
        <a:buChar char=""/>
        <a:defRPr sz="28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tx1">
              <a:lumMod val="85000"/>
              <a:lumOff val="15000"/>
            </a:schemeClr>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lumMod val="85000"/>
              <a:lumOff val="15000"/>
            </a:schemeClr>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8.png"/><Relationship Id="rId7" Type="http://schemas.openxmlformats.org/officeDocument/2006/relationships/customXml" Target="../ink/ink2.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customXml" Target="../ink/ink1.xml"/><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22.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24.svg"/></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34.svg"/></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36.svg"/></Relationships>
</file>

<file path=ppt/slides/_rels/slide3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38.sv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40.svg"/></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mailto:eugenia.kendell@iowa.org" TargetMode="External"/><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hyperlink" Target="mailto:eeppens@dhs.state.ia.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88C65-102E-9848-0B62-09D6E1AF27D3}"/>
              </a:ext>
            </a:extLst>
          </p:cNvPr>
          <p:cNvSpPr>
            <a:spLocks noGrp="1"/>
          </p:cNvSpPr>
          <p:nvPr>
            <p:ph type="ctrTitle"/>
          </p:nvPr>
        </p:nvSpPr>
        <p:spPr>
          <a:xfrm>
            <a:off x="813134" y="1698224"/>
            <a:ext cx="3505200" cy="1586970"/>
          </a:xfrm>
        </p:spPr>
        <p:txBody>
          <a:bodyPr>
            <a:normAutofit/>
          </a:bodyPr>
          <a:lstStyle/>
          <a:p>
            <a:pPr>
              <a:spcBef>
                <a:spcPts val="1200"/>
              </a:spcBef>
            </a:pPr>
            <a:r>
              <a:rPr lang="en-US">
                <a:solidFill>
                  <a:schemeClr val="tx1">
                    <a:lumMod val="75000"/>
                    <a:lumOff val="25000"/>
                  </a:schemeClr>
                </a:solidFill>
              </a:rPr>
              <a:t>MPA Steering Committee</a:t>
            </a:r>
            <a:endParaRPr lang="en-US" b="1" cap="all">
              <a:solidFill>
                <a:schemeClr val="accent6"/>
              </a:solidFill>
            </a:endParaRPr>
          </a:p>
        </p:txBody>
      </p:sp>
      <p:sp>
        <p:nvSpPr>
          <p:cNvPr id="5" name="TextBox 4">
            <a:extLst>
              <a:ext uri="{FF2B5EF4-FFF2-40B4-BE49-F238E27FC236}">
                <a16:creationId xmlns:a16="http://schemas.microsoft.com/office/drawing/2014/main" id="{03ADFDF0-3A56-D74D-F1A8-9530F65A19CB}"/>
              </a:ext>
            </a:extLst>
          </p:cNvPr>
          <p:cNvSpPr txBox="1"/>
          <p:nvPr/>
        </p:nvSpPr>
        <p:spPr>
          <a:xfrm>
            <a:off x="813134" y="5581748"/>
            <a:ext cx="2188235" cy="307777"/>
          </a:xfrm>
          <a:prstGeom prst="rect">
            <a:avLst/>
          </a:prstGeom>
          <a:noFill/>
        </p:spPr>
        <p:txBody>
          <a:bodyPr wrap="square">
            <a:spAutoFit/>
          </a:bodyPr>
          <a:lstStyle/>
          <a:p>
            <a:r>
              <a:rPr lang="en-US" sz="1400"/>
              <a:t>July 24, 2024</a:t>
            </a:r>
          </a:p>
        </p:txBody>
      </p:sp>
      <p:sp>
        <p:nvSpPr>
          <p:cNvPr id="6" name="TextBox 5">
            <a:extLst>
              <a:ext uri="{FF2B5EF4-FFF2-40B4-BE49-F238E27FC236}">
                <a16:creationId xmlns:a16="http://schemas.microsoft.com/office/drawing/2014/main" id="{88E64D57-5D94-7996-EDD0-E7A883FE61B0}"/>
              </a:ext>
            </a:extLst>
          </p:cNvPr>
          <p:cNvSpPr txBox="1"/>
          <p:nvPr/>
        </p:nvSpPr>
        <p:spPr>
          <a:xfrm>
            <a:off x="813134" y="3429000"/>
            <a:ext cx="3628237" cy="646331"/>
          </a:xfrm>
          <a:prstGeom prst="rect">
            <a:avLst/>
          </a:prstGeom>
          <a:noFill/>
        </p:spPr>
        <p:txBody>
          <a:bodyPr wrap="square">
            <a:spAutoFit/>
          </a:bodyPr>
          <a:lstStyle/>
          <a:p>
            <a:r>
              <a:rPr lang="en-US" sz="1800" b="1" cap="all">
                <a:solidFill>
                  <a:schemeClr val="accent6"/>
                </a:solidFill>
              </a:rPr>
              <a:t>Meeting 4: Subcommittee Recommendations</a:t>
            </a:r>
            <a:endParaRPr lang="en-US"/>
          </a:p>
        </p:txBody>
      </p:sp>
      <p:sp>
        <p:nvSpPr>
          <p:cNvPr id="8" name="Subtitle 7">
            <a:extLst>
              <a:ext uri="{FF2B5EF4-FFF2-40B4-BE49-F238E27FC236}">
                <a16:creationId xmlns:a16="http://schemas.microsoft.com/office/drawing/2014/main" id="{F828B83C-48B0-30D6-F2E0-87048D1ACF0F}"/>
              </a:ext>
            </a:extLst>
          </p:cNvPr>
          <p:cNvSpPr>
            <a:spLocks noGrp="1"/>
          </p:cNvSpPr>
          <p:nvPr>
            <p:ph type="subTitle" idx="1"/>
          </p:nvPr>
        </p:nvSpPr>
        <p:spPr>
          <a:xfrm>
            <a:off x="813134" y="4075331"/>
            <a:ext cx="3505200" cy="1430867"/>
          </a:xfrm>
        </p:spPr>
        <p:txBody>
          <a:bodyPr/>
          <a:lstStyle/>
          <a:p>
            <a:r>
              <a:rPr lang="en-US"/>
              <a:t>Iowa Solutions for Aging with Independence and Longevity (IA SAIL): Multisector Plan for Aging, Including Aging with Disabilities (MPA)</a:t>
            </a:r>
          </a:p>
        </p:txBody>
      </p:sp>
    </p:spTree>
    <p:extLst>
      <p:ext uri="{BB962C8B-B14F-4D97-AF65-F5344CB8AC3E}">
        <p14:creationId xmlns:p14="http://schemas.microsoft.com/office/powerpoint/2010/main" val="13706258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4CF2E6A5-7655-482B-1F01-D158E43C60D6}"/>
              </a:ext>
            </a:extLst>
          </p:cNvPr>
          <p:cNvPicPr>
            <a:picLocks noChangeAspect="1"/>
          </p:cNvPicPr>
          <p:nvPr/>
        </p:nvPicPr>
        <p:blipFill>
          <a:blip r:embed="rId3"/>
          <a:stretch>
            <a:fillRect/>
          </a:stretch>
        </p:blipFill>
        <p:spPr>
          <a:xfrm>
            <a:off x="1395882" y="4054434"/>
            <a:ext cx="7238872" cy="680454"/>
          </a:xfrm>
          <a:prstGeom prst="rect">
            <a:avLst/>
          </a:prstGeom>
        </p:spPr>
      </p:pic>
      <p:sp>
        <p:nvSpPr>
          <p:cNvPr id="7" name="Slide Number Placeholder 6">
            <a:extLst>
              <a:ext uri="{FF2B5EF4-FFF2-40B4-BE49-F238E27FC236}">
                <a16:creationId xmlns:a16="http://schemas.microsoft.com/office/drawing/2014/main" id="{B2260CCD-0201-4F94-4461-87394EE765D8}"/>
              </a:ext>
            </a:extLst>
          </p:cNvPr>
          <p:cNvSpPr>
            <a:spLocks noGrp="1"/>
          </p:cNvSpPr>
          <p:nvPr>
            <p:ph type="sldNum" sz="quarter" idx="12"/>
          </p:nvPr>
        </p:nvSpPr>
        <p:spPr/>
        <p:txBody>
          <a:bodyPr/>
          <a:lstStyle/>
          <a:p>
            <a:fld id="{060017E3-0CEB-4BA9-92AF-EFA2BF5396E5}" type="slidenum">
              <a:rPr lang="en-US" smtClean="0"/>
              <a:t>2</a:t>
            </a:fld>
            <a:endParaRPr lang="en-US"/>
          </a:p>
        </p:txBody>
      </p:sp>
      <p:sp>
        <p:nvSpPr>
          <p:cNvPr id="2" name="Title 1">
            <a:extLst>
              <a:ext uri="{FF2B5EF4-FFF2-40B4-BE49-F238E27FC236}">
                <a16:creationId xmlns:a16="http://schemas.microsoft.com/office/drawing/2014/main" id="{4125694C-F027-6FD6-8502-7F1A643203ED}"/>
              </a:ext>
            </a:extLst>
          </p:cNvPr>
          <p:cNvSpPr>
            <a:spLocks noGrp="1"/>
          </p:cNvSpPr>
          <p:nvPr>
            <p:ph type="title" idx="4294967295"/>
          </p:nvPr>
        </p:nvSpPr>
        <p:spPr>
          <a:xfrm>
            <a:off x="290670" y="125169"/>
            <a:ext cx="8562660" cy="1325563"/>
          </a:xfrm>
        </p:spPr>
        <p:txBody>
          <a:bodyPr>
            <a:normAutofit/>
          </a:bodyPr>
          <a:lstStyle/>
          <a:p>
            <a:r>
              <a:rPr lang="en-US" sz="3600"/>
              <a:t>Meeting Logistics: Zoom Navigation</a:t>
            </a:r>
          </a:p>
        </p:txBody>
      </p:sp>
      <mc:AlternateContent xmlns:mc="http://schemas.openxmlformats.org/markup-compatibility/2006">
        <mc:Choice xmlns:p14="http://schemas.microsoft.com/office/powerpoint/2010/main" Requires="p14">
          <p:contentPart p14:bwMode="auto" r:id="rId4">
            <p14:nvContentPartPr>
              <p14:cNvPr id="12" name="Ink 11">
                <a:extLst>
                  <a:ext uri="{FF2B5EF4-FFF2-40B4-BE49-F238E27FC236}">
                    <a16:creationId xmlns:a16="http://schemas.microsoft.com/office/drawing/2014/main" id="{5E59BE89-1A9C-7593-B4DC-8B13421976CB}"/>
                  </a:ext>
                </a:extLst>
              </p14:cNvPr>
              <p14:cNvContentPartPr/>
              <p14:nvPr/>
            </p14:nvContentPartPr>
            <p14:xfrm>
              <a:off x="5172148" y="4060245"/>
              <a:ext cx="788607" cy="668831"/>
            </p14:xfrm>
          </p:contentPart>
        </mc:Choice>
        <mc:Fallback>
          <p:pic>
            <p:nvPicPr>
              <p:cNvPr id="12" name="Ink 11">
                <a:extLst>
                  <a:ext uri="{FF2B5EF4-FFF2-40B4-BE49-F238E27FC236}">
                    <a16:creationId xmlns:a16="http://schemas.microsoft.com/office/drawing/2014/main" id="{5E59BE89-1A9C-7593-B4DC-8B13421976CB}"/>
                  </a:ext>
                </a:extLst>
              </p:cNvPr>
              <p:cNvPicPr/>
              <p:nvPr/>
            </p:nvPicPr>
            <p:blipFill>
              <a:blip r:embed="rId5"/>
              <a:stretch>
                <a:fillRect/>
              </a:stretch>
            </p:blipFill>
            <p:spPr>
              <a:xfrm>
                <a:off x="5163150" y="4051246"/>
                <a:ext cx="806244" cy="686470"/>
              </a:xfrm>
              <a:prstGeom prst="rect">
                <a:avLst/>
              </a:prstGeom>
            </p:spPr>
          </p:pic>
        </mc:Fallback>
      </mc:AlternateContent>
      <p:pic>
        <p:nvPicPr>
          <p:cNvPr id="15" name="Picture 14">
            <a:extLst>
              <a:ext uri="{FF2B5EF4-FFF2-40B4-BE49-F238E27FC236}">
                <a16:creationId xmlns:a16="http://schemas.microsoft.com/office/drawing/2014/main" id="{4C5924ED-3B0A-066E-8601-9D1E7D60A4CF}"/>
              </a:ext>
            </a:extLst>
          </p:cNvPr>
          <p:cNvPicPr>
            <a:picLocks noChangeAspect="1"/>
          </p:cNvPicPr>
          <p:nvPr/>
        </p:nvPicPr>
        <p:blipFill>
          <a:blip r:embed="rId6"/>
          <a:stretch>
            <a:fillRect/>
          </a:stretch>
        </p:blipFill>
        <p:spPr>
          <a:xfrm>
            <a:off x="5169967" y="3195519"/>
            <a:ext cx="2753109" cy="828791"/>
          </a:xfrm>
          <a:prstGeom prst="rect">
            <a:avLst/>
          </a:prstGeom>
        </p:spPr>
      </p:pic>
      <mc:AlternateContent xmlns:mc="http://schemas.openxmlformats.org/markup-compatibility/2006">
        <mc:Choice xmlns:p14="http://schemas.microsoft.com/office/powerpoint/2010/main" Requires="p14">
          <p:contentPart p14:bwMode="auto" r:id="rId7">
            <p14:nvContentPartPr>
              <p14:cNvPr id="16" name="Ink 15">
                <a:extLst>
                  <a:ext uri="{FF2B5EF4-FFF2-40B4-BE49-F238E27FC236}">
                    <a16:creationId xmlns:a16="http://schemas.microsoft.com/office/drawing/2014/main" id="{F8535A71-5F64-75A5-8A7B-30523BFE0D01}"/>
                  </a:ext>
                </a:extLst>
              </p14:cNvPr>
              <p14:cNvContentPartPr/>
              <p14:nvPr/>
            </p14:nvContentPartPr>
            <p14:xfrm>
              <a:off x="5793941" y="3709285"/>
              <a:ext cx="1505160" cy="306000"/>
            </p14:xfrm>
          </p:contentPart>
        </mc:Choice>
        <mc:Fallback>
          <p:pic>
            <p:nvPicPr>
              <p:cNvPr id="16" name="Ink 15">
                <a:extLst>
                  <a:ext uri="{FF2B5EF4-FFF2-40B4-BE49-F238E27FC236}">
                    <a16:creationId xmlns:a16="http://schemas.microsoft.com/office/drawing/2014/main" id="{F8535A71-5F64-75A5-8A7B-30523BFE0D01}"/>
                  </a:ext>
                </a:extLst>
              </p:cNvPr>
              <p:cNvPicPr/>
              <p:nvPr/>
            </p:nvPicPr>
            <p:blipFill>
              <a:blip r:embed="rId8"/>
              <a:stretch>
                <a:fillRect/>
              </a:stretch>
            </p:blipFill>
            <p:spPr>
              <a:xfrm>
                <a:off x="5784941" y="3700285"/>
                <a:ext cx="1522800" cy="323640"/>
              </a:xfrm>
              <a:prstGeom prst="rect">
                <a:avLst/>
              </a:prstGeom>
            </p:spPr>
          </p:pic>
        </mc:Fallback>
      </mc:AlternateContent>
      <p:sp>
        <p:nvSpPr>
          <p:cNvPr id="18" name="TextBox 17">
            <a:extLst>
              <a:ext uri="{FF2B5EF4-FFF2-40B4-BE49-F238E27FC236}">
                <a16:creationId xmlns:a16="http://schemas.microsoft.com/office/drawing/2014/main" id="{F9C76716-185C-FFB9-34B9-657D8CCBC6EB}"/>
              </a:ext>
            </a:extLst>
          </p:cNvPr>
          <p:cNvSpPr txBox="1"/>
          <p:nvPr/>
        </p:nvSpPr>
        <p:spPr>
          <a:xfrm>
            <a:off x="5015318" y="1356242"/>
            <a:ext cx="2958097" cy="1200330"/>
          </a:xfrm>
          <a:prstGeom prst="rect">
            <a:avLst/>
          </a:prstGeom>
          <a:noFill/>
          <a:ln w="19050">
            <a:solidFill>
              <a:schemeClr val="accent1"/>
            </a:solidFill>
          </a:ln>
        </p:spPr>
        <p:txBody>
          <a:bodyPr wrap="square">
            <a:noAutofit/>
          </a:bodyPr>
          <a:lstStyle/>
          <a:p>
            <a:pPr algn="ctr"/>
            <a:r>
              <a:rPr lang="en-US"/>
              <a:t>To ask a question, please hit the “</a:t>
            </a:r>
            <a:r>
              <a:rPr lang="en-US" b="1"/>
              <a:t>raise hand</a:t>
            </a:r>
            <a:r>
              <a:rPr lang="en-US"/>
              <a:t>” button under the “Reactions” button </a:t>
            </a:r>
          </a:p>
        </p:txBody>
      </p:sp>
      <p:sp>
        <p:nvSpPr>
          <p:cNvPr id="19" name="Arrow: Down 18">
            <a:extLst>
              <a:ext uri="{FF2B5EF4-FFF2-40B4-BE49-F238E27FC236}">
                <a16:creationId xmlns:a16="http://schemas.microsoft.com/office/drawing/2014/main" id="{334183B0-19AD-ADB4-3177-E8742F568229}"/>
              </a:ext>
            </a:extLst>
          </p:cNvPr>
          <p:cNvSpPr/>
          <p:nvPr/>
        </p:nvSpPr>
        <p:spPr>
          <a:xfrm>
            <a:off x="6138888" y="2591186"/>
            <a:ext cx="644407" cy="52006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F8BA0CF2-30E8-A2A3-E26C-A564575144F6}"/>
              </a:ext>
            </a:extLst>
          </p:cNvPr>
          <p:cNvPicPr>
            <a:picLocks noChangeAspect="1"/>
          </p:cNvPicPr>
          <p:nvPr/>
        </p:nvPicPr>
        <p:blipFill>
          <a:blip r:embed="rId9"/>
          <a:stretch>
            <a:fillRect/>
          </a:stretch>
        </p:blipFill>
        <p:spPr>
          <a:xfrm>
            <a:off x="1962385" y="3361596"/>
            <a:ext cx="1868316" cy="548884"/>
          </a:xfrm>
          <a:prstGeom prst="rect">
            <a:avLst/>
          </a:prstGeom>
        </p:spPr>
      </p:pic>
      <p:sp>
        <p:nvSpPr>
          <p:cNvPr id="22" name="TextBox 21">
            <a:extLst>
              <a:ext uri="{FF2B5EF4-FFF2-40B4-BE49-F238E27FC236}">
                <a16:creationId xmlns:a16="http://schemas.microsoft.com/office/drawing/2014/main" id="{143E72F2-DDD5-0E7D-6659-7C353647F811}"/>
              </a:ext>
            </a:extLst>
          </p:cNvPr>
          <p:cNvSpPr txBox="1"/>
          <p:nvPr/>
        </p:nvSpPr>
        <p:spPr>
          <a:xfrm>
            <a:off x="521126" y="1355364"/>
            <a:ext cx="3934290" cy="1200329"/>
          </a:xfrm>
          <a:prstGeom prst="rect">
            <a:avLst/>
          </a:prstGeom>
          <a:noFill/>
          <a:ln w="19050">
            <a:solidFill>
              <a:schemeClr val="accent1"/>
            </a:solidFill>
          </a:ln>
        </p:spPr>
        <p:txBody>
          <a:bodyPr wrap="square">
            <a:spAutoFit/>
          </a:bodyPr>
          <a:lstStyle/>
          <a:p>
            <a:pPr algn="ctr"/>
            <a:r>
              <a:rPr lang="en-US"/>
              <a:t>Please ensure your mic is muted when you are not speaking during the meeting. This can be found in the </a:t>
            </a:r>
            <a:r>
              <a:rPr lang="en-US" b="1"/>
              <a:t>far-left corner </a:t>
            </a:r>
            <a:r>
              <a:rPr lang="en-US"/>
              <a:t>of your screen.  </a:t>
            </a:r>
          </a:p>
        </p:txBody>
      </p:sp>
      <p:sp>
        <p:nvSpPr>
          <p:cNvPr id="23" name="Arrow: Down 22">
            <a:extLst>
              <a:ext uri="{FF2B5EF4-FFF2-40B4-BE49-F238E27FC236}">
                <a16:creationId xmlns:a16="http://schemas.microsoft.com/office/drawing/2014/main" id="{168D2995-9D3E-1E86-699E-067FDC6ED2C6}"/>
              </a:ext>
            </a:extLst>
          </p:cNvPr>
          <p:cNvSpPr/>
          <p:nvPr/>
        </p:nvSpPr>
        <p:spPr>
          <a:xfrm>
            <a:off x="1895741" y="2691366"/>
            <a:ext cx="748145" cy="57621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8DC88D48-7B7D-C678-2FB5-D1D5C70A74C9}"/>
              </a:ext>
            </a:extLst>
          </p:cNvPr>
          <p:cNvSpPr txBox="1"/>
          <p:nvPr/>
        </p:nvSpPr>
        <p:spPr>
          <a:xfrm>
            <a:off x="5370772" y="5407754"/>
            <a:ext cx="2958097" cy="646331"/>
          </a:xfrm>
          <a:prstGeom prst="rect">
            <a:avLst/>
          </a:prstGeom>
          <a:noFill/>
          <a:ln w="19050">
            <a:solidFill>
              <a:schemeClr val="accent1"/>
            </a:solidFill>
          </a:ln>
        </p:spPr>
        <p:txBody>
          <a:bodyPr wrap="square">
            <a:spAutoFit/>
          </a:bodyPr>
          <a:lstStyle/>
          <a:p>
            <a:r>
              <a:rPr lang="en-US"/>
              <a:t>Click the </a:t>
            </a:r>
            <a:r>
              <a:rPr lang="en-US" b="1"/>
              <a:t>“CC’ button” </a:t>
            </a:r>
            <a:r>
              <a:rPr lang="en-US"/>
              <a:t>for closed captioning.</a:t>
            </a:r>
          </a:p>
        </p:txBody>
      </p:sp>
      <p:sp>
        <p:nvSpPr>
          <p:cNvPr id="27" name="Arrow: Down 26">
            <a:extLst>
              <a:ext uri="{FF2B5EF4-FFF2-40B4-BE49-F238E27FC236}">
                <a16:creationId xmlns:a16="http://schemas.microsoft.com/office/drawing/2014/main" id="{19D4BA6F-6ED0-FA62-9DDC-AFC55BD2ED3F}"/>
              </a:ext>
            </a:extLst>
          </p:cNvPr>
          <p:cNvSpPr/>
          <p:nvPr/>
        </p:nvSpPr>
        <p:spPr>
          <a:xfrm rot="10800000">
            <a:off x="5295010" y="4823940"/>
            <a:ext cx="644407" cy="52006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Arrow: Down 27">
            <a:extLst>
              <a:ext uri="{FF2B5EF4-FFF2-40B4-BE49-F238E27FC236}">
                <a16:creationId xmlns:a16="http://schemas.microsoft.com/office/drawing/2014/main" id="{0FFC1CFD-DBBC-4BBA-C545-9EA12057726B}"/>
              </a:ext>
            </a:extLst>
          </p:cNvPr>
          <p:cNvSpPr/>
          <p:nvPr/>
        </p:nvSpPr>
        <p:spPr>
          <a:xfrm rot="10800000">
            <a:off x="2565085" y="4806565"/>
            <a:ext cx="644407" cy="52006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B2BFE258-275A-E892-A9D7-E9372F5F3885}"/>
              </a:ext>
            </a:extLst>
          </p:cNvPr>
          <p:cNvSpPr txBox="1"/>
          <p:nvPr/>
        </p:nvSpPr>
        <p:spPr>
          <a:xfrm>
            <a:off x="1895741" y="5404599"/>
            <a:ext cx="2226937" cy="646331"/>
          </a:xfrm>
          <a:prstGeom prst="rect">
            <a:avLst/>
          </a:prstGeom>
          <a:noFill/>
          <a:ln w="19050">
            <a:solidFill>
              <a:schemeClr val="accent1"/>
            </a:solidFill>
          </a:ln>
        </p:spPr>
        <p:txBody>
          <a:bodyPr wrap="square">
            <a:spAutoFit/>
          </a:bodyPr>
          <a:lstStyle/>
          <a:p>
            <a:pPr algn="ctr"/>
            <a:r>
              <a:rPr lang="en-US" b="1"/>
              <a:t>Chat button</a:t>
            </a:r>
            <a:r>
              <a:rPr lang="en-US"/>
              <a:t> can be found here.</a:t>
            </a:r>
          </a:p>
        </p:txBody>
      </p:sp>
    </p:spTree>
    <p:extLst>
      <p:ext uri="{BB962C8B-B14F-4D97-AF65-F5344CB8AC3E}">
        <p14:creationId xmlns:p14="http://schemas.microsoft.com/office/powerpoint/2010/main" val="18236414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AD4391C-FCE6-05B1-AD5B-40001E97D30F}"/>
              </a:ext>
            </a:extLst>
          </p:cNvPr>
          <p:cNvSpPr>
            <a:spLocks noGrp="1"/>
          </p:cNvSpPr>
          <p:nvPr>
            <p:ph type="title"/>
          </p:nvPr>
        </p:nvSpPr>
        <p:spPr>
          <a:xfrm>
            <a:off x="628650" y="556995"/>
            <a:ext cx="7886700" cy="1133693"/>
          </a:xfrm>
        </p:spPr>
        <p:txBody>
          <a:bodyPr vert="horz" lIns="91440" tIns="45720" rIns="91440" bIns="45720" rtlCol="0" anchor="ctr">
            <a:normAutofit/>
          </a:bodyPr>
          <a:lstStyle/>
          <a:p>
            <a:r>
              <a:rPr lang="en-US" sz="4500" kern="1200">
                <a:solidFill>
                  <a:schemeClr val="tx1"/>
                </a:solidFill>
                <a:latin typeface="+mj-lt"/>
                <a:ea typeface="+mj-ea"/>
                <a:cs typeface="+mj-cs"/>
              </a:rPr>
              <a:t>Meeting Logistics</a:t>
            </a:r>
            <a:endParaRPr lang="en-US" sz="4500" b="1" kern="1200">
              <a:solidFill>
                <a:schemeClr val="tx1"/>
              </a:solidFill>
              <a:latin typeface="+mj-lt"/>
              <a:ea typeface="+mj-ea"/>
              <a:cs typeface="+mj-cs"/>
            </a:endParaRPr>
          </a:p>
        </p:txBody>
      </p:sp>
      <p:sp>
        <p:nvSpPr>
          <p:cNvPr id="4" name="Slide Number Placeholder 3">
            <a:extLst>
              <a:ext uri="{FF2B5EF4-FFF2-40B4-BE49-F238E27FC236}">
                <a16:creationId xmlns:a16="http://schemas.microsoft.com/office/drawing/2014/main" id="{4A61FDB2-0C8B-764C-1A2F-D54F09B079FD}"/>
              </a:ext>
            </a:extLst>
          </p:cNvPr>
          <p:cNvSpPr>
            <a:spLocks noGrp="1"/>
          </p:cNvSpPr>
          <p:nvPr>
            <p:ph type="sldNum" sz="quarter" idx="12"/>
          </p:nvPr>
        </p:nvSpPr>
        <p:spPr>
          <a:xfrm>
            <a:off x="6457950" y="6356350"/>
            <a:ext cx="2057400" cy="365125"/>
          </a:xfrm>
        </p:spPr>
        <p:txBody>
          <a:bodyPr vert="horz" lIns="91440" tIns="45720" rIns="91440" bIns="45720" rtlCol="0" anchor="ctr">
            <a:normAutofit/>
          </a:bodyPr>
          <a:lstStyle/>
          <a:p>
            <a:pPr>
              <a:spcAft>
                <a:spcPts val="600"/>
              </a:spcAft>
            </a:pPr>
            <a:fld id="{060017E3-0CEB-4BA9-92AF-EFA2BF5396E5}" type="slidenum">
              <a:rPr lang="en-US" sz="1200" smtClean="0">
                <a:solidFill>
                  <a:schemeClr val="tx1">
                    <a:tint val="75000"/>
                  </a:schemeClr>
                </a:solidFill>
                <a:latin typeface="+mn-lt"/>
              </a:rPr>
              <a:pPr>
                <a:spcAft>
                  <a:spcPts val="600"/>
                </a:spcAft>
              </a:pPr>
              <a:t>3</a:t>
            </a:fld>
            <a:endParaRPr lang="en-US" sz="1200">
              <a:solidFill>
                <a:schemeClr val="tx1">
                  <a:tint val="75000"/>
                </a:schemeClr>
              </a:solidFill>
              <a:latin typeface="+mn-lt"/>
            </a:endParaRPr>
          </a:p>
        </p:txBody>
      </p:sp>
      <p:graphicFrame>
        <p:nvGraphicFramePr>
          <p:cNvPr id="7" name="Content Placeholder 2">
            <a:extLst>
              <a:ext uri="{FF2B5EF4-FFF2-40B4-BE49-F238E27FC236}">
                <a16:creationId xmlns:a16="http://schemas.microsoft.com/office/drawing/2014/main" id="{8535889C-FFD0-AD1E-F18A-5C705814EC12}"/>
              </a:ext>
            </a:extLst>
          </p:cNvPr>
          <p:cNvGraphicFramePr>
            <a:graphicFrameLocks noGrp="1"/>
          </p:cNvGraphicFramePr>
          <p:nvPr>
            <p:ph sz="half" idx="1"/>
            <p:extLst>
              <p:ext uri="{D42A27DB-BD31-4B8C-83A1-F6EECF244321}">
                <p14:modId xmlns:p14="http://schemas.microsoft.com/office/powerpoint/2010/main" val="623804010"/>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348854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66CF9-2FF4-7490-89CF-8CCB67FF8B00}"/>
              </a:ext>
            </a:extLst>
          </p:cNvPr>
          <p:cNvSpPr>
            <a:spLocks noGrp="1"/>
          </p:cNvSpPr>
          <p:nvPr>
            <p:ph type="title"/>
          </p:nvPr>
        </p:nvSpPr>
        <p:spPr>
          <a:xfrm>
            <a:off x="359545" y="2582000"/>
            <a:ext cx="2954766" cy="1693999"/>
          </a:xfrm>
        </p:spPr>
        <p:txBody>
          <a:bodyPr vert="horz" lIns="91440" tIns="45720" rIns="91440" bIns="45720" rtlCol="0" anchor="ctr">
            <a:normAutofit/>
          </a:bodyPr>
          <a:lstStyle/>
          <a:p>
            <a:pPr algn="r" defTabSz="914400"/>
            <a:r>
              <a:rPr lang="en-US" sz="5400" kern="1200">
                <a:solidFill>
                  <a:schemeClr val="accent1"/>
                </a:solidFill>
                <a:latin typeface="+mj-lt"/>
                <a:ea typeface="+mj-ea"/>
                <a:cs typeface="+mj-cs"/>
              </a:rPr>
              <a:t>Agenda</a:t>
            </a:r>
          </a:p>
        </p:txBody>
      </p:sp>
      <p:sp>
        <p:nvSpPr>
          <p:cNvPr id="5" name="Slide Number Placeholder 4">
            <a:extLst>
              <a:ext uri="{FF2B5EF4-FFF2-40B4-BE49-F238E27FC236}">
                <a16:creationId xmlns:a16="http://schemas.microsoft.com/office/drawing/2014/main" id="{B8D9A740-6A1B-42F2-6E8E-1C315A3EC378}"/>
              </a:ext>
            </a:extLst>
          </p:cNvPr>
          <p:cNvSpPr>
            <a:spLocks noGrp="1"/>
          </p:cNvSpPr>
          <p:nvPr>
            <p:ph type="sldNum" sz="quarter" idx="12"/>
          </p:nvPr>
        </p:nvSpPr>
        <p:spPr>
          <a:xfrm>
            <a:off x="7086600" y="6484562"/>
            <a:ext cx="2057400" cy="365125"/>
          </a:xfrm>
        </p:spPr>
        <p:txBody>
          <a:bodyPr vert="horz" lIns="91440" tIns="45720" rIns="91440" bIns="45720" rtlCol="0" anchor="ctr">
            <a:normAutofit/>
          </a:bodyPr>
          <a:lstStyle/>
          <a:p>
            <a:pPr>
              <a:spcAft>
                <a:spcPts val="600"/>
              </a:spcAft>
            </a:pPr>
            <a:fld id="{060017E3-0CEB-4BA9-92AF-EFA2BF5396E5}" type="slidenum">
              <a:rPr lang="en-US" sz="1200">
                <a:solidFill>
                  <a:schemeClr val="tx1">
                    <a:alpha val="60000"/>
                  </a:schemeClr>
                </a:solidFill>
              </a:rPr>
              <a:pPr>
                <a:spcAft>
                  <a:spcPts val="600"/>
                </a:spcAft>
              </a:pPr>
              <a:t>4</a:t>
            </a:fld>
            <a:endParaRPr lang="en-US" sz="1200">
              <a:solidFill>
                <a:schemeClr val="tx1">
                  <a:alpha val="60000"/>
                </a:schemeClr>
              </a:solidFill>
            </a:endParaRPr>
          </a:p>
        </p:txBody>
      </p:sp>
      <p:graphicFrame>
        <p:nvGraphicFramePr>
          <p:cNvPr id="7" name="Content Placeholder 2">
            <a:extLst>
              <a:ext uri="{FF2B5EF4-FFF2-40B4-BE49-F238E27FC236}">
                <a16:creationId xmlns:a16="http://schemas.microsoft.com/office/drawing/2014/main" id="{D99A8E91-40F8-107A-AAA5-56F4F13A98AC}"/>
              </a:ext>
            </a:extLst>
          </p:cNvPr>
          <p:cNvGraphicFramePr>
            <a:graphicFrameLocks noGrp="1"/>
          </p:cNvGraphicFramePr>
          <p:nvPr>
            <p:ph sz="half" idx="1"/>
            <p:extLst>
              <p:ext uri="{D42A27DB-BD31-4B8C-83A1-F6EECF244321}">
                <p14:modId xmlns:p14="http://schemas.microsoft.com/office/powerpoint/2010/main" val="1441006039"/>
              </p:ext>
            </p:extLst>
          </p:nvPr>
        </p:nvGraphicFramePr>
        <p:xfrm>
          <a:off x="3431351" y="509940"/>
          <a:ext cx="4683949" cy="59746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568836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D5401-3AB1-E2EE-85D1-0FD7B4C5866C}"/>
              </a:ext>
            </a:extLst>
          </p:cNvPr>
          <p:cNvSpPr>
            <a:spLocks noGrp="1"/>
          </p:cNvSpPr>
          <p:nvPr>
            <p:ph type="title"/>
          </p:nvPr>
        </p:nvSpPr>
        <p:spPr>
          <a:xfrm>
            <a:off x="731529" y="3759201"/>
            <a:ext cx="8504834" cy="719755"/>
          </a:xfrm>
        </p:spPr>
        <p:txBody>
          <a:bodyPr vert="horz" lIns="91440" tIns="45720" rIns="91440" bIns="45720" rtlCol="0" anchor="t">
            <a:normAutofit/>
          </a:bodyPr>
          <a:lstStyle/>
          <a:p>
            <a:pPr defTabSz="914400"/>
            <a:r>
              <a:rPr lang="en-US" kern="1200">
                <a:latin typeface="+mj-lt"/>
                <a:ea typeface="+mj-ea"/>
                <a:cs typeface="+mj-cs"/>
              </a:rPr>
              <a:t>Welcome and Introductions</a:t>
            </a:r>
          </a:p>
        </p:txBody>
      </p:sp>
      <p:sp>
        <p:nvSpPr>
          <p:cNvPr id="4" name="Slide Number Placeholder 3">
            <a:extLst>
              <a:ext uri="{FF2B5EF4-FFF2-40B4-BE49-F238E27FC236}">
                <a16:creationId xmlns:a16="http://schemas.microsoft.com/office/drawing/2014/main" id="{279EBC7E-A1C2-008B-DFA3-23FD6418A840}"/>
              </a:ext>
            </a:extLst>
          </p:cNvPr>
          <p:cNvSpPr>
            <a:spLocks noGrp="1"/>
          </p:cNvSpPr>
          <p:nvPr>
            <p:ph type="sldNum" sz="quarter" idx="12"/>
          </p:nvPr>
        </p:nvSpPr>
        <p:spPr>
          <a:xfrm>
            <a:off x="4414059" y="6492240"/>
            <a:ext cx="891540" cy="365125"/>
          </a:xfrm>
        </p:spPr>
        <p:txBody>
          <a:bodyPr vert="horz" lIns="91440" tIns="45720" rIns="91440" bIns="45720" rtlCol="0" anchor="ctr">
            <a:normAutofit/>
          </a:bodyPr>
          <a:lstStyle/>
          <a:p>
            <a:pPr>
              <a:spcAft>
                <a:spcPts val="600"/>
              </a:spcAft>
            </a:pPr>
            <a:fld id="{060017E3-0CEB-4BA9-92AF-EFA2BF5396E5}" type="slidenum">
              <a:rPr lang="en-US" sz="1200" smtClean="0">
                <a:solidFill>
                  <a:schemeClr val="tx1">
                    <a:tint val="75000"/>
                  </a:schemeClr>
                </a:solidFill>
              </a:rPr>
              <a:pPr>
                <a:spcAft>
                  <a:spcPts val="600"/>
                </a:spcAft>
              </a:pPr>
              <a:t>5</a:t>
            </a:fld>
            <a:endParaRPr lang="en-US" sz="1200">
              <a:solidFill>
                <a:schemeClr val="tx1">
                  <a:tint val="75000"/>
                </a:schemeClr>
              </a:solidFill>
            </a:endParaRPr>
          </a:p>
        </p:txBody>
      </p:sp>
      <p:pic>
        <p:nvPicPr>
          <p:cNvPr id="5" name="Graphic 4" descr="Wave Gesture with solid fill">
            <a:extLst>
              <a:ext uri="{FF2B5EF4-FFF2-40B4-BE49-F238E27FC236}">
                <a16:creationId xmlns:a16="http://schemas.microsoft.com/office/drawing/2014/main" id="{051EF3C8-0371-C9A2-DE78-FCF1A2CE8BB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882968" y="2567708"/>
            <a:ext cx="1062182" cy="1062182"/>
          </a:xfrm>
          <a:prstGeom prst="rect">
            <a:avLst/>
          </a:prstGeom>
        </p:spPr>
      </p:pic>
    </p:spTree>
    <p:extLst>
      <p:ext uri="{BB962C8B-B14F-4D97-AF65-F5344CB8AC3E}">
        <p14:creationId xmlns:p14="http://schemas.microsoft.com/office/powerpoint/2010/main" val="7906867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A9FC7-8C68-3057-B256-231CA90AB5E3}"/>
              </a:ext>
            </a:extLst>
          </p:cNvPr>
          <p:cNvSpPr>
            <a:spLocks noGrp="1"/>
          </p:cNvSpPr>
          <p:nvPr>
            <p:ph type="title"/>
          </p:nvPr>
        </p:nvSpPr>
        <p:spPr>
          <a:xfrm>
            <a:off x="583059" y="340780"/>
            <a:ext cx="7882128" cy="1076914"/>
          </a:xfrm>
        </p:spPr>
        <p:txBody>
          <a:bodyPr vert="horz" lIns="91440" tIns="45720" rIns="91440" bIns="45720" rtlCol="0" anchor="ctr">
            <a:normAutofit/>
          </a:bodyPr>
          <a:lstStyle/>
          <a:p>
            <a:pPr defTabSz="914400"/>
            <a:r>
              <a:rPr lang="en-US" sz="3500" kern="1200">
                <a:solidFill>
                  <a:schemeClr val="accent1"/>
                </a:solidFill>
                <a:latin typeface="+mj-lt"/>
                <a:ea typeface="+mj-ea"/>
                <a:cs typeface="+mj-cs"/>
              </a:rPr>
              <a:t>Steering Committee Members</a:t>
            </a:r>
          </a:p>
        </p:txBody>
      </p:sp>
      <p:sp>
        <p:nvSpPr>
          <p:cNvPr id="3" name="Content Placeholder 2">
            <a:extLst>
              <a:ext uri="{FF2B5EF4-FFF2-40B4-BE49-F238E27FC236}">
                <a16:creationId xmlns:a16="http://schemas.microsoft.com/office/drawing/2014/main" id="{AA505417-8570-7964-DB93-020B53D83C93}"/>
              </a:ext>
            </a:extLst>
          </p:cNvPr>
          <p:cNvSpPr>
            <a:spLocks/>
          </p:cNvSpPr>
          <p:nvPr/>
        </p:nvSpPr>
        <p:spPr>
          <a:xfrm>
            <a:off x="583059" y="1482349"/>
            <a:ext cx="3586420" cy="4682954"/>
          </a:xfrm>
          <a:prstGeom prst="rect">
            <a:avLst/>
          </a:prstGeom>
        </p:spPr>
        <p:txBody>
          <a:bodyPr lIns="91440" tIns="45720" rIns="91440" bIns="45720" anchor="t">
            <a:normAutofit/>
          </a:bodyPr>
          <a:lstStyle/>
          <a:p>
            <a:pPr marL="314960" indent="-314960" defTabSz="841248">
              <a:lnSpc>
                <a:spcPct val="97000"/>
              </a:lnSpc>
              <a:spcAft>
                <a:spcPts val="736"/>
              </a:spcAft>
              <a:buFont typeface="Wingdings" panose="05000000000000000000" pitchFamily="2" charset="2"/>
              <a:buChar char=""/>
              <a:tabLst>
                <a:tab pos="420624" algn="l"/>
              </a:tabLst>
            </a:pPr>
            <a:r>
              <a:rPr lang="en-US" sz="1300" b="1" kern="1200">
                <a:solidFill>
                  <a:srgbClr val="000000"/>
                </a:solidFill>
                <a:latin typeface="Arial"/>
                <a:cs typeface="Arial"/>
              </a:rPr>
              <a:t>Aimee </a:t>
            </a:r>
            <a:r>
              <a:rPr lang="en-US" sz="1300" b="1" kern="1200" err="1">
                <a:solidFill>
                  <a:srgbClr val="000000"/>
                </a:solidFill>
                <a:latin typeface="Arial"/>
                <a:cs typeface="Arial"/>
              </a:rPr>
              <a:t>Barritt</a:t>
            </a:r>
            <a:r>
              <a:rPr lang="en-US" sz="1300" kern="1200">
                <a:solidFill>
                  <a:srgbClr val="000000"/>
                </a:solidFill>
                <a:latin typeface="Arial"/>
                <a:cs typeface="Arial"/>
              </a:rPr>
              <a:t>, Iowa State Association of Counties</a:t>
            </a:r>
            <a:endParaRPr lang="en-US">
              <a:latin typeface="Arial"/>
              <a:cs typeface="Arial"/>
            </a:endParaRPr>
          </a:p>
          <a:p>
            <a:pPr marL="314960" indent="-314960" defTabSz="841248">
              <a:lnSpc>
                <a:spcPct val="97000"/>
              </a:lnSpc>
              <a:spcAft>
                <a:spcPts val="736"/>
              </a:spcAft>
              <a:buFont typeface="Wingdings" panose="05000000000000000000" pitchFamily="2" charset="2"/>
              <a:buChar char=""/>
              <a:tabLst>
                <a:tab pos="420624" algn="l"/>
              </a:tabLst>
            </a:pPr>
            <a:r>
              <a:rPr lang="en-US" sz="1300" b="1" kern="1200">
                <a:solidFill>
                  <a:srgbClr val="000000"/>
                </a:solidFill>
                <a:latin typeface="Arial" panose="020B0604020202020204" pitchFamily="34" charset="0"/>
                <a:cs typeface="Arial" panose="020B0604020202020204" pitchFamily="34" charset="0"/>
              </a:rPr>
              <a:t>Brad Anderson</a:t>
            </a:r>
            <a:r>
              <a:rPr lang="en-US" sz="1300" kern="1200">
                <a:solidFill>
                  <a:srgbClr val="000000"/>
                </a:solidFill>
                <a:latin typeface="Arial" panose="020B0604020202020204" pitchFamily="34" charset="0"/>
                <a:cs typeface="Arial" panose="020B0604020202020204" pitchFamily="34" charset="0"/>
              </a:rPr>
              <a:t>,</a:t>
            </a:r>
            <a:r>
              <a:rPr lang="en-US" sz="1300">
                <a:solidFill>
                  <a:srgbClr val="000000"/>
                </a:solidFill>
                <a:latin typeface="Arial" panose="020B0604020202020204" pitchFamily="34" charset="0"/>
                <a:cs typeface="Arial" panose="020B0604020202020204" pitchFamily="34" charset="0"/>
              </a:rPr>
              <a:t> </a:t>
            </a:r>
            <a:r>
              <a:rPr lang="en-US" sz="1300" kern="1200">
                <a:solidFill>
                  <a:srgbClr val="000000"/>
                </a:solidFill>
                <a:latin typeface="Arial" panose="020B0604020202020204" pitchFamily="34" charset="0"/>
                <a:cs typeface="Arial" panose="020B0604020202020204" pitchFamily="34" charset="0"/>
              </a:rPr>
              <a:t> American Association of Retired Persons (AARP) Iowa</a:t>
            </a:r>
          </a:p>
          <a:p>
            <a:pPr marL="314960" indent="-314960" defTabSz="841248">
              <a:lnSpc>
                <a:spcPct val="97000"/>
              </a:lnSpc>
              <a:spcAft>
                <a:spcPts val="736"/>
              </a:spcAft>
              <a:buFont typeface="Wingdings" panose="05000000000000000000" pitchFamily="2" charset="2"/>
              <a:buChar char=""/>
              <a:tabLst>
                <a:tab pos="420624" algn="l"/>
              </a:tabLst>
            </a:pPr>
            <a:r>
              <a:rPr lang="en-US" sz="1300" b="1" kern="1200">
                <a:solidFill>
                  <a:srgbClr val="000000"/>
                </a:solidFill>
                <a:latin typeface="Arial" panose="020B0604020202020204" pitchFamily="34" charset="0"/>
                <a:cs typeface="Arial" panose="020B0604020202020204" pitchFamily="34" charset="0"/>
              </a:rPr>
              <a:t>Dr. Brian </a:t>
            </a:r>
            <a:r>
              <a:rPr lang="en-US" sz="1300" b="1" kern="1200" err="1">
                <a:solidFill>
                  <a:srgbClr val="000000"/>
                </a:solidFill>
                <a:latin typeface="Arial" panose="020B0604020202020204" pitchFamily="34" charset="0"/>
                <a:cs typeface="Arial" panose="020B0604020202020204" pitchFamily="34" charset="0"/>
              </a:rPr>
              <a:t>Kaskie</a:t>
            </a:r>
            <a:r>
              <a:rPr lang="en-US" sz="1300" kern="1200">
                <a:solidFill>
                  <a:srgbClr val="000000"/>
                </a:solidFill>
                <a:latin typeface="Arial" panose="020B0604020202020204" pitchFamily="34" charset="0"/>
                <a:cs typeface="Arial" panose="020B0604020202020204" pitchFamily="34" charset="0"/>
              </a:rPr>
              <a:t>, University of </a:t>
            </a:r>
            <a:r>
              <a:rPr lang="en-US" sz="1300">
                <a:solidFill>
                  <a:srgbClr val="000000"/>
                </a:solidFill>
                <a:latin typeface="Arial" panose="020B0604020202020204" pitchFamily="34" charset="0"/>
                <a:cs typeface="Arial" panose="020B0604020202020204" pitchFamily="34" charset="0"/>
              </a:rPr>
              <a:t>Iowa </a:t>
            </a:r>
            <a:r>
              <a:rPr lang="en-US" sz="1400">
                <a:solidFill>
                  <a:srgbClr val="000000"/>
                </a:solidFill>
                <a:latin typeface="Arial" panose="020B0604020202020204" pitchFamily="34" charset="0"/>
                <a:cs typeface="Arial" panose="020B0604020202020204" pitchFamily="34" charset="0"/>
              </a:rPr>
              <a:t>–</a:t>
            </a:r>
            <a:r>
              <a:rPr lang="en-US" sz="1300">
                <a:solidFill>
                  <a:srgbClr val="000000"/>
                </a:solidFill>
                <a:latin typeface="Arial" panose="020B0604020202020204" pitchFamily="34" charset="0"/>
                <a:cs typeface="Arial" panose="020B0604020202020204" pitchFamily="34" charset="0"/>
              </a:rPr>
              <a:t> </a:t>
            </a:r>
            <a:r>
              <a:rPr lang="en-US" sz="1300" kern="1200">
                <a:solidFill>
                  <a:srgbClr val="000000"/>
                </a:solidFill>
                <a:latin typeface="Arial" panose="020B0604020202020204" pitchFamily="34" charset="0"/>
                <a:cs typeface="Arial" panose="020B0604020202020204" pitchFamily="34" charset="0"/>
              </a:rPr>
              <a:t>Health Management and Policy</a:t>
            </a:r>
          </a:p>
          <a:p>
            <a:pPr marL="314960" indent="-314960" defTabSz="841248">
              <a:lnSpc>
                <a:spcPct val="97000"/>
              </a:lnSpc>
              <a:spcAft>
                <a:spcPts val="736"/>
              </a:spcAft>
              <a:buFont typeface="Wingdings" panose="05000000000000000000" pitchFamily="2" charset="2"/>
              <a:buChar char=""/>
              <a:tabLst>
                <a:tab pos="420624" algn="l"/>
              </a:tabLst>
            </a:pPr>
            <a:r>
              <a:rPr lang="en-US" sz="1300" b="1" kern="1200">
                <a:solidFill>
                  <a:srgbClr val="000000"/>
                </a:solidFill>
                <a:latin typeface="Arial" panose="020B0604020202020204" pitchFamily="34" charset="0"/>
                <a:cs typeface="Arial" panose="020B0604020202020204" pitchFamily="34" charset="0"/>
              </a:rPr>
              <a:t>Caitlin Owens</a:t>
            </a:r>
            <a:r>
              <a:rPr lang="en-US" sz="1300" kern="1200">
                <a:solidFill>
                  <a:srgbClr val="000000"/>
                </a:solidFill>
                <a:latin typeface="Arial" panose="020B0604020202020204" pitchFamily="34" charset="0"/>
                <a:cs typeface="Arial" panose="020B0604020202020204" pitchFamily="34" charset="0"/>
              </a:rPr>
              <a:t>, Iowa’s </a:t>
            </a:r>
            <a:r>
              <a:rPr lang="en-US" sz="1300" kern="1200">
                <a:latin typeface="Arial" panose="020B0604020202020204" pitchFamily="34" charset="0"/>
                <a:cs typeface="Arial" panose="020B0604020202020204" pitchFamily="34" charset="0"/>
              </a:rPr>
              <a:t>University Center for Excellence in Developmental Disabilities</a:t>
            </a:r>
            <a:r>
              <a:rPr lang="en-US" sz="1300" kern="1200">
                <a:solidFill>
                  <a:srgbClr val="000000"/>
                </a:solidFill>
                <a:latin typeface="Arial" panose="020B0604020202020204" pitchFamily="34" charset="0"/>
                <a:cs typeface="Arial" panose="020B0604020202020204" pitchFamily="34" charset="0"/>
              </a:rPr>
              <a:t> (UCEDD)</a:t>
            </a:r>
          </a:p>
          <a:p>
            <a:pPr marL="314960" indent="-314960" defTabSz="841248">
              <a:lnSpc>
                <a:spcPct val="97000"/>
              </a:lnSpc>
              <a:spcAft>
                <a:spcPts val="736"/>
              </a:spcAft>
              <a:buFont typeface="Wingdings" panose="05000000000000000000" pitchFamily="2" charset="2"/>
              <a:buChar char=""/>
              <a:tabLst>
                <a:tab pos="420624" algn="l"/>
              </a:tabLst>
            </a:pPr>
            <a:r>
              <a:rPr lang="en-US" sz="1300" b="1" kern="1200">
                <a:solidFill>
                  <a:srgbClr val="000000"/>
                </a:solidFill>
                <a:latin typeface="Arial" panose="020B0604020202020204" pitchFamily="34" charset="0"/>
                <a:cs typeface="Arial" panose="020B0604020202020204" pitchFamily="34" charset="0"/>
              </a:rPr>
              <a:t>Cecilia Martinez</a:t>
            </a:r>
            <a:r>
              <a:rPr lang="en-US" sz="1300" kern="1200">
                <a:solidFill>
                  <a:srgbClr val="000000"/>
                </a:solidFill>
                <a:latin typeface="Arial" panose="020B0604020202020204" pitchFamily="34" charset="0"/>
                <a:cs typeface="Arial" panose="020B0604020202020204" pitchFamily="34" charset="0"/>
              </a:rPr>
              <a:t>, </a:t>
            </a:r>
            <a:r>
              <a:rPr lang="en-US" sz="1300" kern="1200" err="1">
                <a:solidFill>
                  <a:srgbClr val="000000"/>
                </a:solidFill>
                <a:latin typeface="Arial" panose="020B0604020202020204" pitchFamily="34" charset="0"/>
                <a:cs typeface="Arial" panose="020B0604020202020204" pitchFamily="34" charset="0"/>
              </a:rPr>
              <a:t>OneIowa</a:t>
            </a:r>
            <a:endParaRPr lang="en-US" sz="1300" kern="1200">
              <a:solidFill>
                <a:srgbClr val="000000"/>
              </a:solidFill>
              <a:latin typeface="Arial" panose="020B0604020202020204" pitchFamily="34" charset="0"/>
              <a:cs typeface="Arial" panose="020B0604020202020204" pitchFamily="34" charset="0"/>
            </a:endParaRPr>
          </a:p>
          <a:p>
            <a:pPr marL="314960" indent="-314960" defTabSz="841248">
              <a:lnSpc>
                <a:spcPct val="97000"/>
              </a:lnSpc>
              <a:spcAft>
                <a:spcPts val="736"/>
              </a:spcAft>
              <a:buFont typeface="Wingdings" panose="05000000000000000000" pitchFamily="2" charset="2"/>
              <a:buChar char=""/>
              <a:tabLst>
                <a:tab pos="420624" algn="l"/>
              </a:tabLst>
            </a:pPr>
            <a:r>
              <a:rPr lang="en-US" sz="1300" b="1" kern="1200">
                <a:solidFill>
                  <a:srgbClr val="000000"/>
                </a:solidFill>
                <a:latin typeface="Arial" panose="020B0604020202020204" pitchFamily="34" charset="0"/>
                <a:cs typeface="Arial" panose="020B0604020202020204" pitchFamily="34" charset="0"/>
              </a:rPr>
              <a:t>Daniel Garrett</a:t>
            </a:r>
            <a:r>
              <a:rPr lang="en-US" sz="1300" kern="1200">
                <a:solidFill>
                  <a:srgbClr val="000000"/>
                </a:solidFill>
                <a:latin typeface="Arial" panose="020B0604020202020204" pitchFamily="34" charset="0"/>
                <a:cs typeface="Arial" panose="020B0604020202020204" pitchFamily="34" charset="0"/>
              </a:rPr>
              <a:t>, Iowa Housing Partnership</a:t>
            </a:r>
          </a:p>
          <a:p>
            <a:pPr marL="314960" indent="-314960" defTabSz="841248">
              <a:lnSpc>
                <a:spcPct val="97000"/>
              </a:lnSpc>
              <a:spcAft>
                <a:spcPts val="736"/>
              </a:spcAft>
              <a:buFont typeface="Wingdings" panose="05000000000000000000" pitchFamily="2" charset="2"/>
              <a:buChar char=""/>
              <a:tabLst>
                <a:tab pos="420624" algn="l"/>
              </a:tabLst>
            </a:pPr>
            <a:r>
              <a:rPr lang="en-US" sz="1300" b="1">
                <a:solidFill>
                  <a:srgbClr val="000000"/>
                </a:solidFill>
                <a:latin typeface="Arial" panose="020B0604020202020204" pitchFamily="34" charset="0"/>
                <a:cs typeface="Arial" panose="020B0604020202020204" pitchFamily="34" charset="0"/>
              </a:rPr>
              <a:t>Di Findley</a:t>
            </a:r>
            <a:r>
              <a:rPr lang="en-US" sz="1300">
                <a:solidFill>
                  <a:srgbClr val="000000"/>
                </a:solidFill>
                <a:latin typeface="Arial" panose="020B0604020202020204" pitchFamily="34" charset="0"/>
                <a:cs typeface="Arial" panose="020B0604020202020204" pitchFamily="34" charset="0"/>
              </a:rPr>
              <a:t>, Iowa </a:t>
            </a:r>
            <a:r>
              <a:rPr lang="en-US" sz="1300" err="1">
                <a:solidFill>
                  <a:srgbClr val="000000"/>
                </a:solidFill>
                <a:latin typeface="Arial" panose="020B0604020202020204" pitchFamily="34" charset="0"/>
                <a:cs typeface="Arial" panose="020B0604020202020204" pitchFamily="34" charset="0"/>
              </a:rPr>
              <a:t>CareGivers</a:t>
            </a:r>
            <a:endParaRPr lang="en-US" sz="1300">
              <a:solidFill>
                <a:srgbClr val="000000"/>
              </a:solidFill>
              <a:latin typeface="Arial" panose="020B0604020202020204" pitchFamily="34" charset="0"/>
              <a:cs typeface="Arial" panose="020B0604020202020204" pitchFamily="34" charset="0"/>
            </a:endParaRPr>
          </a:p>
          <a:p>
            <a:pPr marL="314960" indent="-314960" defTabSz="841248">
              <a:lnSpc>
                <a:spcPct val="97000"/>
              </a:lnSpc>
              <a:spcAft>
                <a:spcPts val="736"/>
              </a:spcAft>
              <a:buFont typeface="Wingdings" panose="05000000000000000000" pitchFamily="2" charset="2"/>
              <a:buChar char=""/>
              <a:tabLst>
                <a:tab pos="420624" algn="l"/>
              </a:tabLst>
            </a:pPr>
            <a:r>
              <a:rPr lang="en-US" sz="1300" b="1" kern="1200">
                <a:solidFill>
                  <a:srgbClr val="000000"/>
                </a:solidFill>
                <a:latin typeface="Arial" panose="020B0604020202020204" pitchFamily="34" charset="0"/>
                <a:cs typeface="Arial" panose="020B0604020202020204" pitchFamily="34" charset="0"/>
              </a:rPr>
              <a:t>Doug Bickford</a:t>
            </a:r>
            <a:r>
              <a:rPr lang="en-US" sz="1300" kern="1200">
                <a:solidFill>
                  <a:srgbClr val="000000"/>
                </a:solidFill>
                <a:latin typeface="Arial" panose="020B0604020202020204" pitchFamily="34" charset="0"/>
                <a:cs typeface="Arial" panose="020B0604020202020204" pitchFamily="34" charset="0"/>
              </a:rPr>
              <a:t>,</a:t>
            </a:r>
            <a:r>
              <a:rPr lang="en-US" sz="1300">
                <a:solidFill>
                  <a:srgbClr val="000000"/>
                </a:solidFill>
                <a:latin typeface="Arial" panose="020B0604020202020204" pitchFamily="34" charset="0"/>
                <a:cs typeface="Arial" panose="020B0604020202020204" pitchFamily="34" charset="0"/>
              </a:rPr>
              <a:t> </a:t>
            </a:r>
            <a:r>
              <a:rPr lang="en-US" sz="1300" kern="1200">
                <a:solidFill>
                  <a:srgbClr val="000000"/>
                </a:solidFill>
                <a:latin typeface="Arial" panose="020B0604020202020204" pitchFamily="34" charset="0"/>
                <a:cs typeface="Arial" panose="020B0604020202020204" pitchFamily="34" charset="0"/>
              </a:rPr>
              <a:t> Alzheimer’s Association – Iowa</a:t>
            </a:r>
            <a:r>
              <a:rPr lang="en-US" sz="1300">
                <a:solidFill>
                  <a:srgbClr val="000000"/>
                </a:solidFill>
                <a:latin typeface="Arial" panose="020B0604020202020204" pitchFamily="34" charset="0"/>
                <a:cs typeface="Arial" panose="020B0604020202020204" pitchFamily="34" charset="0"/>
              </a:rPr>
              <a:t> Chapter</a:t>
            </a:r>
            <a:endParaRPr lang="en-US" sz="1300" kern="1200">
              <a:solidFill>
                <a:srgbClr val="000000"/>
              </a:solidFill>
              <a:latin typeface="Arial" panose="020B0604020202020204" pitchFamily="34" charset="0"/>
              <a:cs typeface="Arial" panose="020B0604020202020204" pitchFamily="34" charset="0"/>
            </a:endParaRPr>
          </a:p>
          <a:p>
            <a:pPr marL="314960" indent="-314960" defTabSz="841248">
              <a:lnSpc>
                <a:spcPct val="97000"/>
              </a:lnSpc>
              <a:spcAft>
                <a:spcPts val="736"/>
              </a:spcAft>
              <a:buFont typeface="Wingdings" panose="05000000000000000000" pitchFamily="2" charset="2"/>
              <a:buChar char=""/>
              <a:tabLst>
                <a:tab pos="420624" algn="l"/>
              </a:tabLst>
            </a:pPr>
            <a:r>
              <a:rPr lang="en-US" sz="1300" b="1">
                <a:solidFill>
                  <a:srgbClr val="000000"/>
                </a:solidFill>
                <a:latin typeface="Arial"/>
                <a:ea typeface="Calibri" panose="020F0502020204030204" pitchFamily="34" charset="0"/>
                <a:cs typeface="Arial"/>
              </a:rPr>
              <a:t>Erin Ulrich</a:t>
            </a:r>
            <a:r>
              <a:rPr lang="en-US" sz="1300">
                <a:solidFill>
                  <a:srgbClr val="000000"/>
                </a:solidFill>
                <a:latin typeface="Arial"/>
                <a:ea typeface="Calibri" panose="020F0502020204030204" pitchFamily="34" charset="0"/>
                <a:cs typeface="Arial"/>
              </a:rPr>
              <a:t>, Iowa Rural Health Association</a:t>
            </a:r>
          </a:p>
          <a:p>
            <a:pPr marL="314960" indent="-314960" defTabSz="841248">
              <a:lnSpc>
                <a:spcPct val="97000"/>
              </a:lnSpc>
              <a:spcAft>
                <a:spcPts val="736"/>
              </a:spcAft>
              <a:buFont typeface="Wingdings" panose="05000000000000000000" pitchFamily="2" charset="2"/>
              <a:buChar char=""/>
              <a:tabLst>
                <a:tab pos="420624" algn="l"/>
              </a:tabLst>
            </a:pPr>
            <a:r>
              <a:rPr lang="en-US" sz="1300" b="1">
                <a:solidFill>
                  <a:srgbClr val="000000"/>
                </a:solidFill>
                <a:latin typeface="Arial"/>
                <a:ea typeface="Calibri" panose="020F0502020204030204" pitchFamily="34" charset="0"/>
                <a:cs typeface="Arial"/>
              </a:rPr>
              <a:t>Dr. </a:t>
            </a:r>
            <a:r>
              <a:rPr lang="en-US" sz="1300" b="1" err="1">
                <a:solidFill>
                  <a:srgbClr val="000000"/>
                </a:solidFill>
                <a:latin typeface="Arial"/>
                <a:ea typeface="Calibri" panose="020F0502020204030204" pitchFamily="34" charset="0"/>
                <a:cs typeface="Arial"/>
              </a:rPr>
              <a:t>Harleah</a:t>
            </a:r>
            <a:r>
              <a:rPr lang="en-US" sz="1300" b="1">
                <a:solidFill>
                  <a:srgbClr val="000000"/>
                </a:solidFill>
                <a:latin typeface="Arial"/>
                <a:ea typeface="Calibri" panose="020F0502020204030204" pitchFamily="34" charset="0"/>
                <a:cs typeface="Arial"/>
              </a:rPr>
              <a:t> Buck</a:t>
            </a:r>
            <a:r>
              <a:rPr lang="en-US" sz="1300">
                <a:solidFill>
                  <a:srgbClr val="000000"/>
                </a:solidFill>
                <a:latin typeface="Arial"/>
                <a:ea typeface="Calibri" panose="020F0502020204030204" pitchFamily="34" charset="0"/>
                <a:cs typeface="Arial"/>
              </a:rPr>
              <a:t>, </a:t>
            </a:r>
            <a:r>
              <a:rPr lang="en-US" sz="1300" err="1">
                <a:solidFill>
                  <a:srgbClr val="000000"/>
                </a:solidFill>
                <a:latin typeface="Arial"/>
                <a:ea typeface="Calibri" panose="020F0502020204030204" pitchFamily="34" charset="0"/>
                <a:cs typeface="Arial"/>
              </a:rPr>
              <a:t>Csomay</a:t>
            </a:r>
            <a:r>
              <a:rPr lang="en-US" sz="1300">
                <a:solidFill>
                  <a:srgbClr val="000000"/>
                </a:solidFill>
                <a:latin typeface="Arial"/>
                <a:ea typeface="Calibri" panose="020F0502020204030204" pitchFamily="34" charset="0"/>
                <a:cs typeface="Arial"/>
              </a:rPr>
              <a:t> Center for Gerontological Excellence</a:t>
            </a:r>
            <a:endParaRPr lang="en-US"/>
          </a:p>
          <a:p>
            <a:pPr marL="314960" indent="-314960" defTabSz="841248">
              <a:lnSpc>
                <a:spcPct val="97000"/>
              </a:lnSpc>
              <a:spcAft>
                <a:spcPts val="736"/>
              </a:spcAft>
              <a:buFont typeface="Wingdings" panose="05000000000000000000" pitchFamily="2" charset="2"/>
              <a:buChar char=""/>
              <a:tabLst>
                <a:tab pos="420624" algn="l"/>
              </a:tabLst>
            </a:pPr>
            <a:endParaRPr lang="en-US" sz="1300">
              <a:solidFill>
                <a:srgbClr val="000000"/>
              </a:solidFill>
              <a:latin typeface="Gill Sans MT"/>
              <a:ea typeface="Calibri" panose="020F0502020204030204" pitchFamily="34" charset="0"/>
              <a:cs typeface="Times New Roman"/>
            </a:endParaRPr>
          </a:p>
        </p:txBody>
      </p:sp>
      <p:sp>
        <p:nvSpPr>
          <p:cNvPr id="4" name="Content Placeholder 3">
            <a:extLst>
              <a:ext uri="{FF2B5EF4-FFF2-40B4-BE49-F238E27FC236}">
                <a16:creationId xmlns:a16="http://schemas.microsoft.com/office/drawing/2014/main" id="{A68E878B-A2EE-4D02-AD06-2E417FF296B3}"/>
              </a:ext>
            </a:extLst>
          </p:cNvPr>
          <p:cNvSpPr>
            <a:spLocks/>
          </p:cNvSpPr>
          <p:nvPr/>
        </p:nvSpPr>
        <p:spPr>
          <a:xfrm>
            <a:off x="4169479" y="1482349"/>
            <a:ext cx="3586420" cy="4682954"/>
          </a:xfrm>
          <a:prstGeom prst="rect">
            <a:avLst/>
          </a:prstGeom>
        </p:spPr>
        <p:txBody>
          <a:bodyPr lIns="91440" tIns="45720" rIns="91440" bIns="45720" anchor="t">
            <a:normAutofit/>
          </a:bodyPr>
          <a:lstStyle/>
          <a:p>
            <a:pPr marL="314960" indent="-314960" defTabSz="841248">
              <a:lnSpc>
                <a:spcPct val="97000"/>
              </a:lnSpc>
              <a:spcAft>
                <a:spcPts val="736"/>
              </a:spcAft>
              <a:buFont typeface="Wingdings" panose="05000000000000000000" pitchFamily="2" charset="2"/>
              <a:buChar char=""/>
              <a:tabLst>
                <a:tab pos="420624" algn="l"/>
              </a:tabLst>
            </a:pPr>
            <a:r>
              <a:rPr lang="en-US" sz="1300" b="1" kern="1200">
                <a:solidFill>
                  <a:srgbClr val="000000"/>
                </a:solidFill>
                <a:latin typeface="Arial"/>
                <a:cs typeface="Arial"/>
              </a:rPr>
              <a:t>Greg Fier</a:t>
            </a:r>
            <a:r>
              <a:rPr lang="en-US" sz="1300" kern="1200">
                <a:solidFill>
                  <a:srgbClr val="000000"/>
                </a:solidFill>
                <a:latin typeface="Arial"/>
                <a:cs typeface="Arial"/>
              </a:rPr>
              <a:t>, Olmstead Consumer Task Force</a:t>
            </a:r>
            <a:endParaRPr lang="en-US">
              <a:latin typeface="Arial"/>
              <a:cs typeface="Arial"/>
            </a:endParaRPr>
          </a:p>
          <a:p>
            <a:pPr marL="314960" indent="-314960" defTabSz="841248">
              <a:lnSpc>
                <a:spcPct val="97000"/>
              </a:lnSpc>
              <a:spcAft>
                <a:spcPts val="736"/>
              </a:spcAft>
              <a:buFont typeface="Wingdings" panose="05000000000000000000" pitchFamily="2" charset="2"/>
              <a:buChar char=""/>
              <a:tabLst>
                <a:tab pos="420624" algn="l"/>
              </a:tabLst>
            </a:pPr>
            <a:r>
              <a:rPr lang="en-US" sz="1300" b="1" kern="1200">
                <a:solidFill>
                  <a:srgbClr val="000000"/>
                </a:solidFill>
                <a:latin typeface="Arial"/>
                <a:cs typeface="Arial"/>
              </a:rPr>
              <a:t>Jeanne Fitzgerald</a:t>
            </a:r>
            <a:r>
              <a:rPr lang="en-US" sz="1300" kern="1200">
                <a:solidFill>
                  <a:srgbClr val="000000"/>
                </a:solidFill>
                <a:latin typeface="Arial"/>
                <a:cs typeface="Arial"/>
              </a:rPr>
              <a:t>, Iowa Association of Councils of Government</a:t>
            </a:r>
          </a:p>
          <a:p>
            <a:pPr marL="301625" indent="-301625" defTabSz="841248">
              <a:lnSpc>
                <a:spcPct val="90000"/>
              </a:lnSpc>
              <a:spcAft>
                <a:spcPts val="704"/>
              </a:spcAft>
              <a:buFont typeface="Wingdings" panose="05000000000000000000" pitchFamily="2" charset="2"/>
              <a:buChar char=""/>
              <a:tabLst>
                <a:tab pos="420624" algn="l"/>
              </a:tabLst>
            </a:pPr>
            <a:r>
              <a:rPr lang="en-US" sz="1300" b="1" kern="1200">
                <a:solidFill>
                  <a:srgbClr val="000000"/>
                </a:solidFill>
                <a:latin typeface="Arial"/>
                <a:cs typeface="Arial"/>
              </a:rPr>
              <a:t>Karen Mackey</a:t>
            </a:r>
            <a:r>
              <a:rPr lang="en-US" sz="1300" kern="1200">
                <a:solidFill>
                  <a:srgbClr val="000000"/>
                </a:solidFill>
                <a:latin typeface="Arial"/>
                <a:cs typeface="Arial"/>
              </a:rPr>
              <a:t>, Tribal Representative, Human Rights, City of Sioux City</a:t>
            </a:r>
          </a:p>
          <a:p>
            <a:pPr marL="301625" indent="-301625" defTabSz="804672">
              <a:lnSpc>
                <a:spcPct val="90000"/>
              </a:lnSpc>
              <a:spcAft>
                <a:spcPts val="704"/>
              </a:spcAft>
              <a:buFont typeface="Wingdings" panose="05000000000000000000" pitchFamily="2" charset="2"/>
              <a:buChar char=""/>
              <a:tabLst>
                <a:tab pos="402336" algn="l"/>
              </a:tabLst>
            </a:pPr>
            <a:r>
              <a:rPr lang="en-US" sz="1300" b="1" kern="1200">
                <a:solidFill>
                  <a:srgbClr val="000000"/>
                </a:solidFill>
                <a:latin typeface="Arial"/>
                <a:cs typeface="Arial"/>
              </a:rPr>
              <a:t>Katherine Riley Harrington</a:t>
            </a:r>
            <a:r>
              <a:rPr lang="en-US" sz="1300" kern="1200">
                <a:solidFill>
                  <a:srgbClr val="000000"/>
                </a:solidFill>
                <a:latin typeface="Arial"/>
                <a:cs typeface="Arial"/>
              </a:rPr>
              <a:t>, Iowa Community Action Association</a:t>
            </a:r>
          </a:p>
          <a:p>
            <a:pPr marL="301625" indent="-301625" defTabSz="804672">
              <a:lnSpc>
                <a:spcPct val="90000"/>
              </a:lnSpc>
              <a:spcAft>
                <a:spcPts val="704"/>
              </a:spcAft>
              <a:buFont typeface="Wingdings" panose="05000000000000000000" pitchFamily="2" charset="2"/>
              <a:buChar char=""/>
              <a:tabLst>
                <a:tab pos="402336" algn="l"/>
              </a:tabLst>
            </a:pPr>
            <a:r>
              <a:rPr lang="en-US" sz="1300" b="1" kern="1200">
                <a:solidFill>
                  <a:srgbClr val="000000"/>
                </a:solidFill>
                <a:latin typeface="Arial"/>
                <a:cs typeface="Arial"/>
              </a:rPr>
              <a:t>Kay Fisk</a:t>
            </a:r>
            <a:r>
              <a:rPr lang="en-US" sz="1300" kern="1200">
                <a:solidFill>
                  <a:srgbClr val="000000"/>
                </a:solidFill>
                <a:latin typeface="Arial"/>
                <a:cs typeface="Arial"/>
              </a:rPr>
              <a:t>, Older Iowans Legislature</a:t>
            </a:r>
          </a:p>
          <a:p>
            <a:pPr marL="301625" indent="-301625" defTabSz="804672">
              <a:lnSpc>
                <a:spcPct val="97000"/>
              </a:lnSpc>
              <a:spcAft>
                <a:spcPts val="704"/>
              </a:spcAft>
              <a:buFont typeface="Wingdings" panose="05000000000000000000" pitchFamily="2" charset="2"/>
              <a:buChar char=""/>
              <a:tabLst>
                <a:tab pos="402336" algn="l"/>
              </a:tabLst>
            </a:pPr>
            <a:r>
              <a:rPr lang="en-US" sz="1300" b="1" kern="1200">
                <a:solidFill>
                  <a:srgbClr val="000000"/>
                </a:solidFill>
                <a:latin typeface="Arial"/>
                <a:cs typeface="Arial"/>
              </a:rPr>
              <a:t>Linda Hildreth</a:t>
            </a:r>
            <a:r>
              <a:rPr lang="en-US" sz="1300" kern="1200">
                <a:solidFill>
                  <a:srgbClr val="000000"/>
                </a:solidFill>
                <a:latin typeface="Arial"/>
                <a:cs typeface="Arial"/>
              </a:rPr>
              <a:t>, Iowa Area Agency on Aging Association</a:t>
            </a:r>
          </a:p>
          <a:p>
            <a:pPr marL="301625" indent="-301625" defTabSz="804672">
              <a:lnSpc>
                <a:spcPct val="97000"/>
              </a:lnSpc>
              <a:spcAft>
                <a:spcPts val="704"/>
              </a:spcAft>
              <a:buFont typeface="Wingdings" panose="05000000000000000000" pitchFamily="2" charset="2"/>
              <a:buChar char=""/>
              <a:tabLst>
                <a:tab pos="402336" algn="l"/>
              </a:tabLst>
            </a:pPr>
            <a:r>
              <a:rPr lang="en-US" sz="1300" b="1" kern="1200">
                <a:solidFill>
                  <a:srgbClr val="000000"/>
                </a:solidFill>
                <a:latin typeface="Arial"/>
                <a:cs typeface="Arial"/>
              </a:rPr>
              <a:t>Nichole Moore</a:t>
            </a:r>
            <a:r>
              <a:rPr lang="en-US" sz="1300" kern="1200">
                <a:solidFill>
                  <a:srgbClr val="000000"/>
                </a:solidFill>
                <a:latin typeface="Arial"/>
                <a:cs typeface="Arial"/>
              </a:rPr>
              <a:t>, Iowa Association of Councils of Government</a:t>
            </a:r>
            <a:endParaRPr lang="en-US">
              <a:latin typeface="Arial"/>
              <a:cs typeface="Arial"/>
            </a:endParaRPr>
          </a:p>
          <a:p>
            <a:pPr marL="301625" indent="-301625" defTabSz="804672">
              <a:lnSpc>
                <a:spcPct val="97000"/>
              </a:lnSpc>
              <a:spcAft>
                <a:spcPts val="704"/>
              </a:spcAft>
              <a:buFont typeface="Wingdings" panose="05000000000000000000" pitchFamily="2" charset="2"/>
              <a:buChar char=""/>
              <a:tabLst>
                <a:tab pos="402336" algn="l"/>
              </a:tabLst>
            </a:pPr>
            <a:r>
              <a:rPr lang="en-US" sz="1300" b="1" kern="1200">
                <a:solidFill>
                  <a:srgbClr val="000000"/>
                </a:solidFill>
                <a:latin typeface="Arial"/>
                <a:cs typeface="Arial"/>
              </a:rPr>
              <a:t>Paige Yontz</a:t>
            </a:r>
            <a:r>
              <a:rPr lang="en-US" sz="1300" kern="1200">
                <a:solidFill>
                  <a:srgbClr val="000000"/>
                </a:solidFill>
                <a:latin typeface="Arial"/>
                <a:cs typeface="Arial"/>
              </a:rPr>
              <a:t>, AARP Iowa</a:t>
            </a:r>
          </a:p>
          <a:p>
            <a:pPr marL="301625" indent="-301625" defTabSz="804672">
              <a:lnSpc>
                <a:spcPct val="90000"/>
              </a:lnSpc>
              <a:spcAft>
                <a:spcPts val="704"/>
              </a:spcAft>
              <a:buFont typeface="Wingdings" panose="05000000000000000000" pitchFamily="2" charset="2"/>
              <a:buChar char=""/>
              <a:tabLst>
                <a:tab pos="402336" algn="l"/>
              </a:tabLst>
            </a:pPr>
            <a:endParaRPr lang="en-US" sz="1200" kern="1200">
              <a:solidFill>
                <a:srgbClr val="000000"/>
              </a:solidFill>
              <a:latin typeface="Calibri" panose="020F0502020204030204" pitchFamily="34" charset="0"/>
              <a:cs typeface="Times New Roman" panose="02020603050405020304" pitchFamily="18" charset="0"/>
            </a:endParaRPr>
          </a:p>
          <a:p>
            <a:pPr marL="314960" indent="-314960" defTabSz="841248">
              <a:lnSpc>
                <a:spcPct val="97000"/>
              </a:lnSpc>
              <a:spcAft>
                <a:spcPts val="736"/>
              </a:spcAft>
              <a:buFont typeface="Wingdings" panose="05000000000000000000" pitchFamily="2" charset="2"/>
              <a:buChar char=""/>
              <a:tabLst>
                <a:tab pos="420624" algn="l"/>
              </a:tabLst>
            </a:pPr>
            <a:endParaRPr lang="en-US" sz="1300" kern="1200">
              <a:solidFill>
                <a:srgbClr val="000000"/>
              </a:solidFill>
              <a:latin typeface="Gill Sans MT"/>
              <a:cs typeface="Times New Roman" panose="02020603050405020304" pitchFamily="18" charset="0"/>
            </a:endParaRPr>
          </a:p>
        </p:txBody>
      </p:sp>
      <p:sp>
        <p:nvSpPr>
          <p:cNvPr id="5" name="Slide Number Placeholder 4">
            <a:extLst>
              <a:ext uri="{FF2B5EF4-FFF2-40B4-BE49-F238E27FC236}">
                <a16:creationId xmlns:a16="http://schemas.microsoft.com/office/drawing/2014/main" id="{3CB9F430-4CC4-847F-0D14-4BD31DABCE22}"/>
              </a:ext>
            </a:extLst>
          </p:cNvPr>
          <p:cNvSpPr>
            <a:spLocks/>
          </p:cNvSpPr>
          <p:nvPr/>
        </p:nvSpPr>
        <p:spPr>
          <a:xfrm>
            <a:off x="8823439" y="6420314"/>
            <a:ext cx="1905936" cy="338245"/>
          </a:xfrm>
          <a:prstGeom prst="rect">
            <a:avLst/>
          </a:prstGeom>
        </p:spPr>
        <p:txBody>
          <a:bodyPr/>
          <a:lstStyle/>
          <a:p>
            <a:pPr defTabSz="841248">
              <a:spcAft>
                <a:spcPts val="600"/>
              </a:spcAft>
            </a:pPr>
            <a:fld id="{060017E3-0CEB-4BA9-92AF-EFA2BF5396E5}" type="slidenum">
              <a:rPr lang="en-US" sz="1656" kern="1200">
                <a:solidFill>
                  <a:schemeClr val="tx1"/>
                </a:solidFill>
                <a:latin typeface="+mn-lt"/>
                <a:ea typeface="+mn-ea"/>
                <a:cs typeface="+mn-cs"/>
              </a:rPr>
              <a:pPr defTabSz="841248">
                <a:spcAft>
                  <a:spcPts val="600"/>
                </a:spcAft>
              </a:pPr>
              <a:t>6</a:t>
            </a:fld>
            <a:endParaRPr lang="en-US"/>
          </a:p>
        </p:txBody>
      </p:sp>
    </p:spTree>
    <p:extLst>
      <p:ext uri="{BB962C8B-B14F-4D97-AF65-F5344CB8AC3E}">
        <p14:creationId xmlns:p14="http://schemas.microsoft.com/office/powerpoint/2010/main" val="24720208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3E7F2A-BF26-9028-9211-2A1FE38AD25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61CA10-4E7F-7D9E-6D98-2C25582C527E}"/>
              </a:ext>
            </a:extLst>
          </p:cNvPr>
          <p:cNvSpPr>
            <a:spLocks/>
          </p:cNvSpPr>
          <p:nvPr/>
        </p:nvSpPr>
        <p:spPr>
          <a:xfrm>
            <a:off x="630935" y="1254540"/>
            <a:ext cx="3538247" cy="4165996"/>
          </a:xfrm>
          <a:prstGeom prst="rect">
            <a:avLst/>
          </a:prstGeom>
        </p:spPr>
        <p:txBody>
          <a:bodyPr lIns="91440" tIns="45720" rIns="91440" bIns="45720" anchor="t">
            <a:noAutofit/>
          </a:bodyPr>
          <a:lstStyle/>
          <a:p>
            <a:pPr marL="314960" indent="-314960" defTabSz="841248">
              <a:lnSpc>
                <a:spcPct val="97000"/>
              </a:lnSpc>
              <a:spcAft>
                <a:spcPts val="736"/>
              </a:spcAft>
              <a:buFont typeface="Wingdings" panose="05000000000000000000" pitchFamily="2" charset="2"/>
              <a:buChar char=""/>
              <a:tabLst>
                <a:tab pos="420624" algn="l"/>
              </a:tabLst>
            </a:pPr>
            <a:r>
              <a:rPr lang="en-US" sz="1300" b="1" kern="1200">
                <a:solidFill>
                  <a:srgbClr val="000000"/>
                </a:solidFill>
                <a:latin typeface="Arial"/>
                <a:cs typeface="Arial"/>
              </a:rPr>
              <a:t>Anne Crotty</a:t>
            </a:r>
            <a:r>
              <a:rPr lang="en-US" sz="1300" kern="1200">
                <a:solidFill>
                  <a:srgbClr val="000000"/>
                </a:solidFill>
                <a:latin typeface="Arial"/>
                <a:cs typeface="Arial"/>
              </a:rPr>
              <a:t>, Office of Health Equity</a:t>
            </a:r>
          </a:p>
          <a:p>
            <a:pPr marL="314960" indent="-314960" defTabSz="841248">
              <a:lnSpc>
                <a:spcPct val="97000"/>
              </a:lnSpc>
              <a:spcAft>
                <a:spcPts val="736"/>
              </a:spcAft>
              <a:buFont typeface="Wingdings" panose="05000000000000000000" pitchFamily="2" charset="2"/>
              <a:buChar char=""/>
              <a:tabLst>
                <a:tab pos="420624" algn="l"/>
              </a:tabLst>
            </a:pPr>
            <a:r>
              <a:rPr lang="en-US" sz="1300" b="1">
                <a:solidFill>
                  <a:srgbClr val="000000"/>
                </a:solidFill>
                <a:latin typeface="Arial"/>
                <a:cs typeface="Arial"/>
              </a:rPr>
              <a:t>Brooke Lovelace</a:t>
            </a:r>
            <a:r>
              <a:rPr lang="en-US" sz="1300">
                <a:solidFill>
                  <a:srgbClr val="000000"/>
                </a:solidFill>
                <a:latin typeface="Arial"/>
                <a:cs typeface="Arial"/>
              </a:rPr>
              <a:t>, Iowa Developmental Disabilities Council</a:t>
            </a:r>
          </a:p>
          <a:p>
            <a:pPr marL="314960" indent="-314960" defTabSz="841248">
              <a:lnSpc>
                <a:spcPct val="97000"/>
              </a:lnSpc>
              <a:spcAft>
                <a:spcPts val="736"/>
              </a:spcAft>
              <a:buFont typeface="Wingdings" panose="05000000000000000000" pitchFamily="2" charset="2"/>
              <a:buChar char=""/>
              <a:tabLst>
                <a:tab pos="420624" algn="l"/>
              </a:tabLst>
            </a:pPr>
            <a:r>
              <a:rPr lang="en-US" sz="1300" b="1" kern="1200">
                <a:solidFill>
                  <a:srgbClr val="000000"/>
                </a:solidFill>
                <a:latin typeface="Arial"/>
                <a:cs typeface="Arial"/>
              </a:rPr>
              <a:t>Emma Simmons</a:t>
            </a:r>
            <a:r>
              <a:rPr lang="en-US" sz="1300" kern="1200">
                <a:solidFill>
                  <a:srgbClr val="000000"/>
                </a:solidFill>
                <a:latin typeface="Arial"/>
                <a:cs typeface="Arial"/>
              </a:rPr>
              <a:t>, Iowa Transportation Coordination Council</a:t>
            </a:r>
            <a:endParaRPr lang="en-US" sz="1300">
              <a:latin typeface="Arial"/>
              <a:cs typeface="Arial"/>
            </a:endParaRPr>
          </a:p>
          <a:p>
            <a:pPr marL="314960" indent="-314960" defTabSz="841248">
              <a:lnSpc>
                <a:spcPct val="97000"/>
              </a:lnSpc>
              <a:spcAft>
                <a:spcPts val="736"/>
              </a:spcAft>
              <a:buFont typeface="Wingdings" panose="05000000000000000000" pitchFamily="2" charset="2"/>
              <a:buChar char=""/>
              <a:tabLst>
                <a:tab pos="420624" algn="l"/>
              </a:tabLst>
            </a:pPr>
            <a:r>
              <a:rPr lang="en-US" sz="1300" b="1" kern="1200">
                <a:solidFill>
                  <a:srgbClr val="000000"/>
                </a:solidFill>
                <a:latin typeface="Arial"/>
                <a:cs typeface="Arial"/>
              </a:rPr>
              <a:t>Dr. Robert Kruse</a:t>
            </a:r>
            <a:r>
              <a:rPr lang="en-US" sz="1300" kern="1200">
                <a:solidFill>
                  <a:srgbClr val="000000"/>
                </a:solidFill>
                <a:latin typeface="Arial"/>
                <a:cs typeface="Arial"/>
              </a:rPr>
              <a:t>, Iowa</a:t>
            </a:r>
            <a:r>
              <a:rPr lang="en-US" sz="1300">
                <a:solidFill>
                  <a:srgbClr val="000000"/>
                </a:solidFill>
                <a:latin typeface="Arial"/>
                <a:cs typeface="Arial"/>
              </a:rPr>
              <a:t> HHS</a:t>
            </a:r>
            <a:r>
              <a:rPr lang="en-US" sz="1300" kern="1200">
                <a:solidFill>
                  <a:srgbClr val="000000"/>
                </a:solidFill>
                <a:latin typeface="Arial"/>
                <a:cs typeface="Arial"/>
              </a:rPr>
              <a:t> – Division of Public Health</a:t>
            </a:r>
            <a:endParaRPr lang="en-US" sz="1300" kern="1200">
              <a:latin typeface="Arial"/>
              <a:cs typeface="Arial"/>
            </a:endParaRPr>
          </a:p>
          <a:p>
            <a:pPr marL="314960" indent="-314960" defTabSz="841248">
              <a:lnSpc>
                <a:spcPct val="97000"/>
              </a:lnSpc>
              <a:spcAft>
                <a:spcPts val="736"/>
              </a:spcAft>
              <a:buFont typeface="Wingdings,Sans-Serif" panose="05000000000000000000" pitchFamily="2" charset="2"/>
              <a:buChar char=""/>
              <a:tabLst>
                <a:tab pos="420624" algn="l"/>
              </a:tabLst>
            </a:pPr>
            <a:r>
              <a:rPr lang="en-US" sz="1300" b="1">
                <a:solidFill>
                  <a:srgbClr val="000000"/>
                </a:solidFill>
                <a:latin typeface="Arial"/>
                <a:cs typeface="Arial"/>
              </a:rPr>
              <a:t>Jeff </a:t>
            </a:r>
            <a:r>
              <a:rPr lang="en-US" sz="1300" b="1" err="1">
                <a:solidFill>
                  <a:srgbClr val="000000"/>
                </a:solidFill>
                <a:latin typeface="Arial"/>
                <a:cs typeface="Arial"/>
              </a:rPr>
              <a:t>Berckes</a:t>
            </a:r>
            <a:r>
              <a:rPr lang="en-US" sz="1300">
                <a:solidFill>
                  <a:srgbClr val="000000"/>
                </a:solidFill>
                <a:latin typeface="Arial"/>
                <a:cs typeface="Arial"/>
              </a:rPr>
              <a:t>, Office of the Chief Information Officer (OCIO)</a:t>
            </a:r>
          </a:p>
          <a:p>
            <a:pPr marL="314960" indent="-314960" defTabSz="841248">
              <a:lnSpc>
                <a:spcPct val="97000"/>
              </a:lnSpc>
              <a:spcAft>
                <a:spcPts val="736"/>
              </a:spcAft>
              <a:buFont typeface="Wingdings" panose="05000000000000000000" pitchFamily="2" charset="2"/>
              <a:buChar char=""/>
              <a:tabLst>
                <a:tab pos="420624" algn="l"/>
              </a:tabLst>
            </a:pPr>
            <a:r>
              <a:rPr lang="en-US" sz="1300" b="1" kern="1200">
                <a:solidFill>
                  <a:srgbClr val="000000"/>
                </a:solidFill>
                <a:latin typeface="Arial"/>
                <a:cs typeface="Arial"/>
              </a:rPr>
              <a:t>Jill Lange</a:t>
            </a:r>
            <a:r>
              <a:rPr lang="en-US" sz="1300" kern="1200">
                <a:solidFill>
                  <a:srgbClr val="000000"/>
                </a:solidFill>
                <a:latin typeface="Arial"/>
                <a:cs typeface="Arial"/>
              </a:rPr>
              <a:t>, Iowa HHS – Division of Community Access</a:t>
            </a:r>
            <a:endParaRPr lang="en-US">
              <a:latin typeface="Arial"/>
              <a:cs typeface="Arial"/>
            </a:endParaRPr>
          </a:p>
          <a:p>
            <a:pPr marL="314960" indent="-314960" defTabSz="841248">
              <a:lnSpc>
                <a:spcPct val="97000"/>
              </a:lnSpc>
              <a:spcAft>
                <a:spcPts val="736"/>
              </a:spcAft>
              <a:buFont typeface="Wingdings" panose="05000000000000000000" pitchFamily="2" charset="2"/>
              <a:buChar char=""/>
              <a:tabLst>
                <a:tab pos="420624" algn="l"/>
              </a:tabLst>
            </a:pPr>
            <a:r>
              <a:rPr lang="en-US" sz="1300" b="1">
                <a:solidFill>
                  <a:srgbClr val="000000"/>
                </a:solidFill>
                <a:latin typeface="Arial"/>
                <a:cs typeface="Arial"/>
              </a:rPr>
              <a:t>Jill </a:t>
            </a:r>
            <a:r>
              <a:rPr lang="en-US" sz="1300" b="1" err="1">
                <a:solidFill>
                  <a:srgbClr val="000000"/>
                </a:solidFill>
                <a:latin typeface="Arial"/>
                <a:cs typeface="Arial"/>
              </a:rPr>
              <a:t>Myeres-Geadelmann</a:t>
            </a:r>
            <a:r>
              <a:rPr lang="en-US" sz="1300">
                <a:solidFill>
                  <a:srgbClr val="000000"/>
                </a:solidFill>
                <a:latin typeface="Arial"/>
                <a:cs typeface="Arial"/>
              </a:rPr>
              <a:t>, Iowa HHS Division of Public Health</a:t>
            </a:r>
          </a:p>
          <a:p>
            <a:pPr marL="314960" indent="-314960" defTabSz="841248">
              <a:lnSpc>
                <a:spcPct val="97000"/>
              </a:lnSpc>
              <a:spcAft>
                <a:spcPts val="736"/>
              </a:spcAft>
              <a:buFont typeface="Wingdings" panose="05000000000000000000" pitchFamily="2" charset="2"/>
              <a:buChar char=""/>
              <a:tabLst>
                <a:tab pos="420624" algn="l"/>
              </a:tabLst>
            </a:pPr>
            <a:r>
              <a:rPr lang="en-US" sz="1300" b="1" err="1">
                <a:solidFill>
                  <a:srgbClr val="000000"/>
                </a:solidFill>
                <a:latin typeface="Arial"/>
                <a:cs typeface="Arial"/>
              </a:rPr>
              <a:t>Jonn</a:t>
            </a:r>
            <a:r>
              <a:rPr lang="en-US" sz="1300" b="1">
                <a:solidFill>
                  <a:srgbClr val="000000"/>
                </a:solidFill>
                <a:latin typeface="Arial"/>
                <a:cs typeface="Arial"/>
              </a:rPr>
              <a:t> Durbin</a:t>
            </a:r>
            <a:r>
              <a:rPr lang="en-US" sz="1300">
                <a:solidFill>
                  <a:srgbClr val="000000"/>
                </a:solidFill>
                <a:latin typeface="Arial"/>
                <a:cs typeface="Arial"/>
              </a:rPr>
              <a:t>, HHS – Division of Administration</a:t>
            </a:r>
            <a:endParaRPr lang="en-US" sz="1300" kern="1200">
              <a:solidFill>
                <a:srgbClr val="000000"/>
              </a:solidFill>
              <a:latin typeface="Arial"/>
              <a:cs typeface="Arial"/>
            </a:endParaRPr>
          </a:p>
          <a:p>
            <a:pPr marL="314960" indent="-314960" defTabSz="841248">
              <a:lnSpc>
                <a:spcPct val="97000"/>
              </a:lnSpc>
              <a:spcAft>
                <a:spcPts val="736"/>
              </a:spcAft>
              <a:buFont typeface="Wingdings" panose="05000000000000000000" pitchFamily="2" charset="2"/>
              <a:buChar char=""/>
              <a:tabLst>
                <a:tab pos="420624" algn="l"/>
              </a:tabLst>
            </a:pPr>
            <a:r>
              <a:rPr lang="en-US" sz="1300" b="1" kern="1200">
                <a:solidFill>
                  <a:srgbClr val="000000"/>
                </a:solidFill>
                <a:latin typeface="Arial"/>
                <a:cs typeface="Arial"/>
              </a:rPr>
              <a:t>Julie Johnson</a:t>
            </a:r>
            <a:r>
              <a:rPr lang="en-US" sz="1300" kern="1200">
                <a:solidFill>
                  <a:srgbClr val="000000"/>
                </a:solidFill>
                <a:latin typeface="Arial"/>
                <a:cs typeface="Arial"/>
              </a:rPr>
              <a:t>, Iowa Department of Transportation</a:t>
            </a:r>
          </a:p>
          <a:p>
            <a:pPr marL="314960" indent="-314960" defTabSz="841248">
              <a:lnSpc>
                <a:spcPct val="97000"/>
              </a:lnSpc>
              <a:spcAft>
                <a:spcPts val="736"/>
              </a:spcAft>
              <a:buFont typeface="Wingdings" panose="05000000000000000000" pitchFamily="2" charset="2"/>
              <a:buChar char=""/>
              <a:tabLst>
                <a:tab pos="420624" algn="l"/>
              </a:tabLst>
            </a:pPr>
            <a:r>
              <a:rPr lang="en-US" sz="1300" b="1" kern="1200">
                <a:solidFill>
                  <a:srgbClr val="000000"/>
                </a:solidFill>
                <a:latin typeface="Arial"/>
                <a:cs typeface="Arial"/>
              </a:rPr>
              <a:t>Kasey Lee</a:t>
            </a:r>
            <a:r>
              <a:rPr lang="en-US" sz="1300" kern="1200">
                <a:solidFill>
                  <a:srgbClr val="000000"/>
                </a:solidFill>
                <a:latin typeface="Arial"/>
                <a:cs typeface="Arial"/>
              </a:rPr>
              <a:t>, </a:t>
            </a:r>
            <a:r>
              <a:rPr lang="en-US" sz="1300">
                <a:solidFill>
                  <a:srgbClr val="000000"/>
                </a:solidFill>
                <a:latin typeface="Arial"/>
                <a:cs typeface="Arial"/>
              </a:rPr>
              <a:t>Iowa Department</a:t>
            </a:r>
            <a:r>
              <a:rPr lang="en-US" sz="1300" kern="1200">
                <a:solidFill>
                  <a:srgbClr val="000000"/>
                </a:solidFill>
                <a:latin typeface="Arial"/>
                <a:cs typeface="Arial"/>
              </a:rPr>
              <a:t> of Transportation</a:t>
            </a:r>
          </a:p>
          <a:p>
            <a:pPr marL="314960" indent="-314960" defTabSz="841248">
              <a:lnSpc>
                <a:spcPct val="97000"/>
              </a:lnSpc>
              <a:spcAft>
                <a:spcPts val="736"/>
              </a:spcAft>
              <a:buFont typeface="Wingdings" panose="05000000000000000000" pitchFamily="2" charset="2"/>
              <a:buChar char=""/>
              <a:tabLst>
                <a:tab pos="420624" algn="l"/>
              </a:tabLst>
            </a:pPr>
            <a:endParaRPr lang="en-US" sz="1300" kern="1200">
              <a:solidFill>
                <a:srgbClr val="000000"/>
              </a:solidFill>
              <a:latin typeface="Arial" panose="020B0604020202020204" pitchFamily="34" charset="0"/>
              <a:cs typeface="Arial" panose="020B0604020202020204" pitchFamily="34" charset="0"/>
            </a:endParaRPr>
          </a:p>
          <a:p>
            <a:pPr marL="314960" indent="-314960" defTabSz="841248">
              <a:lnSpc>
                <a:spcPct val="97000"/>
              </a:lnSpc>
              <a:spcAft>
                <a:spcPts val="736"/>
              </a:spcAft>
              <a:buFont typeface="Wingdings" panose="05000000000000000000" pitchFamily="2" charset="2"/>
              <a:buChar char=""/>
              <a:tabLst>
                <a:tab pos="420624" algn="l"/>
              </a:tabLst>
            </a:pPr>
            <a:endParaRPr lang="en-US" sz="1300" kern="1200">
              <a:solidFill>
                <a:srgbClr val="000000"/>
              </a:solidFill>
              <a:latin typeface="Gill Sans MT"/>
              <a:cs typeface="Times New Roman" panose="02020603050405020304" pitchFamily="18" charset="0"/>
            </a:endParaRPr>
          </a:p>
          <a:p>
            <a:pPr marL="314960" indent="-314960" defTabSz="841248">
              <a:lnSpc>
                <a:spcPct val="97000"/>
              </a:lnSpc>
              <a:spcAft>
                <a:spcPts val="736"/>
              </a:spcAft>
              <a:buFont typeface="Wingdings" panose="05000000000000000000" pitchFamily="2" charset="2"/>
              <a:buChar char=""/>
              <a:tabLst>
                <a:tab pos="420624" algn="l"/>
              </a:tabLst>
            </a:pPr>
            <a:endParaRPr lang="en-US" sz="1400" kern="1200">
              <a:solidFill>
                <a:srgbClr val="000000"/>
              </a:solidFill>
              <a:latin typeface="Gill Sans MT"/>
              <a:cs typeface="Times New Roman" panose="02020603050405020304" pitchFamily="18" charset="0"/>
            </a:endParaRPr>
          </a:p>
          <a:p>
            <a:pPr marL="314960" indent="-314960" defTabSz="841248">
              <a:lnSpc>
                <a:spcPct val="97000"/>
              </a:lnSpc>
              <a:spcAft>
                <a:spcPts val="736"/>
              </a:spcAft>
              <a:buFont typeface="Wingdings" panose="05000000000000000000" pitchFamily="2" charset="2"/>
              <a:buChar char=""/>
              <a:tabLst>
                <a:tab pos="420624" algn="l"/>
              </a:tabLst>
            </a:pPr>
            <a:endParaRPr lang="en-US" sz="1400">
              <a:solidFill>
                <a:srgbClr val="000000"/>
              </a:solidFill>
              <a:effectLst/>
              <a:latin typeface="Gill Sans MT"/>
              <a:ea typeface="Calibri" panose="020F0502020204030204" pitchFamily="34" charset="0"/>
              <a:cs typeface="Times New Roman" panose="02020603050405020304" pitchFamily="18" charset="0"/>
            </a:endParaRPr>
          </a:p>
          <a:p>
            <a:pPr defTabSz="841248">
              <a:lnSpc>
                <a:spcPct val="90000"/>
              </a:lnSpc>
              <a:tabLst>
                <a:tab pos="420624" algn="l"/>
              </a:tabLst>
            </a:pPr>
            <a:endParaRPr lang="en-US" sz="1400">
              <a:solidFill>
                <a:srgbClr val="000000"/>
              </a:solidFill>
              <a:latin typeface="Gill Sans MT"/>
              <a:ea typeface="Calibri" panose="020F0502020204030204" pitchFamily="34" charset="0"/>
              <a:cs typeface="Times New Roman"/>
            </a:endParaRPr>
          </a:p>
        </p:txBody>
      </p:sp>
      <p:sp>
        <p:nvSpPr>
          <p:cNvPr id="4" name="Content Placeholder 3">
            <a:extLst>
              <a:ext uri="{FF2B5EF4-FFF2-40B4-BE49-F238E27FC236}">
                <a16:creationId xmlns:a16="http://schemas.microsoft.com/office/drawing/2014/main" id="{AE7C493A-D426-8954-1EDA-0F439973653D}"/>
              </a:ext>
            </a:extLst>
          </p:cNvPr>
          <p:cNvSpPr>
            <a:spLocks/>
          </p:cNvSpPr>
          <p:nvPr/>
        </p:nvSpPr>
        <p:spPr>
          <a:xfrm>
            <a:off x="4155657" y="1254540"/>
            <a:ext cx="4025492" cy="4407372"/>
          </a:xfrm>
          <a:prstGeom prst="rect">
            <a:avLst/>
          </a:prstGeom>
        </p:spPr>
        <p:txBody>
          <a:bodyPr lIns="91440" tIns="45720" rIns="91440" bIns="45720" anchor="t">
            <a:noAutofit/>
          </a:bodyPr>
          <a:lstStyle/>
          <a:p>
            <a:pPr marL="314960" indent="-314960" defTabSz="804672">
              <a:lnSpc>
                <a:spcPct val="97000"/>
              </a:lnSpc>
              <a:spcAft>
                <a:spcPts val="736"/>
              </a:spcAft>
              <a:buFont typeface="Wingdings,Sans-Serif" panose="05000000000000000000" pitchFamily="2" charset="2"/>
              <a:buChar char=""/>
              <a:tabLst>
                <a:tab pos="402336" algn="l"/>
              </a:tabLst>
            </a:pPr>
            <a:r>
              <a:rPr lang="en-US" sz="1300" b="1">
                <a:solidFill>
                  <a:srgbClr val="000000"/>
                </a:solidFill>
                <a:latin typeface="Arial"/>
                <a:cs typeface="Arial"/>
              </a:rPr>
              <a:t>Kathleen </a:t>
            </a:r>
            <a:r>
              <a:rPr lang="en-US" sz="1300" b="1" err="1">
                <a:solidFill>
                  <a:srgbClr val="000000"/>
                </a:solidFill>
                <a:latin typeface="Arial"/>
                <a:cs typeface="Arial"/>
              </a:rPr>
              <a:t>Meradith</a:t>
            </a:r>
            <a:r>
              <a:rPr lang="en-US" sz="1300" b="1">
                <a:solidFill>
                  <a:srgbClr val="000000"/>
                </a:solidFill>
                <a:latin typeface="Arial"/>
                <a:cs typeface="Arial"/>
              </a:rPr>
              <a:t>-Eyers</a:t>
            </a:r>
            <a:r>
              <a:rPr lang="en-US" sz="1300">
                <a:solidFill>
                  <a:srgbClr val="000000"/>
                </a:solidFill>
                <a:latin typeface="Arial"/>
                <a:cs typeface="Arial"/>
              </a:rPr>
              <a:t>, Iowa Department of Transportation</a:t>
            </a:r>
            <a:endParaRPr lang="en-US" sz="1300" b="1">
              <a:solidFill>
                <a:srgbClr val="000000"/>
              </a:solidFill>
              <a:latin typeface="Arial"/>
              <a:cs typeface="Arial"/>
            </a:endParaRPr>
          </a:p>
          <a:p>
            <a:pPr marL="314960" indent="-314960" defTabSz="804672">
              <a:lnSpc>
                <a:spcPct val="97000"/>
              </a:lnSpc>
              <a:spcAft>
                <a:spcPts val="736"/>
              </a:spcAft>
              <a:buFont typeface="Wingdings,Sans-Serif" panose="05000000000000000000" pitchFamily="2" charset="2"/>
              <a:buChar char=""/>
              <a:tabLst>
                <a:tab pos="402336" algn="l"/>
              </a:tabLst>
            </a:pPr>
            <a:r>
              <a:rPr lang="en-US" sz="1300" b="1">
                <a:solidFill>
                  <a:srgbClr val="000000"/>
                </a:solidFill>
                <a:latin typeface="Arial"/>
                <a:cs typeface="Arial"/>
              </a:rPr>
              <a:t>Kimberley Walford</a:t>
            </a:r>
            <a:r>
              <a:rPr lang="en-US" sz="1300">
                <a:solidFill>
                  <a:srgbClr val="000000"/>
                </a:solidFill>
                <a:latin typeface="Arial"/>
                <a:cs typeface="Arial"/>
              </a:rPr>
              <a:t>, Department for the Blind</a:t>
            </a:r>
            <a:endParaRPr lang="en-US" sz="1300">
              <a:latin typeface="Arial"/>
              <a:cs typeface="Arial"/>
            </a:endParaRPr>
          </a:p>
          <a:p>
            <a:pPr marL="301625" indent="-301625" defTabSz="804672">
              <a:lnSpc>
                <a:spcPct val="90000"/>
              </a:lnSpc>
              <a:spcAft>
                <a:spcPts val="704"/>
              </a:spcAft>
              <a:buFont typeface="Wingdings,Sans-Serif" panose="05000000000000000000" pitchFamily="2" charset="2"/>
              <a:buChar char=""/>
              <a:tabLst>
                <a:tab pos="402336" algn="l"/>
              </a:tabLst>
            </a:pPr>
            <a:r>
              <a:rPr lang="en-US" sz="1300" b="1">
                <a:solidFill>
                  <a:srgbClr val="000000"/>
                </a:solidFill>
                <a:latin typeface="Arial"/>
                <a:cs typeface="Arial"/>
              </a:rPr>
              <a:t>Kevin Gabbert</a:t>
            </a:r>
            <a:r>
              <a:rPr lang="en-US" sz="1300">
                <a:solidFill>
                  <a:srgbClr val="000000"/>
                </a:solidFill>
                <a:latin typeface="Arial"/>
                <a:cs typeface="Arial"/>
              </a:rPr>
              <a:t>, Iowa HHS – Division of Behavioral Health</a:t>
            </a:r>
            <a:endParaRPr lang="en-US" sz="1300">
              <a:latin typeface="Arial"/>
              <a:cs typeface="Arial"/>
            </a:endParaRPr>
          </a:p>
          <a:p>
            <a:pPr marL="301625" indent="-301625" defTabSz="804672">
              <a:lnSpc>
                <a:spcPct val="90000"/>
              </a:lnSpc>
              <a:spcAft>
                <a:spcPts val="704"/>
              </a:spcAft>
              <a:buFont typeface="Wingdings" panose="05000000000000000000" pitchFamily="2" charset="2"/>
              <a:buChar char=""/>
              <a:tabLst>
                <a:tab pos="402336" algn="l"/>
              </a:tabLst>
            </a:pPr>
            <a:r>
              <a:rPr lang="en-US" sz="1300" b="1" kern="1200">
                <a:solidFill>
                  <a:srgbClr val="000000"/>
                </a:solidFill>
                <a:latin typeface="Arial"/>
                <a:cs typeface="Arial"/>
              </a:rPr>
              <a:t>Latisha McGuire</a:t>
            </a:r>
            <a:r>
              <a:rPr lang="en-US" sz="1300" kern="1200">
                <a:solidFill>
                  <a:srgbClr val="000000"/>
                </a:solidFill>
                <a:latin typeface="Arial"/>
                <a:cs typeface="Arial"/>
              </a:rPr>
              <a:t>, Iowa HHS – Iowa Medicaid</a:t>
            </a:r>
            <a:endParaRPr lang="en-US" sz="1300">
              <a:latin typeface="Arial"/>
              <a:cs typeface="Arial"/>
            </a:endParaRPr>
          </a:p>
          <a:p>
            <a:pPr marL="301625" indent="-301625" defTabSz="804672">
              <a:lnSpc>
                <a:spcPct val="90000"/>
              </a:lnSpc>
              <a:spcAft>
                <a:spcPts val="704"/>
              </a:spcAft>
              <a:buFont typeface="Wingdings" panose="05000000000000000000" pitchFamily="2" charset="2"/>
              <a:buChar char=""/>
              <a:tabLst>
                <a:tab pos="402336" algn="l"/>
              </a:tabLst>
            </a:pPr>
            <a:r>
              <a:rPr lang="en-US" sz="1300" b="1" kern="1200">
                <a:solidFill>
                  <a:srgbClr val="000000"/>
                </a:solidFill>
                <a:latin typeface="Arial"/>
                <a:cs typeface="Arial"/>
              </a:rPr>
              <a:t>Melissa Gillett, </a:t>
            </a:r>
            <a:r>
              <a:rPr lang="en-US" sz="1300" kern="1200">
                <a:solidFill>
                  <a:srgbClr val="000000"/>
                </a:solidFill>
                <a:latin typeface="Arial"/>
                <a:cs typeface="Arial"/>
              </a:rPr>
              <a:t>Iowa Department of Transportation</a:t>
            </a:r>
          </a:p>
          <a:p>
            <a:pPr marL="301625" indent="-301625" defTabSz="804672">
              <a:lnSpc>
                <a:spcPct val="97000"/>
              </a:lnSpc>
              <a:spcAft>
                <a:spcPts val="704"/>
              </a:spcAft>
              <a:buFont typeface="Wingdings" panose="05000000000000000000" pitchFamily="2" charset="2"/>
              <a:buChar char=""/>
              <a:tabLst>
                <a:tab pos="402336" algn="l"/>
              </a:tabLst>
            </a:pPr>
            <a:r>
              <a:rPr lang="en-US" sz="1300" b="1" kern="1200">
                <a:solidFill>
                  <a:srgbClr val="000000"/>
                </a:solidFill>
                <a:latin typeface="Arial"/>
                <a:cs typeface="Arial"/>
              </a:rPr>
              <a:t>Sally </a:t>
            </a:r>
            <a:r>
              <a:rPr lang="en-US" sz="1300" b="1" kern="1200" err="1">
                <a:solidFill>
                  <a:srgbClr val="000000"/>
                </a:solidFill>
                <a:latin typeface="Arial"/>
                <a:cs typeface="Arial"/>
              </a:rPr>
              <a:t>Kreamer</a:t>
            </a:r>
            <a:r>
              <a:rPr lang="en-US" sz="1300" kern="1200">
                <a:solidFill>
                  <a:srgbClr val="000000"/>
                </a:solidFill>
                <a:latin typeface="Arial"/>
                <a:cs typeface="Arial"/>
              </a:rPr>
              <a:t>, Department of Corrections</a:t>
            </a:r>
          </a:p>
          <a:p>
            <a:pPr marL="301625" indent="-301625" defTabSz="804672">
              <a:lnSpc>
                <a:spcPct val="97000"/>
              </a:lnSpc>
              <a:spcAft>
                <a:spcPts val="704"/>
              </a:spcAft>
              <a:buFont typeface="Wingdings" panose="05000000000000000000" pitchFamily="2" charset="2"/>
              <a:buChar char=""/>
              <a:tabLst>
                <a:tab pos="402336" algn="l"/>
              </a:tabLst>
            </a:pPr>
            <a:r>
              <a:rPr lang="en-US" sz="1300" b="1" kern="1200">
                <a:solidFill>
                  <a:srgbClr val="000000"/>
                </a:solidFill>
                <a:latin typeface="Arial"/>
                <a:cs typeface="Arial"/>
              </a:rPr>
              <a:t>Sara Bath</a:t>
            </a:r>
            <a:r>
              <a:rPr lang="en-US" sz="1300" kern="1200">
                <a:solidFill>
                  <a:srgbClr val="000000"/>
                </a:solidFill>
                <a:latin typeface="Arial"/>
                <a:cs typeface="Arial"/>
              </a:rPr>
              <a:t>, Department of Workforce Development</a:t>
            </a:r>
          </a:p>
          <a:p>
            <a:pPr marL="301625" indent="-301625" defTabSz="804672">
              <a:lnSpc>
                <a:spcPct val="97000"/>
              </a:lnSpc>
              <a:spcAft>
                <a:spcPts val="704"/>
              </a:spcAft>
              <a:buFont typeface="Wingdings" panose="05000000000000000000" pitchFamily="2" charset="2"/>
              <a:buChar char=""/>
              <a:tabLst>
                <a:tab pos="402336" algn="l"/>
              </a:tabLst>
            </a:pPr>
            <a:r>
              <a:rPr lang="en-US" sz="1300" b="1" kern="1200">
                <a:solidFill>
                  <a:srgbClr val="000000"/>
                </a:solidFill>
                <a:latin typeface="Arial"/>
                <a:cs typeface="Arial"/>
              </a:rPr>
              <a:t>Sonya </a:t>
            </a:r>
            <a:r>
              <a:rPr lang="en-US" sz="1300" b="1" kern="1200" err="1">
                <a:solidFill>
                  <a:srgbClr val="000000"/>
                </a:solidFill>
                <a:latin typeface="Arial"/>
                <a:cs typeface="Arial"/>
              </a:rPr>
              <a:t>Streit</a:t>
            </a:r>
            <a:r>
              <a:rPr lang="en-US" sz="1300" kern="1200">
                <a:solidFill>
                  <a:srgbClr val="000000"/>
                </a:solidFill>
                <a:latin typeface="Arial"/>
                <a:cs typeface="Arial"/>
              </a:rPr>
              <a:t>, Iowa HHS – </a:t>
            </a:r>
            <a:r>
              <a:rPr lang="en-US" sz="1300">
                <a:solidFill>
                  <a:srgbClr val="000000"/>
                </a:solidFill>
                <a:latin typeface="Arial"/>
                <a:cs typeface="Arial"/>
              </a:rPr>
              <a:t>Division of Strategic Operations</a:t>
            </a:r>
            <a:endParaRPr lang="en-US" sz="1300" kern="1200">
              <a:solidFill>
                <a:srgbClr val="000000"/>
              </a:solidFill>
              <a:latin typeface="Arial"/>
              <a:cs typeface="Arial"/>
            </a:endParaRPr>
          </a:p>
          <a:p>
            <a:pPr marL="301625" indent="-301625" defTabSz="804672">
              <a:lnSpc>
                <a:spcPct val="97000"/>
              </a:lnSpc>
              <a:spcAft>
                <a:spcPts val="704"/>
              </a:spcAft>
              <a:buFont typeface="Wingdings" panose="05000000000000000000" pitchFamily="2" charset="2"/>
              <a:buChar char=""/>
              <a:tabLst>
                <a:tab pos="402336" algn="l"/>
              </a:tabLst>
            </a:pPr>
            <a:r>
              <a:rPr lang="en-US" sz="1300" b="1">
                <a:solidFill>
                  <a:srgbClr val="000000"/>
                </a:solidFill>
                <a:latin typeface="Arial"/>
                <a:cs typeface="Arial"/>
              </a:rPr>
              <a:t>Commandant Todd</a:t>
            </a:r>
            <a:r>
              <a:rPr lang="en-US" sz="1300" b="1" kern="1200">
                <a:solidFill>
                  <a:srgbClr val="000000"/>
                </a:solidFill>
                <a:latin typeface="Arial"/>
                <a:cs typeface="Arial"/>
              </a:rPr>
              <a:t> Jacobus</a:t>
            </a:r>
            <a:r>
              <a:rPr lang="en-US" sz="1300" kern="1200">
                <a:solidFill>
                  <a:srgbClr val="000000"/>
                </a:solidFill>
                <a:latin typeface="Arial"/>
                <a:cs typeface="Arial"/>
              </a:rPr>
              <a:t>, Iowa Department of Veteran Affairs</a:t>
            </a:r>
          </a:p>
          <a:p>
            <a:pPr marL="301625" indent="-301625" defTabSz="804672">
              <a:lnSpc>
                <a:spcPct val="97000"/>
              </a:lnSpc>
              <a:spcAft>
                <a:spcPts val="704"/>
              </a:spcAft>
              <a:buFont typeface="Wingdings" panose="05000000000000000000" pitchFamily="2" charset="2"/>
              <a:buChar char=""/>
              <a:tabLst>
                <a:tab pos="402336" algn="l"/>
              </a:tabLst>
            </a:pPr>
            <a:r>
              <a:rPr lang="en-US" sz="1300" b="1" kern="1200">
                <a:solidFill>
                  <a:srgbClr val="000000"/>
                </a:solidFill>
                <a:latin typeface="Arial"/>
                <a:cs typeface="Arial"/>
              </a:rPr>
              <a:t>Trisha </a:t>
            </a:r>
            <a:r>
              <a:rPr lang="en-US" sz="1300" b="1" kern="1200" err="1">
                <a:solidFill>
                  <a:srgbClr val="000000"/>
                </a:solidFill>
                <a:latin typeface="Arial"/>
                <a:cs typeface="Arial"/>
              </a:rPr>
              <a:t>Gowin</a:t>
            </a:r>
            <a:r>
              <a:rPr lang="en-US" sz="1300" kern="1200">
                <a:solidFill>
                  <a:srgbClr val="000000"/>
                </a:solidFill>
                <a:latin typeface="Arial"/>
                <a:cs typeface="Arial"/>
              </a:rPr>
              <a:t>, Iowa HHS – Division of Family Well-Being &amp; Protection</a:t>
            </a:r>
          </a:p>
          <a:p>
            <a:pPr marL="301625" indent="-301625" defTabSz="804672">
              <a:lnSpc>
                <a:spcPct val="97000"/>
              </a:lnSpc>
              <a:spcAft>
                <a:spcPts val="704"/>
              </a:spcAft>
              <a:buFont typeface="Wingdings" panose="05000000000000000000" pitchFamily="2" charset="2"/>
              <a:buChar char=""/>
              <a:tabLst>
                <a:tab pos="402336" algn="l"/>
              </a:tabLst>
            </a:pPr>
            <a:r>
              <a:rPr lang="en-US" sz="1300" b="1" kern="1200">
                <a:solidFill>
                  <a:srgbClr val="000000"/>
                </a:solidFill>
                <a:latin typeface="Arial"/>
                <a:cs typeface="Arial"/>
              </a:rPr>
              <a:t>Zach Rhein</a:t>
            </a:r>
            <a:r>
              <a:rPr lang="en-US" sz="1300" kern="1200">
                <a:solidFill>
                  <a:srgbClr val="000000"/>
                </a:solidFill>
                <a:latin typeface="Arial"/>
                <a:cs typeface="Arial"/>
              </a:rPr>
              <a:t>, Iowa HHS – Division of Aging and Disability</a:t>
            </a:r>
            <a:r>
              <a:rPr lang="en-US" sz="1300">
                <a:solidFill>
                  <a:srgbClr val="000000"/>
                </a:solidFill>
                <a:latin typeface="Arial"/>
                <a:cs typeface="Arial"/>
              </a:rPr>
              <a:t> Services</a:t>
            </a:r>
            <a:endParaRPr lang="en-US" sz="1300" kern="1200">
              <a:solidFill>
                <a:srgbClr val="000000"/>
              </a:solidFill>
              <a:latin typeface="Arial"/>
              <a:cs typeface="Arial"/>
            </a:endParaRPr>
          </a:p>
          <a:p>
            <a:pPr marL="301625" indent="-301625" defTabSz="804672">
              <a:lnSpc>
                <a:spcPct val="97000"/>
              </a:lnSpc>
              <a:spcAft>
                <a:spcPts val="704"/>
              </a:spcAft>
              <a:buFont typeface="Wingdings" panose="05000000000000000000" pitchFamily="2" charset="2"/>
              <a:buChar char=""/>
              <a:tabLst>
                <a:tab pos="402336" algn="l"/>
              </a:tabLst>
            </a:pPr>
            <a:endParaRPr lang="en-US" sz="1300" kern="1200">
              <a:solidFill>
                <a:srgbClr val="000000"/>
              </a:solidFill>
              <a:latin typeface="Gill Sans MT"/>
              <a:cs typeface="Times New Roman"/>
            </a:endParaRPr>
          </a:p>
          <a:p>
            <a:pPr marL="301625" indent="-301625" defTabSz="804672">
              <a:lnSpc>
                <a:spcPct val="97000"/>
              </a:lnSpc>
              <a:spcAft>
                <a:spcPts val="704"/>
              </a:spcAft>
              <a:buFont typeface="Wingdings" panose="05000000000000000000" pitchFamily="2" charset="2"/>
              <a:buChar char=""/>
              <a:tabLst>
                <a:tab pos="402336" algn="l"/>
              </a:tabLst>
            </a:pPr>
            <a:endParaRPr lang="en-US" sz="1300" kern="1200">
              <a:solidFill>
                <a:srgbClr val="000000"/>
              </a:solidFill>
              <a:latin typeface="Gill Sans MT"/>
              <a:cs typeface="Times New Roman"/>
            </a:endParaRPr>
          </a:p>
          <a:p>
            <a:pPr marL="301625" indent="-301625" defTabSz="804672">
              <a:lnSpc>
                <a:spcPct val="97000"/>
              </a:lnSpc>
              <a:spcAft>
                <a:spcPts val="704"/>
              </a:spcAft>
              <a:buFont typeface="Wingdings" panose="05000000000000000000" pitchFamily="2" charset="2"/>
              <a:buChar char=""/>
              <a:tabLst>
                <a:tab pos="402336" algn="l"/>
              </a:tabLst>
            </a:pPr>
            <a:endParaRPr lang="en-US" sz="1300" kern="1200">
              <a:solidFill>
                <a:srgbClr val="000000"/>
              </a:solidFill>
              <a:latin typeface="Gill Sans MT"/>
              <a:cs typeface="Times New Roman"/>
            </a:endParaRPr>
          </a:p>
        </p:txBody>
      </p:sp>
      <p:sp>
        <p:nvSpPr>
          <p:cNvPr id="5" name="Slide Number Placeholder 4">
            <a:extLst>
              <a:ext uri="{FF2B5EF4-FFF2-40B4-BE49-F238E27FC236}">
                <a16:creationId xmlns:a16="http://schemas.microsoft.com/office/drawing/2014/main" id="{2B4AB062-F2CE-2E34-8EB4-A56A48D397BF}"/>
              </a:ext>
            </a:extLst>
          </p:cNvPr>
          <p:cNvSpPr>
            <a:spLocks/>
          </p:cNvSpPr>
          <p:nvPr/>
        </p:nvSpPr>
        <p:spPr>
          <a:xfrm>
            <a:off x="8679956" y="6436360"/>
            <a:ext cx="1821399" cy="323242"/>
          </a:xfrm>
          <a:prstGeom prst="rect">
            <a:avLst/>
          </a:prstGeom>
        </p:spPr>
        <p:txBody>
          <a:bodyPr/>
          <a:lstStyle/>
          <a:p>
            <a:pPr defTabSz="804672">
              <a:spcAft>
                <a:spcPts val="600"/>
              </a:spcAft>
            </a:pPr>
            <a:fld id="{060017E3-0CEB-4BA9-92AF-EFA2BF5396E5}" type="slidenum">
              <a:rPr lang="en-US" sz="1200" kern="1200">
                <a:solidFill>
                  <a:schemeClr val="tx1"/>
                </a:solidFill>
                <a:latin typeface="+mn-lt"/>
                <a:ea typeface="+mn-ea"/>
                <a:cs typeface="+mn-cs"/>
              </a:rPr>
              <a:pPr defTabSz="804672">
                <a:spcAft>
                  <a:spcPts val="600"/>
                </a:spcAft>
              </a:pPr>
              <a:t>7</a:t>
            </a:fld>
            <a:endParaRPr lang="en-US" sz="1200"/>
          </a:p>
        </p:txBody>
      </p:sp>
      <p:sp>
        <p:nvSpPr>
          <p:cNvPr id="9" name="Title 1">
            <a:extLst>
              <a:ext uri="{FF2B5EF4-FFF2-40B4-BE49-F238E27FC236}">
                <a16:creationId xmlns:a16="http://schemas.microsoft.com/office/drawing/2014/main" id="{3F511C9D-C290-4288-8FF6-421F58CE40F2}"/>
              </a:ext>
            </a:extLst>
          </p:cNvPr>
          <p:cNvSpPr>
            <a:spLocks noGrp="1"/>
          </p:cNvSpPr>
          <p:nvPr>
            <p:ph type="title"/>
          </p:nvPr>
        </p:nvSpPr>
        <p:spPr>
          <a:xfrm>
            <a:off x="630936" y="177626"/>
            <a:ext cx="7882128" cy="1076914"/>
          </a:xfrm>
        </p:spPr>
        <p:txBody>
          <a:bodyPr vert="horz" lIns="91440" tIns="45720" rIns="91440" bIns="45720" rtlCol="0" anchor="ctr">
            <a:normAutofit/>
          </a:bodyPr>
          <a:lstStyle/>
          <a:p>
            <a:pPr defTabSz="914400"/>
            <a:r>
              <a:rPr lang="en-US" sz="3500" kern="1200">
                <a:solidFill>
                  <a:schemeClr val="accent1"/>
                </a:solidFill>
                <a:latin typeface="+mj-lt"/>
                <a:ea typeface="+mj-ea"/>
                <a:cs typeface="+mj-cs"/>
              </a:rPr>
              <a:t>Steering Committee Members</a:t>
            </a:r>
          </a:p>
        </p:txBody>
      </p:sp>
    </p:spTree>
    <p:extLst>
      <p:ext uri="{BB962C8B-B14F-4D97-AF65-F5344CB8AC3E}">
        <p14:creationId xmlns:p14="http://schemas.microsoft.com/office/powerpoint/2010/main" val="2369243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EAFA2-B502-DEA5-D77C-72268D32FCE6}"/>
              </a:ext>
            </a:extLst>
          </p:cNvPr>
          <p:cNvSpPr>
            <a:spLocks noGrp="1"/>
          </p:cNvSpPr>
          <p:nvPr>
            <p:ph type="title"/>
          </p:nvPr>
        </p:nvSpPr>
        <p:spPr>
          <a:xfrm>
            <a:off x="571500" y="454730"/>
            <a:ext cx="7886700" cy="1325563"/>
          </a:xfrm>
        </p:spPr>
        <p:txBody>
          <a:bodyPr/>
          <a:lstStyle/>
          <a:p>
            <a:r>
              <a:rPr lang="en-US">
                <a:solidFill>
                  <a:schemeClr val="accent1"/>
                </a:solidFill>
              </a:rPr>
              <a:t>Steering Committee Support</a:t>
            </a:r>
          </a:p>
        </p:txBody>
      </p:sp>
      <p:sp>
        <p:nvSpPr>
          <p:cNvPr id="3" name="Content Placeholder 2">
            <a:extLst>
              <a:ext uri="{FF2B5EF4-FFF2-40B4-BE49-F238E27FC236}">
                <a16:creationId xmlns:a16="http://schemas.microsoft.com/office/drawing/2014/main" id="{F6C7607C-971E-F498-CC8C-118338728ED6}"/>
              </a:ext>
            </a:extLst>
          </p:cNvPr>
          <p:cNvSpPr>
            <a:spLocks noGrp="1"/>
          </p:cNvSpPr>
          <p:nvPr>
            <p:ph sz="half" idx="1"/>
          </p:nvPr>
        </p:nvSpPr>
        <p:spPr>
          <a:xfrm>
            <a:off x="628649" y="2138645"/>
            <a:ext cx="6917459" cy="4038318"/>
          </a:xfrm>
        </p:spPr>
        <p:txBody>
          <a:bodyPr vert="horz" lIns="91440" tIns="45720" rIns="91440" bIns="45720" rtlCol="0" anchor="t">
            <a:noAutofit/>
          </a:bodyPr>
          <a:lstStyle/>
          <a:p>
            <a:pPr>
              <a:lnSpc>
                <a:spcPct val="150000"/>
              </a:lnSpc>
              <a:buFont typeface="Wingdings" panose="05040102010807070707" pitchFamily="18" charset="2"/>
              <a:buChar char="§"/>
            </a:pPr>
            <a:r>
              <a:rPr lang="en-US" sz="1400" b="1">
                <a:solidFill>
                  <a:schemeClr val="tx1"/>
                </a:solidFill>
                <a:latin typeface="Arial" panose="020B0604020202020204" pitchFamily="34" charset="0"/>
                <a:cs typeface="Arial" panose="020B0604020202020204" pitchFamily="34" charset="0"/>
              </a:rPr>
              <a:t>Eugenia Kendall,</a:t>
            </a:r>
            <a:r>
              <a:rPr lang="en-US" sz="1400">
                <a:solidFill>
                  <a:schemeClr val="tx1"/>
                </a:solidFill>
                <a:latin typeface="Arial" panose="020B0604020202020204" pitchFamily="34" charset="0"/>
                <a:cs typeface="Arial" panose="020B0604020202020204" pitchFamily="34" charset="0"/>
              </a:rPr>
              <a:t>  Iowa Health and Human Services (HHS) – Division of Aging &amp; Disability Services MPA Project Manager</a:t>
            </a:r>
          </a:p>
          <a:p>
            <a:pPr>
              <a:lnSpc>
                <a:spcPct val="150000"/>
              </a:lnSpc>
              <a:buFont typeface="Wingdings" panose="05040102010807070707" pitchFamily="18" charset="2"/>
              <a:buChar char="§"/>
            </a:pPr>
            <a:r>
              <a:rPr lang="en-US" sz="1400" b="1">
                <a:solidFill>
                  <a:schemeClr val="tx1"/>
                </a:solidFill>
                <a:latin typeface="Arial" panose="020B0604020202020204" pitchFamily="34" charset="0"/>
                <a:cs typeface="Arial" panose="020B0604020202020204" pitchFamily="34" charset="0"/>
              </a:rPr>
              <a:t>Emily Eppens</a:t>
            </a:r>
            <a:r>
              <a:rPr lang="en-US" sz="1400">
                <a:solidFill>
                  <a:schemeClr val="tx1"/>
                </a:solidFill>
                <a:latin typeface="Arial" panose="020B0604020202020204" pitchFamily="34" charset="0"/>
                <a:cs typeface="Arial" panose="020B0604020202020204" pitchFamily="34" charset="0"/>
              </a:rPr>
              <a:t>, Iowa Health and Human Services (HHS) – Communications Manager</a:t>
            </a:r>
          </a:p>
          <a:p>
            <a:pPr>
              <a:lnSpc>
                <a:spcPct val="150000"/>
              </a:lnSpc>
              <a:buFont typeface="Wingdings" panose="05040102010807070707" pitchFamily="18" charset="2"/>
              <a:buChar char="§"/>
            </a:pPr>
            <a:r>
              <a:rPr lang="en-US" sz="1400" b="1">
                <a:solidFill>
                  <a:schemeClr val="tx1"/>
                </a:solidFill>
                <a:latin typeface="Arial" panose="020B0604020202020204" pitchFamily="34" charset="0"/>
                <a:cs typeface="Arial" panose="020B0604020202020204" pitchFamily="34" charset="0"/>
              </a:rPr>
              <a:t>Marisa Luera</a:t>
            </a:r>
            <a:r>
              <a:rPr lang="en-US" sz="1400">
                <a:solidFill>
                  <a:schemeClr val="tx1"/>
                </a:solidFill>
                <a:latin typeface="Arial" panose="020B0604020202020204" pitchFamily="34" charset="0"/>
                <a:cs typeface="Arial" panose="020B0604020202020204" pitchFamily="34" charset="0"/>
              </a:rPr>
              <a:t>, Sellers Dorsey, Director</a:t>
            </a:r>
          </a:p>
          <a:p>
            <a:pPr>
              <a:lnSpc>
                <a:spcPct val="150000"/>
              </a:lnSpc>
              <a:buFont typeface="Wingdings" panose="05040102010807070707" pitchFamily="18" charset="2"/>
              <a:buChar char="§"/>
            </a:pPr>
            <a:r>
              <a:rPr lang="en-US" sz="1400" b="1">
                <a:solidFill>
                  <a:schemeClr val="tx1"/>
                </a:solidFill>
                <a:latin typeface="Arial" panose="020B0604020202020204" pitchFamily="34" charset="0"/>
                <a:cs typeface="Arial" panose="020B0604020202020204" pitchFamily="34" charset="0"/>
              </a:rPr>
              <a:t>Meredith Wurden</a:t>
            </a:r>
            <a:r>
              <a:rPr lang="en-US" sz="1400">
                <a:solidFill>
                  <a:schemeClr val="tx1"/>
                </a:solidFill>
                <a:latin typeface="Arial" panose="020B0604020202020204" pitchFamily="34" charset="0"/>
                <a:cs typeface="Arial" panose="020B0604020202020204" pitchFamily="34" charset="0"/>
              </a:rPr>
              <a:t>, Sellers Dorsey, Senior Strategic Advisor</a:t>
            </a:r>
            <a:endParaRPr lang="en-US" sz="1400" b="1">
              <a:solidFill>
                <a:schemeClr val="tx1"/>
              </a:solidFill>
              <a:latin typeface="Arial" panose="020B0604020202020204" pitchFamily="34" charset="0"/>
              <a:cs typeface="Arial" panose="020B0604020202020204" pitchFamily="34" charset="0"/>
            </a:endParaRPr>
          </a:p>
          <a:p>
            <a:pPr>
              <a:lnSpc>
                <a:spcPct val="150000"/>
              </a:lnSpc>
              <a:buFont typeface="Wingdings" panose="05040102010807070707" pitchFamily="18" charset="2"/>
              <a:buChar char="§"/>
            </a:pPr>
            <a:r>
              <a:rPr lang="en-US" sz="1400" b="1">
                <a:solidFill>
                  <a:schemeClr val="tx1"/>
                </a:solidFill>
                <a:latin typeface="Arial" panose="020B0604020202020204" pitchFamily="34" charset="0"/>
                <a:cs typeface="Arial" panose="020B0604020202020204" pitchFamily="34" charset="0"/>
              </a:rPr>
              <a:t>Jennie Costilow</a:t>
            </a:r>
            <a:r>
              <a:rPr lang="en-US" sz="1400">
                <a:solidFill>
                  <a:schemeClr val="tx1"/>
                </a:solidFill>
                <a:latin typeface="Arial" panose="020B0604020202020204" pitchFamily="34" charset="0"/>
                <a:cs typeface="Arial" panose="020B0604020202020204" pitchFamily="34" charset="0"/>
              </a:rPr>
              <a:t>, Sellers Dorsey,  Associate Director</a:t>
            </a:r>
            <a:endParaRPr lang="en-US" sz="1400" b="1">
              <a:solidFill>
                <a:schemeClr val="tx1"/>
              </a:solidFill>
              <a:latin typeface="Arial" panose="020B0604020202020204" pitchFamily="34" charset="0"/>
              <a:cs typeface="Arial" panose="020B0604020202020204" pitchFamily="34" charset="0"/>
            </a:endParaRPr>
          </a:p>
          <a:p>
            <a:pPr>
              <a:lnSpc>
                <a:spcPct val="150000"/>
              </a:lnSpc>
              <a:buFont typeface="Wingdings" panose="05040102010807070707" pitchFamily="18" charset="2"/>
              <a:buChar char="§"/>
            </a:pPr>
            <a:r>
              <a:rPr lang="en-US" sz="1400" b="1">
                <a:solidFill>
                  <a:schemeClr val="tx1"/>
                </a:solidFill>
                <a:latin typeface="Arial" panose="020B0604020202020204" pitchFamily="34" charset="0"/>
                <a:cs typeface="Arial" panose="020B0604020202020204" pitchFamily="34" charset="0"/>
              </a:rPr>
              <a:t>Nina Ramiah, </a:t>
            </a:r>
            <a:r>
              <a:rPr lang="en-US" sz="1400">
                <a:solidFill>
                  <a:schemeClr val="tx1"/>
                </a:solidFill>
                <a:latin typeface="Arial" panose="020B0604020202020204" pitchFamily="34" charset="0"/>
                <a:cs typeface="Arial" panose="020B0604020202020204" pitchFamily="34" charset="0"/>
              </a:rPr>
              <a:t>Sellers Dorsey, Senior Consultant</a:t>
            </a:r>
            <a:br>
              <a:rPr lang="en-US" sz="1300" b="1">
                <a:latin typeface="Gill Sans MT"/>
                <a:cs typeface="Arial"/>
              </a:rPr>
            </a:br>
            <a:endParaRPr lang="en-US" sz="1300" b="1">
              <a:latin typeface="Gill Sans MT"/>
              <a:cs typeface="Arial"/>
            </a:endParaRPr>
          </a:p>
        </p:txBody>
      </p:sp>
    </p:spTree>
    <p:extLst>
      <p:ext uri="{BB962C8B-B14F-4D97-AF65-F5344CB8AC3E}">
        <p14:creationId xmlns:p14="http://schemas.microsoft.com/office/powerpoint/2010/main" val="25392647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D5401-3AB1-E2EE-85D1-0FD7B4C5866C}"/>
              </a:ext>
            </a:extLst>
          </p:cNvPr>
          <p:cNvSpPr>
            <a:spLocks noGrp="1"/>
          </p:cNvSpPr>
          <p:nvPr>
            <p:ph type="title"/>
          </p:nvPr>
        </p:nvSpPr>
        <p:spPr>
          <a:xfrm>
            <a:off x="699312" y="3288145"/>
            <a:ext cx="7745376" cy="1470154"/>
          </a:xfrm>
        </p:spPr>
        <p:txBody>
          <a:bodyPr vert="horz" lIns="91440" tIns="45720" rIns="91440" bIns="45720" rtlCol="0" anchor="ctr">
            <a:normAutofit/>
          </a:bodyPr>
          <a:lstStyle/>
          <a:p>
            <a:pPr defTabSz="914400"/>
            <a:r>
              <a:rPr lang="en-US" kern="1200">
                <a:latin typeface="+mj-lt"/>
                <a:ea typeface="+mj-ea"/>
                <a:cs typeface="+mj-cs"/>
              </a:rPr>
              <a:t>Work Completed to Date</a:t>
            </a:r>
          </a:p>
        </p:txBody>
      </p:sp>
      <p:sp>
        <p:nvSpPr>
          <p:cNvPr id="4" name="Slide Number Placeholder 3">
            <a:extLst>
              <a:ext uri="{FF2B5EF4-FFF2-40B4-BE49-F238E27FC236}">
                <a16:creationId xmlns:a16="http://schemas.microsoft.com/office/drawing/2014/main" id="{279EBC7E-A1C2-008B-DFA3-23FD6418A840}"/>
              </a:ext>
            </a:extLst>
          </p:cNvPr>
          <p:cNvSpPr>
            <a:spLocks noGrp="1"/>
          </p:cNvSpPr>
          <p:nvPr>
            <p:ph type="sldNum" sz="quarter" idx="12"/>
          </p:nvPr>
        </p:nvSpPr>
        <p:spPr>
          <a:xfrm>
            <a:off x="4414059" y="6492240"/>
            <a:ext cx="891540" cy="365125"/>
          </a:xfrm>
        </p:spPr>
        <p:txBody>
          <a:bodyPr vert="horz" lIns="91440" tIns="45720" rIns="91440" bIns="45720" rtlCol="0" anchor="ctr">
            <a:normAutofit/>
          </a:bodyPr>
          <a:lstStyle/>
          <a:p>
            <a:pPr>
              <a:spcAft>
                <a:spcPts val="600"/>
              </a:spcAft>
            </a:pPr>
            <a:fld id="{060017E3-0CEB-4BA9-92AF-EFA2BF5396E5}" type="slidenum">
              <a:rPr lang="en-US" sz="1200" smtClean="0">
                <a:solidFill>
                  <a:schemeClr val="tx1">
                    <a:tint val="75000"/>
                  </a:schemeClr>
                </a:solidFill>
              </a:rPr>
              <a:pPr>
                <a:spcAft>
                  <a:spcPts val="600"/>
                </a:spcAft>
              </a:pPr>
              <a:t>9</a:t>
            </a:fld>
            <a:endParaRPr lang="en-US" sz="1200">
              <a:solidFill>
                <a:schemeClr val="tx1">
                  <a:tint val="75000"/>
                </a:schemeClr>
              </a:solidFill>
            </a:endParaRPr>
          </a:p>
        </p:txBody>
      </p:sp>
      <p:pic>
        <p:nvPicPr>
          <p:cNvPr id="5" name="Graphic 4" descr="Checklist with solid fill">
            <a:extLst>
              <a:ext uri="{FF2B5EF4-FFF2-40B4-BE49-F238E27FC236}">
                <a16:creationId xmlns:a16="http://schemas.microsoft.com/office/drawing/2014/main" id="{1D2E2E2B-09C6-25E5-7B1F-C6342266566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826395" y="2346037"/>
            <a:ext cx="1175327" cy="1175327"/>
          </a:xfrm>
          <a:prstGeom prst="rect">
            <a:avLst/>
          </a:prstGeom>
        </p:spPr>
      </p:pic>
    </p:spTree>
    <p:extLst>
      <p:ext uri="{BB962C8B-B14F-4D97-AF65-F5344CB8AC3E}">
        <p14:creationId xmlns:p14="http://schemas.microsoft.com/office/powerpoint/2010/main" val="28758051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1C4421-4843-DE6E-9C94-C0CD0DAE5D18}"/>
            </a:ext>
          </a:extLst>
        </p:cNvPr>
        <p:cNvGrpSpPr/>
        <p:nvPr/>
      </p:nvGrpSpPr>
      <p:grpSpPr>
        <a:xfrm>
          <a:off x="0" y="0"/>
          <a:ext cx="0" cy="0"/>
          <a:chOff x="0" y="0"/>
          <a:chExt cx="0" cy="0"/>
        </a:xfrm>
      </p:grpSpPr>
      <p:sp>
        <p:nvSpPr>
          <p:cNvPr id="32" name="Title 1">
            <a:extLst>
              <a:ext uri="{FF2B5EF4-FFF2-40B4-BE49-F238E27FC236}">
                <a16:creationId xmlns:a16="http://schemas.microsoft.com/office/drawing/2014/main" id="{8419F131-F278-7BB9-7F5B-AAF53CF71B24}"/>
              </a:ext>
            </a:extLst>
          </p:cNvPr>
          <p:cNvSpPr>
            <a:spLocks noGrp="1"/>
          </p:cNvSpPr>
          <p:nvPr>
            <p:ph type="title"/>
          </p:nvPr>
        </p:nvSpPr>
        <p:spPr>
          <a:xfrm>
            <a:off x="438872" y="456859"/>
            <a:ext cx="7886700" cy="1325563"/>
          </a:xfrm>
        </p:spPr>
        <p:txBody>
          <a:bodyPr vert="horz" lIns="91440" tIns="45720" rIns="91440" bIns="45720" rtlCol="0" anchor="ctr">
            <a:normAutofit/>
          </a:bodyPr>
          <a:lstStyle/>
          <a:p>
            <a:pPr defTabSz="914400"/>
            <a:r>
              <a:rPr lang="en-US" sz="4000" kern="1200">
                <a:solidFill>
                  <a:schemeClr val="accent1"/>
                </a:solidFill>
                <a:latin typeface="+mj-lt"/>
                <a:ea typeface="+mj-ea"/>
                <a:cs typeface="+mj-cs"/>
              </a:rPr>
              <a:t>MPA Steering Committee &amp; Subcommittee Timeline</a:t>
            </a:r>
          </a:p>
        </p:txBody>
      </p:sp>
      <p:sp>
        <p:nvSpPr>
          <p:cNvPr id="5" name="Slide Number Placeholder 4">
            <a:extLst>
              <a:ext uri="{FF2B5EF4-FFF2-40B4-BE49-F238E27FC236}">
                <a16:creationId xmlns:a16="http://schemas.microsoft.com/office/drawing/2014/main" id="{D58F5A44-0813-02F7-509C-695FDAD5BDCB}"/>
              </a:ext>
            </a:extLst>
          </p:cNvPr>
          <p:cNvSpPr>
            <a:spLocks noGrp="1"/>
          </p:cNvSpPr>
          <p:nvPr>
            <p:ph type="sldNum" sz="quarter" idx="12"/>
          </p:nvPr>
        </p:nvSpPr>
        <p:spPr>
          <a:xfrm>
            <a:off x="6457950" y="6356350"/>
            <a:ext cx="2057400" cy="365125"/>
          </a:xfrm>
        </p:spPr>
        <p:txBody>
          <a:bodyPr vert="horz" lIns="91440" tIns="45720" rIns="91440" bIns="45720" rtlCol="0" anchor="ctr">
            <a:normAutofit/>
          </a:bodyPr>
          <a:lstStyle/>
          <a:p>
            <a:pPr>
              <a:spcAft>
                <a:spcPts val="600"/>
              </a:spcAft>
            </a:pPr>
            <a:fld id="{060017E3-0CEB-4BA9-92AF-EFA2BF5396E5}" type="slidenum">
              <a:rPr lang="en-US" sz="1200" smtClean="0">
                <a:solidFill>
                  <a:schemeClr val="tx1">
                    <a:tint val="75000"/>
                  </a:schemeClr>
                </a:solidFill>
              </a:rPr>
              <a:pPr>
                <a:spcAft>
                  <a:spcPts val="600"/>
                </a:spcAft>
              </a:pPr>
              <a:t>10</a:t>
            </a:fld>
            <a:endParaRPr lang="en-US" sz="1200">
              <a:solidFill>
                <a:schemeClr val="tx1">
                  <a:tint val="75000"/>
                </a:schemeClr>
              </a:solidFill>
            </a:endParaRPr>
          </a:p>
        </p:txBody>
      </p:sp>
      <p:graphicFrame>
        <p:nvGraphicFramePr>
          <p:cNvPr id="34" name="Diagram 2">
            <a:extLst>
              <a:ext uri="{FF2B5EF4-FFF2-40B4-BE49-F238E27FC236}">
                <a16:creationId xmlns:a16="http://schemas.microsoft.com/office/drawing/2014/main" id="{470B170E-C74E-969B-FCEA-D203251EBE3F}"/>
              </a:ext>
            </a:extLst>
          </p:cNvPr>
          <p:cNvGraphicFramePr/>
          <p:nvPr>
            <p:extLst>
              <p:ext uri="{D42A27DB-BD31-4B8C-83A1-F6EECF244321}">
                <p14:modId xmlns:p14="http://schemas.microsoft.com/office/powerpoint/2010/main" val="800433068"/>
              </p:ext>
            </p:extLst>
          </p:nvPr>
        </p:nvGraphicFramePr>
        <p:xfrm>
          <a:off x="543208" y="1714256"/>
          <a:ext cx="7972142" cy="45382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473F37A9-731C-221A-1CDF-B8FFC034FCB9}"/>
              </a:ext>
            </a:extLst>
          </p:cNvPr>
          <p:cNvSpPr/>
          <p:nvPr/>
        </p:nvSpPr>
        <p:spPr>
          <a:xfrm>
            <a:off x="5175504" y="4617719"/>
            <a:ext cx="3339846" cy="1088137"/>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55357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 y="0"/>
            <a:ext cx="9143999"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642"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
            <a:ext cx="9144001"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8F169674-2088-22F9-00F9-22E7DBD0E50B}"/>
              </a:ext>
            </a:extLst>
          </p:cNvPr>
          <p:cNvSpPr/>
          <p:nvPr/>
        </p:nvSpPr>
        <p:spPr>
          <a:xfrm>
            <a:off x="0" y="0"/>
            <a:ext cx="9143999" cy="157266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1EFB2DA-8DA6-A4E4-3C36-B23E9D60B536}"/>
              </a:ext>
            </a:extLst>
          </p:cNvPr>
          <p:cNvSpPr>
            <a:spLocks noGrp="1"/>
          </p:cNvSpPr>
          <p:nvPr>
            <p:ph type="title"/>
          </p:nvPr>
        </p:nvSpPr>
        <p:spPr>
          <a:xfrm>
            <a:off x="524784" y="248038"/>
            <a:ext cx="5297791" cy="1159200"/>
          </a:xfrm>
        </p:spPr>
        <p:txBody>
          <a:bodyPr vert="horz" lIns="91440" tIns="45720" rIns="91440" bIns="45720" rtlCol="0" anchor="ctr">
            <a:normAutofit/>
          </a:bodyPr>
          <a:lstStyle/>
          <a:p>
            <a:r>
              <a:rPr lang="en-US" sz="3500" kern="1200">
                <a:solidFill>
                  <a:srgbClr val="FFFFFF"/>
                </a:solidFill>
                <a:latin typeface="+mj-lt"/>
                <a:ea typeface="+mj-ea"/>
                <a:cs typeface="+mj-cs"/>
              </a:rPr>
              <a:t>Town Hall Schedule</a:t>
            </a:r>
          </a:p>
        </p:txBody>
      </p:sp>
      <p:sp>
        <p:nvSpPr>
          <p:cNvPr id="3" name="TextBox 2">
            <a:extLst>
              <a:ext uri="{FF2B5EF4-FFF2-40B4-BE49-F238E27FC236}">
                <a16:creationId xmlns:a16="http://schemas.microsoft.com/office/drawing/2014/main" id="{0AFADCE4-5CB4-9F96-E3E7-CE43B359C3F7}"/>
              </a:ext>
            </a:extLst>
          </p:cNvPr>
          <p:cNvSpPr txBox="1"/>
          <p:nvPr/>
        </p:nvSpPr>
        <p:spPr>
          <a:xfrm>
            <a:off x="4013373" y="586822"/>
            <a:ext cx="4501977" cy="1645920"/>
          </a:xfrm>
          <a:prstGeom prst="rect">
            <a:avLst/>
          </a:prstGeom>
        </p:spPr>
        <p:txBody>
          <a:bodyPr vert="horz" lIns="91440" tIns="45720" rIns="91440" bIns="45720" rtlCol="0" anchor="ctr">
            <a:normAutofit/>
          </a:bodyPr>
          <a:lstStyle/>
          <a:p>
            <a:pPr>
              <a:lnSpc>
                <a:spcPct val="90000"/>
              </a:lnSpc>
              <a:spcAft>
                <a:spcPts val="600"/>
              </a:spcAft>
            </a:pPr>
            <a:endParaRPr lang="en-US" sz="1600"/>
          </a:p>
        </p:txBody>
      </p:sp>
      <p:graphicFrame>
        <p:nvGraphicFramePr>
          <p:cNvPr id="4" name="Table 3">
            <a:extLst>
              <a:ext uri="{FF2B5EF4-FFF2-40B4-BE49-F238E27FC236}">
                <a16:creationId xmlns:a16="http://schemas.microsoft.com/office/drawing/2014/main" id="{F8CA1BE1-7346-A60A-EF33-3969791AFE84}"/>
              </a:ext>
            </a:extLst>
          </p:cNvPr>
          <p:cNvGraphicFramePr>
            <a:graphicFrameLocks noGrp="1"/>
          </p:cNvGraphicFramePr>
          <p:nvPr>
            <p:extLst>
              <p:ext uri="{D42A27DB-BD31-4B8C-83A1-F6EECF244321}">
                <p14:modId xmlns:p14="http://schemas.microsoft.com/office/powerpoint/2010/main" val="566176764"/>
              </p:ext>
            </p:extLst>
          </p:nvPr>
        </p:nvGraphicFramePr>
        <p:xfrm>
          <a:off x="324168" y="1955993"/>
          <a:ext cx="8495663" cy="4395664"/>
        </p:xfrm>
        <a:graphic>
          <a:graphicData uri="http://schemas.openxmlformats.org/drawingml/2006/table">
            <a:tbl>
              <a:tblPr firstRow="1" bandRow="1">
                <a:noFill/>
                <a:tableStyleId>{5C22544A-7EE6-4342-B048-85BDC9FD1C3A}</a:tableStyleId>
              </a:tblPr>
              <a:tblGrid>
                <a:gridCol w="2260089">
                  <a:extLst>
                    <a:ext uri="{9D8B030D-6E8A-4147-A177-3AD203B41FA5}">
                      <a16:colId xmlns:a16="http://schemas.microsoft.com/office/drawing/2014/main" val="373826283"/>
                    </a:ext>
                  </a:extLst>
                </a:gridCol>
                <a:gridCol w="2148837">
                  <a:extLst>
                    <a:ext uri="{9D8B030D-6E8A-4147-A177-3AD203B41FA5}">
                      <a16:colId xmlns:a16="http://schemas.microsoft.com/office/drawing/2014/main" val="2507364484"/>
                    </a:ext>
                  </a:extLst>
                </a:gridCol>
                <a:gridCol w="4086737">
                  <a:extLst>
                    <a:ext uri="{9D8B030D-6E8A-4147-A177-3AD203B41FA5}">
                      <a16:colId xmlns:a16="http://schemas.microsoft.com/office/drawing/2014/main" val="3065939776"/>
                    </a:ext>
                  </a:extLst>
                </a:gridCol>
              </a:tblGrid>
              <a:tr h="402299">
                <a:tc>
                  <a:txBody>
                    <a:bodyPr/>
                    <a:lstStyle/>
                    <a:p>
                      <a:pPr algn="l"/>
                      <a:r>
                        <a:rPr lang="en-US" sz="1600" b="1">
                          <a:solidFill>
                            <a:srgbClr val="FFFFFF"/>
                          </a:solidFill>
                        </a:rPr>
                        <a:t>Date</a:t>
                      </a:r>
                    </a:p>
                  </a:txBody>
                  <a:tcPr marL="165782" marR="99469" marT="99469" marB="99469">
                    <a:lnL w="38100" cap="flat" cmpd="sng" algn="ctr">
                      <a:noFill/>
                      <a:prstDash val="solid"/>
                    </a:lnL>
                    <a:lnR w="38100" cap="flat" cmpd="sng" algn="ctr">
                      <a:solidFill>
                        <a:srgbClr val="FFFFFF"/>
                      </a:solidFill>
                      <a:prstDash val="solid"/>
                    </a:lnR>
                    <a:lnT w="38100" cap="flat" cmpd="sng" algn="ctr">
                      <a:noFill/>
                      <a:prstDash val="solid"/>
                    </a:lnT>
                    <a:lnB w="38100" cap="flat" cmpd="sng" algn="ctr">
                      <a:solidFill>
                        <a:srgbClr val="FFFFFF"/>
                      </a:solidFill>
                      <a:prstDash val="solid"/>
                    </a:lnB>
                    <a:solidFill>
                      <a:schemeClr val="accent1"/>
                    </a:solidFill>
                  </a:tcPr>
                </a:tc>
                <a:tc>
                  <a:txBody>
                    <a:bodyPr/>
                    <a:lstStyle/>
                    <a:p>
                      <a:pPr algn="l"/>
                      <a:r>
                        <a:rPr lang="en-US" sz="1600" b="1">
                          <a:solidFill>
                            <a:srgbClr val="FFFFFF"/>
                          </a:solidFill>
                        </a:rPr>
                        <a:t>Time </a:t>
                      </a:r>
                    </a:p>
                  </a:txBody>
                  <a:tcPr marL="165782" marR="99469" marT="99469" marB="99469">
                    <a:lnL w="38100" cap="flat" cmpd="sng" algn="ctr">
                      <a:solidFill>
                        <a:srgbClr val="FFFFFF"/>
                      </a:solidFill>
                      <a:prstDash val="solid"/>
                    </a:lnL>
                    <a:lnR w="38100" cap="flat" cmpd="sng" algn="ctr">
                      <a:solidFill>
                        <a:srgbClr val="FFFFFF"/>
                      </a:solidFill>
                      <a:prstDash val="solid"/>
                    </a:lnR>
                    <a:lnT w="38100" cap="flat" cmpd="sng" algn="ctr">
                      <a:noFill/>
                      <a:prstDash val="solid"/>
                    </a:lnT>
                    <a:lnB w="38100" cap="flat" cmpd="sng" algn="ctr">
                      <a:solidFill>
                        <a:srgbClr val="FFFFFF"/>
                      </a:solidFill>
                      <a:prstDash val="solid"/>
                    </a:lnB>
                    <a:solidFill>
                      <a:schemeClr val="accent1"/>
                    </a:solidFill>
                  </a:tcPr>
                </a:tc>
                <a:tc>
                  <a:txBody>
                    <a:bodyPr/>
                    <a:lstStyle/>
                    <a:p>
                      <a:pPr algn="l"/>
                      <a:r>
                        <a:rPr lang="en-US" sz="1600" b="1">
                          <a:solidFill>
                            <a:srgbClr val="FFFFFF"/>
                          </a:solidFill>
                        </a:rPr>
                        <a:t>Location</a:t>
                      </a:r>
                    </a:p>
                  </a:txBody>
                  <a:tcPr marL="165782" marR="99469" marT="99469" marB="99469">
                    <a:lnL w="38100" cap="flat" cmpd="sng" algn="ctr">
                      <a:solidFill>
                        <a:srgbClr val="FFFFFF"/>
                      </a:solidFill>
                      <a:prstDash val="solid"/>
                    </a:lnL>
                    <a:lnR w="38100" cap="flat" cmpd="sng" algn="ctr">
                      <a:noFill/>
                      <a:prstDash val="solid"/>
                    </a:lnR>
                    <a:lnT w="38100" cap="flat" cmpd="sng" algn="ctr">
                      <a:noFill/>
                      <a:prstDash val="solid"/>
                    </a:lnT>
                    <a:lnB w="38100" cap="flat" cmpd="sng" algn="ctr">
                      <a:solidFill>
                        <a:srgbClr val="FFFFFF"/>
                      </a:solidFill>
                      <a:prstDash val="solid"/>
                    </a:lnB>
                    <a:solidFill>
                      <a:schemeClr val="accent1"/>
                    </a:solidFill>
                  </a:tcPr>
                </a:tc>
                <a:extLst>
                  <a:ext uri="{0D108BD9-81ED-4DB2-BD59-A6C34878D82A}">
                    <a16:rowId xmlns:a16="http://schemas.microsoft.com/office/drawing/2014/main" val="4002863969"/>
                  </a:ext>
                </a:extLst>
              </a:tr>
              <a:tr h="402299">
                <a:tc>
                  <a:txBody>
                    <a:bodyPr/>
                    <a:lstStyle/>
                    <a:p>
                      <a:pPr algn="l"/>
                      <a:r>
                        <a:rPr lang="en-US" sz="1400">
                          <a:solidFill>
                            <a:schemeClr val="tx1">
                              <a:lumMod val="85000"/>
                              <a:lumOff val="15000"/>
                            </a:schemeClr>
                          </a:solidFill>
                        </a:rPr>
                        <a:t>July 25, 2024</a:t>
                      </a:r>
                    </a:p>
                  </a:txBody>
                  <a:tcPr marL="165782" marR="99469" marT="99469" marB="99469">
                    <a:lnL w="38100" cap="flat" cmpd="sng" algn="ctr">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algn="l"/>
                      <a:r>
                        <a:rPr lang="en-US" sz="1400">
                          <a:solidFill>
                            <a:schemeClr val="tx1">
                              <a:lumMod val="85000"/>
                              <a:lumOff val="15000"/>
                            </a:schemeClr>
                          </a:solidFill>
                        </a:rPr>
                        <a:t>3:00 – 4:00 PM </a:t>
                      </a:r>
                    </a:p>
                  </a:txBody>
                  <a:tcPr marL="165782" marR="99469" marT="99469" marB="99469">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algn="l"/>
                      <a:r>
                        <a:rPr lang="en-US" sz="1400">
                          <a:solidFill>
                            <a:schemeClr val="tx1">
                              <a:lumMod val="85000"/>
                              <a:lumOff val="15000"/>
                            </a:schemeClr>
                          </a:solidFill>
                        </a:rPr>
                        <a:t>Virtual</a:t>
                      </a:r>
                    </a:p>
                  </a:txBody>
                  <a:tcPr marL="165782" marR="99469" marT="99469" marB="99469">
                    <a:lnL w="38100" cap="flat" cmpd="sng" algn="ctr">
                      <a:solidFill>
                        <a:srgbClr val="FFFFFF"/>
                      </a:solidFill>
                      <a:prstDash val="solid"/>
                    </a:lnL>
                    <a:lnR w="38100" cap="flat" cmpd="sng" algn="ctr">
                      <a:no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extLst>
                  <a:ext uri="{0D108BD9-81ED-4DB2-BD59-A6C34878D82A}">
                    <a16:rowId xmlns:a16="http://schemas.microsoft.com/office/drawing/2014/main" val="951138178"/>
                  </a:ext>
                </a:extLst>
              </a:tr>
              <a:tr h="579133">
                <a:tc>
                  <a:txBody>
                    <a:bodyPr/>
                    <a:lstStyle/>
                    <a:p>
                      <a:pPr algn="l"/>
                      <a:r>
                        <a:rPr lang="en-US" sz="1400" strike="noStrike">
                          <a:solidFill>
                            <a:schemeClr val="tx1">
                              <a:lumMod val="85000"/>
                              <a:lumOff val="15000"/>
                            </a:schemeClr>
                          </a:solidFill>
                        </a:rPr>
                        <a:t>July 26, 2024</a:t>
                      </a:r>
                    </a:p>
                  </a:txBody>
                  <a:tcPr marL="165782" marR="99469" marT="99469" marB="99469">
                    <a:lnL w="12700" cmpd="sng">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tc>
                  <a:txBody>
                    <a:bodyPr/>
                    <a:lstStyle/>
                    <a:p>
                      <a:pPr algn="l"/>
                      <a:r>
                        <a:rPr lang="en-US" sz="1400" strike="noStrike">
                          <a:solidFill>
                            <a:schemeClr val="tx1">
                              <a:lumMod val="85000"/>
                              <a:lumOff val="15000"/>
                            </a:schemeClr>
                          </a:solidFill>
                        </a:rPr>
                        <a:t>11:00 – 12:00 PM</a:t>
                      </a:r>
                    </a:p>
                  </a:txBody>
                  <a:tcPr marL="165782" marR="99469" marT="99469" marB="99469">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tc>
                  <a:txBody>
                    <a:bodyPr/>
                    <a:lstStyle/>
                    <a:p>
                      <a:pPr lvl="0" algn="l">
                        <a:lnSpc>
                          <a:spcPct val="100000"/>
                        </a:lnSpc>
                        <a:spcBef>
                          <a:spcPts val="0"/>
                        </a:spcBef>
                        <a:spcAft>
                          <a:spcPts val="0"/>
                        </a:spcAft>
                        <a:buNone/>
                      </a:pPr>
                      <a:r>
                        <a:rPr lang="en-US" sz="1400" b="0" i="0" u="none" strike="noStrike" noProof="0">
                          <a:solidFill>
                            <a:schemeClr val="tx1">
                              <a:lumMod val="85000"/>
                              <a:lumOff val="15000"/>
                            </a:schemeClr>
                          </a:solidFill>
                          <a:effectLst/>
                        </a:rPr>
                        <a:t>New Opportunities, </a:t>
                      </a:r>
                      <a:endParaRPr lang="en-US" sz="1400">
                        <a:solidFill>
                          <a:schemeClr val="tx1">
                            <a:lumMod val="85000"/>
                            <a:lumOff val="15000"/>
                          </a:schemeClr>
                        </a:solidFill>
                      </a:endParaRPr>
                    </a:p>
                    <a:p>
                      <a:pPr lvl="0" algn="l">
                        <a:lnSpc>
                          <a:spcPct val="100000"/>
                        </a:lnSpc>
                        <a:spcBef>
                          <a:spcPts val="0"/>
                        </a:spcBef>
                        <a:spcAft>
                          <a:spcPts val="0"/>
                        </a:spcAft>
                        <a:buNone/>
                      </a:pPr>
                      <a:r>
                        <a:rPr lang="en-US" sz="1400" b="0" i="0" u="none" strike="noStrike" noProof="0">
                          <a:solidFill>
                            <a:schemeClr val="tx1">
                              <a:lumMod val="85000"/>
                              <a:lumOff val="15000"/>
                            </a:schemeClr>
                          </a:solidFill>
                          <a:effectLst/>
                        </a:rPr>
                        <a:t>23751 Hwy 30 E., Carroll, IA</a:t>
                      </a:r>
                      <a:endParaRPr lang="en-US" sz="1400">
                        <a:solidFill>
                          <a:schemeClr val="tx1">
                            <a:lumMod val="85000"/>
                            <a:lumOff val="15000"/>
                          </a:schemeClr>
                        </a:solidFill>
                      </a:endParaRPr>
                    </a:p>
                  </a:txBody>
                  <a:tcPr marL="165782" marR="99469" marT="99469" marB="99469">
                    <a:lnL w="38100" cap="flat" cmpd="sng" algn="ctr">
                      <a:solidFill>
                        <a:srgbClr val="FFFFFF"/>
                      </a:solidFill>
                      <a:prstDash val="solid"/>
                    </a:lnL>
                    <a:lnR w="12700" cmpd="sng">
                      <a:no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extLst>
                  <a:ext uri="{0D108BD9-81ED-4DB2-BD59-A6C34878D82A}">
                    <a16:rowId xmlns:a16="http://schemas.microsoft.com/office/drawing/2014/main" val="1509258207"/>
                  </a:ext>
                </a:extLst>
              </a:tr>
              <a:tr h="579133">
                <a:tc>
                  <a:txBody>
                    <a:bodyPr/>
                    <a:lstStyle/>
                    <a:p>
                      <a:pPr algn="l"/>
                      <a:r>
                        <a:rPr lang="en-US" sz="1400">
                          <a:solidFill>
                            <a:schemeClr val="tx1">
                              <a:lumMod val="85000"/>
                              <a:lumOff val="15000"/>
                            </a:schemeClr>
                          </a:solidFill>
                        </a:rPr>
                        <a:t>August 1, 2024</a:t>
                      </a:r>
                    </a:p>
                  </a:txBody>
                  <a:tcPr marL="165782" marR="99469" marT="99469" marB="99469">
                    <a:lnL w="38100" cap="flat" cmpd="sng" algn="ctr">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algn="l"/>
                      <a:r>
                        <a:rPr lang="en-US" sz="1400">
                          <a:solidFill>
                            <a:schemeClr val="tx1">
                              <a:lumMod val="85000"/>
                              <a:lumOff val="15000"/>
                            </a:schemeClr>
                          </a:solidFill>
                        </a:rPr>
                        <a:t>1:00 – 2:00 PM</a:t>
                      </a:r>
                    </a:p>
                  </a:txBody>
                  <a:tcPr marL="165782" marR="99469" marT="99469" marB="99469">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algn="l"/>
                      <a:r>
                        <a:rPr lang="en-US" sz="1400">
                          <a:solidFill>
                            <a:schemeClr val="tx1">
                              <a:lumMod val="85000"/>
                              <a:lumOff val="15000"/>
                            </a:schemeClr>
                          </a:solidFill>
                          <a:effectLst/>
                          <a:latin typeface="Helvetica"/>
                          <a:ea typeface="Aptos" panose="020B0004020202020204" pitchFamily="34" charset="0"/>
                          <a:cs typeface="Aptos" panose="020B0004020202020204" pitchFamily="34" charset="0"/>
                        </a:rPr>
                        <a:t>Scott Co. Admin Center, </a:t>
                      </a:r>
                    </a:p>
                    <a:p>
                      <a:pPr algn="l"/>
                      <a:r>
                        <a:rPr lang="en-US" sz="1400">
                          <a:solidFill>
                            <a:schemeClr val="tx1">
                              <a:lumMod val="85000"/>
                              <a:lumOff val="15000"/>
                            </a:schemeClr>
                          </a:solidFill>
                          <a:effectLst/>
                          <a:latin typeface="Helvetica"/>
                          <a:ea typeface="Aptos" panose="020B0004020202020204" pitchFamily="34" charset="0"/>
                          <a:cs typeface="Aptos" panose="020B0004020202020204" pitchFamily="34" charset="0"/>
                        </a:rPr>
                        <a:t>600 W. 4th St., Davenport, IA</a:t>
                      </a:r>
                      <a:endParaRPr lang="en-US" sz="1400">
                        <a:solidFill>
                          <a:schemeClr val="tx1">
                            <a:lumMod val="85000"/>
                            <a:lumOff val="15000"/>
                          </a:schemeClr>
                        </a:solidFill>
                        <a:latin typeface="Helvetica"/>
                      </a:endParaRPr>
                    </a:p>
                  </a:txBody>
                  <a:tcPr marL="165782" marR="99469" marT="99469" marB="99469">
                    <a:lnL w="38100" cap="flat" cmpd="sng" algn="ctr">
                      <a:solidFill>
                        <a:srgbClr val="FFFFFF"/>
                      </a:solidFill>
                      <a:prstDash val="solid"/>
                    </a:lnL>
                    <a:lnR w="38100" cap="flat" cmpd="sng" algn="ctr">
                      <a:no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extLst>
                  <a:ext uri="{0D108BD9-81ED-4DB2-BD59-A6C34878D82A}">
                    <a16:rowId xmlns:a16="http://schemas.microsoft.com/office/drawing/2014/main" val="2009280146"/>
                  </a:ext>
                </a:extLst>
              </a:tr>
              <a:tr h="579133">
                <a:tc>
                  <a:txBody>
                    <a:bodyPr/>
                    <a:lstStyle/>
                    <a:p>
                      <a:pPr algn="l"/>
                      <a:r>
                        <a:rPr lang="en-US" sz="1400">
                          <a:solidFill>
                            <a:schemeClr val="tx1">
                              <a:lumMod val="85000"/>
                              <a:lumOff val="15000"/>
                            </a:schemeClr>
                          </a:solidFill>
                        </a:rPr>
                        <a:t>September 5, 2024</a:t>
                      </a:r>
                    </a:p>
                  </a:txBody>
                  <a:tcPr marL="165782" marR="99469" marT="99469" marB="99469">
                    <a:lnL w="12700" cmpd="sng">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tc>
                  <a:txBody>
                    <a:bodyPr/>
                    <a:lstStyle/>
                    <a:p>
                      <a:pPr algn="l"/>
                      <a:r>
                        <a:rPr lang="en-US" sz="1400">
                          <a:solidFill>
                            <a:schemeClr val="tx1">
                              <a:lumMod val="85000"/>
                              <a:lumOff val="15000"/>
                            </a:schemeClr>
                          </a:solidFill>
                        </a:rPr>
                        <a:t>12:15 – 1:15 PM </a:t>
                      </a:r>
                    </a:p>
                  </a:txBody>
                  <a:tcPr marL="165782" marR="99469" marT="99469" marB="99469">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1200">
                          <a:solidFill>
                            <a:schemeClr val="tx1">
                              <a:lumMod val="85000"/>
                              <a:lumOff val="15000"/>
                            </a:schemeClr>
                          </a:solidFill>
                          <a:effectLst/>
                          <a:latin typeface="Helvetica"/>
                          <a:ea typeface="+mn-ea"/>
                          <a:cs typeface="+mn-cs"/>
                        </a:rPr>
                        <a:t>Tama Co. Public Health &amp; Home</a:t>
                      </a:r>
                      <a:br>
                        <a:rPr lang="en-US" sz="1400" kern="1200">
                          <a:solidFill>
                            <a:srgbClr val="262626"/>
                          </a:solidFill>
                          <a:effectLst/>
                          <a:latin typeface="Helvetica"/>
                          <a:ea typeface="+mn-ea"/>
                          <a:cs typeface="+mn-cs"/>
                        </a:rPr>
                      </a:br>
                      <a:r>
                        <a:rPr lang="en-US" sz="1400" kern="1200">
                          <a:solidFill>
                            <a:schemeClr val="tx1">
                              <a:lumMod val="85000"/>
                              <a:lumOff val="15000"/>
                            </a:schemeClr>
                          </a:solidFill>
                          <a:effectLst/>
                          <a:latin typeface="Helvetica"/>
                          <a:ea typeface="+mn-ea"/>
                          <a:cs typeface="+mn-cs"/>
                        </a:rPr>
                        <a:t>129 West High St., Toledo, IA</a:t>
                      </a:r>
                    </a:p>
                  </a:txBody>
                  <a:tcPr marL="165782" marR="99469" marT="99469" marB="99469">
                    <a:lnL w="38100" cap="flat" cmpd="sng" algn="ctr">
                      <a:solidFill>
                        <a:srgbClr val="FFFFFF"/>
                      </a:solidFill>
                      <a:prstDash val="solid"/>
                    </a:lnL>
                    <a:lnR w="12700" cmpd="sng">
                      <a:no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extLst>
                  <a:ext uri="{0D108BD9-81ED-4DB2-BD59-A6C34878D82A}">
                    <a16:rowId xmlns:a16="http://schemas.microsoft.com/office/drawing/2014/main" val="1627351501"/>
                  </a:ext>
                </a:extLst>
              </a:tr>
              <a:tr h="579133">
                <a:tc>
                  <a:txBody>
                    <a:bodyPr/>
                    <a:lstStyle/>
                    <a:p>
                      <a:pPr algn="l"/>
                      <a:r>
                        <a:rPr lang="en-US" sz="1400">
                          <a:solidFill>
                            <a:schemeClr val="tx1">
                              <a:lumMod val="85000"/>
                              <a:lumOff val="15000"/>
                            </a:schemeClr>
                          </a:solidFill>
                        </a:rPr>
                        <a:t>September 6, 2024</a:t>
                      </a:r>
                    </a:p>
                  </a:txBody>
                  <a:tcPr marL="165782" marR="99469" marT="99469" marB="99469">
                    <a:lnL w="38100" cap="flat" cmpd="sng" algn="ctr">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algn="l"/>
                      <a:r>
                        <a:rPr lang="en-US" sz="1400">
                          <a:solidFill>
                            <a:schemeClr val="tx1">
                              <a:lumMod val="85000"/>
                              <a:lumOff val="15000"/>
                            </a:schemeClr>
                          </a:solidFill>
                        </a:rPr>
                        <a:t>3:00 – 4:00 PM</a:t>
                      </a:r>
                    </a:p>
                  </a:txBody>
                  <a:tcPr marL="165782" marR="99469" marT="99469" marB="99469">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1400">
                          <a:solidFill>
                            <a:schemeClr val="tx1">
                              <a:lumMod val="85000"/>
                              <a:lumOff val="15000"/>
                            </a:schemeClr>
                          </a:solidFill>
                          <a:effectLst/>
                          <a:latin typeface="Helvetica"/>
                          <a:ea typeface="Aptos" panose="020B0004020202020204" pitchFamily="34" charset="0"/>
                          <a:cs typeface="Aptos" panose="020B0004020202020204" pitchFamily="34" charset="0"/>
                        </a:rPr>
                        <a:t>Linn Co. Public Health,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1">
                              <a:lumMod val="85000"/>
                              <a:lumOff val="15000"/>
                            </a:schemeClr>
                          </a:solidFill>
                          <a:effectLst/>
                          <a:latin typeface="Helvetica"/>
                          <a:ea typeface="Aptos" panose="020B0004020202020204" pitchFamily="34" charset="0"/>
                          <a:cs typeface="Aptos" panose="020B0004020202020204" pitchFamily="34" charset="0"/>
                        </a:rPr>
                        <a:t>1020 6th St. S.E., Cedar Rapids, IA</a:t>
                      </a:r>
                    </a:p>
                  </a:txBody>
                  <a:tcPr marL="165782" marR="99469" marT="99469" marB="99469">
                    <a:lnL w="38100" cap="flat" cmpd="sng" algn="ctr">
                      <a:solidFill>
                        <a:srgbClr val="FFFFFF"/>
                      </a:solidFill>
                      <a:prstDash val="solid"/>
                    </a:lnL>
                    <a:lnR w="38100" cap="flat" cmpd="sng" algn="ctr">
                      <a:no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extLst>
                  <a:ext uri="{0D108BD9-81ED-4DB2-BD59-A6C34878D82A}">
                    <a16:rowId xmlns:a16="http://schemas.microsoft.com/office/drawing/2014/main" val="3235563315"/>
                  </a:ext>
                </a:extLst>
              </a:tr>
              <a:tr h="402299">
                <a:tc>
                  <a:txBody>
                    <a:bodyPr/>
                    <a:lstStyle/>
                    <a:p>
                      <a:pPr algn="l"/>
                      <a:r>
                        <a:rPr lang="en-US" sz="1400">
                          <a:solidFill>
                            <a:schemeClr val="tx1">
                              <a:lumMod val="85000"/>
                              <a:lumOff val="15000"/>
                            </a:schemeClr>
                          </a:solidFill>
                        </a:rPr>
                        <a:t>October 10, 2024</a:t>
                      </a:r>
                    </a:p>
                  </a:txBody>
                  <a:tcPr marL="165782" marR="99469" marT="99469" marB="99469">
                    <a:lnL w="12700" cmpd="sng">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tc>
                  <a:txBody>
                    <a:bodyPr/>
                    <a:lstStyle/>
                    <a:p>
                      <a:pPr algn="l"/>
                      <a:r>
                        <a:rPr lang="en-US" sz="1400">
                          <a:solidFill>
                            <a:schemeClr val="tx1">
                              <a:lumMod val="85000"/>
                              <a:lumOff val="15000"/>
                            </a:schemeClr>
                          </a:solidFill>
                        </a:rPr>
                        <a:t>10:00 – 12:00 PM</a:t>
                      </a:r>
                    </a:p>
                  </a:txBody>
                  <a:tcPr marL="165782" marR="99469" marT="99469" marB="99469">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tc>
                  <a:txBody>
                    <a:bodyPr/>
                    <a:lstStyle/>
                    <a:p>
                      <a:pPr algn="l"/>
                      <a:r>
                        <a:rPr lang="en-US" sz="1400">
                          <a:solidFill>
                            <a:schemeClr val="tx1">
                              <a:lumMod val="85000"/>
                              <a:lumOff val="15000"/>
                            </a:schemeClr>
                          </a:solidFill>
                        </a:rPr>
                        <a:t>Virtual</a:t>
                      </a:r>
                    </a:p>
                  </a:txBody>
                  <a:tcPr marL="165782" marR="99469" marT="99469" marB="99469">
                    <a:lnL w="38100" cap="flat" cmpd="sng" algn="ctr">
                      <a:solidFill>
                        <a:srgbClr val="FFFFFF"/>
                      </a:solidFill>
                      <a:prstDash val="solid"/>
                    </a:lnL>
                    <a:lnR w="12700" cmpd="sng">
                      <a:no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extLst>
                  <a:ext uri="{0D108BD9-81ED-4DB2-BD59-A6C34878D82A}">
                    <a16:rowId xmlns:a16="http://schemas.microsoft.com/office/drawing/2014/main" val="390971447"/>
                  </a:ext>
                </a:extLst>
              </a:tr>
              <a:tr h="579133">
                <a:tc>
                  <a:txBody>
                    <a:bodyPr/>
                    <a:lstStyle/>
                    <a:p>
                      <a:pPr algn="l"/>
                      <a:r>
                        <a:rPr lang="en-US" sz="1400">
                          <a:solidFill>
                            <a:schemeClr val="tx1">
                              <a:lumMod val="85000"/>
                              <a:lumOff val="15000"/>
                            </a:schemeClr>
                          </a:solidFill>
                        </a:rPr>
                        <a:t>November 1, 2024</a:t>
                      </a:r>
                    </a:p>
                  </a:txBody>
                  <a:tcPr marL="165782" marR="99469" marT="99469" marB="99469">
                    <a:lnL w="38100" cap="flat" cmpd="sng" algn="ctr">
                      <a:noFill/>
                      <a:prstDash val="solid"/>
                    </a:lnL>
                    <a:lnR w="38100" cap="flat" cmpd="sng" algn="ctr">
                      <a:solidFill>
                        <a:srgbClr val="FFFFFF"/>
                      </a:solidFill>
                      <a:prstDash val="solid"/>
                    </a:lnR>
                    <a:lnT w="38100" cap="flat" cmpd="sng" algn="ctr">
                      <a:solidFill>
                        <a:srgbClr val="FFFFFF"/>
                      </a:solidFill>
                      <a:prstDash val="solid"/>
                    </a:lnT>
                    <a:lnB w="12700" cmpd="sng">
                      <a:noFill/>
                      <a:prstDash val="solid"/>
                    </a:lnB>
                    <a:solidFill>
                      <a:srgbClr val="878E8B">
                        <a:alpha val="14902"/>
                      </a:srgbClr>
                    </a:solidFill>
                  </a:tcPr>
                </a:tc>
                <a:tc>
                  <a:txBody>
                    <a:bodyPr/>
                    <a:lstStyle/>
                    <a:p>
                      <a:pPr algn="l"/>
                      <a:r>
                        <a:rPr lang="en-US" sz="1400">
                          <a:solidFill>
                            <a:schemeClr val="tx1">
                              <a:lumMod val="85000"/>
                              <a:lumOff val="15000"/>
                            </a:schemeClr>
                          </a:solidFill>
                        </a:rPr>
                        <a:t>3:00 – 4:00 PM</a:t>
                      </a:r>
                    </a:p>
                  </a:txBody>
                  <a:tcPr marL="165782" marR="99469" marT="99469" marB="99469">
                    <a:lnL w="38100" cap="flat" cmpd="sng" algn="ctr">
                      <a:solidFill>
                        <a:srgbClr val="FFFFFF"/>
                      </a:solidFill>
                      <a:prstDash val="solid"/>
                    </a:lnL>
                    <a:lnR w="38100" cap="flat" cmpd="sng" algn="ctr">
                      <a:solidFill>
                        <a:srgbClr val="FFFFFF"/>
                      </a:solidFill>
                      <a:prstDash val="solid"/>
                    </a:lnR>
                    <a:lnT w="38100" cap="flat" cmpd="sng" algn="ctr">
                      <a:solidFill>
                        <a:srgbClr val="FFFFFF"/>
                      </a:solidFill>
                      <a:prstDash val="solid"/>
                    </a:lnT>
                    <a:lnB w="12700" cmpd="sng">
                      <a:noFill/>
                      <a:prstDash val="solid"/>
                    </a:lnB>
                    <a:solidFill>
                      <a:srgbClr val="878E8B">
                        <a:alpha val="14902"/>
                      </a:srgbClr>
                    </a:solidFill>
                  </a:tcPr>
                </a:tc>
                <a:tc>
                  <a:txBody>
                    <a:bodyPr/>
                    <a:lstStyle/>
                    <a:p>
                      <a:pPr marL="0" marR="0" algn="l">
                        <a:spcBef>
                          <a:spcPts val="0"/>
                        </a:spcBef>
                        <a:spcAft>
                          <a:spcPts val="1125"/>
                        </a:spcAft>
                      </a:pPr>
                      <a:r>
                        <a:rPr lang="en-US" sz="1400">
                          <a:solidFill>
                            <a:schemeClr val="tx1">
                              <a:lumMod val="85000"/>
                              <a:lumOff val="15000"/>
                            </a:schemeClr>
                          </a:solidFill>
                          <a:effectLst/>
                          <a:latin typeface="Helvetica"/>
                          <a:ea typeface="Aptos" panose="020B0004020202020204" pitchFamily="34" charset="0"/>
                          <a:cs typeface="Aptos" panose="020B0004020202020204" pitchFamily="34" charset="0"/>
                        </a:rPr>
                        <a:t>Prairie Ridge Integrated Behavioral Healthcare, 320 N. Eisenhower Ave. Mason City, IA</a:t>
                      </a:r>
                    </a:p>
                  </a:txBody>
                  <a:tcPr marL="165782" marR="99469" marT="99469" marB="99469">
                    <a:lnL w="38100" cap="flat" cmpd="sng" algn="ctr">
                      <a:solidFill>
                        <a:srgbClr val="FFFFFF"/>
                      </a:solidFill>
                      <a:prstDash val="solid"/>
                    </a:lnL>
                    <a:lnR w="38100" cap="flat" cmpd="sng" algn="ctr">
                      <a:noFill/>
                      <a:prstDash val="solid"/>
                    </a:lnR>
                    <a:lnT w="38100" cap="flat" cmpd="sng" algn="ctr">
                      <a:solidFill>
                        <a:srgbClr val="FFFFFF"/>
                      </a:solidFill>
                      <a:prstDash val="solid"/>
                    </a:lnT>
                    <a:lnB w="12700" cmpd="sng">
                      <a:noFill/>
                      <a:prstDash val="solid"/>
                    </a:lnB>
                    <a:solidFill>
                      <a:srgbClr val="878E8B">
                        <a:alpha val="14902"/>
                      </a:srgbClr>
                    </a:solidFill>
                  </a:tcPr>
                </a:tc>
                <a:extLst>
                  <a:ext uri="{0D108BD9-81ED-4DB2-BD59-A6C34878D82A}">
                    <a16:rowId xmlns:a16="http://schemas.microsoft.com/office/drawing/2014/main" val="2047815669"/>
                  </a:ext>
                </a:extLst>
              </a:tr>
            </a:tbl>
          </a:graphicData>
        </a:graphic>
      </p:graphicFrame>
    </p:spTree>
    <p:extLst>
      <p:ext uri="{BB962C8B-B14F-4D97-AF65-F5344CB8AC3E}">
        <p14:creationId xmlns:p14="http://schemas.microsoft.com/office/powerpoint/2010/main" val="26464046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A4B9F8-E3B9-A1ED-4D0E-C04205C5F154}"/>
              </a:ext>
            </a:extLst>
          </p:cNvPr>
          <p:cNvSpPr>
            <a:spLocks noGrp="1"/>
          </p:cNvSpPr>
          <p:nvPr>
            <p:ph type="title"/>
          </p:nvPr>
        </p:nvSpPr>
        <p:spPr>
          <a:xfrm>
            <a:off x="630936" y="256032"/>
            <a:ext cx="7879842" cy="1014984"/>
          </a:xfrm>
        </p:spPr>
        <p:txBody>
          <a:bodyPr anchor="b">
            <a:normAutofit/>
          </a:bodyPr>
          <a:lstStyle/>
          <a:p>
            <a:r>
              <a:rPr lang="en-US">
                <a:solidFill>
                  <a:schemeClr val="accent1"/>
                </a:solidFill>
              </a:rPr>
              <a:t>MPA Updates</a:t>
            </a: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1634502"/>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1538176"/>
            <a:ext cx="1405092"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6" name="Content Placeholder 2">
            <a:extLst>
              <a:ext uri="{FF2B5EF4-FFF2-40B4-BE49-F238E27FC236}">
                <a16:creationId xmlns:a16="http://schemas.microsoft.com/office/drawing/2014/main" id="{BFEE8997-964D-0CAA-00BB-2BE2C0B9E6EB}"/>
              </a:ext>
            </a:extLst>
          </p:cNvPr>
          <p:cNvGraphicFramePr>
            <a:graphicFrameLocks noGrp="1"/>
          </p:cNvGraphicFramePr>
          <p:nvPr>
            <p:ph idx="1"/>
            <p:extLst>
              <p:ext uri="{D42A27DB-BD31-4B8C-83A1-F6EECF244321}">
                <p14:modId xmlns:p14="http://schemas.microsoft.com/office/powerpoint/2010/main" val="3567260278"/>
              </p:ext>
            </p:extLst>
          </p:nvPr>
        </p:nvGraphicFramePr>
        <p:xfrm>
          <a:off x="647160" y="1842970"/>
          <a:ext cx="7984776" cy="43575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557903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50468D7-D069-80E5-1205-09B9062E3FB7}"/>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301F447-EEF7-48F5-AF73-7566EE7F64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D385A32-EF97-1BEF-1D76-21CDA6A61B5F}"/>
              </a:ext>
            </a:extLst>
          </p:cNvPr>
          <p:cNvSpPr>
            <a:spLocks noGrp="1"/>
          </p:cNvSpPr>
          <p:nvPr>
            <p:ph type="title"/>
          </p:nvPr>
        </p:nvSpPr>
        <p:spPr>
          <a:xfrm>
            <a:off x="630936" y="334644"/>
            <a:ext cx="7882128" cy="1076914"/>
          </a:xfrm>
        </p:spPr>
        <p:txBody>
          <a:bodyPr vert="horz" lIns="91440" tIns="45720" rIns="91440" bIns="45720" rtlCol="0" anchor="ctr">
            <a:normAutofit/>
          </a:bodyPr>
          <a:lstStyle/>
          <a:p>
            <a:r>
              <a:rPr lang="en-US" sz="3500" kern="1200">
                <a:solidFill>
                  <a:schemeClr val="tx1"/>
                </a:solidFill>
                <a:latin typeface="+mj-lt"/>
                <a:ea typeface="+mj-ea"/>
                <a:cs typeface="+mj-cs"/>
              </a:rPr>
              <a:t>Subcommittee Activities</a:t>
            </a:r>
          </a:p>
        </p:txBody>
      </p:sp>
      <p:sp>
        <p:nvSpPr>
          <p:cNvPr id="12" name="Rectangle 11">
            <a:extLst>
              <a:ext uri="{FF2B5EF4-FFF2-40B4-BE49-F238E27FC236}">
                <a16:creationId xmlns:a16="http://schemas.microsoft.com/office/drawing/2014/main" id="{F7117410-A2A4-4085-9ADC-46744551D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2079" y="0"/>
            <a:ext cx="7879842" cy="1913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4" name="Rectangle 13">
            <a:extLst>
              <a:ext uri="{FF2B5EF4-FFF2-40B4-BE49-F238E27FC236}">
                <a16:creationId xmlns:a16="http://schemas.microsoft.com/office/drawing/2014/main" id="{99F74EB5-E547-4FB4-95F5-BCC788F3C4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0936" y="1512994"/>
            <a:ext cx="787984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9CFF21EF-352C-C5D7-C891-3902EA7CA968}"/>
              </a:ext>
            </a:extLst>
          </p:cNvPr>
          <p:cNvSpPr>
            <a:spLocks noGrp="1"/>
          </p:cNvSpPr>
          <p:nvPr>
            <p:ph type="sldNum" sz="quarter" idx="12"/>
          </p:nvPr>
        </p:nvSpPr>
        <p:spPr>
          <a:xfrm>
            <a:off x="6537960" y="6356350"/>
            <a:ext cx="1975104" cy="365125"/>
          </a:xfrm>
        </p:spPr>
        <p:txBody>
          <a:bodyPr vert="horz" lIns="91440" tIns="45720" rIns="91440" bIns="45720" rtlCol="0" anchor="ctr">
            <a:normAutofit/>
          </a:bodyPr>
          <a:lstStyle/>
          <a:p>
            <a:pPr>
              <a:spcAft>
                <a:spcPts val="600"/>
              </a:spcAft>
            </a:pPr>
            <a:fld id="{060017E3-0CEB-4BA9-92AF-EFA2BF5396E5}" type="slidenum">
              <a:rPr lang="en-US" sz="1200">
                <a:solidFill>
                  <a:schemeClr val="tx1">
                    <a:lumMod val="50000"/>
                    <a:lumOff val="50000"/>
                  </a:schemeClr>
                </a:solidFill>
                <a:latin typeface="+mn-lt"/>
              </a:rPr>
              <a:pPr>
                <a:spcAft>
                  <a:spcPts val="600"/>
                </a:spcAft>
              </a:pPr>
              <a:t>13</a:t>
            </a:fld>
            <a:endParaRPr lang="en-US" sz="1200">
              <a:solidFill>
                <a:schemeClr val="tx1">
                  <a:lumMod val="50000"/>
                  <a:lumOff val="50000"/>
                </a:schemeClr>
              </a:solidFill>
              <a:latin typeface="+mn-lt"/>
            </a:endParaRPr>
          </a:p>
        </p:txBody>
      </p:sp>
      <p:graphicFrame>
        <p:nvGraphicFramePr>
          <p:cNvPr id="8" name="Content Placeholder 2">
            <a:extLst>
              <a:ext uri="{FF2B5EF4-FFF2-40B4-BE49-F238E27FC236}">
                <a16:creationId xmlns:a16="http://schemas.microsoft.com/office/drawing/2014/main" id="{C550E3CA-1BAC-52AA-85C3-5FA36AD1CEC2}"/>
              </a:ext>
            </a:extLst>
          </p:cNvPr>
          <p:cNvGraphicFramePr>
            <a:graphicFrameLocks noGrp="1"/>
          </p:cNvGraphicFramePr>
          <p:nvPr>
            <p:ph sz="half" idx="2"/>
            <p:extLst>
              <p:ext uri="{D42A27DB-BD31-4B8C-83A1-F6EECF244321}">
                <p14:modId xmlns:p14="http://schemas.microsoft.com/office/powerpoint/2010/main" val="400335161"/>
              </p:ext>
            </p:extLst>
          </p:nvPr>
        </p:nvGraphicFramePr>
        <p:xfrm>
          <a:off x="628650" y="1710307"/>
          <a:ext cx="7866316" cy="46301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478221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880350-6609-FFA0-C81B-8D08166494A2}"/>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9C0A528C-14D4-0871-3C1C-280E4111AD48}"/>
              </a:ext>
            </a:extLst>
          </p:cNvPr>
          <p:cNvSpPr/>
          <p:nvPr/>
        </p:nvSpPr>
        <p:spPr>
          <a:xfrm>
            <a:off x="0" y="0"/>
            <a:ext cx="9144000" cy="191028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57FFA5-D9F8-0F41-3ED9-8DB556832EDF}"/>
              </a:ext>
            </a:extLst>
          </p:cNvPr>
          <p:cNvSpPr>
            <a:spLocks noGrp="1"/>
          </p:cNvSpPr>
          <p:nvPr>
            <p:ph type="title"/>
          </p:nvPr>
        </p:nvSpPr>
        <p:spPr/>
        <p:txBody>
          <a:bodyPr/>
          <a:lstStyle/>
          <a:p>
            <a:pPr algn="ctr"/>
            <a:r>
              <a:rPr lang="en-US">
                <a:solidFill>
                  <a:schemeClr val="bg1"/>
                </a:solidFill>
              </a:rPr>
              <a:t>Subcommittees</a:t>
            </a:r>
          </a:p>
        </p:txBody>
      </p:sp>
      <p:sp>
        <p:nvSpPr>
          <p:cNvPr id="4" name="Slide Number Placeholder 3">
            <a:extLst>
              <a:ext uri="{FF2B5EF4-FFF2-40B4-BE49-F238E27FC236}">
                <a16:creationId xmlns:a16="http://schemas.microsoft.com/office/drawing/2014/main" id="{F946714F-719B-E034-D3B5-0C07EAE5FD4C}"/>
              </a:ext>
            </a:extLst>
          </p:cNvPr>
          <p:cNvSpPr>
            <a:spLocks noGrp="1"/>
          </p:cNvSpPr>
          <p:nvPr>
            <p:ph type="sldNum" sz="quarter" idx="12"/>
          </p:nvPr>
        </p:nvSpPr>
        <p:spPr/>
        <p:txBody>
          <a:bodyPr/>
          <a:lstStyle/>
          <a:p>
            <a:fld id="{060017E3-0CEB-4BA9-92AF-EFA2BF5396E5}" type="slidenum">
              <a:rPr lang="en-US" smtClean="0"/>
              <a:t>14</a:t>
            </a:fld>
            <a:endParaRPr lang="en-US"/>
          </a:p>
        </p:txBody>
      </p:sp>
      <p:graphicFrame>
        <p:nvGraphicFramePr>
          <p:cNvPr id="3" name="Diagram 2">
            <a:extLst>
              <a:ext uri="{FF2B5EF4-FFF2-40B4-BE49-F238E27FC236}">
                <a16:creationId xmlns:a16="http://schemas.microsoft.com/office/drawing/2014/main" id="{36C468A2-C10C-B397-B1B6-3C3D6783C575}"/>
              </a:ext>
            </a:extLst>
          </p:cNvPr>
          <p:cNvGraphicFramePr/>
          <p:nvPr>
            <p:extLst>
              <p:ext uri="{D42A27DB-BD31-4B8C-83A1-F6EECF244321}">
                <p14:modId xmlns:p14="http://schemas.microsoft.com/office/powerpoint/2010/main" val="2266585798"/>
              </p:ext>
            </p:extLst>
          </p:nvPr>
        </p:nvGraphicFramePr>
        <p:xfrm>
          <a:off x="287044" y="1692947"/>
          <a:ext cx="8569911" cy="47999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192396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9815A0-70F1-193E-5368-FA1776510F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7CD35A-597B-CCA7-1208-788F993C585E}"/>
              </a:ext>
            </a:extLst>
          </p:cNvPr>
          <p:cNvSpPr>
            <a:spLocks noGrp="1"/>
          </p:cNvSpPr>
          <p:nvPr>
            <p:ph type="title"/>
          </p:nvPr>
        </p:nvSpPr>
        <p:spPr>
          <a:xfrm>
            <a:off x="1143000" y="2281382"/>
            <a:ext cx="6858000" cy="2387600"/>
          </a:xfrm>
        </p:spPr>
        <p:txBody>
          <a:bodyPr vert="horz" lIns="91440" tIns="45720" rIns="91440" bIns="45720" rtlCol="0" anchor="b">
            <a:normAutofit/>
          </a:bodyPr>
          <a:lstStyle/>
          <a:p>
            <a:pPr algn="ctr" defTabSz="914400"/>
            <a:r>
              <a:rPr lang="en-US" kern="1200">
                <a:ea typeface="+mj-lt"/>
                <a:cs typeface="+mj-lt"/>
              </a:rPr>
              <a:t>Subcommittee Recommendations</a:t>
            </a:r>
            <a:endParaRPr lang="en-US">
              <a:ea typeface="+mj-lt"/>
              <a:cs typeface="+mj-lt"/>
            </a:endParaRPr>
          </a:p>
        </p:txBody>
      </p:sp>
      <p:sp>
        <p:nvSpPr>
          <p:cNvPr id="4" name="Slide Number Placeholder 3">
            <a:extLst>
              <a:ext uri="{FF2B5EF4-FFF2-40B4-BE49-F238E27FC236}">
                <a16:creationId xmlns:a16="http://schemas.microsoft.com/office/drawing/2014/main" id="{546CF067-C774-480A-5D73-FD68DC98D484}"/>
              </a:ext>
            </a:extLst>
          </p:cNvPr>
          <p:cNvSpPr>
            <a:spLocks noGrp="1"/>
          </p:cNvSpPr>
          <p:nvPr>
            <p:ph type="sldNum" sz="quarter" idx="12"/>
          </p:nvPr>
        </p:nvSpPr>
        <p:spPr>
          <a:xfrm>
            <a:off x="6457950" y="6492240"/>
            <a:ext cx="2057400" cy="365125"/>
          </a:xfrm>
        </p:spPr>
        <p:txBody>
          <a:bodyPr vert="horz" lIns="91440" tIns="45720" rIns="91440" bIns="45720" rtlCol="0" anchor="ctr">
            <a:normAutofit/>
          </a:bodyPr>
          <a:lstStyle/>
          <a:p>
            <a:pPr>
              <a:spcAft>
                <a:spcPts val="600"/>
              </a:spcAft>
            </a:pPr>
            <a:fld id="{060017E3-0CEB-4BA9-92AF-EFA2BF5396E5}" type="slidenum">
              <a:rPr lang="en-US" sz="1200" smtClean="0">
                <a:solidFill>
                  <a:schemeClr val="tx1">
                    <a:tint val="75000"/>
                  </a:schemeClr>
                </a:solidFill>
              </a:rPr>
              <a:pPr>
                <a:spcAft>
                  <a:spcPts val="600"/>
                </a:spcAft>
              </a:pPr>
              <a:t>15</a:t>
            </a:fld>
            <a:endParaRPr lang="en-US" sz="1200">
              <a:solidFill>
                <a:schemeClr val="tx1">
                  <a:tint val="75000"/>
                </a:schemeClr>
              </a:solidFill>
            </a:endParaRPr>
          </a:p>
        </p:txBody>
      </p:sp>
      <p:pic>
        <p:nvPicPr>
          <p:cNvPr id="5" name="Graphic 4" descr="Checkmark with solid fill">
            <a:extLst>
              <a:ext uri="{FF2B5EF4-FFF2-40B4-BE49-F238E27FC236}">
                <a16:creationId xmlns:a16="http://schemas.microsoft.com/office/drawing/2014/main" id="{B0363022-9E07-0FEB-8C13-415338DAC17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114799" y="2235200"/>
            <a:ext cx="1124527" cy="1124527"/>
          </a:xfrm>
          <a:prstGeom prst="rect">
            <a:avLst/>
          </a:prstGeom>
        </p:spPr>
      </p:pic>
    </p:spTree>
    <p:extLst>
      <p:ext uri="{BB962C8B-B14F-4D97-AF65-F5344CB8AC3E}">
        <p14:creationId xmlns:p14="http://schemas.microsoft.com/office/powerpoint/2010/main" val="40429365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4CB9772-62F6-22D2-4EF3-08FD675385EB}"/>
            </a:ext>
          </a:extLst>
        </p:cNvPr>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Rectangle 22">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6A50FF72-CFC4-1908-2BD0-1933CB74AC5E}"/>
              </a:ext>
            </a:extLst>
          </p:cNvPr>
          <p:cNvSpPr/>
          <p:nvPr/>
        </p:nvSpPr>
        <p:spPr>
          <a:xfrm>
            <a:off x="-9" y="0"/>
            <a:ext cx="3028377" cy="686813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4209586-BE13-2EE2-15EC-5035FE9B588B}"/>
              </a:ext>
            </a:extLst>
          </p:cNvPr>
          <p:cNvSpPr>
            <a:spLocks noGrp="1"/>
          </p:cNvSpPr>
          <p:nvPr>
            <p:ph type="title"/>
          </p:nvPr>
        </p:nvSpPr>
        <p:spPr>
          <a:xfrm>
            <a:off x="439858" y="1683756"/>
            <a:ext cx="2336449" cy="2396359"/>
          </a:xfrm>
        </p:spPr>
        <p:txBody>
          <a:bodyPr vert="horz" lIns="91440" tIns="45720" rIns="91440" bIns="45720" rtlCol="0" anchor="b">
            <a:normAutofit/>
          </a:bodyPr>
          <a:lstStyle/>
          <a:p>
            <a:pPr algn="r"/>
            <a:r>
              <a:rPr lang="en-US" sz="3200" kern="1200">
                <a:solidFill>
                  <a:srgbClr val="FFFFFF"/>
                </a:solidFill>
                <a:latin typeface="+mj-lt"/>
                <a:ea typeface="+mj-ea"/>
                <a:cs typeface="+mj-cs"/>
              </a:rPr>
              <a:t>Plan for Discussion</a:t>
            </a:r>
          </a:p>
        </p:txBody>
      </p:sp>
      <p:sp>
        <p:nvSpPr>
          <p:cNvPr id="5" name="Slide Number Placeholder 4">
            <a:extLst>
              <a:ext uri="{FF2B5EF4-FFF2-40B4-BE49-F238E27FC236}">
                <a16:creationId xmlns:a16="http://schemas.microsoft.com/office/drawing/2014/main" id="{A6B65FAD-6FEB-9A60-DBD6-C86A4E74222C}"/>
              </a:ext>
            </a:extLst>
          </p:cNvPr>
          <p:cNvSpPr>
            <a:spLocks noGrp="1"/>
          </p:cNvSpPr>
          <p:nvPr>
            <p:ph type="sldNum" sz="quarter" idx="12"/>
          </p:nvPr>
        </p:nvSpPr>
        <p:spPr>
          <a:xfrm>
            <a:off x="8778240" y="6455664"/>
            <a:ext cx="336042" cy="365125"/>
          </a:xfrm>
        </p:spPr>
        <p:txBody>
          <a:bodyPr vert="horz" lIns="91440" tIns="45720" rIns="91440" bIns="45720" rtlCol="0" anchor="ctr">
            <a:normAutofit/>
          </a:bodyPr>
          <a:lstStyle/>
          <a:p>
            <a:pPr>
              <a:spcAft>
                <a:spcPts val="600"/>
              </a:spcAft>
            </a:pPr>
            <a:fld id="{060017E3-0CEB-4BA9-92AF-EFA2BF5396E5}" type="slidenum">
              <a:rPr lang="en-US" sz="1000">
                <a:solidFill>
                  <a:schemeClr val="tx1">
                    <a:lumMod val="50000"/>
                    <a:lumOff val="50000"/>
                  </a:schemeClr>
                </a:solidFill>
                <a:latin typeface="+mn-lt"/>
              </a:rPr>
              <a:pPr>
                <a:spcAft>
                  <a:spcPts val="600"/>
                </a:spcAft>
              </a:pPr>
              <a:t>16</a:t>
            </a:fld>
            <a:endParaRPr lang="en-US" sz="1000">
              <a:solidFill>
                <a:schemeClr val="tx1">
                  <a:lumMod val="50000"/>
                  <a:lumOff val="50000"/>
                </a:schemeClr>
              </a:solidFill>
              <a:latin typeface="+mn-lt"/>
            </a:endParaRPr>
          </a:p>
        </p:txBody>
      </p:sp>
      <p:graphicFrame>
        <p:nvGraphicFramePr>
          <p:cNvPr id="10" name="Content Placeholder 6">
            <a:extLst>
              <a:ext uri="{FF2B5EF4-FFF2-40B4-BE49-F238E27FC236}">
                <a16:creationId xmlns:a16="http://schemas.microsoft.com/office/drawing/2014/main" id="{B4D6F981-BB05-D66A-20F9-03A48F62076D}"/>
              </a:ext>
            </a:extLst>
          </p:cNvPr>
          <p:cNvGraphicFramePr>
            <a:graphicFrameLocks noGrp="1"/>
          </p:cNvGraphicFramePr>
          <p:nvPr>
            <p:ph sz="half" idx="2"/>
            <p:extLst>
              <p:ext uri="{D42A27DB-BD31-4B8C-83A1-F6EECF244321}">
                <p14:modId xmlns:p14="http://schemas.microsoft.com/office/powerpoint/2010/main" val="424523022"/>
              </p:ext>
            </p:extLst>
          </p:nvPr>
        </p:nvGraphicFramePr>
        <p:xfrm>
          <a:off x="3678789" y="750440"/>
          <a:ext cx="5000124"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722357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SmartArt Placeholder 7">
            <a:extLst>
              <a:ext uri="{FF2B5EF4-FFF2-40B4-BE49-F238E27FC236}">
                <a16:creationId xmlns:a16="http://schemas.microsoft.com/office/drawing/2014/main" id="{DDA925EB-B1B8-297E-5045-26EE60562F46}"/>
              </a:ext>
            </a:extLst>
          </p:cNvPr>
          <p:cNvGraphicFramePr>
            <a:graphicFrameLocks noGrp="1"/>
          </p:cNvGraphicFramePr>
          <p:nvPr>
            <p:ph type="dgm" sz="quarter" idx="4294967295"/>
            <p:extLst>
              <p:ext uri="{D42A27DB-BD31-4B8C-83A1-F6EECF244321}">
                <p14:modId xmlns:p14="http://schemas.microsoft.com/office/powerpoint/2010/main" val="2560018538"/>
              </p:ext>
            </p:extLst>
          </p:nvPr>
        </p:nvGraphicFramePr>
        <p:xfrm>
          <a:off x="545937" y="1341476"/>
          <a:ext cx="8052126" cy="4538330"/>
        </p:xfrm>
        <a:graphic>
          <a:graphicData uri="http://schemas.openxmlformats.org/drawingml/2006/table">
            <a:tbl>
              <a:tblPr firstRow="1" firstCol="1" bandRow="1">
                <a:tableStyleId>{21E4AEA4-8DFA-4A89-87EB-49C32662AFE0}</a:tableStyleId>
              </a:tblPr>
              <a:tblGrid>
                <a:gridCol w="1539687">
                  <a:extLst>
                    <a:ext uri="{9D8B030D-6E8A-4147-A177-3AD203B41FA5}">
                      <a16:colId xmlns:a16="http://schemas.microsoft.com/office/drawing/2014/main" val="2895337537"/>
                    </a:ext>
                  </a:extLst>
                </a:gridCol>
                <a:gridCol w="1835262">
                  <a:extLst>
                    <a:ext uri="{9D8B030D-6E8A-4147-A177-3AD203B41FA5}">
                      <a16:colId xmlns:a16="http://schemas.microsoft.com/office/drawing/2014/main" val="1310733412"/>
                    </a:ext>
                  </a:extLst>
                </a:gridCol>
                <a:gridCol w="4677177">
                  <a:extLst>
                    <a:ext uri="{9D8B030D-6E8A-4147-A177-3AD203B41FA5}">
                      <a16:colId xmlns:a16="http://schemas.microsoft.com/office/drawing/2014/main" val="1548890746"/>
                    </a:ext>
                  </a:extLst>
                </a:gridCol>
              </a:tblGrid>
              <a:tr h="455459">
                <a:tc>
                  <a:txBody>
                    <a:bodyPr/>
                    <a:lstStyle/>
                    <a:p>
                      <a:pPr marL="57150" marR="0" algn="ctr">
                        <a:lnSpc>
                          <a:spcPct val="107000"/>
                        </a:lnSpc>
                        <a:spcBef>
                          <a:spcPts val="0"/>
                        </a:spcBef>
                        <a:spcAft>
                          <a:spcPts val="0"/>
                        </a:spcAft>
                      </a:pPr>
                      <a:r>
                        <a:rPr lang="en-US" sz="1600">
                          <a:effectLst/>
                        </a:rPr>
                        <a:t>Goal # 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435" marR="8435" marT="8435" marB="8435"/>
                </a:tc>
                <a:tc>
                  <a:txBody>
                    <a:bodyPr/>
                    <a:lstStyle/>
                    <a:p>
                      <a:pPr marL="57150" marR="0" algn="ctr">
                        <a:lnSpc>
                          <a:spcPct val="107000"/>
                        </a:lnSpc>
                        <a:spcBef>
                          <a:spcPts val="0"/>
                        </a:spcBef>
                        <a:spcAft>
                          <a:spcPts val="0"/>
                        </a:spcAft>
                      </a:pPr>
                      <a:r>
                        <a:rPr lang="en-US" sz="1600">
                          <a:effectLst/>
                        </a:rPr>
                        <a:t>Recommendation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435" marR="8435" marT="8435" marB="8435"/>
                </a:tc>
                <a:tc>
                  <a:txBody>
                    <a:bodyPr/>
                    <a:lstStyle/>
                    <a:p>
                      <a:pPr marL="57150" marR="0" algn="ctr">
                        <a:lnSpc>
                          <a:spcPct val="107000"/>
                        </a:lnSpc>
                        <a:spcBef>
                          <a:spcPts val="0"/>
                        </a:spcBef>
                        <a:spcAft>
                          <a:spcPts val="0"/>
                        </a:spcAft>
                      </a:pPr>
                      <a:r>
                        <a:rPr lang="en-US" sz="1600">
                          <a:effectLst/>
                        </a:rPr>
                        <a:t>Strategy/Initiative</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435" marR="8435" marT="8435" marB="8435"/>
                </a:tc>
                <a:extLst>
                  <a:ext uri="{0D108BD9-81ED-4DB2-BD59-A6C34878D82A}">
                    <a16:rowId xmlns:a16="http://schemas.microsoft.com/office/drawing/2014/main" val="2742013371"/>
                  </a:ext>
                </a:extLst>
              </a:tr>
              <a:tr h="4082871">
                <a:tc>
                  <a:txBody>
                    <a:bodyPr/>
                    <a:lstStyle/>
                    <a:p>
                      <a:pPr marL="57150" marR="0">
                        <a:lnSpc>
                          <a:spcPct val="107000"/>
                        </a:lnSpc>
                        <a:spcBef>
                          <a:spcPts val="0"/>
                        </a:spcBef>
                        <a:spcAft>
                          <a:spcPts val="0"/>
                        </a:spcAft>
                      </a:pPr>
                      <a:r>
                        <a:rPr lang="en-US" sz="1600" b="1" kern="1200">
                          <a:solidFill>
                            <a:schemeClr val="lt1"/>
                          </a:solidFill>
                          <a:effectLst/>
                        </a:rPr>
                        <a:t>Iowa’s Aging and Disability services system meets the physical health, mental health, support and independent living needs of Iowans and their families.</a:t>
                      </a:r>
                      <a:endParaRPr lang="en-US" sz="1600" b="1">
                        <a:effectLst/>
                        <a:latin typeface="Calibri" panose="020F0502020204030204" pitchFamily="34" charset="0"/>
                        <a:ea typeface="Calibri" panose="020F0502020204030204" pitchFamily="34" charset="0"/>
                        <a:cs typeface="Times New Roman" panose="02020603050405020304" pitchFamily="18" charset="0"/>
                      </a:endParaRPr>
                    </a:p>
                  </a:txBody>
                  <a:tcPr marL="8435" marR="8435" marT="8435" marB="8435"/>
                </a:tc>
                <a:tc>
                  <a:txBody>
                    <a:bodyPr/>
                    <a:lstStyle/>
                    <a:p>
                      <a:pPr marL="171450" indent="-171450">
                        <a:buFont typeface="Arial" panose="020B0604020202020204" pitchFamily="34" charset="0"/>
                        <a:buChar char="•"/>
                      </a:pPr>
                      <a:r>
                        <a:rPr lang="en-US" sz="1600" b="0" kern="1200">
                          <a:solidFill>
                            <a:schemeClr val="dk1"/>
                          </a:solidFill>
                          <a:effectLst/>
                        </a:rPr>
                        <a:t>Ensure broad incorporation of,  support and services for Iowans with disabilities (including but not limited to those from Mental Health, Developmental and Intellectual Disabilities and Brain Injuries) across their lifetimes.</a:t>
                      </a:r>
                      <a:endParaRPr lang="en-US" sz="1600" kern="1200">
                        <a:solidFill>
                          <a:schemeClr val="dk1"/>
                        </a:solidFill>
                        <a:effectLst/>
                        <a:latin typeface="+mn-lt"/>
                        <a:ea typeface="+mn-ea"/>
                        <a:cs typeface="+mn-cs"/>
                      </a:endParaRPr>
                    </a:p>
                  </a:txBody>
                  <a:tcPr marL="8435" marR="8435" marT="8435" marB="8435"/>
                </a:tc>
                <a:tc>
                  <a:txBody>
                    <a:bodyPr/>
                    <a:lstStyle/>
                    <a:p>
                      <a:pPr marL="285750" lvl="0" indent="-285750">
                        <a:buFont typeface="Arial" panose="020B0604020202020204" pitchFamily="34" charset="0"/>
                        <a:buChar char="•"/>
                      </a:pPr>
                      <a:r>
                        <a:rPr lang="en-US" sz="1600" b="0" kern="1200">
                          <a:solidFill>
                            <a:schemeClr val="dk1"/>
                          </a:solidFill>
                          <a:effectLst/>
                        </a:rPr>
                        <a:t>Include existing MH/DS regional expertise in the current (2024) process of planning and system design / re-design. </a:t>
                      </a:r>
                    </a:p>
                    <a:p>
                      <a:pPr marL="0" lvl="0" indent="0">
                        <a:buFont typeface="Arial" panose="020B0604020202020204" pitchFamily="34" charset="0"/>
                        <a:buNone/>
                      </a:pPr>
                      <a:endParaRPr lang="en-US" sz="1600" b="0" kern="1200">
                        <a:solidFill>
                          <a:schemeClr val="dk1"/>
                        </a:solidFill>
                        <a:effectLst/>
                      </a:endParaRPr>
                    </a:p>
                    <a:p>
                      <a:pPr marL="285750" lvl="0" indent="-285750">
                        <a:buFont typeface="Arial" panose="020B0604020202020204" pitchFamily="34" charset="0"/>
                        <a:buChar char="•"/>
                      </a:pPr>
                      <a:r>
                        <a:rPr lang="en-US" sz="1600" b="0" u="none" strike="noStrike" kern="1200">
                          <a:solidFill>
                            <a:schemeClr val="dk1"/>
                          </a:solidFill>
                          <a:effectLst/>
                          <a:latin typeface="+mn-lt"/>
                          <a:ea typeface="+mn-ea"/>
                          <a:cs typeface="+mn-cs"/>
                        </a:rPr>
                        <a:t>Establish ongoing workgroups of Aging (older Iowans) and MH/DS/BI professionals to support re-design transition.</a:t>
                      </a:r>
                      <a:endParaRPr lang="en-US" sz="1600" b="0" u="none" strike="noStrike" kern="1200">
                        <a:solidFill>
                          <a:schemeClr val="dk1"/>
                        </a:solidFill>
                        <a:effectLst/>
                        <a:latin typeface="Arial"/>
                        <a:ea typeface="+mn-ea"/>
                        <a:cs typeface="+mn-cs"/>
                      </a:endParaRPr>
                    </a:p>
                  </a:txBody>
                  <a:tcPr marL="8435" marR="8435" marT="8435" marB="8435"/>
                </a:tc>
                <a:extLst>
                  <a:ext uri="{0D108BD9-81ED-4DB2-BD59-A6C34878D82A}">
                    <a16:rowId xmlns:a16="http://schemas.microsoft.com/office/drawing/2014/main" val="2385514238"/>
                  </a:ext>
                </a:extLst>
              </a:tr>
            </a:tbl>
          </a:graphicData>
        </a:graphic>
      </p:graphicFrame>
      <p:sp>
        <p:nvSpPr>
          <p:cNvPr id="3" name="Rectangle 2">
            <a:extLst>
              <a:ext uri="{FF2B5EF4-FFF2-40B4-BE49-F238E27FC236}">
                <a16:creationId xmlns:a16="http://schemas.microsoft.com/office/drawing/2014/main" id="{7A5E5432-0CD5-E792-9644-328F5DCCF3D6}"/>
              </a:ext>
            </a:extLst>
          </p:cNvPr>
          <p:cNvSpPr/>
          <p:nvPr/>
        </p:nvSpPr>
        <p:spPr>
          <a:xfrm>
            <a:off x="0" y="466437"/>
            <a:ext cx="9144000" cy="736551"/>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solidFill>
                  <a:schemeClr val="bg1"/>
                </a:solidFill>
              </a:rPr>
              <a:t>Aging in Place– Goal 1</a:t>
            </a:r>
          </a:p>
        </p:txBody>
      </p:sp>
    </p:spTree>
    <p:extLst>
      <p:ext uri="{BB962C8B-B14F-4D97-AF65-F5344CB8AC3E}">
        <p14:creationId xmlns:p14="http://schemas.microsoft.com/office/powerpoint/2010/main" val="17802479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SmartArt Placeholder 7">
            <a:extLst>
              <a:ext uri="{FF2B5EF4-FFF2-40B4-BE49-F238E27FC236}">
                <a16:creationId xmlns:a16="http://schemas.microsoft.com/office/drawing/2014/main" id="{DDA925EB-B1B8-297E-5045-26EE60562F46}"/>
              </a:ext>
            </a:extLst>
          </p:cNvPr>
          <p:cNvGraphicFramePr>
            <a:graphicFrameLocks noGrp="1"/>
          </p:cNvGraphicFramePr>
          <p:nvPr>
            <p:ph type="dgm" sz="quarter" idx="4294967295"/>
            <p:extLst>
              <p:ext uri="{D42A27DB-BD31-4B8C-83A1-F6EECF244321}">
                <p14:modId xmlns:p14="http://schemas.microsoft.com/office/powerpoint/2010/main" val="3016735517"/>
              </p:ext>
            </p:extLst>
          </p:nvPr>
        </p:nvGraphicFramePr>
        <p:xfrm>
          <a:off x="545937" y="1341477"/>
          <a:ext cx="8052126" cy="5017918"/>
        </p:xfrm>
        <a:graphic>
          <a:graphicData uri="http://schemas.openxmlformats.org/drawingml/2006/table">
            <a:tbl>
              <a:tblPr firstRow="1" firstCol="1" bandRow="1">
                <a:tableStyleId>{21E4AEA4-8DFA-4A89-87EB-49C32662AFE0}</a:tableStyleId>
              </a:tblPr>
              <a:tblGrid>
                <a:gridCol w="1539687">
                  <a:extLst>
                    <a:ext uri="{9D8B030D-6E8A-4147-A177-3AD203B41FA5}">
                      <a16:colId xmlns:a16="http://schemas.microsoft.com/office/drawing/2014/main" val="2895337537"/>
                    </a:ext>
                  </a:extLst>
                </a:gridCol>
                <a:gridCol w="1835262">
                  <a:extLst>
                    <a:ext uri="{9D8B030D-6E8A-4147-A177-3AD203B41FA5}">
                      <a16:colId xmlns:a16="http://schemas.microsoft.com/office/drawing/2014/main" val="1310733412"/>
                    </a:ext>
                  </a:extLst>
                </a:gridCol>
                <a:gridCol w="4677177">
                  <a:extLst>
                    <a:ext uri="{9D8B030D-6E8A-4147-A177-3AD203B41FA5}">
                      <a16:colId xmlns:a16="http://schemas.microsoft.com/office/drawing/2014/main" val="1548890746"/>
                    </a:ext>
                  </a:extLst>
                </a:gridCol>
              </a:tblGrid>
              <a:tr h="422974">
                <a:tc>
                  <a:txBody>
                    <a:bodyPr/>
                    <a:lstStyle/>
                    <a:p>
                      <a:pPr marL="57150" marR="0" algn="ctr">
                        <a:lnSpc>
                          <a:spcPct val="107000"/>
                        </a:lnSpc>
                        <a:spcBef>
                          <a:spcPts val="0"/>
                        </a:spcBef>
                        <a:spcAft>
                          <a:spcPts val="0"/>
                        </a:spcAft>
                      </a:pPr>
                      <a:r>
                        <a:rPr lang="en-US" sz="1600">
                          <a:effectLst/>
                        </a:rPr>
                        <a:t>Goal # 2</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435" marR="8435" marT="8435" marB="8435"/>
                </a:tc>
                <a:tc>
                  <a:txBody>
                    <a:bodyPr/>
                    <a:lstStyle/>
                    <a:p>
                      <a:pPr marL="57150" marR="0" algn="ctr">
                        <a:lnSpc>
                          <a:spcPct val="107000"/>
                        </a:lnSpc>
                        <a:spcBef>
                          <a:spcPts val="0"/>
                        </a:spcBef>
                        <a:spcAft>
                          <a:spcPts val="0"/>
                        </a:spcAft>
                      </a:pPr>
                      <a:r>
                        <a:rPr lang="en-US" sz="1600">
                          <a:effectLst/>
                        </a:rPr>
                        <a:t>Recommendation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435" marR="8435" marT="8435" marB="8435"/>
                </a:tc>
                <a:tc>
                  <a:txBody>
                    <a:bodyPr/>
                    <a:lstStyle/>
                    <a:p>
                      <a:pPr marL="57150" marR="0" algn="ctr">
                        <a:lnSpc>
                          <a:spcPct val="107000"/>
                        </a:lnSpc>
                        <a:spcBef>
                          <a:spcPts val="0"/>
                        </a:spcBef>
                        <a:spcAft>
                          <a:spcPts val="0"/>
                        </a:spcAft>
                      </a:pPr>
                      <a:r>
                        <a:rPr lang="en-US" sz="1600">
                          <a:effectLst/>
                        </a:rPr>
                        <a:t>Strategy/Initiative</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435" marR="8435" marT="8435" marB="8435"/>
                </a:tc>
                <a:extLst>
                  <a:ext uri="{0D108BD9-81ED-4DB2-BD59-A6C34878D82A}">
                    <a16:rowId xmlns:a16="http://schemas.microsoft.com/office/drawing/2014/main" val="2742013371"/>
                  </a:ext>
                </a:extLst>
              </a:tr>
              <a:tr h="2506600">
                <a:tc rowSpan="2">
                  <a:txBody>
                    <a:bodyPr/>
                    <a:lstStyle/>
                    <a:p>
                      <a:pPr marL="57150" marR="0">
                        <a:lnSpc>
                          <a:spcPct val="107000"/>
                        </a:lnSpc>
                        <a:spcBef>
                          <a:spcPts val="0"/>
                        </a:spcBef>
                        <a:spcAft>
                          <a:spcPts val="0"/>
                        </a:spcAft>
                      </a:pPr>
                      <a:r>
                        <a:rPr lang="en-US" sz="1600" b="1" kern="1200">
                          <a:solidFill>
                            <a:schemeClr val="lt1"/>
                          </a:solidFill>
                          <a:effectLst/>
                        </a:rPr>
                        <a:t>Healthcare</a:t>
                      </a:r>
                      <a:endParaRPr lang="en-US" sz="1600" b="1">
                        <a:effectLst/>
                        <a:latin typeface="Calibri" panose="020F0502020204030204" pitchFamily="34" charset="0"/>
                        <a:ea typeface="Calibri" panose="020F0502020204030204" pitchFamily="34" charset="0"/>
                        <a:cs typeface="Times New Roman" panose="02020603050405020304" pitchFamily="18" charset="0"/>
                      </a:endParaRPr>
                    </a:p>
                  </a:txBody>
                  <a:tcPr marL="8435" marR="8435" marT="8435" marB="8435"/>
                </a:tc>
                <a:tc>
                  <a:txBody>
                    <a:bodyPr/>
                    <a:lstStyle/>
                    <a:p>
                      <a:pPr marL="171450" indent="-171450">
                        <a:buFont typeface="Arial" panose="020B0604020202020204" pitchFamily="34" charset="0"/>
                        <a:buChar char="•"/>
                      </a:pPr>
                      <a:r>
                        <a:rPr lang="en-US" sz="1600" b="0" kern="1200">
                          <a:solidFill>
                            <a:schemeClr val="dk1"/>
                          </a:solidFill>
                          <a:effectLst/>
                        </a:rPr>
                        <a:t>Increase physical, mental, social, and psychological health among Iowa aging and disability communities.</a:t>
                      </a:r>
                      <a:endParaRPr lang="en-US" sz="1600" kern="1200">
                        <a:solidFill>
                          <a:schemeClr val="dk1"/>
                        </a:solidFill>
                        <a:effectLst/>
                        <a:latin typeface="+mn-lt"/>
                        <a:ea typeface="+mn-ea"/>
                        <a:cs typeface="+mn-cs"/>
                      </a:endParaRPr>
                    </a:p>
                  </a:txBody>
                  <a:tcPr marL="8435" marR="8435" marT="8435" marB="8435"/>
                </a:tc>
                <a:tc>
                  <a:txBody>
                    <a:bodyPr/>
                    <a:lstStyle/>
                    <a:p>
                      <a:pPr marL="285750" lvl="0" indent="-285750">
                        <a:buFont typeface="Arial" panose="020B0604020202020204" pitchFamily="34" charset="0"/>
                        <a:buChar char="•"/>
                      </a:pPr>
                      <a:r>
                        <a:rPr lang="en-US" sz="1600" b="0" kern="1200">
                          <a:solidFill>
                            <a:schemeClr val="dk1"/>
                          </a:solidFill>
                          <a:effectLst/>
                        </a:rPr>
                        <a:t>Increase accessibility, availability, accessibility, affordability, appropriateness and acceptability of physical, social and psychological services and supports via:</a:t>
                      </a:r>
                    </a:p>
                    <a:p>
                      <a:pPr marL="742950" lvl="1" indent="-285750">
                        <a:buFont typeface="Courier New" panose="02070309020205020404" pitchFamily="49" charset="0"/>
                        <a:buChar char="o"/>
                      </a:pPr>
                      <a:r>
                        <a:rPr lang="en-US" sz="1600" b="0" kern="1200">
                          <a:solidFill>
                            <a:schemeClr val="dk1"/>
                          </a:solidFill>
                          <a:effectLst/>
                        </a:rPr>
                        <a:t>Online / virtual / phone-based services, support and guidance.</a:t>
                      </a:r>
                    </a:p>
                    <a:p>
                      <a:pPr marL="742950" lvl="1" indent="-285750">
                        <a:buFont typeface="Courier New" panose="02070309020205020404" pitchFamily="49" charset="0"/>
                        <a:buChar char="o"/>
                      </a:pPr>
                      <a:r>
                        <a:rPr lang="en-US" sz="1600" b="0" kern="1200">
                          <a:solidFill>
                            <a:schemeClr val="dk1"/>
                          </a:solidFill>
                          <a:effectLst/>
                        </a:rPr>
                        <a:t>Access and affordability of devices and connectivity (broadband).</a:t>
                      </a:r>
                    </a:p>
                    <a:p>
                      <a:pPr marL="742950" lvl="1" indent="-285750">
                        <a:buFont typeface="Courier New" panose="02070309020205020404" pitchFamily="49" charset="0"/>
                        <a:buChar char="o"/>
                      </a:pPr>
                      <a:r>
                        <a:rPr lang="en-US" sz="1600" b="0" kern="1200">
                          <a:solidFill>
                            <a:schemeClr val="dk1"/>
                          </a:solidFill>
                          <a:effectLst/>
                        </a:rPr>
                        <a:t>In-home adaptive technology (i.e., voice activated connectivity, information, and emergency response).</a:t>
                      </a:r>
                    </a:p>
                  </a:txBody>
                  <a:tcPr marL="8435" marR="8435" marT="8435" marB="8435"/>
                </a:tc>
                <a:extLst>
                  <a:ext uri="{0D108BD9-81ED-4DB2-BD59-A6C34878D82A}">
                    <a16:rowId xmlns:a16="http://schemas.microsoft.com/office/drawing/2014/main" val="2385514238"/>
                  </a:ext>
                </a:extLst>
              </a:tr>
              <a:tr h="1895834">
                <a:tc vMerge="1">
                  <a:txBody>
                    <a:bodyPr/>
                    <a:lstStyle/>
                    <a:p>
                      <a:endParaRPr lang="en-US"/>
                    </a:p>
                  </a:txBody>
                  <a:tcPr/>
                </a:tc>
                <a:tc>
                  <a:txBody>
                    <a:bodyPr/>
                    <a:lstStyle/>
                    <a:p>
                      <a:pPr marL="171450" indent="-171450">
                        <a:buFont typeface="Arial" panose="020B0604020202020204" pitchFamily="34" charset="0"/>
                        <a:buChar char="•"/>
                      </a:pPr>
                      <a:r>
                        <a:rPr lang="en-US" sz="1600" kern="1200">
                          <a:solidFill>
                            <a:schemeClr val="dk1"/>
                          </a:solidFill>
                          <a:effectLst/>
                          <a:latin typeface="+mn-lt"/>
                          <a:ea typeface="+mn-ea"/>
                          <a:cs typeface="+mn-cs"/>
                        </a:rPr>
                        <a:t>Increase access to primary and specialized health physical and mental health care</a:t>
                      </a:r>
                    </a:p>
                  </a:txBody>
                  <a:tcPr marL="8435" marR="8435" marT="8435" marB="8435"/>
                </a:tc>
                <a:tc>
                  <a:txBody>
                    <a:bodyPr/>
                    <a:lstStyle/>
                    <a:p>
                      <a:pPr marL="285750" lvl="0" indent="-285750">
                        <a:buFont typeface="Arial" panose="020B0604020202020204" pitchFamily="34" charset="0"/>
                        <a:buChar char="•"/>
                      </a:pPr>
                      <a:r>
                        <a:rPr lang="en-US" sz="1600" b="0" u="none" strike="noStrike" kern="1200">
                          <a:solidFill>
                            <a:schemeClr val="dk1"/>
                          </a:solidFill>
                          <a:effectLst/>
                          <a:latin typeface="Arial"/>
                          <a:ea typeface="+mn-ea"/>
                          <a:cs typeface="+mn-cs"/>
                        </a:rPr>
                        <a:t>Support incentives for training, recruitment, and retention health care professionals.</a:t>
                      </a:r>
                    </a:p>
                  </a:txBody>
                  <a:tcPr marL="8435" marR="8435" marT="8435" marB="8435"/>
                </a:tc>
                <a:extLst>
                  <a:ext uri="{0D108BD9-81ED-4DB2-BD59-A6C34878D82A}">
                    <a16:rowId xmlns:a16="http://schemas.microsoft.com/office/drawing/2014/main" val="2155421956"/>
                  </a:ext>
                </a:extLst>
              </a:tr>
            </a:tbl>
          </a:graphicData>
        </a:graphic>
      </p:graphicFrame>
      <p:sp>
        <p:nvSpPr>
          <p:cNvPr id="3" name="Rectangle 2">
            <a:extLst>
              <a:ext uri="{FF2B5EF4-FFF2-40B4-BE49-F238E27FC236}">
                <a16:creationId xmlns:a16="http://schemas.microsoft.com/office/drawing/2014/main" id="{7A5E5432-0CD5-E792-9644-328F5DCCF3D6}"/>
              </a:ext>
            </a:extLst>
          </p:cNvPr>
          <p:cNvSpPr/>
          <p:nvPr/>
        </p:nvSpPr>
        <p:spPr>
          <a:xfrm>
            <a:off x="0" y="466437"/>
            <a:ext cx="9144000" cy="736551"/>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solidFill>
                  <a:schemeClr val="bg1"/>
                </a:solidFill>
              </a:rPr>
              <a:t>Aging in Place– Goal 2</a:t>
            </a:r>
          </a:p>
        </p:txBody>
      </p:sp>
    </p:spTree>
    <p:extLst>
      <p:ext uri="{BB962C8B-B14F-4D97-AF65-F5344CB8AC3E}">
        <p14:creationId xmlns:p14="http://schemas.microsoft.com/office/powerpoint/2010/main" val="17109497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SmartArt Placeholder 7">
            <a:extLst>
              <a:ext uri="{FF2B5EF4-FFF2-40B4-BE49-F238E27FC236}">
                <a16:creationId xmlns:a16="http://schemas.microsoft.com/office/drawing/2014/main" id="{DDA925EB-B1B8-297E-5045-26EE60562F46}"/>
              </a:ext>
            </a:extLst>
          </p:cNvPr>
          <p:cNvGraphicFramePr>
            <a:graphicFrameLocks noGrp="1"/>
          </p:cNvGraphicFramePr>
          <p:nvPr>
            <p:ph type="dgm" sz="quarter" idx="4294967295"/>
            <p:extLst>
              <p:ext uri="{D42A27DB-BD31-4B8C-83A1-F6EECF244321}">
                <p14:modId xmlns:p14="http://schemas.microsoft.com/office/powerpoint/2010/main" val="1589836932"/>
              </p:ext>
            </p:extLst>
          </p:nvPr>
        </p:nvGraphicFramePr>
        <p:xfrm>
          <a:off x="545937" y="1341477"/>
          <a:ext cx="8052126" cy="4828964"/>
        </p:xfrm>
        <a:graphic>
          <a:graphicData uri="http://schemas.openxmlformats.org/drawingml/2006/table">
            <a:tbl>
              <a:tblPr firstRow="1" firstCol="1" bandRow="1">
                <a:tableStyleId>{21E4AEA4-8DFA-4A89-87EB-49C32662AFE0}</a:tableStyleId>
              </a:tblPr>
              <a:tblGrid>
                <a:gridCol w="1539687">
                  <a:extLst>
                    <a:ext uri="{9D8B030D-6E8A-4147-A177-3AD203B41FA5}">
                      <a16:colId xmlns:a16="http://schemas.microsoft.com/office/drawing/2014/main" val="2895337537"/>
                    </a:ext>
                  </a:extLst>
                </a:gridCol>
                <a:gridCol w="1835262">
                  <a:extLst>
                    <a:ext uri="{9D8B030D-6E8A-4147-A177-3AD203B41FA5}">
                      <a16:colId xmlns:a16="http://schemas.microsoft.com/office/drawing/2014/main" val="1310733412"/>
                    </a:ext>
                  </a:extLst>
                </a:gridCol>
                <a:gridCol w="4677177">
                  <a:extLst>
                    <a:ext uri="{9D8B030D-6E8A-4147-A177-3AD203B41FA5}">
                      <a16:colId xmlns:a16="http://schemas.microsoft.com/office/drawing/2014/main" val="1548890746"/>
                    </a:ext>
                  </a:extLst>
                </a:gridCol>
              </a:tblGrid>
              <a:tr h="422974">
                <a:tc>
                  <a:txBody>
                    <a:bodyPr/>
                    <a:lstStyle/>
                    <a:p>
                      <a:pPr marL="57150" marR="0" algn="ctr">
                        <a:lnSpc>
                          <a:spcPct val="107000"/>
                        </a:lnSpc>
                        <a:spcBef>
                          <a:spcPts val="0"/>
                        </a:spcBef>
                        <a:spcAft>
                          <a:spcPts val="0"/>
                        </a:spcAft>
                      </a:pPr>
                      <a:r>
                        <a:rPr lang="en-US" sz="1600">
                          <a:effectLst/>
                        </a:rPr>
                        <a:t>Goal # 2</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435" marR="8435" marT="8435" marB="8435"/>
                </a:tc>
                <a:tc>
                  <a:txBody>
                    <a:bodyPr/>
                    <a:lstStyle/>
                    <a:p>
                      <a:pPr marL="57150" marR="0" algn="ctr">
                        <a:lnSpc>
                          <a:spcPct val="107000"/>
                        </a:lnSpc>
                        <a:spcBef>
                          <a:spcPts val="0"/>
                        </a:spcBef>
                        <a:spcAft>
                          <a:spcPts val="0"/>
                        </a:spcAft>
                      </a:pPr>
                      <a:r>
                        <a:rPr lang="en-US" sz="1600">
                          <a:effectLst/>
                        </a:rPr>
                        <a:t>Recommendation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435" marR="8435" marT="8435" marB="8435"/>
                </a:tc>
                <a:tc>
                  <a:txBody>
                    <a:bodyPr/>
                    <a:lstStyle/>
                    <a:p>
                      <a:pPr marL="57150" marR="0" algn="ctr">
                        <a:lnSpc>
                          <a:spcPct val="107000"/>
                        </a:lnSpc>
                        <a:spcBef>
                          <a:spcPts val="0"/>
                        </a:spcBef>
                        <a:spcAft>
                          <a:spcPts val="0"/>
                        </a:spcAft>
                      </a:pPr>
                      <a:r>
                        <a:rPr lang="en-US" sz="1600">
                          <a:effectLst/>
                        </a:rPr>
                        <a:t>Strategy/Initiative</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435" marR="8435" marT="8435" marB="8435"/>
                </a:tc>
                <a:extLst>
                  <a:ext uri="{0D108BD9-81ED-4DB2-BD59-A6C34878D82A}">
                    <a16:rowId xmlns:a16="http://schemas.microsoft.com/office/drawing/2014/main" val="2742013371"/>
                  </a:ext>
                </a:extLst>
              </a:tr>
              <a:tr h="2506600">
                <a:tc>
                  <a:txBody>
                    <a:bodyPr/>
                    <a:lstStyle/>
                    <a:p>
                      <a:pPr marL="57150" marR="0">
                        <a:lnSpc>
                          <a:spcPct val="107000"/>
                        </a:lnSpc>
                        <a:spcBef>
                          <a:spcPts val="0"/>
                        </a:spcBef>
                        <a:spcAft>
                          <a:spcPts val="0"/>
                        </a:spcAft>
                      </a:pPr>
                      <a:r>
                        <a:rPr lang="en-US" sz="1600" b="1" kern="1200">
                          <a:solidFill>
                            <a:schemeClr val="lt1"/>
                          </a:solidFill>
                          <a:effectLst/>
                        </a:rPr>
                        <a:t>Healthcare</a:t>
                      </a:r>
                      <a:endParaRPr lang="en-US" sz="1600" b="1">
                        <a:effectLst/>
                        <a:latin typeface="Calibri" panose="020F0502020204030204" pitchFamily="34" charset="0"/>
                        <a:ea typeface="Calibri" panose="020F0502020204030204" pitchFamily="34" charset="0"/>
                        <a:cs typeface="Times New Roman" panose="02020603050405020304" pitchFamily="18" charset="0"/>
                      </a:endParaRPr>
                    </a:p>
                  </a:txBody>
                  <a:tcPr marL="8435" marR="8435" marT="8435" marB="8435"/>
                </a:tc>
                <a:tc>
                  <a:txBody>
                    <a:bodyPr/>
                    <a:lstStyle/>
                    <a:p>
                      <a:pPr marL="171450" indent="-171450">
                        <a:buFont typeface="Arial" panose="020B0604020202020204" pitchFamily="34" charset="0"/>
                        <a:buChar char="•"/>
                      </a:pPr>
                      <a:r>
                        <a:rPr lang="en-US" sz="1600" b="0" kern="1200">
                          <a:solidFill>
                            <a:schemeClr val="dk1"/>
                          </a:solidFill>
                          <a:effectLst/>
                        </a:rPr>
                        <a:t>Increase number of available, local direct support staff (a workforce issue). This is an urgently and increasingly needed for available, accessible, effective and  coordinated, person/centered service access.</a:t>
                      </a:r>
                      <a:endParaRPr lang="en-US" sz="1600" kern="1200">
                        <a:solidFill>
                          <a:schemeClr val="dk1"/>
                        </a:solidFill>
                        <a:effectLst/>
                        <a:latin typeface="+mn-lt"/>
                        <a:ea typeface="+mn-ea"/>
                        <a:cs typeface="+mn-cs"/>
                      </a:endParaRPr>
                    </a:p>
                  </a:txBody>
                  <a:tcPr marL="8435" marR="8435" marT="8435" marB="8435"/>
                </a:tc>
                <a:tc>
                  <a:txBody>
                    <a:bodyPr/>
                    <a:lstStyle/>
                    <a:p>
                      <a:pPr marL="285750" lvl="0" indent="-285750">
                        <a:buFont typeface="Arial" panose="020B0604020202020204" pitchFamily="34" charset="0"/>
                        <a:buChar char="•"/>
                      </a:pPr>
                      <a:r>
                        <a:rPr lang="en-US" sz="1600" b="0" kern="1200">
                          <a:solidFill>
                            <a:schemeClr val="dk1"/>
                          </a:solidFill>
                          <a:effectLst/>
                        </a:rPr>
                        <a:t>Deploy incentives for recruitment and retention of direct support staff including  competitive wages and training taking into account demographic and economic factors in rural Iowa via:</a:t>
                      </a:r>
                    </a:p>
                    <a:p>
                      <a:pPr marL="742950" lvl="1" indent="-285750">
                        <a:buFont typeface="Courier New" panose="02070309020205020404" pitchFamily="49" charset="0"/>
                        <a:buChar char="o"/>
                      </a:pPr>
                      <a:r>
                        <a:rPr lang="en-US" sz="1600" b="0" kern="1200">
                          <a:solidFill>
                            <a:schemeClr val="dk1"/>
                          </a:solidFill>
                          <a:effectLst/>
                        </a:rPr>
                        <a:t>Targeting specific groups of potential direct service workers such as recruitment of new immigrants.</a:t>
                      </a:r>
                    </a:p>
                    <a:p>
                      <a:pPr marL="742950" lvl="1" indent="-285750">
                        <a:buFont typeface="Courier New" panose="02070309020205020404" pitchFamily="49" charset="0"/>
                        <a:buChar char="o"/>
                      </a:pPr>
                      <a:r>
                        <a:rPr lang="en-US" sz="1600" b="0" kern="1200">
                          <a:solidFill>
                            <a:schemeClr val="dk1"/>
                          </a:solidFill>
                          <a:effectLst/>
                        </a:rPr>
                        <a:t>Support communities in welcoming potentially increasingly diverse direct service workforce.  .</a:t>
                      </a:r>
                    </a:p>
                    <a:p>
                      <a:pPr marL="742950" lvl="1" indent="-285750">
                        <a:buFont typeface="Courier New" panose="02070309020205020404" pitchFamily="49" charset="0"/>
                        <a:buChar char="o"/>
                      </a:pPr>
                      <a:r>
                        <a:rPr lang="en-US" sz="1600" b="0" kern="1200">
                          <a:solidFill>
                            <a:schemeClr val="dk1"/>
                          </a:solidFill>
                          <a:effectLst/>
                        </a:rPr>
                        <a:t>Recruiting persons with disabilities and welcoming them into communities.</a:t>
                      </a:r>
                    </a:p>
                    <a:p>
                      <a:pPr marL="742950" lvl="1" indent="-285750">
                        <a:buFont typeface="Courier New" panose="02070309020205020404" pitchFamily="49" charset="0"/>
                        <a:buChar char="o"/>
                      </a:pPr>
                      <a:r>
                        <a:rPr lang="en-US" sz="1600" b="0" kern="1200">
                          <a:solidFill>
                            <a:schemeClr val="dk1"/>
                          </a:solidFill>
                          <a:effectLst/>
                        </a:rPr>
                        <a:t>Providing training, education and support for Direct Service Workforce considering diversity of culture, language and experience.</a:t>
                      </a:r>
                    </a:p>
                    <a:p>
                      <a:pPr marL="285750" lvl="0" indent="-285750">
                        <a:buFont typeface="Arial" panose="020B0604020202020204" pitchFamily="34" charset="0"/>
                        <a:buChar char="•"/>
                      </a:pPr>
                      <a:endParaRPr lang="en-US" sz="1600" b="0" kern="1200">
                        <a:solidFill>
                          <a:schemeClr val="dk1"/>
                        </a:solidFill>
                        <a:effectLst/>
                      </a:endParaRPr>
                    </a:p>
                  </a:txBody>
                  <a:tcPr marL="8435" marR="8435" marT="8435" marB="8435"/>
                </a:tc>
                <a:extLst>
                  <a:ext uri="{0D108BD9-81ED-4DB2-BD59-A6C34878D82A}">
                    <a16:rowId xmlns:a16="http://schemas.microsoft.com/office/drawing/2014/main" val="2385514238"/>
                  </a:ext>
                </a:extLst>
              </a:tr>
            </a:tbl>
          </a:graphicData>
        </a:graphic>
      </p:graphicFrame>
      <p:sp>
        <p:nvSpPr>
          <p:cNvPr id="3" name="Rectangle 2">
            <a:extLst>
              <a:ext uri="{FF2B5EF4-FFF2-40B4-BE49-F238E27FC236}">
                <a16:creationId xmlns:a16="http://schemas.microsoft.com/office/drawing/2014/main" id="{7A5E5432-0CD5-E792-9644-328F5DCCF3D6}"/>
              </a:ext>
            </a:extLst>
          </p:cNvPr>
          <p:cNvSpPr/>
          <p:nvPr/>
        </p:nvSpPr>
        <p:spPr>
          <a:xfrm>
            <a:off x="0" y="466437"/>
            <a:ext cx="9144000" cy="736551"/>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solidFill>
                  <a:schemeClr val="bg1"/>
                </a:solidFill>
              </a:rPr>
              <a:t>Aging in Place– Goal 2</a:t>
            </a:r>
          </a:p>
        </p:txBody>
      </p:sp>
    </p:spTree>
    <p:extLst>
      <p:ext uri="{BB962C8B-B14F-4D97-AF65-F5344CB8AC3E}">
        <p14:creationId xmlns:p14="http://schemas.microsoft.com/office/powerpoint/2010/main" val="11494773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SmartArt Placeholder 7">
            <a:extLst>
              <a:ext uri="{FF2B5EF4-FFF2-40B4-BE49-F238E27FC236}">
                <a16:creationId xmlns:a16="http://schemas.microsoft.com/office/drawing/2014/main" id="{DDA925EB-B1B8-297E-5045-26EE60562F46}"/>
              </a:ext>
            </a:extLst>
          </p:cNvPr>
          <p:cNvGraphicFramePr>
            <a:graphicFrameLocks noGrp="1"/>
          </p:cNvGraphicFramePr>
          <p:nvPr>
            <p:ph type="dgm" sz="quarter" idx="4294967295"/>
            <p:extLst>
              <p:ext uri="{D42A27DB-BD31-4B8C-83A1-F6EECF244321}">
                <p14:modId xmlns:p14="http://schemas.microsoft.com/office/powerpoint/2010/main" val="3508173045"/>
              </p:ext>
            </p:extLst>
          </p:nvPr>
        </p:nvGraphicFramePr>
        <p:xfrm>
          <a:off x="545937" y="1341477"/>
          <a:ext cx="8052126" cy="4524164"/>
        </p:xfrm>
        <a:graphic>
          <a:graphicData uri="http://schemas.openxmlformats.org/drawingml/2006/table">
            <a:tbl>
              <a:tblPr firstRow="1" firstCol="1" bandRow="1">
                <a:tableStyleId>{21E4AEA4-8DFA-4A89-87EB-49C32662AFE0}</a:tableStyleId>
              </a:tblPr>
              <a:tblGrid>
                <a:gridCol w="1539687">
                  <a:extLst>
                    <a:ext uri="{9D8B030D-6E8A-4147-A177-3AD203B41FA5}">
                      <a16:colId xmlns:a16="http://schemas.microsoft.com/office/drawing/2014/main" val="2895337537"/>
                    </a:ext>
                  </a:extLst>
                </a:gridCol>
                <a:gridCol w="1835262">
                  <a:extLst>
                    <a:ext uri="{9D8B030D-6E8A-4147-A177-3AD203B41FA5}">
                      <a16:colId xmlns:a16="http://schemas.microsoft.com/office/drawing/2014/main" val="1310733412"/>
                    </a:ext>
                  </a:extLst>
                </a:gridCol>
                <a:gridCol w="4677177">
                  <a:extLst>
                    <a:ext uri="{9D8B030D-6E8A-4147-A177-3AD203B41FA5}">
                      <a16:colId xmlns:a16="http://schemas.microsoft.com/office/drawing/2014/main" val="1548890746"/>
                    </a:ext>
                  </a:extLst>
                </a:gridCol>
              </a:tblGrid>
              <a:tr h="422974">
                <a:tc>
                  <a:txBody>
                    <a:bodyPr/>
                    <a:lstStyle/>
                    <a:p>
                      <a:pPr marL="57150" marR="0" algn="ctr">
                        <a:lnSpc>
                          <a:spcPct val="107000"/>
                        </a:lnSpc>
                        <a:spcBef>
                          <a:spcPts val="0"/>
                        </a:spcBef>
                        <a:spcAft>
                          <a:spcPts val="0"/>
                        </a:spcAft>
                      </a:pPr>
                      <a:r>
                        <a:rPr lang="en-US" sz="1600">
                          <a:effectLst/>
                        </a:rPr>
                        <a:t>Goal # 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435" marR="8435" marT="8435" marB="8435"/>
                </a:tc>
                <a:tc>
                  <a:txBody>
                    <a:bodyPr/>
                    <a:lstStyle/>
                    <a:p>
                      <a:pPr marL="57150" marR="0" algn="ctr">
                        <a:lnSpc>
                          <a:spcPct val="107000"/>
                        </a:lnSpc>
                        <a:spcBef>
                          <a:spcPts val="0"/>
                        </a:spcBef>
                        <a:spcAft>
                          <a:spcPts val="0"/>
                        </a:spcAft>
                      </a:pPr>
                      <a:r>
                        <a:rPr lang="en-US" sz="1600">
                          <a:effectLst/>
                        </a:rPr>
                        <a:t>Recommendation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435" marR="8435" marT="8435" marB="8435"/>
                </a:tc>
                <a:tc>
                  <a:txBody>
                    <a:bodyPr/>
                    <a:lstStyle/>
                    <a:p>
                      <a:pPr marL="57150" marR="0" algn="ctr">
                        <a:lnSpc>
                          <a:spcPct val="107000"/>
                        </a:lnSpc>
                        <a:spcBef>
                          <a:spcPts val="0"/>
                        </a:spcBef>
                        <a:spcAft>
                          <a:spcPts val="0"/>
                        </a:spcAft>
                      </a:pPr>
                      <a:r>
                        <a:rPr lang="en-US" sz="1600">
                          <a:effectLst/>
                        </a:rPr>
                        <a:t>Strategy/Initiative</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435" marR="8435" marT="8435" marB="8435"/>
                </a:tc>
                <a:extLst>
                  <a:ext uri="{0D108BD9-81ED-4DB2-BD59-A6C34878D82A}">
                    <a16:rowId xmlns:a16="http://schemas.microsoft.com/office/drawing/2014/main" val="2742013371"/>
                  </a:ext>
                </a:extLst>
              </a:tr>
              <a:tr h="2506600">
                <a:tc>
                  <a:txBody>
                    <a:bodyPr/>
                    <a:lstStyle/>
                    <a:p>
                      <a:pPr marL="57150" marR="0">
                        <a:lnSpc>
                          <a:spcPct val="107000"/>
                        </a:lnSpc>
                        <a:spcBef>
                          <a:spcPts val="0"/>
                        </a:spcBef>
                        <a:spcAft>
                          <a:spcPts val="0"/>
                        </a:spcAft>
                      </a:pPr>
                      <a:r>
                        <a:rPr lang="en-US" sz="1600" b="1" kern="1200">
                          <a:solidFill>
                            <a:schemeClr val="lt1"/>
                          </a:solidFill>
                          <a:effectLst/>
                        </a:rPr>
                        <a:t>Coordination of services and person-centered services</a:t>
                      </a:r>
                      <a:endParaRPr lang="en-US" sz="1600" b="1">
                        <a:effectLst/>
                        <a:latin typeface="Calibri" panose="020F0502020204030204" pitchFamily="34" charset="0"/>
                        <a:ea typeface="Calibri" panose="020F0502020204030204" pitchFamily="34" charset="0"/>
                        <a:cs typeface="Times New Roman" panose="02020603050405020304" pitchFamily="18" charset="0"/>
                      </a:endParaRPr>
                    </a:p>
                  </a:txBody>
                  <a:tcPr marL="8435" marR="8435" marT="8435" marB="8435"/>
                </a:tc>
                <a:tc>
                  <a:txBody>
                    <a:bodyPr/>
                    <a:lstStyle/>
                    <a:p>
                      <a:pPr marL="171450" indent="-171450">
                        <a:buFont typeface="Arial" panose="020B0604020202020204" pitchFamily="34" charset="0"/>
                        <a:buChar char="•"/>
                      </a:pPr>
                      <a:r>
                        <a:rPr lang="en-US" sz="1600" b="0" kern="1200">
                          <a:solidFill>
                            <a:schemeClr val="dk1"/>
                          </a:solidFill>
                          <a:effectLst/>
                        </a:rPr>
                        <a:t>Provide person/family-centered, rapid, relevant, and reliable access to information, services and supports (public and private..</a:t>
                      </a:r>
                      <a:endParaRPr lang="en-US" sz="1600" kern="1200">
                        <a:solidFill>
                          <a:schemeClr val="dk1"/>
                        </a:solidFill>
                        <a:effectLst/>
                        <a:latin typeface="+mn-lt"/>
                        <a:ea typeface="+mn-ea"/>
                        <a:cs typeface="+mn-cs"/>
                      </a:endParaRPr>
                    </a:p>
                  </a:txBody>
                  <a:tcPr marL="8435" marR="8435" marT="8435" marB="8435"/>
                </a:tc>
                <a:tc>
                  <a:txBody>
                    <a:bodyPr/>
                    <a:lstStyle/>
                    <a:p>
                      <a:pPr marL="285750" lvl="0" indent="-285750">
                        <a:buFont typeface="Arial" panose="020B0604020202020204" pitchFamily="34" charset="0"/>
                        <a:buChar char="•"/>
                      </a:pPr>
                      <a:r>
                        <a:rPr lang="en-US" sz="1400" b="0" kern="1200">
                          <a:solidFill>
                            <a:schemeClr val="dk1"/>
                          </a:solidFill>
                          <a:effectLst/>
                        </a:rPr>
                        <a:t>Engage in periodic assessment and documentation of services that exist statewide, regionally, locally and hyper-locally (i.e. a local food pantry).  Utilize a web-based platform for accessibility.  </a:t>
                      </a:r>
                    </a:p>
                    <a:p>
                      <a:pPr marL="285750" lvl="0" indent="-285750">
                        <a:buFont typeface="Arial" panose="020B0604020202020204" pitchFamily="34" charset="0"/>
                        <a:buChar char="•"/>
                      </a:pPr>
                      <a:endParaRPr lang="en-US" sz="1400" b="0" kern="1200">
                        <a:solidFill>
                          <a:schemeClr val="dk1"/>
                        </a:solidFill>
                        <a:effectLst/>
                      </a:endParaRPr>
                    </a:p>
                    <a:p>
                      <a:pPr marL="285750" lvl="0" indent="-285750">
                        <a:buFont typeface="Arial" panose="020B0604020202020204" pitchFamily="34" charset="0"/>
                        <a:buChar char="•"/>
                      </a:pPr>
                      <a:r>
                        <a:rPr lang="en-US" sz="1400" b="0" kern="1200">
                          <a:solidFill>
                            <a:schemeClr val="dk1"/>
                          </a:solidFill>
                          <a:effectLst/>
                        </a:rPr>
                        <a:t>Assess for gaps (service, financial, geographical, cultural, language, etc.) and use this information to inform continuous quality and quantity improvements.</a:t>
                      </a:r>
                    </a:p>
                    <a:p>
                      <a:pPr marL="285750" lvl="0" indent="-285750">
                        <a:buFont typeface="Arial" panose="020B0604020202020204" pitchFamily="34" charset="0"/>
                        <a:buChar char="•"/>
                      </a:pPr>
                      <a:endParaRPr lang="en-US" sz="1400" b="0" kern="1200">
                        <a:solidFill>
                          <a:schemeClr val="dk1"/>
                        </a:solidFill>
                        <a:effectLst/>
                      </a:endParaRPr>
                    </a:p>
                    <a:p>
                      <a:pPr marL="285750" lvl="0" indent="-285750">
                        <a:buFont typeface="Arial" panose="020B0604020202020204" pitchFamily="34" charset="0"/>
                        <a:buChar char="•"/>
                      </a:pPr>
                      <a:r>
                        <a:rPr lang="en-US" sz="1400" b="0" kern="1200">
                          <a:solidFill>
                            <a:schemeClr val="dk1"/>
                          </a:solidFill>
                          <a:effectLst/>
                        </a:rPr>
                        <a:t>Deploy regular, and refreshed efforts at awareness / marketing of service and support information, service coordination, access points, eligibility and system changes.  </a:t>
                      </a:r>
                    </a:p>
                    <a:p>
                      <a:pPr marL="285750" lvl="0" indent="-285750">
                        <a:buFont typeface="Arial" panose="020B0604020202020204" pitchFamily="34" charset="0"/>
                        <a:buChar char="•"/>
                      </a:pPr>
                      <a:endParaRPr lang="en-US" sz="1400" b="0" kern="1200">
                        <a:solidFill>
                          <a:schemeClr val="dk1"/>
                        </a:solidFill>
                        <a:effectLst/>
                      </a:endParaRPr>
                    </a:p>
                    <a:p>
                      <a:pPr marL="285750" lvl="0" indent="-285750">
                        <a:buFont typeface="Arial" panose="020B0604020202020204" pitchFamily="34" charset="0"/>
                        <a:buChar char="•"/>
                      </a:pPr>
                      <a:r>
                        <a:rPr lang="en-US" sz="1400" b="0" kern="1200">
                          <a:solidFill>
                            <a:schemeClr val="dk1"/>
                          </a:solidFill>
                          <a:effectLst/>
                        </a:rPr>
                        <a:t>Focus particularly on rural, minority, unserved, and underserved populations (including complex disabilities from such as dementia, brain injury, diabetes and others).</a:t>
                      </a:r>
                    </a:p>
                    <a:p>
                      <a:pPr marL="285750" lvl="0" indent="-285750">
                        <a:buFont typeface="Arial" panose="020B0604020202020204" pitchFamily="34" charset="0"/>
                        <a:buChar char="•"/>
                      </a:pPr>
                      <a:endParaRPr lang="en-US" sz="1600" b="0" kern="1200">
                        <a:solidFill>
                          <a:schemeClr val="dk1"/>
                        </a:solidFill>
                        <a:effectLst/>
                      </a:endParaRPr>
                    </a:p>
                  </a:txBody>
                  <a:tcPr marL="8435" marR="8435" marT="8435" marB="8435"/>
                </a:tc>
                <a:extLst>
                  <a:ext uri="{0D108BD9-81ED-4DB2-BD59-A6C34878D82A}">
                    <a16:rowId xmlns:a16="http://schemas.microsoft.com/office/drawing/2014/main" val="2385514238"/>
                  </a:ext>
                </a:extLst>
              </a:tr>
            </a:tbl>
          </a:graphicData>
        </a:graphic>
      </p:graphicFrame>
      <p:sp>
        <p:nvSpPr>
          <p:cNvPr id="3" name="Rectangle 2">
            <a:extLst>
              <a:ext uri="{FF2B5EF4-FFF2-40B4-BE49-F238E27FC236}">
                <a16:creationId xmlns:a16="http://schemas.microsoft.com/office/drawing/2014/main" id="{7A5E5432-0CD5-E792-9644-328F5DCCF3D6}"/>
              </a:ext>
            </a:extLst>
          </p:cNvPr>
          <p:cNvSpPr/>
          <p:nvPr/>
        </p:nvSpPr>
        <p:spPr>
          <a:xfrm>
            <a:off x="0" y="466437"/>
            <a:ext cx="9144000" cy="736551"/>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800">
                <a:solidFill>
                  <a:schemeClr val="bg1"/>
                </a:solidFill>
              </a:rPr>
              <a:t>Aging in Place– Goal 3 </a:t>
            </a:r>
          </a:p>
        </p:txBody>
      </p:sp>
    </p:spTree>
    <p:extLst>
      <p:ext uri="{BB962C8B-B14F-4D97-AF65-F5344CB8AC3E}">
        <p14:creationId xmlns:p14="http://schemas.microsoft.com/office/powerpoint/2010/main" val="30453568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SmartArt Placeholder 7">
            <a:extLst>
              <a:ext uri="{FF2B5EF4-FFF2-40B4-BE49-F238E27FC236}">
                <a16:creationId xmlns:a16="http://schemas.microsoft.com/office/drawing/2014/main" id="{DDA925EB-B1B8-297E-5045-26EE60562F46}"/>
              </a:ext>
            </a:extLst>
          </p:cNvPr>
          <p:cNvGraphicFramePr>
            <a:graphicFrameLocks noGrp="1"/>
          </p:cNvGraphicFramePr>
          <p:nvPr>
            <p:ph type="dgm" sz="quarter" idx="4294967295"/>
            <p:extLst>
              <p:ext uri="{D42A27DB-BD31-4B8C-83A1-F6EECF244321}">
                <p14:modId xmlns:p14="http://schemas.microsoft.com/office/powerpoint/2010/main" val="4242437276"/>
              </p:ext>
            </p:extLst>
          </p:nvPr>
        </p:nvGraphicFramePr>
        <p:xfrm>
          <a:off x="545937" y="1341477"/>
          <a:ext cx="8052126" cy="3853604"/>
        </p:xfrm>
        <a:graphic>
          <a:graphicData uri="http://schemas.openxmlformats.org/drawingml/2006/table">
            <a:tbl>
              <a:tblPr firstRow="1" firstCol="1" bandRow="1">
                <a:tableStyleId>{21E4AEA4-8DFA-4A89-87EB-49C32662AFE0}</a:tableStyleId>
              </a:tblPr>
              <a:tblGrid>
                <a:gridCol w="1539687">
                  <a:extLst>
                    <a:ext uri="{9D8B030D-6E8A-4147-A177-3AD203B41FA5}">
                      <a16:colId xmlns:a16="http://schemas.microsoft.com/office/drawing/2014/main" val="2895337537"/>
                    </a:ext>
                  </a:extLst>
                </a:gridCol>
                <a:gridCol w="1835262">
                  <a:extLst>
                    <a:ext uri="{9D8B030D-6E8A-4147-A177-3AD203B41FA5}">
                      <a16:colId xmlns:a16="http://schemas.microsoft.com/office/drawing/2014/main" val="1310733412"/>
                    </a:ext>
                  </a:extLst>
                </a:gridCol>
                <a:gridCol w="4677177">
                  <a:extLst>
                    <a:ext uri="{9D8B030D-6E8A-4147-A177-3AD203B41FA5}">
                      <a16:colId xmlns:a16="http://schemas.microsoft.com/office/drawing/2014/main" val="1548890746"/>
                    </a:ext>
                  </a:extLst>
                </a:gridCol>
              </a:tblGrid>
              <a:tr h="422974">
                <a:tc>
                  <a:txBody>
                    <a:bodyPr/>
                    <a:lstStyle/>
                    <a:p>
                      <a:pPr marL="57150" marR="0" algn="ctr">
                        <a:lnSpc>
                          <a:spcPct val="107000"/>
                        </a:lnSpc>
                        <a:spcBef>
                          <a:spcPts val="0"/>
                        </a:spcBef>
                        <a:spcAft>
                          <a:spcPts val="0"/>
                        </a:spcAft>
                      </a:pPr>
                      <a:r>
                        <a:rPr lang="en-US" sz="1600">
                          <a:effectLst/>
                        </a:rPr>
                        <a:t>Goal # 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435" marR="8435" marT="8435" marB="8435"/>
                </a:tc>
                <a:tc>
                  <a:txBody>
                    <a:bodyPr/>
                    <a:lstStyle/>
                    <a:p>
                      <a:pPr marL="57150" marR="0" algn="ctr">
                        <a:lnSpc>
                          <a:spcPct val="107000"/>
                        </a:lnSpc>
                        <a:spcBef>
                          <a:spcPts val="0"/>
                        </a:spcBef>
                        <a:spcAft>
                          <a:spcPts val="0"/>
                        </a:spcAft>
                      </a:pPr>
                      <a:r>
                        <a:rPr lang="en-US" sz="1600">
                          <a:effectLst/>
                        </a:rPr>
                        <a:t>Recommendation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435" marR="8435" marT="8435" marB="8435"/>
                </a:tc>
                <a:tc>
                  <a:txBody>
                    <a:bodyPr/>
                    <a:lstStyle/>
                    <a:p>
                      <a:pPr marL="57150" marR="0" algn="ctr">
                        <a:lnSpc>
                          <a:spcPct val="107000"/>
                        </a:lnSpc>
                        <a:spcBef>
                          <a:spcPts val="0"/>
                        </a:spcBef>
                        <a:spcAft>
                          <a:spcPts val="0"/>
                        </a:spcAft>
                      </a:pPr>
                      <a:r>
                        <a:rPr lang="en-US" sz="1600">
                          <a:effectLst/>
                        </a:rPr>
                        <a:t>Strategy/Initiative</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435" marR="8435" marT="8435" marB="8435"/>
                </a:tc>
                <a:extLst>
                  <a:ext uri="{0D108BD9-81ED-4DB2-BD59-A6C34878D82A}">
                    <a16:rowId xmlns:a16="http://schemas.microsoft.com/office/drawing/2014/main" val="2742013371"/>
                  </a:ext>
                </a:extLst>
              </a:tr>
              <a:tr h="2595900">
                <a:tc>
                  <a:txBody>
                    <a:bodyPr/>
                    <a:lstStyle/>
                    <a:p>
                      <a:pPr marL="57150" marR="0">
                        <a:lnSpc>
                          <a:spcPct val="107000"/>
                        </a:lnSpc>
                        <a:spcBef>
                          <a:spcPts val="0"/>
                        </a:spcBef>
                        <a:spcAft>
                          <a:spcPts val="0"/>
                        </a:spcAft>
                      </a:pPr>
                      <a:r>
                        <a:rPr lang="en-US" sz="1600" b="1" kern="1200">
                          <a:solidFill>
                            <a:schemeClr val="lt1"/>
                          </a:solidFill>
                          <a:effectLst/>
                        </a:rPr>
                        <a:t>Coordination of services and person-centered services</a:t>
                      </a:r>
                      <a:endParaRPr lang="en-US" sz="1600" b="1">
                        <a:effectLst/>
                        <a:latin typeface="Calibri" panose="020F0502020204030204" pitchFamily="34" charset="0"/>
                        <a:ea typeface="Calibri" panose="020F0502020204030204" pitchFamily="34" charset="0"/>
                        <a:cs typeface="Times New Roman" panose="02020603050405020304" pitchFamily="18" charset="0"/>
                      </a:endParaRPr>
                    </a:p>
                  </a:txBody>
                  <a:tcPr marL="8435" marR="8435" marT="8435" marB="8435"/>
                </a:tc>
                <a:tc>
                  <a:txBody>
                    <a:bodyPr/>
                    <a:lstStyle/>
                    <a:p>
                      <a:pPr marL="171450" indent="-171450">
                        <a:buFont typeface="Arial" panose="020B0604020202020204" pitchFamily="34" charset="0"/>
                        <a:buChar char="•"/>
                      </a:pPr>
                      <a:r>
                        <a:rPr lang="en-US" sz="1600" b="0" kern="1200">
                          <a:solidFill>
                            <a:schemeClr val="dk1"/>
                          </a:solidFill>
                          <a:effectLst/>
                        </a:rPr>
                        <a:t>Increase number of available, local direct support staff (a workforce issue).  </a:t>
                      </a:r>
                      <a:r>
                        <a:rPr lang="en-US" sz="1600" b="0" i="1" kern="1200">
                          <a:solidFill>
                            <a:schemeClr val="dk1"/>
                          </a:solidFill>
                          <a:effectLst/>
                        </a:rPr>
                        <a:t>This is an urgently and increasingly needed for available, accessible, effective and  coordinated, person/centered service access.</a:t>
                      </a:r>
                      <a:endParaRPr lang="en-US" sz="1600" i="1" kern="1200">
                        <a:solidFill>
                          <a:schemeClr val="dk1"/>
                        </a:solidFill>
                        <a:effectLst/>
                        <a:latin typeface="+mn-lt"/>
                        <a:ea typeface="+mn-ea"/>
                        <a:cs typeface="+mn-cs"/>
                      </a:endParaRPr>
                    </a:p>
                  </a:txBody>
                  <a:tcPr marL="8435" marR="8435" marT="8435" marB="8435"/>
                </a:tc>
                <a:tc>
                  <a:txBody>
                    <a:bodyPr/>
                    <a:lstStyle/>
                    <a:p>
                      <a:pPr marL="285750" lvl="0" indent="-285750">
                        <a:buFont typeface="Arial" panose="020B0604020202020204" pitchFamily="34" charset="0"/>
                        <a:buChar char="•"/>
                      </a:pPr>
                      <a:r>
                        <a:rPr lang="en-US" sz="1400" b="0" kern="1200">
                          <a:solidFill>
                            <a:schemeClr val="dk1"/>
                          </a:solidFill>
                          <a:effectLst/>
                        </a:rPr>
                        <a:t>Deploy incentives for recruitment and retention of direct support staff including  competitive wages and training taking into account demographic and economic factors in rural Iowa via:</a:t>
                      </a:r>
                    </a:p>
                    <a:p>
                      <a:pPr marL="742950" lvl="1" indent="-285750">
                        <a:buFont typeface="Courier New" panose="02070309020205020404" pitchFamily="49" charset="0"/>
                        <a:buChar char="o"/>
                      </a:pPr>
                      <a:r>
                        <a:rPr lang="en-US" sz="1400" b="0" kern="1200">
                          <a:solidFill>
                            <a:schemeClr val="dk1"/>
                          </a:solidFill>
                          <a:effectLst/>
                        </a:rPr>
                        <a:t>Targeting specific groups of potential direct service workers such as recruitment of new immigrants.</a:t>
                      </a:r>
                    </a:p>
                    <a:p>
                      <a:pPr marL="742950" lvl="1" indent="-285750">
                        <a:buFont typeface="Courier New" panose="02070309020205020404" pitchFamily="49" charset="0"/>
                        <a:buChar char="o"/>
                      </a:pPr>
                      <a:r>
                        <a:rPr lang="en-US" sz="1400" b="0" kern="1200">
                          <a:solidFill>
                            <a:schemeClr val="dk1"/>
                          </a:solidFill>
                          <a:effectLst/>
                        </a:rPr>
                        <a:t>Support communities in welcoming potentially increasingly diverse direct service workforce. </a:t>
                      </a:r>
                    </a:p>
                    <a:p>
                      <a:pPr marL="742950" lvl="1" indent="-285750">
                        <a:buFont typeface="Courier New" panose="02070309020205020404" pitchFamily="49" charset="0"/>
                        <a:buChar char="o"/>
                      </a:pPr>
                      <a:r>
                        <a:rPr lang="en-US" sz="1400" b="0" kern="1200">
                          <a:solidFill>
                            <a:schemeClr val="dk1"/>
                          </a:solidFill>
                          <a:effectLst/>
                        </a:rPr>
                        <a:t>Recruiting persons with disabilities and welcoming them into communities.</a:t>
                      </a:r>
                    </a:p>
                    <a:p>
                      <a:pPr marL="742950" lvl="1" indent="-285750">
                        <a:buFont typeface="Courier New" panose="02070309020205020404" pitchFamily="49" charset="0"/>
                        <a:buChar char="o"/>
                      </a:pPr>
                      <a:r>
                        <a:rPr lang="en-US" sz="1400" b="0" kern="1200">
                          <a:solidFill>
                            <a:schemeClr val="dk1"/>
                          </a:solidFill>
                          <a:effectLst/>
                        </a:rPr>
                        <a:t>Providing training, education and support for Direct Service Workforce considering diversity of culture, language and experience.</a:t>
                      </a:r>
                    </a:p>
                    <a:p>
                      <a:pPr marL="285750" lvl="0" indent="-285750">
                        <a:buFont typeface="Arial" panose="020B0604020202020204" pitchFamily="34" charset="0"/>
                        <a:buChar char="•"/>
                      </a:pPr>
                      <a:endParaRPr lang="en-US" sz="1600" b="0" kern="1200">
                        <a:solidFill>
                          <a:schemeClr val="dk1"/>
                        </a:solidFill>
                        <a:effectLst/>
                      </a:endParaRPr>
                    </a:p>
                  </a:txBody>
                  <a:tcPr marL="8435" marR="8435" marT="8435" marB="8435"/>
                </a:tc>
                <a:extLst>
                  <a:ext uri="{0D108BD9-81ED-4DB2-BD59-A6C34878D82A}">
                    <a16:rowId xmlns:a16="http://schemas.microsoft.com/office/drawing/2014/main" val="2385514238"/>
                  </a:ext>
                </a:extLst>
              </a:tr>
            </a:tbl>
          </a:graphicData>
        </a:graphic>
      </p:graphicFrame>
      <p:sp>
        <p:nvSpPr>
          <p:cNvPr id="3" name="Rectangle 2">
            <a:extLst>
              <a:ext uri="{FF2B5EF4-FFF2-40B4-BE49-F238E27FC236}">
                <a16:creationId xmlns:a16="http://schemas.microsoft.com/office/drawing/2014/main" id="{7A5E5432-0CD5-E792-9644-328F5DCCF3D6}"/>
              </a:ext>
            </a:extLst>
          </p:cNvPr>
          <p:cNvSpPr/>
          <p:nvPr/>
        </p:nvSpPr>
        <p:spPr>
          <a:xfrm>
            <a:off x="0" y="466437"/>
            <a:ext cx="9144000" cy="736551"/>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800">
                <a:solidFill>
                  <a:schemeClr val="bg1"/>
                </a:solidFill>
              </a:rPr>
              <a:t>Aging in Place– Goal 3 </a:t>
            </a:r>
          </a:p>
        </p:txBody>
      </p:sp>
    </p:spTree>
    <p:extLst>
      <p:ext uri="{BB962C8B-B14F-4D97-AF65-F5344CB8AC3E}">
        <p14:creationId xmlns:p14="http://schemas.microsoft.com/office/powerpoint/2010/main" val="1766486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SmartArt Placeholder 7">
            <a:extLst>
              <a:ext uri="{FF2B5EF4-FFF2-40B4-BE49-F238E27FC236}">
                <a16:creationId xmlns:a16="http://schemas.microsoft.com/office/drawing/2014/main" id="{DDA925EB-B1B8-297E-5045-26EE60562F46}"/>
              </a:ext>
            </a:extLst>
          </p:cNvPr>
          <p:cNvGraphicFramePr>
            <a:graphicFrameLocks noGrp="1"/>
          </p:cNvGraphicFramePr>
          <p:nvPr>
            <p:ph type="dgm" sz="quarter" idx="4294967295"/>
            <p:extLst>
              <p:ext uri="{D42A27DB-BD31-4B8C-83A1-F6EECF244321}">
                <p14:modId xmlns:p14="http://schemas.microsoft.com/office/powerpoint/2010/main" val="1545435743"/>
              </p:ext>
            </p:extLst>
          </p:nvPr>
        </p:nvGraphicFramePr>
        <p:xfrm>
          <a:off x="545937" y="1341477"/>
          <a:ext cx="8052126" cy="4297194"/>
        </p:xfrm>
        <a:graphic>
          <a:graphicData uri="http://schemas.openxmlformats.org/drawingml/2006/table">
            <a:tbl>
              <a:tblPr firstRow="1" firstCol="1" bandRow="1">
                <a:tableStyleId>{21E4AEA4-8DFA-4A89-87EB-49C32662AFE0}</a:tableStyleId>
              </a:tblPr>
              <a:tblGrid>
                <a:gridCol w="1539687">
                  <a:extLst>
                    <a:ext uri="{9D8B030D-6E8A-4147-A177-3AD203B41FA5}">
                      <a16:colId xmlns:a16="http://schemas.microsoft.com/office/drawing/2014/main" val="2895337537"/>
                    </a:ext>
                  </a:extLst>
                </a:gridCol>
                <a:gridCol w="1835262">
                  <a:extLst>
                    <a:ext uri="{9D8B030D-6E8A-4147-A177-3AD203B41FA5}">
                      <a16:colId xmlns:a16="http://schemas.microsoft.com/office/drawing/2014/main" val="1310733412"/>
                    </a:ext>
                  </a:extLst>
                </a:gridCol>
                <a:gridCol w="4677177">
                  <a:extLst>
                    <a:ext uri="{9D8B030D-6E8A-4147-A177-3AD203B41FA5}">
                      <a16:colId xmlns:a16="http://schemas.microsoft.com/office/drawing/2014/main" val="1548890746"/>
                    </a:ext>
                  </a:extLst>
                </a:gridCol>
              </a:tblGrid>
              <a:tr h="422974">
                <a:tc>
                  <a:txBody>
                    <a:bodyPr/>
                    <a:lstStyle/>
                    <a:p>
                      <a:pPr marL="57150" marR="0" algn="ctr">
                        <a:lnSpc>
                          <a:spcPct val="107000"/>
                        </a:lnSpc>
                        <a:spcBef>
                          <a:spcPts val="0"/>
                        </a:spcBef>
                        <a:spcAft>
                          <a:spcPts val="0"/>
                        </a:spcAft>
                      </a:pPr>
                      <a:r>
                        <a:rPr lang="en-US" sz="1600">
                          <a:effectLst/>
                        </a:rPr>
                        <a:t>Goal # 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435" marR="8435" marT="8435" marB="8435"/>
                </a:tc>
                <a:tc>
                  <a:txBody>
                    <a:bodyPr/>
                    <a:lstStyle/>
                    <a:p>
                      <a:pPr marL="57150" marR="0" algn="ctr">
                        <a:lnSpc>
                          <a:spcPct val="107000"/>
                        </a:lnSpc>
                        <a:spcBef>
                          <a:spcPts val="0"/>
                        </a:spcBef>
                        <a:spcAft>
                          <a:spcPts val="0"/>
                        </a:spcAft>
                      </a:pPr>
                      <a:r>
                        <a:rPr lang="en-US" sz="1600">
                          <a:effectLst/>
                        </a:rPr>
                        <a:t>Recommendation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435" marR="8435" marT="8435" marB="8435"/>
                </a:tc>
                <a:tc>
                  <a:txBody>
                    <a:bodyPr/>
                    <a:lstStyle/>
                    <a:p>
                      <a:pPr marL="57150" marR="0" algn="ctr">
                        <a:lnSpc>
                          <a:spcPct val="107000"/>
                        </a:lnSpc>
                        <a:spcBef>
                          <a:spcPts val="0"/>
                        </a:spcBef>
                        <a:spcAft>
                          <a:spcPts val="0"/>
                        </a:spcAft>
                      </a:pPr>
                      <a:r>
                        <a:rPr lang="en-US" sz="1600">
                          <a:effectLst/>
                        </a:rPr>
                        <a:t>Strategy/Initiative</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435" marR="8435" marT="8435" marB="8435"/>
                </a:tc>
                <a:extLst>
                  <a:ext uri="{0D108BD9-81ED-4DB2-BD59-A6C34878D82A}">
                    <a16:rowId xmlns:a16="http://schemas.microsoft.com/office/drawing/2014/main" val="2742013371"/>
                  </a:ext>
                </a:extLst>
              </a:tr>
              <a:tr h="1662790">
                <a:tc rowSpan="2">
                  <a:txBody>
                    <a:bodyPr/>
                    <a:lstStyle/>
                    <a:p>
                      <a:pPr marL="57150" marR="0">
                        <a:lnSpc>
                          <a:spcPct val="107000"/>
                        </a:lnSpc>
                        <a:spcBef>
                          <a:spcPts val="0"/>
                        </a:spcBef>
                        <a:spcAft>
                          <a:spcPts val="0"/>
                        </a:spcAft>
                      </a:pPr>
                      <a:r>
                        <a:rPr lang="en-US" sz="1600" b="1" kern="1200">
                          <a:solidFill>
                            <a:schemeClr val="lt1"/>
                          </a:solidFill>
                          <a:effectLst/>
                        </a:rPr>
                        <a:t>Coordination of services and person-centered services</a:t>
                      </a:r>
                      <a:endParaRPr lang="en-US" sz="1600" b="1">
                        <a:effectLst/>
                        <a:latin typeface="Calibri" panose="020F0502020204030204" pitchFamily="34" charset="0"/>
                        <a:ea typeface="Calibri" panose="020F0502020204030204" pitchFamily="34" charset="0"/>
                        <a:cs typeface="Times New Roman" panose="02020603050405020304" pitchFamily="18" charset="0"/>
                      </a:endParaRPr>
                    </a:p>
                  </a:txBody>
                  <a:tcPr marL="8435" marR="8435" marT="8435" marB="8435"/>
                </a:tc>
                <a:tc>
                  <a:txBody>
                    <a:bodyPr/>
                    <a:lstStyle/>
                    <a:p>
                      <a:pPr marL="171450" indent="-171450">
                        <a:buFont typeface="Arial" panose="020B0604020202020204" pitchFamily="34" charset="0"/>
                        <a:buChar char="•"/>
                      </a:pPr>
                      <a:r>
                        <a:rPr lang="en-US" sz="1800" b="0" kern="1200">
                          <a:solidFill>
                            <a:schemeClr val="dk1"/>
                          </a:solidFill>
                          <a:effectLst/>
                        </a:rPr>
                        <a:t>Ensure collaboration of services to older Iowans and to Iowans with disabilities</a:t>
                      </a:r>
                      <a:endParaRPr lang="en-US" sz="1800" i="1" kern="1200">
                        <a:solidFill>
                          <a:schemeClr val="dk1"/>
                        </a:solidFill>
                        <a:effectLst/>
                        <a:latin typeface="+mn-lt"/>
                        <a:ea typeface="+mn-ea"/>
                        <a:cs typeface="+mn-cs"/>
                      </a:endParaRPr>
                    </a:p>
                  </a:txBody>
                  <a:tcPr marL="8435" marR="8435" marT="8435" marB="8435"/>
                </a:tc>
                <a:tc>
                  <a:txBody>
                    <a:bodyPr/>
                    <a:lstStyle/>
                    <a:p>
                      <a:pPr marL="285750" lvl="0" indent="-285750">
                        <a:buFont typeface="Arial" panose="020B0604020202020204" pitchFamily="34" charset="0"/>
                        <a:buChar char="•"/>
                      </a:pPr>
                      <a:r>
                        <a:rPr lang="en-US" sz="1800" b="0" kern="1200">
                          <a:solidFill>
                            <a:schemeClr val="dk1"/>
                          </a:solidFill>
                          <a:effectLst/>
                        </a:rPr>
                        <a:t>Deploy cross training between these two previously more independent systems/efforts (aging and disability services)  to maximize capacity, communication, collaboration </a:t>
                      </a:r>
                    </a:p>
                  </a:txBody>
                  <a:tcPr marL="8435" marR="8435" marT="8435" marB="8435"/>
                </a:tc>
                <a:extLst>
                  <a:ext uri="{0D108BD9-81ED-4DB2-BD59-A6C34878D82A}">
                    <a16:rowId xmlns:a16="http://schemas.microsoft.com/office/drawing/2014/main" val="2385514238"/>
                  </a:ext>
                </a:extLst>
              </a:tr>
              <a:tr h="1297950">
                <a:tc vMerge="1">
                  <a:txBody>
                    <a:bodyPr/>
                    <a:lstStyle/>
                    <a:p>
                      <a:endParaRPr lang="en-US"/>
                    </a:p>
                  </a:txBody>
                  <a:tcPr/>
                </a:tc>
                <a:tc>
                  <a:txBody>
                    <a:bodyPr/>
                    <a:lstStyle/>
                    <a:p>
                      <a:pPr marL="171450" indent="-171450">
                        <a:buFont typeface="Arial" panose="020B0604020202020204" pitchFamily="34" charset="0"/>
                        <a:buChar char="•"/>
                      </a:pPr>
                      <a:r>
                        <a:rPr lang="en-US" sz="1800" i="0" kern="1200">
                          <a:solidFill>
                            <a:schemeClr val="dk1"/>
                          </a:solidFill>
                          <a:effectLst/>
                          <a:latin typeface="+mn-lt"/>
                          <a:ea typeface="+mn-ea"/>
                          <a:cs typeface="+mn-cs"/>
                        </a:rPr>
                        <a:t>Enhance a DHHS practice culture of Person and Family Centered Service Provision</a:t>
                      </a:r>
                      <a:r>
                        <a:rPr lang="en-US" sz="1800" i="1" kern="1200">
                          <a:solidFill>
                            <a:schemeClr val="dk1"/>
                          </a:solidFill>
                          <a:effectLst/>
                          <a:latin typeface="+mn-lt"/>
                          <a:ea typeface="+mn-ea"/>
                          <a:cs typeface="+mn-cs"/>
                        </a:rPr>
                        <a:t>.</a:t>
                      </a:r>
                    </a:p>
                  </a:txBody>
                  <a:tcPr marL="8435" marR="8435" marT="8435" marB="8435"/>
                </a:tc>
                <a:tc>
                  <a:txBody>
                    <a:bodyPr/>
                    <a:lstStyle/>
                    <a:p>
                      <a:pPr marL="285750" indent="-285750">
                        <a:buFont typeface="Arial" panose="020B0604020202020204" pitchFamily="34" charset="0"/>
                        <a:buChar char="•"/>
                      </a:pPr>
                      <a:r>
                        <a:rPr lang="en-US" sz="1800" b="0" kern="1200">
                          <a:solidFill>
                            <a:schemeClr val="dk1"/>
                          </a:solidFill>
                          <a:effectLst/>
                        </a:rPr>
                        <a:t>Embed the language and practice of Person and Family Centered services in DHHS planning, documents,  RFP’s, contracts, strategies, goals and outcomes and self-assessments.</a:t>
                      </a:r>
                      <a:endParaRPr lang="en-US"/>
                    </a:p>
                  </a:txBody>
                  <a:tcPr marL="8435" marR="8435" marT="8435" marB="8435"/>
                </a:tc>
                <a:extLst>
                  <a:ext uri="{0D108BD9-81ED-4DB2-BD59-A6C34878D82A}">
                    <a16:rowId xmlns:a16="http://schemas.microsoft.com/office/drawing/2014/main" val="2506311635"/>
                  </a:ext>
                </a:extLst>
              </a:tr>
            </a:tbl>
          </a:graphicData>
        </a:graphic>
      </p:graphicFrame>
      <p:sp>
        <p:nvSpPr>
          <p:cNvPr id="3" name="Rectangle 2">
            <a:extLst>
              <a:ext uri="{FF2B5EF4-FFF2-40B4-BE49-F238E27FC236}">
                <a16:creationId xmlns:a16="http://schemas.microsoft.com/office/drawing/2014/main" id="{7A5E5432-0CD5-E792-9644-328F5DCCF3D6}"/>
              </a:ext>
            </a:extLst>
          </p:cNvPr>
          <p:cNvSpPr/>
          <p:nvPr/>
        </p:nvSpPr>
        <p:spPr>
          <a:xfrm>
            <a:off x="0" y="466437"/>
            <a:ext cx="9144000" cy="736551"/>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800">
                <a:solidFill>
                  <a:schemeClr val="bg1"/>
                </a:solidFill>
              </a:rPr>
              <a:t>Aging in Place– Goal 3</a:t>
            </a:r>
          </a:p>
        </p:txBody>
      </p:sp>
    </p:spTree>
    <p:extLst>
      <p:ext uri="{BB962C8B-B14F-4D97-AF65-F5344CB8AC3E}">
        <p14:creationId xmlns:p14="http://schemas.microsoft.com/office/powerpoint/2010/main" val="41718726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SmartArt Placeholder 7">
            <a:extLst>
              <a:ext uri="{FF2B5EF4-FFF2-40B4-BE49-F238E27FC236}">
                <a16:creationId xmlns:a16="http://schemas.microsoft.com/office/drawing/2014/main" id="{DDA925EB-B1B8-297E-5045-26EE60562F46}"/>
              </a:ext>
            </a:extLst>
          </p:cNvPr>
          <p:cNvGraphicFramePr>
            <a:graphicFrameLocks noGrp="1"/>
          </p:cNvGraphicFramePr>
          <p:nvPr>
            <p:ph type="dgm" sz="quarter" idx="4294967295"/>
            <p:extLst>
              <p:ext uri="{D42A27DB-BD31-4B8C-83A1-F6EECF244321}">
                <p14:modId xmlns:p14="http://schemas.microsoft.com/office/powerpoint/2010/main" val="1317271218"/>
              </p:ext>
            </p:extLst>
          </p:nvPr>
        </p:nvGraphicFramePr>
        <p:xfrm>
          <a:off x="545937" y="1341477"/>
          <a:ext cx="8052126" cy="4585124"/>
        </p:xfrm>
        <a:graphic>
          <a:graphicData uri="http://schemas.openxmlformats.org/drawingml/2006/table">
            <a:tbl>
              <a:tblPr firstRow="1" firstCol="1" bandRow="1">
                <a:tableStyleId>{21E4AEA4-8DFA-4A89-87EB-49C32662AFE0}</a:tableStyleId>
              </a:tblPr>
              <a:tblGrid>
                <a:gridCol w="1539687">
                  <a:extLst>
                    <a:ext uri="{9D8B030D-6E8A-4147-A177-3AD203B41FA5}">
                      <a16:colId xmlns:a16="http://schemas.microsoft.com/office/drawing/2014/main" val="2895337537"/>
                    </a:ext>
                  </a:extLst>
                </a:gridCol>
                <a:gridCol w="1835262">
                  <a:extLst>
                    <a:ext uri="{9D8B030D-6E8A-4147-A177-3AD203B41FA5}">
                      <a16:colId xmlns:a16="http://schemas.microsoft.com/office/drawing/2014/main" val="1310733412"/>
                    </a:ext>
                  </a:extLst>
                </a:gridCol>
                <a:gridCol w="4677177">
                  <a:extLst>
                    <a:ext uri="{9D8B030D-6E8A-4147-A177-3AD203B41FA5}">
                      <a16:colId xmlns:a16="http://schemas.microsoft.com/office/drawing/2014/main" val="1548890746"/>
                    </a:ext>
                  </a:extLst>
                </a:gridCol>
              </a:tblGrid>
              <a:tr h="422974">
                <a:tc>
                  <a:txBody>
                    <a:bodyPr/>
                    <a:lstStyle/>
                    <a:p>
                      <a:pPr marL="57150" marR="0" algn="ctr">
                        <a:lnSpc>
                          <a:spcPct val="107000"/>
                        </a:lnSpc>
                        <a:spcBef>
                          <a:spcPts val="0"/>
                        </a:spcBef>
                        <a:spcAft>
                          <a:spcPts val="0"/>
                        </a:spcAft>
                      </a:pPr>
                      <a:r>
                        <a:rPr lang="en-US" sz="1600">
                          <a:effectLst/>
                        </a:rPr>
                        <a:t>Goal # 4</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435" marR="8435" marT="8435" marB="8435"/>
                </a:tc>
                <a:tc>
                  <a:txBody>
                    <a:bodyPr/>
                    <a:lstStyle/>
                    <a:p>
                      <a:pPr marL="57150" marR="0" algn="ctr">
                        <a:lnSpc>
                          <a:spcPct val="107000"/>
                        </a:lnSpc>
                        <a:spcBef>
                          <a:spcPts val="0"/>
                        </a:spcBef>
                        <a:spcAft>
                          <a:spcPts val="0"/>
                        </a:spcAft>
                      </a:pPr>
                      <a:r>
                        <a:rPr lang="en-US" sz="1600">
                          <a:effectLst/>
                        </a:rPr>
                        <a:t>Recommendation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435" marR="8435" marT="8435" marB="8435"/>
                </a:tc>
                <a:tc>
                  <a:txBody>
                    <a:bodyPr/>
                    <a:lstStyle/>
                    <a:p>
                      <a:pPr marL="57150" marR="0" algn="ctr">
                        <a:lnSpc>
                          <a:spcPct val="107000"/>
                        </a:lnSpc>
                        <a:spcBef>
                          <a:spcPts val="0"/>
                        </a:spcBef>
                        <a:spcAft>
                          <a:spcPts val="0"/>
                        </a:spcAft>
                      </a:pPr>
                      <a:r>
                        <a:rPr lang="en-US" sz="1600">
                          <a:effectLst/>
                        </a:rPr>
                        <a:t>Strategy/Initiative</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435" marR="8435" marT="8435" marB="8435"/>
                </a:tc>
                <a:extLst>
                  <a:ext uri="{0D108BD9-81ED-4DB2-BD59-A6C34878D82A}">
                    <a16:rowId xmlns:a16="http://schemas.microsoft.com/office/drawing/2014/main" val="2742013371"/>
                  </a:ext>
                </a:extLst>
              </a:tr>
              <a:tr h="1662790">
                <a:tc>
                  <a:txBody>
                    <a:bodyPr/>
                    <a:lstStyle/>
                    <a:p>
                      <a:pPr marL="57150" marR="0">
                        <a:lnSpc>
                          <a:spcPct val="107000"/>
                        </a:lnSpc>
                        <a:spcBef>
                          <a:spcPts val="0"/>
                        </a:spcBef>
                        <a:spcAft>
                          <a:spcPts val="0"/>
                        </a:spcAft>
                      </a:pPr>
                      <a:r>
                        <a:rPr lang="en-US" sz="1600" b="1" kern="1200">
                          <a:solidFill>
                            <a:schemeClr val="lt1"/>
                          </a:solidFill>
                          <a:effectLst/>
                        </a:rPr>
                        <a:t>Access to Home and Community Based Services</a:t>
                      </a:r>
                      <a:endParaRPr lang="en-US" sz="1600" b="1">
                        <a:effectLst/>
                        <a:latin typeface="Calibri" panose="020F0502020204030204" pitchFamily="34" charset="0"/>
                        <a:ea typeface="Calibri" panose="020F0502020204030204" pitchFamily="34" charset="0"/>
                        <a:cs typeface="Times New Roman" panose="02020603050405020304" pitchFamily="18" charset="0"/>
                      </a:endParaRPr>
                    </a:p>
                  </a:txBody>
                  <a:tcPr marL="8435" marR="8435" marT="8435" marB="8435"/>
                </a:tc>
                <a:tc>
                  <a:txBody>
                    <a:bodyPr/>
                    <a:lstStyle/>
                    <a:p>
                      <a:pPr marL="171450" indent="-171450">
                        <a:buFont typeface="Arial" panose="020B0604020202020204" pitchFamily="34" charset="0"/>
                        <a:buChar char="•"/>
                      </a:pPr>
                      <a:r>
                        <a:rPr lang="en-US" sz="1600" b="0" kern="1200">
                          <a:solidFill>
                            <a:schemeClr val="dk1"/>
                          </a:solidFill>
                          <a:effectLst/>
                        </a:rPr>
                        <a:t>Increase number of available, local direct support staff (a workforce issue). This is an urgently and increasingly needed for available, accessible, effective and  coordinated, person/centered service access.</a:t>
                      </a:r>
                      <a:endParaRPr lang="en-US" sz="1600" i="1" kern="1200">
                        <a:solidFill>
                          <a:schemeClr val="dk1"/>
                        </a:solidFill>
                        <a:effectLst/>
                        <a:latin typeface="+mn-lt"/>
                        <a:ea typeface="+mn-ea"/>
                        <a:cs typeface="+mn-cs"/>
                      </a:endParaRPr>
                    </a:p>
                  </a:txBody>
                  <a:tcPr marL="8435" marR="8435" marT="8435" marB="8435"/>
                </a:tc>
                <a:tc>
                  <a:txBody>
                    <a:bodyPr/>
                    <a:lstStyle/>
                    <a:p>
                      <a:pPr marL="285750" lvl="0" indent="-285750">
                        <a:buFont typeface="Arial" panose="020B0604020202020204" pitchFamily="34" charset="0"/>
                        <a:buChar char="•"/>
                      </a:pPr>
                      <a:r>
                        <a:rPr lang="en-US" sz="1600" b="0" kern="1200">
                          <a:solidFill>
                            <a:schemeClr val="dk1"/>
                          </a:solidFill>
                          <a:effectLst/>
                        </a:rPr>
                        <a:t>Deploy incentives for recruitment and retention of direct support staff including  competitive wages and training taking into account demographic and economic factors in rural Iowa via:</a:t>
                      </a:r>
                    </a:p>
                    <a:p>
                      <a:pPr marL="742950" lvl="1" indent="-285750">
                        <a:buFont typeface="Courier New" panose="02070309020205020404" pitchFamily="49" charset="0"/>
                        <a:buChar char="o"/>
                      </a:pPr>
                      <a:r>
                        <a:rPr lang="en-US" sz="1600" b="0" kern="1200">
                          <a:solidFill>
                            <a:schemeClr val="dk1"/>
                          </a:solidFill>
                          <a:effectLst/>
                        </a:rPr>
                        <a:t>Targeting specific groups of potential direct service workers such as recruitment of new immigrants.</a:t>
                      </a:r>
                    </a:p>
                    <a:p>
                      <a:pPr marL="742950" lvl="1" indent="-285750">
                        <a:buFont typeface="Courier New" panose="02070309020205020404" pitchFamily="49" charset="0"/>
                        <a:buChar char="o"/>
                      </a:pPr>
                      <a:r>
                        <a:rPr lang="en-US" sz="1600" b="0" kern="1200">
                          <a:solidFill>
                            <a:schemeClr val="dk1"/>
                          </a:solidFill>
                          <a:effectLst/>
                        </a:rPr>
                        <a:t>Support communities in welcoming potentially increasingly diverse direct service workforce.  .</a:t>
                      </a:r>
                    </a:p>
                    <a:p>
                      <a:pPr marL="742950" lvl="1" indent="-285750">
                        <a:buFont typeface="Courier New" panose="02070309020205020404" pitchFamily="49" charset="0"/>
                        <a:buChar char="o"/>
                      </a:pPr>
                      <a:r>
                        <a:rPr lang="en-US" sz="1600" b="0" kern="1200">
                          <a:solidFill>
                            <a:schemeClr val="dk1"/>
                          </a:solidFill>
                          <a:effectLst/>
                        </a:rPr>
                        <a:t>Recruiting persons with disabilities and welcoming them into communities.</a:t>
                      </a:r>
                    </a:p>
                    <a:p>
                      <a:pPr marL="742950" lvl="1" indent="-285750">
                        <a:buFont typeface="Courier New" panose="02070309020205020404" pitchFamily="49" charset="0"/>
                        <a:buChar char="o"/>
                      </a:pPr>
                      <a:r>
                        <a:rPr lang="en-US" sz="1600" b="0" kern="1200">
                          <a:solidFill>
                            <a:schemeClr val="dk1"/>
                          </a:solidFill>
                          <a:effectLst/>
                        </a:rPr>
                        <a:t>Providing training, education and support for Direct Service Workforce considering diversity of culture, language and experience.</a:t>
                      </a:r>
                    </a:p>
                  </a:txBody>
                  <a:tcPr marL="8435" marR="8435" marT="8435" marB="8435"/>
                </a:tc>
                <a:extLst>
                  <a:ext uri="{0D108BD9-81ED-4DB2-BD59-A6C34878D82A}">
                    <a16:rowId xmlns:a16="http://schemas.microsoft.com/office/drawing/2014/main" val="2385514238"/>
                  </a:ext>
                </a:extLst>
              </a:tr>
            </a:tbl>
          </a:graphicData>
        </a:graphic>
      </p:graphicFrame>
      <p:sp>
        <p:nvSpPr>
          <p:cNvPr id="3" name="Rectangle 2">
            <a:extLst>
              <a:ext uri="{FF2B5EF4-FFF2-40B4-BE49-F238E27FC236}">
                <a16:creationId xmlns:a16="http://schemas.microsoft.com/office/drawing/2014/main" id="{7A5E5432-0CD5-E792-9644-328F5DCCF3D6}"/>
              </a:ext>
            </a:extLst>
          </p:cNvPr>
          <p:cNvSpPr/>
          <p:nvPr/>
        </p:nvSpPr>
        <p:spPr>
          <a:xfrm>
            <a:off x="0" y="466437"/>
            <a:ext cx="9144000" cy="736551"/>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solidFill>
                  <a:schemeClr val="bg1"/>
                </a:solidFill>
              </a:rPr>
              <a:t>Aging in Place– Goal 4 </a:t>
            </a:r>
          </a:p>
        </p:txBody>
      </p:sp>
    </p:spTree>
    <p:extLst>
      <p:ext uri="{BB962C8B-B14F-4D97-AF65-F5344CB8AC3E}">
        <p14:creationId xmlns:p14="http://schemas.microsoft.com/office/powerpoint/2010/main" val="36150994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SmartArt Placeholder 7">
            <a:extLst>
              <a:ext uri="{FF2B5EF4-FFF2-40B4-BE49-F238E27FC236}">
                <a16:creationId xmlns:a16="http://schemas.microsoft.com/office/drawing/2014/main" id="{DDA925EB-B1B8-297E-5045-26EE60562F46}"/>
              </a:ext>
            </a:extLst>
          </p:cNvPr>
          <p:cNvGraphicFramePr>
            <a:graphicFrameLocks noGrp="1"/>
          </p:cNvGraphicFramePr>
          <p:nvPr>
            <p:ph type="dgm" sz="quarter" idx="4294967295"/>
            <p:extLst>
              <p:ext uri="{D42A27DB-BD31-4B8C-83A1-F6EECF244321}">
                <p14:modId xmlns:p14="http://schemas.microsoft.com/office/powerpoint/2010/main" val="3764435710"/>
              </p:ext>
            </p:extLst>
          </p:nvPr>
        </p:nvGraphicFramePr>
        <p:xfrm>
          <a:off x="545937" y="1341477"/>
          <a:ext cx="8052126" cy="4297194"/>
        </p:xfrm>
        <a:graphic>
          <a:graphicData uri="http://schemas.openxmlformats.org/drawingml/2006/table">
            <a:tbl>
              <a:tblPr firstRow="1" firstCol="1" bandRow="1">
                <a:tableStyleId>{21E4AEA4-8DFA-4A89-87EB-49C32662AFE0}</a:tableStyleId>
              </a:tblPr>
              <a:tblGrid>
                <a:gridCol w="1539687">
                  <a:extLst>
                    <a:ext uri="{9D8B030D-6E8A-4147-A177-3AD203B41FA5}">
                      <a16:colId xmlns:a16="http://schemas.microsoft.com/office/drawing/2014/main" val="2895337537"/>
                    </a:ext>
                  </a:extLst>
                </a:gridCol>
                <a:gridCol w="1835262">
                  <a:extLst>
                    <a:ext uri="{9D8B030D-6E8A-4147-A177-3AD203B41FA5}">
                      <a16:colId xmlns:a16="http://schemas.microsoft.com/office/drawing/2014/main" val="1310733412"/>
                    </a:ext>
                  </a:extLst>
                </a:gridCol>
                <a:gridCol w="4677177">
                  <a:extLst>
                    <a:ext uri="{9D8B030D-6E8A-4147-A177-3AD203B41FA5}">
                      <a16:colId xmlns:a16="http://schemas.microsoft.com/office/drawing/2014/main" val="1548890746"/>
                    </a:ext>
                  </a:extLst>
                </a:gridCol>
              </a:tblGrid>
              <a:tr h="422974">
                <a:tc>
                  <a:txBody>
                    <a:bodyPr/>
                    <a:lstStyle/>
                    <a:p>
                      <a:pPr marL="57150" marR="0" algn="ctr">
                        <a:lnSpc>
                          <a:spcPct val="107000"/>
                        </a:lnSpc>
                        <a:spcBef>
                          <a:spcPts val="0"/>
                        </a:spcBef>
                        <a:spcAft>
                          <a:spcPts val="0"/>
                        </a:spcAft>
                      </a:pPr>
                      <a:r>
                        <a:rPr lang="en-US" sz="1600">
                          <a:effectLst/>
                        </a:rPr>
                        <a:t>Goal # 4</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435" marR="8435" marT="8435" marB="8435"/>
                </a:tc>
                <a:tc>
                  <a:txBody>
                    <a:bodyPr/>
                    <a:lstStyle/>
                    <a:p>
                      <a:pPr marL="57150" marR="0" algn="ctr">
                        <a:lnSpc>
                          <a:spcPct val="107000"/>
                        </a:lnSpc>
                        <a:spcBef>
                          <a:spcPts val="0"/>
                        </a:spcBef>
                        <a:spcAft>
                          <a:spcPts val="0"/>
                        </a:spcAft>
                      </a:pPr>
                      <a:r>
                        <a:rPr lang="en-US" sz="1600">
                          <a:effectLst/>
                        </a:rPr>
                        <a:t>Recommendation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435" marR="8435" marT="8435" marB="8435"/>
                </a:tc>
                <a:tc>
                  <a:txBody>
                    <a:bodyPr/>
                    <a:lstStyle/>
                    <a:p>
                      <a:pPr marL="57150" marR="0" algn="ctr">
                        <a:lnSpc>
                          <a:spcPct val="107000"/>
                        </a:lnSpc>
                        <a:spcBef>
                          <a:spcPts val="0"/>
                        </a:spcBef>
                        <a:spcAft>
                          <a:spcPts val="0"/>
                        </a:spcAft>
                      </a:pPr>
                      <a:r>
                        <a:rPr lang="en-US" sz="1600">
                          <a:effectLst/>
                        </a:rPr>
                        <a:t>Strategy/Initiative</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435" marR="8435" marT="8435" marB="8435"/>
                </a:tc>
                <a:extLst>
                  <a:ext uri="{0D108BD9-81ED-4DB2-BD59-A6C34878D82A}">
                    <a16:rowId xmlns:a16="http://schemas.microsoft.com/office/drawing/2014/main" val="2742013371"/>
                  </a:ext>
                </a:extLst>
              </a:tr>
              <a:tr h="1662790">
                <a:tc rowSpan="2">
                  <a:txBody>
                    <a:bodyPr/>
                    <a:lstStyle/>
                    <a:p>
                      <a:pPr marL="57150" marR="0">
                        <a:lnSpc>
                          <a:spcPct val="107000"/>
                        </a:lnSpc>
                        <a:spcBef>
                          <a:spcPts val="0"/>
                        </a:spcBef>
                        <a:spcAft>
                          <a:spcPts val="0"/>
                        </a:spcAft>
                      </a:pPr>
                      <a:r>
                        <a:rPr lang="en-US" sz="1600" b="1" kern="1200">
                          <a:solidFill>
                            <a:schemeClr val="lt1"/>
                          </a:solidFill>
                          <a:effectLst/>
                        </a:rPr>
                        <a:t>Access to Home and Community Based Services</a:t>
                      </a:r>
                      <a:endParaRPr lang="en-US" sz="1600" b="1">
                        <a:effectLst/>
                        <a:latin typeface="Calibri" panose="020F0502020204030204" pitchFamily="34" charset="0"/>
                        <a:ea typeface="Calibri" panose="020F0502020204030204" pitchFamily="34" charset="0"/>
                        <a:cs typeface="Times New Roman" panose="02020603050405020304" pitchFamily="18" charset="0"/>
                      </a:endParaRPr>
                    </a:p>
                  </a:txBody>
                  <a:tcPr marL="8435" marR="8435" marT="8435" marB="8435"/>
                </a:tc>
                <a:tc>
                  <a:txBody>
                    <a:bodyPr/>
                    <a:lstStyle/>
                    <a:p>
                      <a:pPr marL="171450" indent="-171450">
                        <a:buFont typeface="Arial" panose="020B0604020202020204" pitchFamily="34" charset="0"/>
                        <a:buChar char="•"/>
                      </a:pPr>
                      <a:r>
                        <a:rPr lang="en-US" sz="1400" b="0" kern="1200">
                          <a:solidFill>
                            <a:schemeClr val="dk1"/>
                          </a:solidFill>
                          <a:effectLst/>
                        </a:rPr>
                        <a:t>Increase awareness of statewide, regional, local and hyper-local public and private services.</a:t>
                      </a:r>
                      <a:endParaRPr lang="en-US" sz="1400" i="1" kern="1200">
                        <a:solidFill>
                          <a:schemeClr val="dk1"/>
                        </a:solidFill>
                        <a:effectLst/>
                        <a:latin typeface="+mn-lt"/>
                        <a:ea typeface="+mn-ea"/>
                        <a:cs typeface="+mn-cs"/>
                      </a:endParaRPr>
                    </a:p>
                  </a:txBody>
                  <a:tcPr marL="8435" marR="8435" marT="8435" marB="8435"/>
                </a:tc>
                <a:tc>
                  <a:txBody>
                    <a:bodyPr/>
                    <a:lstStyle/>
                    <a:p>
                      <a:pPr marL="285750" lvl="0" indent="-285750">
                        <a:buFont typeface="Arial" panose="020B0604020202020204" pitchFamily="34" charset="0"/>
                        <a:buChar char="•"/>
                      </a:pPr>
                      <a:r>
                        <a:rPr lang="en-US" sz="1400" b="0" kern="1200">
                          <a:solidFill>
                            <a:schemeClr val="dk1"/>
                          </a:solidFill>
                          <a:effectLst/>
                        </a:rPr>
                        <a:t>Design an ongoing awareness, outreach, marketing, and access program focused on but not limited to:</a:t>
                      </a:r>
                    </a:p>
                    <a:p>
                      <a:pPr marL="742950" lvl="1" indent="-285750">
                        <a:buFont typeface="Courier New" panose="02070309020205020404" pitchFamily="49" charset="0"/>
                        <a:buChar char="o"/>
                      </a:pPr>
                      <a:r>
                        <a:rPr lang="en-US" sz="1400" b="0" kern="1200">
                          <a:solidFill>
                            <a:schemeClr val="dk1"/>
                          </a:solidFill>
                          <a:effectLst/>
                        </a:rPr>
                        <a:t>Source(s) of rapid, reliable and relevant information on available, accessible, appropriate and acceptable services and supports.</a:t>
                      </a:r>
                    </a:p>
                    <a:p>
                      <a:pPr marL="742950" lvl="1" indent="-285750">
                        <a:buFont typeface="Courier New" panose="02070309020205020404" pitchFamily="49" charset="0"/>
                        <a:buChar char="o"/>
                      </a:pPr>
                      <a:r>
                        <a:rPr lang="en-US" sz="1400" b="0" kern="1200">
                          <a:solidFill>
                            <a:schemeClr val="dk1"/>
                          </a:solidFill>
                          <a:effectLst/>
                        </a:rPr>
                        <a:t>One location / site / hub for ongoing mentoring, memorializing, and updating such information for use by Iowans with needs, their families and communities.</a:t>
                      </a:r>
                    </a:p>
                  </a:txBody>
                  <a:tcPr marL="8435" marR="8435" marT="8435" marB="8435"/>
                </a:tc>
                <a:extLst>
                  <a:ext uri="{0D108BD9-81ED-4DB2-BD59-A6C34878D82A}">
                    <a16:rowId xmlns:a16="http://schemas.microsoft.com/office/drawing/2014/main" val="2385514238"/>
                  </a:ext>
                </a:extLst>
              </a:tr>
              <a:tr h="1662790">
                <a:tc vMerge="1">
                  <a:txBody>
                    <a:bodyPr/>
                    <a:lstStyle/>
                    <a:p>
                      <a:pPr marL="57150" marR="0">
                        <a:lnSpc>
                          <a:spcPct val="107000"/>
                        </a:lnSpc>
                        <a:spcBef>
                          <a:spcPts val="0"/>
                        </a:spcBef>
                        <a:spcAft>
                          <a:spcPts val="0"/>
                        </a:spcAft>
                      </a:pPr>
                      <a:endParaRPr lang="en-US" sz="1600" b="1">
                        <a:effectLst/>
                        <a:latin typeface="Calibri" panose="020F0502020204030204" pitchFamily="34" charset="0"/>
                        <a:ea typeface="Calibri" panose="020F0502020204030204" pitchFamily="34" charset="0"/>
                        <a:cs typeface="Times New Roman" panose="02020603050405020304" pitchFamily="18" charset="0"/>
                      </a:endParaRPr>
                    </a:p>
                  </a:txBody>
                  <a:tcPr marL="8435" marR="8435" marT="8435" marB="8435"/>
                </a:tc>
                <a:tc>
                  <a:txBody>
                    <a:bodyPr/>
                    <a:lstStyle/>
                    <a:p>
                      <a:pPr marL="171450" indent="-171450">
                        <a:buFont typeface="Arial" panose="020B0604020202020204" pitchFamily="34" charset="0"/>
                        <a:buChar char="•"/>
                      </a:pPr>
                      <a:r>
                        <a:rPr lang="en-US" sz="1400" i="0" kern="1200">
                          <a:solidFill>
                            <a:schemeClr val="dk1"/>
                          </a:solidFill>
                          <a:effectLst/>
                          <a:latin typeface="+mn-lt"/>
                          <a:ea typeface="+mn-ea"/>
                          <a:cs typeface="+mn-cs"/>
                        </a:rPr>
                        <a:t>Offer services and supports to Iowans with disabilities above the current income and/or asset limits increase support for individuals above the </a:t>
                      </a:r>
                    </a:p>
                  </a:txBody>
                  <a:tcPr marL="8435" marR="8435" marT="8435" marB="8435"/>
                </a:tc>
                <a:tc>
                  <a:txBody>
                    <a:bodyPr/>
                    <a:lstStyle/>
                    <a:p>
                      <a:pPr marL="285750" lvl="0" indent="-285750">
                        <a:buFont typeface="Arial" panose="020B0604020202020204" pitchFamily="34" charset="0"/>
                        <a:buChar char="•"/>
                      </a:pPr>
                      <a:r>
                        <a:rPr lang="en-US" sz="1400" b="0" kern="1200">
                          <a:solidFill>
                            <a:schemeClr val="dk1"/>
                          </a:solidFill>
                          <a:effectLst/>
                        </a:rPr>
                        <a:t>Use credible strategies of documenting savings, cost avoidance and return on investment from providing increased eligibility for such services on downstream public expenditures (medical, mental health, judicial, etc.)</a:t>
                      </a:r>
                    </a:p>
                  </a:txBody>
                  <a:tcPr marL="8435" marR="8435" marT="8435" marB="8435"/>
                </a:tc>
                <a:extLst>
                  <a:ext uri="{0D108BD9-81ED-4DB2-BD59-A6C34878D82A}">
                    <a16:rowId xmlns:a16="http://schemas.microsoft.com/office/drawing/2014/main" val="3202894076"/>
                  </a:ext>
                </a:extLst>
              </a:tr>
            </a:tbl>
          </a:graphicData>
        </a:graphic>
      </p:graphicFrame>
      <p:sp>
        <p:nvSpPr>
          <p:cNvPr id="3" name="Rectangle 2">
            <a:extLst>
              <a:ext uri="{FF2B5EF4-FFF2-40B4-BE49-F238E27FC236}">
                <a16:creationId xmlns:a16="http://schemas.microsoft.com/office/drawing/2014/main" id="{7A5E5432-0CD5-E792-9644-328F5DCCF3D6}"/>
              </a:ext>
            </a:extLst>
          </p:cNvPr>
          <p:cNvSpPr/>
          <p:nvPr/>
        </p:nvSpPr>
        <p:spPr>
          <a:xfrm>
            <a:off x="0" y="466437"/>
            <a:ext cx="9144000" cy="736551"/>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solidFill>
                  <a:schemeClr val="bg1"/>
                </a:solidFill>
              </a:rPr>
              <a:t>Aging in Place– Goal 4 </a:t>
            </a:r>
          </a:p>
        </p:txBody>
      </p:sp>
    </p:spTree>
    <p:extLst>
      <p:ext uri="{BB962C8B-B14F-4D97-AF65-F5344CB8AC3E}">
        <p14:creationId xmlns:p14="http://schemas.microsoft.com/office/powerpoint/2010/main" val="40282320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SmartArt Placeholder 7">
            <a:extLst>
              <a:ext uri="{FF2B5EF4-FFF2-40B4-BE49-F238E27FC236}">
                <a16:creationId xmlns:a16="http://schemas.microsoft.com/office/drawing/2014/main" id="{DDA925EB-B1B8-297E-5045-26EE60562F46}"/>
              </a:ext>
            </a:extLst>
          </p:cNvPr>
          <p:cNvGraphicFramePr>
            <a:graphicFrameLocks noGrp="1"/>
          </p:cNvGraphicFramePr>
          <p:nvPr>
            <p:ph type="dgm" sz="quarter" idx="4294967295"/>
            <p:extLst>
              <p:ext uri="{D42A27DB-BD31-4B8C-83A1-F6EECF244321}">
                <p14:modId xmlns:p14="http://schemas.microsoft.com/office/powerpoint/2010/main" val="3906009743"/>
              </p:ext>
            </p:extLst>
          </p:nvPr>
        </p:nvGraphicFramePr>
        <p:xfrm>
          <a:off x="545937" y="1341477"/>
          <a:ext cx="8052126" cy="4493684"/>
        </p:xfrm>
        <a:graphic>
          <a:graphicData uri="http://schemas.openxmlformats.org/drawingml/2006/table">
            <a:tbl>
              <a:tblPr firstRow="1" firstCol="1" bandRow="1">
                <a:tableStyleId>{21E4AEA4-8DFA-4A89-87EB-49C32662AFE0}</a:tableStyleId>
              </a:tblPr>
              <a:tblGrid>
                <a:gridCol w="1539687">
                  <a:extLst>
                    <a:ext uri="{9D8B030D-6E8A-4147-A177-3AD203B41FA5}">
                      <a16:colId xmlns:a16="http://schemas.microsoft.com/office/drawing/2014/main" val="2895337537"/>
                    </a:ext>
                  </a:extLst>
                </a:gridCol>
                <a:gridCol w="1835262">
                  <a:extLst>
                    <a:ext uri="{9D8B030D-6E8A-4147-A177-3AD203B41FA5}">
                      <a16:colId xmlns:a16="http://schemas.microsoft.com/office/drawing/2014/main" val="1310733412"/>
                    </a:ext>
                  </a:extLst>
                </a:gridCol>
                <a:gridCol w="4677177">
                  <a:extLst>
                    <a:ext uri="{9D8B030D-6E8A-4147-A177-3AD203B41FA5}">
                      <a16:colId xmlns:a16="http://schemas.microsoft.com/office/drawing/2014/main" val="1548890746"/>
                    </a:ext>
                  </a:extLst>
                </a:gridCol>
              </a:tblGrid>
              <a:tr h="422974">
                <a:tc>
                  <a:txBody>
                    <a:bodyPr/>
                    <a:lstStyle/>
                    <a:p>
                      <a:pPr marL="57150" marR="0" algn="ctr">
                        <a:lnSpc>
                          <a:spcPct val="107000"/>
                        </a:lnSpc>
                        <a:spcBef>
                          <a:spcPts val="0"/>
                        </a:spcBef>
                        <a:spcAft>
                          <a:spcPts val="0"/>
                        </a:spcAft>
                      </a:pPr>
                      <a:r>
                        <a:rPr lang="en-US" sz="1600">
                          <a:effectLst/>
                        </a:rPr>
                        <a:t>Goal # 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435" marR="8435" marT="8435" marB="8435"/>
                </a:tc>
                <a:tc>
                  <a:txBody>
                    <a:bodyPr/>
                    <a:lstStyle/>
                    <a:p>
                      <a:pPr marL="57150" marR="0" algn="ctr">
                        <a:lnSpc>
                          <a:spcPct val="107000"/>
                        </a:lnSpc>
                        <a:spcBef>
                          <a:spcPts val="0"/>
                        </a:spcBef>
                        <a:spcAft>
                          <a:spcPts val="0"/>
                        </a:spcAft>
                      </a:pPr>
                      <a:r>
                        <a:rPr lang="en-US" sz="1600">
                          <a:effectLst/>
                        </a:rPr>
                        <a:t>Recommendation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435" marR="8435" marT="8435" marB="8435"/>
                </a:tc>
                <a:tc>
                  <a:txBody>
                    <a:bodyPr/>
                    <a:lstStyle/>
                    <a:p>
                      <a:pPr marL="57150" marR="0" algn="ctr">
                        <a:lnSpc>
                          <a:spcPct val="107000"/>
                        </a:lnSpc>
                        <a:spcBef>
                          <a:spcPts val="0"/>
                        </a:spcBef>
                        <a:spcAft>
                          <a:spcPts val="0"/>
                        </a:spcAft>
                      </a:pPr>
                      <a:r>
                        <a:rPr lang="en-US" sz="1600">
                          <a:effectLst/>
                        </a:rPr>
                        <a:t>Strategy/Initiative</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435" marR="8435" marT="8435" marB="8435"/>
                </a:tc>
                <a:extLst>
                  <a:ext uri="{0D108BD9-81ED-4DB2-BD59-A6C34878D82A}">
                    <a16:rowId xmlns:a16="http://schemas.microsoft.com/office/drawing/2014/main" val="2742013371"/>
                  </a:ext>
                </a:extLst>
              </a:tr>
              <a:tr h="1662790">
                <a:tc>
                  <a:txBody>
                    <a:bodyPr/>
                    <a:lstStyle/>
                    <a:p>
                      <a:pPr marL="57150" marR="0">
                        <a:lnSpc>
                          <a:spcPct val="107000"/>
                        </a:lnSpc>
                        <a:spcBef>
                          <a:spcPts val="0"/>
                        </a:spcBef>
                        <a:spcAft>
                          <a:spcPts val="0"/>
                        </a:spcAft>
                      </a:pPr>
                      <a:r>
                        <a:rPr lang="en-US" sz="1600" b="1" kern="1200">
                          <a:solidFill>
                            <a:schemeClr val="lt1"/>
                          </a:solidFill>
                          <a:effectLst/>
                        </a:rPr>
                        <a:t>Home and Vehicle Modifications</a:t>
                      </a:r>
                      <a:endParaRPr lang="en-US" sz="1600" b="1">
                        <a:effectLst/>
                        <a:latin typeface="Calibri" panose="020F0502020204030204" pitchFamily="34" charset="0"/>
                        <a:ea typeface="Calibri" panose="020F0502020204030204" pitchFamily="34" charset="0"/>
                        <a:cs typeface="Times New Roman" panose="02020603050405020304" pitchFamily="18" charset="0"/>
                      </a:endParaRPr>
                    </a:p>
                  </a:txBody>
                  <a:tcPr marL="8435" marR="8435" marT="8435" marB="8435"/>
                </a:tc>
                <a:tc>
                  <a:txBody>
                    <a:bodyPr/>
                    <a:lstStyle/>
                    <a:p>
                      <a:pPr marL="171450" indent="-171450">
                        <a:buFont typeface="Arial" panose="020B0604020202020204" pitchFamily="34" charset="0"/>
                        <a:buChar char="•"/>
                      </a:pPr>
                      <a:r>
                        <a:rPr lang="en-US" sz="1400" b="0" kern="1200">
                          <a:solidFill>
                            <a:schemeClr val="dk1"/>
                          </a:solidFill>
                          <a:effectLst/>
                        </a:rPr>
                        <a:t>Increase knowledge of, access to, and deployment of Home and Vehicle Modifications enhancing the capacity for aging in place and  avoiding institutional care settings for Iowans with disabilities across the lifespan.</a:t>
                      </a:r>
                      <a:endParaRPr lang="en-US" sz="1400" i="1" kern="1200">
                        <a:solidFill>
                          <a:schemeClr val="dk1"/>
                        </a:solidFill>
                        <a:effectLst/>
                        <a:latin typeface="+mn-lt"/>
                        <a:ea typeface="+mn-ea"/>
                        <a:cs typeface="+mn-cs"/>
                      </a:endParaRPr>
                    </a:p>
                  </a:txBody>
                  <a:tcPr marL="8435" marR="8435" marT="8435" marB="8435"/>
                </a:tc>
                <a:tc>
                  <a:txBody>
                    <a:bodyPr/>
                    <a:lstStyle/>
                    <a:p>
                      <a:pPr marL="285750" lvl="0" indent="-285750">
                        <a:buFont typeface="Arial" panose="020B0604020202020204" pitchFamily="34" charset="0"/>
                        <a:buChar char="•"/>
                      </a:pPr>
                      <a:r>
                        <a:rPr lang="en-US" sz="1400" b="0" kern="1200">
                          <a:solidFill>
                            <a:schemeClr val="dk1"/>
                          </a:solidFill>
                          <a:effectLst/>
                        </a:rPr>
                        <a:t>Engage in periodic assessment and documentation of evidence-based and emerging home and vehicle modifications.  </a:t>
                      </a:r>
                    </a:p>
                    <a:p>
                      <a:pPr marL="742950" lvl="1" indent="-285750">
                        <a:buFont typeface="Courier New" panose="02070309020205020404" pitchFamily="49" charset="0"/>
                        <a:buChar char="o"/>
                      </a:pPr>
                      <a:r>
                        <a:rPr lang="en-US" sz="1400" b="0" kern="1200">
                          <a:solidFill>
                            <a:schemeClr val="dk1"/>
                          </a:solidFill>
                          <a:effectLst/>
                        </a:rPr>
                        <a:t>Utilize a web-based platform for accessibility.</a:t>
                      </a:r>
                    </a:p>
                    <a:p>
                      <a:pPr marL="742950" lvl="1" indent="-285750">
                        <a:buFont typeface="Courier New" panose="02070309020205020404" pitchFamily="49" charset="0"/>
                        <a:buChar char="o"/>
                      </a:pPr>
                      <a:r>
                        <a:rPr lang="en-US" sz="1400" b="0" kern="1200">
                          <a:solidFill>
                            <a:schemeClr val="dk1"/>
                          </a:solidFill>
                          <a:effectLst/>
                        </a:rPr>
                        <a:t>Sort H&amp;VM’s by category (accessibility, safety, mobility, etc.) and by availability, accessibility and affordability.  </a:t>
                      </a:r>
                    </a:p>
                    <a:p>
                      <a:pPr marL="285750" lvl="0" indent="-285750">
                        <a:buFont typeface="Arial" panose="020B0604020202020204" pitchFamily="34" charset="0"/>
                        <a:buChar char="•"/>
                      </a:pPr>
                      <a:r>
                        <a:rPr lang="en-US" sz="1400" b="0" kern="1200">
                          <a:solidFill>
                            <a:schemeClr val="dk1"/>
                          </a:solidFill>
                          <a:effectLst/>
                        </a:rPr>
                        <a:t>Assess for gaps (service, financial, geographical, cultural, language, etc.) and use this information to inform continuous quality and quantity improvements to web based informational platform.</a:t>
                      </a:r>
                    </a:p>
                    <a:p>
                      <a:pPr marL="285750" lvl="0" indent="-285750">
                        <a:buFont typeface="Arial" panose="020B0604020202020204" pitchFamily="34" charset="0"/>
                        <a:buChar char="•"/>
                      </a:pPr>
                      <a:r>
                        <a:rPr lang="en-US" sz="1400" b="0" kern="1200">
                          <a:solidFill>
                            <a:schemeClr val="dk1"/>
                          </a:solidFill>
                          <a:effectLst/>
                        </a:rPr>
                        <a:t>Deploy regular, and refreshed efforts at awareness / marketing of information and value as well as other available  support information, service coordination, access points, eligibility and system changes. </a:t>
                      </a:r>
                    </a:p>
                    <a:p>
                      <a:pPr marL="285750" lvl="0" indent="-285750">
                        <a:buFont typeface="Arial" panose="020B0604020202020204" pitchFamily="34" charset="0"/>
                        <a:buChar char="•"/>
                      </a:pPr>
                      <a:r>
                        <a:rPr lang="en-US" sz="1400" b="0" kern="1200">
                          <a:solidFill>
                            <a:schemeClr val="dk1"/>
                          </a:solidFill>
                          <a:effectLst/>
                        </a:rPr>
                        <a:t>Focus particularly on rural, minority, unserved, and underserved populations (including complex disabilities from such as dementia, brain injury, diabetes and others).</a:t>
                      </a:r>
                    </a:p>
                  </a:txBody>
                  <a:tcPr marL="8435" marR="8435" marT="8435" marB="8435"/>
                </a:tc>
                <a:extLst>
                  <a:ext uri="{0D108BD9-81ED-4DB2-BD59-A6C34878D82A}">
                    <a16:rowId xmlns:a16="http://schemas.microsoft.com/office/drawing/2014/main" val="2385514238"/>
                  </a:ext>
                </a:extLst>
              </a:tr>
            </a:tbl>
          </a:graphicData>
        </a:graphic>
      </p:graphicFrame>
      <p:sp>
        <p:nvSpPr>
          <p:cNvPr id="3" name="Rectangle 2">
            <a:extLst>
              <a:ext uri="{FF2B5EF4-FFF2-40B4-BE49-F238E27FC236}">
                <a16:creationId xmlns:a16="http://schemas.microsoft.com/office/drawing/2014/main" id="{7A5E5432-0CD5-E792-9644-328F5DCCF3D6}"/>
              </a:ext>
            </a:extLst>
          </p:cNvPr>
          <p:cNvSpPr/>
          <p:nvPr/>
        </p:nvSpPr>
        <p:spPr>
          <a:xfrm>
            <a:off x="0" y="466437"/>
            <a:ext cx="9144000" cy="736551"/>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solidFill>
                  <a:schemeClr val="bg1"/>
                </a:solidFill>
              </a:rPr>
              <a:t>Aging in Place– Goal 5 </a:t>
            </a:r>
          </a:p>
        </p:txBody>
      </p:sp>
    </p:spTree>
    <p:extLst>
      <p:ext uri="{BB962C8B-B14F-4D97-AF65-F5344CB8AC3E}">
        <p14:creationId xmlns:p14="http://schemas.microsoft.com/office/powerpoint/2010/main" val="23231200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SmartArt Placeholder 7">
            <a:extLst>
              <a:ext uri="{FF2B5EF4-FFF2-40B4-BE49-F238E27FC236}">
                <a16:creationId xmlns:a16="http://schemas.microsoft.com/office/drawing/2014/main" id="{DDA925EB-B1B8-297E-5045-26EE60562F46}"/>
              </a:ext>
            </a:extLst>
          </p:cNvPr>
          <p:cNvGraphicFramePr>
            <a:graphicFrameLocks noGrp="1"/>
          </p:cNvGraphicFramePr>
          <p:nvPr>
            <p:ph type="dgm" sz="quarter" idx="4294967295"/>
            <p:extLst>
              <p:ext uri="{D42A27DB-BD31-4B8C-83A1-F6EECF244321}">
                <p14:modId xmlns:p14="http://schemas.microsoft.com/office/powerpoint/2010/main" val="1772915226"/>
              </p:ext>
            </p:extLst>
          </p:nvPr>
        </p:nvGraphicFramePr>
        <p:xfrm>
          <a:off x="545937" y="1341477"/>
          <a:ext cx="8052126" cy="4449594"/>
        </p:xfrm>
        <a:graphic>
          <a:graphicData uri="http://schemas.openxmlformats.org/drawingml/2006/table">
            <a:tbl>
              <a:tblPr firstRow="1" firstCol="1" bandRow="1">
                <a:tableStyleId>{21E4AEA4-8DFA-4A89-87EB-49C32662AFE0}</a:tableStyleId>
              </a:tblPr>
              <a:tblGrid>
                <a:gridCol w="1539687">
                  <a:extLst>
                    <a:ext uri="{9D8B030D-6E8A-4147-A177-3AD203B41FA5}">
                      <a16:colId xmlns:a16="http://schemas.microsoft.com/office/drawing/2014/main" val="2895337537"/>
                    </a:ext>
                  </a:extLst>
                </a:gridCol>
                <a:gridCol w="1835262">
                  <a:extLst>
                    <a:ext uri="{9D8B030D-6E8A-4147-A177-3AD203B41FA5}">
                      <a16:colId xmlns:a16="http://schemas.microsoft.com/office/drawing/2014/main" val="1310733412"/>
                    </a:ext>
                  </a:extLst>
                </a:gridCol>
                <a:gridCol w="4677177">
                  <a:extLst>
                    <a:ext uri="{9D8B030D-6E8A-4147-A177-3AD203B41FA5}">
                      <a16:colId xmlns:a16="http://schemas.microsoft.com/office/drawing/2014/main" val="1548890746"/>
                    </a:ext>
                  </a:extLst>
                </a:gridCol>
              </a:tblGrid>
              <a:tr h="422974">
                <a:tc>
                  <a:txBody>
                    <a:bodyPr/>
                    <a:lstStyle/>
                    <a:p>
                      <a:pPr marL="57150" marR="0" algn="ctr">
                        <a:lnSpc>
                          <a:spcPct val="107000"/>
                        </a:lnSpc>
                        <a:spcBef>
                          <a:spcPts val="0"/>
                        </a:spcBef>
                        <a:spcAft>
                          <a:spcPts val="0"/>
                        </a:spcAft>
                      </a:pPr>
                      <a:r>
                        <a:rPr lang="en-US" sz="1600">
                          <a:effectLst/>
                        </a:rPr>
                        <a:t>Goal # 6</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435" marR="8435" marT="8435" marB="8435"/>
                </a:tc>
                <a:tc>
                  <a:txBody>
                    <a:bodyPr/>
                    <a:lstStyle/>
                    <a:p>
                      <a:pPr marL="57150" marR="0" algn="ctr">
                        <a:lnSpc>
                          <a:spcPct val="107000"/>
                        </a:lnSpc>
                        <a:spcBef>
                          <a:spcPts val="0"/>
                        </a:spcBef>
                        <a:spcAft>
                          <a:spcPts val="0"/>
                        </a:spcAft>
                      </a:pPr>
                      <a:r>
                        <a:rPr lang="en-US" sz="1600">
                          <a:effectLst/>
                        </a:rPr>
                        <a:t>Recommendation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435" marR="8435" marT="8435" marB="8435"/>
                </a:tc>
                <a:tc>
                  <a:txBody>
                    <a:bodyPr/>
                    <a:lstStyle/>
                    <a:p>
                      <a:pPr marL="57150" marR="0" algn="ctr">
                        <a:lnSpc>
                          <a:spcPct val="107000"/>
                        </a:lnSpc>
                        <a:spcBef>
                          <a:spcPts val="0"/>
                        </a:spcBef>
                        <a:spcAft>
                          <a:spcPts val="0"/>
                        </a:spcAft>
                      </a:pPr>
                      <a:r>
                        <a:rPr lang="en-US" sz="1600">
                          <a:effectLst/>
                        </a:rPr>
                        <a:t>Strategy/Initiative</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435" marR="8435" marT="8435" marB="8435"/>
                </a:tc>
                <a:extLst>
                  <a:ext uri="{0D108BD9-81ED-4DB2-BD59-A6C34878D82A}">
                    <a16:rowId xmlns:a16="http://schemas.microsoft.com/office/drawing/2014/main" val="2742013371"/>
                  </a:ext>
                </a:extLst>
              </a:tr>
              <a:tr h="1662790">
                <a:tc rowSpan="2">
                  <a:txBody>
                    <a:bodyPr/>
                    <a:lstStyle/>
                    <a:p>
                      <a:pPr marL="57150" marR="0">
                        <a:lnSpc>
                          <a:spcPct val="107000"/>
                        </a:lnSpc>
                        <a:spcBef>
                          <a:spcPts val="0"/>
                        </a:spcBef>
                        <a:spcAft>
                          <a:spcPts val="0"/>
                        </a:spcAft>
                      </a:pPr>
                      <a:r>
                        <a:rPr lang="en-US" sz="1600" b="1" kern="1200">
                          <a:solidFill>
                            <a:schemeClr val="lt1"/>
                          </a:solidFill>
                          <a:effectLst/>
                        </a:rPr>
                        <a:t>Housing</a:t>
                      </a:r>
                      <a:endParaRPr lang="en-US" sz="1600" b="1">
                        <a:effectLst/>
                        <a:latin typeface="Calibri" panose="020F0502020204030204" pitchFamily="34" charset="0"/>
                        <a:ea typeface="Calibri" panose="020F0502020204030204" pitchFamily="34" charset="0"/>
                        <a:cs typeface="Times New Roman" panose="02020603050405020304" pitchFamily="18" charset="0"/>
                      </a:endParaRPr>
                    </a:p>
                  </a:txBody>
                  <a:tcPr marL="8435" marR="8435" marT="8435" marB="8435"/>
                </a:tc>
                <a:tc>
                  <a:txBody>
                    <a:bodyPr/>
                    <a:lstStyle/>
                    <a:p>
                      <a:pPr marL="171450" indent="-171450">
                        <a:buFont typeface="Arial" panose="020B0604020202020204" pitchFamily="34" charset="0"/>
                        <a:buChar char="•"/>
                      </a:pPr>
                      <a:r>
                        <a:rPr lang="en-US" sz="1400" b="0" kern="1200">
                          <a:solidFill>
                            <a:schemeClr val="dk1"/>
                          </a:solidFill>
                          <a:effectLst/>
                        </a:rPr>
                        <a:t>Assess the housing needs of Iowans with disabilities across the lifespan with regards to housing availability, affordability, accessibility Housing trust funds can be used for modifications as well</a:t>
                      </a:r>
                      <a:endParaRPr lang="en-US" sz="1400" i="1" kern="1200">
                        <a:solidFill>
                          <a:schemeClr val="dk1"/>
                        </a:solidFill>
                        <a:effectLst/>
                        <a:latin typeface="+mn-lt"/>
                        <a:ea typeface="+mn-ea"/>
                        <a:cs typeface="+mn-cs"/>
                      </a:endParaRPr>
                    </a:p>
                  </a:txBody>
                  <a:tcPr marL="8435" marR="8435" marT="8435" marB="8435"/>
                </a:tc>
                <a:tc>
                  <a:txBody>
                    <a:bodyPr/>
                    <a:lstStyle/>
                    <a:p>
                      <a:pPr marL="285750" lvl="0" indent="-285750">
                        <a:buFont typeface="Arial" panose="020B0604020202020204" pitchFamily="34" charset="0"/>
                        <a:buChar char="•"/>
                      </a:pPr>
                      <a:r>
                        <a:rPr lang="en-US" sz="1400" b="0" kern="1200">
                          <a:solidFill>
                            <a:schemeClr val="dk1"/>
                          </a:solidFill>
                          <a:effectLst/>
                        </a:rPr>
                        <a:t>Assessment should include but not be limited to:</a:t>
                      </a:r>
                    </a:p>
                    <a:p>
                      <a:pPr marL="742950" lvl="1" indent="-285750">
                        <a:buFont typeface="Courier New" panose="02070309020205020404" pitchFamily="49" charset="0"/>
                        <a:buChar char="o"/>
                      </a:pPr>
                      <a:r>
                        <a:rPr lang="en-US" sz="1400" b="0" kern="1200">
                          <a:solidFill>
                            <a:schemeClr val="dk1"/>
                          </a:solidFill>
                          <a:effectLst/>
                        </a:rPr>
                        <a:t>Availability</a:t>
                      </a:r>
                    </a:p>
                    <a:p>
                      <a:pPr marL="742950" lvl="1" indent="-285750">
                        <a:buFont typeface="Courier New" panose="02070309020205020404" pitchFamily="49" charset="0"/>
                        <a:buChar char="o"/>
                      </a:pPr>
                      <a:r>
                        <a:rPr lang="en-US" sz="1400" b="0" kern="1200">
                          <a:solidFill>
                            <a:schemeClr val="dk1"/>
                          </a:solidFill>
                          <a:effectLst/>
                        </a:rPr>
                        <a:t>Accessibility</a:t>
                      </a:r>
                    </a:p>
                    <a:p>
                      <a:pPr marL="742950" lvl="1" indent="-285750">
                        <a:buFont typeface="Courier New" panose="02070309020205020404" pitchFamily="49" charset="0"/>
                        <a:buChar char="o"/>
                      </a:pPr>
                      <a:r>
                        <a:rPr lang="en-US" sz="1400" b="0" kern="1200">
                          <a:solidFill>
                            <a:schemeClr val="dk1"/>
                          </a:solidFill>
                          <a:effectLst/>
                        </a:rPr>
                        <a:t>Affordability</a:t>
                      </a:r>
                    </a:p>
                    <a:p>
                      <a:pPr marL="742950" lvl="1" indent="-285750">
                        <a:buFont typeface="Courier New" panose="02070309020205020404" pitchFamily="49" charset="0"/>
                        <a:buChar char="o"/>
                      </a:pPr>
                      <a:r>
                        <a:rPr lang="en-US" sz="1400" b="0" kern="1200">
                          <a:solidFill>
                            <a:schemeClr val="dk1"/>
                          </a:solidFill>
                          <a:effectLst/>
                        </a:rPr>
                        <a:t>Appropriateness</a:t>
                      </a:r>
                    </a:p>
                    <a:p>
                      <a:pPr marL="742950" lvl="1" indent="-285750">
                        <a:buFont typeface="Courier New" panose="02070309020205020404" pitchFamily="49" charset="0"/>
                        <a:buChar char="o"/>
                      </a:pPr>
                      <a:r>
                        <a:rPr lang="en-US" sz="1400" b="0" kern="1200">
                          <a:solidFill>
                            <a:schemeClr val="dk1"/>
                          </a:solidFill>
                          <a:effectLst/>
                        </a:rPr>
                        <a:t>Acceptability</a:t>
                      </a:r>
                    </a:p>
                    <a:p>
                      <a:pPr marL="742950" lvl="1" indent="-285750">
                        <a:buFont typeface="Courier New" panose="02070309020205020404" pitchFamily="49" charset="0"/>
                        <a:buChar char="o"/>
                      </a:pPr>
                      <a:r>
                        <a:rPr lang="en-US" sz="1400" b="0" kern="1200">
                          <a:solidFill>
                            <a:schemeClr val="dk1"/>
                          </a:solidFill>
                          <a:effectLst/>
                        </a:rPr>
                        <a:t>Weather resilience</a:t>
                      </a:r>
                    </a:p>
                    <a:p>
                      <a:pPr marL="742950" lvl="1" indent="-285750">
                        <a:buFont typeface="Courier New" panose="02070309020205020404" pitchFamily="49" charset="0"/>
                        <a:buChar char="o"/>
                      </a:pPr>
                      <a:r>
                        <a:rPr lang="en-US" sz="1400" b="0" kern="1200">
                          <a:solidFill>
                            <a:schemeClr val="dk1"/>
                          </a:solidFill>
                          <a:effectLst/>
                        </a:rPr>
                        <a:t>Transportation access</a:t>
                      </a:r>
                    </a:p>
                    <a:p>
                      <a:pPr marL="742950" lvl="1" indent="-285750">
                        <a:buFont typeface="Courier New" panose="02070309020205020404" pitchFamily="49" charset="0"/>
                        <a:buChar char="o"/>
                      </a:pPr>
                      <a:r>
                        <a:rPr lang="en-US" sz="1400" b="0" kern="1200">
                          <a:solidFill>
                            <a:schemeClr val="dk1"/>
                          </a:solidFill>
                          <a:effectLst/>
                        </a:rPr>
                        <a:t>Proposal made but did not pass the senate</a:t>
                      </a:r>
                    </a:p>
                  </a:txBody>
                  <a:tcPr marL="8435" marR="8435" marT="8435" marB="8435"/>
                </a:tc>
                <a:extLst>
                  <a:ext uri="{0D108BD9-81ED-4DB2-BD59-A6C34878D82A}">
                    <a16:rowId xmlns:a16="http://schemas.microsoft.com/office/drawing/2014/main" val="2385514238"/>
                  </a:ext>
                </a:extLst>
              </a:tr>
              <a:tr h="1662790">
                <a:tc vMerge="1">
                  <a:txBody>
                    <a:bodyPr/>
                    <a:lstStyle/>
                    <a:p>
                      <a:pPr marL="57150" marR="0">
                        <a:lnSpc>
                          <a:spcPct val="107000"/>
                        </a:lnSpc>
                        <a:spcBef>
                          <a:spcPts val="0"/>
                        </a:spcBef>
                        <a:spcAft>
                          <a:spcPts val="0"/>
                        </a:spcAft>
                      </a:pPr>
                      <a:endParaRPr lang="en-US" sz="1600" b="1">
                        <a:effectLst/>
                        <a:latin typeface="Calibri" panose="020F0502020204030204" pitchFamily="34" charset="0"/>
                        <a:ea typeface="Calibri" panose="020F0502020204030204" pitchFamily="34" charset="0"/>
                        <a:cs typeface="Times New Roman" panose="02020603050405020304" pitchFamily="18" charset="0"/>
                      </a:endParaRPr>
                    </a:p>
                  </a:txBody>
                  <a:tcPr marL="8435" marR="8435" marT="8435" marB="8435"/>
                </a:tc>
                <a:tc>
                  <a:txBody>
                    <a:bodyPr/>
                    <a:lstStyle/>
                    <a:p>
                      <a:pPr marL="171450" indent="-171450">
                        <a:buFont typeface="Arial" panose="020B0604020202020204" pitchFamily="34" charset="0"/>
                        <a:buChar char="•"/>
                      </a:pPr>
                      <a:r>
                        <a:rPr lang="en-US" sz="1400" i="0" kern="1200">
                          <a:solidFill>
                            <a:schemeClr val="dk1"/>
                          </a:solidFill>
                          <a:effectLst/>
                          <a:latin typeface="+mn-lt"/>
                          <a:ea typeface="+mn-ea"/>
                          <a:cs typeface="+mn-cs"/>
                        </a:rPr>
                        <a:t>Programs that relate to each other need to be better coordinated regarding funding sources</a:t>
                      </a:r>
                    </a:p>
                  </a:txBody>
                  <a:tcPr marL="8435" marR="8435" marT="8435" marB="8435"/>
                </a:tc>
                <a:tc>
                  <a:txBody>
                    <a:bodyPr/>
                    <a:lstStyle/>
                    <a:p>
                      <a:pPr marL="285750" lvl="0" indent="-285750">
                        <a:buFont typeface="Arial" panose="020B0604020202020204" pitchFamily="34" charset="0"/>
                        <a:buChar char="•"/>
                      </a:pPr>
                      <a:r>
                        <a:rPr lang="en-US" sz="1400" b="0" kern="1200">
                          <a:solidFill>
                            <a:schemeClr val="dk1"/>
                          </a:solidFill>
                          <a:effectLst/>
                        </a:rPr>
                        <a:t>Increase awareness for the programs that exist within the providers of programs and the public</a:t>
                      </a:r>
                    </a:p>
                  </a:txBody>
                  <a:tcPr marL="8435" marR="8435" marT="8435" marB="8435"/>
                </a:tc>
                <a:extLst>
                  <a:ext uri="{0D108BD9-81ED-4DB2-BD59-A6C34878D82A}">
                    <a16:rowId xmlns:a16="http://schemas.microsoft.com/office/drawing/2014/main" val="845502379"/>
                  </a:ext>
                </a:extLst>
              </a:tr>
            </a:tbl>
          </a:graphicData>
        </a:graphic>
      </p:graphicFrame>
      <p:sp>
        <p:nvSpPr>
          <p:cNvPr id="3" name="Rectangle 2">
            <a:extLst>
              <a:ext uri="{FF2B5EF4-FFF2-40B4-BE49-F238E27FC236}">
                <a16:creationId xmlns:a16="http://schemas.microsoft.com/office/drawing/2014/main" id="{7A5E5432-0CD5-E792-9644-328F5DCCF3D6}"/>
              </a:ext>
            </a:extLst>
          </p:cNvPr>
          <p:cNvSpPr/>
          <p:nvPr/>
        </p:nvSpPr>
        <p:spPr>
          <a:xfrm>
            <a:off x="0" y="466437"/>
            <a:ext cx="9144000" cy="736551"/>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solidFill>
                  <a:schemeClr val="bg1"/>
                </a:solidFill>
              </a:rPr>
              <a:t>Aging in Place– Goal 6 </a:t>
            </a:r>
          </a:p>
        </p:txBody>
      </p:sp>
    </p:spTree>
    <p:extLst>
      <p:ext uri="{BB962C8B-B14F-4D97-AF65-F5344CB8AC3E}">
        <p14:creationId xmlns:p14="http://schemas.microsoft.com/office/powerpoint/2010/main" val="10529237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9144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86485254-DA7F-7A06-FB69-6C5B82FB8E78}"/>
              </a:ext>
            </a:extLst>
          </p:cNvPr>
          <p:cNvSpPr/>
          <p:nvPr/>
        </p:nvSpPr>
        <p:spPr>
          <a:xfrm>
            <a:off x="0" y="643467"/>
            <a:ext cx="9144000" cy="744836"/>
          </a:xfrm>
          <a:prstGeom prst="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533196-5358-7EDE-A16E-F588A62AC273}"/>
              </a:ext>
            </a:extLst>
          </p:cNvPr>
          <p:cNvSpPr>
            <a:spLocks noGrp="1"/>
          </p:cNvSpPr>
          <p:nvPr>
            <p:ph type="title"/>
          </p:nvPr>
        </p:nvSpPr>
        <p:spPr>
          <a:xfrm>
            <a:off x="417399" y="643467"/>
            <a:ext cx="8408193" cy="744836"/>
          </a:xfrm>
        </p:spPr>
        <p:txBody>
          <a:bodyPr vert="horz" lIns="91440" tIns="45720" rIns="91440" bIns="45720" rtlCol="0" anchor="ctr">
            <a:normAutofit/>
          </a:bodyPr>
          <a:lstStyle/>
          <a:p>
            <a:pPr algn="ctr"/>
            <a:r>
              <a:rPr lang="en-US" sz="2800" kern="1200">
                <a:solidFill>
                  <a:schemeClr val="bg1"/>
                </a:solidFill>
                <a:latin typeface="+mj-lt"/>
                <a:ea typeface="+mj-ea"/>
                <a:cs typeface="+mj-cs"/>
              </a:rPr>
              <a:t>Aging with Economic Security – Goal 1</a:t>
            </a:r>
          </a:p>
        </p:txBody>
      </p:sp>
      <p:graphicFrame>
        <p:nvGraphicFramePr>
          <p:cNvPr id="12" name="Table 11">
            <a:extLst>
              <a:ext uri="{FF2B5EF4-FFF2-40B4-BE49-F238E27FC236}">
                <a16:creationId xmlns:a16="http://schemas.microsoft.com/office/drawing/2014/main" id="{4E33F0F4-F268-E070-BAF7-660989A5452C}"/>
              </a:ext>
            </a:extLst>
          </p:cNvPr>
          <p:cNvGraphicFramePr>
            <a:graphicFrameLocks noGrp="1"/>
          </p:cNvGraphicFramePr>
          <p:nvPr>
            <p:extLst>
              <p:ext uri="{D42A27DB-BD31-4B8C-83A1-F6EECF244321}">
                <p14:modId xmlns:p14="http://schemas.microsoft.com/office/powerpoint/2010/main" val="2752086008"/>
              </p:ext>
            </p:extLst>
          </p:nvPr>
        </p:nvGraphicFramePr>
        <p:xfrm>
          <a:off x="545459" y="1675227"/>
          <a:ext cx="8053081" cy="4276804"/>
        </p:xfrm>
        <a:graphic>
          <a:graphicData uri="http://schemas.openxmlformats.org/drawingml/2006/table">
            <a:tbl>
              <a:tblPr firstRow="1" firstCol="1" bandRow="1">
                <a:tableStyleId>{F5AB1C69-6EDB-4FF4-983F-18BD219EF322}</a:tableStyleId>
              </a:tblPr>
              <a:tblGrid>
                <a:gridCol w="1607778">
                  <a:extLst>
                    <a:ext uri="{9D8B030D-6E8A-4147-A177-3AD203B41FA5}">
                      <a16:colId xmlns:a16="http://schemas.microsoft.com/office/drawing/2014/main" val="2895337537"/>
                    </a:ext>
                  </a:extLst>
                </a:gridCol>
                <a:gridCol w="1858322">
                  <a:extLst>
                    <a:ext uri="{9D8B030D-6E8A-4147-A177-3AD203B41FA5}">
                      <a16:colId xmlns:a16="http://schemas.microsoft.com/office/drawing/2014/main" val="1310733412"/>
                    </a:ext>
                  </a:extLst>
                </a:gridCol>
                <a:gridCol w="4586981">
                  <a:extLst>
                    <a:ext uri="{9D8B030D-6E8A-4147-A177-3AD203B41FA5}">
                      <a16:colId xmlns:a16="http://schemas.microsoft.com/office/drawing/2014/main" val="1548890746"/>
                    </a:ext>
                  </a:extLst>
                </a:gridCol>
              </a:tblGrid>
              <a:tr h="288062">
                <a:tc>
                  <a:txBody>
                    <a:bodyPr/>
                    <a:lstStyle/>
                    <a:p>
                      <a:pPr marL="57150" marR="0" algn="ctr">
                        <a:lnSpc>
                          <a:spcPct val="107000"/>
                        </a:lnSpc>
                        <a:spcBef>
                          <a:spcPts val="0"/>
                        </a:spcBef>
                        <a:spcAft>
                          <a:spcPts val="0"/>
                        </a:spcAft>
                      </a:pPr>
                      <a:r>
                        <a:rPr lang="en-US" sz="1500">
                          <a:effectLst/>
                        </a:rPr>
                        <a:t>Goal #1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8068" marR="8068" marT="8068" marB="8068" anchor="ctr"/>
                </a:tc>
                <a:tc>
                  <a:txBody>
                    <a:bodyPr/>
                    <a:lstStyle/>
                    <a:p>
                      <a:pPr marL="57150" marR="0" algn="ctr">
                        <a:lnSpc>
                          <a:spcPct val="107000"/>
                        </a:lnSpc>
                        <a:spcBef>
                          <a:spcPts val="0"/>
                        </a:spcBef>
                        <a:spcAft>
                          <a:spcPts val="0"/>
                        </a:spcAft>
                      </a:pPr>
                      <a:r>
                        <a:rPr lang="en-US" sz="1500">
                          <a:effectLst/>
                        </a:rPr>
                        <a:t>Recommendation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8068" marR="8068" marT="8068" marB="8068" anchor="ctr"/>
                </a:tc>
                <a:tc>
                  <a:txBody>
                    <a:bodyPr/>
                    <a:lstStyle/>
                    <a:p>
                      <a:pPr marL="57150" marR="0" algn="ctr">
                        <a:lnSpc>
                          <a:spcPct val="107000"/>
                        </a:lnSpc>
                        <a:spcBef>
                          <a:spcPts val="0"/>
                        </a:spcBef>
                        <a:spcAft>
                          <a:spcPts val="0"/>
                        </a:spcAft>
                      </a:pPr>
                      <a:r>
                        <a:rPr lang="en-US" sz="1500">
                          <a:effectLst/>
                        </a:rPr>
                        <a:t>Strategy/Initiative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8068" marR="8068" marT="8068" marB="8068" anchor="ctr"/>
                </a:tc>
                <a:extLst>
                  <a:ext uri="{0D108BD9-81ED-4DB2-BD59-A6C34878D82A}">
                    <a16:rowId xmlns:a16="http://schemas.microsoft.com/office/drawing/2014/main" val="2742013371"/>
                  </a:ext>
                </a:extLst>
              </a:tr>
              <a:tr h="1287870">
                <a:tc rowSpan="2">
                  <a:txBody>
                    <a:bodyPr/>
                    <a:lstStyle/>
                    <a:p>
                      <a:pPr marL="57150" marR="0" indent="0">
                        <a:lnSpc>
                          <a:spcPct val="107000"/>
                        </a:lnSpc>
                        <a:spcBef>
                          <a:spcPts val="0"/>
                        </a:spcBef>
                        <a:spcAft>
                          <a:spcPts val="0"/>
                        </a:spcAft>
                        <a:buFont typeface="+mj-lt"/>
                        <a:buNone/>
                      </a:pPr>
                      <a:r>
                        <a:rPr lang="en-US" sz="1500">
                          <a:effectLst/>
                        </a:rPr>
                        <a:t>Affordable and Safe Housing</a:t>
                      </a:r>
                    </a:p>
                    <a:p>
                      <a:pPr marL="0" marR="0">
                        <a:lnSpc>
                          <a:spcPct val="107000"/>
                        </a:lnSpc>
                        <a:spcBef>
                          <a:spcPts val="0"/>
                        </a:spcBef>
                        <a:spcAft>
                          <a:spcPts val="1200"/>
                        </a:spcAft>
                      </a:pPr>
                      <a:br>
                        <a:rPr lang="en-US" sz="1500">
                          <a:effectLst/>
                        </a:rPr>
                      </a:br>
                      <a:br>
                        <a:rPr lang="en-US" sz="1500">
                          <a:effectLst/>
                        </a:rPr>
                      </a:b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8068" marR="8068" marT="8068" marB="8068"/>
                </a:tc>
                <a:tc>
                  <a:txBody>
                    <a:bodyPr/>
                    <a:lstStyle/>
                    <a:p>
                      <a:pPr marL="228600" marR="0" indent="-171450">
                        <a:lnSpc>
                          <a:spcPct val="107000"/>
                        </a:lnSpc>
                        <a:spcBef>
                          <a:spcPts val="0"/>
                        </a:spcBef>
                        <a:spcAft>
                          <a:spcPts val="0"/>
                        </a:spcAft>
                        <a:buFont typeface="Arial" panose="020B0604020202020204" pitchFamily="34" charset="0"/>
                        <a:buChar char="•"/>
                      </a:pPr>
                      <a:r>
                        <a:rPr lang="en-US" sz="1500">
                          <a:effectLst/>
                        </a:rPr>
                        <a:t>Increase affordable and accessible housing throughout Iowa</a:t>
                      </a:r>
                    </a:p>
                  </a:txBody>
                  <a:tcPr marL="8068" marR="8068" marT="8068" marB="8068"/>
                </a:tc>
                <a:tc>
                  <a:txBody>
                    <a:bodyPr/>
                    <a:lstStyle/>
                    <a:p>
                      <a:pPr marL="342900" marR="0" indent="-285750">
                        <a:lnSpc>
                          <a:spcPct val="107000"/>
                        </a:lnSpc>
                        <a:spcBef>
                          <a:spcPts val="0"/>
                        </a:spcBef>
                        <a:spcAft>
                          <a:spcPts val="0"/>
                        </a:spcAft>
                        <a:buFont typeface="Arial" panose="020B0604020202020204" pitchFamily="34" charset="0"/>
                        <a:buChar char="•"/>
                      </a:pPr>
                      <a:r>
                        <a:rPr lang="en-US" sz="1500">
                          <a:effectLst/>
                        </a:rPr>
                        <a:t>Environmental scan of housing and housing resources.</a:t>
                      </a:r>
                    </a:p>
                    <a:p>
                      <a:pPr marL="800100" marR="0" lvl="1" indent="-285750">
                        <a:lnSpc>
                          <a:spcPct val="107000"/>
                        </a:lnSpc>
                        <a:spcBef>
                          <a:spcPts val="0"/>
                        </a:spcBef>
                        <a:spcAft>
                          <a:spcPts val="0"/>
                        </a:spcAft>
                        <a:buFont typeface="Courier New" panose="02070309020205020404" pitchFamily="49" charset="0"/>
                        <a:buChar char="o"/>
                      </a:pPr>
                      <a:r>
                        <a:rPr lang="en-US" sz="1500">
                          <a:effectLst/>
                        </a:rPr>
                        <a:t>Availability of Housing including shelter services statewide (Rural and Urban)</a:t>
                      </a:r>
                    </a:p>
                    <a:p>
                      <a:pPr marL="800100" marR="0" lvl="1" indent="-285750">
                        <a:lnSpc>
                          <a:spcPct val="107000"/>
                        </a:lnSpc>
                        <a:spcBef>
                          <a:spcPts val="0"/>
                        </a:spcBef>
                        <a:spcAft>
                          <a:spcPts val="0"/>
                        </a:spcAft>
                        <a:buFont typeface="Courier New" panose="02070309020205020404" pitchFamily="49" charset="0"/>
                        <a:buChar char="o"/>
                      </a:pPr>
                      <a:r>
                        <a:rPr lang="en-US" sz="1500">
                          <a:effectLst/>
                        </a:rPr>
                        <a:t>Accessibility (Home Modifications)</a:t>
                      </a:r>
                    </a:p>
                    <a:p>
                      <a:pPr marL="800100" marR="0" lvl="1" indent="-285750">
                        <a:lnSpc>
                          <a:spcPct val="107000"/>
                        </a:lnSpc>
                        <a:spcBef>
                          <a:spcPts val="0"/>
                        </a:spcBef>
                        <a:spcAft>
                          <a:spcPts val="0"/>
                        </a:spcAft>
                        <a:buFont typeface="Courier New" panose="02070309020205020404" pitchFamily="49" charset="0"/>
                        <a:buChar char="o"/>
                      </a:pPr>
                      <a:r>
                        <a:rPr lang="en-US" sz="1500">
                          <a:effectLst/>
                        </a:rPr>
                        <a:t>Affordability (Financial Assistance)</a:t>
                      </a:r>
                    </a:p>
                    <a:p>
                      <a:pPr marL="800100" marR="0" lvl="1" indent="-285750">
                        <a:lnSpc>
                          <a:spcPct val="107000"/>
                        </a:lnSpc>
                        <a:spcBef>
                          <a:spcPts val="0"/>
                        </a:spcBef>
                        <a:spcAft>
                          <a:spcPts val="0"/>
                        </a:spcAft>
                        <a:buFont typeface="Courier New" panose="02070309020205020404" pitchFamily="49" charset="0"/>
                        <a:buChar char="o"/>
                      </a:pPr>
                      <a:r>
                        <a:rPr lang="en-US" sz="1500">
                          <a:effectLst/>
                        </a:rPr>
                        <a:t>Safe (Falls prevention programming, SMART homes, remote monitoring technology)</a:t>
                      </a:r>
                    </a:p>
                    <a:p>
                      <a:pPr marL="57150" marR="0" indent="0">
                        <a:lnSpc>
                          <a:spcPct val="107000"/>
                        </a:lnSpc>
                        <a:spcBef>
                          <a:spcPts val="0"/>
                        </a:spcBef>
                        <a:spcAft>
                          <a:spcPts val="0"/>
                        </a:spcAft>
                        <a:buFont typeface="Arial" panose="020B0604020202020204" pitchFamily="34" charset="0"/>
                        <a:buNone/>
                      </a:pP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8068" marR="8068" marT="8068" marB="8068"/>
                </a:tc>
                <a:extLst>
                  <a:ext uri="{0D108BD9-81ED-4DB2-BD59-A6C34878D82A}">
                    <a16:rowId xmlns:a16="http://schemas.microsoft.com/office/drawing/2014/main" val="2385514238"/>
                  </a:ext>
                </a:extLst>
              </a:tr>
              <a:tr h="1537444">
                <a:tc vMerge="1">
                  <a:txBody>
                    <a:bodyPr/>
                    <a:lstStyle/>
                    <a:p>
                      <a:endParaRPr lang="en-US"/>
                    </a:p>
                  </a:txBody>
                  <a:tcPr/>
                </a:tc>
                <a:tc>
                  <a:txBody>
                    <a:bodyPr/>
                    <a:lstStyle/>
                    <a:p>
                      <a:pPr marL="228600" marR="0" indent="-171450">
                        <a:lnSpc>
                          <a:spcPct val="107000"/>
                        </a:lnSpc>
                        <a:spcBef>
                          <a:spcPts val="0"/>
                        </a:spcBef>
                        <a:spcAft>
                          <a:spcPts val="0"/>
                        </a:spcAft>
                        <a:buFont typeface="Arial" panose="020B0604020202020204" pitchFamily="34" charset="0"/>
                        <a:buChar char="•"/>
                      </a:pPr>
                      <a:r>
                        <a:rPr lang="en-US" sz="1500">
                          <a:effectLst/>
                        </a:rPr>
                        <a:t>Accessible and affordable community supports. </a:t>
                      </a:r>
                    </a:p>
                  </a:txBody>
                  <a:tcPr marL="8068" marR="8068" marT="8068" marB="8068"/>
                </a:tc>
                <a:tc>
                  <a:txBody>
                    <a:bodyPr/>
                    <a:lstStyle/>
                    <a:p>
                      <a:pPr marL="457200" marR="0" lvl="1" indent="0">
                        <a:lnSpc>
                          <a:spcPct val="107000"/>
                        </a:lnSpc>
                        <a:spcBef>
                          <a:spcPts val="0"/>
                        </a:spcBef>
                        <a:spcAft>
                          <a:spcPts val="0"/>
                        </a:spcAft>
                        <a:buFont typeface="Courier New" panose="02070309020205020404" pitchFamily="49" charset="0"/>
                        <a:buNone/>
                      </a:pPr>
                      <a:endParaRPr lang="en-US" sz="1500">
                        <a:effectLst/>
                      </a:endParaRPr>
                    </a:p>
                    <a:p>
                      <a:pPr marL="342900" marR="0" lvl="0" indent="-342900">
                        <a:lnSpc>
                          <a:spcPct val="107000"/>
                        </a:lnSpc>
                        <a:spcBef>
                          <a:spcPts val="0"/>
                        </a:spcBef>
                        <a:spcAft>
                          <a:spcPts val="0"/>
                        </a:spcAft>
                        <a:buFont typeface="Arial" panose="020B0604020202020204" pitchFamily="34" charset="0"/>
                        <a:buChar char="•"/>
                      </a:pPr>
                      <a:r>
                        <a:rPr lang="en-US" sz="1500">
                          <a:effectLst/>
                        </a:rPr>
                        <a:t>Ensuring access to subsidies for housing.</a:t>
                      </a:r>
                    </a:p>
                    <a:p>
                      <a:pPr marL="342900" marR="0" lvl="0" indent="-342900">
                        <a:lnSpc>
                          <a:spcPct val="107000"/>
                        </a:lnSpc>
                        <a:spcBef>
                          <a:spcPts val="0"/>
                        </a:spcBef>
                        <a:spcAft>
                          <a:spcPts val="0"/>
                        </a:spcAft>
                        <a:buFont typeface="Arial" panose="020B0604020202020204" pitchFamily="34" charset="0"/>
                        <a:buChar char="•"/>
                      </a:pPr>
                      <a:r>
                        <a:rPr lang="en-US" sz="1500">
                          <a:effectLst/>
                        </a:rPr>
                        <a:t>Drive policy related to financially supporting the development of safe and accessible housing as well as maintenance of this housing. </a:t>
                      </a:r>
                    </a:p>
                    <a:p>
                      <a:pPr marL="57150" marR="0" indent="0">
                        <a:lnSpc>
                          <a:spcPct val="107000"/>
                        </a:lnSpc>
                        <a:spcBef>
                          <a:spcPts val="0"/>
                        </a:spcBef>
                        <a:spcAft>
                          <a:spcPts val="0"/>
                        </a:spcAft>
                        <a:buFont typeface="Arial" panose="020B0604020202020204" pitchFamily="34" charset="0"/>
                        <a:buNone/>
                      </a:pP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8068" marR="8068" marT="8068" marB="8068"/>
                </a:tc>
                <a:extLst>
                  <a:ext uri="{0D108BD9-81ED-4DB2-BD59-A6C34878D82A}">
                    <a16:rowId xmlns:a16="http://schemas.microsoft.com/office/drawing/2014/main" val="148392060"/>
                  </a:ext>
                </a:extLst>
              </a:tr>
            </a:tbl>
          </a:graphicData>
        </a:graphic>
      </p:graphicFrame>
    </p:spTree>
    <p:extLst>
      <p:ext uri="{BB962C8B-B14F-4D97-AF65-F5344CB8AC3E}">
        <p14:creationId xmlns:p14="http://schemas.microsoft.com/office/powerpoint/2010/main" val="17514803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9144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A8CB6DD1-298F-0EB7-E351-AF63036BFBAE}"/>
              </a:ext>
            </a:extLst>
          </p:cNvPr>
          <p:cNvSpPr/>
          <p:nvPr/>
        </p:nvSpPr>
        <p:spPr>
          <a:xfrm>
            <a:off x="0" y="643467"/>
            <a:ext cx="9144000" cy="736551"/>
          </a:xfrm>
          <a:prstGeom prst="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533196-5358-7EDE-A16E-F588A62AC273}"/>
              </a:ext>
            </a:extLst>
          </p:cNvPr>
          <p:cNvSpPr>
            <a:spLocks noGrp="1"/>
          </p:cNvSpPr>
          <p:nvPr>
            <p:ph type="title"/>
          </p:nvPr>
        </p:nvSpPr>
        <p:spPr>
          <a:xfrm>
            <a:off x="417399" y="643467"/>
            <a:ext cx="8408193" cy="744836"/>
          </a:xfrm>
        </p:spPr>
        <p:txBody>
          <a:bodyPr vert="horz" lIns="91440" tIns="45720" rIns="91440" bIns="45720" rtlCol="0" anchor="ctr">
            <a:normAutofit/>
          </a:bodyPr>
          <a:lstStyle/>
          <a:p>
            <a:pPr algn="ctr"/>
            <a:r>
              <a:rPr lang="en-US" sz="2800" kern="1200">
                <a:solidFill>
                  <a:schemeClr val="bg1"/>
                </a:solidFill>
                <a:latin typeface="+mj-lt"/>
                <a:ea typeface="+mj-ea"/>
                <a:cs typeface="+mj-cs"/>
              </a:rPr>
              <a:t>Aging with Economic Security – Goal 2</a:t>
            </a:r>
          </a:p>
        </p:txBody>
      </p:sp>
      <p:graphicFrame>
        <p:nvGraphicFramePr>
          <p:cNvPr id="10" name="Table 9">
            <a:extLst>
              <a:ext uri="{FF2B5EF4-FFF2-40B4-BE49-F238E27FC236}">
                <a16:creationId xmlns:a16="http://schemas.microsoft.com/office/drawing/2014/main" id="{072E4AFA-76FF-65BD-DAD1-FE252D0ED20F}"/>
              </a:ext>
            </a:extLst>
          </p:cNvPr>
          <p:cNvGraphicFramePr>
            <a:graphicFrameLocks noGrp="1"/>
          </p:cNvGraphicFramePr>
          <p:nvPr>
            <p:extLst>
              <p:ext uri="{D42A27DB-BD31-4B8C-83A1-F6EECF244321}">
                <p14:modId xmlns:p14="http://schemas.microsoft.com/office/powerpoint/2010/main" val="3023003942"/>
              </p:ext>
            </p:extLst>
          </p:nvPr>
        </p:nvGraphicFramePr>
        <p:xfrm>
          <a:off x="482600" y="1823430"/>
          <a:ext cx="8178800" cy="4358989"/>
        </p:xfrm>
        <a:graphic>
          <a:graphicData uri="http://schemas.openxmlformats.org/drawingml/2006/table">
            <a:tbl>
              <a:tblPr firstRow="1" firstCol="1" bandRow="1">
                <a:tableStyleId>{F5AB1C69-6EDB-4FF4-983F-18BD219EF322}</a:tableStyleId>
              </a:tblPr>
              <a:tblGrid>
                <a:gridCol w="1615816">
                  <a:extLst>
                    <a:ext uri="{9D8B030D-6E8A-4147-A177-3AD203B41FA5}">
                      <a16:colId xmlns:a16="http://schemas.microsoft.com/office/drawing/2014/main" val="2895337537"/>
                    </a:ext>
                  </a:extLst>
                </a:gridCol>
                <a:gridCol w="1904238">
                  <a:extLst>
                    <a:ext uri="{9D8B030D-6E8A-4147-A177-3AD203B41FA5}">
                      <a16:colId xmlns:a16="http://schemas.microsoft.com/office/drawing/2014/main" val="1310733412"/>
                    </a:ext>
                  </a:extLst>
                </a:gridCol>
                <a:gridCol w="4658746">
                  <a:extLst>
                    <a:ext uri="{9D8B030D-6E8A-4147-A177-3AD203B41FA5}">
                      <a16:colId xmlns:a16="http://schemas.microsoft.com/office/drawing/2014/main" val="1548890746"/>
                    </a:ext>
                  </a:extLst>
                </a:gridCol>
              </a:tblGrid>
              <a:tr h="289502">
                <a:tc>
                  <a:txBody>
                    <a:bodyPr/>
                    <a:lstStyle/>
                    <a:p>
                      <a:pPr marL="57150" marR="0" algn="ctr">
                        <a:lnSpc>
                          <a:spcPct val="107000"/>
                        </a:lnSpc>
                        <a:spcBef>
                          <a:spcPts val="0"/>
                        </a:spcBef>
                        <a:spcAft>
                          <a:spcPts val="0"/>
                        </a:spcAft>
                      </a:pPr>
                      <a:r>
                        <a:rPr lang="en-US" sz="1500">
                          <a:effectLst/>
                        </a:rPr>
                        <a:t>Goal #2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8108" marR="8108" marT="8108" marB="8108" anchor="ctr"/>
                </a:tc>
                <a:tc>
                  <a:txBody>
                    <a:bodyPr/>
                    <a:lstStyle/>
                    <a:p>
                      <a:pPr marL="57150" marR="0" algn="ctr">
                        <a:lnSpc>
                          <a:spcPct val="107000"/>
                        </a:lnSpc>
                        <a:spcBef>
                          <a:spcPts val="0"/>
                        </a:spcBef>
                        <a:spcAft>
                          <a:spcPts val="0"/>
                        </a:spcAft>
                      </a:pPr>
                      <a:r>
                        <a:rPr lang="en-US" sz="1500">
                          <a:effectLst/>
                        </a:rPr>
                        <a:t>Recommendation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8108" marR="8108" marT="8108" marB="8108" anchor="ctr"/>
                </a:tc>
                <a:tc>
                  <a:txBody>
                    <a:bodyPr/>
                    <a:lstStyle/>
                    <a:p>
                      <a:pPr marL="57150" marR="0" algn="ctr">
                        <a:lnSpc>
                          <a:spcPct val="107000"/>
                        </a:lnSpc>
                        <a:spcBef>
                          <a:spcPts val="0"/>
                        </a:spcBef>
                        <a:spcAft>
                          <a:spcPts val="0"/>
                        </a:spcAft>
                      </a:pPr>
                      <a:r>
                        <a:rPr lang="en-US" sz="1500">
                          <a:effectLst/>
                        </a:rPr>
                        <a:t>Strategy/Initiative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8108" marR="8108" marT="8108" marB="8108" anchor="ctr"/>
                </a:tc>
                <a:extLst>
                  <a:ext uri="{0D108BD9-81ED-4DB2-BD59-A6C34878D82A}">
                    <a16:rowId xmlns:a16="http://schemas.microsoft.com/office/drawing/2014/main" val="2742013371"/>
                  </a:ext>
                </a:extLst>
              </a:tr>
              <a:tr h="418856">
                <a:tc rowSpan="7">
                  <a:txBody>
                    <a:bodyPr/>
                    <a:lstStyle/>
                    <a:p>
                      <a:pPr marL="57150" marR="0">
                        <a:lnSpc>
                          <a:spcPct val="107000"/>
                        </a:lnSpc>
                        <a:spcBef>
                          <a:spcPts val="0"/>
                        </a:spcBef>
                        <a:spcAft>
                          <a:spcPts val="0"/>
                        </a:spcAft>
                      </a:pPr>
                      <a:r>
                        <a:rPr lang="en-US" sz="1500" b="1" kern="1200">
                          <a:solidFill>
                            <a:schemeClr val="lt1"/>
                          </a:solidFill>
                          <a:effectLst/>
                        </a:rPr>
                        <a:t>Personal financial security</a:t>
                      </a:r>
                      <a:endParaRPr lang="en-US" sz="1500">
                        <a:effectLst/>
                      </a:endParaRPr>
                    </a:p>
                    <a:p>
                      <a:pPr marL="0" marR="0">
                        <a:lnSpc>
                          <a:spcPct val="107000"/>
                        </a:lnSpc>
                        <a:spcBef>
                          <a:spcPts val="0"/>
                        </a:spcBef>
                        <a:spcAft>
                          <a:spcPts val="1200"/>
                        </a:spcAft>
                      </a:pPr>
                      <a:br>
                        <a:rPr lang="en-US" sz="1500">
                          <a:effectLst/>
                        </a:rPr>
                      </a:br>
                      <a:br>
                        <a:rPr lang="en-US" sz="1500">
                          <a:effectLst/>
                        </a:rPr>
                      </a:b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8108" marR="8108" marT="8108" marB="8108"/>
                </a:tc>
                <a:tc rowSpan="7">
                  <a:txBody>
                    <a:bodyPr/>
                    <a:lstStyle/>
                    <a:p>
                      <a:pPr marL="171450" indent="-171450">
                        <a:buFont typeface="Arial" panose="020B0604020202020204" pitchFamily="34" charset="0"/>
                        <a:buChar char="•"/>
                      </a:pPr>
                      <a:r>
                        <a:rPr lang="en-US" sz="1300" kern="1200">
                          <a:solidFill>
                            <a:schemeClr val="dk1"/>
                          </a:solidFill>
                          <a:effectLst/>
                        </a:rPr>
                        <a:t>Ensure Iowans can afford care across the lifespan  they need to stay in their homes by planning for and maintaining income and supports and increasing economic security. </a:t>
                      </a:r>
                    </a:p>
                  </a:txBody>
                  <a:tcPr marL="8108" marR="8108" marT="8108" marB="8108"/>
                </a:tc>
                <a:tc>
                  <a:txBody>
                    <a:bodyPr/>
                    <a:lstStyle/>
                    <a:p>
                      <a:pPr marL="171450" marR="0" lvl="0" indent="-171450">
                        <a:lnSpc>
                          <a:spcPct val="107000"/>
                        </a:lnSpc>
                        <a:spcBef>
                          <a:spcPts val="0"/>
                        </a:spcBef>
                        <a:spcAft>
                          <a:spcPts val="600"/>
                        </a:spcAft>
                        <a:buFont typeface="Arial" panose="020B0604020202020204" pitchFamily="34" charset="0"/>
                        <a:buChar char="•"/>
                      </a:pPr>
                      <a:r>
                        <a:rPr lang="en-US" sz="1300">
                          <a:solidFill>
                            <a:srgbClr val="000000"/>
                          </a:solidFill>
                          <a:effectLst/>
                        </a:rPr>
                        <a:t>Develop affordable long-term care insurance which is backed by public policy. Focused on affordability and fully supports Iowan’s care. Removing barriers to access that exist with assessment of pre-existing conditions. </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8108" marR="8108" marT="8108" marB="8108"/>
                </a:tc>
                <a:extLst>
                  <a:ext uri="{0D108BD9-81ED-4DB2-BD59-A6C34878D82A}">
                    <a16:rowId xmlns:a16="http://schemas.microsoft.com/office/drawing/2014/main" val="2385514238"/>
                  </a:ext>
                </a:extLst>
              </a:tr>
              <a:tr h="434544">
                <a:tc vMerge="1">
                  <a:txBody>
                    <a:bodyPr/>
                    <a:lstStyle/>
                    <a:p>
                      <a:endParaRPr lang="en-US"/>
                    </a:p>
                  </a:txBody>
                  <a:tcPr/>
                </a:tc>
                <a:tc vMerge="1">
                  <a:txBody>
                    <a:bodyPr/>
                    <a:lstStyle/>
                    <a:p>
                      <a:endParaRPr lang="en-US"/>
                    </a:p>
                  </a:txBody>
                  <a:tcPr/>
                </a:tc>
                <a:tc>
                  <a:txBody>
                    <a:bodyPr/>
                    <a:lstStyle/>
                    <a:p>
                      <a:pPr marL="171450" marR="0" lvl="0" indent="-171450">
                        <a:lnSpc>
                          <a:spcPct val="107000"/>
                        </a:lnSpc>
                        <a:spcBef>
                          <a:spcPts val="0"/>
                        </a:spcBef>
                        <a:spcAft>
                          <a:spcPts val="600"/>
                        </a:spcAft>
                        <a:buFont typeface="Arial" panose="020B0604020202020204" pitchFamily="34" charset="0"/>
                        <a:buChar char="•"/>
                      </a:pPr>
                      <a:r>
                        <a:rPr lang="en-US" sz="1300">
                          <a:solidFill>
                            <a:schemeClr val="dk1"/>
                          </a:solidFill>
                          <a:effectLst/>
                        </a:rPr>
                        <a:t>Addressing those mid-income individuals so they do not have to exhaust all their resources to get the care they need</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8108" marR="8108" marT="8108" marB="8108"/>
                </a:tc>
                <a:extLst>
                  <a:ext uri="{0D108BD9-81ED-4DB2-BD59-A6C34878D82A}">
                    <a16:rowId xmlns:a16="http://schemas.microsoft.com/office/drawing/2014/main" val="4125599941"/>
                  </a:ext>
                </a:extLst>
              </a:tr>
              <a:tr h="418856">
                <a:tc vMerge="1">
                  <a:txBody>
                    <a:bodyPr/>
                    <a:lstStyle/>
                    <a:p>
                      <a:endParaRPr lang="en-US"/>
                    </a:p>
                  </a:txBody>
                  <a:tcPr/>
                </a:tc>
                <a:tc vMerge="1">
                  <a:txBody>
                    <a:bodyPr/>
                    <a:lstStyle/>
                    <a:p>
                      <a:endParaRPr lang="en-US"/>
                    </a:p>
                  </a:txBody>
                  <a:tcPr/>
                </a:tc>
                <a:tc>
                  <a:txBody>
                    <a:bodyPr/>
                    <a:lstStyle/>
                    <a:p>
                      <a:pPr marL="171450" marR="0" lvl="0" indent="-171450">
                        <a:lnSpc>
                          <a:spcPct val="107000"/>
                        </a:lnSpc>
                        <a:spcBef>
                          <a:spcPts val="0"/>
                        </a:spcBef>
                        <a:spcAft>
                          <a:spcPts val="600"/>
                        </a:spcAft>
                        <a:buFont typeface="Arial" panose="020B0604020202020204" pitchFamily="34" charset="0"/>
                        <a:buChar char="•"/>
                      </a:pPr>
                      <a:r>
                        <a:rPr lang="en-US" sz="1300" kern="1200">
                          <a:solidFill>
                            <a:schemeClr val="dk1"/>
                          </a:solidFill>
                          <a:effectLst/>
                        </a:rPr>
                        <a:t>Look into public and private partners to focus on economic security. </a:t>
                      </a:r>
                      <a:endParaRPr lang="en-US" sz="1300" kern="1200">
                        <a:solidFill>
                          <a:schemeClr val="dk1"/>
                        </a:solidFill>
                        <a:effectLst/>
                        <a:latin typeface="+mn-lt"/>
                        <a:ea typeface="+mn-ea"/>
                        <a:cs typeface="+mn-cs"/>
                      </a:endParaRPr>
                    </a:p>
                  </a:txBody>
                  <a:tcPr marL="8108" marR="8108" marT="8108" marB="8108"/>
                </a:tc>
                <a:extLst>
                  <a:ext uri="{0D108BD9-81ED-4DB2-BD59-A6C34878D82A}">
                    <a16:rowId xmlns:a16="http://schemas.microsoft.com/office/drawing/2014/main" val="883323900"/>
                  </a:ext>
                </a:extLst>
              </a:tr>
              <a:tr h="502689">
                <a:tc vMerge="1">
                  <a:txBody>
                    <a:bodyPr/>
                    <a:lstStyle/>
                    <a:p>
                      <a:endParaRPr lang="en-US"/>
                    </a:p>
                  </a:txBody>
                  <a:tcPr/>
                </a:tc>
                <a:tc vMerge="1">
                  <a:txBody>
                    <a:bodyPr/>
                    <a:lstStyle/>
                    <a:p>
                      <a:pPr marL="0" indent="0">
                        <a:buFont typeface="Arial" panose="020B0604020202020204" pitchFamily="34" charset="0"/>
                        <a:buNone/>
                      </a:pPr>
                      <a:endParaRPr lang="en-US" sz="1300" kern="1200">
                        <a:solidFill>
                          <a:schemeClr val="dk1"/>
                        </a:solidFill>
                        <a:effectLst/>
                      </a:endParaRPr>
                    </a:p>
                  </a:txBody>
                  <a:tcPr marL="8108" marR="8108" marT="8108" marB="8108"/>
                </a:tc>
                <a:tc>
                  <a:txBody>
                    <a:bodyPr/>
                    <a:lstStyle/>
                    <a:p>
                      <a:pPr marL="171450" marR="0" lvl="0" indent="-171450" algn="l" defTabSz="914400" rtl="0" eaLnBrk="1" fontAlgn="auto" latinLnBrk="0" hangingPunct="1">
                        <a:lnSpc>
                          <a:spcPct val="107000"/>
                        </a:lnSpc>
                        <a:spcBef>
                          <a:spcPts val="0"/>
                        </a:spcBef>
                        <a:spcAft>
                          <a:spcPts val="600"/>
                        </a:spcAft>
                        <a:buClrTx/>
                        <a:buSzTx/>
                        <a:buFont typeface="Arial" panose="020B0604020202020204" pitchFamily="34" charset="0"/>
                        <a:buChar char="•"/>
                        <a:tabLst/>
                        <a:defRPr/>
                      </a:pPr>
                      <a:r>
                        <a:rPr lang="en-US" sz="1300">
                          <a:solidFill>
                            <a:schemeClr val="dk1"/>
                          </a:solidFill>
                          <a:effectLst/>
                        </a:rPr>
                        <a:t>Develop strategies to address “future-planning” and financial literacy. </a:t>
                      </a:r>
                    </a:p>
                  </a:txBody>
                  <a:tcPr marL="8108" marR="8108" marT="8108" marB="8108"/>
                </a:tc>
                <a:extLst>
                  <a:ext uri="{0D108BD9-81ED-4DB2-BD59-A6C34878D82A}">
                    <a16:rowId xmlns:a16="http://schemas.microsoft.com/office/drawing/2014/main" val="148392060"/>
                  </a:ext>
                </a:extLst>
              </a:tr>
              <a:tr h="502689">
                <a:tc vMerge="1">
                  <a:txBody>
                    <a:bodyPr/>
                    <a:lstStyle/>
                    <a:p>
                      <a:endParaRPr lang="en-US"/>
                    </a:p>
                  </a:txBody>
                  <a:tcPr/>
                </a:tc>
                <a:tc vMerge="1">
                  <a:txBody>
                    <a:bodyPr/>
                    <a:lstStyle/>
                    <a:p>
                      <a:endParaRPr lang="en-US"/>
                    </a:p>
                  </a:txBody>
                  <a:tcPr/>
                </a:tc>
                <a:tc>
                  <a:txBody>
                    <a:bodyPr/>
                    <a:lstStyle/>
                    <a:p>
                      <a:pPr marL="171450" marR="0" lvl="0" indent="-171450">
                        <a:lnSpc>
                          <a:spcPct val="107000"/>
                        </a:lnSpc>
                        <a:spcBef>
                          <a:spcPts val="0"/>
                        </a:spcBef>
                        <a:spcAft>
                          <a:spcPts val="600"/>
                        </a:spcAft>
                        <a:buFont typeface="Arial" panose="020B0604020202020204" pitchFamily="34" charset="0"/>
                        <a:buChar char="•"/>
                      </a:pPr>
                      <a:r>
                        <a:rPr lang="en-US" sz="1300">
                          <a:solidFill>
                            <a:schemeClr val="dk1"/>
                          </a:solidFill>
                          <a:effectLst/>
                        </a:rPr>
                        <a:t>Educate Iowans on the possibilities to save for the future and how to save.</a:t>
                      </a:r>
                    </a:p>
                  </a:txBody>
                  <a:tcPr marL="8108" marR="8108" marT="8108" marB="8108"/>
                </a:tc>
                <a:extLst>
                  <a:ext uri="{0D108BD9-81ED-4DB2-BD59-A6C34878D82A}">
                    <a16:rowId xmlns:a16="http://schemas.microsoft.com/office/drawing/2014/main" val="303418867"/>
                  </a:ext>
                </a:extLst>
              </a:tr>
              <a:tr h="502689">
                <a:tc vMerge="1">
                  <a:txBody>
                    <a:bodyPr/>
                    <a:lstStyle/>
                    <a:p>
                      <a:endParaRPr lang="en-US"/>
                    </a:p>
                  </a:txBody>
                  <a:tcPr/>
                </a:tc>
                <a:tc vMerge="1">
                  <a:txBody>
                    <a:bodyPr/>
                    <a:lstStyle/>
                    <a:p>
                      <a:endParaRPr lang="en-US"/>
                    </a:p>
                  </a:txBody>
                  <a:tcPr/>
                </a:tc>
                <a:tc>
                  <a:txBody>
                    <a:bodyPr/>
                    <a:lstStyle/>
                    <a:p>
                      <a:pPr marL="171450" marR="0" lvl="0" indent="-171450">
                        <a:lnSpc>
                          <a:spcPct val="107000"/>
                        </a:lnSpc>
                        <a:spcBef>
                          <a:spcPts val="0"/>
                        </a:spcBef>
                        <a:spcAft>
                          <a:spcPts val="600"/>
                        </a:spcAft>
                        <a:buFont typeface="Arial" panose="020B0604020202020204" pitchFamily="34" charset="0"/>
                        <a:buChar char="•"/>
                      </a:pPr>
                      <a:r>
                        <a:rPr lang="en-US" sz="1300">
                          <a:solidFill>
                            <a:schemeClr val="dk1"/>
                          </a:solidFill>
                          <a:effectLst/>
                        </a:rPr>
                        <a:t>Evaluate Medicaid’s estate recovery requirements. </a:t>
                      </a:r>
                    </a:p>
                  </a:txBody>
                  <a:tcPr marL="8108" marR="8108" marT="8108" marB="8108"/>
                </a:tc>
                <a:extLst>
                  <a:ext uri="{0D108BD9-81ED-4DB2-BD59-A6C34878D82A}">
                    <a16:rowId xmlns:a16="http://schemas.microsoft.com/office/drawing/2014/main" val="1682842960"/>
                  </a:ext>
                </a:extLst>
              </a:tr>
              <a:tr h="502689">
                <a:tc vMerge="1">
                  <a:txBody>
                    <a:bodyPr/>
                    <a:lstStyle/>
                    <a:p>
                      <a:endParaRPr lang="en-US"/>
                    </a:p>
                  </a:txBody>
                  <a:tcPr/>
                </a:tc>
                <a:tc vMerge="1">
                  <a:txBody>
                    <a:bodyPr/>
                    <a:lstStyle/>
                    <a:p>
                      <a:endParaRPr lang="en-US"/>
                    </a:p>
                  </a:txBody>
                  <a:tcPr/>
                </a:tc>
                <a:tc>
                  <a:txBody>
                    <a:bodyPr/>
                    <a:lstStyle/>
                    <a:p>
                      <a:pPr marL="171450" marR="0" lvl="0" indent="-171450">
                        <a:lnSpc>
                          <a:spcPct val="107000"/>
                        </a:lnSpc>
                        <a:spcBef>
                          <a:spcPts val="0"/>
                        </a:spcBef>
                        <a:spcAft>
                          <a:spcPts val="600"/>
                        </a:spcAft>
                        <a:buFont typeface="Arial" panose="020B0604020202020204" pitchFamily="34" charset="0"/>
                        <a:buChar char="•"/>
                      </a:pPr>
                      <a:r>
                        <a:rPr lang="en-US" sz="1300">
                          <a:solidFill>
                            <a:schemeClr val="dk1"/>
                          </a:solidFill>
                          <a:effectLst/>
                        </a:rPr>
                        <a:t>Annual evaluation gap between rate of pay and cost of care: inflation, care- as Medicaid is largest payer-providers are placing a cap on the number of individuals. Evaluation of provider types and uniformity.</a:t>
                      </a:r>
                    </a:p>
                  </a:txBody>
                  <a:tcPr marL="8108" marR="8108" marT="8108" marB="8108"/>
                </a:tc>
                <a:extLst>
                  <a:ext uri="{0D108BD9-81ED-4DB2-BD59-A6C34878D82A}">
                    <a16:rowId xmlns:a16="http://schemas.microsoft.com/office/drawing/2014/main" val="2859897276"/>
                  </a:ext>
                </a:extLst>
              </a:tr>
            </a:tbl>
          </a:graphicData>
        </a:graphic>
      </p:graphicFrame>
    </p:spTree>
    <p:extLst>
      <p:ext uri="{BB962C8B-B14F-4D97-AF65-F5344CB8AC3E}">
        <p14:creationId xmlns:p14="http://schemas.microsoft.com/office/powerpoint/2010/main" val="3700905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8CB6DD1-298F-0EB7-E351-AF63036BFBAE}"/>
              </a:ext>
            </a:extLst>
          </p:cNvPr>
          <p:cNvSpPr/>
          <p:nvPr/>
        </p:nvSpPr>
        <p:spPr>
          <a:xfrm>
            <a:off x="0" y="643467"/>
            <a:ext cx="9144000" cy="736551"/>
          </a:xfrm>
          <a:prstGeom prst="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533196-5358-7EDE-A16E-F588A62AC273}"/>
              </a:ext>
            </a:extLst>
          </p:cNvPr>
          <p:cNvSpPr>
            <a:spLocks noGrp="1"/>
          </p:cNvSpPr>
          <p:nvPr>
            <p:ph type="title"/>
          </p:nvPr>
        </p:nvSpPr>
        <p:spPr>
          <a:xfrm>
            <a:off x="417399" y="643467"/>
            <a:ext cx="8408193" cy="744836"/>
          </a:xfrm>
        </p:spPr>
        <p:txBody>
          <a:bodyPr vert="horz" lIns="91440" tIns="45720" rIns="91440" bIns="45720" rtlCol="0" anchor="ctr">
            <a:normAutofit/>
          </a:bodyPr>
          <a:lstStyle/>
          <a:p>
            <a:pPr algn="ctr"/>
            <a:r>
              <a:rPr lang="en-US" sz="2800" kern="1200">
                <a:solidFill>
                  <a:schemeClr val="bg1"/>
                </a:solidFill>
                <a:latin typeface="+mj-lt"/>
                <a:ea typeface="+mj-ea"/>
                <a:cs typeface="+mj-cs"/>
              </a:rPr>
              <a:t>Aging with Economic Security – Goal 2</a:t>
            </a:r>
          </a:p>
        </p:txBody>
      </p:sp>
      <p:graphicFrame>
        <p:nvGraphicFramePr>
          <p:cNvPr id="10" name="Table 9">
            <a:extLst>
              <a:ext uri="{FF2B5EF4-FFF2-40B4-BE49-F238E27FC236}">
                <a16:creationId xmlns:a16="http://schemas.microsoft.com/office/drawing/2014/main" id="{072E4AFA-76FF-65BD-DAD1-FE252D0ED20F}"/>
              </a:ext>
            </a:extLst>
          </p:cNvPr>
          <p:cNvGraphicFramePr>
            <a:graphicFrameLocks noGrp="1"/>
          </p:cNvGraphicFramePr>
          <p:nvPr>
            <p:extLst>
              <p:ext uri="{D42A27DB-BD31-4B8C-83A1-F6EECF244321}">
                <p14:modId xmlns:p14="http://schemas.microsoft.com/office/powerpoint/2010/main" val="3919519658"/>
              </p:ext>
            </p:extLst>
          </p:nvPr>
        </p:nvGraphicFramePr>
        <p:xfrm>
          <a:off x="482600" y="1823430"/>
          <a:ext cx="8178800" cy="4263195"/>
        </p:xfrm>
        <a:graphic>
          <a:graphicData uri="http://schemas.openxmlformats.org/drawingml/2006/table">
            <a:tbl>
              <a:tblPr firstRow="1" firstCol="1" bandRow="1">
                <a:tableStyleId>{F5AB1C69-6EDB-4FF4-983F-18BD219EF322}</a:tableStyleId>
              </a:tblPr>
              <a:tblGrid>
                <a:gridCol w="1615816">
                  <a:extLst>
                    <a:ext uri="{9D8B030D-6E8A-4147-A177-3AD203B41FA5}">
                      <a16:colId xmlns:a16="http://schemas.microsoft.com/office/drawing/2014/main" val="2895337537"/>
                    </a:ext>
                  </a:extLst>
                </a:gridCol>
                <a:gridCol w="1904238">
                  <a:extLst>
                    <a:ext uri="{9D8B030D-6E8A-4147-A177-3AD203B41FA5}">
                      <a16:colId xmlns:a16="http://schemas.microsoft.com/office/drawing/2014/main" val="1310733412"/>
                    </a:ext>
                  </a:extLst>
                </a:gridCol>
                <a:gridCol w="4658746">
                  <a:extLst>
                    <a:ext uri="{9D8B030D-6E8A-4147-A177-3AD203B41FA5}">
                      <a16:colId xmlns:a16="http://schemas.microsoft.com/office/drawing/2014/main" val="1548890746"/>
                    </a:ext>
                  </a:extLst>
                </a:gridCol>
              </a:tblGrid>
              <a:tr h="289502">
                <a:tc>
                  <a:txBody>
                    <a:bodyPr/>
                    <a:lstStyle/>
                    <a:p>
                      <a:pPr marL="57150" marR="0" algn="ctr">
                        <a:lnSpc>
                          <a:spcPct val="107000"/>
                        </a:lnSpc>
                        <a:spcBef>
                          <a:spcPts val="0"/>
                        </a:spcBef>
                        <a:spcAft>
                          <a:spcPts val="0"/>
                        </a:spcAft>
                      </a:pPr>
                      <a:r>
                        <a:rPr lang="en-US" sz="1500">
                          <a:effectLst/>
                        </a:rPr>
                        <a:t>Goal #2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8108" marR="8108" marT="8108" marB="8108" anchor="ctr"/>
                </a:tc>
                <a:tc>
                  <a:txBody>
                    <a:bodyPr/>
                    <a:lstStyle/>
                    <a:p>
                      <a:pPr marL="57150" marR="0" algn="ctr">
                        <a:lnSpc>
                          <a:spcPct val="107000"/>
                        </a:lnSpc>
                        <a:spcBef>
                          <a:spcPts val="0"/>
                        </a:spcBef>
                        <a:spcAft>
                          <a:spcPts val="0"/>
                        </a:spcAft>
                      </a:pPr>
                      <a:r>
                        <a:rPr lang="en-US" sz="1500">
                          <a:effectLst/>
                        </a:rPr>
                        <a:t>Recommendation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8108" marR="8108" marT="8108" marB="8108" anchor="ctr"/>
                </a:tc>
                <a:tc>
                  <a:txBody>
                    <a:bodyPr/>
                    <a:lstStyle/>
                    <a:p>
                      <a:pPr marL="57150" marR="0" algn="ctr">
                        <a:lnSpc>
                          <a:spcPct val="107000"/>
                        </a:lnSpc>
                        <a:spcBef>
                          <a:spcPts val="0"/>
                        </a:spcBef>
                        <a:spcAft>
                          <a:spcPts val="0"/>
                        </a:spcAft>
                      </a:pPr>
                      <a:r>
                        <a:rPr lang="en-US" sz="1500">
                          <a:effectLst/>
                        </a:rPr>
                        <a:t>Strategy/Initiative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8108" marR="8108" marT="8108" marB="8108" anchor="ctr"/>
                </a:tc>
                <a:extLst>
                  <a:ext uri="{0D108BD9-81ED-4DB2-BD59-A6C34878D82A}">
                    <a16:rowId xmlns:a16="http://schemas.microsoft.com/office/drawing/2014/main" val="2742013371"/>
                  </a:ext>
                </a:extLst>
              </a:tr>
              <a:tr h="418856">
                <a:tc rowSpan="5">
                  <a:txBody>
                    <a:bodyPr/>
                    <a:lstStyle/>
                    <a:p>
                      <a:pPr marL="57150" marR="0">
                        <a:lnSpc>
                          <a:spcPct val="107000"/>
                        </a:lnSpc>
                        <a:spcBef>
                          <a:spcPts val="0"/>
                        </a:spcBef>
                        <a:spcAft>
                          <a:spcPts val="0"/>
                        </a:spcAft>
                      </a:pPr>
                      <a:r>
                        <a:rPr lang="en-US" sz="1500" b="1" kern="1200">
                          <a:solidFill>
                            <a:schemeClr val="lt1"/>
                          </a:solidFill>
                          <a:effectLst/>
                        </a:rPr>
                        <a:t>Personal financial security</a:t>
                      </a:r>
                      <a:endParaRPr lang="en-US" sz="1500">
                        <a:effectLst/>
                      </a:endParaRPr>
                    </a:p>
                    <a:p>
                      <a:pPr marL="0" marR="0">
                        <a:lnSpc>
                          <a:spcPct val="107000"/>
                        </a:lnSpc>
                        <a:spcBef>
                          <a:spcPts val="0"/>
                        </a:spcBef>
                        <a:spcAft>
                          <a:spcPts val="1200"/>
                        </a:spcAft>
                      </a:pPr>
                      <a:br>
                        <a:rPr lang="en-US" sz="1500">
                          <a:effectLst/>
                        </a:rPr>
                      </a:br>
                      <a:br>
                        <a:rPr lang="en-US" sz="1500">
                          <a:effectLst/>
                        </a:rPr>
                      </a:b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8108" marR="8108" marT="8108" marB="8108"/>
                </a:tc>
                <a:tc rowSpan="5">
                  <a:txBody>
                    <a:bodyPr/>
                    <a:lstStyle/>
                    <a:p>
                      <a:pPr marL="171450" indent="-171450">
                        <a:buFont typeface="Arial" panose="020B0604020202020204" pitchFamily="34" charset="0"/>
                        <a:buChar char="•"/>
                      </a:pPr>
                      <a:r>
                        <a:rPr lang="en-US" sz="1300" kern="1200">
                          <a:solidFill>
                            <a:schemeClr val="dk1"/>
                          </a:solidFill>
                          <a:effectLst/>
                        </a:rPr>
                        <a:t>Ensure Iowans can afford care across the lifespan  they need to stay in their homes by planning for and maintaining income and supports and increasing economic security. </a:t>
                      </a:r>
                    </a:p>
                  </a:txBody>
                  <a:tcPr marL="8108" marR="8108" marT="8108" marB="8108"/>
                </a:tc>
                <a:tc>
                  <a:txBody>
                    <a:bodyPr/>
                    <a:lstStyle/>
                    <a:p>
                      <a:pPr marL="171450" marR="0" lvl="0" indent="-171450" algn="l" defTabSz="914400" rtl="0" eaLnBrk="1" fontAlgn="auto" latinLnBrk="0" hangingPunct="1">
                        <a:lnSpc>
                          <a:spcPct val="107000"/>
                        </a:lnSpc>
                        <a:spcBef>
                          <a:spcPts val="0"/>
                        </a:spcBef>
                        <a:spcAft>
                          <a:spcPts val="600"/>
                        </a:spcAft>
                        <a:buClrTx/>
                        <a:buSzTx/>
                        <a:buFont typeface="Arial" panose="020B0604020202020204" pitchFamily="34" charset="0"/>
                        <a:buChar char="•"/>
                        <a:tabLst/>
                        <a:defRPr/>
                      </a:pPr>
                      <a:r>
                        <a:rPr lang="en-US" sz="1300">
                          <a:solidFill>
                            <a:schemeClr val="dk1"/>
                          </a:solidFill>
                          <a:effectLst/>
                        </a:rPr>
                        <a:t>Annual evaluation gap between rate of pay and cost of care: inflation, care- as Medicaid is largest payer-providers are placing a cap on the number of individuals. Evaluation of provider types and uniformity.</a:t>
                      </a:r>
                    </a:p>
                  </a:txBody>
                  <a:tcPr marL="8108" marR="8108" marT="8108" marB="8108"/>
                </a:tc>
                <a:extLst>
                  <a:ext uri="{0D108BD9-81ED-4DB2-BD59-A6C34878D82A}">
                    <a16:rowId xmlns:a16="http://schemas.microsoft.com/office/drawing/2014/main" val="2385514238"/>
                  </a:ext>
                </a:extLst>
              </a:tr>
              <a:tr h="434544">
                <a:tc vMerge="1">
                  <a:txBody>
                    <a:bodyPr/>
                    <a:lstStyle/>
                    <a:p>
                      <a:endParaRPr lang="en-US"/>
                    </a:p>
                  </a:txBody>
                  <a:tcPr/>
                </a:tc>
                <a:tc vMerge="1">
                  <a:txBody>
                    <a:bodyPr/>
                    <a:lstStyle/>
                    <a:p>
                      <a:endParaRPr lang="en-US"/>
                    </a:p>
                  </a:txBody>
                  <a:tcPr/>
                </a:tc>
                <a:tc>
                  <a:txBody>
                    <a:bodyPr/>
                    <a:lstStyle/>
                    <a:p>
                      <a:pPr marL="171450" marR="0" lvl="0" indent="-171450">
                        <a:lnSpc>
                          <a:spcPct val="107000"/>
                        </a:lnSpc>
                        <a:spcBef>
                          <a:spcPts val="0"/>
                        </a:spcBef>
                        <a:spcAft>
                          <a:spcPts val="600"/>
                        </a:spcAft>
                        <a:buFont typeface="Arial" panose="020B0604020202020204" pitchFamily="34" charset="0"/>
                        <a:buChar char="•"/>
                      </a:pPr>
                      <a:r>
                        <a:rPr lang="en-US" sz="1300" kern="1200">
                          <a:solidFill>
                            <a:schemeClr val="dk1"/>
                          </a:solidFill>
                          <a:effectLst/>
                          <a:latin typeface="+mn-lt"/>
                          <a:ea typeface="+mn-ea"/>
                          <a:cs typeface="+mn-cs"/>
                        </a:rPr>
                        <a:t>Increase transparency for cost of services and service demand. Report on investors and owners of facilities and cost reporting to better visualize closures and dollar streams. </a:t>
                      </a:r>
                    </a:p>
                  </a:txBody>
                  <a:tcPr marL="8108" marR="8108" marT="8108" marB="8108"/>
                </a:tc>
                <a:extLst>
                  <a:ext uri="{0D108BD9-81ED-4DB2-BD59-A6C34878D82A}">
                    <a16:rowId xmlns:a16="http://schemas.microsoft.com/office/drawing/2014/main" val="4125599941"/>
                  </a:ext>
                </a:extLst>
              </a:tr>
              <a:tr h="418856">
                <a:tc vMerge="1">
                  <a:txBody>
                    <a:bodyPr/>
                    <a:lstStyle/>
                    <a:p>
                      <a:endParaRPr lang="en-US"/>
                    </a:p>
                  </a:txBody>
                  <a:tcPr/>
                </a:tc>
                <a:tc vMerge="1">
                  <a:txBody>
                    <a:bodyPr/>
                    <a:lstStyle/>
                    <a:p>
                      <a:endParaRPr lang="en-US"/>
                    </a:p>
                  </a:txBody>
                  <a:tcPr/>
                </a:tc>
                <a:tc>
                  <a:txBody>
                    <a:bodyPr/>
                    <a:lstStyle/>
                    <a:p>
                      <a:pPr marL="171450" marR="0" lvl="0" indent="-171450" algn="l" defTabSz="914400" rtl="0" eaLnBrk="1" fontAlgn="auto" latinLnBrk="0" hangingPunct="1">
                        <a:lnSpc>
                          <a:spcPct val="107000"/>
                        </a:lnSpc>
                        <a:spcBef>
                          <a:spcPts val="0"/>
                        </a:spcBef>
                        <a:spcAft>
                          <a:spcPts val="600"/>
                        </a:spcAft>
                        <a:buClrTx/>
                        <a:buSzTx/>
                        <a:buFont typeface="Arial" panose="020B0604020202020204" pitchFamily="34" charset="0"/>
                        <a:buChar char="•"/>
                        <a:tabLst/>
                        <a:defRPr/>
                      </a:pPr>
                      <a:r>
                        <a:rPr lang="en-US" sz="1300" kern="1200">
                          <a:solidFill>
                            <a:schemeClr val="dk1"/>
                          </a:solidFill>
                          <a:effectLst/>
                          <a:latin typeface="+mn-lt"/>
                          <a:ea typeface="+mn-ea"/>
                          <a:cs typeface="+mn-cs"/>
                        </a:rPr>
                        <a:t>Healthcare employment agencies are predominantly out of state, encourage in state agencies and quality retention policies. Cap on how much they can charge and further analysis on funding to better allocate toward direct care professionals. </a:t>
                      </a:r>
                    </a:p>
                    <a:p>
                      <a:pPr marL="171450" marR="0" lvl="0" indent="-171450">
                        <a:lnSpc>
                          <a:spcPct val="107000"/>
                        </a:lnSpc>
                        <a:spcBef>
                          <a:spcPts val="0"/>
                        </a:spcBef>
                        <a:spcAft>
                          <a:spcPts val="600"/>
                        </a:spcAft>
                        <a:buFont typeface="Arial" panose="020B0604020202020204" pitchFamily="34" charset="0"/>
                        <a:buChar char="•"/>
                      </a:pPr>
                      <a:endParaRPr lang="en-US" sz="1300" kern="1200">
                        <a:solidFill>
                          <a:schemeClr val="dk1"/>
                        </a:solidFill>
                        <a:effectLst/>
                        <a:latin typeface="+mn-lt"/>
                        <a:ea typeface="+mn-ea"/>
                        <a:cs typeface="+mn-cs"/>
                      </a:endParaRPr>
                    </a:p>
                  </a:txBody>
                  <a:tcPr marL="8108" marR="8108" marT="8108" marB="8108"/>
                </a:tc>
                <a:extLst>
                  <a:ext uri="{0D108BD9-81ED-4DB2-BD59-A6C34878D82A}">
                    <a16:rowId xmlns:a16="http://schemas.microsoft.com/office/drawing/2014/main" val="883323900"/>
                  </a:ext>
                </a:extLst>
              </a:tr>
              <a:tr h="502689">
                <a:tc vMerge="1">
                  <a:txBody>
                    <a:bodyPr/>
                    <a:lstStyle/>
                    <a:p>
                      <a:endParaRPr lang="en-US"/>
                    </a:p>
                  </a:txBody>
                  <a:tcPr/>
                </a:tc>
                <a:tc vMerge="1">
                  <a:txBody>
                    <a:bodyPr/>
                    <a:lstStyle/>
                    <a:p>
                      <a:pPr marL="0" indent="0">
                        <a:buFont typeface="Arial" panose="020B0604020202020204" pitchFamily="34" charset="0"/>
                        <a:buNone/>
                      </a:pPr>
                      <a:endParaRPr lang="en-US" sz="1300" kern="1200">
                        <a:solidFill>
                          <a:schemeClr val="dk1"/>
                        </a:solidFill>
                        <a:effectLst/>
                      </a:endParaRPr>
                    </a:p>
                  </a:txBody>
                  <a:tcPr marL="8108" marR="8108" marT="8108" marB="8108"/>
                </a:tc>
                <a:tc>
                  <a:txBody>
                    <a:bodyPr/>
                    <a:lstStyle/>
                    <a:p>
                      <a:pPr marL="171450" marR="0" lvl="0" indent="-171450" algn="l" defTabSz="914400" rtl="0" eaLnBrk="1" fontAlgn="auto" latinLnBrk="0" hangingPunct="1">
                        <a:lnSpc>
                          <a:spcPct val="107000"/>
                        </a:lnSpc>
                        <a:spcBef>
                          <a:spcPts val="0"/>
                        </a:spcBef>
                        <a:spcAft>
                          <a:spcPts val="600"/>
                        </a:spcAft>
                        <a:buClrTx/>
                        <a:buSzTx/>
                        <a:buFont typeface="Arial" panose="020B0604020202020204" pitchFamily="34" charset="0"/>
                        <a:buChar char="•"/>
                        <a:tabLst/>
                        <a:defRPr/>
                      </a:pPr>
                      <a:r>
                        <a:rPr lang="en-US" sz="1300">
                          <a:solidFill>
                            <a:schemeClr val="dk1"/>
                          </a:solidFill>
                          <a:effectLst/>
                        </a:rPr>
                        <a:t>Evaluation of total expenditure toward aging and disability services.</a:t>
                      </a:r>
                    </a:p>
                  </a:txBody>
                  <a:tcPr marL="8108" marR="8108" marT="8108" marB="8108"/>
                </a:tc>
                <a:extLst>
                  <a:ext uri="{0D108BD9-81ED-4DB2-BD59-A6C34878D82A}">
                    <a16:rowId xmlns:a16="http://schemas.microsoft.com/office/drawing/2014/main" val="148392060"/>
                  </a:ext>
                </a:extLst>
              </a:tr>
              <a:tr h="502689">
                <a:tc vMerge="1">
                  <a:txBody>
                    <a:bodyPr/>
                    <a:lstStyle/>
                    <a:p>
                      <a:endParaRPr lang="en-US"/>
                    </a:p>
                  </a:txBody>
                  <a:tcPr/>
                </a:tc>
                <a:tc vMerge="1">
                  <a:txBody>
                    <a:bodyPr/>
                    <a:lstStyle/>
                    <a:p>
                      <a:endParaRPr lang="en-US"/>
                    </a:p>
                  </a:txBody>
                  <a:tcPr/>
                </a:tc>
                <a:tc>
                  <a:txBody>
                    <a:bodyPr/>
                    <a:lstStyle/>
                    <a:p>
                      <a:pPr marL="171450" marR="0" lvl="0" indent="-171450">
                        <a:lnSpc>
                          <a:spcPct val="107000"/>
                        </a:lnSpc>
                        <a:spcBef>
                          <a:spcPts val="0"/>
                        </a:spcBef>
                        <a:spcAft>
                          <a:spcPts val="600"/>
                        </a:spcAft>
                        <a:buFont typeface="Arial" panose="020B0604020202020204" pitchFamily="34" charset="0"/>
                        <a:buChar char="•"/>
                      </a:pPr>
                      <a:r>
                        <a:rPr lang="en-US" sz="1300">
                          <a:solidFill>
                            <a:schemeClr val="dk1"/>
                          </a:solidFill>
                          <a:effectLst/>
                        </a:rPr>
                        <a:t>Partnerships with Department of Corrections for continued improvement for community integration and support for services. </a:t>
                      </a:r>
                    </a:p>
                  </a:txBody>
                  <a:tcPr marL="8108" marR="8108" marT="8108" marB="8108"/>
                </a:tc>
                <a:extLst>
                  <a:ext uri="{0D108BD9-81ED-4DB2-BD59-A6C34878D82A}">
                    <a16:rowId xmlns:a16="http://schemas.microsoft.com/office/drawing/2014/main" val="303418867"/>
                  </a:ext>
                </a:extLst>
              </a:tr>
            </a:tbl>
          </a:graphicData>
        </a:graphic>
      </p:graphicFrame>
    </p:spTree>
    <p:extLst>
      <p:ext uri="{BB962C8B-B14F-4D97-AF65-F5344CB8AC3E}">
        <p14:creationId xmlns:p14="http://schemas.microsoft.com/office/powerpoint/2010/main" val="6623262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8CB6DD1-298F-0EB7-E351-AF63036BFBAE}"/>
              </a:ext>
            </a:extLst>
          </p:cNvPr>
          <p:cNvSpPr/>
          <p:nvPr/>
        </p:nvSpPr>
        <p:spPr>
          <a:xfrm>
            <a:off x="0" y="643467"/>
            <a:ext cx="9144000" cy="736551"/>
          </a:xfrm>
          <a:prstGeom prst="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533196-5358-7EDE-A16E-F588A62AC273}"/>
              </a:ext>
            </a:extLst>
          </p:cNvPr>
          <p:cNvSpPr>
            <a:spLocks noGrp="1"/>
          </p:cNvSpPr>
          <p:nvPr>
            <p:ph type="title"/>
          </p:nvPr>
        </p:nvSpPr>
        <p:spPr>
          <a:xfrm>
            <a:off x="417399" y="643467"/>
            <a:ext cx="8408193" cy="744836"/>
          </a:xfrm>
        </p:spPr>
        <p:txBody>
          <a:bodyPr vert="horz" lIns="91440" tIns="45720" rIns="91440" bIns="45720" rtlCol="0" anchor="ctr">
            <a:normAutofit/>
          </a:bodyPr>
          <a:lstStyle/>
          <a:p>
            <a:pPr algn="ctr"/>
            <a:r>
              <a:rPr lang="en-US" sz="2800" kern="1200">
                <a:solidFill>
                  <a:schemeClr val="bg1"/>
                </a:solidFill>
                <a:latin typeface="+mj-lt"/>
                <a:ea typeface="+mj-ea"/>
                <a:cs typeface="+mj-cs"/>
              </a:rPr>
              <a:t>Aging with Economic Security – Goal 2</a:t>
            </a:r>
          </a:p>
        </p:txBody>
      </p:sp>
      <p:graphicFrame>
        <p:nvGraphicFramePr>
          <p:cNvPr id="10" name="Table 9">
            <a:extLst>
              <a:ext uri="{FF2B5EF4-FFF2-40B4-BE49-F238E27FC236}">
                <a16:creationId xmlns:a16="http://schemas.microsoft.com/office/drawing/2014/main" id="{072E4AFA-76FF-65BD-DAD1-FE252D0ED20F}"/>
              </a:ext>
            </a:extLst>
          </p:cNvPr>
          <p:cNvGraphicFramePr>
            <a:graphicFrameLocks noGrp="1"/>
          </p:cNvGraphicFramePr>
          <p:nvPr>
            <p:extLst>
              <p:ext uri="{D42A27DB-BD31-4B8C-83A1-F6EECF244321}">
                <p14:modId xmlns:p14="http://schemas.microsoft.com/office/powerpoint/2010/main" val="837098950"/>
              </p:ext>
            </p:extLst>
          </p:nvPr>
        </p:nvGraphicFramePr>
        <p:xfrm>
          <a:off x="482600" y="1823430"/>
          <a:ext cx="8178800" cy="4225777"/>
        </p:xfrm>
        <a:graphic>
          <a:graphicData uri="http://schemas.openxmlformats.org/drawingml/2006/table">
            <a:tbl>
              <a:tblPr firstRow="1" firstCol="1" bandRow="1">
                <a:tableStyleId>{F5AB1C69-6EDB-4FF4-983F-18BD219EF322}</a:tableStyleId>
              </a:tblPr>
              <a:tblGrid>
                <a:gridCol w="1615816">
                  <a:extLst>
                    <a:ext uri="{9D8B030D-6E8A-4147-A177-3AD203B41FA5}">
                      <a16:colId xmlns:a16="http://schemas.microsoft.com/office/drawing/2014/main" val="2895337537"/>
                    </a:ext>
                  </a:extLst>
                </a:gridCol>
                <a:gridCol w="1904238">
                  <a:extLst>
                    <a:ext uri="{9D8B030D-6E8A-4147-A177-3AD203B41FA5}">
                      <a16:colId xmlns:a16="http://schemas.microsoft.com/office/drawing/2014/main" val="1310733412"/>
                    </a:ext>
                  </a:extLst>
                </a:gridCol>
                <a:gridCol w="4658746">
                  <a:extLst>
                    <a:ext uri="{9D8B030D-6E8A-4147-A177-3AD203B41FA5}">
                      <a16:colId xmlns:a16="http://schemas.microsoft.com/office/drawing/2014/main" val="1548890746"/>
                    </a:ext>
                  </a:extLst>
                </a:gridCol>
              </a:tblGrid>
              <a:tr h="289502">
                <a:tc>
                  <a:txBody>
                    <a:bodyPr/>
                    <a:lstStyle/>
                    <a:p>
                      <a:pPr marL="57150" marR="0" algn="ctr">
                        <a:lnSpc>
                          <a:spcPct val="107000"/>
                        </a:lnSpc>
                        <a:spcBef>
                          <a:spcPts val="0"/>
                        </a:spcBef>
                        <a:spcAft>
                          <a:spcPts val="0"/>
                        </a:spcAft>
                      </a:pPr>
                      <a:r>
                        <a:rPr lang="en-US" sz="1500">
                          <a:effectLst/>
                        </a:rPr>
                        <a:t>Goal #2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8108" marR="8108" marT="8108" marB="8108" anchor="ctr"/>
                </a:tc>
                <a:tc>
                  <a:txBody>
                    <a:bodyPr/>
                    <a:lstStyle/>
                    <a:p>
                      <a:pPr marL="57150" marR="0" algn="ctr">
                        <a:lnSpc>
                          <a:spcPct val="107000"/>
                        </a:lnSpc>
                        <a:spcBef>
                          <a:spcPts val="0"/>
                        </a:spcBef>
                        <a:spcAft>
                          <a:spcPts val="0"/>
                        </a:spcAft>
                      </a:pPr>
                      <a:r>
                        <a:rPr lang="en-US" sz="1500">
                          <a:effectLst/>
                        </a:rPr>
                        <a:t>Recommendation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8108" marR="8108" marT="8108" marB="8108" anchor="ctr"/>
                </a:tc>
                <a:tc>
                  <a:txBody>
                    <a:bodyPr/>
                    <a:lstStyle/>
                    <a:p>
                      <a:pPr marL="57150" marR="0" algn="ctr">
                        <a:lnSpc>
                          <a:spcPct val="107000"/>
                        </a:lnSpc>
                        <a:spcBef>
                          <a:spcPts val="0"/>
                        </a:spcBef>
                        <a:spcAft>
                          <a:spcPts val="0"/>
                        </a:spcAft>
                      </a:pPr>
                      <a:r>
                        <a:rPr lang="en-US" sz="1500">
                          <a:effectLst/>
                        </a:rPr>
                        <a:t>Strategy/Initiative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8108" marR="8108" marT="8108" marB="8108" anchor="ctr"/>
                </a:tc>
                <a:extLst>
                  <a:ext uri="{0D108BD9-81ED-4DB2-BD59-A6C34878D82A}">
                    <a16:rowId xmlns:a16="http://schemas.microsoft.com/office/drawing/2014/main" val="2742013371"/>
                  </a:ext>
                </a:extLst>
              </a:tr>
              <a:tr h="232720">
                <a:tc rowSpan="2">
                  <a:txBody>
                    <a:bodyPr/>
                    <a:lstStyle/>
                    <a:p>
                      <a:pPr marL="57150" marR="0">
                        <a:lnSpc>
                          <a:spcPct val="107000"/>
                        </a:lnSpc>
                        <a:spcBef>
                          <a:spcPts val="0"/>
                        </a:spcBef>
                        <a:spcAft>
                          <a:spcPts val="0"/>
                        </a:spcAft>
                      </a:pPr>
                      <a:r>
                        <a:rPr lang="en-US" sz="1500" b="1" kern="1200">
                          <a:solidFill>
                            <a:schemeClr val="lt1"/>
                          </a:solidFill>
                          <a:effectLst/>
                        </a:rPr>
                        <a:t>Personal financial security</a:t>
                      </a:r>
                      <a:endParaRPr lang="en-US" sz="1500">
                        <a:effectLst/>
                      </a:endParaRPr>
                    </a:p>
                    <a:p>
                      <a:pPr marL="0" marR="0">
                        <a:lnSpc>
                          <a:spcPct val="107000"/>
                        </a:lnSpc>
                        <a:spcBef>
                          <a:spcPts val="0"/>
                        </a:spcBef>
                        <a:spcAft>
                          <a:spcPts val="1200"/>
                        </a:spcAft>
                      </a:pPr>
                      <a:br>
                        <a:rPr lang="en-US" sz="1500">
                          <a:effectLst/>
                        </a:rPr>
                      </a:br>
                      <a:br>
                        <a:rPr lang="en-US" sz="1500">
                          <a:effectLst/>
                        </a:rPr>
                      </a:b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8108" marR="8108" marT="8108" marB="8108"/>
                </a:tc>
                <a:tc rowSpan="2">
                  <a:txBody>
                    <a:bodyPr/>
                    <a:lstStyle/>
                    <a:p>
                      <a:pPr marL="171450" indent="-171450">
                        <a:buFont typeface="Arial" panose="020B0604020202020204" pitchFamily="34" charset="0"/>
                        <a:buChar char="•"/>
                      </a:pPr>
                      <a:r>
                        <a:rPr lang="en-US" sz="1300" kern="1200">
                          <a:solidFill>
                            <a:schemeClr val="dk1"/>
                          </a:solidFill>
                          <a:effectLst/>
                        </a:rPr>
                        <a:t>Ensure Iowans can afford care across the lifespan  they need to stay in their homes by planning for and maintaining income and supports and increasing economic security. </a:t>
                      </a:r>
                    </a:p>
                  </a:txBody>
                  <a:tcPr marL="8108" marR="8108" marT="8108" marB="8108"/>
                </a:tc>
                <a:tc>
                  <a:txBody>
                    <a:bodyPr/>
                    <a:lstStyle/>
                    <a:p>
                      <a:pPr marL="171450" marR="0" lvl="0" indent="-171450" algn="l" defTabSz="914400" rtl="0" eaLnBrk="1" fontAlgn="auto" latinLnBrk="0" hangingPunct="1">
                        <a:lnSpc>
                          <a:spcPct val="107000"/>
                        </a:lnSpc>
                        <a:spcBef>
                          <a:spcPts val="0"/>
                        </a:spcBef>
                        <a:spcAft>
                          <a:spcPts val="600"/>
                        </a:spcAft>
                        <a:buClrTx/>
                        <a:buSzTx/>
                        <a:buFont typeface="Arial" panose="020B0604020202020204" pitchFamily="34" charset="0"/>
                        <a:buChar char="•"/>
                        <a:tabLst/>
                        <a:defRPr/>
                      </a:pPr>
                      <a:r>
                        <a:rPr lang="en-US" sz="1300">
                          <a:solidFill>
                            <a:schemeClr val="dk1"/>
                          </a:solidFill>
                          <a:effectLst/>
                        </a:rPr>
                        <a:t>Deploy policies to support employment and employment benefits through the lifespan. </a:t>
                      </a:r>
                    </a:p>
                    <a:p>
                      <a:pPr marL="742950" marR="0" lvl="1" indent="-285750" algn="l" defTabSz="914400" rtl="0" eaLnBrk="1" fontAlgn="auto" latinLnBrk="0" hangingPunct="1">
                        <a:lnSpc>
                          <a:spcPct val="107000"/>
                        </a:lnSpc>
                        <a:spcBef>
                          <a:spcPts val="0"/>
                        </a:spcBef>
                        <a:spcAft>
                          <a:spcPts val="600"/>
                        </a:spcAft>
                        <a:buClrTx/>
                        <a:buSzTx/>
                        <a:buFont typeface="Courier New" panose="02070309020205020404" pitchFamily="49" charset="0"/>
                        <a:buChar char="o"/>
                        <a:tabLst/>
                        <a:defRPr/>
                      </a:pPr>
                      <a:r>
                        <a:rPr lang="en-US" sz="1300">
                          <a:solidFill>
                            <a:schemeClr val="dk1"/>
                          </a:solidFill>
                          <a:effectLst/>
                        </a:rPr>
                        <a:t>Resource limit concerns which disincentivize people from working.</a:t>
                      </a:r>
                    </a:p>
                    <a:p>
                      <a:pPr marL="742950" marR="0" lvl="1" indent="-285750" algn="l" defTabSz="914400" rtl="0" eaLnBrk="1" fontAlgn="auto" latinLnBrk="0" hangingPunct="1">
                        <a:lnSpc>
                          <a:spcPct val="107000"/>
                        </a:lnSpc>
                        <a:spcBef>
                          <a:spcPts val="0"/>
                        </a:spcBef>
                        <a:spcAft>
                          <a:spcPts val="600"/>
                        </a:spcAft>
                        <a:buClrTx/>
                        <a:buSzTx/>
                        <a:buFont typeface="Courier New" panose="02070309020205020404" pitchFamily="49" charset="0"/>
                        <a:buChar char="o"/>
                        <a:tabLst/>
                        <a:defRPr/>
                      </a:pPr>
                      <a:r>
                        <a:rPr lang="en-US" sz="1300">
                          <a:solidFill>
                            <a:schemeClr val="dk1"/>
                          </a:solidFill>
                          <a:effectLst/>
                        </a:rPr>
                        <a:t>Marriage penalties</a:t>
                      </a:r>
                    </a:p>
                    <a:p>
                      <a:pPr marL="742950" marR="0" lvl="1" indent="-285750" algn="l" defTabSz="914400" rtl="0" eaLnBrk="1" fontAlgn="auto" latinLnBrk="0" hangingPunct="1">
                        <a:lnSpc>
                          <a:spcPct val="107000"/>
                        </a:lnSpc>
                        <a:spcBef>
                          <a:spcPts val="0"/>
                        </a:spcBef>
                        <a:spcAft>
                          <a:spcPts val="600"/>
                        </a:spcAft>
                        <a:buClrTx/>
                        <a:buSzTx/>
                        <a:buFont typeface="Courier New" panose="02070309020205020404" pitchFamily="49" charset="0"/>
                        <a:buChar char="o"/>
                        <a:tabLst/>
                        <a:defRPr/>
                      </a:pPr>
                      <a:r>
                        <a:rPr lang="en-US" sz="1300">
                          <a:solidFill>
                            <a:schemeClr val="dk1"/>
                          </a:solidFill>
                          <a:effectLst/>
                        </a:rPr>
                        <a:t>Age limits of MEPD (65 falling off MEPD coverage) </a:t>
                      </a:r>
                    </a:p>
                    <a:p>
                      <a:pPr marL="742950" marR="0" lvl="1" indent="-285750" algn="l" defTabSz="914400" rtl="0" eaLnBrk="1" fontAlgn="auto" latinLnBrk="0" hangingPunct="1">
                        <a:lnSpc>
                          <a:spcPct val="107000"/>
                        </a:lnSpc>
                        <a:spcBef>
                          <a:spcPts val="0"/>
                        </a:spcBef>
                        <a:spcAft>
                          <a:spcPts val="600"/>
                        </a:spcAft>
                        <a:buClrTx/>
                        <a:buSzTx/>
                        <a:buFont typeface="Courier New" panose="02070309020205020404" pitchFamily="49" charset="0"/>
                        <a:buChar char="o"/>
                        <a:tabLst/>
                        <a:defRPr/>
                      </a:pPr>
                      <a:r>
                        <a:rPr lang="en-US" sz="1300">
                          <a:solidFill>
                            <a:schemeClr val="dk1"/>
                          </a:solidFill>
                          <a:effectLst/>
                        </a:rPr>
                        <a:t>Concern of private insurance not covering needs for long-term care. </a:t>
                      </a:r>
                    </a:p>
                    <a:p>
                      <a:pPr marL="742950" marR="0" lvl="1" indent="-285750" algn="l" defTabSz="914400" rtl="0" eaLnBrk="1" fontAlgn="auto" latinLnBrk="0" hangingPunct="1">
                        <a:lnSpc>
                          <a:spcPct val="107000"/>
                        </a:lnSpc>
                        <a:spcBef>
                          <a:spcPts val="0"/>
                        </a:spcBef>
                        <a:spcAft>
                          <a:spcPts val="600"/>
                        </a:spcAft>
                        <a:buClrTx/>
                        <a:buSzTx/>
                        <a:buFont typeface="Courier New" panose="02070309020205020404" pitchFamily="49" charset="0"/>
                        <a:buChar char="o"/>
                        <a:tabLst/>
                        <a:defRPr/>
                      </a:pPr>
                      <a:r>
                        <a:rPr lang="en-US" sz="1300">
                          <a:solidFill>
                            <a:schemeClr val="dk1"/>
                          </a:solidFill>
                          <a:effectLst/>
                        </a:rPr>
                        <a:t>Incentivizing people to work into later years</a:t>
                      </a:r>
                    </a:p>
                    <a:p>
                      <a:pPr marL="742950" marR="0" lvl="1" indent="-285750" algn="l" defTabSz="914400" rtl="0" eaLnBrk="1" fontAlgn="auto" latinLnBrk="0" hangingPunct="1">
                        <a:lnSpc>
                          <a:spcPct val="107000"/>
                        </a:lnSpc>
                        <a:spcBef>
                          <a:spcPts val="0"/>
                        </a:spcBef>
                        <a:spcAft>
                          <a:spcPts val="600"/>
                        </a:spcAft>
                        <a:buClrTx/>
                        <a:buSzTx/>
                        <a:buFont typeface="Courier New" panose="02070309020205020404" pitchFamily="49" charset="0"/>
                        <a:buChar char="o"/>
                        <a:tabLst/>
                        <a:defRPr/>
                      </a:pPr>
                      <a:r>
                        <a:rPr lang="en-US" sz="1300">
                          <a:solidFill>
                            <a:schemeClr val="dk1"/>
                          </a:solidFill>
                          <a:effectLst/>
                        </a:rPr>
                        <a:t>Example: Individuals hitting retirement age and leaving the workforce to only rejoin under a different capacity so they can draw on their benefits along with the work income. </a:t>
                      </a:r>
                    </a:p>
                    <a:p>
                      <a:pPr marL="171450" marR="0" lvl="0" indent="-171450" algn="l" defTabSz="914400" rtl="0" eaLnBrk="1" fontAlgn="auto" latinLnBrk="0" hangingPunct="1">
                        <a:lnSpc>
                          <a:spcPct val="107000"/>
                        </a:lnSpc>
                        <a:spcBef>
                          <a:spcPts val="0"/>
                        </a:spcBef>
                        <a:spcAft>
                          <a:spcPts val="600"/>
                        </a:spcAft>
                        <a:buClrTx/>
                        <a:buSzTx/>
                        <a:buFont typeface="Arial" panose="020B0604020202020204" pitchFamily="34" charset="0"/>
                        <a:buChar char="•"/>
                        <a:tabLst/>
                        <a:defRPr/>
                      </a:pPr>
                      <a:endParaRPr lang="en-US" sz="1300">
                        <a:solidFill>
                          <a:schemeClr val="dk1"/>
                        </a:solidFill>
                        <a:effectLst/>
                      </a:endParaRPr>
                    </a:p>
                  </a:txBody>
                  <a:tcPr marL="8108" marR="8108" marT="8108" marB="8108"/>
                </a:tc>
                <a:extLst>
                  <a:ext uri="{0D108BD9-81ED-4DB2-BD59-A6C34878D82A}">
                    <a16:rowId xmlns:a16="http://schemas.microsoft.com/office/drawing/2014/main" val="2385514238"/>
                  </a:ext>
                </a:extLst>
              </a:tr>
              <a:tr h="434544">
                <a:tc vMerge="1">
                  <a:txBody>
                    <a:bodyPr/>
                    <a:lstStyle/>
                    <a:p>
                      <a:endParaRPr lang="en-US"/>
                    </a:p>
                  </a:txBody>
                  <a:tcPr/>
                </a:tc>
                <a:tc vMerge="1">
                  <a:txBody>
                    <a:bodyPr/>
                    <a:lstStyle/>
                    <a:p>
                      <a:endParaRPr lang="en-US"/>
                    </a:p>
                  </a:txBody>
                  <a:tcPr/>
                </a:tc>
                <a:tc>
                  <a:txBody>
                    <a:bodyPr/>
                    <a:lstStyle/>
                    <a:p>
                      <a:pPr marL="171450" marR="0" lvl="0" indent="-171450">
                        <a:lnSpc>
                          <a:spcPct val="107000"/>
                        </a:lnSpc>
                        <a:spcBef>
                          <a:spcPts val="0"/>
                        </a:spcBef>
                        <a:spcAft>
                          <a:spcPts val="600"/>
                        </a:spcAft>
                        <a:buFont typeface="Arial" panose="020B0604020202020204" pitchFamily="34" charset="0"/>
                        <a:buChar char="•"/>
                      </a:pPr>
                      <a:r>
                        <a:rPr lang="en-US" sz="1300" kern="1200">
                          <a:solidFill>
                            <a:schemeClr val="dk1"/>
                          </a:solidFill>
                          <a:effectLst/>
                          <a:latin typeface="+mn-lt"/>
                          <a:ea typeface="+mn-ea"/>
                          <a:cs typeface="+mn-cs"/>
                        </a:rPr>
                        <a:t>Explore governmental investments in childhood to support economic security later in life. </a:t>
                      </a:r>
                    </a:p>
                  </a:txBody>
                  <a:tcPr marL="8108" marR="8108" marT="8108" marB="8108"/>
                </a:tc>
                <a:extLst>
                  <a:ext uri="{0D108BD9-81ED-4DB2-BD59-A6C34878D82A}">
                    <a16:rowId xmlns:a16="http://schemas.microsoft.com/office/drawing/2014/main" val="4125599941"/>
                  </a:ext>
                </a:extLst>
              </a:tr>
            </a:tbl>
          </a:graphicData>
        </a:graphic>
      </p:graphicFrame>
    </p:spTree>
    <p:extLst>
      <p:ext uri="{BB962C8B-B14F-4D97-AF65-F5344CB8AC3E}">
        <p14:creationId xmlns:p14="http://schemas.microsoft.com/office/powerpoint/2010/main" val="33524726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8CB6DD1-298F-0EB7-E351-AF63036BFBAE}"/>
              </a:ext>
            </a:extLst>
          </p:cNvPr>
          <p:cNvSpPr/>
          <p:nvPr/>
        </p:nvSpPr>
        <p:spPr>
          <a:xfrm>
            <a:off x="0" y="643467"/>
            <a:ext cx="9144000" cy="736551"/>
          </a:xfrm>
          <a:prstGeom prst="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533196-5358-7EDE-A16E-F588A62AC273}"/>
              </a:ext>
            </a:extLst>
          </p:cNvPr>
          <p:cNvSpPr>
            <a:spLocks noGrp="1"/>
          </p:cNvSpPr>
          <p:nvPr>
            <p:ph type="title"/>
          </p:nvPr>
        </p:nvSpPr>
        <p:spPr>
          <a:xfrm>
            <a:off x="417399" y="643467"/>
            <a:ext cx="8408193" cy="744836"/>
          </a:xfrm>
        </p:spPr>
        <p:txBody>
          <a:bodyPr vert="horz" lIns="91440" tIns="45720" rIns="91440" bIns="45720" rtlCol="0" anchor="ctr">
            <a:normAutofit/>
          </a:bodyPr>
          <a:lstStyle/>
          <a:p>
            <a:pPr algn="ctr"/>
            <a:r>
              <a:rPr lang="en-US" sz="2800" kern="1200">
                <a:solidFill>
                  <a:schemeClr val="bg1"/>
                </a:solidFill>
                <a:latin typeface="+mj-lt"/>
                <a:ea typeface="+mj-ea"/>
                <a:cs typeface="+mj-cs"/>
              </a:rPr>
              <a:t>Aging with Economic Security – Goal 2</a:t>
            </a:r>
          </a:p>
        </p:txBody>
      </p:sp>
      <p:graphicFrame>
        <p:nvGraphicFramePr>
          <p:cNvPr id="10" name="Table 9">
            <a:extLst>
              <a:ext uri="{FF2B5EF4-FFF2-40B4-BE49-F238E27FC236}">
                <a16:creationId xmlns:a16="http://schemas.microsoft.com/office/drawing/2014/main" id="{072E4AFA-76FF-65BD-DAD1-FE252D0ED20F}"/>
              </a:ext>
            </a:extLst>
          </p:cNvPr>
          <p:cNvGraphicFramePr>
            <a:graphicFrameLocks noGrp="1"/>
          </p:cNvGraphicFramePr>
          <p:nvPr>
            <p:extLst>
              <p:ext uri="{D42A27DB-BD31-4B8C-83A1-F6EECF244321}">
                <p14:modId xmlns:p14="http://schemas.microsoft.com/office/powerpoint/2010/main" val="1781283432"/>
              </p:ext>
            </p:extLst>
          </p:nvPr>
        </p:nvGraphicFramePr>
        <p:xfrm>
          <a:off x="482600" y="1823430"/>
          <a:ext cx="8178800" cy="4913158"/>
        </p:xfrm>
        <a:graphic>
          <a:graphicData uri="http://schemas.openxmlformats.org/drawingml/2006/table">
            <a:tbl>
              <a:tblPr firstRow="1" firstCol="1" bandRow="1">
                <a:tableStyleId>{F5AB1C69-6EDB-4FF4-983F-18BD219EF322}</a:tableStyleId>
              </a:tblPr>
              <a:tblGrid>
                <a:gridCol w="1615816">
                  <a:extLst>
                    <a:ext uri="{9D8B030D-6E8A-4147-A177-3AD203B41FA5}">
                      <a16:colId xmlns:a16="http://schemas.microsoft.com/office/drawing/2014/main" val="2895337537"/>
                    </a:ext>
                  </a:extLst>
                </a:gridCol>
                <a:gridCol w="1904238">
                  <a:extLst>
                    <a:ext uri="{9D8B030D-6E8A-4147-A177-3AD203B41FA5}">
                      <a16:colId xmlns:a16="http://schemas.microsoft.com/office/drawing/2014/main" val="1310733412"/>
                    </a:ext>
                  </a:extLst>
                </a:gridCol>
                <a:gridCol w="4658746">
                  <a:extLst>
                    <a:ext uri="{9D8B030D-6E8A-4147-A177-3AD203B41FA5}">
                      <a16:colId xmlns:a16="http://schemas.microsoft.com/office/drawing/2014/main" val="1548890746"/>
                    </a:ext>
                  </a:extLst>
                </a:gridCol>
              </a:tblGrid>
              <a:tr h="289502">
                <a:tc>
                  <a:txBody>
                    <a:bodyPr/>
                    <a:lstStyle/>
                    <a:p>
                      <a:pPr marL="57150" marR="0" algn="ctr">
                        <a:lnSpc>
                          <a:spcPct val="107000"/>
                        </a:lnSpc>
                        <a:spcBef>
                          <a:spcPts val="0"/>
                        </a:spcBef>
                        <a:spcAft>
                          <a:spcPts val="0"/>
                        </a:spcAft>
                      </a:pPr>
                      <a:r>
                        <a:rPr lang="en-US" sz="1500">
                          <a:effectLst/>
                        </a:rPr>
                        <a:t>Goal #2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8108" marR="8108" marT="8108" marB="8108" anchor="ctr"/>
                </a:tc>
                <a:tc>
                  <a:txBody>
                    <a:bodyPr/>
                    <a:lstStyle/>
                    <a:p>
                      <a:pPr marL="57150" marR="0" algn="ctr">
                        <a:lnSpc>
                          <a:spcPct val="107000"/>
                        </a:lnSpc>
                        <a:spcBef>
                          <a:spcPts val="0"/>
                        </a:spcBef>
                        <a:spcAft>
                          <a:spcPts val="0"/>
                        </a:spcAft>
                      </a:pPr>
                      <a:r>
                        <a:rPr lang="en-US" sz="1500">
                          <a:effectLst/>
                        </a:rPr>
                        <a:t>Recommendation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8108" marR="8108" marT="8108" marB="8108" anchor="ctr"/>
                </a:tc>
                <a:tc>
                  <a:txBody>
                    <a:bodyPr/>
                    <a:lstStyle/>
                    <a:p>
                      <a:pPr marL="57150" marR="0" algn="ctr">
                        <a:lnSpc>
                          <a:spcPct val="107000"/>
                        </a:lnSpc>
                        <a:spcBef>
                          <a:spcPts val="0"/>
                        </a:spcBef>
                        <a:spcAft>
                          <a:spcPts val="0"/>
                        </a:spcAft>
                      </a:pPr>
                      <a:r>
                        <a:rPr lang="en-US" sz="1500">
                          <a:effectLst/>
                        </a:rPr>
                        <a:t>Strategy/Initiative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8108" marR="8108" marT="8108" marB="8108" anchor="ctr"/>
                </a:tc>
                <a:extLst>
                  <a:ext uri="{0D108BD9-81ED-4DB2-BD59-A6C34878D82A}">
                    <a16:rowId xmlns:a16="http://schemas.microsoft.com/office/drawing/2014/main" val="2742013371"/>
                  </a:ext>
                </a:extLst>
              </a:tr>
              <a:tr h="232720">
                <a:tc rowSpan="4">
                  <a:txBody>
                    <a:bodyPr/>
                    <a:lstStyle/>
                    <a:p>
                      <a:pPr marL="57150" marR="0">
                        <a:lnSpc>
                          <a:spcPct val="107000"/>
                        </a:lnSpc>
                        <a:spcBef>
                          <a:spcPts val="0"/>
                        </a:spcBef>
                        <a:spcAft>
                          <a:spcPts val="0"/>
                        </a:spcAft>
                      </a:pPr>
                      <a:r>
                        <a:rPr lang="en-US" sz="1500" b="1" kern="1200">
                          <a:solidFill>
                            <a:schemeClr val="lt1"/>
                          </a:solidFill>
                          <a:effectLst/>
                        </a:rPr>
                        <a:t>Personal financial security</a:t>
                      </a:r>
                      <a:endParaRPr lang="en-US" sz="1500">
                        <a:effectLst/>
                      </a:endParaRPr>
                    </a:p>
                    <a:p>
                      <a:pPr marL="0" marR="0">
                        <a:lnSpc>
                          <a:spcPct val="107000"/>
                        </a:lnSpc>
                        <a:spcBef>
                          <a:spcPts val="0"/>
                        </a:spcBef>
                        <a:spcAft>
                          <a:spcPts val="1200"/>
                        </a:spcAft>
                      </a:pPr>
                      <a:br>
                        <a:rPr lang="en-US" sz="1500">
                          <a:effectLst/>
                        </a:rPr>
                      </a:br>
                      <a:br>
                        <a:rPr lang="en-US" sz="1500">
                          <a:effectLst/>
                        </a:rPr>
                      </a:b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8108" marR="8108" marT="8108" marB="8108"/>
                </a:tc>
                <a:tc rowSpan="4">
                  <a:txBody>
                    <a:bodyPr/>
                    <a:lstStyle/>
                    <a:p>
                      <a:pPr marL="171450" indent="-171450">
                        <a:buFont typeface="Arial" panose="020B0604020202020204" pitchFamily="34" charset="0"/>
                        <a:buChar char="•"/>
                      </a:pPr>
                      <a:r>
                        <a:rPr lang="en-US" sz="1300" kern="1200">
                          <a:solidFill>
                            <a:schemeClr val="dk1"/>
                          </a:solidFill>
                          <a:effectLst/>
                        </a:rPr>
                        <a:t>Ensure Iowans can afford care across the lifespan  they need to stay in their homes by planning for and maintaining income and supports and increasing economic security. </a:t>
                      </a:r>
                    </a:p>
                  </a:txBody>
                  <a:tcPr marL="8108" marR="8108" marT="8108" marB="8108"/>
                </a:tc>
                <a:tc>
                  <a:txBody>
                    <a:bodyPr/>
                    <a:lstStyle/>
                    <a:p>
                      <a:pPr marL="171450" marR="0" lvl="0" indent="-171450">
                        <a:lnSpc>
                          <a:spcPct val="107000"/>
                        </a:lnSpc>
                        <a:spcBef>
                          <a:spcPts val="0"/>
                        </a:spcBef>
                        <a:spcAft>
                          <a:spcPts val="600"/>
                        </a:spcAft>
                        <a:buFont typeface="Arial" panose="020B0604020202020204" pitchFamily="34" charset="0"/>
                        <a:buChar char="•"/>
                      </a:pPr>
                      <a:r>
                        <a:rPr lang="en-US" sz="1300" kern="1200">
                          <a:solidFill>
                            <a:schemeClr val="dk1"/>
                          </a:solidFill>
                          <a:effectLst/>
                          <a:latin typeface="+mn-lt"/>
                          <a:ea typeface="+mn-ea"/>
                          <a:cs typeface="+mn-cs"/>
                        </a:rPr>
                        <a:t>Explore work and save (AARP reference)</a:t>
                      </a:r>
                    </a:p>
                    <a:p>
                      <a:pPr marL="742950" marR="0" lvl="1" indent="-285750">
                        <a:lnSpc>
                          <a:spcPct val="107000"/>
                        </a:lnSpc>
                        <a:spcBef>
                          <a:spcPts val="0"/>
                        </a:spcBef>
                        <a:spcAft>
                          <a:spcPts val="600"/>
                        </a:spcAft>
                        <a:buFont typeface="Courier New" panose="02070309020205020404" pitchFamily="49" charset="0"/>
                        <a:buChar char="o"/>
                      </a:pPr>
                      <a:r>
                        <a:rPr lang="en-US" sz="1300" kern="1200">
                          <a:solidFill>
                            <a:schemeClr val="dk1"/>
                          </a:solidFill>
                          <a:effectLst/>
                          <a:latin typeface="+mn-lt"/>
                          <a:ea typeface="+mn-ea"/>
                          <a:cs typeface="+mn-cs"/>
                        </a:rPr>
                        <a:t>Evaluation for development of a retirement matching programs – What is keeping this from moving forward? Addressing barriers to this program including any competitor’s concerns about market</a:t>
                      </a:r>
                    </a:p>
                    <a:p>
                      <a:pPr marL="742950" marR="0" lvl="1" indent="-285750">
                        <a:lnSpc>
                          <a:spcPct val="107000"/>
                        </a:lnSpc>
                        <a:spcBef>
                          <a:spcPts val="0"/>
                        </a:spcBef>
                        <a:spcAft>
                          <a:spcPts val="600"/>
                        </a:spcAft>
                        <a:buFont typeface="Courier New" panose="02070309020205020404" pitchFamily="49" charset="0"/>
                        <a:buChar char="o"/>
                      </a:pPr>
                      <a:r>
                        <a:rPr lang="en-US" sz="1300" kern="1200">
                          <a:solidFill>
                            <a:schemeClr val="dk1"/>
                          </a:solidFill>
                          <a:effectLst/>
                          <a:latin typeface="+mn-lt"/>
                          <a:ea typeface="+mn-ea"/>
                          <a:cs typeface="+mn-cs"/>
                        </a:rPr>
                        <a:t>Examining other state models including successes </a:t>
                      </a:r>
                    </a:p>
                    <a:p>
                      <a:pPr marL="171450" marR="0" lvl="0" indent="-171450" algn="l" defTabSz="914400" rtl="0" eaLnBrk="1" fontAlgn="auto" latinLnBrk="0" hangingPunct="1">
                        <a:lnSpc>
                          <a:spcPct val="107000"/>
                        </a:lnSpc>
                        <a:spcBef>
                          <a:spcPts val="0"/>
                        </a:spcBef>
                        <a:spcAft>
                          <a:spcPts val="600"/>
                        </a:spcAft>
                        <a:buClrTx/>
                        <a:buSzTx/>
                        <a:buFont typeface="Arial" panose="020B0604020202020204" pitchFamily="34" charset="0"/>
                        <a:buChar char="•"/>
                        <a:tabLst/>
                        <a:defRPr/>
                      </a:pPr>
                      <a:endParaRPr lang="en-US" sz="1300">
                        <a:solidFill>
                          <a:schemeClr val="dk1"/>
                        </a:solidFill>
                        <a:effectLst/>
                      </a:endParaRPr>
                    </a:p>
                  </a:txBody>
                  <a:tcPr marL="8108" marR="8108" marT="8108" marB="8108"/>
                </a:tc>
                <a:extLst>
                  <a:ext uri="{0D108BD9-81ED-4DB2-BD59-A6C34878D82A}">
                    <a16:rowId xmlns:a16="http://schemas.microsoft.com/office/drawing/2014/main" val="2385514238"/>
                  </a:ext>
                </a:extLst>
              </a:tr>
              <a:tr h="434544">
                <a:tc vMerge="1">
                  <a:txBody>
                    <a:bodyPr/>
                    <a:lstStyle/>
                    <a:p>
                      <a:endParaRPr lang="en-US"/>
                    </a:p>
                  </a:txBody>
                  <a:tcPr/>
                </a:tc>
                <a:tc vMerge="1">
                  <a:txBody>
                    <a:bodyPr/>
                    <a:lstStyle/>
                    <a:p>
                      <a:endParaRPr lang="en-US"/>
                    </a:p>
                  </a:txBody>
                  <a:tcPr/>
                </a:tc>
                <a:tc>
                  <a:txBody>
                    <a:bodyPr/>
                    <a:lstStyle/>
                    <a:p>
                      <a:pPr marL="171450" marR="0" lvl="0" indent="-171450">
                        <a:lnSpc>
                          <a:spcPct val="107000"/>
                        </a:lnSpc>
                        <a:spcBef>
                          <a:spcPts val="0"/>
                        </a:spcBef>
                        <a:spcAft>
                          <a:spcPts val="600"/>
                        </a:spcAft>
                        <a:buFont typeface="Arial" panose="020B0604020202020204" pitchFamily="34" charset="0"/>
                        <a:buChar char="•"/>
                      </a:pPr>
                      <a:r>
                        <a:rPr lang="en-US" sz="1300" kern="1200">
                          <a:solidFill>
                            <a:schemeClr val="dk1"/>
                          </a:solidFill>
                          <a:effectLst/>
                          <a:latin typeface="+mn-lt"/>
                          <a:ea typeface="+mn-ea"/>
                          <a:cs typeface="+mn-cs"/>
                        </a:rPr>
                        <a:t>Personal Savings Accounts, indexed to FPL with State Investment using excess General Fund, Tobacco Proceeds or future </a:t>
                      </a:r>
                      <a:r>
                        <a:rPr lang="en-US" sz="1300" kern="1200" err="1">
                          <a:solidFill>
                            <a:schemeClr val="dk1"/>
                          </a:solidFill>
                          <a:effectLst/>
                          <a:latin typeface="+mn-lt"/>
                          <a:ea typeface="+mn-ea"/>
                          <a:cs typeface="+mn-cs"/>
                        </a:rPr>
                        <a:t>Caniboidal</a:t>
                      </a:r>
                      <a:r>
                        <a:rPr lang="en-US" sz="1300" kern="1200">
                          <a:solidFill>
                            <a:schemeClr val="dk1"/>
                          </a:solidFill>
                          <a:effectLst/>
                          <a:latin typeface="+mn-lt"/>
                          <a:ea typeface="+mn-ea"/>
                          <a:cs typeface="+mn-cs"/>
                        </a:rPr>
                        <a:t> Sales tax.</a:t>
                      </a:r>
                    </a:p>
                  </a:txBody>
                  <a:tcPr marL="8108" marR="8108" marT="8108" marB="8108"/>
                </a:tc>
                <a:extLst>
                  <a:ext uri="{0D108BD9-81ED-4DB2-BD59-A6C34878D82A}">
                    <a16:rowId xmlns:a16="http://schemas.microsoft.com/office/drawing/2014/main" val="4125599941"/>
                  </a:ext>
                </a:extLst>
              </a:tr>
              <a:tr h="418856">
                <a:tc vMerge="1">
                  <a:txBody>
                    <a:bodyPr/>
                    <a:lstStyle/>
                    <a:p>
                      <a:endParaRPr lang="en-US"/>
                    </a:p>
                  </a:txBody>
                  <a:tcPr/>
                </a:tc>
                <a:tc vMerge="1">
                  <a:txBody>
                    <a:bodyPr/>
                    <a:lstStyle/>
                    <a:p>
                      <a:endParaRPr lang="en-US"/>
                    </a:p>
                  </a:txBody>
                  <a:tcPr/>
                </a:tc>
                <a:tc>
                  <a:txBody>
                    <a:bodyPr/>
                    <a:lstStyle/>
                    <a:p>
                      <a:pPr marL="171450" marR="0" lvl="0" indent="-171450">
                        <a:lnSpc>
                          <a:spcPct val="107000"/>
                        </a:lnSpc>
                        <a:spcBef>
                          <a:spcPts val="0"/>
                        </a:spcBef>
                        <a:spcAft>
                          <a:spcPts val="600"/>
                        </a:spcAft>
                        <a:buFont typeface="Arial" panose="020B0604020202020204" pitchFamily="34" charset="0"/>
                        <a:buChar char="•"/>
                      </a:pPr>
                      <a:r>
                        <a:rPr lang="en-US" sz="1300" kern="1200">
                          <a:solidFill>
                            <a:schemeClr val="dk1"/>
                          </a:solidFill>
                          <a:effectLst/>
                          <a:latin typeface="+mn-lt"/>
                          <a:ea typeface="+mn-ea"/>
                          <a:cs typeface="+mn-cs"/>
                        </a:rPr>
                        <a:t>Fiscal assessment of opportunity to expand services by better accessing Federal programs and reimbursement strategies look toward for service system and follow up on the drawdown: USDA, Dept of Ag, etc.</a:t>
                      </a:r>
                    </a:p>
                  </a:txBody>
                  <a:tcPr marL="8108" marR="8108" marT="8108" marB="8108"/>
                </a:tc>
                <a:extLst>
                  <a:ext uri="{0D108BD9-81ED-4DB2-BD59-A6C34878D82A}">
                    <a16:rowId xmlns:a16="http://schemas.microsoft.com/office/drawing/2014/main" val="883323900"/>
                  </a:ext>
                </a:extLst>
              </a:tr>
              <a:tr h="418856">
                <a:tc vMerge="1">
                  <a:txBody>
                    <a:bodyPr/>
                    <a:lstStyle/>
                    <a:p>
                      <a:pPr marL="0" marR="0">
                        <a:lnSpc>
                          <a:spcPct val="107000"/>
                        </a:lnSpc>
                        <a:spcBef>
                          <a:spcPts val="0"/>
                        </a:spcBef>
                        <a:spcAft>
                          <a:spcPts val="1200"/>
                        </a:spcAft>
                      </a:pP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8108" marR="8108" marT="8108" marB="8108"/>
                </a:tc>
                <a:tc vMerge="1">
                  <a:txBody>
                    <a:bodyPr/>
                    <a:lstStyle/>
                    <a:p>
                      <a:pPr marL="171450" indent="-171450">
                        <a:buFont typeface="Arial" panose="020B0604020202020204" pitchFamily="34" charset="0"/>
                        <a:buChar char="•"/>
                      </a:pPr>
                      <a:endParaRPr lang="en-US" sz="1300" kern="1200">
                        <a:solidFill>
                          <a:schemeClr val="dk1"/>
                        </a:solidFill>
                        <a:effectLst/>
                      </a:endParaRPr>
                    </a:p>
                  </a:txBody>
                  <a:tcPr marL="8108" marR="8108" marT="8108" marB="8108"/>
                </a:tc>
                <a:tc>
                  <a:txBody>
                    <a:bodyPr/>
                    <a:lstStyle/>
                    <a:p>
                      <a:pPr marL="171450" marR="0" lvl="0" indent="-171450">
                        <a:lnSpc>
                          <a:spcPct val="107000"/>
                        </a:lnSpc>
                        <a:spcBef>
                          <a:spcPts val="0"/>
                        </a:spcBef>
                        <a:spcAft>
                          <a:spcPts val="600"/>
                        </a:spcAft>
                        <a:buFont typeface="Arial" panose="020B0604020202020204" pitchFamily="34" charset="0"/>
                        <a:buChar char="•"/>
                      </a:pPr>
                      <a:r>
                        <a:rPr lang="en-US" sz="1300" kern="1200">
                          <a:solidFill>
                            <a:schemeClr val="dk1"/>
                          </a:solidFill>
                          <a:effectLst/>
                          <a:latin typeface="+mn-lt"/>
                          <a:ea typeface="+mn-ea"/>
                          <a:cs typeface="+mn-cs"/>
                        </a:rPr>
                        <a:t>Nursing and residential facilities subject to efficiencies, further creating increased demand for HCBS services.</a:t>
                      </a:r>
                    </a:p>
                    <a:p>
                      <a:pPr marL="742950" marR="0" lvl="1" indent="-285750">
                        <a:lnSpc>
                          <a:spcPct val="107000"/>
                        </a:lnSpc>
                        <a:spcBef>
                          <a:spcPts val="0"/>
                        </a:spcBef>
                        <a:spcAft>
                          <a:spcPts val="600"/>
                        </a:spcAft>
                        <a:buFont typeface="Courier New" panose="02070309020205020404" pitchFamily="49" charset="0"/>
                        <a:buChar char="o"/>
                      </a:pPr>
                      <a:r>
                        <a:rPr lang="en-US" sz="1300" kern="1200">
                          <a:solidFill>
                            <a:schemeClr val="dk1"/>
                          </a:solidFill>
                          <a:effectLst/>
                          <a:latin typeface="+mn-lt"/>
                          <a:ea typeface="+mn-ea"/>
                          <a:cs typeface="+mn-cs"/>
                        </a:rPr>
                        <a:t>FY23 Q4 to Q3 is down 7.1% deficit in comparison to other industries, for example hospital WF increase by 1%. </a:t>
                      </a:r>
                    </a:p>
                    <a:p>
                      <a:pPr marL="171450" marR="0" lvl="0" indent="-171450">
                        <a:lnSpc>
                          <a:spcPct val="107000"/>
                        </a:lnSpc>
                        <a:spcBef>
                          <a:spcPts val="0"/>
                        </a:spcBef>
                        <a:spcAft>
                          <a:spcPts val="600"/>
                        </a:spcAft>
                        <a:buFont typeface="Arial" panose="020B0604020202020204" pitchFamily="34" charset="0"/>
                        <a:buChar char="•"/>
                      </a:pPr>
                      <a:endParaRPr lang="en-US" sz="1300" kern="1200">
                        <a:solidFill>
                          <a:schemeClr val="dk1"/>
                        </a:solidFill>
                        <a:effectLst/>
                        <a:latin typeface="+mn-lt"/>
                        <a:ea typeface="+mn-ea"/>
                        <a:cs typeface="+mn-cs"/>
                      </a:endParaRPr>
                    </a:p>
                  </a:txBody>
                  <a:tcPr marL="8108" marR="8108" marT="8108" marB="8108"/>
                </a:tc>
                <a:extLst>
                  <a:ext uri="{0D108BD9-81ED-4DB2-BD59-A6C34878D82A}">
                    <a16:rowId xmlns:a16="http://schemas.microsoft.com/office/drawing/2014/main" val="2141845482"/>
                  </a:ext>
                </a:extLst>
              </a:tr>
            </a:tbl>
          </a:graphicData>
        </a:graphic>
      </p:graphicFrame>
    </p:spTree>
    <p:extLst>
      <p:ext uri="{BB962C8B-B14F-4D97-AF65-F5344CB8AC3E}">
        <p14:creationId xmlns:p14="http://schemas.microsoft.com/office/powerpoint/2010/main" val="18568494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8CB6DD1-298F-0EB7-E351-AF63036BFBAE}"/>
              </a:ext>
            </a:extLst>
          </p:cNvPr>
          <p:cNvSpPr/>
          <p:nvPr/>
        </p:nvSpPr>
        <p:spPr>
          <a:xfrm>
            <a:off x="0" y="643467"/>
            <a:ext cx="9144000" cy="736551"/>
          </a:xfrm>
          <a:prstGeom prst="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533196-5358-7EDE-A16E-F588A62AC273}"/>
              </a:ext>
            </a:extLst>
          </p:cNvPr>
          <p:cNvSpPr>
            <a:spLocks noGrp="1"/>
          </p:cNvSpPr>
          <p:nvPr>
            <p:ph type="title"/>
          </p:nvPr>
        </p:nvSpPr>
        <p:spPr>
          <a:xfrm>
            <a:off x="417399" y="643467"/>
            <a:ext cx="8408193" cy="744836"/>
          </a:xfrm>
        </p:spPr>
        <p:txBody>
          <a:bodyPr vert="horz" lIns="91440" tIns="45720" rIns="91440" bIns="45720" rtlCol="0" anchor="ctr">
            <a:normAutofit/>
          </a:bodyPr>
          <a:lstStyle/>
          <a:p>
            <a:pPr algn="ctr"/>
            <a:r>
              <a:rPr lang="en-US" sz="2800" kern="1200">
                <a:solidFill>
                  <a:schemeClr val="bg1"/>
                </a:solidFill>
                <a:latin typeface="+mj-lt"/>
                <a:ea typeface="+mj-ea"/>
                <a:cs typeface="+mj-cs"/>
              </a:rPr>
              <a:t>Aging with Economic Security – Goal 3</a:t>
            </a:r>
          </a:p>
        </p:txBody>
      </p:sp>
      <p:graphicFrame>
        <p:nvGraphicFramePr>
          <p:cNvPr id="10" name="Table 9">
            <a:extLst>
              <a:ext uri="{FF2B5EF4-FFF2-40B4-BE49-F238E27FC236}">
                <a16:creationId xmlns:a16="http://schemas.microsoft.com/office/drawing/2014/main" id="{072E4AFA-76FF-65BD-DAD1-FE252D0ED20F}"/>
              </a:ext>
            </a:extLst>
          </p:cNvPr>
          <p:cNvGraphicFramePr>
            <a:graphicFrameLocks noGrp="1"/>
          </p:cNvGraphicFramePr>
          <p:nvPr>
            <p:extLst>
              <p:ext uri="{D42A27DB-BD31-4B8C-83A1-F6EECF244321}">
                <p14:modId xmlns:p14="http://schemas.microsoft.com/office/powerpoint/2010/main" val="1176703571"/>
              </p:ext>
            </p:extLst>
          </p:nvPr>
        </p:nvGraphicFramePr>
        <p:xfrm>
          <a:off x="482600" y="1823430"/>
          <a:ext cx="8178800" cy="4761607"/>
        </p:xfrm>
        <a:graphic>
          <a:graphicData uri="http://schemas.openxmlformats.org/drawingml/2006/table">
            <a:tbl>
              <a:tblPr firstRow="1" firstCol="1" bandRow="1">
                <a:tableStyleId>{F5AB1C69-6EDB-4FF4-983F-18BD219EF322}</a:tableStyleId>
              </a:tblPr>
              <a:tblGrid>
                <a:gridCol w="1615816">
                  <a:extLst>
                    <a:ext uri="{9D8B030D-6E8A-4147-A177-3AD203B41FA5}">
                      <a16:colId xmlns:a16="http://schemas.microsoft.com/office/drawing/2014/main" val="2895337537"/>
                    </a:ext>
                  </a:extLst>
                </a:gridCol>
                <a:gridCol w="1904238">
                  <a:extLst>
                    <a:ext uri="{9D8B030D-6E8A-4147-A177-3AD203B41FA5}">
                      <a16:colId xmlns:a16="http://schemas.microsoft.com/office/drawing/2014/main" val="1310733412"/>
                    </a:ext>
                  </a:extLst>
                </a:gridCol>
                <a:gridCol w="4658746">
                  <a:extLst>
                    <a:ext uri="{9D8B030D-6E8A-4147-A177-3AD203B41FA5}">
                      <a16:colId xmlns:a16="http://schemas.microsoft.com/office/drawing/2014/main" val="1548890746"/>
                    </a:ext>
                  </a:extLst>
                </a:gridCol>
              </a:tblGrid>
              <a:tr h="289502">
                <a:tc>
                  <a:txBody>
                    <a:bodyPr/>
                    <a:lstStyle/>
                    <a:p>
                      <a:pPr marL="57150" marR="0" algn="ctr">
                        <a:lnSpc>
                          <a:spcPct val="107000"/>
                        </a:lnSpc>
                        <a:spcBef>
                          <a:spcPts val="0"/>
                        </a:spcBef>
                        <a:spcAft>
                          <a:spcPts val="0"/>
                        </a:spcAft>
                      </a:pPr>
                      <a:r>
                        <a:rPr lang="en-US" sz="1500">
                          <a:effectLst/>
                        </a:rPr>
                        <a:t>Goal #3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8108" marR="8108" marT="8108" marB="8108" anchor="ctr"/>
                </a:tc>
                <a:tc>
                  <a:txBody>
                    <a:bodyPr/>
                    <a:lstStyle/>
                    <a:p>
                      <a:pPr marL="57150" marR="0" algn="ctr">
                        <a:lnSpc>
                          <a:spcPct val="107000"/>
                        </a:lnSpc>
                        <a:spcBef>
                          <a:spcPts val="0"/>
                        </a:spcBef>
                        <a:spcAft>
                          <a:spcPts val="0"/>
                        </a:spcAft>
                      </a:pPr>
                      <a:r>
                        <a:rPr lang="en-US" sz="1500">
                          <a:effectLst/>
                        </a:rPr>
                        <a:t>Recommendation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8108" marR="8108" marT="8108" marB="8108" anchor="ctr"/>
                </a:tc>
                <a:tc>
                  <a:txBody>
                    <a:bodyPr/>
                    <a:lstStyle/>
                    <a:p>
                      <a:pPr marL="57150" marR="0" algn="ctr">
                        <a:lnSpc>
                          <a:spcPct val="107000"/>
                        </a:lnSpc>
                        <a:spcBef>
                          <a:spcPts val="0"/>
                        </a:spcBef>
                        <a:spcAft>
                          <a:spcPts val="0"/>
                        </a:spcAft>
                      </a:pPr>
                      <a:r>
                        <a:rPr lang="en-US" sz="1500">
                          <a:effectLst/>
                        </a:rPr>
                        <a:t>Strategy/Initiative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8108" marR="8108" marT="8108" marB="8108" anchor="ctr"/>
                </a:tc>
                <a:extLst>
                  <a:ext uri="{0D108BD9-81ED-4DB2-BD59-A6C34878D82A}">
                    <a16:rowId xmlns:a16="http://schemas.microsoft.com/office/drawing/2014/main" val="2742013371"/>
                  </a:ext>
                </a:extLst>
              </a:tr>
              <a:tr h="232720">
                <a:tc rowSpan="5">
                  <a:txBody>
                    <a:bodyPr/>
                    <a:lstStyle/>
                    <a:p>
                      <a:pPr marL="57150" marR="0">
                        <a:lnSpc>
                          <a:spcPct val="107000"/>
                        </a:lnSpc>
                        <a:spcBef>
                          <a:spcPts val="0"/>
                        </a:spcBef>
                        <a:spcAft>
                          <a:spcPts val="0"/>
                        </a:spcAft>
                      </a:pPr>
                      <a:r>
                        <a:rPr lang="en-US" sz="1500" b="1" kern="1200">
                          <a:solidFill>
                            <a:schemeClr val="lt1"/>
                          </a:solidFill>
                          <a:effectLst/>
                        </a:rPr>
                        <a:t>Avoid homelessness, unnecessary hospitalization, poverty</a:t>
                      </a:r>
                      <a:br>
                        <a:rPr lang="en-US" sz="1500">
                          <a:effectLst/>
                        </a:rPr>
                      </a:br>
                      <a:br>
                        <a:rPr lang="en-US" sz="1500">
                          <a:effectLst/>
                        </a:rPr>
                      </a:b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8108" marR="8108" marT="8108" marB="8108"/>
                </a:tc>
                <a:tc rowSpan="2">
                  <a:txBody>
                    <a:bodyPr/>
                    <a:lstStyle/>
                    <a:p>
                      <a:pPr marL="171450" indent="-171450">
                        <a:buFont typeface="Arial" panose="020B0604020202020204" pitchFamily="34" charset="0"/>
                        <a:buChar char="•"/>
                      </a:pPr>
                      <a:r>
                        <a:rPr lang="en-US" sz="1300" kern="1200">
                          <a:solidFill>
                            <a:schemeClr val="dk1"/>
                          </a:solidFill>
                          <a:effectLst/>
                        </a:rPr>
                        <a:t>Ensure funding is allocated to support financial security of those living in Iowa.</a:t>
                      </a:r>
                    </a:p>
                  </a:txBody>
                  <a:tcPr marL="8108" marR="8108" marT="8108" marB="8108"/>
                </a:tc>
                <a:tc>
                  <a:txBody>
                    <a:bodyPr/>
                    <a:lstStyle/>
                    <a:p>
                      <a:pPr marL="171450" marR="0" lvl="0" indent="-171450">
                        <a:lnSpc>
                          <a:spcPct val="107000"/>
                        </a:lnSpc>
                        <a:spcBef>
                          <a:spcPts val="0"/>
                        </a:spcBef>
                        <a:spcAft>
                          <a:spcPts val="600"/>
                        </a:spcAft>
                        <a:buFont typeface="Arial" panose="020B0604020202020204" pitchFamily="34" charset="0"/>
                        <a:buChar char="•"/>
                      </a:pPr>
                      <a:r>
                        <a:rPr lang="en-US" sz="1300" kern="1200">
                          <a:solidFill>
                            <a:schemeClr val="dk1"/>
                          </a:solidFill>
                          <a:effectLst/>
                          <a:latin typeface="+mn-lt"/>
                          <a:ea typeface="+mn-ea"/>
                          <a:cs typeface="+mn-cs"/>
                        </a:rPr>
                        <a:t>These conversations are not new, so it is important to learn from past experiences to improve decision-making. </a:t>
                      </a:r>
                    </a:p>
                    <a:p>
                      <a:pPr marL="171450" marR="0" lvl="0" indent="-171450">
                        <a:lnSpc>
                          <a:spcPct val="107000"/>
                        </a:lnSpc>
                        <a:spcBef>
                          <a:spcPts val="0"/>
                        </a:spcBef>
                        <a:spcAft>
                          <a:spcPts val="600"/>
                        </a:spcAft>
                        <a:buFont typeface="Arial" panose="020B0604020202020204" pitchFamily="34" charset="0"/>
                        <a:buChar char="•"/>
                      </a:pPr>
                      <a:r>
                        <a:rPr lang="en-US" sz="1300" kern="1200">
                          <a:solidFill>
                            <a:schemeClr val="dk1"/>
                          </a:solidFill>
                          <a:effectLst/>
                          <a:latin typeface="+mn-lt"/>
                          <a:ea typeface="+mn-ea"/>
                          <a:cs typeface="+mn-cs"/>
                        </a:rPr>
                        <a:t>Scan past work, recommendations and actions that have failed to move forward. This exercise should be used to support in future work to not make the same mistakes or address barriers early in the process. </a:t>
                      </a:r>
                    </a:p>
                    <a:p>
                      <a:pPr marL="171450" marR="0" lvl="0" indent="-171450" algn="l" defTabSz="914400" rtl="0" eaLnBrk="1" fontAlgn="auto" latinLnBrk="0" hangingPunct="1">
                        <a:lnSpc>
                          <a:spcPct val="107000"/>
                        </a:lnSpc>
                        <a:spcBef>
                          <a:spcPts val="0"/>
                        </a:spcBef>
                        <a:spcAft>
                          <a:spcPts val="600"/>
                        </a:spcAft>
                        <a:buClrTx/>
                        <a:buSzTx/>
                        <a:buFont typeface="Arial" panose="020B0604020202020204" pitchFamily="34" charset="0"/>
                        <a:buChar char="•"/>
                        <a:tabLst/>
                        <a:defRPr/>
                      </a:pPr>
                      <a:endParaRPr lang="en-US" sz="1300">
                        <a:solidFill>
                          <a:schemeClr val="dk1"/>
                        </a:solidFill>
                        <a:effectLst/>
                      </a:endParaRPr>
                    </a:p>
                  </a:txBody>
                  <a:tcPr marL="8108" marR="8108" marT="8108" marB="8108"/>
                </a:tc>
                <a:extLst>
                  <a:ext uri="{0D108BD9-81ED-4DB2-BD59-A6C34878D82A}">
                    <a16:rowId xmlns:a16="http://schemas.microsoft.com/office/drawing/2014/main" val="2385514238"/>
                  </a:ext>
                </a:extLst>
              </a:tr>
              <a:tr h="434544">
                <a:tc vMerge="1">
                  <a:txBody>
                    <a:bodyPr/>
                    <a:lstStyle/>
                    <a:p>
                      <a:endParaRPr lang="en-US"/>
                    </a:p>
                  </a:txBody>
                  <a:tcPr/>
                </a:tc>
                <a:tc vMerge="1">
                  <a:txBody>
                    <a:bodyPr/>
                    <a:lstStyle/>
                    <a:p>
                      <a:endParaRPr lang="en-US"/>
                    </a:p>
                  </a:txBody>
                  <a:tcPr/>
                </a:tc>
                <a:tc>
                  <a:txBody>
                    <a:bodyPr/>
                    <a:lstStyle/>
                    <a:p>
                      <a:pPr marL="171450" marR="0" lvl="0" indent="-171450">
                        <a:lnSpc>
                          <a:spcPct val="107000"/>
                        </a:lnSpc>
                        <a:spcBef>
                          <a:spcPts val="0"/>
                        </a:spcBef>
                        <a:spcAft>
                          <a:spcPts val="600"/>
                        </a:spcAft>
                        <a:buFont typeface="Arial" panose="020B0604020202020204" pitchFamily="34" charset="0"/>
                        <a:buChar char="•"/>
                      </a:pPr>
                      <a:r>
                        <a:rPr lang="en-US" sz="1300" kern="1200">
                          <a:solidFill>
                            <a:schemeClr val="dk1"/>
                          </a:solidFill>
                          <a:effectLst/>
                          <a:latin typeface="+mn-lt"/>
                          <a:ea typeface="+mn-ea"/>
                          <a:cs typeface="+mn-cs"/>
                        </a:rPr>
                        <a:t>Data sharing between larger divisions to facilitate transitions between systems. Streamlining application processes to receive support. </a:t>
                      </a:r>
                    </a:p>
                  </a:txBody>
                  <a:tcPr marL="8108" marR="8108" marT="8108" marB="8108"/>
                </a:tc>
                <a:extLst>
                  <a:ext uri="{0D108BD9-81ED-4DB2-BD59-A6C34878D82A}">
                    <a16:rowId xmlns:a16="http://schemas.microsoft.com/office/drawing/2014/main" val="4125599941"/>
                  </a:ext>
                </a:extLst>
              </a:tr>
              <a:tr h="418856">
                <a:tc vMerge="1">
                  <a:txBody>
                    <a:bodyPr/>
                    <a:lstStyle/>
                    <a:p>
                      <a:endParaRPr lang="en-US"/>
                    </a:p>
                  </a:txBody>
                  <a:tcPr/>
                </a:tc>
                <a:tc rowSpan="3">
                  <a:txBody>
                    <a:bodyPr/>
                    <a:lstStyle/>
                    <a:p>
                      <a:pPr marL="171450" indent="-171450">
                        <a:buFont typeface="Arial" panose="020B0604020202020204" pitchFamily="34" charset="0"/>
                        <a:buChar char="•"/>
                      </a:pPr>
                      <a:r>
                        <a:rPr lang="en-US" sz="1300" kern="1200">
                          <a:solidFill>
                            <a:schemeClr val="dk1"/>
                          </a:solidFill>
                          <a:effectLst/>
                        </a:rPr>
                        <a:t>Preventative services and support for individuals and/or families.</a:t>
                      </a:r>
                    </a:p>
                  </a:txBody>
                  <a:tcPr marL="8108" marR="8108" marT="8108" marB="8108"/>
                </a:tc>
                <a:tc>
                  <a:txBody>
                    <a:bodyPr/>
                    <a:lstStyle/>
                    <a:p>
                      <a:pPr marL="171450" marR="0" lvl="0" indent="-171450">
                        <a:lnSpc>
                          <a:spcPct val="107000"/>
                        </a:lnSpc>
                        <a:spcBef>
                          <a:spcPts val="0"/>
                        </a:spcBef>
                        <a:spcAft>
                          <a:spcPts val="600"/>
                        </a:spcAft>
                        <a:buFont typeface="Arial" panose="020B0604020202020204" pitchFamily="34" charset="0"/>
                        <a:buChar char="•"/>
                      </a:pPr>
                      <a:r>
                        <a:rPr lang="en-US" sz="1300" kern="1200">
                          <a:solidFill>
                            <a:schemeClr val="dk1"/>
                          </a:solidFill>
                          <a:effectLst/>
                          <a:latin typeface="+mn-lt"/>
                          <a:ea typeface="+mn-ea"/>
                          <a:cs typeface="+mn-cs"/>
                        </a:rPr>
                        <a:t>Home modifications that are sustainable and available (provider adequacy) </a:t>
                      </a:r>
                    </a:p>
                    <a:p>
                      <a:pPr marL="742950" marR="0" lvl="1" indent="-285750">
                        <a:lnSpc>
                          <a:spcPct val="107000"/>
                        </a:lnSpc>
                        <a:spcBef>
                          <a:spcPts val="0"/>
                        </a:spcBef>
                        <a:spcAft>
                          <a:spcPts val="600"/>
                        </a:spcAft>
                        <a:buFont typeface="Courier New" panose="02070309020205020404" pitchFamily="49" charset="0"/>
                        <a:buChar char="o"/>
                      </a:pPr>
                      <a:r>
                        <a:rPr lang="en-US" sz="1300" kern="1200">
                          <a:solidFill>
                            <a:schemeClr val="dk1"/>
                          </a:solidFill>
                          <a:effectLst/>
                          <a:latin typeface="+mn-lt"/>
                          <a:ea typeface="+mn-ea"/>
                          <a:cs typeface="+mn-cs"/>
                        </a:rPr>
                        <a:t>Navigator resource through AARP</a:t>
                      </a:r>
                    </a:p>
                  </a:txBody>
                  <a:tcPr marL="8108" marR="8108" marT="8108" marB="8108"/>
                </a:tc>
                <a:extLst>
                  <a:ext uri="{0D108BD9-81ED-4DB2-BD59-A6C34878D82A}">
                    <a16:rowId xmlns:a16="http://schemas.microsoft.com/office/drawing/2014/main" val="883323900"/>
                  </a:ext>
                </a:extLst>
              </a:tr>
              <a:tr h="418856">
                <a:tc vMerge="1">
                  <a:txBody>
                    <a:bodyPr/>
                    <a:lstStyle/>
                    <a:p>
                      <a:pPr marL="0" marR="0">
                        <a:lnSpc>
                          <a:spcPct val="107000"/>
                        </a:lnSpc>
                        <a:spcBef>
                          <a:spcPts val="0"/>
                        </a:spcBef>
                        <a:spcAft>
                          <a:spcPts val="1200"/>
                        </a:spcAft>
                      </a:pP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8108" marR="8108" marT="8108" marB="8108"/>
                </a:tc>
                <a:tc vMerge="1">
                  <a:txBody>
                    <a:bodyPr/>
                    <a:lstStyle/>
                    <a:p>
                      <a:pPr marL="171450" indent="-171450">
                        <a:buFont typeface="Arial" panose="020B0604020202020204" pitchFamily="34" charset="0"/>
                        <a:buChar char="•"/>
                      </a:pPr>
                      <a:endParaRPr lang="en-US" sz="1300" kern="1200">
                        <a:solidFill>
                          <a:schemeClr val="dk1"/>
                        </a:solidFill>
                        <a:effectLst/>
                      </a:endParaRPr>
                    </a:p>
                  </a:txBody>
                  <a:tcPr marL="8108" marR="8108" marT="8108" marB="8108"/>
                </a:tc>
                <a:tc>
                  <a:txBody>
                    <a:bodyPr/>
                    <a:lstStyle/>
                    <a:p>
                      <a:pPr marL="171450" marR="0" lvl="0" indent="-171450">
                        <a:lnSpc>
                          <a:spcPct val="107000"/>
                        </a:lnSpc>
                        <a:spcBef>
                          <a:spcPts val="0"/>
                        </a:spcBef>
                        <a:spcAft>
                          <a:spcPts val="600"/>
                        </a:spcAft>
                        <a:buFont typeface="Arial" panose="020B0604020202020204" pitchFamily="34" charset="0"/>
                        <a:buChar char="•"/>
                      </a:pPr>
                      <a:r>
                        <a:rPr lang="en-US" sz="1300" kern="1200">
                          <a:solidFill>
                            <a:schemeClr val="dk1"/>
                          </a:solidFill>
                          <a:effectLst/>
                          <a:latin typeface="+mn-lt"/>
                          <a:ea typeface="+mn-ea"/>
                          <a:cs typeface="+mn-cs"/>
                        </a:rPr>
                        <a:t>Access to crisis and network of services earlier, education on what services are available and services/support options. </a:t>
                      </a:r>
                    </a:p>
                  </a:txBody>
                  <a:tcPr marL="8108" marR="8108" marT="8108" marB="8108"/>
                </a:tc>
                <a:extLst>
                  <a:ext uri="{0D108BD9-81ED-4DB2-BD59-A6C34878D82A}">
                    <a16:rowId xmlns:a16="http://schemas.microsoft.com/office/drawing/2014/main" val="2141845482"/>
                  </a:ext>
                </a:extLst>
              </a:tr>
              <a:tr h="418856">
                <a:tc vMerge="1">
                  <a:txBody>
                    <a:bodyPr/>
                    <a:lstStyle/>
                    <a:p>
                      <a:pPr marL="57150" marR="0">
                        <a:lnSpc>
                          <a:spcPct val="107000"/>
                        </a:lnSpc>
                        <a:spcBef>
                          <a:spcPts val="0"/>
                        </a:spcBef>
                        <a:spcAft>
                          <a:spcPts val="0"/>
                        </a:spcAft>
                      </a:pP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8108" marR="8108" marT="8108" marB="8108"/>
                </a:tc>
                <a:tc vMerge="1">
                  <a:txBody>
                    <a:bodyPr/>
                    <a:lstStyle/>
                    <a:p>
                      <a:pPr marL="171450" indent="-171450">
                        <a:buFont typeface="Arial" panose="020B0604020202020204" pitchFamily="34" charset="0"/>
                        <a:buChar char="•"/>
                      </a:pPr>
                      <a:endParaRPr lang="en-US" sz="1300" kern="1200">
                        <a:solidFill>
                          <a:schemeClr val="dk1"/>
                        </a:solidFill>
                        <a:effectLst/>
                      </a:endParaRPr>
                    </a:p>
                  </a:txBody>
                  <a:tcPr marL="8108" marR="8108" marT="8108" marB="8108"/>
                </a:tc>
                <a:tc>
                  <a:txBody>
                    <a:bodyPr/>
                    <a:lstStyle/>
                    <a:p>
                      <a:pPr marL="171450" marR="0" lvl="0" indent="-171450">
                        <a:lnSpc>
                          <a:spcPct val="107000"/>
                        </a:lnSpc>
                        <a:spcBef>
                          <a:spcPts val="0"/>
                        </a:spcBef>
                        <a:spcAft>
                          <a:spcPts val="600"/>
                        </a:spcAft>
                        <a:buFont typeface="Arial" panose="020B0604020202020204" pitchFamily="34" charset="0"/>
                        <a:buChar char="•"/>
                      </a:pPr>
                      <a:r>
                        <a:rPr lang="en-US" sz="1300" kern="1200">
                          <a:solidFill>
                            <a:schemeClr val="dk1"/>
                          </a:solidFill>
                          <a:effectLst/>
                          <a:latin typeface="+mn-lt"/>
                          <a:ea typeface="+mn-ea"/>
                          <a:cs typeface="+mn-cs"/>
                        </a:rPr>
                        <a:t>Comprehensive media campaign: Ongoing public education and entry point for Navigation support for accessing services. Assessment of existing services, visibility, and accessibility. (ADRC, AAA, provider network)- system streamline to ensure continuity and awareness. </a:t>
                      </a:r>
                    </a:p>
                  </a:txBody>
                  <a:tcPr marL="8108" marR="8108" marT="8108" marB="8108"/>
                </a:tc>
                <a:extLst>
                  <a:ext uri="{0D108BD9-81ED-4DB2-BD59-A6C34878D82A}">
                    <a16:rowId xmlns:a16="http://schemas.microsoft.com/office/drawing/2014/main" val="2898484063"/>
                  </a:ext>
                </a:extLst>
              </a:tr>
            </a:tbl>
          </a:graphicData>
        </a:graphic>
      </p:graphicFrame>
    </p:spTree>
    <p:extLst>
      <p:ext uri="{BB962C8B-B14F-4D97-AF65-F5344CB8AC3E}">
        <p14:creationId xmlns:p14="http://schemas.microsoft.com/office/powerpoint/2010/main" val="3146235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8CB6DD1-298F-0EB7-E351-AF63036BFBAE}"/>
              </a:ext>
            </a:extLst>
          </p:cNvPr>
          <p:cNvSpPr/>
          <p:nvPr/>
        </p:nvSpPr>
        <p:spPr>
          <a:xfrm>
            <a:off x="0" y="643467"/>
            <a:ext cx="9144000" cy="736551"/>
          </a:xfrm>
          <a:prstGeom prst="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533196-5358-7EDE-A16E-F588A62AC273}"/>
              </a:ext>
            </a:extLst>
          </p:cNvPr>
          <p:cNvSpPr>
            <a:spLocks noGrp="1"/>
          </p:cNvSpPr>
          <p:nvPr>
            <p:ph type="title"/>
          </p:nvPr>
        </p:nvSpPr>
        <p:spPr>
          <a:xfrm>
            <a:off x="417399" y="643467"/>
            <a:ext cx="8408193" cy="744836"/>
          </a:xfrm>
        </p:spPr>
        <p:txBody>
          <a:bodyPr vert="horz" lIns="91440" tIns="45720" rIns="91440" bIns="45720" rtlCol="0" anchor="ctr">
            <a:normAutofit/>
          </a:bodyPr>
          <a:lstStyle/>
          <a:p>
            <a:pPr algn="ctr"/>
            <a:r>
              <a:rPr lang="en-US" sz="2800" kern="1200">
                <a:solidFill>
                  <a:schemeClr val="bg1"/>
                </a:solidFill>
                <a:latin typeface="+mj-lt"/>
                <a:ea typeface="+mj-ea"/>
                <a:cs typeface="+mj-cs"/>
              </a:rPr>
              <a:t>Aging with Economic Security – Goal </a:t>
            </a:r>
            <a:r>
              <a:rPr lang="en-US" sz="2800">
                <a:solidFill>
                  <a:schemeClr val="bg1"/>
                </a:solidFill>
              </a:rPr>
              <a:t>4</a:t>
            </a:r>
            <a:endParaRPr lang="en-US" sz="2800" kern="1200">
              <a:solidFill>
                <a:schemeClr val="bg1"/>
              </a:solidFill>
              <a:latin typeface="+mj-lt"/>
              <a:ea typeface="+mj-ea"/>
              <a:cs typeface="+mj-cs"/>
            </a:endParaRPr>
          </a:p>
        </p:txBody>
      </p:sp>
      <p:graphicFrame>
        <p:nvGraphicFramePr>
          <p:cNvPr id="10" name="Table 9">
            <a:extLst>
              <a:ext uri="{FF2B5EF4-FFF2-40B4-BE49-F238E27FC236}">
                <a16:creationId xmlns:a16="http://schemas.microsoft.com/office/drawing/2014/main" id="{072E4AFA-76FF-65BD-DAD1-FE252D0ED20F}"/>
              </a:ext>
            </a:extLst>
          </p:cNvPr>
          <p:cNvGraphicFramePr>
            <a:graphicFrameLocks noGrp="1"/>
          </p:cNvGraphicFramePr>
          <p:nvPr>
            <p:extLst>
              <p:ext uri="{D42A27DB-BD31-4B8C-83A1-F6EECF244321}">
                <p14:modId xmlns:p14="http://schemas.microsoft.com/office/powerpoint/2010/main" val="2429916494"/>
              </p:ext>
            </p:extLst>
          </p:nvPr>
        </p:nvGraphicFramePr>
        <p:xfrm>
          <a:off x="482600" y="1823430"/>
          <a:ext cx="8178800" cy="4786423"/>
        </p:xfrm>
        <a:graphic>
          <a:graphicData uri="http://schemas.openxmlformats.org/drawingml/2006/table">
            <a:tbl>
              <a:tblPr firstRow="1" firstCol="1" bandRow="1">
                <a:tableStyleId>{F5AB1C69-6EDB-4FF4-983F-18BD219EF322}</a:tableStyleId>
              </a:tblPr>
              <a:tblGrid>
                <a:gridCol w="1615816">
                  <a:extLst>
                    <a:ext uri="{9D8B030D-6E8A-4147-A177-3AD203B41FA5}">
                      <a16:colId xmlns:a16="http://schemas.microsoft.com/office/drawing/2014/main" val="2895337537"/>
                    </a:ext>
                  </a:extLst>
                </a:gridCol>
                <a:gridCol w="1904238">
                  <a:extLst>
                    <a:ext uri="{9D8B030D-6E8A-4147-A177-3AD203B41FA5}">
                      <a16:colId xmlns:a16="http://schemas.microsoft.com/office/drawing/2014/main" val="1310733412"/>
                    </a:ext>
                  </a:extLst>
                </a:gridCol>
                <a:gridCol w="4658746">
                  <a:extLst>
                    <a:ext uri="{9D8B030D-6E8A-4147-A177-3AD203B41FA5}">
                      <a16:colId xmlns:a16="http://schemas.microsoft.com/office/drawing/2014/main" val="1548890746"/>
                    </a:ext>
                  </a:extLst>
                </a:gridCol>
              </a:tblGrid>
              <a:tr h="289502">
                <a:tc>
                  <a:txBody>
                    <a:bodyPr/>
                    <a:lstStyle/>
                    <a:p>
                      <a:pPr marL="57150" marR="0" algn="ctr">
                        <a:lnSpc>
                          <a:spcPct val="107000"/>
                        </a:lnSpc>
                        <a:spcBef>
                          <a:spcPts val="0"/>
                        </a:spcBef>
                        <a:spcAft>
                          <a:spcPts val="0"/>
                        </a:spcAft>
                      </a:pPr>
                      <a:r>
                        <a:rPr lang="en-US" sz="1500">
                          <a:effectLst/>
                        </a:rPr>
                        <a:t>Goal #4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8108" marR="8108" marT="8108" marB="8108" anchor="ctr"/>
                </a:tc>
                <a:tc>
                  <a:txBody>
                    <a:bodyPr/>
                    <a:lstStyle/>
                    <a:p>
                      <a:pPr marL="57150" marR="0" algn="ctr">
                        <a:lnSpc>
                          <a:spcPct val="107000"/>
                        </a:lnSpc>
                        <a:spcBef>
                          <a:spcPts val="0"/>
                        </a:spcBef>
                        <a:spcAft>
                          <a:spcPts val="0"/>
                        </a:spcAft>
                      </a:pPr>
                      <a:r>
                        <a:rPr lang="en-US" sz="1500">
                          <a:effectLst/>
                        </a:rPr>
                        <a:t>Recommendation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8108" marR="8108" marT="8108" marB="8108" anchor="ctr"/>
                </a:tc>
                <a:tc>
                  <a:txBody>
                    <a:bodyPr/>
                    <a:lstStyle/>
                    <a:p>
                      <a:pPr marL="57150" marR="0" algn="ctr">
                        <a:lnSpc>
                          <a:spcPct val="107000"/>
                        </a:lnSpc>
                        <a:spcBef>
                          <a:spcPts val="0"/>
                        </a:spcBef>
                        <a:spcAft>
                          <a:spcPts val="0"/>
                        </a:spcAft>
                      </a:pPr>
                      <a:r>
                        <a:rPr lang="en-US" sz="1500">
                          <a:effectLst/>
                        </a:rPr>
                        <a:t>Strategy/Initiative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8108" marR="8108" marT="8108" marB="8108" anchor="ctr"/>
                </a:tc>
                <a:extLst>
                  <a:ext uri="{0D108BD9-81ED-4DB2-BD59-A6C34878D82A}">
                    <a16:rowId xmlns:a16="http://schemas.microsoft.com/office/drawing/2014/main" val="2742013371"/>
                  </a:ext>
                </a:extLst>
              </a:tr>
              <a:tr h="0">
                <a:tc rowSpan="7">
                  <a:txBody>
                    <a:bodyPr/>
                    <a:lstStyle/>
                    <a:p>
                      <a:pPr marL="57150" marR="0">
                        <a:lnSpc>
                          <a:spcPct val="107000"/>
                        </a:lnSpc>
                        <a:spcBef>
                          <a:spcPts val="0"/>
                        </a:spcBef>
                        <a:spcAft>
                          <a:spcPts val="0"/>
                        </a:spcAft>
                      </a:pPr>
                      <a:r>
                        <a:rPr lang="en-US" sz="1500" b="1" kern="1200">
                          <a:solidFill>
                            <a:schemeClr val="lt1"/>
                          </a:solidFill>
                          <a:effectLst/>
                        </a:rPr>
                        <a:t>Address the complexity of long-term care and community-based services and supports</a:t>
                      </a:r>
                      <a:br>
                        <a:rPr lang="en-US" sz="1500">
                          <a:effectLst/>
                        </a:rPr>
                      </a:b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8108" marR="8108" marT="8108" marB="8108"/>
                </a:tc>
                <a:tc rowSpan="3">
                  <a:txBody>
                    <a:bodyPr/>
                    <a:lstStyle/>
                    <a:p>
                      <a:pPr marL="171450" indent="-171450">
                        <a:buFont typeface="Arial" panose="020B0604020202020204" pitchFamily="34" charset="0"/>
                        <a:buChar char="•"/>
                      </a:pPr>
                      <a:r>
                        <a:rPr lang="en-US" sz="1300" kern="1200">
                          <a:solidFill>
                            <a:schemeClr val="dk1"/>
                          </a:solidFill>
                          <a:effectLst/>
                        </a:rPr>
                        <a:t>Increase percentage of spending from 27% to 53.3% toward national average for Home and community-based services (align timeline with implementation of SAIL). </a:t>
                      </a:r>
                    </a:p>
                    <a:p>
                      <a:pPr marL="742950" lvl="1" indent="-285750">
                        <a:buFont typeface="Courier New" panose="02070309020205020404" pitchFamily="49" charset="0"/>
                        <a:buChar char="o"/>
                      </a:pPr>
                      <a:r>
                        <a:rPr lang="en-US" sz="1300" kern="1200">
                          <a:solidFill>
                            <a:schemeClr val="dk1"/>
                          </a:solidFill>
                          <a:effectLst/>
                        </a:rPr>
                        <a:t>AARP dashboard data</a:t>
                      </a:r>
                    </a:p>
                    <a:p>
                      <a:pPr marL="742950" lvl="1" indent="-285750">
                        <a:buFont typeface="Courier New" panose="02070309020205020404" pitchFamily="49" charset="0"/>
                        <a:buChar char="o"/>
                      </a:pPr>
                      <a:r>
                        <a:rPr lang="en-US" sz="1300" kern="1200">
                          <a:solidFill>
                            <a:schemeClr val="dk1"/>
                          </a:solidFill>
                          <a:effectLst/>
                        </a:rPr>
                        <a:t>Sub-com rec: 3 or 5 years</a:t>
                      </a:r>
                    </a:p>
                  </a:txBody>
                  <a:tcPr marL="8108" marR="8108" marT="8108" marB="8108"/>
                </a:tc>
                <a:tc>
                  <a:txBody>
                    <a:bodyPr/>
                    <a:lstStyle/>
                    <a:p>
                      <a:pPr marL="171450" marR="0" lvl="0" indent="-171450">
                        <a:lnSpc>
                          <a:spcPct val="107000"/>
                        </a:lnSpc>
                        <a:spcBef>
                          <a:spcPts val="0"/>
                        </a:spcBef>
                        <a:spcAft>
                          <a:spcPts val="600"/>
                        </a:spcAft>
                        <a:buFont typeface="Arial" panose="020B0604020202020204" pitchFamily="34" charset="0"/>
                        <a:buChar char="•"/>
                      </a:pPr>
                      <a:r>
                        <a:rPr lang="en-US" sz="1300" kern="1200">
                          <a:solidFill>
                            <a:schemeClr val="dk1"/>
                          </a:solidFill>
                          <a:effectLst/>
                          <a:latin typeface="+mn-lt"/>
                          <a:ea typeface="+mn-ea"/>
                          <a:cs typeface="+mn-cs"/>
                        </a:rPr>
                        <a:t>Attract, recruit and retain staff. </a:t>
                      </a:r>
                    </a:p>
                    <a:p>
                      <a:pPr marL="742950" marR="0" lvl="1" indent="-285750">
                        <a:lnSpc>
                          <a:spcPct val="107000"/>
                        </a:lnSpc>
                        <a:spcBef>
                          <a:spcPts val="0"/>
                        </a:spcBef>
                        <a:spcAft>
                          <a:spcPts val="600"/>
                        </a:spcAft>
                        <a:buFont typeface="Courier New" panose="02070309020205020404" pitchFamily="49" charset="0"/>
                        <a:buChar char="o"/>
                      </a:pPr>
                      <a:r>
                        <a:rPr lang="en-US" sz="1300" kern="1200">
                          <a:solidFill>
                            <a:schemeClr val="dk1"/>
                          </a:solidFill>
                          <a:effectLst/>
                          <a:latin typeface="+mn-lt"/>
                          <a:ea typeface="+mn-ea"/>
                          <a:cs typeface="+mn-cs"/>
                        </a:rPr>
                        <a:t>Act to address wages including gaining adequate appropriations.  </a:t>
                      </a:r>
                    </a:p>
                    <a:p>
                      <a:pPr marL="742950" marR="0" lvl="1" indent="-285750">
                        <a:lnSpc>
                          <a:spcPct val="107000"/>
                        </a:lnSpc>
                        <a:spcBef>
                          <a:spcPts val="0"/>
                        </a:spcBef>
                        <a:spcAft>
                          <a:spcPts val="600"/>
                        </a:spcAft>
                        <a:buFont typeface="Courier New" panose="02070309020205020404" pitchFamily="49" charset="0"/>
                        <a:buChar char="o"/>
                      </a:pPr>
                      <a:r>
                        <a:rPr lang="en-US" sz="1300" kern="1200">
                          <a:solidFill>
                            <a:schemeClr val="dk1"/>
                          </a:solidFill>
                          <a:effectLst/>
                          <a:latin typeface="+mn-lt"/>
                          <a:ea typeface="+mn-ea"/>
                          <a:cs typeface="+mn-cs"/>
                        </a:rPr>
                        <a:t>Act to address workforce shortage.</a:t>
                      </a:r>
                    </a:p>
                    <a:p>
                      <a:pPr marL="742950" marR="0" lvl="1" indent="-285750">
                        <a:lnSpc>
                          <a:spcPct val="107000"/>
                        </a:lnSpc>
                        <a:spcBef>
                          <a:spcPts val="0"/>
                        </a:spcBef>
                        <a:spcAft>
                          <a:spcPts val="600"/>
                        </a:spcAft>
                        <a:buFont typeface="Courier New" panose="02070309020205020404" pitchFamily="49" charset="0"/>
                        <a:buChar char="o"/>
                      </a:pPr>
                      <a:r>
                        <a:rPr lang="en-US" sz="1300" kern="1200">
                          <a:solidFill>
                            <a:schemeClr val="dk1"/>
                          </a:solidFill>
                          <a:effectLst/>
                          <a:latin typeface="+mn-lt"/>
                          <a:ea typeface="+mn-ea"/>
                          <a:cs typeface="+mn-cs"/>
                        </a:rPr>
                        <a:t>Access and funding for education and training.</a:t>
                      </a:r>
                    </a:p>
                    <a:p>
                      <a:pPr marL="171450" marR="0" lvl="0" indent="-171450" algn="l" defTabSz="914400" rtl="0" eaLnBrk="1" fontAlgn="auto" latinLnBrk="0" hangingPunct="1">
                        <a:lnSpc>
                          <a:spcPct val="107000"/>
                        </a:lnSpc>
                        <a:spcBef>
                          <a:spcPts val="0"/>
                        </a:spcBef>
                        <a:spcAft>
                          <a:spcPts val="600"/>
                        </a:spcAft>
                        <a:buClrTx/>
                        <a:buSzTx/>
                        <a:buFont typeface="Arial" panose="020B0604020202020204" pitchFamily="34" charset="0"/>
                        <a:buChar char="•"/>
                        <a:tabLst/>
                        <a:defRPr/>
                      </a:pPr>
                      <a:endParaRPr lang="en-US" sz="1300">
                        <a:solidFill>
                          <a:schemeClr val="dk1"/>
                        </a:solidFill>
                        <a:effectLst/>
                      </a:endParaRPr>
                    </a:p>
                  </a:txBody>
                  <a:tcPr marL="8108" marR="8108" marT="8108" marB="8108"/>
                </a:tc>
                <a:extLst>
                  <a:ext uri="{0D108BD9-81ED-4DB2-BD59-A6C34878D82A}">
                    <a16:rowId xmlns:a16="http://schemas.microsoft.com/office/drawing/2014/main" val="2385514238"/>
                  </a:ext>
                </a:extLst>
              </a:tr>
              <a:tr h="507175">
                <a:tc vMerge="1">
                  <a:txBody>
                    <a:bodyPr/>
                    <a:lstStyle/>
                    <a:p>
                      <a:endParaRPr lang="en-US"/>
                    </a:p>
                  </a:txBody>
                  <a:tcPr/>
                </a:tc>
                <a:tc vMerge="1">
                  <a:txBody>
                    <a:bodyPr/>
                    <a:lstStyle/>
                    <a:p>
                      <a:endParaRPr lang="en-US"/>
                    </a:p>
                  </a:txBody>
                  <a:tcPr/>
                </a:tc>
                <a:tc>
                  <a:txBody>
                    <a:bodyPr/>
                    <a:lstStyle/>
                    <a:p>
                      <a:pPr marL="171450" marR="0" lvl="0" indent="-171450">
                        <a:lnSpc>
                          <a:spcPct val="107000"/>
                        </a:lnSpc>
                        <a:spcBef>
                          <a:spcPts val="0"/>
                        </a:spcBef>
                        <a:spcAft>
                          <a:spcPts val="600"/>
                        </a:spcAft>
                        <a:buFont typeface="Arial" panose="020B0604020202020204" pitchFamily="34" charset="0"/>
                        <a:buChar char="•"/>
                      </a:pPr>
                      <a:r>
                        <a:rPr lang="en-US" sz="1300" kern="1200">
                          <a:solidFill>
                            <a:schemeClr val="dk1"/>
                          </a:solidFill>
                          <a:effectLst/>
                          <a:latin typeface="+mn-lt"/>
                          <a:ea typeface="+mn-ea"/>
                          <a:cs typeface="+mn-cs"/>
                        </a:rPr>
                        <a:t>Ensure access to services including but not limited to Respite and Adult Daycare</a:t>
                      </a:r>
                    </a:p>
                  </a:txBody>
                  <a:tcPr marL="8108" marR="8108" marT="8108" marB="8108"/>
                </a:tc>
                <a:extLst>
                  <a:ext uri="{0D108BD9-81ED-4DB2-BD59-A6C34878D82A}">
                    <a16:rowId xmlns:a16="http://schemas.microsoft.com/office/drawing/2014/main" val="4125599941"/>
                  </a:ext>
                </a:extLst>
              </a:tr>
              <a:tr h="507175">
                <a:tc vMerge="1">
                  <a:txBody>
                    <a:bodyPr/>
                    <a:lstStyle/>
                    <a:p>
                      <a:endParaRPr lang="en-US"/>
                    </a:p>
                  </a:txBody>
                  <a:tcPr/>
                </a:tc>
                <a:tc vMerge="1">
                  <a:txBody>
                    <a:bodyPr/>
                    <a:lstStyle/>
                    <a:p>
                      <a:endParaRPr lang="en-US"/>
                    </a:p>
                  </a:txBody>
                  <a:tcPr/>
                </a:tc>
                <a:tc>
                  <a:txBody>
                    <a:bodyPr/>
                    <a:lstStyle/>
                    <a:p>
                      <a:pPr marL="171450" marR="0" lvl="0" indent="-171450" algn="l" defTabSz="914400" rtl="0" eaLnBrk="1" fontAlgn="auto" latinLnBrk="0" hangingPunct="1">
                        <a:lnSpc>
                          <a:spcPct val="107000"/>
                        </a:lnSpc>
                        <a:spcBef>
                          <a:spcPts val="0"/>
                        </a:spcBef>
                        <a:spcAft>
                          <a:spcPts val="600"/>
                        </a:spcAft>
                        <a:buClrTx/>
                        <a:buSzTx/>
                        <a:buFont typeface="Arial" panose="020B0604020202020204" pitchFamily="34" charset="0"/>
                        <a:buChar char="•"/>
                        <a:tabLst/>
                        <a:defRPr/>
                      </a:pPr>
                      <a:r>
                        <a:rPr lang="en-US" sz="1300" kern="1200">
                          <a:solidFill>
                            <a:schemeClr val="dk1"/>
                          </a:solidFill>
                          <a:effectLst/>
                          <a:latin typeface="+mn-lt"/>
                          <a:ea typeface="+mn-ea"/>
                          <a:cs typeface="+mn-cs"/>
                        </a:rPr>
                        <a:t>Assessment of service desserts</a:t>
                      </a:r>
                    </a:p>
                  </a:txBody>
                  <a:tcPr marL="8108" marR="8108" marT="8108" marB="8108"/>
                </a:tc>
                <a:extLst>
                  <a:ext uri="{0D108BD9-81ED-4DB2-BD59-A6C34878D82A}">
                    <a16:rowId xmlns:a16="http://schemas.microsoft.com/office/drawing/2014/main" val="2954563339"/>
                  </a:ext>
                </a:extLst>
              </a:tr>
              <a:tr h="418856">
                <a:tc vMerge="1">
                  <a:txBody>
                    <a:bodyPr/>
                    <a:lstStyle/>
                    <a:p>
                      <a:endParaRPr lang="en-US"/>
                    </a:p>
                  </a:txBody>
                  <a:tcPr/>
                </a:tc>
                <a:tc rowSpan="4">
                  <a:txBody>
                    <a:bodyPr/>
                    <a:lstStyle/>
                    <a:p>
                      <a:pPr marL="171450" indent="-171450">
                        <a:buFont typeface="Arial" panose="020B0604020202020204" pitchFamily="34" charset="0"/>
                        <a:buChar char="•"/>
                      </a:pPr>
                      <a:r>
                        <a:rPr lang="en-US" sz="1300" kern="1200">
                          <a:solidFill>
                            <a:schemeClr val="dk1"/>
                          </a:solidFill>
                          <a:effectLst/>
                        </a:rPr>
                        <a:t>Assessment of fiscal spending structure to reflect more equitable distribution</a:t>
                      </a:r>
                    </a:p>
                  </a:txBody>
                  <a:tcPr marL="8108" marR="8108" marT="8108" marB="8108"/>
                </a:tc>
                <a:tc>
                  <a:txBody>
                    <a:bodyPr/>
                    <a:lstStyle/>
                    <a:p>
                      <a:pPr marL="171450" marR="0" lvl="0" indent="-171450">
                        <a:lnSpc>
                          <a:spcPct val="107000"/>
                        </a:lnSpc>
                        <a:spcBef>
                          <a:spcPts val="0"/>
                        </a:spcBef>
                        <a:spcAft>
                          <a:spcPts val="600"/>
                        </a:spcAft>
                        <a:buFont typeface="Arial" panose="020B0604020202020204" pitchFamily="34" charset="0"/>
                        <a:buChar char="•"/>
                      </a:pPr>
                      <a:r>
                        <a:rPr lang="en-US" sz="1300" kern="1200">
                          <a:solidFill>
                            <a:schemeClr val="dk1"/>
                          </a:solidFill>
                          <a:effectLst/>
                          <a:latin typeface="+mn-lt"/>
                          <a:ea typeface="+mn-ea"/>
                          <a:cs typeface="+mn-cs"/>
                        </a:rPr>
                        <a:t>Deploy policy that support employment with benefit (retirement) through the lifespan</a:t>
                      </a:r>
                    </a:p>
                  </a:txBody>
                  <a:tcPr marL="8108" marR="8108" marT="8108" marB="8108"/>
                </a:tc>
                <a:extLst>
                  <a:ext uri="{0D108BD9-81ED-4DB2-BD59-A6C34878D82A}">
                    <a16:rowId xmlns:a16="http://schemas.microsoft.com/office/drawing/2014/main" val="883323900"/>
                  </a:ext>
                </a:extLst>
              </a:tr>
              <a:tr h="418856">
                <a:tc vMerge="1">
                  <a:txBody>
                    <a:bodyPr/>
                    <a:lstStyle/>
                    <a:p>
                      <a:pPr marL="0" marR="0">
                        <a:lnSpc>
                          <a:spcPct val="107000"/>
                        </a:lnSpc>
                        <a:spcBef>
                          <a:spcPts val="0"/>
                        </a:spcBef>
                        <a:spcAft>
                          <a:spcPts val="1200"/>
                        </a:spcAft>
                      </a:pP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8108" marR="8108" marT="8108" marB="8108"/>
                </a:tc>
                <a:tc vMerge="1">
                  <a:txBody>
                    <a:bodyPr/>
                    <a:lstStyle/>
                    <a:p>
                      <a:pPr marL="171450" indent="-171450">
                        <a:buFont typeface="Arial" panose="020B0604020202020204" pitchFamily="34" charset="0"/>
                        <a:buChar char="•"/>
                      </a:pPr>
                      <a:endParaRPr lang="en-US" sz="1300" kern="1200">
                        <a:solidFill>
                          <a:schemeClr val="dk1"/>
                        </a:solidFill>
                        <a:effectLst/>
                      </a:endParaRPr>
                    </a:p>
                  </a:txBody>
                  <a:tcPr marL="8108" marR="8108" marT="8108" marB="8108"/>
                </a:tc>
                <a:tc>
                  <a:txBody>
                    <a:bodyPr/>
                    <a:lstStyle/>
                    <a:p>
                      <a:pPr marL="171450" marR="0" lvl="0" indent="-171450">
                        <a:lnSpc>
                          <a:spcPct val="107000"/>
                        </a:lnSpc>
                        <a:spcBef>
                          <a:spcPts val="0"/>
                        </a:spcBef>
                        <a:spcAft>
                          <a:spcPts val="600"/>
                        </a:spcAft>
                        <a:buFont typeface="Arial" panose="020B0604020202020204" pitchFamily="34" charset="0"/>
                        <a:buChar char="•"/>
                      </a:pPr>
                      <a:r>
                        <a:rPr lang="en-US" sz="1300" kern="1200">
                          <a:solidFill>
                            <a:schemeClr val="dk1"/>
                          </a:solidFill>
                          <a:effectLst/>
                          <a:latin typeface="+mn-lt"/>
                          <a:ea typeface="+mn-ea"/>
                          <a:cs typeface="+mn-cs"/>
                        </a:rPr>
                        <a:t>Medicaid rate re-evaluation and provider rebasing for these services. Adult day and additional services to support provider and staffing. (timeframe)</a:t>
                      </a:r>
                    </a:p>
                  </a:txBody>
                  <a:tcPr marL="8108" marR="8108" marT="8108" marB="8108"/>
                </a:tc>
                <a:extLst>
                  <a:ext uri="{0D108BD9-81ED-4DB2-BD59-A6C34878D82A}">
                    <a16:rowId xmlns:a16="http://schemas.microsoft.com/office/drawing/2014/main" val="2141845482"/>
                  </a:ext>
                </a:extLst>
              </a:tr>
              <a:tr h="418856">
                <a:tc vMerge="1">
                  <a:txBody>
                    <a:bodyPr/>
                    <a:lstStyle/>
                    <a:p>
                      <a:pPr marL="57150" marR="0">
                        <a:lnSpc>
                          <a:spcPct val="107000"/>
                        </a:lnSpc>
                        <a:spcBef>
                          <a:spcPts val="0"/>
                        </a:spcBef>
                        <a:spcAft>
                          <a:spcPts val="0"/>
                        </a:spcAft>
                      </a:pP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8108" marR="8108" marT="8108" marB="8108"/>
                </a:tc>
                <a:tc vMerge="1">
                  <a:txBody>
                    <a:bodyPr/>
                    <a:lstStyle/>
                    <a:p>
                      <a:pPr marL="171450" indent="-171450">
                        <a:buFont typeface="Arial" panose="020B0604020202020204" pitchFamily="34" charset="0"/>
                        <a:buChar char="•"/>
                      </a:pPr>
                      <a:endParaRPr lang="en-US" sz="1300" kern="1200">
                        <a:solidFill>
                          <a:schemeClr val="dk1"/>
                        </a:solidFill>
                        <a:effectLst/>
                      </a:endParaRPr>
                    </a:p>
                  </a:txBody>
                  <a:tcPr marL="8108" marR="8108" marT="8108" marB="8108"/>
                </a:tc>
                <a:tc>
                  <a:txBody>
                    <a:bodyPr/>
                    <a:lstStyle/>
                    <a:p>
                      <a:pPr marL="171450" marR="0" lvl="0" indent="-171450">
                        <a:lnSpc>
                          <a:spcPct val="107000"/>
                        </a:lnSpc>
                        <a:spcBef>
                          <a:spcPts val="0"/>
                        </a:spcBef>
                        <a:spcAft>
                          <a:spcPts val="600"/>
                        </a:spcAft>
                        <a:buFont typeface="Arial" panose="020B0604020202020204" pitchFamily="34" charset="0"/>
                        <a:buChar char="•"/>
                      </a:pPr>
                      <a:r>
                        <a:rPr lang="en-US" sz="1300" kern="1200">
                          <a:solidFill>
                            <a:schemeClr val="dk1"/>
                          </a:solidFill>
                          <a:effectLst/>
                          <a:latin typeface="+mn-lt"/>
                          <a:ea typeface="+mn-ea"/>
                          <a:cs typeface="+mn-cs"/>
                        </a:rPr>
                        <a:t>Impacts of waiver service redesign and increase in number of individuals to be served in the expansion of services.</a:t>
                      </a:r>
                    </a:p>
                  </a:txBody>
                  <a:tcPr marL="8108" marR="8108" marT="8108" marB="8108"/>
                </a:tc>
                <a:extLst>
                  <a:ext uri="{0D108BD9-81ED-4DB2-BD59-A6C34878D82A}">
                    <a16:rowId xmlns:a16="http://schemas.microsoft.com/office/drawing/2014/main" val="2898484063"/>
                  </a:ext>
                </a:extLst>
              </a:tr>
              <a:tr h="418856">
                <a:tc vMerge="1">
                  <a:txBody>
                    <a:bodyPr/>
                    <a:lstStyle/>
                    <a:p>
                      <a:pPr marL="57150" marR="0">
                        <a:lnSpc>
                          <a:spcPct val="107000"/>
                        </a:lnSpc>
                        <a:spcBef>
                          <a:spcPts val="0"/>
                        </a:spcBef>
                        <a:spcAft>
                          <a:spcPts val="0"/>
                        </a:spcAft>
                      </a:pP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8108" marR="8108" marT="8108" marB="8108"/>
                </a:tc>
                <a:tc vMerge="1">
                  <a:txBody>
                    <a:bodyPr/>
                    <a:lstStyle/>
                    <a:p>
                      <a:pPr marL="171450" indent="-171450">
                        <a:buFont typeface="Arial" panose="020B0604020202020204" pitchFamily="34" charset="0"/>
                        <a:buChar char="•"/>
                      </a:pPr>
                      <a:endParaRPr lang="en-US" sz="1300" kern="1200">
                        <a:solidFill>
                          <a:schemeClr val="dk1"/>
                        </a:solidFill>
                        <a:effectLst/>
                      </a:endParaRPr>
                    </a:p>
                  </a:txBody>
                  <a:tcPr marL="8108" marR="8108" marT="8108" marB="8108"/>
                </a:tc>
                <a:tc>
                  <a:txBody>
                    <a:bodyPr/>
                    <a:lstStyle/>
                    <a:p>
                      <a:pPr marL="171450" marR="0" lvl="0" indent="-171450">
                        <a:lnSpc>
                          <a:spcPct val="107000"/>
                        </a:lnSpc>
                        <a:spcBef>
                          <a:spcPts val="0"/>
                        </a:spcBef>
                        <a:spcAft>
                          <a:spcPts val="600"/>
                        </a:spcAft>
                        <a:buFont typeface="Arial" panose="020B0604020202020204" pitchFamily="34" charset="0"/>
                        <a:buChar char="•"/>
                      </a:pPr>
                      <a:r>
                        <a:rPr lang="en-US" sz="1300" kern="1200">
                          <a:solidFill>
                            <a:schemeClr val="dk1"/>
                          </a:solidFill>
                          <a:effectLst/>
                          <a:latin typeface="+mn-lt"/>
                          <a:ea typeface="+mn-ea"/>
                          <a:cs typeface="+mn-cs"/>
                        </a:rPr>
                        <a:t>Sustainable plan to address complexity and duration. </a:t>
                      </a:r>
                    </a:p>
                  </a:txBody>
                  <a:tcPr marL="8108" marR="8108" marT="8108" marB="8108"/>
                </a:tc>
                <a:extLst>
                  <a:ext uri="{0D108BD9-81ED-4DB2-BD59-A6C34878D82A}">
                    <a16:rowId xmlns:a16="http://schemas.microsoft.com/office/drawing/2014/main" val="3290316193"/>
                  </a:ext>
                </a:extLst>
              </a:tr>
            </a:tbl>
          </a:graphicData>
        </a:graphic>
      </p:graphicFrame>
    </p:spTree>
    <p:extLst>
      <p:ext uri="{BB962C8B-B14F-4D97-AF65-F5344CB8AC3E}">
        <p14:creationId xmlns:p14="http://schemas.microsoft.com/office/powerpoint/2010/main" val="1233207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8656" y="0"/>
            <a:ext cx="8375586"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196" y="0"/>
            <a:ext cx="836676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8AD5401-3AB1-E2EE-85D1-0FD7B4C5866C}"/>
              </a:ext>
            </a:extLst>
          </p:cNvPr>
          <p:cNvSpPr>
            <a:spLocks noGrp="1"/>
          </p:cNvSpPr>
          <p:nvPr>
            <p:ph type="title"/>
          </p:nvPr>
        </p:nvSpPr>
        <p:spPr>
          <a:xfrm>
            <a:off x="836676" y="548640"/>
            <a:ext cx="7626096" cy="1179576"/>
          </a:xfrm>
        </p:spPr>
        <p:txBody>
          <a:bodyPr vert="horz" lIns="91440" tIns="45720" rIns="91440" bIns="45720" rtlCol="0" anchor="ctr">
            <a:normAutofit/>
          </a:bodyPr>
          <a:lstStyle/>
          <a:p>
            <a:r>
              <a:rPr lang="en-US" sz="3500" kern="1200">
                <a:solidFill>
                  <a:schemeClr val="accent1"/>
                </a:solidFill>
                <a:latin typeface="+mj-lt"/>
                <a:ea typeface="+mj-ea"/>
                <a:cs typeface="+mj-cs"/>
              </a:rPr>
              <a:t>Discussion</a:t>
            </a:r>
          </a:p>
        </p:txBody>
      </p:sp>
      <p:sp>
        <p:nvSpPr>
          <p:cNvPr id="15" name="Rectangle 14">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125" y="758952"/>
            <a:ext cx="96012"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Slide Number Placeholder 3">
            <a:extLst>
              <a:ext uri="{FF2B5EF4-FFF2-40B4-BE49-F238E27FC236}">
                <a16:creationId xmlns:a16="http://schemas.microsoft.com/office/drawing/2014/main" id="{279EBC7E-A1C2-008B-DFA3-23FD6418A840}"/>
              </a:ext>
            </a:extLst>
          </p:cNvPr>
          <p:cNvSpPr>
            <a:spLocks noGrp="1"/>
          </p:cNvSpPr>
          <p:nvPr>
            <p:ph type="sldNum" sz="quarter" idx="12"/>
          </p:nvPr>
        </p:nvSpPr>
        <p:spPr>
          <a:xfrm>
            <a:off x="6994560" y="6386181"/>
            <a:ext cx="2057400" cy="365125"/>
          </a:xfrm>
        </p:spPr>
        <p:txBody>
          <a:bodyPr vert="horz" lIns="91440" tIns="45720" rIns="91440" bIns="45720" rtlCol="0" anchor="ctr">
            <a:normAutofit/>
          </a:bodyPr>
          <a:lstStyle/>
          <a:p>
            <a:pPr>
              <a:spcAft>
                <a:spcPts val="600"/>
              </a:spcAft>
            </a:pPr>
            <a:fld id="{060017E3-0CEB-4BA9-92AF-EFA2BF5396E5}" type="slidenum">
              <a:rPr lang="en-US" sz="1200">
                <a:solidFill>
                  <a:schemeClr val="tx1">
                    <a:lumMod val="50000"/>
                    <a:lumOff val="50000"/>
                  </a:schemeClr>
                </a:solidFill>
                <a:latin typeface="+mn-lt"/>
              </a:rPr>
              <a:pPr>
                <a:spcAft>
                  <a:spcPts val="600"/>
                </a:spcAft>
              </a:pPr>
              <a:t>34</a:t>
            </a:fld>
            <a:endParaRPr lang="en-US" sz="1200">
              <a:solidFill>
                <a:schemeClr val="tx1">
                  <a:lumMod val="50000"/>
                  <a:lumOff val="50000"/>
                </a:schemeClr>
              </a:solidFill>
              <a:latin typeface="+mn-lt"/>
            </a:endParaRPr>
          </a:p>
        </p:txBody>
      </p:sp>
      <p:graphicFrame>
        <p:nvGraphicFramePr>
          <p:cNvPr id="8" name="Diagram 7">
            <a:extLst>
              <a:ext uri="{FF2B5EF4-FFF2-40B4-BE49-F238E27FC236}">
                <a16:creationId xmlns:a16="http://schemas.microsoft.com/office/drawing/2014/main" id="{E74D614E-29FA-97ED-BD76-F5257B5FEB9E}"/>
              </a:ext>
            </a:extLst>
          </p:cNvPr>
          <p:cNvGraphicFramePr/>
          <p:nvPr>
            <p:extLst>
              <p:ext uri="{D42A27DB-BD31-4B8C-83A1-F6EECF244321}">
                <p14:modId xmlns:p14="http://schemas.microsoft.com/office/powerpoint/2010/main" val="2505696475"/>
              </p:ext>
            </p:extLst>
          </p:nvPr>
        </p:nvGraphicFramePr>
        <p:xfrm>
          <a:off x="425196" y="2276856"/>
          <a:ext cx="8201568" cy="41935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026419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D5401-3AB1-E2EE-85D1-0FD7B4C5866C}"/>
              </a:ext>
            </a:extLst>
          </p:cNvPr>
          <p:cNvSpPr>
            <a:spLocks noGrp="1"/>
          </p:cNvSpPr>
          <p:nvPr>
            <p:ph type="title"/>
          </p:nvPr>
        </p:nvSpPr>
        <p:spPr>
          <a:xfrm>
            <a:off x="1823496" y="3429000"/>
            <a:ext cx="5331683" cy="1331608"/>
          </a:xfrm>
        </p:spPr>
        <p:txBody>
          <a:bodyPr vert="horz" lIns="91440" tIns="45720" rIns="91440" bIns="45720" rtlCol="0" anchor="ctr">
            <a:normAutofit/>
          </a:bodyPr>
          <a:lstStyle/>
          <a:p>
            <a:pPr algn="ctr" defTabSz="914400"/>
            <a:r>
              <a:rPr lang="en-US"/>
              <a:t>Public Comment</a:t>
            </a:r>
            <a:endParaRPr lang="en-US" kern="1200">
              <a:latin typeface="+mj-lt"/>
              <a:ea typeface="+mj-ea"/>
              <a:cs typeface="+mj-cs"/>
            </a:endParaRPr>
          </a:p>
        </p:txBody>
      </p:sp>
      <p:sp>
        <p:nvSpPr>
          <p:cNvPr id="4" name="Slide Number Placeholder 3">
            <a:extLst>
              <a:ext uri="{FF2B5EF4-FFF2-40B4-BE49-F238E27FC236}">
                <a16:creationId xmlns:a16="http://schemas.microsoft.com/office/drawing/2014/main" id="{279EBC7E-A1C2-008B-DFA3-23FD6418A840}"/>
              </a:ext>
            </a:extLst>
          </p:cNvPr>
          <p:cNvSpPr>
            <a:spLocks noGrp="1"/>
          </p:cNvSpPr>
          <p:nvPr>
            <p:ph type="sldNum" sz="quarter" idx="12"/>
          </p:nvPr>
        </p:nvSpPr>
        <p:spPr>
          <a:xfrm>
            <a:off x="4414059" y="6492240"/>
            <a:ext cx="891540" cy="365125"/>
          </a:xfrm>
        </p:spPr>
        <p:txBody>
          <a:bodyPr vert="horz" lIns="91440" tIns="45720" rIns="91440" bIns="45720" rtlCol="0" anchor="ctr">
            <a:normAutofit/>
          </a:bodyPr>
          <a:lstStyle/>
          <a:p>
            <a:pPr>
              <a:spcAft>
                <a:spcPts val="600"/>
              </a:spcAft>
            </a:pPr>
            <a:fld id="{060017E3-0CEB-4BA9-92AF-EFA2BF5396E5}" type="slidenum">
              <a:rPr lang="en-US" sz="1200" smtClean="0">
                <a:solidFill>
                  <a:schemeClr val="tx1">
                    <a:tint val="75000"/>
                  </a:schemeClr>
                </a:solidFill>
              </a:rPr>
              <a:pPr>
                <a:spcAft>
                  <a:spcPts val="600"/>
                </a:spcAft>
              </a:pPr>
              <a:t>35</a:t>
            </a:fld>
            <a:endParaRPr lang="en-US" sz="1200">
              <a:solidFill>
                <a:schemeClr val="tx1">
                  <a:tint val="75000"/>
                </a:schemeClr>
              </a:solidFill>
            </a:endParaRPr>
          </a:p>
        </p:txBody>
      </p:sp>
      <p:pic>
        <p:nvPicPr>
          <p:cNvPr id="5" name="Graphic 4" descr="Speech with solid fill">
            <a:extLst>
              <a:ext uri="{FF2B5EF4-FFF2-40B4-BE49-F238E27FC236}">
                <a16:creationId xmlns:a16="http://schemas.microsoft.com/office/drawing/2014/main" id="{778A34DC-A8C7-4554-023B-70E2A144FB2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3818659" y="2489893"/>
            <a:ext cx="1190799" cy="1190799"/>
          </a:xfrm>
          <a:prstGeom prst="rect">
            <a:avLst/>
          </a:prstGeom>
        </p:spPr>
      </p:pic>
    </p:spTree>
    <p:extLst>
      <p:ext uri="{BB962C8B-B14F-4D97-AF65-F5344CB8AC3E}">
        <p14:creationId xmlns:p14="http://schemas.microsoft.com/office/powerpoint/2010/main" val="30184483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D5401-3AB1-E2EE-85D1-0FD7B4C5866C}"/>
              </a:ext>
            </a:extLst>
          </p:cNvPr>
          <p:cNvSpPr>
            <a:spLocks noGrp="1"/>
          </p:cNvSpPr>
          <p:nvPr>
            <p:ph type="title"/>
          </p:nvPr>
        </p:nvSpPr>
        <p:spPr>
          <a:xfrm>
            <a:off x="1272386" y="1933309"/>
            <a:ext cx="6283345" cy="4016621"/>
          </a:xfrm>
        </p:spPr>
        <p:txBody>
          <a:bodyPr vert="horz" lIns="91440" tIns="45720" rIns="91440" bIns="45720" rtlCol="0" anchor="ctr">
            <a:normAutofit/>
          </a:bodyPr>
          <a:lstStyle/>
          <a:p>
            <a:pPr algn="ctr" defTabSz="914400"/>
            <a:r>
              <a:rPr lang="en-US" sz="5700"/>
              <a:t>Subcommittee Debrief</a:t>
            </a:r>
            <a:endParaRPr lang="en-US" sz="5700" kern="1200">
              <a:latin typeface="+mj-lt"/>
              <a:ea typeface="+mj-ea"/>
              <a:cs typeface="+mj-cs"/>
            </a:endParaRPr>
          </a:p>
        </p:txBody>
      </p:sp>
      <p:sp>
        <p:nvSpPr>
          <p:cNvPr id="4" name="Slide Number Placeholder 3">
            <a:extLst>
              <a:ext uri="{FF2B5EF4-FFF2-40B4-BE49-F238E27FC236}">
                <a16:creationId xmlns:a16="http://schemas.microsoft.com/office/drawing/2014/main" id="{279EBC7E-A1C2-008B-DFA3-23FD6418A840}"/>
              </a:ext>
            </a:extLst>
          </p:cNvPr>
          <p:cNvSpPr>
            <a:spLocks noGrp="1"/>
          </p:cNvSpPr>
          <p:nvPr>
            <p:ph type="sldNum" sz="quarter" idx="12"/>
          </p:nvPr>
        </p:nvSpPr>
        <p:spPr>
          <a:xfrm>
            <a:off x="4414059" y="6492240"/>
            <a:ext cx="891540" cy="365125"/>
          </a:xfrm>
        </p:spPr>
        <p:txBody>
          <a:bodyPr vert="horz" lIns="91440" tIns="45720" rIns="91440" bIns="45720" rtlCol="0" anchor="ctr">
            <a:normAutofit/>
          </a:bodyPr>
          <a:lstStyle/>
          <a:p>
            <a:pPr>
              <a:spcAft>
                <a:spcPts val="600"/>
              </a:spcAft>
            </a:pPr>
            <a:fld id="{060017E3-0CEB-4BA9-92AF-EFA2BF5396E5}" type="slidenum">
              <a:rPr lang="en-US" sz="1200" smtClean="0">
                <a:solidFill>
                  <a:schemeClr val="tx1">
                    <a:tint val="75000"/>
                  </a:schemeClr>
                </a:solidFill>
              </a:rPr>
              <a:pPr>
                <a:spcAft>
                  <a:spcPts val="600"/>
                </a:spcAft>
              </a:pPr>
              <a:t>36</a:t>
            </a:fld>
            <a:endParaRPr lang="en-US" sz="1200">
              <a:solidFill>
                <a:schemeClr val="tx1">
                  <a:tint val="75000"/>
                </a:schemeClr>
              </a:solidFill>
            </a:endParaRPr>
          </a:p>
        </p:txBody>
      </p:sp>
      <p:pic>
        <p:nvPicPr>
          <p:cNvPr id="5" name="Graphic 4" descr="Presentation with checklist with solid fill">
            <a:extLst>
              <a:ext uri="{FF2B5EF4-FFF2-40B4-BE49-F238E27FC236}">
                <a16:creationId xmlns:a16="http://schemas.microsoft.com/office/drawing/2014/main" id="{0B03147D-91F1-544E-7AD6-DFF78FF3044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10891" y="1933309"/>
            <a:ext cx="1122218" cy="1122218"/>
          </a:xfrm>
          <a:prstGeom prst="rect">
            <a:avLst/>
          </a:prstGeom>
        </p:spPr>
      </p:pic>
    </p:spTree>
    <p:extLst>
      <p:ext uri="{BB962C8B-B14F-4D97-AF65-F5344CB8AC3E}">
        <p14:creationId xmlns:p14="http://schemas.microsoft.com/office/powerpoint/2010/main" val="36351787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FB2DA-8DA6-A4E4-3C36-B23E9D60B536}"/>
              </a:ext>
            </a:extLst>
          </p:cNvPr>
          <p:cNvSpPr>
            <a:spLocks noGrp="1"/>
          </p:cNvSpPr>
          <p:nvPr>
            <p:ph type="title"/>
          </p:nvPr>
        </p:nvSpPr>
        <p:spPr/>
        <p:txBody>
          <a:bodyPr/>
          <a:lstStyle/>
          <a:p>
            <a:r>
              <a:rPr lang="en-US"/>
              <a:t>Subcommittee Debrief</a:t>
            </a:r>
          </a:p>
        </p:txBody>
      </p:sp>
      <p:sp>
        <p:nvSpPr>
          <p:cNvPr id="3" name="Content Placeholder 2">
            <a:extLst>
              <a:ext uri="{FF2B5EF4-FFF2-40B4-BE49-F238E27FC236}">
                <a16:creationId xmlns:a16="http://schemas.microsoft.com/office/drawing/2014/main" id="{B0A1A60C-5864-DC0A-1CA5-408B7A7D06BC}"/>
              </a:ext>
            </a:extLst>
          </p:cNvPr>
          <p:cNvSpPr>
            <a:spLocks noGrp="1"/>
          </p:cNvSpPr>
          <p:nvPr>
            <p:ph idx="1"/>
          </p:nvPr>
        </p:nvSpPr>
        <p:spPr>
          <a:xfrm>
            <a:off x="628650" y="1946365"/>
            <a:ext cx="8083550" cy="4230598"/>
          </a:xfrm>
        </p:spPr>
        <p:txBody>
          <a:bodyPr vert="horz" lIns="91440" tIns="45720" rIns="91440" bIns="45720" rtlCol="0" anchor="t">
            <a:normAutofit/>
          </a:bodyPr>
          <a:lstStyle/>
          <a:p>
            <a:r>
              <a:rPr lang="en-US" sz="2000"/>
              <a:t>What about the process did you think went well (i.e. time allotted to meet, capture tool, number of members etc.)? </a:t>
            </a:r>
            <a:endParaRPr lang="en-US" sz="2000">
              <a:cs typeface="Arial"/>
            </a:endParaRPr>
          </a:p>
          <a:p>
            <a:endParaRPr lang="en-US" sz="2000">
              <a:cs typeface="Arial"/>
            </a:endParaRPr>
          </a:p>
          <a:p>
            <a:r>
              <a:rPr lang="en-US" sz="2000"/>
              <a:t>What, if anything, would you recommend doing differently?</a:t>
            </a:r>
            <a:endParaRPr lang="en-US" sz="2000">
              <a:cs typeface="Arial"/>
            </a:endParaRPr>
          </a:p>
          <a:p>
            <a:pPr marL="0" indent="0">
              <a:buNone/>
            </a:pPr>
            <a:endParaRPr lang="en-US" sz="2000">
              <a:cs typeface="Arial"/>
            </a:endParaRPr>
          </a:p>
          <a:p>
            <a:r>
              <a:rPr lang="en-US" sz="2000"/>
              <a:t>What are lessons learned?</a:t>
            </a:r>
            <a:endParaRPr lang="en-US" sz="2000">
              <a:cs typeface="Arial"/>
            </a:endParaRPr>
          </a:p>
          <a:p>
            <a:endParaRPr lang="en-US" sz="2000">
              <a:cs typeface="Arial"/>
            </a:endParaRPr>
          </a:p>
          <a:p>
            <a:r>
              <a:rPr lang="en-US" sz="2000"/>
              <a:t>Anything else you would like to share about the overall process?</a:t>
            </a:r>
            <a:endParaRPr lang="en-US" sz="2000">
              <a:cs typeface="Arial"/>
            </a:endParaRPr>
          </a:p>
          <a:p>
            <a:endParaRPr lang="en-US" sz="2400" b="1"/>
          </a:p>
          <a:p>
            <a:endParaRPr lang="en-US" sz="2000"/>
          </a:p>
        </p:txBody>
      </p:sp>
    </p:spTree>
    <p:extLst>
      <p:ext uri="{BB962C8B-B14F-4D97-AF65-F5344CB8AC3E}">
        <p14:creationId xmlns:p14="http://schemas.microsoft.com/office/powerpoint/2010/main" val="32256730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D5401-3AB1-E2EE-85D1-0FD7B4C5866C}"/>
              </a:ext>
            </a:extLst>
          </p:cNvPr>
          <p:cNvSpPr>
            <a:spLocks noGrp="1"/>
          </p:cNvSpPr>
          <p:nvPr>
            <p:ph type="title"/>
          </p:nvPr>
        </p:nvSpPr>
        <p:spPr>
          <a:xfrm>
            <a:off x="1906158" y="1674550"/>
            <a:ext cx="5331683" cy="4016621"/>
          </a:xfrm>
        </p:spPr>
        <p:txBody>
          <a:bodyPr vert="horz" lIns="91440" tIns="45720" rIns="91440" bIns="45720" rtlCol="0" anchor="ctr">
            <a:normAutofit/>
          </a:bodyPr>
          <a:lstStyle/>
          <a:p>
            <a:pPr algn="ctr" defTabSz="914400"/>
            <a:r>
              <a:rPr lang="en-US" sz="5700" kern="1200">
                <a:latin typeface="+mj-lt"/>
                <a:ea typeface="+mj-ea"/>
                <a:cs typeface="+mj-cs"/>
              </a:rPr>
              <a:t>Next Steps</a:t>
            </a:r>
          </a:p>
        </p:txBody>
      </p:sp>
      <p:sp>
        <p:nvSpPr>
          <p:cNvPr id="4" name="Slide Number Placeholder 3">
            <a:extLst>
              <a:ext uri="{FF2B5EF4-FFF2-40B4-BE49-F238E27FC236}">
                <a16:creationId xmlns:a16="http://schemas.microsoft.com/office/drawing/2014/main" id="{279EBC7E-A1C2-008B-DFA3-23FD6418A840}"/>
              </a:ext>
            </a:extLst>
          </p:cNvPr>
          <p:cNvSpPr>
            <a:spLocks noGrp="1"/>
          </p:cNvSpPr>
          <p:nvPr>
            <p:ph type="sldNum" sz="quarter" idx="12"/>
          </p:nvPr>
        </p:nvSpPr>
        <p:spPr>
          <a:xfrm>
            <a:off x="4414059" y="6492240"/>
            <a:ext cx="891540" cy="365125"/>
          </a:xfrm>
        </p:spPr>
        <p:txBody>
          <a:bodyPr vert="horz" lIns="91440" tIns="45720" rIns="91440" bIns="45720" rtlCol="0" anchor="ctr">
            <a:normAutofit/>
          </a:bodyPr>
          <a:lstStyle/>
          <a:p>
            <a:pPr>
              <a:spcAft>
                <a:spcPts val="600"/>
              </a:spcAft>
            </a:pPr>
            <a:fld id="{060017E3-0CEB-4BA9-92AF-EFA2BF5396E5}" type="slidenum">
              <a:rPr lang="en-US" sz="1200" smtClean="0">
                <a:solidFill>
                  <a:schemeClr val="tx1">
                    <a:tint val="75000"/>
                  </a:schemeClr>
                </a:solidFill>
              </a:rPr>
              <a:pPr>
                <a:spcAft>
                  <a:spcPts val="600"/>
                </a:spcAft>
              </a:pPr>
              <a:t>38</a:t>
            </a:fld>
            <a:endParaRPr lang="en-US" sz="1200">
              <a:solidFill>
                <a:schemeClr val="tx1">
                  <a:tint val="75000"/>
                </a:schemeClr>
              </a:solidFill>
            </a:endParaRPr>
          </a:p>
        </p:txBody>
      </p:sp>
      <p:pic>
        <p:nvPicPr>
          <p:cNvPr id="5" name="Graphic 4" descr="Shoe footprints with solid fill">
            <a:extLst>
              <a:ext uri="{FF2B5EF4-FFF2-40B4-BE49-F238E27FC236}">
                <a16:creationId xmlns:a16="http://schemas.microsoft.com/office/drawing/2014/main" id="{F7F42BC1-E758-5856-8C43-EB73CCCCA84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978792" y="1979350"/>
            <a:ext cx="1186414" cy="1186414"/>
          </a:xfrm>
          <a:prstGeom prst="rect">
            <a:avLst/>
          </a:prstGeom>
        </p:spPr>
      </p:pic>
    </p:spTree>
    <p:extLst>
      <p:ext uri="{BB962C8B-B14F-4D97-AF65-F5344CB8AC3E}">
        <p14:creationId xmlns:p14="http://schemas.microsoft.com/office/powerpoint/2010/main" val="27804427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E2B703B-46F9-481A-A605-82E2A828C4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418D24AE-1086-6CA9-C684-965CE97FAA36}"/>
              </a:ext>
            </a:extLst>
          </p:cNvPr>
          <p:cNvSpPr/>
          <p:nvPr/>
        </p:nvSpPr>
        <p:spPr>
          <a:xfrm>
            <a:off x="0" y="0"/>
            <a:ext cx="9144000" cy="6858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1EFB2DA-8DA6-A4E4-3C36-B23E9D60B536}"/>
              </a:ext>
            </a:extLst>
          </p:cNvPr>
          <p:cNvSpPr>
            <a:spLocks noGrp="1"/>
          </p:cNvSpPr>
          <p:nvPr>
            <p:ph type="title"/>
          </p:nvPr>
        </p:nvSpPr>
        <p:spPr>
          <a:xfrm>
            <a:off x="628650" y="459863"/>
            <a:ext cx="7886700" cy="1004594"/>
          </a:xfrm>
        </p:spPr>
        <p:txBody>
          <a:bodyPr>
            <a:normAutofit/>
          </a:bodyPr>
          <a:lstStyle/>
          <a:p>
            <a:pPr algn="ctr"/>
            <a:r>
              <a:rPr lang="en-US">
                <a:solidFill>
                  <a:srgbClr val="FFFFFF"/>
                </a:solidFill>
              </a:rPr>
              <a:t>Upcoming Meetings</a:t>
            </a:r>
          </a:p>
        </p:txBody>
      </p:sp>
      <p:sp>
        <p:nvSpPr>
          <p:cNvPr id="11" name="Rectangle: Rounded Corners 10">
            <a:extLst>
              <a:ext uri="{FF2B5EF4-FFF2-40B4-BE49-F238E27FC236}">
                <a16:creationId xmlns:a16="http://schemas.microsoft.com/office/drawing/2014/main" id="{F13BE4D7-0C3D-4906-B230-A1C5B4665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4622" y="1587970"/>
            <a:ext cx="8274756" cy="4768380"/>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B256A6B5-C973-02E9-561D-4EDCAF279023}"/>
              </a:ext>
            </a:extLst>
          </p:cNvPr>
          <p:cNvGraphicFramePr>
            <a:graphicFrameLocks noGrp="1"/>
          </p:cNvGraphicFramePr>
          <p:nvPr>
            <p:ph idx="1"/>
            <p:extLst>
              <p:ext uri="{D42A27DB-BD31-4B8C-83A1-F6EECF244321}">
                <p14:modId xmlns:p14="http://schemas.microsoft.com/office/powerpoint/2010/main" val="4262450475"/>
              </p:ext>
            </p:extLst>
          </p:nvPr>
        </p:nvGraphicFramePr>
        <p:xfrm>
          <a:off x="628650" y="1800911"/>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498495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8656" y="0"/>
            <a:ext cx="8375586"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196" y="0"/>
            <a:ext cx="836676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1EFB2DA-8DA6-A4E4-3C36-B23E9D60B536}"/>
              </a:ext>
            </a:extLst>
          </p:cNvPr>
          <p:cNvSpPr>
            <a:spLocks noGrp="1"/>
          </p:cNvSpPr>
          <p:nvPr>
            <p:ph type="title"/>
          </p:nvPr>
        </p:nvSpPr>
        <p:spPr>
          <a:xfrm>
            <a:off x="836676" y="548640"/>
            <a:ext cx="7626096" cy="1179576"/>
          </a:xfrm>
        </p:spPr>
        <p:txBody>
          <a:bodyPr>
            <a:normAutofit/>
          </a:bodyPr>
          <a:lstStyle/>
          <a:p>
            <a:r>
              <a:rPr lang="en-US" sz="3500">
                <a:solidFill>
                  <a:schemeClr val="accent1"/>
                </a:solidFill>
              </a:rPr>
              <a:t>Next Meeting’s Vote</a:t>
            </a: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125" y="758952"/>
            <a:ext cx="96012"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B0A1A60C-5864-DC0A-1CA5-408B7A7D06BC}"/>
              </a:ext>
            </a:extLst>
          </p:cNvPr>
          <p:cNvSpPr>
            <a:spLocks noGrp="1"/>
          </p:cNvSpPr>
          <p:nvPr>
            <p:ph idx="1"/>
          </p:nvPr>
        </p:nvSpPr>
        <p:spPr>
          <a:xfrm>
            <a:off x="836676" y="2481943"/>
            <a:ext cx="7626096" cy="3695020"/>
          </a:xfrm>
        </p:spPr>
        <p:txBody>
          <a:bodyPr>
            <a:normAutofit/>
          </a:bodyPr>
          <a:lstStyle/>
          <a:p>
            <a:r>
              <a:rPr lang="en-US" sz="1900"/>
              <a:t>The Steering Committee will vote on the entire recommendations package.</a:t>
            </a:r>
          </a:p>
          <a:p>
            <a:r>
              <a:rPr lang="en-US" sz="1900"/>
              <a:t>Voting will take place at the end of the meeting through roll call.</a:t>
            </a:r>
          </a:p>
          <a:p>
            <a:pPr lvl="1"/>
            <a:r>
              <a:rPr lang="en-US" sz="1900"/>
              <a:t>Yes, no, or abstain.</a:t>
            </a:r>
          </a:p>
          <a:p>
            <a:r>
              <a:rPr lang="en-US" sz="1900"/>
              <a:t>Simple majority of those present will approve recommendations package.</a:t>
            </a:r>
          </a:p>
          <a:p>
            <a:r>
              <a:rPr lang="en-US" sz="1900"/>
              <a:t>Recommendations will be folded into the MPA in addition to community survey results, focus groups, town hall feedback, and agency interviews.</a:t>
            </a:r>
          </a:p>
        </p:txBody>
      </p:sp>
    </p:spTree>
    <p:extLst>
      <p:ext uri="{BB962C8B-B14F-4D97-AF65-F5344CB8AC3E}">
        <p14:creationId xmlns:p14="http://schemas.microsoft.com/office/powerpoint/2010/main" val="40265123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22693"/>
            <a:ext cx="9143998"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384720" y="-2407841"/>
            <a:ext cx="4374557" cy="9144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55756" y="-2236808"/>
            <a:ext cx="4374128" cy="880235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22690"/>
            <a:ext cx="6406863"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4459073" y="-1032053"/>
            <a:ext cx="3742610"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Rectangle 1">
            <a:extLst>
              <a:ext uri="{FF2B5EF4-FFF2-40B4-BE49-F238E27FC236}">
                <a16:creationId xmlns:a16="http://schemas.microsoft.com/office/drawing/2014/main" id="{003784BF-2F8E-DA8F-7C93-FBCDE2B56325}"/>
              </a:ext>
            </a:extLst>
          </p:cNvPr>
          <p:cNvSpPr/>
          <p:nvPr/>
        </p:nvSpPr>
        <p:spPr>
          <a:xfrm>
            <a:off x="-3" y="-23120"/>
            <a:ext cx="9144003" cy="437455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CC8B1799-B4EC-086F-749D-F39632A5CF58}"/>
              </a:ext>
            </a:extLst>
          </p:cNvPr>
          <p:cNvSpPr>
            <a:spLocks noGrp="1"/>
          </p:cNvSpPr>
          <p:nvPr>
            <p:ph type="title"/>
          </p:nvPr>
        </p:nvSpPr>
        <p:spPr>
          <a:xfrm>
            <a:off x="726683" y="699923"/>
            <a:ext cx="7540322" cy="2928470"/>
          </a:xfrm>
        </p:spPr>
        <p:txBody>
          <a:bodyPr vert="horz" lIns="91440" tIns="45720" rIns="91440" bIns="45720" rtlCol="0" anchor="b">
            <a:normAutofit/>
          </a:bodyPr>
          <a:lstStyle/>
          <a:p>
            <a:pPr algn="ctr"/>
            <a:r>
              <a:rPr lang="en-US" sz="4200" kern="1200">
                <a:solidFill>
                  <a:srgbClr val="FFFFFF"/>
                </a:solidFill>
                <a:latin typeface="+mj-lt"/>
                <a:ea typeface="+mj-ea"/>
                <a:cs typeface="+mj-cs"/>
              </a:rPr>
              <a:t>Questions?</a:t>
            </a:r>
          </a:p>
        </p:txBody>
      </p:sp>
      <p:sp>
        <p:nvSpPr>
          <p:cNvPr id="6" name="Text Placeholder 5">
            <a:extLst>
              <a:ext uri="{FF2B5EF4-FFF2-40B4-BE49-F238E27FC236}">
                <a16:creationId xmlns:a16="http://schemas.microsoft.com/office/drawing/2014/main" id="{55DD10B7-17ED-EEFB-9577-4599E4919393}"/>
              </a:ext>
            </a:extLst>
          </p:cNvPr>
          <p:cNvSpPr>
            <a:spLocks noGrp="1"/>
          </p:cNvSpPr>
          <p:nvPr>
            <p:ph type="body" idx="1"/>
          </p:nvPr>
        </p:nvSpPr>
        <p:spPr>
          <a:xfrm>
            <a:off x="726683" y="4854245"/>
            <a:ext cx="7504463" cy="1458258"/>
          </a:xfrm>
        </p:spPr>
        <p:txBody>
          <a:bodyPr vert="horz" lIns="91440" tIns="45720" rIns="91440" bIns="45720" rtlCol="0" anchor="ctr">
            <a:normAutofit/>
          </a:bodyPr>
          <a:lstStyle/>
          <a:p>
            <a:r>
              <a:rPr lang="en-US" b="1" kern="1200">
                <a:solidFill>
                  <a:schemeClr val="tx1"/>
                </a:solidFill>
                <a:latin typeface="+mn-lt"/>
                <a:ea typeface="+mn-ea"/>
                <a:cs typeface="+mn-cs"/>
              </a:rPr>
              <a:t>Contact:</a:t>
            </a:r>
          </a:p>
          <a:p>
            <a:pPr marL="0" lvl="1">
              <a:spcBef>
                <a:spcPts val="1000"/>
              </a:spcBef>
            </a:pPr>
            <a:r>
              <a:rPr lang="en-US" sz="2400" kern="1200">
                <a:solidFill>
                  <a:schemeClr val="tx1"/>
                </a:solidFill>
                <a:latin typeface="+mn-lt"/>
                <a:ea typeface="+mn-ea"/>
                <a:cs typeface="+mn-cs"/>
              </a:rPr>
              <a:t>Eugenia Kendell, </a:t>
            </a:r>
            <a:r>
              <a:rPr lang="en-US" sz="2400" kern="1200">
                <a:solidFill>
                  <a:schemeClr val="tx1"/>
                </a:solidFill>
                <a:latin typeface="+mn-lt"/>
                <a:ea typeface="+mn-ea"/>
                <a:cs typeface="+mn-cs"/>
                <a:hlinkClick r:id="rId3"/>
              </a:rPr>
              <a:t>eugenia.kendell@hhs.iowa.org</a:t>
            </a:r>
            <a:r>
              <a:rPr lang="en-US" sz="2400" kern="1200">
                <a:solidFill>
                  <a:schemeClr val="tx1"/>
                </a:solidFill>
                <a:latin typeface="+mn-lt"/>
                <a:ea typeface="+mn-ea"/>
                <a:cs typeface="+mn-cs"/>
              </a:rPr>
              <a:t> </a:t>
            </a:r>
          </a:p>
          <a:p>
            <a:pPr marL="0" lvl="1">
              <a:spcBef>
                <a:spcPts val="1000"/>
              </a:spcBef>
            </a:pPr>
            <a:r>
              <a:rPr lang="en-US" sz="2400" kern="1200">
                <a:solidFill>
                  <a:schemeClr val="tx1"/>
                </a:solidFill>
                <a:latin typeface="+mn-lt"/>
                <a:ea typeface="+mn-ea"/>
                <a:cs typeface="+mn-cs"/>
              </a:rPr>
              <a:t>Emily Eppens, </a:t>
            </a:r>
            <a:r>
              <a:rPr lang="en-US" sz="2400" kern="1200">
                <a:solidFill>
                  <a:schemeClr val="tx1"/>
                </a:solidFill>
                <a:latin typeface="+mn-lt"/>
                <a:ea typeface="+mn-ea"/>
                <a:cs typeface="+mn-cs"/>
                <a:hlinkClick r:id="rId4"/>
              </a:rPr>
              <a:t>eeppens@dhs.state.ia.us</a:t>
            </a:r>
            <a:r>
              <a:rPr lang="en-US" sz="2400" kern="1200">
                <a:solidFill>
                  <a:schemeClr val="tx1"/>
                </a:solidFill>
                <a:latin typeface="+mn-lt"/>
                <a:ea typeface="+mn-ea"/>
                <a:cs typeface="+mn-cs"/>
              </a:rPr>
              <a:t> </a:t>
            </a:r>
          </a:p>
        </p:txBody>
      </p:sp>
      <p:sp>
        <p:nvSpPr>
          <p:cNvPr id="4" name="Slide Number Placeholder 3">
            <a:extLst>
              <a:ext uri="{FF2B5EF4-FFF2-40B4-BE49-F238E27FC236}">
                <a16:creationId xmlns:a16="http://schemas.microsoft.com/office/drawing/2014/main" id="{2D868D0D-AEEC-5826-8DDA-C3B255E395B2}"/>
              </a:ext>
            </a:extLst>
          </p:cNvPr>
          <p:cNvSpPr>
            <a:spLocks noGrp="1"/>
          </p:cNvSpPr>
          <p:nvPr>
            <p:ph type="sldNum" sz="quarter" idx="12"/>
          </p:nvPr>
        </p:nvSpPr>
        <p:spPr>
          <a:xfrm>
            <a:off x="8778240" y="6446837"/>
            <a:ext cx="336042" cy="365125"/>
          </a:xfrm>
        </p:spPr>
        <p:txBody>
          <a:bodyPr vert="horz" lIns="91440" tIns="45720" rIns="91440" bIns="45720" rtlCol="0" anchor="ctr">
            <a:normAutofit/>
          </a:bodyPr>
          <a:lstStyle/>
          <a:p>
            <a:pPr>
              <a:spcAft>
                <a:spcPts val="600"/>
              </a:spcAft>
            </a:pPr>
            <a:fld id="{060017E3-0CEB-4BA9-92AF-EFA2BF5396E5}" type="slidenum">
              <a:rPr lang="en-US" sz="1000">
                <a:solidFill>
                  <a:schemeClr val="tx1">
                    <a:lumMod val="50000"/>
                    <a:lumOff val="50000"/>
                  </a:schemeClr>
                </a:solidFill>
                <a:latin typeface="+mn-lt"/>
              </a:rPr>
              <a:pPr>
                <a:spcAft>
                  <a:spcPts val="600"/>
                </a:spcAft>
              </a:pPr>
              <a:t>41</a:t>
            </a:fld>
            <a:endParaRPr lang="en-US" sz="1000">
              <a:solidFill>
                <a:schemeClr val="tx1">
                  <a:lumMod val="50000"/>
                  <a:lumOff val="50000"/>
                </a:schemeClr>
              </a:solidFill>
              <a:latin typeface="+mn-lt"/>
            </a:endParaRPr>
          </a:p>
        </p:txBody>
      </p:sp>
    </p:spTree>
    <p:extLst>
      <p:ext uri="{BB962C8B-B14F-4D97-AF65-F5344CB8AC3E}">
        <p14:creationId xmlns:p14="http://schemas.microsoft.com/office/powerpoint/2010/main" val="3516796561"/>
      </p:ext>
    </p:extLst>
  </p:cSld>
  <p:clrMapOvr>
    <a:masterClrMapping/>
  </p:clrMapOvr>
</p:sld>
</file>

<file path=ppt/theme/theme1.xml><?xml version="1.0" encoding="utf-8"?>
<a:theme xmlns:a="http://schemas.openxmlformats.org/drawingml/2006/main" name="Office Theme">
  <a:themeElements>
    <a:clrScheme name="Gov Office Swatches">
      <a:dk1>
        <a:sysClr val="windowText" lastClr="000000"/>
      </a:dk1>
      <a:lt1>
        <a:sysClr val="window" lastClr="FFFFFF"/>
      </a:lt1>
      <a:dk2>
        <a:srgbClr val="4B4D4F"/>
      </a:dk2>
      <a:lt2>
        <a:srgbClr val="E7E6E6"/>
      </a:lt2>
      <a:accent1>
        <a:srgbClr val="04627A"/>
      </a:accent1>
      <a:accent2>
        <a:srgbClr val="C6D668"/>
      </a:accent2>
      <a:accent3>
        <a:srgbClr val="E0A626"/>
      </a:accent3>
      <a:accent4>
        <a:srgbClr val="18405B"/>
      </a:accent4>
      <a:accent5>
        <a:srgbClr val="70C8B8"/>
      </a:accent5>
      <a:accent6>
        <a:srgbClr val="2C6358"/>
      </a:accent6>
      <a:hlink>
        <a:srgbClr val="0070C0"/>
      </a:hlink>
      <a:folHlink>
        <a:srgbClr val="694C60"/>
      </a:folHlink>
    </a:clrScheme>
    <a:fontScheme name="Gov Office HHS Work Sans">
      <a:majorFont>
        <a:latin typeface="Work Sans"/>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1C08662A45E2B47BD9D89F91956C76C" ma:contentTypeVersion="12" ma:contentTypeDescription="Create a new document." ma:contentTypeScope="" ma:versionID="1e6533c1b965a023ad58c141826f217c">
  <xsd:schema xmlns:xsd="http://www.w3.org/2001/XMLSchema" xmlns:xs="http://www.w3.org/2001/XMLSchema" xmlns:p="http://schemas.microsoft.com/office/2006/metadata/properties" xmlns:ns2="2d1ad956-c9bf-45b8-b505-f5aad43e42b4" xmlns:ns3="5ea36761-b17f-4f8e-a29f-e4605582d5ee" targetNamespace="http://schemas.microsoft.com/office/2006/metadata/properties" ma:root="true" ma:fieldsID="bc351cf9692e72466d075e0f8252b0e6" ns2:_="" ns3:_="">
    <xsd:import namespace="2d1ad956-c9bf-45b8-b505-f5aad43e42b4"/>
    <xsd:import namespace="5ea36761-b17f-4f8e-a29f-e4605582d5e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d1ad956-c9bf-45b8-b505-f5aad43e42b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c93164ec-f35b-416f-add9-a3560115a3f5"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ea36761-b17f-4f8e-a29f-e4605582d5ee"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98b5a057-8ba9-4c0b-84d4-b5a5ca301318}" ma:internalName="TaxCatchAll" ma:showField="CatchAllData" ma:web="5ea36761-b17f-4f8e-a29f-e4605582d5e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5ea36761-b17f-4f8e-a29f-e4605582d5ee" xsi:nil="true"/>
    <lcf76f155ced4ddcb4097134ff3c332f xmlns="2d1ad956-c9bf-45b8-b505-f5aad43e42b4">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0912E6D-35F9-44F7-8DC4-D76017FA13B5}">
  <ds:schemaRefs>
    <ds:schemaRef ds:uri="2d1ad956-c9bf-45b8-b505-f5aad43e42b4"/>
    <ds:schemaRef ds:uri="5ea36761-b17f-4f8e-a29f-e4605582d5e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3E627B4-8A32-4CF7-B1B4-25BBB5845195}">
  <ds:schemaRefs>
    <ds:schemaRef ds:uri="2d1ad956-c9bf-45b8-b505-f5aad43e42b4"/>
    <ds:schemaRef ds:uri="5ea36761-b17f-4f8e-a29f-e4605582d5e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665223DF-498D-4D6A-9F6F-C14952D04E6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41</Slides>
  <Notes>24</Notes>
  <HiddenSlides>0</HiddenSlide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MPA Steering Committee</vt:lpstr>
      <vt:lpstr>Meeting Logistics: Zoom Navigation</vt:lpstr>
      <vt:lpstr>Meeting Logistics</vt:lpstr>
      <vt:lpstr>Agenda</vt:lpstr>
      <vt:lpstr>Welcome and Introductions</vt:lpstr>
      <vt:lpstr>Steering Committee Members</vt:lpstr>
      <vt:lpstr>Steering Committee Members</vt:lpstr>
      <vt:lpstr>Steering Committee Support</vt:lpstr>
      <vt:lpstr>Work Completed to Date</vt:lpstr>
      <vt:lpstr>MPA Steering Committee &amp; Subcommittee Timeline</vt:lpstr>
      <vt:lpstr>Town Hall Schedule</vt:lpstr>
      <vt:lpstr>MPA Updates</vt:lpstr>
      <vt:lpstr>Subcommittee Activities</vt:lpstr>
      <vt:lpstr>Subcommittees</vt:lpstr>
      <vt:lpstr>Subcommittee Recommendations</vt:lpstr>
      <vt:lpstr>Plan for Discussion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Aging with Economic Security – Goal 1</vt:lpstr>
      <vt:lpstr>Aging with Economic Security – Goal 2</vt:lpstr>
      <vt:lpstr>Aging with Economic Security – Goal 2</vt:lpstr>
      <vt:lpstr>Aging with Economic Security – Goal 2</vt:lpstr>
      <vt:lpstr>Aging with Economic Security – Goal 2</vt:lpstr>
      <vt:lpstr>Aging with Economic Security – Goal 3</vt:lpstr>
      <vt:lpstr>Aging with Economic Security – Goal 4</vt:lpstr>
      <vt:lpstr>Discussion</vt:lpstr>
      <vt:lpstr>Public Comment</vt:lpstr>
      <vt:lpstr>Subcommittee Debrief</vt:lpstr>
      <vt:lpstr>Subcommittee Debrief</vt:lpstr>
      <vt:lpstr>Next Steps</vt:lpstr>
      <vt:lpstr>Upcoming Meetings</vt:lpstr>
      <vt:lpstr>Next Meeting’s Vote</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Jordan, Laura</dc:creator>
  <cp:revision>1</cp:revision>
  <dcterms:created xsi:type="dcterms:W3CDTF">2023-12-28T19:16:15Z</dcterms:created>
  <dcterms:modified xsi:type="dcterms:W3CDTF">2024-07-24T18:15:27Z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ategory">
    <vt:lpwstr>PowerPoint</vt:lpwstr>
  </property>
  <property fmtid="{D5CDD505-2E9C-101B-9397-08002B2CF9AE}" pid="4" name="ContentTypeId">
    <vt:lpwstr>0x010100F1C08662A45E2B47BD9D89F91956C76C</vt:lpwstr>
  </property>
</Properties>
</file>