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84" r:id="rId6"/>
    <p:sldId id="360" r:id="rId7"/>
    <p:sldId id="361" r:id="rId8"/>
    <p:sldId id="362" r:id="rId9"/>
    <p:sldId id="363" r:id="rId10"/>
    <p:sldId id="378" r:id="rId11"/>
    <p:sldId id="392" r:id="rId12"/>
    <p:sldId id="364" r:id="rId13"/>
    <p:sldId id="344" r:id="rId14"/>
    <p:sldId id="411" r:id="rId15"/>
    <p:sldId id="396" r:id="rId16"/>
    <p:sldId id="331" r:id="rId17"/>
    <p:sldId id="337" r:id="rId18"/>
    <p:sldId id="357" r:id="rId19"/>
    <p:sldId id="329" r:id="rId20"/>
    <p:sldId id="400" r:id="rId21"/>
    <p:sldId id="438" r:id="rId22"/>
    <p:sldId id="439" r:id="rId23"/>
    <p:sldId id="440" r:id="rId24"/>
    <p:sldId id="441" r:id="rId25"/>
    <p:sldId id="442" r:id="rId26"/>
    <p:sldId id="443" r:id="rId27"/>
    <p:sldId id="444" r:id="rId28"/>
    <p:sldId id="445" r:id="rId29"/>
    <p:sldId id="446" r:id="rId30"/>
    <p:sldId id="402" r:id="rId31"/>
    <p:sldId id="403" r:id="rId32"/>
    <p:sldId id="433" r:id="rId33"/>
    <p:sldId id="434" r:id="rId34"/>
    <p:sldId id="435" r:id="rId35"/>
    <p:sldId id="436" r:id="rId36"/>
    <p:sldId id="437" r:id="rId37"/>
    <p:sldId id="394" r:id="rId38"/>
    <p:sldId id="397" r:id="rId39"/>
    <p:sldId id="430" r:id="rId40"/>
    <p:sldId id="431" r:id="rId41"/>
    <p:sldId id="410" r:id="rId42"/>
    <p:sldId id="395" r:id="rId43"/>
    <p:sldId id="432" r:id="rId44"/>
    <p:sldId id="36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04047-9CB7-0C66-22EC-A6BF635C9885}" name="Nina K. Ramiah" initials="NR" userId="S::NRamiah@sellersdorsey.com::a79241f8-5e4d-4169-bef8-10bf1a56ac2d" providerId="AD"/>
  <p188:author id="{53C92256-F8B9-B8D7-1474-DDA657E149D3}" name="Marisa Luera" initials="ML" userId="S::MLuera@sellersdorsey.com::2281e471-cb05-499e-86a0-987b48fc4613" providerId="AD"/>
  <p188:author id="{E9A7877A-AFD9-9FC6-C7D8-296D0ED2C349}" name="Jennie Costilow" initials="JC" userId="S::JCostilow@sellersdorsey.com::f33b1338-2070-4b65-b045-7aaa120f67bf" providerId="AD"/>
  <p188:author id="{33BD1E8F-F5C4-2042-15CC-0C3B4B621560}" name="Kendall, Eugenia [IDA]" initials="K[" userId="S::eugenia.kendall_iowa.gov#ext#@iowadhs.onmicrosoft.com::20d9a95b-2a6e-4291-97a9-9b51b7a4ce83" providerId="AD"/>
  <p188:author id="{1045099E-4C32-5C89-AF5A-9D36CE5F21EB}" name="Jennie Costilow" initials="JC" userId="S::jcostilow_sellersdorsey.com#ext#@iowadhs.onmicrosoft.com::e01119c0-4b09-41d7-ba06-b761540b3ac6" providerId="AD"/>
  <p188:author id="{BFBF27EE-058A-C451-01E7-32449822899E}" name="Kendall, Eugenia [HHS]" initials="K[" userId="S::eugenia.kendall@hhs.iowa.gov::14ca1319-0c02-4443-944c-b2a2b15a92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44589-EA28-DC2E-484F-1B897EE18A05}" v="8" dt="2024-07-24T18:15:22.225"/>
    <p1510:client id="{2B043718-03CE-B710-D1AB-BC7038FB3BC3}" v="3" dt="2024-07-22T21:09:08.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 Ramiah" userId="S::nramiah_sellersdorsey.com#ext#@iowadhs.onmicrosoft.com::1cabb745-42c0-409c-a0ad-93d5d9f2512e" providerId="AD" clId="Web-{9A488E6B-F9EB-5494-E718-210D05CEB9AB}"/>
    <pc:docChg chg="modSld">
      <pc:chgData name="Nina K. Ramiah" userId="S::nramiah_sellersdorsey.com#ext#@iowadhs.onmicrosoft.com::1cabb745-42c0-409c-a0ad-93d5d9f2512e" providerId="AD" clId="Web-{9A488E6B-F9EB-5494-E718-210D05CEB9AB}" dt="2024-07-19T20:33:59.557" v="4" actId="14100"/>
      <pc:docMkLst>
        <pc:docMk/>
      </pc:docMkLst>
      <pc:sldChg chg="delCm">
        <pc:chgData name="Nina K. Ramiah" userId="S::nramiah_sellersdorsey.com#ext#@iowadhs.onmicrosoft.com::1cabb745-42c0-409c-a0ad-93d5d9f2512e" providerId="AD" clId="Web-{9A488E6B-F9EB-5494-E718-210D05CEB9AB}" dt="2024-07-19T20:33:30.510" v="1"/>
        <pc:sldMkLst>
          <pc:docMk/>
          <pc:sldMk cId="535535710" sldId="344"/>
        </pc:sldMkLst>
        <pc:extLst>
          <p:ext xmlns:p="http://schemas.openxmlformats.org/presentationml/2006/main" uri="{D6D511B9-2390-475A-947B-AFAB55BFBCF1}">
            <pc226:cmChg xmlns:pc226="http://schemas.microsoft.com/office/powerpoint/2022/06/main/command" chg="del">
              <pc226:chgData name="Nina K. Ramiah" userId="S::nramiah_sellersdorsey.com#ext#@iowadhs.onmicrosoft.com::1cabb745-42c0-409c-a0ad-93d5d9f2512e" providerId="AD" clId="Web-{9A488E6B-F9EB-5494-E718-210D05CEB9AB}" dt="2024-07-19T20:33:30.510" v="1"/>
              <pc2:cmMkLst xmlns:pc2="http://schemas.microsoft.com/office/powerpoint/2019/9/main/command">
                <pc:docMk/>
                <pc:sldMk cId="535535710" sldId="344"/>
                <pc2:cmMk id="{F5773163-CE14-46A8-9BF8-A2943B2B71D4}"/>
              </pc2:cmMkLst>
            </pc226:cmChg>
          </p:ext>
        </pc:extLst>
      </pc:sldChg>
      <pc:sldChg chg="delCm">
        <pc:chgData name="Nina K. Ramiah" userId="S::nramiah_sellersdorsey.com#ext#@iowadhs.onmicrosoft.com::1cabb745-42c0-409c-a0ad-93d5d9f2512e" providerId="AD" clId="Web-{9A488E6B-F9EB-5494-E718-210D05CEB9AB}" dt="2024-07-19T20:33:20.823" v="0"/>
        <pc:sldMkLst>
          <pc:docMk/>
          <pc:sldMk cId="3955790381" sldId="396"/>
        </pc:sldMkLst>
        <pc:extLst>
          <p:ext xmlns:p="http://schemas.openxmlformats.org/presentationml/2006/main" uri="{D6D511B9-2390-475A-947B-AFAB55BFBCF1}">
            <pc226:cmChg xmlns:pc226="http://schemas.microsoft.com/office/powerpoint/2022/06/main/command" chg="del">
              <pc226:chgData name="Nina K. Ramiah" userId="S::nramiah_sellersdorsey.com#ext#@iowadhs.onmicrosoft.com::1cabb745-42c0-409c-a0ad-93d5d9f2512e" providerId="AD" clId="Web-{9A488E6B-F9EB-5494-E718-210D05CEB9AB}" dt="2024-07-19T20:33:20.823" v="0"/>
              <pc2:cmMkLst xmlns:pc2="http://schemas.microsoft.com/office/powerpoint/2019/9/main/command">
                <pc:docMk/>
                <pc:sldMk cId="3955790381" sldId="396"/>
                <pc2:cmMk id="{1ED61C0F-AF4E-4A11-8E42-448D9963E0E6}"/>
              </pc2:cmMkLst>
            </pc226:cmChg>
          </p:ext>
        </pc:extLst>
      </pc:sldChg>
      <pc:sldChg chg="modSp">
        <pc:chgData name="Nina K. Ramiah" userId="S::nramiah_sellersdorsey.com#ext#@iowadhs.onmicrosoft.com::1cabb745-42c0-409c-a0ad-93d5d9f2512e" providerId="AD" clId="Web-{9A488E6B-F9EB-5494-E718-210D05CEB9AB}" dt="2024-07-19T20:33:59.557" v="4" actId="14100"/>
        <pc:sldMkLst>
          <pc:docMk/>
          <pc:sldMk cId="3225673013" sldId="431"/>
        </pc:sldMkLst>
        <pc:spChg chg="mod">
          <ac:chgData name="Nina K. Ramiah" userId="S::nramiah_sellersdorsey.com#ext#@iowadhs.onmicrosoft.com::1cabb745-42c0-409c-a0ad-93d5d9f2512e" providerId="AD" clId="Web-{9A488E6B-F9EB-5494-E718-210D05CEB9AB}" dt="2024-07-19T20:33:59.557" v="4" actId="14100"/>
          <ac:spMkLst>
            <pc:docMk/>
            <pc:sldMk cId="3225673013" sldId="431"/>
            <ac:spMk id="3" creationId="{B0A1A60C-5864-DC0A-1CA5-408B7A7D06BC}"/>
          </ac:spMkLst>
        </pc:spChg>
      </pc:sldChg>
    </pc:docChg>
  </pc:docChgLst>
  <pc:docChgLst>
    <pc:chgData name="Nina K. Ramiah" userId="a79241f8-5e4d-4169-bef8-10bf1a56ac2d" providerId="ADAL" clId="{325C2BD7-35DD-448E-AE38-F25760A24DF5}"/>
    <pc:docChg chg="undo custSel addSld delSld modSld sldOrd">
      <pc:chgData name="Nina K. Ramiah" userId="a79241f8-5e4d-4169-bef8-10bf1a56ac2d" providerId="ADAL" clId="{325C2BD7-35DD-448E-AE38-F25760A24DF5}" dt="2024-07-08T18:50:11.583" v="1062" actId="113"/>
      <pc:docMkLst>
        <pc:docMk/>
      </pc:docMkLst>
      <pc:sldChg chg="modSp mod">
        <pc:chgData name="Nina K. Ramiah" userId="a79241f8-5e4d-4169-bef8-10bf1a56ac2d" providerId="ADAL" clId="{325C2BD7-35DD-448E-AE38-F25760A24DF5}" dt="2024-07-08T15:25:38.356" v="11" actId="20577"/>
        <pc:sldMkLst>
          <pc:docMk/>
          <pc:sldMk cId="1370625850" sldId="256"/>
        </pc:sldMkLst>
        <pc:spChg chg="mod">
          <ac:chgData name="Nina K. Ramiah" userId="a79241f8-5e4d-4169-bef8-10bf1a56ac2d" providerId="ADAL" clId="{325C2BD7-35DD-448E-AE38-F25760A24DF5}" dt="2024-07-08T15:25:38.356" v="11" actId="20577"/>
          <ac:spMkLst>
            <pc:docMk/>
            <pc:sldMk cId="1370625850" sldId="256"/>
            <ac:spMk id="5" creationId="{03ADFDF0-3A56-D74D-F1A8-9530F65A19CB}"/>
          </ac:spMkLst>
        </pc:spChg>
        <pc:spChg chg="mod">
          <ac:chgData name="Nina K. Ramiah" userId="a79241f8-5e4d-4169-bef8-10bf1a56ac2d" providerId="ADAL" clId="{325C2BD7-35DD-448E-AE38-F25760A24DF5}" dt="2024-07-08T15:25:14.090" v="1" actId="20577"/>
          <ac:spMkLst>
            <pc:docMk/>
            <pc:sldMk cId="1370625850" sldId="256"/>
            <ac:spMk id="6" creationId="{88E64D57-5D94-7996-EDD0-E7A883FE61B0}"/>
          </ac:spMkLst>
        </pc:spChg>
      </pc:sldChg>
      <pc:sldChg chg="modSp mod ord">
        <pc:chgData name="Nina K. Ramiah" userId="a79241f8-5e4d-4169-bef8-10bf1a56ac2d" providerId="ADAL" clId="{325C2BD7-35DD-448E-AE38-F25760A24DF5}" dt="2024-07-08T18:50:08.885" v="1060" actId="20577"/>
        <pc:sldMkLst>
          <pc:docMk/>
          <pc:sldMk cId="790686712" sldId="362"/>
        </pc:sldMkLst>
        <pc:spChg chg="mod">
          <ac:chgData name="Nina K. Ramiah" userId="a79241f8-5e4d-4169-bef8-10bf1a56ac2d" providerId="ADAL" clId="{325C2BD7-35DD-448E-AE38-F25760A24DF5}" dt="2024-07-08T18:50:08.885" v="1060" actId="20577"/>
          <ac:spMkLst>
            <pc:docMk/>
            <pc:sldMk cId="790686712" sldId="362"/>
            <ac:spMk id="2" creationId="{08AD5401-3AB1-E2EE-85D1-0FD7B4C5866C}"/>
          </ac:spMkLst>
        </pc:spChg>
      </pc:sldChg>
      <pc:sldChg chg="ord">
        <pc:chgData name="Nina K. Ramiah" userId="a79241f8-5e4d-4169-bef8-10bf1a56ac2d" providerId="ADAL" clId="{325C2BD7-35DD-448E-AE38-F25760A24DF5}" dt="2024-07-08T18:50:07.046" v="1057" actId="20578"/>
        <pc:sldMkLst>
          <pc:docMk/>
          <pc:sldMk cId="2472020873" sldId="363"/>
        </pc:sldMkLst>
      </pc:sldChg>
      <pc:sldChg chg="ord">
        <pc:chgData name="Nina K. Ramiah" userId="a79241f8-5e4d-4169-bef8-10bf1a56ac2d" providerId="ADAL" clId="{325C2BD7-35DD-448E-AE38-F25760A24DF5}" dt="2024-07-08T18:50:07.046" v="1057" actId="20578"/>
        <pc:sldMkLst>
          <pc:docMk/>
          <pc:sldMk cId="236924317" sldId="378"/>
        </pc:sldMkLst>
      </pc:sldChg>
      <pc:sldChg chg="ord">
        <pc:chgData name="Nina K. Ramiah" userId="a79241f8-5e4d-4169-bef8-10bf1a56ac2d" providerId="ADAL" clId="{325C2BD7-35DD-448E-AE38-F25760A24DF5}" dt="2024-07-08T18:50:07.046" v="1057" actId="20578"/>
        <pc:sldMkLst>
          <pc:docMk/>
          <pc:sldMk cId="2539264728" sldId="392"/>
        </pc:sldMkLst>
      </pc:sldChg>
      <pc:sldChg chg="modSp mod">
        <pc:chgData name="Nina K. Ramiah" userId="a79241f8-5e4d-4169-bef8-10bf1a56ac2d" providerId="ADAL" clId="{325C2BD7-35DD-448E-AE38-F25760A24DF5}" dt="2024-07-08T15:38:47.343" v="549" actId="6549"/>
        <pc:sldMkLst>
          <pc:docMk/>
          <pc:sldMk cId="3849849571" sldId="395"/>
        </pc:sldMkLst>
        <pc:spChg chg="mod">
          <ac:chgData name="Nina K. Ramiah" userId="a79241f8-5e4d-4169-bef8-10bf1a56ac2d" providerId="ADAL" clId="{325C2BD7-35DD-448E-AE38-F25760A24DF5}" dt="2024-07-08T15:38:47.343" v="549" actId="6549"/>
          <ac:spMkLst>
            <pc:docMk/>
            <pc:sldMk cId="3849849571" sldId="395"/>
            <ac:spMk id="3" creationId="{B0A1A60C-5864-DC0A-1CA5-408B7A7D06BC}"/>
          </ac:spMkLst>
        </pc:spChg>
      </pc:sldChg>
      <pc:sldChg chg="addCm">
        <pc:chgData name="Nina K. Ramiah" userId="a79241f8-5e4d-4169-bef8-10bf1a56ac2d" providerId="ADAL" clId="{325C2BD7-35DD-448E-AE38-F25760A24DF5}" dt="2024-07-08T18:48:05.933" v="1041"/>
        <pc:sldMkLst>
          <pc:docMk/>
          <pc:sldMk cId="3955790381" sldId="396"/>
        </pc:sldMkLst>
        <pc:extLst>
          <p:ext xmlns:p="http://schemas.openxmlformats.org/presentationml/2006/main" uri="{D6D511B9-2390-475A-947B-AFAB55BFBCF1}">
            <pc226:cmChg xmlns:pc226="http://schemas.microsoft.com/office/powerpoint/2022/06/main/command" chg="add">
              <pc226:chgData name="Nina K. Ramiah" userId="a79241f8-5e4d-4169-bef8-10bf1a56ac2d" providerId="ADAL" clId="{325C2BD7-35DD-448E-AE38-F25760A24DF5}" dt="2024-07-08T18:48:05.933" v="1041"/>
              <pc2:cmMkLst xmlns:pc2="http://schemas.microsoft.com/office/powerpoint/2019/9/main/command">
                <pc:docMk/>
                <pc:sldMk cId="3955790381" sldId="396"/>
                <pc2:cmMk id="{1ED61C0F-AF4E-4A11-8E42-448D9963E0E6}"/>
              </pc2:cmMkLst>
            </pc226:cmChg>
          </p:ext>
        </pc:extLst>
      </pc:sldChg>
      <pc:sldChg chg="del">
        <pc:chgData name="Nina K. Ramiah" userId="a79241f8-5e4d-4169-bef8-10bf1a56ac2d" providerId="ADAL" clId="{325C2BD7-35DD-448E-AE38-F25760A24DF5}" dt="2024-07-08T15:26:13.192" v="22" actId="47"/>
        <pc:sldMkLst>
          <pc:docMk/>
          <pc:sldMk cId="1013946838" sldId="401"/>
        </pc:sldMkLst>
      </pc:sldChg>
      <pc:sldChg chg="addCm">
        <pc:chgData name="Nina K. Ramiah" userId="a79241f8-5e4d-4169-bef8-10bf1a56ac2d" providerId="ADAL" clId="{325C2BD7-35DD-448E-AE38-F25760A24DF5}" dt="2024-07-08T18:48:29.926" v="1042"/>
        <pc:sldMkLst>
          <pc:docMk/>
          <pc:sldMk cId="1751480385" sldId="402"/>
        </pc:sldMkLst>
        <pc:extLst>
          <p:ext xmlns:p="http://schemas.openxmlformats.org/presentationml/2006/main" uri="{D6D511B9-2390-475A-947B-AFAB55BFBCF1}">
            <pc226:cmChg xmlns:pc226="http://schemas.microsoft.com/office/powerpoint/2022/06/main/command" chg="add">
              <pc226:chgData name="Nina K. Ramiah" userId="a79241f8-5e4d-4169-bef8-10bf1a56ac2d" providerId="ADAL" clId="{325C2BD7-35DD-448E-AE38-F25760A24DF5}" dt="2024-07-08T18:48:29.926" v="1042"/>
              <pc2:cmMkLst xmlns:pc2="http://schemas.microsoft.com/office/powerpoint/2019/9/main/command">
                <pc:docMk/>
                <pc:sldMk cId="1751480385" sldId="402"/>
                <pc2:cmMk id="{402A9FC3-FD73-420E-9DCE-D7E20A9B47F9}"/>
              </pc2:cmMkLst>
            </pc226:cmChg>
          </p:ext>
        </pc:extLst>
      </pc:sldChg>
      <pc:sldChg chg="ord">
        <pc:chgData name="Nina K. Ramiah" userId="a79241f8-5e4d-4169-bef8-10bf1a56ac2d" providerId="ADAL" clId="{325C2BD7-35DD-448E-AE38-F25760A24DF5}" dt="2024-07-08T15:41:38.719" v="1031"/>
        <pc:sldMkLst>
          <pc:docMk/>
          <pc:sldMk cId="2646404636" sldId="411"/>
        </pc:sldMkLst>
      </pc:sldChg>
      <pc:sldChg chg="del">
        <pc:chgData name="Nina K. Ramiah" userId="a79241f8-5e4d-4169-bef8-10bf1a56ac2d" providerId="ADAL" clId="{325C2BD7-35DD-448E-AE38-F25760A24DF5}" dt="2024-07-08T15:26:06.648" v="12" actId="47"/>
        <pc:sldMkLst>
          <pc:docMk/>
          <pc:sldMk cId="2253886947" sldId="412"/>
        </pc:sldMkLst>
      </pc:sldChg>
      <pc:sldChg chg="del">
        <pc:chgData name="Nina K. Ramiah" userId="a79241f8-5e4d-4169-bef8-10bf1a56ac2d" providerId="ADAL" clId="{325C2BD7-35DD-448E-AE38-F25760A24DF5}" dt="2024-07-08T15:26:06.949" v="13" actId="47"/>
        <pc:sldMkLst>
          <pc:docMk/>
          <pc:sldMk cId="2822689121" sldId="413"/>
        </pc:sldMkLst>
      </pc:sldChg>
      <pc:sldChg chg="del">
        <pc:chgData name="Nina K. Ramiah" userId="a79241f8-5e4d-4169-bef8-10bf1a56ac2d" providerId="ADAL" clId="{325C2BD7-35DD-448E-AE38-F25760A24DF5}" dt="2024-07-08T15:26:10.286" v="14" actId="47"/>
        <pc:sldMkLst>
          <pc:docMk/>
          <pc:sldMk cId="3532243503" sldId="416"/>
        </pc:sldMkLst>
      </pc:sldChg>
      <pc:sldChg chg="del">
        <pc:chgData name="Nina K. Ramiah" userId="a79241f8-5e4d-4169-bef8-10bf1a56ac2d" providerId="ADAL" clId="{325C2BD7-35DD-448E-AE38-F25760A24DF5}" dt="2024-07-08T15:26:10.625" v="15" actId="47"/>
        <pc:sldMkLst>
          <pc:docMk/>
          <pc:sldMk cId="2786720599" sldId="417"/>
        </pc:sldMkLst>
      </pc:sldChg>
      <pc:sldChg chg="del">
        <pc:chgData name="Nina K. Ramiah" userId="a79241f8-5e4d-4169-bef8-10bf1a56ac2d" providerId="ADAL" clId="{325C2BD7-35DD-448E-AE38-F25760A24DF5}" dt="2024-07-08T15:26:10.954" v="16" actId="47"/>
        <pc:sldMkLst>
          <pc:docMk/>
          <pc:sldMk cId="2297832755" sldId="418"/>
        </pc:sldMkLst>
      </pc:sldChg>
      <pc:sldChg chg="del">
        <pc:chgData name="Nina K. Ramiah" userId="a79241f8-5e4d-4169-bef8-10bf1a56ac2d" providerId="ADAL" clId="{325C2BD7-35DD-448E-AE38-F25760A24DF5}" dt="2024-07-08T15:26:11.277" v="17" actId="47"/>
        <pc:sldMkLst>
          <pc:docMk/>
          <pc:sldMk cId="4261585724" sldId="419"/>
        </pc:sldMkLst>
      </pc:sldChg>
      <pc:sldChg chg="del">
        <pc:chgData name="Nina K. Ramiah" userId="a79241f8-5e4d-4169-bef8-10bf1a56ac2d" providerId="ADAL" clId="{325C2BD7-35DD-448E-AE38-F25760A24DF5}" dt="2024-07-08T15:26:11.629" v="18" actId="47"/>
        <pc:sldMkLst>
          <pc:docMk/>
          <pc:sldMk cId="439992816" sldId="420"/>
        </pc:sldMkLst>
      </pc:sldChg>
      <pc:sldChg chg="del">
        <pc:chgData name="Nina K. Ramiah" userId="a79241f8-5e4d-4169-bef8-10bf1a56ac2d" providerId="ADAL" clId="{325C2BD7-35DD-448E-AE38-F25760A24DF5}" dt="2024-07-08T15:26:11.992" v="19" actId="47"/>
        <pc:sldMkLst>
          <pc:docMk/>
          <pc:sldMk cId="623987886" sldId="421"/>
        </pc:sldMkLst>
      </pc:sldChg>
      <pc:sldChg chg="del">
        <pc:chgData name="Nina K. Ramiah" userId="a79241f8-5e4d-4169-bef8-10bf1a56ac2d" providerId="ADAL" clId="{325C2BD7-35DD-448E-AE38-F25760A24DF5}" dt="2024-07-08T15:26:12.373" v="20" actId="47"/>
        <pc:sldMkLst>
          <pc:docMk/>
          <pc:sldMk cId="1578632112" sldId="422"/>
        </pc:sldMkLst>
      </pc:sldChg>
      <pc:sldChg chg="del">
        <pc:chgData name="Nina K. Ramiah" userId="a79241f8-5e4d-4169-bef8-10bf1a56ac2d" providerId="ADAL" clId="{325C2BD7-35DD-448E-AE38-F25760A24DF5}" dt="2024-07-08T15:26:12.803" v="21" actId="47"/>
        <pc:sldMkLst>
          <pc:docMk/>
          <pc:sldMk cId="573156657" sldId="423"/>
        </pc:sldMkLst>
      </pc:sldChg>
      <pc:sldChg chg="del">
        <pc:chgData name="Nina K. Ramiah" userId="a79241f8-5e4d-4169-bef8-10bf1a56ac2d" providerId="ADAL" clId="{325C2BD7-35DD-448E-AE38-F25760A24DF5}" dt="2024-07-08T15:26:13.581" v="23" actId="47"/>
        <pc:sldMkLst>
          <pc:docMk/>
          <pc:sldMk cId="576331262" sldId="426"/>
        </pc:sldMkLst>
      </pc:sldChg>
      <pc:sldChg chg="del">
        <pc:chgData name="Nina K. Ramiah" userId="a79241f8-5e4d-4169-bef8-10bf1a56ac2d" providerId="ADAL" clId="{325C2BD7-35DD-448E-AE38-F25760A24DF5}" dt="2024-07-08T15:26:14.085" v="24" actId="47"/>
        <pc:sldMkLst>
          <pc:docMk/>
          <pc:sldMk cId="1754912087" sldId="427"/>
        </pc:sldMkLst>
      </pc:sldChg>
      <pc:sldChg chg="del">
        <pc:chgData name="Nina K. Ramiah" userId="a79241f8-5e4d-4169-bef8-10bf1a56ac2d" providerId="ADAL" clId="{325C2BD7-35DD-448E-AE38-F25760A24DF5}" dt="2024-07-08T15:26:15.079" v="26" actId="47"/>
        <pc:sldMkLst>
          <pc:docMk/>
          <pc:sldMk cId="2053865070" sldId="428"/>
        </pc:sldMkLst>
      </pc:sldChg>
      <pc:sldChg chg="del">
        <pc:chgData name="Nina K. Ramiah" userId="a79241f8-5e4d-4169-bef8-10bf1a56ac2d" providerId="ADAL" clId="{325C2BD7-35DD-448E-AE38-F25760A24DF5}" dt="2024-07-08T15:26:14.562" v="25" actId="47"/>
        <pc:sldMkLst>
          <pc:docMk/>
          <pc:sldMk cId="2538773930" sldId="430"/>
        </pc:sldMkLst>
      </pc:sldChg>
      <pc:sldChg chg="modSp add mod">
        <pc:chgData name="Nina K. Ramiah" userId="a79241f8-5e4d-4169-bef8-10bf1a56ac2d" providerId="ADAL" clId="{325C2BD7-35DD-448E-AE38-F25760A24DF5}" dt="2024-07-08T15:27:23.153" v="60" actId="14100"/>
        <pc:sldMkLst>
          <pc:docMk/>
          <pc:sldMk cId="3635178762" sldId="430"/>
        </pc:sldMkLst>
        <pc:spChg chg="mod">
          <ac:chgData name="Nina K. Ramiah" userId="a79241f8-5e4d-4169-bef8-10bf1a56ac2d" providerId="ADAL" clId="{325C2BD7-35DD-448E-AE38-F25760A24DF5}" dt="2024-07-08T15:27:23.153" v="60" actId="14100"/>
          <ac:spMkLst>
            <pc:docMk/>
            <pc:sldMk cId="3635178762" sldId="430"/>
            <ac:spMk id="2" creationId="{08AD5401-3AB1-E2EE-85D1-0FD7B4C5866C}"/>
          </ac:spMkLst>
        </pc:spChg>
      </pc:sldChg>
      <pc:sldChg chg="modSp add mod">
        <pc:chgData name="Nina K. Ramiah" userId="a79241f8-5e4d-4169-bef8-10bf1a56ac2d" providerId="ADAL" clId="{325C2BD7-35DD-448E-AE38-F25760A24DF5}" dt="2024-07-08T18:50:11.583" v="1062" actId="113"/>
        <pc:sldMkLst>
          <pc:docMk/>
          <pc:sldMk cId="3225673013" sldId="431"/>
        </pc:sldMkLst>
        <pc:spChg chg="mod">
          <ac:chgData name="Nina K. Ramiah" userId="a79241f8-5e4d-4169-bef8-10bf1a56ac2d" providerId="ADAL" clId="{325C2BD7-35DD-448E-AE38-F25760A24DF5}" dt="2024-07-08T15:27:32.176" v="80" actId="20577"/>
          <ac:spMkLst>
            <pc:docMk/>
            <pc:sldMk cId="3225673013" sldId="431"/>
            <ac:spMk id="2" creationId="{B1EFB2DA-8DA6-A4E4-3C36-B23E9D60B536}"/>
          </ac:spMkLst>
        </pc:spChg>
        <pc:spChg chg="mod">
          <ac:chgData name="Nina K. Ramiah" userId="a79241f8-5e4d-4169-bef8-10bf1a56ac2d" providerId="ADAL" clId="{325C2BD7-35DD-448E-AE38-F25760A24DF5}" dt="2024-07-08T18:50:11.583" v="1062" actId="113"/>
          <ac:spMkLst>
            <pc:docMk/>
            <pc:sldMk cId="3225673013" sldId="431"/>
            <ac:spMk id="3" creationId="{B0A1A60C-5864-DC0A-1CA5-408B7A7D06BC}"/>
          </ac:spMkLst>
        </pc:spChg>
      </pc:sldChg>
      <pc:sldChg chg="del">
        <pc:chgData name="Nina K. Ramiah" userId="a79241f8-5e4d-4169-bef8-10bf1a56ac2d" providerId="ADAL" clId="{325C2BD7-35DD-448E-AE38-F25760A24DF5}" dt="2024-07-08T15:26:15.632" v="27" actId="47"/>
        <pc:sldMkLst>
          <pc:docMk/>
          <pc:sldMk cId="4057796397" sldId="431"/>
        </pc:sldMkLst>
      </pc:sldChg>
      <pc:sldChg chg="del">
        <pc:chgData name="Nina K. Ramiah" userId="a79241f8-5e4d-4169-bef8-10bf1a56ac2d" providerId="ADAL" clId="{325C2BD7-35DD-448E-AE38-F25760A24DF5}" dt="2024-07-08T15:26:16.187" v="28" actId="47"/>
        <pc:sldMkLst>
          <pc:docMk/>
          <pc:sldMk cId="550760227" sldId="432"/>
        </pc:sldMkLst>
      </pc:sldChg>
      <pc:sldChg chg="modSp add mod">
        <pc:chgData name="Nina K. Ramiah" userId="a79241f8-5e4d-4169-bef8-10bf1a56ac2d" providerId="ADAL" clId="{325C2BD7-35DD-448E-AE38-F25760A24DF5}" dt="2024-07-08T18:41:48.917" v="1040" actId="20577"/>
        <pc:sldMkLst>
          <pc:docMk/>
          <pc:sldMk cId="4026512390" sldId="432"/>
        </pc:sldMkLst>
        <pc:spChg chg="mod">
          <ac:chgData name="Nina K. Ramiah" userId="a79241f8-5e4d-4169-bef8-10bf1a56ac2d" providerId="ADAL" clId="{325C2BD7-35DD-448E-AE38-F25760A24DF5}" dt="2024-07-08T15:39:16.439" v="570" actId="20577"/>
          <ac:spMkLst>
            <pc:docMk/>
            <pc:sldMk cId="4026512390" sldId="432"/>
            <ac:spMk id="2" creationId="{B1EFB2DA-8DA6-A4E4-3C36-B23E9D60B536}"/>
          </ac:spMkLst>
        </pc:spChg>
        <pc:spChg chg="mod">
          <ac:chgData name="Nina K. Ramiah" userId="a79241f8-5e4d-4169-bef8-10bf1a56ac2d" providerId="ADAL" clId="{325C2BD7-35DD-448E-AE38-F25760A24DF5}" dt="2024-07-08T18:41:48.917" v="1040" actId="20577"/>
          <ac:spMkLst>
            <pc:docMk/>
            <pc:sldMk cId="4026512390" sldId="432"/>
            <ac:spMk id="3" creationId="{B0A1A60C-5864-DC0A-1CA5-408B7A7D06BC}"/>
          </ac:spMkLst>
        </pc:spChg>
      </pc:sldChg>
      <pc:sldChg chg="del">
        <pc:chgData name="Nina K. Ramiah" userId="a79241f8-5e4d-4169-bef8-10bf1a56ac2d" providerId="ADAL" clId="{325C2BD7-35DD-448E-AE38-F25760A24DF5}" dt="2024-07-08T15:26:16.682" v="29" actId="47"/>
        <pc:sldMkLst>
          <pc:docMk/>
          <pc:sldMk cId="544116009" sldId="433"/>
        </pc:sldMkLst>
      </pc:sldChg>
      <pc:sldChg chg="del">
        <pc:chgData name="Nina K. Ramiah" userId="a79241f8-5e4d-4169-bef8-10bf1a56ac2d" providerId="ADAL" clId="{325C2BD7-35DD-448E-AE38-F25760A24DF5}" dt="2024-07-08T15:26:17.375" v="30" actId="47"/>
        <pc:sldMkLst>
          <pc:docMk/>
          <pc:sldMk cId="2379130097" sldId="434"/>
        </pc:sldMkLst>
      </pc:sldChg>
    </pc:docChg>
  </pc:docChgLst>
  <pc:docChgLst>
    <pc:chgData name="Nina K. Ramiah" userId="a79241f8-5e4d-4169-bef8-10bf1a56ac2d" providerId="ADAL" clId="{7BBA6275-08DC-477D-BE90-3A1EBC051AB6}"/>
    <pc:docChg chg="undo redo custSel addSld delSld modSld sldOrd">
      <pc:chgData name="Nina K. Ramiah" userId="a79241f8-5e4d-4169-bef8-10bf1a56ac2d" providerId="ADAL" clId="{7BBA6275-08DC-477D-BE90-3A1EBC051AB6}" dt="2024-07-22T14:45:10.126" v="1271" actId="20577"/>
      <pc:docMkLst>
        <pc:docMk/>
      </pc:docMkLst>
      <pc:sldChg chg="modNotesTx">
        <pc:chgData name="Nina K. Ramiah" userId="a79241f8-5e4d-4169-bef8-10bf1a56ac2d" providerId="ADAL" clId="{7BBA6275-08DC-477D-BE90-3A1EBC051AB6}" dt="2024-07-22T14:29:53.206" v="1254" actId="20577"/>
        <pc:sldMkLst>
          <pc:docMk/>
          <pc:sldMk cId="1823641462" sldId="284"/>
        </pc:sldMkLst>
      </pc:sldChg>
      <pc:sldChg chg="ord">
        <pc:chgData name="Nina K. Ramiah" userId="a79241f8-5e4d-4169-bef8-10bf1a56ac2d" providerId="ADAL" clId="{7BBA6275-08DC-477D-BE90-3A1EBC051AB6}" dt="2024-07-22T14:34:03.391" v="1261"/>
        <pc:sldMkLst>
          <pc:docMk/>
          <pc:sldMk cId="2647822145" sldId="331"/>
        </pc:sldMkLst>
      </pc:sldChg>
      <pc:sldChg chg="delCm">
        <pc:chgData name="Nina K. Ramiah" userId="a79241f8-5e4d-4169-bef8-10bf1a56ac2d" providerId="ADAL" clId="{7BBA6275-08DC-477D-BE90-3A1EBC051AB6}" dt="2024-07-22T14:34:33.520" v="1262"/>
        <pc:sldMkLst>
          <pc:docMk/>
          <pc:sldMk cId="4042936570" sldId="357"/>
        </pc:sldMkLst>
        <pc:extLst>
          <p:ext xmlns:p="http://schemas.openxmlformats.org/presentationml/2006/main" uri="{D6D511B9-2390-475A-947B-AFAB55BFBCF1}">
            <pc226:cmChg xmlns:pc226="http://schemas.microsoft.com/office/powerpoint/2022/06/main/command" chg="del">
              <pc226:chgData name="Nina K. Ramiah" userId="a79241f8-5e4d-4169-bef8-10bf1a56ac2d" providerId="ADAL" clId="{7BBA6275-08DC-477D-BE90-3A1EBC051AB6}" dt="2024-07-22T14:34:33.520" v="1262"/>
              <pc2:cmMkLst xmlns:pc2="http://schemas.microsoft.com/office/powerpoint/2019/9/main/command">
                <pc:docMk/>
                <pc:sldMk cId="4042936570" sldId="357"/>
                <pc2:cmMk id="{5BAE9EED-AA17-49A3-BB2A-AD40C4B481F0}"/>
              </pc2:cmMkLst>
            </pc226:cmChg>
          </p:ext>
        </pc:extLst>
      </pc:sldChg>
      <pc:sldChg chg="modNotesTx">
        <pc:chgData name="Nina K. Ramiah" userId="a79241f8-5e4d-4169-bef8-10bf1a56ac2d" providerId="ADAL" clId="{7BBA6275-08DC-477D-BE90-3A1EBC051AB6}" dt="2024-07-22T14:29:59.735" v="1259" actId="20577"/>
        <pc:sldMkLst>
          <pc:docMk/>
          <pc:sldMk cId="3234885428" sldId="360"/>
        </pc:sldMkLst>
      </pc:sldChg>
      <pc:sldChg chg="modNotesTx">
        <pc:chgData name="Nina K. Ramiah" userId="a79241f8-5e4d-4169-bef8-10bf1a56ac2d" providerId="ADAL" clId="{7BBA6275-08DC-477D-BE90-3A1EBC051AB6}" dt="2024-07-22T14:45:10.126" v="1271" actId="20577"/>
        <pc:sldMkLst>
          <pc:docMk/>
          <pc:sldMk cId="3018448320" sldId="397"/>
        </pc:sldMkLst>
      </pc:sldChg>
      <pc:sldChg chg="modSp mod ord">
        <pc:chgData name="Nina K. Ramiah" userId="a79241f8-5e4d-4169-bef8-10bf1a56ac2d" providerId="ADAL" clId="{7BBA6275-08DC-477D-BE90-3A1EBC051AB6}" dt="2024-07-18T20:28:54.937" v="426" actId="14100"/>
        <pc:sldMkLst>
          <pc:docMk/>
          <pc:sldMk cId="1780247920" sldId="400"/>
        </pc:sldMkLst>
        <pc:spChg chg="mod">
          <ac:chgData name="Nina K. Ramiah" userId="a79241f8-5e4d-4169-bef8-10bf1a56ac2d" providerId="ADAL" clId="{7BBA6275-08DC-477D-BE90-3A1EBC051AB6}" dt="2024-07-18T20:26:54.364" v="414" actId="207"/>
          <ac:spMkLst>
            <pc:docMk/>
            <pc:sldMk cId="1780247920" sldId="400"/>
            <ac:spMk id="3" creationId="{7A5E5432-0CD5-E792-9644-328F5DCCF3D6}"/>
          </ac:spMkLst>
        </pc:spChg>
        <pc:graphicFrameChg chg="mod modGraphic">
          <ac:chgData name="Nina K. Ramiah" userId="a79241f8-5e4d-4169-bef8-10bf1a56ac2d" providerId="ADAL" clId="{7BBA6275-08DC-477D-BE90-3A1EBC051AB6}" dt="2024-07-18T20:28:54.937" v="426" actId="14100"/>
          <ac:graphicFrameMkLst>
            <pc:docMk/>
            <pc:sldMk cId="1780247920" sldId="400"/>
            <ac:graphicFrameMk id="7" creationId="{DDA925EB-B1B8-297E-5045-26EE60562F46}"/>
          </ac:graphicFrameMkLst>
        </pc:graphicFrameChg>
      </pc:sldChg>
      <pc:sldChg chg="addSp delSp modSp mod delCm">
        <pc:chgData name="Nina K. Ramiah" userId="a79241f8-5e4d-4169-bef8-10bf1a56ac2d" providerId="ADAL" clId="{7BBA6275-08DC-477D-BE90-3A1EBC051AB6}" dt="2024-07-22T14:35:51.433" v="1263"/>
        <pc:sldMkLst>
          <pc:docMk/>
          <pc:sldMk cId="1751480385" sldId="402"/>
        </pc:sldMkLst>
        <pc:spChg chg="add del mod">
          <ac:chgData name="Nina K. Ramiah" userId="a79241f8-5e4d-4169-bef8-10bf1a56ac2d" providerId="ADAL" clId="{7BBA6275-08DC-477D-BE90-3A1EBC051AB6}" dt="2024-07-17T19:56:44.681" v="232" actId="20577"/>
          <ac:spMkLst>
            <pc:docMk/>
            <pc:sldMk cId="1751480385" sldId="402"/>
            <ac:spMk id="2" creationId="{5C533196-5358-7EDE-A16E-F588A62AC273}"/>
          </ac:spMkLst>
        </pc:spChg>
        <pc:spChg chg="add del mod">
          <ac:chgData name="Nina K. Ramiah" userId="a79241f8-5e4d-4169-bef8-10bf1a56ac2d" providerId="ADAL" clId="{7BBA6275-08DC-477D-BE90-3A1EBC051AB6}" dt="2024-07-17T19:51:28.472" v="86" actId="207"/>
          <ac:spMkLst>
            <pc:docMk/>
            <pc:sldMk cId="1751480385" sldId="402"/>
            <ac:spMk id="3" creationId="{86485254-DA7F-7A06-FB69-6C5B82FB8E78}"/>
          </ac:spMkLst>
        </pc:spChg>
        <pc:spChg chg="add del mod">
          <ac:chgData name="Nina K. Ramiah" userId="a79241f8-5e4d-4169-bef8-10bf1a56ac2d" providerId="ADAL" clId="{7BBA6275-08DC-477D-BE90-3A1EBC051AB6}" dt="2024-07-16T18:18:33.539" v="2" actId="478"/>
          <ac:spMkLst>
            <pc:docMk/>
            <pc:sldMk cId="1751480385" sldId="402"/>
            <ac:spMk id="5" creationId="{DA98B249-DB2E-04C4-ABB8-C2DF08B722C7}"/>
          </ac:spMkLst>
        </pc:spChg>
        <pc:graphicFrameChg chg="mod modGraphic">
          <ac:chgData name="Nina K. Ramiah" userId="a79241f8-5e4d-4169-bef8-10bf1a56ac2d" providerId="ADAL" clId="{7BBA6275-08DC-477D-BE90-3A1EBC051AB6}" dt="2024-07-17T19:51:38.460" v="87" actId="12385"/>
          <ac:graphicFrameMkLst>
            <pc:docMk/>
            <pc:sldMk cId="1751480385" sldId="402"/>
            <ac:graphicFrameMk id="12" creationId="{4E33F0F4-F268-E070-BAF7-660989A5452C}"/>
          </ac:graphicFrameMkLst>
        </pc:graphicFrameChg>
        <pc:extLst>
          <p:ext xmlns:p="http://schemas.openxmlformats.org/presentationml/2006/main" uri="{D6D511B9-2390-475A-947B-AFAB55BFBCF1}">
            <pc226:cmChg xmlns:pc226="http://schemas.microsoft.com/office/powerpoint/2022/06/main/command" chg="del">
              <pc226:chgData name="Nina K. Ramiah" userId="a79241f8-5e4d-4169-bef8-10bf1a56ac2d" providerId="ADAL" clId="{7BBA6275-08DC-477D-BE90-3A1EBC051AB6}" dt="2024-07-22T14:35:51.433" v="1263"/>
              <pc2:cmMkLst xmlns:pc2="http://schemas.microsoft.com/office/powerpoint/2019/9/main/command">
                <pc:docMk/>
                <pc:sldMk cId="1751480385" sldId="402"/>
                <pc2:cmMk id="{402A9FC3-FD73-420E-9DCE-D7E20A9B47F9}"/>
              </pc2:cmMkLst>
            </pc226:cmChg>
          </p:ext>
        </pc:extLst>
      </pc:sldChg>
      <pc:sldChg chg="modSp mod">
        <pc:chgData name="Nina K. Ramiah" userId="a79241f8-5e4d-4169-bef8-10bf1a56ac2d" providerId="ADAL" clId="{7BBA6275-08DC-477D-BE90-3A1EBC051AB6}" dt="2024-07-17T19:57:06.411" v="235" actId="2165"/>
        <pc:sldMkLst>
          <pc:docMk/>
          <pc:sldMk cId="370090527" sldId="403"/>
        </pc:sldMkLst>
        <pc:spChg chg="mod">
          <ac:chgData name="Nina K. Ramiah" userId="a79241f8-5e4d-4169-bef8-10bf1a56ac2d" providerId="ADAL" clId="{7BBA6275-08DC-477D-BE90-3A1EBC051AB6}" dt="2024-07-17T19:55:55.140" v="191" actId="20577"/>
          <ac:spMkLst>
            <pc:docMk/>
            <pc:sldMk cId="370090527" sldId="403"/>
            <ac:spMk id="2" creationId="{5C533196-5358-7EDE-A16E-F588A62AC273}"/>
          </ac:spMkLst>
        </pc:spChg>
        <pc:spChg chg="mod">
          <ac:chgData name="Nina K. Ramiah" userId="a79241f8-5e4d-4169-bef8-10bf1a56ac2d" providerId="ADAL" clId="{7BBA6275-08DC-477D-BE90-3A1EBC051AB6}" dt="2024-07-17T19:55:27.064" v="143" actId="207"/>
          <ac:spMkLst>
            <pc:docMk/>
            <pc:sldMk cId="370090527" sldId="403"/>
            <ac:spMk id="3" creationId="{A8CB6DD1-298F-0EB7-E351-AF63036BFBAE}"/>
          </ac:spMkLst>
        </pc:spChg>
        <pc:graphicFrameChg chg="mod modGraphic">
          <ac:chgData name="Nina K. Ramiah" userId="a79241f8-5e4d-4169-bef8-10bf1a56ac2d" providerId="ADAL" clId="{7BBA6275-08DC-477D-BE90-3A1EBC051AB6}" dt="2024-07-17T19:57:06.411" v="235" actId="2165"/>
          <ac:graphicFrameMkLst>
            <pc:docMk/>
            <pc:sldMk cId="370090527" sldId="403"/>
            <ac:graphicFrameMk id="10" creationId="{072E4AFA-76FF-65BD-DAD1-FE252D0ED20F}"/>
          </ac:graphicFrameMkLst>
        </pc:graphicFrameChg>
      </pc:sldChg>
      <pc:sldChg chg="del ord">
        <pc:chgData name="Nina K. Ramiah" userId="a79241f8-5e4d-4169-bef8-10bf1a56ac2d" providerId="ADAL" clId="{7BBA6275-08DC-477D-BE90-3A1EBC051AB6}" dt="2024-07-18T20:29:01.525" v="427" actId="47"/>
        <pc:sldMkLst>
          <pc:docMk/>
          <pc:sldMk cId="2916060695" sldId="414"/>
        </pc:sldMkLst>
      </pc:sldChg>
      <pc:sldChg chg="del ord">
        <pc:chgData name="Nina K. Ramiah" userId="a79241f8-5e4d-4169-bef8-10bf1a56ac2d" providerId="ADAL" clId="{7BBA6275-08DC-477D-BE90-3A1EBC051AB6}" dt="2024-07-18T20:29:02.433" v="428" actId="47"/>
        <pc:sldMkLst>
          <pc:docMk/>
          <pc:sldMk cId="274498365" sldId="429"/>
        </pc:sldMkLst>
      </pc:sldChg>
      <pc:sldChg chg="delSp modSp add mod setBg delDesignElem">
        <pc:chgData name="Nina K. Ramiah" userId="a79241f8-5e4d-4169-bef8-10bf1a56ac2d" providerId="ADAL" clId="{7BBA6275-08DC-477D-BE90-3A1EBC051AB6}" dt="2024-07-17T19:58:15.921" v="250" actId="2165"/>
        <pc:sldMkLst>
          <pc:docMk/>
          <pc:sldMk cId="662326243" sldId="433"/>
        </pc:sldMkLst>
        <pc:spChg chg="mod">
          <ac:chgData name="Nina K. Ramiah" userId="a79241f8-5e4d-4169-bef8-10bf1a56ac2d" providerId="ADAL" clId="{7BBA6275-08DC-477D-BE90-3A1EBC051AB6}" dt="2024-07-17T19:56:47.865" v="234" actId="20577"/>
          <ac:spMkLst>
            <pc:docMk/>
            <pc:sldMk cId="662326243" sldId="433"/>
            <ac:spMk id="2" creationId="{5C533196-5358-7EDE-A16E-F588A62AC273}"/>
          </ac:spMkLst>
        </pc:spChg>
        <pc:spChg chg="del">
          <ac:chgData name="Nina K. Ramiah" userId="a79241f8-5e4d-4169-bef8-10bf1a56ac2d" providerId="ADAL" clId="{7BBA6275-08DC-477D-BE90-3A1EBC051AB6}" dt="2024-07-17T19:55:35.337" v="145"/>
          <ac:spMkLst>
            <pc:docMk/>
            <pc:sldMk cId="662326243" sldId="433"/>
            <ac:spMk id="15" creationId="{A4AC5506-6312-4701-8D3C-40187889A947}"/>
          </ac:spMkLst>
        </pc:spChg>
        <pc:graphicFrameChg chg="mod modGraphic">
          <ac:chgData name="Nina K. Ramiah" userId="a79241f8-5e4d-4169-bef8-10bf1a56ac2d" providerId="ADAL" clId="{7BBA6275-08DC-477D-BE90-3A1EBC051AB6}" dt="2024-07-17T19:58:15.921" v="250" actId="2165"/>
          <ac:graphicFrameMkLst>
            <pc:docMk/>
            <pc:sldMk cId="662326243" sldId="433"/>
            <ac:graphicFrameMk id="10" creationId="{072E4AFA-76FF-65BD-DAD1-FE252D0ED20F}"/>
          </ac:graphicFrameMkLst>
        </pc:graphicFrameChg>
      </pc:sldChg>
      <pc:sldChg chg="modSp add mod">
        <pc:chgData name="Nina K. Ramiah" userId="a79241f8-5e4d-4169-bef8-10bf1a56ac2d" providerId="ADAL" clId="{7BBA6275-08DC-477D-BE90-3A1EBC051AB6}" dt="2024-07-17T20:00:17.355" v="305" actId="2165"/>
        <pc:sldMkLst>
          <pc:docMk/>
          <pc:sldMk cId="3352472695" sldId="434"/>
        </pc:sldMkLst>
        <pc:graphicFrameChg chg="mod modGraphic">
          <ac:chgData name="Nina K. Ramiah" userId="a79241f8-5e4d-4169-bef8-10bf1a56ac2d" providerId="ADAL" clId="{7BBA6275-08DC-477D-BE90-3A1EBC051AB6}" dt="2024-07-17T20:00:17.355" v="305" actId="2165"/>
          <ac:graphicFrameMkLst>
            <pc:docMk/>
            <pc:sldMk cId="3352472695" sldId="434"/>
            <ac:graphicFrameMk id="10" creationId="{072E4AFA-76FF-65BD-DAD1-FE252D0ED20F}"/>
          </ac:graphicFrameMkLst>
        </pc:graphicFrameChg>
      </pc:sldChg>
      <pc:sldChg chg="modSp add mod">
        <pc:chgData name="Nina K. Ramiah" userId="a79241f8-5e4d-4169-bef8-10bf1a56ac2d" providerId="ADAL" clId="{7BBA6275-08DC-477D-BE90-3A1EBC051AB6}" dt="2024-07-17T20:01:09.451" v="320" actId="798"/>
        <pc:sldMkLst>
          <pc:docMk/>
          <pc:sldMk cId="1856849440" sldId="435"/>
        </pc:sldMkLst>
        <pc:graphicFrameChg chg="mod modGraphic">
          <ac:chgData name="Nina K. Ramiah" userId="a79241f8-5e4d-4169-bef8-10bf1a56ac2d" providerId="ADAL" clId="{7BBA6275-08DC-477D-BE90-3A1EBC051AB6}" dt="2024-07-17T20:01:09.451" v="320" actId="798"/>
          <ac:graphicFrameMkLst>
            <pc:docMk/>
            <pc:sldMk cId="1856849440" sldId="435"/>
            <ac:graphicFrameMk id="10" creationId="{072E4AFA-76FF-65BD-DAD1-FE252D0ED20F}"/>
          </ac:graphicFrameMkLst>
        </pc:graphicFrameChg>
      </pc:sldChg>
      <pc:sldChg chg="modSp add mod">
        <pc:chgData name="Nina K. Ramiah" userId="a79241f8-5e4d-4169-bef8-10bf1a56ac2d" providerId="ADAL" clId="{7BBA6275-08DC-477D-BE90-3A1EBC051AB6}" dt="2024-07-17T20:06:23.602" v="347" actId="798"/>
        <pc:sldMkLst>
          <pc:docMk/>
          <pc:sldMk cId="314623564" sldId="436"/>
        </pc:sldMkLst>
        <pc:spChg chg="mod">
          <ac:chgData name="Nina K. Ramiah" userId="a79241f8-5e4d-4169-bef8-10bf1a56ac2d" providerId="ADAL" clId="{7BBA6275-08DC-477D-BE90-3A1EBC051AB6}" dt="2024-07-17T20:01:24.452" v="323" actId="20577"/>
          <ac:spMkLst>
            <pc:docMk/>
            <pc:sldMk cId="314623564" sldId="436"/>
            <ac:spMk id="2" creationId="{5C533196-5358-7EDE-A16E-F588A62AC273}"/>
          </ac:spMkLst>
        </pc:spChg>
        <pc:graphicFrameChg chg="mod modGraphic">
          <ac:chgData name="Nina K. Ramiah" userId="a79241f8-5e4d-4169-bef8-10bf1a56ac2d" providerId="ADAL" clId="{7BBA6275-08DC-477D-BE90-3A1EBC051AB6}" dt="2024-07-17T20:06:23.602" v="347" actId="798"/>
          <ac:graphicFrameMkLst>
            <pc:docMk/>
            <pc:sldMk cId="314623564" sldId="436"/>
            <ac:graphicFrameMk id="10" creationId="{072E4AFA-76FF-65BD-DAD1-FE252D0ED20F}"/>
          </ac:graphicFrameMkLst>
        </pc:graphicFrameChg>
      </pc:sldChg>
      <pc:sldChg chg="modSp add mod">
        <pc:chgData name="Nina K. Ramiah" userId="a79241f8-5e4d-4169-bef8-10bf1a56ac2d" providerId="ADAL" clId="{7BBA6275-08DC-477D-BE90-3A1EBC051AB6}" dt="2024-07-17T20:13:26.228" v="397" actId="798"/>
        <pc:sldMkLst>
          <pc:docMk/>
          <pc:sldMk cId="123320767" sldId="437"/>
        </pc:sldMkLst>
        <pc:spChg chg="mod">
          <ac:chgData name="Nina K. Ramiah" userId="a79241f8-5e4d-4169-bef8-10bf1a56ac2d" providerId="ADAL" clId="{7BBA6275-08DC-477D-BE90-3A1EBC051AB6}" dt="2024-07-17T20:06:39.953" v="350" actId="20577"/>
          <ac:spMkLst>
            <pc:docMk/>
            <pc:sldMk cId="123320767" sldId="437"/>
            <ac:spMk id="2" creationId="{5C533196-5358-7EDE-A16E-F588A62AC273}"/>
          </ac:spMkLst>
        </pc:spChg>
        <pc:graphicFrameChg chg="mod modGraphic">
          <ac:chgData name="Nina K. Ramiah" userId="a79241f8-5e4d-4169-bef8-10bf1a56ac2d" providerId="ADAL" clId="{7BBA6275-08DC-477D-BE90-3A1EBC051AB6}" dt="2024-07-17T20:13:26.228" v="397" actId="798"/>
          <ac:graphicFrameMkLst>
            <pc:docMk/>
            <pc:sldMk cId="123320767" sldId="437"/>
            <ac:graphicFrameMk id="10" creationId="{072E4AFA-76FF-65BD-DAD1-FE252D0ED20F}"/>
          </ac:graphicFrameMkLst>
        </pc:graphicFrameChg>
      </pc:sldChg>
      <pc:sldChg chg="modSp add mod">
        <pc:chgData name="Nina K. Ramiah" userId="a79241f8-5e4d-4169-bef8-10bf1a56ac2d" providerId="ADAL" clId="{7BBA6275-08DC-477D-BE90-3A1EBC051AB6}" dt="2024-07-18T20:32:48.557" v="752" actId="14100"/>
        <pc:sldMkLst>
          <pc:docMk/>
          <pc:sldMk cId="1710949712" sldId="438"/>
        </pc:sldMkLst>
        <pc:spChg chg="mod">
          <ac:chgData name="Nina K. Ramiah" userId="a79241f8-5e4d-4169-bef8-10bf1a56ac2d" providerId="ADAL" clId="{7BBA6275-08DC-477D-BE90-3A1EBC051AB6}" dt="2024-07-18T20:29:34.556" v="431" actId="20577"/>
          <ac:spMkLst>
            <pc:docMk/>
            <pc:sldMk cId="1710949712" sldId="438"/>
            <ac:spMk id="3" creationId="{7A5E5432-0CD5-E792-9644-328F5DCCF3D6}"/>
          </ac:spMkLst>
        </pc:spChg>
        <pc:graphicFrameChg chg="mod modGraphic">
          <ac:chgData name="Nina K. Ramiah" userId="a79241f8-5e4d-4169-bef8-10bf1a56ac2d" providerId="ADAL" clId="{7BBA6275-08DC-477D-BE90-3A1EBC051AB6}" dt="2024-07-18T20:32:48.557" v="752" actId="14100"/>
          <ac:graphicFrameMkLst>
            <pc:docMk/>
            <pc:sldMk cId="1710949712" sldId="438"/>
            <ac:graphicFrameMk id="7" creationId="{DDA925EB-B1B8-297E-5045-26EE60562F46}"/>
          </ac:graphicFrameMkLst>
        </pc:graphicFrameChg>
      </pc:sldChg>
      <pc:sldChg chg="modSp add mod">
        <pc:chgData name="Nina K. Ramiah" userId="a79241f8-5e4d-4169-bef8-10bf1a56ac2d" providerId="ADAL" clId="{7BBA6275-08DC-477D-BE90-3A1EBC051AB6}" dt="2024-07-18T20:35:32.535" v="781" actId="2165"/>
        <pc:sldMkLst>
          <pc:docMk/>
          <pc:sldMk cId="1149477384" sldId="439"/>
        </pc:sldMkLst>
        <pc:graphicFrameChg chg="mod modGraphic">
          <ac:chgData name="Nina K. Ramiah" userId="a79241f8-5e4d-4169-bef8-10bf1a56ac2d" providerId="ADAL" clId="{7BBA6275-08DC-477D-BE90-3A1EBC051AB6}" dt="2024-07-18T20:35:32.535" v="781" actId="2165"/>
          <ac:graphicFrameMkLst>
            <pc:docMk/>
            <pc:sldMk cId="1149477384" sldId="439"/>
            <ac:graphicFrameMk id="7" creationId="{DDA925EB-B1B8-297E-5045-26EE60562F46}"/>
          </ac:graphicFrameMkLst>
        </pc:graphicFrameChg>
      </pc:sldChg>
      <pc:sldChg chg="modSp add mod">
        <pc:chgData name="Nina K. Ramiah" userId="a79241f8-5e4d-4169-bef8-10bf1a56ac2d" providerId="ADAL" clId="{7BBA6275-08DC-477D-BE90-3A1EBC051AB6}" dt="2024-07-18T20:37:57.305" v="870" actId="404"/>
        <pc:sldMkLst>
          <pc:docMk/>
          <pc:sldMk cId="3045356832" sldId="440"/>
        </pc:sldMkLst>
        <pc:spChg chg="mod">
          <ac:chgData name="Nina K. Ramiah" userId="a79241f8-5e4d-4169-bef8-10bf1a56ac2d" providerId="ADAL" clId="{7BBA6275-08DC-477D-BE90-3A1EBC051AB6}" dt="2024-07-18T20:35:48.847" v="785" actId="20577"/>
          <ac:spMkLst>
            <pc:docMk/>
            <pc:sldMk cId="3045356832" sldId="440"/>
            <ac:spMk id="3" creationId="{7A5E5432-0CD5-E792-9644-328F5DCCF3D6}"/>
          </ac:spMkLst>
        </pc:spChg>
        <pc:graphicFrameChg chg="mod modGraphic">
          <ac:chgData name="Nina K. Ramiah" userId="a79241f8-5e4d-4169-bef8-10bf1a56ac2d" providerId="ADAL" clId="{7BBA6275-08DC-477D-BE90-3A1EBC051AB6}" dt="2024-07-18T20:37:57.305" v="870" actId="404"/>
          <ac:graphicFrameMkLst>
            <pc:docMk/>
            <pc:sldMk cId="3045356832" sldId="440"/>
            <ac:graphicFrameMk id="7" creationId="{DDA925EB-B1B8-297E-5045-26EE60562F46}"/>
          </ac:graphicFrameMkLst>
        </pc:graphicFrameChg>
      </pc:sldChg>
      <pc:sldChg chg="modSp add mod">
        <pc:chgData name="Nina K. Ramiah" userId="a79241f8-5e4d-4169-bef8-10bf1a56ac2d" providerId="ADAL" clId="{7BBA6275-08DC-477D-BE90-3A1EBC051AB6}" dt="2024-07-18T20:41:36.824" v="899" actId="114"/>
        <pc:sldMkLst>
          <pc:docMk/>
          <pc:sldMk cId="176648698" sldId="441"/>
        </pc:sldMkLst>
        <pc:graphicFrameChg chg="mod modGraphic">
          <ac:chgData name="Nina K. Ramiah" userId="a79241f8-5e4d-4169-bef8-10bf1a56ac2d" providerId="ADAL" clId="{7BBA6275-08DC-477D-BE90-3A1EBC051AB6}" dt="2024-07-18T20:41:36.824" v="899" actId="114"/>
          <ac:graphicFrameMkLst>
            <pc:docMk/>
            <pc:sldMk cId="176648698" sldId="441"/>
            <ac:graphicFrameMk id="7" creationId="{DDA925EB-B1B8-297E-5045-26EE60562F46}"/>
          </ac:graphicFrameMkLst>
        </pc:graphicFrameChg>
      </pc:sldChg>
      <pc:sldChg chg="modSp add mod">
        <pc:chgData name="Nina K. Ramiah" userId="a79241f8-5e4d-4169-bef8-10bf1a56ac2d" providerId="ADAL" clId="{7BBA6275-08DC-477D-BE90-3A1EBC051AB6}" dt="2024-07-18T20:44:27.531" v="989" actId="12"/>
        <pc:sldMkLst>
          <pc:docMk/>
          <pc:sldMk cId="4171872667" sldId="442"/>
        </pc:sldMkLst>
        <pc:graphicFrameChg chg="mod modGraphic">
          <ac:chgData name="Nina K. Ramiah" userId="a79241f8-5e4d-4169-bef8-10bf1a56ac2d" providerId="ADAL" clId="{7BBA6275-08DC-477D-BE90-3A1EBC051AB6}" dt="2024-07-18T20:44:27.531" v="989" actId="12"/>
          <ac:graphicFrameMkLst>
            <pc:docMk/>
            <pc:sldMk cId="4171872667" sldId="442"/>
            <ac:graphicFrameMk id="7" creationId="{DDA925EB-B1B8-297E-5045-26EE60562F46}"/>
          </ac:graphicFrameMkLst>
        </pc:graphicFrameChg>
      </pc:sldChg>
      <pc:sldChg chg="modSp add mod">
        <pc:chgData name="Nina K. Ramiah" userId="a79241f8-5e4d-4169-bef8-10bf1a56ac2d" providerId="ADAL" clId="{7BBA6275-08DC-477D-BE90-3A1EBC051AB6}" dt="2024-07-18T20:47:23.245" v="1055" actId="20577"/>
        <pc:sldMkLst>
          <pc:docMk/>
          <pc:sldMk cId="3615099439" sldId="443"/>
        </pc:sldMkLst>
        <pc:spChg chg="mod">
          <ac:chgData name="Nina K. Ramiah" userId="a79241f8-5e4d-4169-bef8-10bf1a56ac2d" providerId="ADAL" clId="{7BBA6275-08DC-477D-BE90-3A1EBC051AB6}" dt="2024-07-18T20:47:23.245" v="1055" actId="20577"/>
          <ac:spMkLst>
            <pc:docMk/>
            <pc:sldMk cId="3615099439" sldId="443"/>
            <ac:spMk id="3" creationId="{7A5E5432-0CD5-E792-9644-328F5DCCF3D6}"/>
          </ac:spMkLst>
        </pc:spChg>
        <pc:graphicFrameChg chg="mod modGraphic">
          <ac:chgData name="Nina K. Ramiah" userId="a79241f8-5e4d-4169-bef8-10bf1a56ac2d" providerId="ADAL" clId="{7BBA6275-08DC-477D-BE90-3A1EBC051AB6}" dt="2024-07-18T20:47:19.337" v="1053" actId="2165"/>
          <ac:graphicFrameMkLst>
            <pc:docMk/>
            <pc:sldMk cId="3615099439" sldId="443"/>
            <ac:graphicFrameMk id="7" creationId="{DDA925EB-B1B8-297E-5045-26EE60562F46}"/>
          </ac:graphicFrameMkLst>
        </pc:graphicFrameChg>
      </pc:sldChg>
      <pc:sldChg chg="modSp add mod">
        <pc:chgData name="Nina K. Ramiah" userId="a79241f8-5e4d-4169-bef8-10bf1a56ac2d" providerId="ADAL" clId="{7BBA6275-08DC-477D-BE90-3A1EBC051AB6}" dt="2024-07-18T20:52:35.897" v="1079" actId="404"/>
        <pc:sldMkLst>
          <pc:docMk/>
          <pc:sldMk cId="4028232088" sldId="444"/>
        </pc:sldMkLst>
        <pc:graphicFrameChg chg="mod modGraphic">
          <ac:chgData name="Nina K. Ramiah" userId="a79241f8-5e4d-4169-bef8-10bf1a56ac2d" providerId="ADAL" clId="{7BBA6275-08DC-477D-BE90-3A1EBC051AB6}" dt="2024-07-18T20:52:35.897" v="1079" actId="404"/>
          <ac:graphicFrameMkLst>
            <pc:docMk/>
            <pc:sldMk cId="4028232088" sldId="444"/>
            <ac:graphicFrameMk id="7" creationId="{DDA925EB-B1B8-297E-5045-26EE60562F46}"/>
          </ac:graphicFrameMkLst>
        </pc:graphicFrameChg>
      </pc:sldChg>
      <pc:sldChg chg="modSp add mod">
        <pc:chgData name="Nina K. Ramiah" userId="a79241f8-5e4d-4169-bef8-10bf1a56ac2d" providerId="ADAL" clId="{7BBA6275-08DC-477D-BE90-3A1EBC051AB6}" dt="2024-07-18T20:58:26.439" v="1184" actId="2165"/>
        <pc:sldMkLst>
          <pc:docMk/>
          <pc:sldMk cId="2323120073" sldId="445"/>
        </pc:sldMkLst>
        <pc:spChg chg="mod">
          <ac:chgData name="Nina K. Ramiah" userId="a79241f8-5e4d-4169-bef8-10bf1a56ac2d" providerId="ADAL" clId="{7BBA6275-08DC-477D-BE90-3A1EBC051AB6}" dt="2024-07-18T20:56:08.245" v="1082" actId="20577"/>
          <ac:spMkLst>
            <pc:docMk/>
            <pc:sldMk cId="2323120073" sldId="445"/>
            <ac:spMk id="3" creationId="{7A5E5432-0CD5-E792-9644-328F5DCCF3D6}"/>
          </ac:spMkLst>
        </pc:spChg>
        <pc:graphicFrameChg chg="mod modGraphic">
          <ac:chgData name="Nina K. Ramiah" userId="a79241f8-5e4d-4169-bef8-10bf1a56ac2d" providerId="ADAL" clId="{7BBA6275-08DC-477D-BE90-3A1EBC051AB6}" dt="2024-07-18T20:58:26.439" v="1184" actId="2165"/>
          <ac:graphicFrameMkLst>
            <pc:docMk/>
            <pc:sldMk cId="2323120073" sldId="445"/>
            <ac:graphicFrameMk id="7" creationId="{DDA925EB-B1B8-297E-5045-26EE60562F46}"/>
          </ac:graphicFrameMkLst>
        </pc:graphicFrameChg>
      </pc:sldChg>
      <pc:sldChg chg="modSp add mod">
        <pc:chgData name="Nina K. Ramiah" userId="a79241f8-5e4d-4169-bef8-10bf1a56ac2d" providerId="ADAL" clId="{7BBA6275-08DC-477D-BE90-3A1EBC051AB6}" dt="2024-07-18T21:01:31.778" v="1249" actId="404"/>
        <pc:sldMkLst>
          <pc:docMk/>
          <pc:sldMk cId="1052923720" sldId="446"/>
        </pc:sldMkLst>
        <pc:spChg chg="mod">
          <ac:chgData name="Nina K. Ramiah" userId="a79241f8-5e4d-4169-bef8-10bf1a56ac2d" providerId="ADAL" clId="{7BBA6275-08DC-477D-BE90-3A1EBC051AB6}" dt="2024-07-18T20:58:39.989" v="1187" actId="20577"/>
          <ac:spMkLst>
            <pc:docMk/>
            <pc:sldMk cId="1052923720" sldId="446"/>
            <ac:spMk id="3" creationId="{7A5E5432-0CD5-E792-9644-328F5DCCF3D6}"/>
          </ac:spMkLst>
        </pc:spChg>
        <pc:graphicFrameChg chg="mod modGraphic">
          <ac:chgData name="Nina K. Ramiah" userId="a79241f8-5e4d-4169-bef8-10bf1a56ac2d" providerId="ADAL" clId="{7BBA6275-08DC-477D-BE90-3A1EBC051AB6}" dt="2024-07-18T21:01:31.778" v="1249" actId="404"/>
          <ac:graphicFrameMkLst>
            <pc:docMk/>
            <pc:sldMk cId="1052923720" sldId="446"/>
            <ac:graphicFrameMk id="7" creationId="{DDA925EB-B1B8-297E-5045-26EE60562F46}"/>
          </ac:graphicFrameMkLst>
        </pc:graphicFrameChg>
      </pc:sldChg>
    </pc:docChg>
  </pc:docChgLst>
  <pc:docChgLst>
    <pc:chgData name="Kendall, Eugenia [HHS]" userId="S::eugenia.kendall@hhs.iowa.gov::14ca1319-0c02-4443-944c-b2a2b15a926c" providerId="AD" clId="Web-{EB21B816-FA41-5B6A-CEBE-4C060CDCB5F5}"/>
    <pc:docChg chg="modSld">
      <pc:chgData name="Kendall, Eugenia [HHS]" userId="S::eugenia.kendall@hhs.iowa.gov::14ca1319-0c02-4443-944c-b2a2b15a926c" providerId="AD" clId="Web-{EB21B816-FA41-5B6A-CEBE-4C060CDCB5F5}" dt="2024-07-19T16:31:20.996" v="404" actId="20577"/>
      <pc:docMkLst>
        <pc:docMk/>
      </pc:docMkLst>
      <pc:sldChg chg="modSp modCm">
        <pc:chgData name="Kendall, Eugenia [HHS]" userId="S::eugenia.kendall@hhs.iowa.gov::14ca1319-0c02-4443-944c-b2a2b15a926c" providerId="AD" clId="Web-{EB21B816-FA41-5B6A-CEBE-4C060CDCB5F5}" dt="2024-07-19T16:31:20.996" v="404" actId="20577"/>
        <pc:sldMkLst>
          <pc:docMk/>
          <pc:sldMk cId="535535710" sldId="344"/>
        </pc:sldMkLst>
        <pc:spChg chg="mod">
          <ac:chgData name="Kendall, Eugenia [HHS]" userId="S::eugenia.kendall@hhs.iowa.gov::14ca1319-0c02-4443-944c-b2a2b15a926c" providerId="AD" clId="Web-{EB21B816-FA41-5B6A-CEBE-4C060CDCB5F5}" dt="2024-07-19T16:30:55.887" v="396" actId="1076"/>
          <ac:spMkLst>
            <pc:docMk/>
            <pc:sldMk cId="535535710" sldId="344"/>
            <ac:spMk id="3" creationId="{473F37A9-731C-221A-1CDF-B8FFC034FCB9}"/>
          </ac:spMkLst>
        </pc:spChg>
        <pc:graphicFrameChg chg="mod modGraphic">
          <ac:chgData name="Kendall, Eugenia [HHS]" userId="S::eugenia.kendall@hhs.iowa.gov::14ca1319-0c02-4443-944c-b2a2b15a926c" providerId="AD" clId="Web-{EB21B816-FA41-5B6A-CEBE-4C060CDCB5F5}" dt="2024-07-19T16:31:20.996" v="404" actId="20577"/>
          <ac:graphicFrameMkLst>
            <pc:docMk/>
            <pc:sldMk cId="535535710" sldId="344"/>
            <ac:graphicFrameMk id="34" creationId="{470B170E-C74E-969B-FCEA-D203251EBE3F}"/>
          </ac:graphicFrameMkLst>
        </pc:graphicFrameChg>
        <pc:extLst>
          <p:ext xmlns:p="http://schemas.openxmlformats.org/presentationml/2006/main" uri="{D6D511B9-2390-475A-947B-AFAB55BFBCF1}">
            <pc226:cmChg xmlns:pc226="http://schemas.microsoft.com/office/powerpoint/2022/06/main/command" chg="">
              <pc226:chgData name="Kendall, Eugenia [HHS]" userId="S::eugenia.kendall@hhs.iowa.gov::14ca1319-0c02-4443-944c-b2a2b15a926c" providerId="AD" clId="Web-{EB21B816-FA41-5B6A-CEBE-4C060CDCB5F5}" dt="2024-07-19T16:28:12.856" v="371"/>
              <pc2:cmMkLst xmlns:pc2="http://schemas.microsoft.com/office/powerpoint/2019/9/main/command">
                <pc:docMk/>
                <pc:sldMk cId="535535710" sldId="344"/>
                <pc2:cmMk id="{F5773163-CE14-46A8-9BF8-A2943B2B71D4}"/>
              </pc2:cmMkLst>
              <pc226:cmRplyChg chg="add">
                <pc226:chgData name="Kendall, Eugenia [HHS]" userId="S::eugenia.kendall@hhs.iowa.gov::14ca1319-0c02-4443-944c-b2a2b15a926c" providerId="AD" clId="Web-{EB21B816-FA41-5B6A-CEBE-4C060CDCB5F5}" dt="2024-07-19T16:28:12.856" v="371"/>
                <pc2:cmRplyMkLst xmlns:pc2="http://schemas.microsoft.com/office/powerpoint/2019/9/main/command">
                  <pc:docMk/>
                  <pc:sldMk cId="535535710" sldId="344"/>
                  <pc2:cmMk id="{F5773163-CE14-46A8-9BF8-A2943B2B71D4}"/>
                  <pc2:cmRplyMk id="{EDC15180-57DA-4AB2-B029-236C055E7062}"/>
                </pc2:cmRplyMkLst>
              </pc226:cmRplyChg>
            </pc226:cmChg>
          </p:ext>
        </pc:extLst>
      </pc:sldChg>
      <pc:sldChg chg="modSp">
        <pc:chgData name="Kendall, Eugenia [HHS]" userId="S::eugenia.kendall@hhs.iowa.gov::14ca1319-0c02-4443-944c-b2a2b15a926c" providerId="AD" clId="Web-{EB21B816-FA41-5B6A-CEBE-4C060CDCB5F5}" dt="2024-07-19T15:12:35.707" v="21" actId="20577"/>
        <pc:sldMkLst>
          <pc:docMk/>
          <pc:sldMk cId="2472020873" sldId="363"/>
        </pc:sldMkLst>
        <pc:spChg chg="mod">
          <ac:chgData name="Kendall, Eugenia [HHS]" userId="S::eugenia.kendall@hhs.iowa.gov::14ca1319-0c02-4443-944c-b2a2b15a926c" providerId="AD" clId="Web-{EB21B816-FA41-5B6A-CEBE-4C060CDCB5F5}" dt="2024-07-19T15:12:35.707" v="21" actId="20577"/>
          <ac:spMkLst>
            <pc:docMk/>
            <pc:sldMk cId="2472020873" sldId="363"/>
            <ac:spMk id="4" creationId="{A68E878B-A2EE-4D02-AD06-2E417FF296B3}"/>
          </ac:spMkLst>
        </pc:spChg>
      </pc:sldChg>
      <pc:sldChg chg="modSp">
        <pc:chgData name="Kendall, Eugenia [HHS]" userId="S::eugenia.kendall@hhs.iowa.gov::14ca1319-0c02-4443-944c-b2a2b15a926c" providerId="AD" clId="Web-{EB21B816-FA41-5B6A-CEBE-4C060CDCB5F5}" dt="2024-07-19T16:26:56.232" v="370" actId="20577"/>
        <pc:sldMkLst>
          <pc:docMk/>
          <pc:sldMk cId="3955790381" sldId="396"/>
        </pc:sldMkLst>
        <pc:graphicFrameChg chg="mod modGraphic">
          <ac:chgData name="Kendall, Eugenia [HHS]" userId="S::eugenia.kendall@hhs.iowa.gov::14ca1319-0c02-4443-944c-b2a2b15a926c" providerId="AD" clId="Web-{EB21B816-FA41-5B6A-CEBE-4C060CDCB5F5}" dt="2024-07-19T16:26:56.232" v="370" actId="20577"/>
          <ac:graphicFrameMkLst>
            <pc:docMk/>
            <pc:sldMk cId="3955790381" sldId="396"/>
            <ac:graphicFrameMk id="6" creationId="{BFEE8997-964D-0CAA-00BB-2BE2C0B9E6EB}"/>
          </ac:graphicFrameMkLst>
        </pc:graphicFrameChg>
      </pc:sldChg>
    </pc:docChg>
  </pc:docChgLst>
  <pc:docChgLst>
    <pc:chgData name="Jennie Costilow" userId="f33b1338-2070-4b65-b045-7aaa120f67bf" providerId="ADAL" clId="{85F3207C-D847-4A0D-8962-92C3EA602E87}"/>
    <pc:docChg chg="modSld">
      <pc:chgData name="Jennie Costilow" userId="f33b1338-2070-4b65-b045-7aaa120f67bf" providerId="ADAL" clId="{85F3207C-D847-4A0D-8962-92C3EA602E87}" dt="2024-07-09T19:14:21.527" v="74" actId="20577"/>
      <pc:docMkLst>
        <pc:docMk/>
      </pc:docMkLst>
      <pc:sldChg chg="addCm">
        <pc:chgData name="Jennie Costilow" userId="f33b1338-2070-4b65-b045-7aaa120f67bf" providerId="ADAL" clId="{85F3207C-D847-4A0D-8962-92C3EA602E87}" dt="2024-07-09T19:09:42.630" v="0"/>
        <pc:sldMkLst>
          <pc:docMk/>
          <pc:sldMk cId="535535710" sldId="344"/>
        </pc:sldMkLst>
        <pc:extLst>
          <p:ext xmlns:p="http://schemas.openxmlformats.org/presentationml/2006/main" uri="{D6D511B9-2390-475A-947B-AFAB55BFBCF1}">
            <pc226:cmChg xmlns:pc226="http://schemas.microsoft.com/office/powerpoint/2022/06/main/command" chg="add">
              <pc226:chgData name="Jennie Costilow" userId="f33b1338-2070-4b65-b045-7aaa120f67bf" providerId="ADAL" clId="{85F3207C-D847-4A0D-8962-92C3EA602E87}" dt="2024-07-09T19:09:42.630" v="0"/>
              <pc2:cmMkLst xmlns:pc2="http://schemas.microsoft.com/office/powerpoint/2019/9/main/command">
                <pc:docMk/>
                <pc:sldMk cId="535535710" sldId="344"/>
                <pc2:cmMk id="{F5773163-CE14-46A8-9BF8-A2943B2B71D4}"/>
              </pc2:cmMkLst>
            </pc226:cmChg>
          </p:ext>
        </pc:extLst>
      </pc:sldChg>
      <pc:sldChg chg="addCm">
        <pc:chgData name="Jennie Costilow" userId="f33b1338-2070-4b65-b045-7aaa120f67bf" providerId="ADAL" clId="{85F3207C-D847-4A0D-8962-92C3EA602E87}" dt="2024-07-09T19:10:35.683" v="1"/>
        <pc:sldMkLst>
          <pc:docMk/>
          <pc:sldMk cId="4042936570" sldId="357"/>
        </pc:sldMkLst>
        <pc:extLst>
          <p:ext xmlns:p="http://schemas.openxmlformats.org/presentationml/2006/main" uri="{D6D511B9-2390-475A-947B-AFAB55BFBCF1}">
            <pc226:cmChg xmlns:pc226="http://schemas.microsoft.com/office/powerpoint/2022/06/main/command" chg="add">
              <pc226:chgData name="Jennie Costilow" userId="f33b1338-2070-4b65-b045-7aaa120f67bf" providerId="ADAL" clId="{85F3207C-D847-4A0D-8962-92C3EA602E87}" dt="2024-07-09T19:10:35.683" v="1"/>
              <pc2:cmMkLst xmlns:pc2="http://schemas.microsoft.com/office/powerpoint/2019/9/main/command">
                <pc:docMk/>
                <pc:sldMk cId="4042936570" sldId="357"/>
                <pc2:cmMk id="{5BAE9EED-AA17-49A3-BB2A-AD40C4B481F0}"/>
              </pc2:cmMkLst>
            </pc226:cmChg>
          </p:ext>
        </pc:extLst>
      </pc:sldChg>
      <pc:sldChg chg="modSp">
        <pc:chgData name="Jennie Costilow" userId="f33b1338-2070-4b65-b045-7aaa120f67bf" providerId="ADAL" clId="{85F3207C-D847-4A0D-8962-92C3EA602E87}" dt="2024-07-09T19:10:57.225" v="2" actId="20577"/>
        <pc:sldMkLst>
          <pc:docMk/>
          <pc:sldMk cId="3102641912" sldId="394"/>
        </pc:sldMkLst>
        <pc:graphicFrameChg chg="mod">
          <ac:chgData name="Jennie Costilow" userId="f33b1338-2070-4b65-b045-7aaa120f67bf" providerId="ADAL" clId="{85F3207C-D847-4A0D-8962-92C3EA602E87}" dt="2024-07-09T19:10:57.225" v="2" actId="20577"/>
          <ac:graphicFrameMkLst>
            <pc:docMk/>
            <pc:sldMk cId="3102641912" sldId="394"/>
            <ac:graphicFrameMk id="8" creationId="{E74D614E-29FA-97ED-BD76-F5257B5FEB9E}"/>
          </ac:graphicFrameMkLst>
        </pc:graphicFrameChg>
      </pc:sldChg>
      <pc:sldChg chg="modSp mod">
        <pc:chgData name="Jennie Costilow" userId="f33b1338-2070-4b65-b045-7aaa120f67bf" providerId="ADAL" clId="{85F3207C-D847-4A0D-8962-92C3EA602E87}" dt="2024-07-09T19:14:21.527" v="74" actId="20577"/>
        <pc:sldMkLst>
          <pc:docMk/>
          <pc:sldMk cId="3849849571" sldId="395"/>
        </pc:sldMkLst>
        <pc:spChg chg="mod">
          <ac:chgData name="Jennie Costilow" userId="f33b1338-2070-4b65-b045-7aaa120f67bf" providerId="ADAL" clId="{85F3207C-D847-4A0D-8962-92C3EA602E87}" dt="2024-07-09T19:14:21.527" v="74" actId="20577"/>
          <ac:spMkLst>
            <pc:docMk/>
            <pc:sldMk cId="3849849571" sldId="395"/>
            <ac:spMk id="3" creationId="{B0A1A60C-5864-DC0A-1CA5-408B7A7D06BC}"/>
          </ac:spMkLst>
        </pc:spChg>
      </pc:sldChg>
      <pc:sldChg chg="modSp mod">
        <pc:chgData name="Jennie Costilow" userId="f33b1338-2070-4b65-b045-7aaa120f67bf" providerId="ADAL" clId="{85F3207C-D847-4A0D-8962-92C3EA602E87}" dt="2024-07-09T19:13:11.147" v="68" actId="20577"/>
        <pc:sldMkLst>
          <pc:docMk/>
          <pc:sldMk cId="3225673013" sldId="431"/>
        </pc:sldMkLst>
        <pc:spChg chg="mod">
          <ac:chgData name="Jennie Costilow" userId="f33b1338-2070-4b65-b045-7aaa120f67bf" providerId="ADAL" clId="{85F3207C-D847-4A0D-8962-92C3EA602E87}" dt="2024-07-09T19:13:11.147" v="68" actId="20577"/>
          <ac:spMkLst>
            <pc:docMk/>
            <pc:sldMk cId="3225673013" sldId="431"/>
            <ac:spMk id="3" creationId="{B0A1A60C-5864-DC0A-1CA5-408B7A7D06BC}"/>
          </ac:spMkLst>
        </pc:spChg>
      </pc:sldChg>
    </pc:docChg>
  </pc:docChgLst>
  <pc:docChgLst>
    <pc:chgData name="Eppens, Emily [HHS]" userId="22e89cbb-f769-4a4a-b234-4bc7348040fb" providerId="ADAL" clId="{4BD3E03A-CD8F-4AA8-990A-6093D1A92BAB}"/>
    <pc:docChg chg="undo custSel modSld">
      <pc:chgData name="Eppens, Emily [HHS]" userId="22e89cbb-f769-4a4a-b234-4bc7348040fb" providerId="ADAL" clId="{4BD3E03A-CD8F-4AA8-990A-6093D1A92BAB}" dt="2024-07-15T16:26:37.586" v="256" actId="207"/>
      <pc:docMkLst>
        <pc:docMk/>
      </pc:docMkLst>
      <pc:sldChg chg="modSp mod">
        <pc:chgData name="Eppens, Emily [HHS]" userId="22e89cbb-f769-4a4a-b234-4bc7348040fb" providerId="ADAL" clId="{4BD3E03A-CD8F-4AA8-990A-6093D1A92BAB}" dt="2024-07-15T15:10:39.979" v="0" actId="1076"/>
        <pc:sldMkLst>
          <pc:docMk/>
          <pc:sldMk cId="1823641462" sldId="284"/>
        </pc:sldMkLst>
        <pc:spChg chg="mod">
          <ac:chgData name="Eppens, Emily [HHS]" userId="22e89cbb-f769-4a4a-b234-4bc7348040fb" providerId="ADAL" clId="{4BD3E03A-CD8F-4AA8-990A-6093D1A92BAB}" dt="2024-07-15T15:10:39.979" v="0" actId="1076"/>
          <ac:spMkLst>
            <pc:docMk/>
            <pc:sldMk cId="1823641462" sldId="284"/>
            <ac:spMk id="18" creationId="{F9C76716-185C-FFB9-34B9-657D8CCBC6EB}"/>
          </ac:spMkLst>
        </pc:spChg>
        <pc:spChg chg="mod">
          <ac:chgData name="Eppens, Emily [HHS]" userId="22e89cbb-f769-4a4a-b234-4bc7348040fb" providerId="ADAL" clId="{4BD3E03A-CD8F-4AA8-990A-6093D1A92BAB}" dt="2024-07-15T15:10:39.979" v="0" actId="1076"/>
          <ac:spMkLst>
            <pc:docMk/>
            <pc:sldMk cId="1823641462" sldId="284"/>
            <ac:spMk id="19" creationId="{334183B0-19AD-ADB4-3177-E8742F568229}"/>
          </ac:spMkLst>
        </pc:spChg>
        <pc:spChg chg="mod">
          <ac:chgData name="Eppens, Emily [HHS]" userId="22e89cbb-f769-4a4a-b234-4bc7348040fb" providerId="ADAL" clId="{4BD3E03A-CD8F-4AA8-990A-6093D1A92BAB}" dt="2024-07-15T15:10:39.979" v="0" actId="1076"/>
          <ac:spMkLst>
            <pc:docMk/>
            <pc:sldMk cId="1823641462" sldId="284"/>
            <ac:spMk id="22" creationId="{143E72F2-DDD5-0E7D-6659-7C353647F811}"/>
          </ac:spMkLst>
        </pc:spChg>
        <pc:spChg chg="mod">
          <ac:chgData name="Eppens, Emily [HHS]" userId="22e89cbb-f769-4a4a-b234-4bc7348040fb" providerId="ADAL" clId="{4BD3E03A-CD8F-4AA8-990A-6093D1A92BAB}" dt="2024-07-15T15:10:39.979" v="0" actId="1076"/>
          <ac:spMkLst>
            <pc:docMk/>
            <pc:sldMk cId="1823641462" sldId="284"/>
            <ac:spMk id="23" creationId="{168D2995-9D3E-1E86-699E-067FDC6ED2C6}"/>
          </ac:spMkLst>
        </pc:spChg>
        <pc:spChg chg="mod">
          <ac:chgData name="Eppens, Emily [HHS]" userId="22e89cbb-f769-4a4a-b234-4bc7348040fb" providerId="ADAL" clId="{4BD3E03A-CD8F-4AA8-990A-6093D1A92BAB}" dt="2024-07-15T15:10:39.979" v="0" actId="1076"/>
          <ac:spMkLst>
            <pc:docMk/>
            <pc:sldMk cId="1823641462" sldId="284"/>
            <ac:spMk id="26" creationId="{8DC88D48-7B7D-C678-2FB5-D1D5C70A74C9}"/>
          </ac:spMkLst>
        </pc:spChg>
        <pc:spChg chg="mod">
          <ac:chgData name="Eppens, Emily [HHS]" userId="22e89cbb-f769-4a4a-b234-4bc7348040fb" providerId="ADAL" clId="{4BD3E03A-CD8F-4AA8-990A-6093D1A92BAB}" dt="2024-07-15T15:10:39.979" v="0" actId="1076"/>
          <ac:spMkLst>
            <pc:docMk/>
            <pc:sldMk cId="1823641462" sldId="284"/>
            <ac:spMk id="27" creationId="{19D4BA6F-6ED0-FA62-9DDC-AFC55BD2ED3F}"/>
          </ac:spMkLst>
        </pc:spChg>
        <pc:spChg chg="mod">
          <ac:chgData name="Eppens, Emily [HHS]" userId="22e89cbb-f769-4a4a-b234-4bc7348040fb" providerId="ADAL" clId="{4BD3E03A-CD8F-4AA8-990A-6093D1A92BAB}" dt="2024-07-15T15:10:39.979" v="0" actId="1076"/>
          <ac:spMkLst>
            <pc:docMk/>
            <pc:sldMk cId="1823641462" sldId="284"/>
            <ac:spMk id="28" creationId="{0FFC1CFD-DBBC-4BBA-C545-9EA12057726B}"/>
          </ac:spMkLst>
        </pc:spChg>
        <pc:spChg chg="mod">
          <ac:chgData name="Eppens, Emily [HHS]" userId="22e89cbb-f769-4a4a-b234-4bc7348040fb" providerId="ADAL" clId="{4BD3E03A-CD8F-4AA8-990A-6093D1A92BAB}" dt="2024-07-15T15:10:39.979" v="0" actId="1076"/>
          <ac:spMkLst>
            <pc:docMk/>
            <pc:sldMk cId="1823641462" sldId="284"/>
            <ac:spMk id="29" creationId="{B2BFE258-275A-E892-A9D7-E9372F5F3885}"/>
          </ac:spMkLst>
        </pc:spChg>
        <pc:picChg chg="mod">
          <ac:chgData name="Eppens, Emily [HHS]" userId="22e89cbb-f769-4a4a-b234-4bc7348040fb" providerId="ADAL" clId="{4BD3E03A-CD8F-4AA8-990A-6093D1A92BAB}" dt="2024-07-15T15:10:39.979" v="0" actId="1076"/>
          <ac:picMkLst>
            <pc:docMk/>
            <pc:sldMk cId="1823641462" sldId="284"/>
            <ac:picMk id="15" creationId="{4C5924ED-3B0A-066E-8601-9D1E7D60A4CF}"/>
          </ac:picMkLst>
        </pc:picChg>
        <pc:picChg chg="mod">
          <ac:chgData name="Eppens, Emily [HHS]" userId="22e89cbb-f769-4a4a-b234-4bc7348040fb" providerId="ADAL" clId="{4BD3E03A-CD8F-4AA8-990A-6093D1A92BAB}" dt="2024-07-15T15:10:39.979" v="0" actId="1076"/>
          <ac:picMkLst>
            <pc:docMk/>
            <pc:sldMk cId="1823641462" sldId="284"/>
            <ac:picMk id="21" creationId="{F8BA0CF2-30E8-A2A3-E26C-A564575144F6}"/>
          </ac:picMkLst>
        </pc:picChg>
        <pc:picChg chg="mod">
          <ac:chgData name="Eppens, Emily [HHS]" userId="22e89cbb-f769-4a4a-b234-4bc7348040fb" providerId="ADAL" clId="{4BD3E03A-CD8F-4AA8-990A-6093D1A92BAB}" dt="2024-07-15T15:10:39.979" v="0" actId="1076"/>
          <ac:picMkLst>
            <pc:docMk/>
            <pc:sldMk cId="1823641462" sldId="284"/>
            <ac:picMk id="25" creationId="{4CF2E6A5-7655-482B-1F01-D158E43C60D6}"/>
          </ac:picMkLst>
        </pc:picChg>
        <pc:inkChg chg="mod">
          <ac:chgData name="Eppens, Emily [HHS]" userId="22e89cbb-f769-4a4a-b234-4bc7348040fb" providerId="ADAL" clId="{4BD3E03A-CD8F-4AA8-990A-6093D1A92BAB}" dt="2024-07-15T15:10:39.979" v="0" actId="1076"/>
          <ac:inkMkLst>
            <pc:docMk/>
            <pc:sldMk cId="1823641462" sldId="284"/>
            <ac:inkMk id="12" creationId="{5E59BE89-1A9C-7593-B4DC-8B13421976CB}"/>
          </ac:inkMkLst>
        </pc:inkChg>
        <pc:inkChg chg="mod">
          <ac:chgData name="Eppens, Emily [HHS]" userId="22e89cbb-f769-4a4a-b234-4bc7348040fb" providerId="ADAL" clId="{4BD3E03A-CD8F-4AA8-990A-6093D1A92BAB}" dt="2024-07-15T15:10:39.979" v="0" actId="1076"/>
          <ac:inkMkLst>
            <pc:docMk/>
            <pc:sldMk cId="1823641462" sldId="284"/>
            <ac:inkMk id="16" creationId="{F8535A71-5F64-75A5-8A7B-30523BFE0D01}"/>
          </ac:inkMkLst>
        </pc:inkChg>
      </pc:sldChg>
      <pc:sldChg chg="modSp">
        <pc:chgData name="Eppens, Emily [HHS]" userId="22e89cbb-f769-4a4a-b234-4bc7348040fb" providerId="ADAL" clId="{4BD3E03A-CD8F-4AA8-990A-6093D1A92BAB}" dt="2024-07-15T15:14:24.205" v="25" actId="207"/>
        <pc:sldMkLst>
          <pc:docMk/>
          <pc:sldMk cId="535535710" sldId="344"/>
        </pc:sldMkLst>
        <pc:graphicFrameChg chg="mod">
          <ac:chgData name="Eppens, Emily [HHS]" userId="22e89cbb-f769-4a4a-b234-4bc7348040fb" providerId="ADAL" clId="{4BD3E03A-CD8F-4AA8-990A-6093D1A92BAB}" dt="2024-07-15T15:14:24.205" v="25" actId="207"/>
          <ac:graphicFrameMkLst>
            <pc:docMk/>
            <pc:sldMk cId="535535710" sldId="344"/>
            <ac:graphicFrameMk id="34" creationId="{470B170E-C74E-969B-FCEA-D203251EBE3F}"/>
          </ac:graphicFrameMkLst>
        </pc:graphicFrameChg>
      </pc:sldChg>
      <pc:sldChg chg="addSp modSp mod">
        <pc:chgData name="Eppens, Emily [HHS]" userId="22e89cbb-f769-4a4a-b234-4bc7348040fb" providerId="ADAL" clId="{4BD3E03A-CD8F-4AA8-990A-6093D1A92BAB}" dt="2024-07-15T16:21:12.207" v="217" actId="1076"/>
        <pc:sldMkLst>
          <pc:docMk/>
          <pc:sldMk cId="4042936570" sldId="357"/>
        </pc:sldMkLst>
        <pc:spChg chg="mod">
          <ac:chgData name="Eppens, Emily [HHS]" userId="22e89cbb-f769-4a4a-b234-4bc7348040fb" providerId="ADAL" clId="{4BD3E03A-CD8F-4AA8-990A-6093D1A92BAB}" dt="2024-07-15T16:21:12.207" v="217" actId="1076"/>
          <ac:spMkLst>
            <pc:docMk/>
            <pc:sldMk cId="4042936570" sldId="357"/>
            <ac:spMk id="2" creationId="{087CD35A-597B-CCA7-1208-788F993C585E}"/>
          </ac:spMkLst>
        </pc:spChg>
        <pc:picChg chg="add mod">
          <ac:chgData name="Eppens, Emily [HHS]" userId="22e89cbb-f769-4a4a-b234-4bc7348040fb" providerId="ADAL" clId="{4BD3E03A-CD8F-4AA8-990A-6093D1A92BAB}" dt="2024-07-15T16:21:07.380" v="215" actId="207"/>
          <ac:picMkLst>
            <pc:docMk/>
            <pc:sldMk cId="4042936570" sldId="357"/>
            <ac:picMk id="5" creationId="{B0363022-9E07-0FEB-8C13-415338DAC176}"/>
          </ac:picMkLst>
        </pc:picChg>
      </pc:sldChg>
      <pc:sldChg chg="modSp">
        <pc:chgData name="Eppens, Emily [HHS]" userId="22e89cbb-f769-4a4a-b234-4bc7348040fb" providerId="ADAL" clId="{4BD3E03A-CD8F-4AA8-990A-6093D1A92BAB}" dt="2024-07-15T15:11:05.260" v="1" actId="207"/>
        <pc:sldMkLst>
          <pc:docMk/>
          <pc:sldMk cId="1556883690" sldId="361"/>
        </pc:sldMkLst>
        <pc:graphicFrameChg chg="mod">
          <ac:chgData name="Eppens, Emily [HHS]" userId="22e89cbb-f769-4a4a-b234-4bc7348040fb" providerId="ADAL" clId="{4BD3E03A-CD8F-4AA8-990A-6093D1A92BAB}" dt="2024-07-15T15:11:05.260" v="1" actId="207"/>
          <ac:graphicFrameMkLst>
            <pc:docMk/>
            <pc:sldMk cId="1556883690" sldId="361"/>
            <ac:graphicFrameMk id="7" creationId="{D99A8E91-40F8-107A-AAA5-56F4F13A98AC}"/>
          </ac:graphicFrameMkLst>
        </pc:graphicFrameChg>
      </pc:sldChg>
      <pc:sldChg chg="addSp modSp mod">
        <pc:chgData name="Eppens, Emily [HHS]" userId="22e89cbb-f769-4a4a-b234-4bc7348040fb" providerId="ADAL" clId="{4BD3E03A-CD8F-4AA8-990A-6093D1A92BAB}" dt="2024-07-15T15:14:08.473" v="24" actId="1076"/>
        <pc:sldMkLst>
          <pc:docMk/>
          <pc:sldMk cId="790686712" sldId="362"/>
        </pc:sldMkLst>
        <pc:spChg chg="mod">
          <ac:chgData name="Eppens, Emily [HHS]" userId="22e89cbb-f769-4a4a-b234-4bc7348040fb" providerId="ADAL" clId="{4BD3E03A-CD8F-4AA8-990A-6093D1A92BAB}" dt="2024-07-15T15:14:03.222" v="22" actId="1076"/>
          <ac:spMkLst>
            <pc:docMk/>
            <pc:sldMk cId="790686712" sldId="362"/>
            <ac:spMk id="2" creationId="{08AD5401-3AB1-E2EE-85D1-0FD7B4C5866C}"/>
          </ac:spMkLst>
        </pc:spChg>
        <pc:picChg chg="add mod">
          <ac:chgData name="Eppens, Emily [HHS]" userId="22e89cbb-f769-4a4a-b234-4bc7348040fb" providerId="ADAL" clId="{4BD3E03A-CD8F-4AA8-990A-6093D1A92BAB}" dt="2024-07-15T15:14:08.473" v="24" actId="1076"/>
          <ac:picMkLst>
            <pc:docMk/>
            <pc:sldMk cId="790686712" sldId="362"/>
            <ac:picMk id="5" creationId="{051EF3C8-0371-C9A2-DE78-FCF1A2CE8BB6}"/>
          </ac:picMkLst>
        </pc:picChg>
      </pc:sldChg>
      <pc:sldChg chg="addSp modSp mod">
        <pc:chgData name="Eppens, Emily [HHS]" userId="22e89cbb-f769-4a4a-b234-4bc7348040fb" providerId="ADAL" clId="{4BD3E03A-CD8F-4AA8-990A-6093D1A92BAB}" dt="2024-07-15T15:13:31.908" v="14" actId="1076"/>
        <pc:sldMkLst>
          <pc:docMk/>
          <pc:sldMk cId="2875805169" sldId="364"/>
        </pc:sldMkLst>
        <pc:spChg chg="mod">
          <ac:chgData name="Eppens, Emily [HHS]" userId="22e89cbb-f769-4a4a-b234-4bc7348040fb" providerId="ADAL" clId="{4BD3E03A-CD8F-4AA8-990A-6093D1A92BAB}" dt="2024-07-15T15:13:30.356" v="13" actId="1076"/>
          <ac:spMkLst>
            <pc:docMk/>
            <pc:sldMk cId="2875805169" sldId="364"/>
            <ac:spMk id="2" creationId="{08AD5401-3AB1-E2EE-85D1-0FD7B4C5866C}"/>
          </ac:spMkLst>
        </pc:spChg>
        <pc:picChg chg="add mod">
          <ac:chgData name="Eppens, Emily [HHS]" userId="22e89cbb-f769-4a4a-b234-4bc7348040fb" providerId="ADAL" clId="{4BD3E03A-CD8F-4AA8-990A-6093D1A92BAB}" dt="2024-07-15T15:13:31.908" v="14" actId="1076"/>
          <ac:picMkLst>
            <pc:docMk/>
            <pc:sldMk cId="2875805169" sldId="364"/>
            <ac:picMk id="5" creationId="{1D2E2E2B-09C6-25E5-7B1F-C63422665660}"/>
          </ac:picMkLst>
        </pc:picChg>
      </pc:sldChg>
      <pc:sldChg chg="modSp mod">
        <pc:chgData name="Eppens, Emily [HHS]" userId="22e89cbb-f769-4a4a-b234-4bc7348040fb" providerId="ADAL" clId="{4BD3E03A-CD8F-4AA8-990A-6093D1A92BAB}" dt="2024-07-15T16:23:44.645" v="236" actId="122"/>
        <pc:sldMkLst>
          <pc:docMk/>
          <pc:sldMk cId="3516796561" sldId="368"/>
        </pc:sldMkLst>
        <pc:spChg chg="mod">
          <ac:chgData name="Eppens, Emily [HHS]" userId="22e89cbb-f769-4a4a-b234-4bc7348040fb" providerId="ADAL" clId="{4BD3E03A-CD8F-4AA8-990A-6093D1A92BAB}" dt="2024-07-15T16:23:44.645" v="236" actId="122"/>
          <ac:spMkLst>
            <pc:docMk/>
            <pc:sldMk cId="3516796561" sldId="368"/>
            <ac:spMk id="5" creationId="{CC8B1799-B4EC-086F-749D-F39632A5CF58}"/>
          </ac:spMkLst>
        </pc:spChg>
      </pc:sldChg>
      <pc:sldChg chg="addSp delSp modSp mod setBg">
        <pc:chgData name="Eppens, Emily [HHS]" userId="22e89cbb-f769-4a4a-b234-4bc7348040fb" providerId="ADAL" clId="{4BD3E03A-CD8F-4AA8-990A-6093D1A92BAB}" dt="2024-07-15T16:24:33.639" v="240" actId="170"/>
        <pc:sldMkLst>
          <pc:docMk/>
          <pc:sldMk cId="3849849571" sldId="395"/>
        </pc:sldMkLst>
        <pc:spChg chg="mod">
          <ac:chgData name="Eppens, Emily [HHS]" userId="22e89cbb-f769-4a4a-b234-4bc7348040fb" providerId="ADAL" clId="{4BD3E03A-CD8F-4AA8-990A-6093D1A92BAB}" dt="2024-07-15T16:24:22.807" v="237" actId="26606"/>
          <ac:spMkLst>
            <pc:docMk/>
            <pc:sldMk cId="3849849571" sldId="395"/>
            <ac:spMk id="2" creationId="{B1EFB2DA-8DA6-A4E4-3C36-B23E9D60B536}"/>
          </ac:spMkLst>
        </pc:spChg>
        <pc:spChg chg="del">
          <ac:chgData name="Eppens, Emily [HHS]" userId="22e89cbb-f769-4a4a-b234-4bc7348040fb" providerId="ADAL" clId="{4BD3E03A-CD8F-4AA8-990A-6093D1A92BAB}" dt="2024-07-15T16:24:22.807" v="237" actId="26606"/>
          <ac:spMkLst>
            <pc:docMk/>
            <pc:sldMk cId="3849849571" sldId="395"/>
            <ac:spMk id="3" creationId="{B0A1A60C-5864-DC0A-1CA5-408B7A7D06BC}"/>
          </ac:spMkLst>
        </pc:spChg>
        <pc:spChg chg="add ord">
          <ac:chgData name="Eppens, Emily [HHS]" userId="22e89cbb-f769-4a4a-b234-4bc7348040fb" providerId="ADAL" clId="{4BD3E03A-CD8F-4AA8-990A-6093D1A92BAB}" dt="2024-07-15T16:24:33.639" v="240" actId="170"/>
          <ac:spMkLst>
            <pc:docMk/>
            <pc:sldMk cId="3849849571" sldId="395"/>
            <ac:spMk id="4" creationId="{418D24AE-1086-6CA9-C684-965CE97FAA36}"/>
          </ac:spMkLst>
        </pc:spChg>
        <pc:spChg chg="add">
          <ac:chgData name="Eppens, Emily [HHS]" userId="22e89cbb-f769-4a4a-b234-4bc7348040fb" providerId="ADAL" clId="{4BD3E03A-CD8F-4AA8-990A-6093D1A92BAB}" dt="2024-07-15T16:24:22.807" v="237" actId="26606"/>
          <ac:spMkLst>
            <pc:docMk/>
            <pc:sldMk cId="3849849571" sldId="395"/>
            <ac:spMk id="9" creationId="{AE2B703B-46F9-481A-A605-82E2A828C4FA}"/>
          </ac:spMkLst>
        </pc:spChg>
        <pc:spChg chg="add">
          <ac:chgData name="Eppens, Emily [HHS]" userId="22e89cbb-f769-4a4a-b234-4bc7348040fb" providerId="ADAL" clId="{4BD3E03A-CD8F-4AA8-990A-6093D1A92BAB}" dt="2024-07-15T16:24:22.807" v="237" actId="26606"/>
          <ac:spMkLst>
            <pc:docMk/>
            <pc:sldMk cId="3849849571" sldId="395"/>
            <ac:spMk id="11" creationId="{F13BE4D7-0C3D-4906-B230-A1C5B4665CCF}"/>
          </ac:spMkLst>
        </pc:spChg>
        <pc:graphicFrameChg chg="add">
          <ac:chgData name="Eppens, Emily [HHS]" userId="22e89cbb-f769-4a4a-b234-4bc7348040fb" providerId="ADAL" clId="{4BD3E03A-CD8F-4AA8-990A-6093D1A92BAB}" dt="2024-07-15T16:24:22.807" v="237" actId="26606"/>
          <ac:graphicFrameMkLst>
            <pc:docMk/>
            <pc:sldMk cId="3849849571" sldId="395"/>
            <ac:graphicFrameMk id="5" creationId="{B256A6B5-C973-02E9-561D-4EDCAF279023}"/>
          </ac:graphicFrameMkLst>
        </pc:graphicFrameChg>
      </pc:sldChg>
      <pc:sldChg chg="addSp modSp mod">
        <pc:chgData name="Eppens, Emily [HHS]" userId="22e89cbb-f769-4a4a-b234-4bc7348040fb" providerId="ADAL" clId="{4BD3E03A-CD8F-4AA8-990A-6093D1A92BAB}" dt="2024-07-15T16:20:42.733" v="211" actId="1076"/>
        <pc:sldMkLst>
          <pc:docMk/>
          <pc:sldMk cId="3018448320" sldId="397"/>
        </pc:sldMkLst>
        <pc:spChg chg="mod">
          <ac:chgData name="Eppens, Emily [HHS]" userId="22e89cbb-f769-4a4a-b234-4bc7348040fb" providerId="ADAL" clId="{4BD3E03A-CD8F-4AA8-990A-6093D1A92BAB}" dt="2024-07-15T16:20:42.733" v="211" actId="1076"/>
          <ac:spMkLst>
            <pc:docMk/>
            <pc:sldMk cId="3018448320" sldId="397"/>
            <ac:spMk id="2" creationId="{08AD5401-3AB1-E2EE-85D1-0FD7B4C5866C}"/>
          </ac:spMkLst>
        </pc:spChg>
        <pc:picChg chg="add mod">
          <ac:chgData name="Eppens, Emily [HHS]" userId="22e89cbb-f769-4a4a-b234-4bc7348040fb" providerId="ADAL" clId="{4BD3E03A-CD8F-4AA8-990A-6093D1A92BAB}" dt="2024-07-15T16:20:36.299" v="209" actId="1076"/>
          <ac:picMkLst>
            <pc:docMk/>
            <pc:sldMk cId="3018448320" sldId="397"/>
            <ac:picMk id="5" creationId="{778A34DC-A8C7-4554-023B-70E2A144FB21}"/>
          </ac:picMkLst>
        </pc:picChg>
      </pc:sldChg>
      <pc:sldChg chg="addSp delSp modSp mod">
        <pc:chgData name="Eppens, Emily [HHS]" userId="22e89cbb-f769-4a4a-b234-4bc7348040fb" providerId="ADAL" clId="{4BD3E03A-CD8F-4AA8-990A-6093D1A92BAB}" dt="2024-07-15T16:13:16.410" v="175" actId="21"/>
        <pc:sldMkLst>
          <pc:docMk/>
          <pc:sldMk cId="1780247920" sldId="400"/>
        </pc:sldMkLst>
        <pc:spChg chg="del mod">
          <ac:chgData name="Eppens, Emily [HHS]" userId="22e89cbb-f769-4a4a-b234-4bc7348040fb" providerId="ADAL" clId="{4BD3E03A-CD8F-4AA8-990A-6093D1A92BAB}" dt="2024-07-15T15:58:19.866" v="163" actId="478"/>
          <ac:spMkLst>
            <pc:docMk/>
            <pc:sldMk cId="1780247920" sldId="400"/>
            <ac:spMk id="2" creationId="{5C533196-5358-7EDE-A16E-F588A62AC273}"/>
          </ac:spMkLst>
        </pc:spChg>
        <pc:spChg chg="add del mod">
          <ac:chgData name="Eppens, Emily [HHS]" userId="22e89cbb-f769-4a4a-b234-4bc7348040fb" providerId="ADAL" clId="{4BD3E03A-CD8F-4AA8-990A-6093D1A92BAB}" dt="2024-07-15T16:13:16.410" v="175" actId="21"/>
          <ac:spMkLst>
            <pc:docMk/>
            <pc:sldMk cId="1780247920" sldId="400"/>
            <ac:spMk id="3" creationId="{7A5E5432-0CD5-E792-9644-328F5DCCF3D6}"/>
          </ac:spMkLst>
        </pc:spChg>
        <pc:graphicFrameChg chg="mod modGraphic">
          <ac:chgData name="Eppens, Emily [HHS]" userId="22e89cbb-f769-4a4a-b234-4bc7348040fb" providerId="ADAL" clId="{4BD3E03A-CD8F-4AA8-990A-6093D1A92BAB}" dt="2024-07-15T16:12:59.530" v="171" actId="1076"/>
          <ac:graphicFrameMkLst>
            <pc:docMk/>
            <pc:sldMk cId="1780247920" sldId="400"/>
            <ac:graphicFrameMk id="7" creationId="{DDA925EB-B1B8-297E-5045-26EE60562F46}"/>
          </ac:graphicFrameMkLst>
        </pc:graphicFrameChg>
      </pc:sldChg>
      <pc:sldChg chg="addSp modSp mod setBg">
        <pc:chgData name="Eppens, Emily [HHS]" userId="22e89cbb-f769-4a4a-b234-4bc7348040fb" providerId="ADAL" clId="{4BD3E03A-CD8F-4AA8-990A-6093D1A92BAB}" dt="2024-07-15T15:57:00.809" v="149" actId="14100"/>
        <pc:sldMkLst>
          <pc:docMk/>
          <pc:sldMk cId="1751480385" sldId="402"/>
        </pc:sldMkLst>
        <pc:spChg chg="mod">
          <ac:chgData name="Eppens, Emily [HHS]" userId="22e89cbb-f769-4a4a-b234-4bc7348040fb" providerId="ADAL" clId="{4BD3E03A-CD8F-4AA8-990A-6093D1A92BAB}" dt="2024-07-15T15:56:37.422" v="144" actId="26606"/>
          <ac:spMkLst>
            <pc:docMk/>
            <pc:sldMk cId="1751480385" sldId="402"/>
            <ac:spMk id="2" creationId="{5C533196-5358-7EDE-A16E-F588A62AC273}"/>
          </ac:spMkLst>
        </pc:spChg>
        <pc:spChg chg="add mod ord">
          <ac:chgData name="Eppens, Emily [HHS]" userId="22e89cbb-f769-4a4a-b234-4bc7348040fb" providerId="ADAL" clId="{4BD3E03A-CD8F-4AA8-990A-6093D1A92BAB}" dt="2024-07-15T15:57:00.809" v="149" actId="14100"/>
          <ac:spMkLst>
            <pc:docMk/>
            <pc:sldMk cId="1751480385" sldId="402"/>
            <ac:spMk id="3" creationId="{86485254-DA7F-7A06-FB69-6C5B82FB8E78}"/>
          </ac:spMkLst>
        </pc:spChg>
        <pc:spChg chg="add">
          <ac:chgData name="Eppens, Emily [HHS]" userId="22e89cbb-f769-4a4a-b234-4bc7348040fb" providerId="ADAL" clId="{4BD3E03A-CD8F-4AA8-990A-6093D1A92BAB}" dt="2024-07-15T15:56:37.422" v="144" actId="26606"/>
          <ac:spMkLst>
            <pc:docMk/>
            <pc:sldMk cId="1751480385" sldId="402"/>
            <ac:spMk id="17" creationId="{A4AC5506-6312-4701-8D3C-40187889A947}"/>
          </ac:spMkLst>
        </pc:spChg>
        <pc:graphicFrameChg chg="mod modGraphic">
          <ac:chgData name="Eppens, Emily [HHS]" userId="22e89cbb-f769-4a4a-b234-4bc7348040fb" providerId="ADAL" clId="{4BD3E03A-CD8F-4AA8-990A-6093D1A92BAB}" dt="2024-07-15T15:56:37.422" v="144" actId="26606"/>
          <ac:graphicFrameMkLst>
            <pc:docMk/>
            <pc:sldMk cId="1751480385" sldId="402"/>
            <ac:graphicFrameMk id="12" creationId="{4E33F0F4-F268-E070-BAF7-660989A5452C}"/>
          </ac:graphicFrameMkLst>
        </pc:graphicFrameChg>
      </pc:sldChg>
      <pc:sldChg chg="addSp modSp mod setBg">
        <pc:chgData name="Eppens, Emily [HHS]" userId="22e89cbb-f769-4a4a-b234-4bc7348040fb" providerId="ADAL" clId="{4BD3E03A-CD8F-4AA8-990A-6093D1A92BAB}" dt="2024-07-15T15:57:27.937" v="154" actId="171"/>
        <pc:sldMkLst>
          <pc:docMk/>
          <pc:sldMk cId="370090527" sldId="403"/>
        </pc:sldMkLst>
        <pc:spChg chg="mod">
          <ac:chgData name="Eppens, Emily [HHS]" userId="22e89cbb-f769-4a4a-b234-4bc7348040fb" providerId="ADAL" clId="{4BD3E03A-CD8F-4AA8-990A-6093D1A92BAB}" dt="2024-07-15T15:57:06.259" v="150" actId="26606"/>
          <ac:spMkLst>
            <pc:docMk/>
            <pc:sldMk cId="370090527" sldId="403"/>
            <ac:spMk id="2" creationId="{5C533196-5358-7EDE-A16E-F588A62AC273}"/>
          </ac:spMkLst>
        </pc:spChg>
        <pc:spChg chg="add mod ord">
          <ac:chgData name="Eppens, Emily [HHS]" userId="22e89cbb-f769-4a4a-b234-4bc7348040fb" providerId="ADAL" clId="{4BD3E03A-CD8F-4AA8-990A-6093D1A92BAB}" dt="2024-07-15T15:57:27.937" v="154" actId="171"/>
          <ac:spMkLst>
            <pc:docMk/>
            <pc:sldMk cId="370090527" sldId="403"/>
            <ac:spMk id="3" creationId="{A8CB6DD1-298F-0EB7-E351-AF63036BFBAE}"/>
          </ac:spMkLst>
        </pc:spChg>
        <pc:spChg chg="add">
          <ac:chgData name="Eppens, Emily [HHS]" userId="22e89cbb-f769-4a4a-b234-4bc7348040fb" providerId="ADAL" clId="{4BD3E03A-CD8F-4AA8-990A-6093D1A92BAB}" dt="2024-07-15T15:57:06.259" v="150" actId="26606"/>
          <ac:spMkLst>
            <pc:docMk/>
            <pc:sldMk cId="370090527" sldId="403"/>
            <ac:spMk id="15" creationId="{A4AC5506-6312-4701-8D3C-40187889A947}"/>
          </ac:spMkLst>
        </pc:spChg>
        <pc:graphicFrameChg chg="mod modGraphic">
          <ac:chgData name="Eppens, Emily [HHS]" userId="22e89cbb-f769-4a4a-b234-4bc7348040fb" providerId="ADAL" clId="{4BD3E03A-CD8F-4AA8-990A-6093D1A92BAB}" dt="2024-07-15T15:57:06.259" v="150" actId="26606"/>
          <ac:graphicFrameMkLst>
            <pc:docMk/>
            <pc:sldMk cId="370090527" sldId="403"/>
            <ac:graphicFrameMk id="10" creationId="{072E4AFA-76FF-65BD-DAD1-FE252D0ED20F}"/>
          </ac:graphicFrameMkLst>
        </pc:graphicFrameChg>
      </pc:sldChg>
      <pc:sldChg chg="addSp modSp mod">
        <pc:chgData name="Eppens, Emily [HHS]" userId="22e89cbb-f769-4a4a-b234-4bc7348040fb" providerId="ADAL" clId="{4BD3E03A-CD8F-4AA8-990A-6093D1A92BAB}" dt="2024-07-15T16:22:46.005" v="235" actId="1076"/>
        <pc:sldMkLst>
          <pc:docMk/>
          <pc:sldMk cId="2780442776" sldId="410"/>
        </pc:sldMkLst>
        <pc:spChg chg="mod">
          <ac:chgData name="Eppens, Emily [HHS]" userId="22e89cbb-f769-4a4a-b234-4bc7348040fb" providerId="ADAL" clId="{4BD3E03A-CD8F-4AA8-990A-6093D1A92BAB}" dt="2024-07-15T16:22:43.797" v="234" actId="1076"/>
          <ac:spMkLst>
            <pc:docMk/>
            <pc:sldMk cId="2780442776" sldId="410"/>
            <ac:spMk id="2" creationId="{08AD5401-3AB1-E2EE-85D1-0FD7B4C5866C}"/>
          </ac:spMkLst>
        </pc:spChg>
        <pc:picChg chg="add mod">
          <ac:chgData name="Eppens, Emily [HHS]" userId="22e89cbb-f769-4a4a-b234-4bc7348040fb" providerId="ADAL" clId="{4BD3E03A-CD8F-4AA8-990A-6093D1A92BAB}" dt="2024-07-15T16:22:46.005" v="235" actId="1076"/>
          <ac:picMkLst>
            <pc:docMk/>
            <pc:sldMk cId="2780442776" sldId="410"/>
            <ac:picMk id="5" creationId="{F7F42BC1-E758-5856-8C43-EB73CCCCA84B}"/>
          </ac:picMkLst>
        </pc:picChg>
      </pc:sldChg>
      <pc:sldChg chg="addSp delSp modSp mod setBg">
        <pc:chgData name="Eppens, Emily [HHS]" userId="22e89cbb-f769-4a4a-b234-4bc7348040fb" providerId="ADAL" clId="{4BD3E03A-CD8F-4AA8-990A-6093D1A92BAB}" dt="2024-07-15T15:54:09.097" v="133"/>
        <pc:sldMkLst>
          <pc:docMk/>
          <pc:sldMk cId="2646404636" sldId="411"/>
        </pc:sldMkLst>
        <pc:spChg chg="mod">
          <ac:chgData name="Eppens, Emily [HHS]" userId="22e89cbb-f769-4a4a-b234-4bc7348040fb" providerId="ADAL" clId="{4BD3E03A-CD8F-4AA8-990A-6093D1A92BAB}" dt="2024-07-15T15:36:26.837" v="107" actId="26606"/>
          <ac:spMkLst>
            <pc:docMk/>
            <pc:sldMk cId="2646404636" sldId="411"/>
            <ac:spMk id="2" creationId="{B1EFB2DA-8DA6-A4E4-3C36-B23E9D60B536}"/>
          </ac:spMkLst>
        </pc:spChg>
        <pc:spChg chg="mod">
          <ac:chgData name="Eppens, Emily [HHS]" userId="22e89cbb-f769-4a4a-b234-4bc7348040fb" providerId="ADAL" clId="{4BD3E03A-CD8F-4AA8-990A-6093D1A92BAB}" dt="2024-07-15T15:24:42.811" v="33" actId="20577"/>
          <ac:spMkLst>
            <pc:docMk/>
            <pc:sldMk cId="2646404636" sldId="411"/>
            <ac:spMk id="3" creationId="{0AFADCE4-5CB4-9F96-E3E7-CE43B359C3F7}"/>
          </ac:spMkLst>
        </pc:spChg>
        <pc:spChg chg="add mod ord">
          <ac:chgData name="Eppens, Emily [HHS]" userId="22e89cbb-f769-4a4a-b234-4bc7348040fb" providerId="ADAL" clId="{4BD3E03A-CD8F-4AA8-990A-6093D1A92BAB}" dt="2024-07-15T15:37:10.672" v="112" actId="171"/>
          <ac:spMkLst>
            <pc:docMk/>
            <pc:sldMk cId="2646404636" sldId="411"/>
            <ac:spMk id="5" creationId="{8F169674-2088-22F9-00F9-22E7DBD0E50B}"/>
          </ac:spMkLst>
        </pc:spChg>
        <pc:spChg chg="add del">
          <ac:chgData name="Eppens, Emily [HHS]" userId="22e89cbb-f769-4a4a-b234-4bc7348040fb" providerId="ADAL" clId="{4BD3E03A-CD8F-4AA8-990A-6093D1A92BAB}" dt="2024-07-15T15:36:26.837" v="107" actId="26606"/>
          <ac:spMkLst>
            <pc:docMk/>
            <pc:sldMk cId="2646404636" sldId="411"/>
            <ac:spMk id="9" creationId="{2550BE34-C2B8-49B8-8519-67A8CAD51AE9}"/>
          </ac:spMkLst>
        </pc:spChg>
        <pc:spChg chg="add del">
          <ac:chgData name="Eppens, Emily [HHS]" userId="22e89cbb-f769-4a4a-b234-4bc7348040fb" providerId="ADAL" clId="{4BD3E03A-CD8F-4AA8-990A-6093D1A92BAB}" dt="2024-07-15T15:36:26.837" v="107" actId="26606"/>
          <ac:spMkLst>
            <pc:docMk/>
            <pc:sldMk cId="2646404636" sldId="411"/>
            <ac:spMk id="11" creationId="{A7457DD9-5A45-400A-AB4B-4B4EDECA25F1}"/>
          </ac:spMkLst>
        </pc:spChg>
        <pc:spChg chg="add del">
          <ac:chgData name="Eppens, Emily [HHS]" userId="22e89cbb-f769-4a4a-b234-4bc7348040fb" providerId="ADAL" clId="{4BD3E03A-CD8F-4AA8-990A-6093D1A92BAB}" dt="2024-07-15T15:36:26.837" v="107" actId="26606"/>
          <ac:spMkLst>
            <pc:docMk/>
            <pc:sldMk cId="2646404636" sldId="411"/>
            <ac:spMk id="13" creationId="{441CF7D6-A660-431A-B0BB-140A0D5556B6}"/>
          </ac:spMkLst>
        </pc:spChg>
        <pc:spChg chg="add del">
          <ac:chgData name="Eppens, Emily [HHS]" userId="22e89cbb-f769-4a4a-b234-4bc7348040fb" providerId="ADAL" clId="{4BD3E03A-CD8F-4AA8-990A-6093D1A92BAB}" dt="2024-07-15T15:36:26.837" v="107" actId="26606"/>
          <ac:spMkLst>
            <pc:docMk/>
            <pc:sldMk cId="2646404636" sldId="411"/>
            <ac:spMk id="15" creationId="{0570A85B-3810-4F95-97B0-CBF4CCDB381C}"/>
          </ac:spMkLst>
        </pc:spChg>
        <pc:spChg chg="add">
          <ac:chgData name="Eppens, Emily [HHS]" userId="22e89cbb-f769-4a4a-b234-4bc7348040fb" providerId="ADAL" clId="{4BD3E03A-CD8F-4AA8-990A-6093D1A92BAB}" dt="2024-07-15T15:36:26.837" v="107" actId="26606"/>
          <ac:spMkLst>
            <pc:docMk/>
            <pc:sldMk cId="2646404636" sldId="411"/>
            <ac:spMk id="17" creationId="{A8384FB5-9ADC-4DDC-881B-597D56F5B15D}"/>
          </ac:spMkLst>
        </pc:spChg>
        <pc:spChg chg="add">
          <ac:chgData name="Eppens, Emily [HHS]" userId="22e89cbb-f769-4a4a-b234-4bc7348040fb" providerId="ADAL" clId="{4BD3E03A-CD8F-4AA8-990A-6093D1A92BAB}" dt="2024-07-15T15:36:26.837" v="107" actId="26606"/>
          <ac:spMkLst>
            <pc:docMk/>
            <pc:sldMk cId="2646404636" sldId="411"/>
            <ac:spMk id="18" creationId="{1199E1B1-A8C0-4FE8-A5A8-1CB41D69F857}"/>
          </ac:spMkLst>
        </pc:spChg>
        <pc:spChg chg="add">
          <ac:chgData name="Eppens, Emily [HHS]" userId="22e89cbb-f769-4a4a-b234-4bc7348040fb" providerId="ADAL" clId="{4BD3E03A-CD8F-4AA8-990A-6093D1A92BAB}" dt="2024-07-15T15:36:26.837" v="107" actId="26606"/>
          <ac:spMkLst>
            <pc:docMk/>
            <pc:sldMk cId="2646404636" sldId="411"/>
            <ac:spMk id="19" creationId="{84A8DE83-DE75-4B41-9DB4-A7EC0B0DEC0B}"/>
          </ac:spMkLst>
        </pc:spChg>
        <pc:spChg chg="add del">
          <ac:chgData name="Eppens, Emily [HHS]" userId="22e89cbb-f769-4a4a-b234-4bc7348040fb" providerId="ADAL" clId="{4BD3E03A-CD8F-4AA8-990A-6093D1A92BAB}" dt="2024-07-15T15:29:47.187" v="101" actId="26606"/>
          <ac:spMkLst>
            <pc:docMk/>
            <pc:sldMk cId="2646404636" sldId="411"/>
            <ac:spMk id="20" creationId="{C1A1C5D3-C053-4EE9-BE1A-419B6E27CCAE}"/>
          </ac:spMkLst>
        </pc:spChg>
        <pc:spChg chg="add">
          <ac:chgData name="Eppens, Emily [HHS]" userId="22e89cbb-f769-4a4a-b234-4bc7348040fb" providerId="ADAL" clId="{4BD3E03A-CD8F-4AA8-990A-6093D1A92BAB}" dt="2024-07-15T15:36:26.837" v="107" actId="26606"/>
          <ac:spMkLst>
            <pc:docMk/>
            <pc:sldMk cId="2646404636" sldId="411"/>
            <ac:spMk id="21" creationId="{A7009A0A-BEF5-4EAC-AF15-E4F9F002E239}"/>
          </ac:spMkLst>
        </pc:spChg>
        <pc:spChg chg="add del">
          <ac:chgData name="Eppens, Emily [HHS]" userId="22e89cbb-f769-4a4a-b234-4bc7348040fb" providerId="ADAL" clId="{4BD3E03A-CD8F-4AA8-990A-6093D1A92BAB}" dt="2024-07-15T15:29:47.187" v="101" actId="26606"/>
          <ac:spMkLst>
            <pc:docMk/>
            <pc:sldMk cId="2646404636" sldId="411"/>
            <ac:spMk id="22" creationId="{A3473CF9-37EB-43E7-89EF-D2D1C53D1DAC}"/>
          </ac:spMkLst>
        </pc:spChg>
        <pc:spChg chg="add del">
          <ac:chgData name="Eppens, Emily [HHS]" userId="22e89cbb-f769-4a4a-b234-4bc7348040fb" providerId="ADAL" clId="{4BD3E03A-CD8F-4AA8-990A-6093D1A92BAB}" dt="2024-07-15T15:29:47.187" v="101" actId="26606"/>
          <ac:spMkLst>
            <pc:docMk/>
            <pc:sldMk cId="2646404636" sldId="411"/>
            <ac:spMk id="24" creationId="{586B4EF9-43BA-4655-A6FF-1D8E21574C95}"/>
          </ac:spMkLst>
        </pc:spChg>
        <pc:spChg chg="add del">
          <ac:chgData name="Eppens, Emily [HHS]" userId="22e89cbb-f769-4a4a-b234-4bc7348040fb" providerId="ADAL" clId="{4BD3E03A-CD8F-4AA8-990A-6093D1A92BAB}" dt="2024-07-15T15:29:52.194" v="103" actId="26606"/>
          <ac:spMkLst>
            <pc:docMk/>
            <pc:sldMk cId="2646404636" sldId="411"/>
            <ac:spMk id="26" creationId="{AF2F604E-43BE-4DC3-B983-E071523364F8}"/>
          </ac:spMkLst>
        </pc:spChg>
        <pc:spChg chg="add del">
          <ac:chgData name="Eppens, Emily [HHS]" userId="22e89cbb-f769-4a4a-b234-4bc7348040fb" providerId="ADAL" clId="{4BD3E03A-CD8F-4AA8-990A-6093D1A92BAB}" dt="2024-07-15T15:29:52.194" v="103" actId="26606"/>
          <ac:spMkLst>
            <pc:docMk/>
            <pc:sldMk cId="2646404636" sldId="411"/>
            <ac:spMk id="27" creationId="{5DCB5928-DC7D-4612-9922-441966E15627}"/>
          </ac:spMkLst>
        </pc:spChg>
        <pc:spChg chg="add del">
          <ac:chgData name="Eppens, Emily [HHS]" userId="22e89cbb-f769-4a4a-b234-4bc7348040fb" providerId="ADAL" clId="{4BD3E03A-CD8F-4AA8-990A-6093D1A92BAB}" dt="2024-07-15T15:29:52.194" v="103" actId="26606"/>
          <ac:spMkLst>
            <pc:docMk/>
            <pc:sldMk cId="2646404636" sldId="411"/>
            <ac:spMk id="28" creationId="{08C9B587-E65E-4B52-B37C-ABEBB6E87928}"/>
          </ac:spMkLst>
        </pc:spChg>
        <pc:spChg chg="add del">
          <ac:chgData name="Eppens, Emily [HHS]" userId="22e89cbb-f769-4a4a-b234-4bc7348040fb" providerId="ADAL" clId="{4BD3E03A-CD8F-4AA8-990A-6093D1A92BAB}" dt="2024-07-15T15:29:52.194" v="103" actId="26606"/>
          <ac:spMkLst>
            <pc:docMk/>
            <pc:sldMk cId="2646404636" sldId="411"/>
            <ac:spMk id="29" creationId="{682C1161-1736-45EC-99B7-33F3CAE9D517}"/>
          </ac:spMkLst>
        </pc:spChg>
        <pc:spChg chg="add del">
          <ac:chgData name="Eppens, Emily [HHS]" userId="22e89cbb-f769-4a4a-b234-4bc7348040fb" providerId="ADAL" clId="{4BD3E03A-CD8F-4AA8-990A-6093D1A92BAB}" dt="2024-07-15T15:29:52.194" v="103" actId="26606"/>
          <ac:spMkLst>
            <pc:docMk/>
            <pc:sldMk cId="2646404636" sldId="411"/>
            <ac:spMk id="30" creationId="{84D4DDB8-B68F-45B0-9F62-C4279996F672}"/>
          </ac:spMkLst>
        </pc:spChg>
        <pc:graphicFrameChg chg="add mod ord modGraphic">
          <ac:chgData name="Eppens, Emily [HHS]" userId="22e89cbb-f769-4a4a-b234-4bc7348040fb" providerId="ADAL" clId="{4BD3E03A-CD8F-4AA8-990A-6093D1A92BAB}" dt="2024-07-15T15:54:09.097" v="133"/>
          <ac:graphicFrameMkLst>
            <pc:docMk/>
            <pc:sldMk cId="2646404636" sldId="411"/>
            <ac:graphicFrameMk id="4" creationId="{F8CA1BE1-7346-A60A-EF33-3969791AFE84}"/>
          </ac:graphicFrameMkLst>
        </pc:graphicFrameChg>
      </pc:sldChg>
      <pc:sldChg chg="addSp delSp modSp mod">
        <pc:chgData name="Eppens, Emily [HHS]" userId="22e89cbb-f769-4a4a-b234-4bc7348040fb" providerId="ADAL" clId="{4BD3E03A-CD8F-4AA8-990A-6093D1A92BAB}" dt="2024-07-15T16:13:40.961" v="186" actId="1076"/>
        <pc:sldMkLst>
          <pc:docMk/>
          <pc:sldMk cId="2916060695" sldId="414"/>
        </pc:sldMkLst>
        <pc:spChg chg="del">
          <ac:chgData name="Eppens, Emily [HHS]" userId="22e89cbb-f769-4a4a-b234-4bc7348040fb" providerId="ADAL" clId="{4BD3E03A-CD8F-4AA8-990A-6093D1A92BAB}" dt="2024-07-15T16:13:26.309" v="180" actId="478"/>
          <ac:spMkLst>
            <pc:docMk/>
            <pc:sldMk cId="2916060695" sldId="414"/>
            <ac:spMk id="2" creationId="{5C533196-5358-7EDE-A16E-F588A62AC273}"/>
          </ac:spMkLst>
        </pc:spChg>
        <pc:spChg chg="add del">
          <ac:chgData name="Eppens, Emily [HHS]" userId="22e89cbb-f769-4a4a-b234-4bc7348040fb" providerId="ADAL" clId="{4BD3E03A-CD8F-4AA8-990A-6093D1A92BAB}" dt="2024-07-15T16:13:13.276" v="173" actId="11529"/>
          <ac:spMkLst>
            <pc:docMk/>
            <pc:sldMk cId="2916060695" sldId="414"/>
            <ac:spMk id="3" creationId="{5551E70F-6F47-973B-A0B2-9992DCE8C50A}"/>
          </ac:spMkLst>
        </pc:spChg>
        <pc:spChg chg="add mod">
          <ac:chgData name="Eppens, Emily [HHS]" userId="22e89cbb-f769-4a4a-b234-4bc7348040fb" providerId="ADAL" clId="{4BD3E03A-CD8F-4AA8-990A-6093D1A92BAB}" dt="2024-07-15T16:13:38.695" v="185" actId="1076"/>
          <ac:spMkLst>
            <pc:docMk/>
            <pc:sldMk cId="2916060695" sldId="414"/>
            <ac:spMk id="4" creationId="{5FFCD127-94EC-6A89-1B3B-3E3C645A28F3}"/>
          </ac:spMkLst>
        </pc:spChg>
        <pc:spChg chg="add del mod">
          <ac:chgData name="Eppens, Emily [HHS]" userId="22e89cbb-f769-4a4a-b234-4bc7348040fb" providerId="ADAL" clId="{4BD3E03A-CD8F-4AA8-990A-6093D1A92BAB}" dt="2024-07-15T16:13:28.156" v="181" actId="478"/>
          <ac:spMkLst>
            <pc:docMk/>
            <pc:sldMk cId="2916060695" sldId="414"/>
            <ac:spMk id="6" creationId="{9A7799DB-C1D6-D187-4F64-4CE4D73AF8C8}"/>
          </ac:spMkLst>
        </pc:spChg>
        <pc:graphicFrameChg chg="mod modGraphic">
          <ac:chgData name="Eppens, Emily [HHS]" userId="22e89cbb-f769-4a4a-b234-4bc7348040fb" providerId="ADAL" clId="{4BD3E03A-CD8F-4AA8-990A-6093D1A92BAB}" dt="2024-07-15T16:13:40.961" v="186" actId="1076"/>
          <ac:graphicFrameMkLst>
            <pc:docMk/>
            <pc:sldMk cId="2916060695" sldId="414"/>
            <ac:graphicFrameMk id="7" creationId="{DDA925EB-B1B8-297E-5045-26EE60562F46}"/>
          </ac:graphicFrameMkLst>
        </pc:graphicFrameChg>
      </pc:sldChg>
      <pc:sldChg chg="addSp delSp modSp mod">
        <pc:chgData name="Eppens, Emily [HHS]" userId="22e89cbb-f769-4a4a-b234-4bc7348040fb" providerId="ADAL" clId="{4BD3E03A-CD8F-4AA8-990A-6093D1A92BAB}" dt="2024-07-15T16:14:23.127" v="198" actId="14100"/>
        <pc:sldMkLst>
          <pc:docMk/>
          <pc:sldMk cId="274498365" sldId="429"/>
        </pc:sldMkLst>
        <pc:spChg chg="del mod">
          <ac:chgData name="Eppens, Emily [HHS]" userId="22e89cbb-f769-4a4a-b234-4bc7348040fb" providerId="ADAL" clId="{4BD3E03A-CD8F-4AA8-990A-6093D1A92BAB}" dt="2024-07-15T16:14:17.022" v="196" actId="478"/>
          <ac:spMkLst>
            <pc:docMk/>
            <pc:sldMk cId="274498365" sldId="429"/>
            <ac:spMk id="2" creationId="{5C533196-5358-7EDE-A16E-F588A62AC273}"/>
          </ac:spMkLst>
        </pc:spChg>
        <pc:spChg chg="add mod">
          <ac:chgData name="Eppens, Emily [HHS]" userId="22e89cbb-f769-4a4a-b234-4bc7348040fb" providerId="ADAL" clId="{4BD3E03A-CD8F-4AA8-990A-6093D1A92BAB}" dt="2024-07-15T16:14:20.652" v="197" actId="1076"/>
          <ac:spMkLst>
            <pc:docMk/>
            <pc:sldMk cId="274498365" sldId="429"/>
            <ac:spMk id="3" creationId="{A0A8BE03-9798-F6C5-DD2C-AFB2C401F7A8}"/>
          </ac:spMkLst>
        </pc:spChg>
        <pc:graphicFrameChg chg="mod modGraphic">
          <ac:chgData name="Eppens, Emily [HHS]" userId="22e89cbb-f769-4a4a-b234-4bc7348040fb" providerId="ADAL" clId="{4BD3E03A-CD8F-4AA8-990A-6093D1A92BAB}" dt="2024-07-15T16:14:23.127" v="198" actId="14100"/>
          <ac:graphicFrameMkLst>
            <pc:docMk/>
            <pc:sldMk cId="274498365" sldId="429"/>
            <ac:graphicFrameMk id="7" creationId="{DDA925EB-B1B8-297E-5045-26EE60562F46}"/>
          </ac:graphicFrameMkLst>
        </pc:graphicFrameChg>
      </pc:sldChg>
      <pc:sldChg chg="addSp modSp mod">
        <pc:chgData name="Eppens, Emily [HHS]" userId="22e89cbb-f769-4a4a-b234-4bc7348040fb" providerId="ADAL" clId="{4BD3E03A-CD8F-4AA8-990A-6093D1A92BAB}" dt="2024-07-15T16:22:05.688" v="226" actId="1076"/>
        <pc:sldMkLst>
          <pc:docMk/>
          <pc:sldMk cId="3635178762" sldId="430"/>
        </pc:sldMkLst>
        <pc:spChg chg="mod">
          <ac:chgData name="Eppens, Emily [HHS]" userId="22e89cbb-f769-4a4a-b234-4bc7348040fb" providerId="ADAL" clId="{4BD3E03A-CD8F-4AA8-990A-6093D1A92BAB}" dt="2024-07-15T16:22:02.452" v="225" actId="1076"/>
          <ac:spMkLst>
            <pc:docMk/>
            <pc:sldMk cId="3635178762" sldId="430"/>
            <ac:spMk id="2" creationId="{08AD5401-3AB1-E2EE-85D1-0FD7B4C5866C}"/>
          </ac:spMkLst>
        </pc:spChg>
        <pc:picChg chg="add mod">
          <ac:chgData name="Eppens, Emily [HHS]" userId="22e89cbb-f769-4a4a-b234-4bc7348040fb" providerId="ADAL" clId="{4BD3E03A-CD8F-4AA8-990A-6093D1A92BAB}" dt="2024-07-15T16:22:05.688" v="226" actId="1076"/>
          <ac:picMkLst>
            <pc:docMk/>
            <pc:sldMk cId="3635178762" sldId="430"/>
            <ac:picMk id="5" creationId="{0B03147D-91F1-544E-7AD6-DFF78FF3044F}"/>
          </ac:picMkLst>
        </pc:picChg>
      </pc:sldChg>
      <pc:sldChg chg="addSp delSp modSp mod setBg">
        <pc:chgData name="Eppens, Emily [HHS]" userId="22e89cbb-f769-4a4a-b234-4bc7348040fb" providerId="ADAL" clId="{4BD3E03A-CD8F-4AA8-990A-6093D1A92BAB}" dt="2024-07-15T16:26:37.586" v="256" actId="207"/>
        <pc:sldMkLst>
          <pc:docMk/>
          <pc:sldMk cId="4026512390" sldId="432"/>
        </pc:sldMkLst>
        <pc:spChg chg="mod">
          <ac:chgData name="Eppens, Emily [HHS]" userId="22e89cbb-f769-4a4a-b234-4bc7348040fb" providerId="ADAL" clId="{4BD3E03A-CD8F-4AA8-990A-6093D1A92BAB}" dt="2024-07-15T16:26:37.586" v="256" actId="207"/>
          <ac:spMkLst>
            <pc:docMk/>
            <pc:sldMk cId="4026512390" sldId="432"/>
            <ac:spMk id="2" creationId="{B1EFB2DA-8DA6-A4E4-3C36-B23E9D60B536}"/>
          </ac:spMkLst>
        </pc:spChg>
        <pc:spChg chg="add del mod">
          <ac:chgData name="Eppens, Emily [HHS]" userId="22e89cbb-f769-4a4a-b234-4bc7348040fb" providerId="ADAL" clId="{4BD3E03A-CD8F-4AA8-990A-6093D1A92BAB}" dt="2024-07-15T16:26:32.073" v="255" actId="26606"/>
          <ac:spMkLst>
            <pc:docMk/>
            <pc:sldMk cId="4026512390" sldId="432"/>
            <ac:spMk id="3" creationId="{B0A1A60C-5864-DC0A-1CA5-408B7A7D06BC}"/>
          </ac:spMkLst>
        </pc:spChg>
        <pc:spChg chg="add del">
          <ac:chgData name="Eppens, Emily [HHS]" userId="22e89cbb-f769-4a4a-b234-4bc7348040fb" providerId="ADAL" clId="{4BD3E03A-CD8F-4AA8-990A-6093D1A92BAB}" dt="2024-07-15T16:26:32.073" v="255" actId="26606"/>
          <ac:spMkLst>
            <pc:docMk/>
            <pc:sldMk cId="4026512390" sldId="432"/>
            <ac:spMk id="8" creationId="{DAF1966E-FD40-4A4A-B61B-C4DF7FA05F06}"/>
          </ac:spMkLst>
        </pc:spChg>
        <pc:spChg chg="add del">
          <ac:chgData name="Eppens, Emily [HHS]" userId="22e89cbb-f769-4a4a-b234-4bc7348040fb" providerId="ADAL" clId="{4BD3E03A-CD8F-4AA8-990A-6093D1A92BAB}" dt="2024-07-15T16:26:32.073" v="255" actId="26606"/>
          <ac:spMkLst>
            <pc:docMk/>
            <pc:sldMk cId="4026512390" sldId="432"/>
            <ac:spMk id="10" creationId="{047BFA19-D45E-416B-A404-7AF2F3F27017}"/>
          </ac:spMkLst>
        </pc:spChg>
        <pc:spChg chg="add del">
          <ac:chgData name="Eppens, Emily [HHS]" userId="22e89cbb-f769-4a4a-b234-4bc7348040fb" providerId="ADAL" clId="{4BD3E03A-CD8F-4AA8-990A-6093D1A92BAB}" dt="2024-07-15T16:26:32.073" v="255" actId="26606"/>
          <ac:spMkLst>
            <pc:docMk/>
            <pc:sldMk cId="4026512390" sldId="432"/>
            <ac:spMk id="12" creationId="{8E0105E7-23DB-4CF2-8258-FF47C7620F6E}"/>
          </ac:spMkLst>
        </pc:spChg>
        <pc:spChg chg="add del">
          <ac:chgData name="Eppens, Emily [HHS]" userId="22e89cbb-f769-4a4a-b234-4bc7348040fb" providerId="ADAL" clId="{4BD3E03A-CD8F-4AA8-990A-6093D1A92BAB}" dt="2024-07-15T16:26:32.073" v="255" actId="26606"/>
          <ac:spMkLst>
            <pc:docMk/>
            <pc:sldMk cId="4026512390" sldId="432"/>
            <ac:spMk id="14" creationId="{074B4F7D-14B2-478B-8BF5-01E4E0C5D263}"/>
          </ac:spMkLst>
        </pc:spChg>
        <pc:spChg chg="add del">
          <ac:chgData name="Eppens, Emily [HHS]" userId="22e89cbb-f769-4a4a-b234-4bc7348040fb" providerId="ADAL" clId="{4BD3E03A-CD8F-4AA8-990A-6093D1A92BAB}" dt="2024-07-15T16:26:32.073" v="255" actId="26606"/>
          <ac:spMkLst>
            <pc:docMk/>
            <pc:sldMk cId="4026512390" sldId="432"/>
            <ac:spMk id="20" creationId="{BACC6370-2D7E-4714-9D71-7542949D7D5D}"/>
          </ac:spMkLst>
        </pc:spChg>
        <pc:spChg chg="add del">
          <ac:chgData name="Eppens, Emily [HHS]" userId="22e89cbb-f769-4a4a-b234-4bc7348040fb" providerId="ADAL" clId="{4BD3E03A-CD8F-4AA8-990A-6093D1A92BAB}" dt="2024-07-15T16:26:32.073" v="255" actId="26606"/>
          <ac:spMkLst>
            <pc:docMk/>
            <pc:sldMk cId="4026512390" sldId="432"/>
            <ac:spMk id="22" creationId="{F68B3F68-107C-434F-AA38-110D5EA91B85}"/>
          </ac:spMkLst>
        </pc:spChg>
        <pc:spChg chg="add del">
          <ac:chgData name="Eppens, Emily [HHS]" userId="22e89cbb-f769-4a4a-b234-4bc7348040fb" providerId="ADAL" clId="{4BD3E03A-CD8F-4AA8-990A-6093D1A92BAB}" dt="2024-07-15T16:26:32.073" v="255" actId="26606"/>
          <ac:spMkLst>
            <pc:docMk/>
            <pc:sldMk cId="4026512390" sldId="432"/>
            <ac:spMk id="24" creationId="{AAD0DBB9-1A4B-4391-81D4-CB19F9AB918A}"/>
          </ac:spMkLst>
        </pc:spChg>
        <pc:spChg chg="add del">
          <ac:chgData name="Eppens, Emily [HHS]" userId="22e89cbb-f769-4a4a-b234-4bc7348040fb" providerId="ADAL" clId="{4BD3E03A-CD8F-4AA8-990A-6093D1A92BAB}" dt="2024-07-15T16:26:32.073" v="255" actId="26606"/>
          <ac:spMkLst>
            <pc:docMk/>
            <pc:sldMk cId="4026512390" sldId="432"/>
            <ac:spMk id="26" creationId="{063BBA22-50EA-4C4D-BE05-F1CE4E63AA56}"/>
          </ac:spMkLst>
        </pc:spChg>
        <pc:graphicFrameChg chg="add del mod">
          <ac:chgData name="Eppens, Emily [HHS]" userId="22e89cbb-f769-4a4a-b234-4bc7348040fb" providerId="ADAL" clId="{4BD3E03A-CD8F-4AA8-990A-6093D1A92BAB}" dt="2024-07-15T16:26:32.073" v="255" actId="26606"/>
          <ac:graphicFrameMkLst>
            <pc:docMk/>
            <pc:sldMk cId="4026512390" sldId="432"/>
            <ac:graphicFrameMk id="16" creationId="{4274A945-9EAF-7B54-0EA4-A8B046E12BA7}"/>
          </ac:graphicFrameMkLst>
        </pc:graphicFrameChg>
      </pc:sldChg>
    </pc:docChg>
  </pc:docChgLst>
  <pc:docChgLst>
    <pc:chgData name="Nina K. Ramiah" userId="S::nramiah_sellersdorsey.com#ext#@iowadhs.onmicrosoft.com::1cabb745-42c0-409c-a0ad-93d5d9f2512e" providerId="AD" clId="Web-{16844589-EA28-DC2E-484F-1B897EE18A05}"/>
    <pc:docChg chg="modSld">
      <pc:chgData name="Nina K. Ramiah" userId="S::nramiah_sellersdorsey.com#ext#@iowadhs.onmicrosoft.com::1cabb745-42c0-409c-a0ad-93d5d9f2512e" providerId="AD" clId="Web-{16844589-EA28-DC2E-484F-1B897EE18A05}" dt="2024-07-24T18:15:21.428" v="51" actId="20577"/>
      <pc:docMkLst>
        <pc:docMk/>
      </pc:docMkLst>
      <pc:sldChg chg="modSp">
        <pc:chgData name="Nina K. Ramiah" userId="S::nramiah_sellersdorsey.com#ext#@iowadhs.onmicrosoft.com::1cabb745-42c0-409c-a0ad-93d5d9f2512e" providerId="AD" clId="Web-{16844589-EA28-DC2E-484F-1B897EE18A05}" dt="2024-07-24T18:14:03.146" v="46" actId="20577"/>
        <pc:sldMkLst>
          <pc:docMk/>
          <pc:sldMk cId="1972235728" sldId="329"/>
        </pc:sldMkLst>
        <pc:graphicFrameChg chg="modGraphic">
          <ac:chgData name="Nina K. Ramiah" userId="S::nramiah_sellersdorsey.com#ext#@iowadhs.onmicrosoft.com::1cabb745-42c0-409c-a0ad-93d5d9f2512e" providerId="AD" clId="Web-{16844589-EA28-DC2E-484F-1B897EE18A05}" dt="2024-07-24T18:14:03.146" v="46" actId="20577"/>
          <ac:graphicFrameMkLst>
            <pc:docMk/>
            <pc:sldMk cId="1972235728" sldId="329"/>
            <ac:graphicFrameMk id="10" creationId="{B4D6F981-BB05-D66A-20F9-03A48F62076D}"/>
          </ac:graphicFrameMkLst>
        </pc:graphicFrameChg>
      </pc:sldChg>
      <pc:sldChg chg="modSp">
        <pc:chgData name="Nina K. Ramiah" userId="S::nramiah_sellersdorsey.com#ext#@iowadhs.onmicrosoft.com::1cabb745-42c0-409c-a0ad-93d5d9f2512e" providerId="AD" clId="Web-{16844589-EA28-DC2E-484F-1B897EE18A05}" dt="2024-07-24T18:15:07.366" v="48" actId="20577"/>
        <pc:sldMkLst>
          <pc:docMk/>
          <pc:sldMk cId="3045356832" sldId="440"/>
        </pc:sldMkLst>
        <pc:spChg chg="mod">
          <ac:chgData name="Nina K. Ramiah" userId="S::nramiah_sellersdorsey.com#ext#@iowadhs.onmicrosoft.com::1cabb745-42c0-409c-a0ad-93d5d9f2512e" providerId="AD" clId="Web-{16844589-EA28-DC2E-484F-1B897EE18A05}" dt="2024-07-24T18:15:07.366" v="48" actId="20577"/>
          <ac:spMkLst>
            <pc:docMk/>
            <pc:sldMk cId="3045356832" sldId="440"/>
            <ac:spMk id="3" creationId="{7A5E5432-0CD5-E792-9644-328F5DCCF3D6}"/>
          </ac:spMkLst>
        </pc:spChg>
      </pc:sldChg>
      <pc:sldChg chg="modSp">
        <pc:chgData name="Nina K. Ramiah" userId="S::nramiah_sellersdorsey.com#ext#@iowadhs.onmicrosoft.com::1cabb745-42c0-409c-a0ad-93d5d9f2512e" providerId="AD" clId="Web-{16844589-EA28-DC2E-484F-1B897EE18A05}" dt="2024-07-24T18:15:18.944" v="50" actId="20577"/>
        <pc:sldMkLst>
          <pc:docMk/>
          <pc:sldMk cId="176648698" sldId="441"/>
        </pc:sldMkLst>
        <pc:spChg chg="mod">
          <ac:chgData name="Nina K. Ramiah" userId="S::nramiah_sellersdorsey.com#ext#@iowadhs.onmicrosoft.com::1cabb745-42c0-409c-a0ad-93d5d9f2512e" providerId="AD" clId="Web-{16844589-EA28-DC2E-484F-1B897EE18A05}" dt="2024-07-24T18:15:18.944" v="50" actId="20577"/>
          <ac:spMkLst>
            <pc:docMk/>
            <pc:sldMk cId="176648698" sldId="441"/>
            <ac:spMk id="3" creationId="{7A5E5432-0CD5-E792-9644-328F5DCCF3D6}"/>
          </ac:spMkLst>
        </pc:spChg>
      </pc:sldChg>
      <pc:sldChg chg="modSp">
        <pc:chgData name="Nina K. Ramiah" userId="S::nramiah_sellersdorsey.com#ext#@iowadhs.onmicrosoft.com::1cabb745-42c0-409c-a0ad-93d5d9f2512e" providerId="AD" clId="Web-{16844589-EA28-DC2E-484F-1B897EE18A05}" dt="2024-07-24T18:15:21.428" v="51" actId="20577"/>
        <pc:sldMkLst>
          <pc:docMk/>
          <pc:sldMk cId="4171872667" sldId="442"/>
        </pc:sldMkLst>
        <pc:spChg chg="mod">
          <ac:chgData name="Nina K. Ramiah" userId="S::nramiah_sellersdorsey.com#ext#@iowadhs.onmicrosoft.com::1cabb745-42c0-409c-a0ad-93d5d9f2512e" providerId="AD" clId="Web-{16844589-EA28-DC2E-484F-1B897EE18A05}" dt="2024-07-24T18:15:21.428" v="51" actId="20577"/>
          <ac:spMkLst>
            <pc:docMk/>
            <pc:sldMk cId="4171872667" sldId="442"/>
            <ac:spMk id="3" creationId="{7A5E5432-0CD5-E792-9644-328F5DCCF3D6}"/>
          </ac:spMkLst>
        </pc:spChg>
      </pc:sldChg>
    </pc:docChg>
  </pc:docChgLst>
  <pc:docChgLst>
    <pc:chgData name="Kendall, Eugenia [HHS]" userId="S::eugenia.kendall@hhs.iowa.gov::14ca1319-0c02-4443-944c-b2a2b15a926c" providerId="AD" clId="Web-{13803C93-E44C-50AD-449F-C0F4CAF4A40C}"/>
    <pc:docChg chg="modSld">
      <pc:chgData name="Kendall, Eugenia [HHS]" userId="S::eugenia.kendall@hhs.iowa.gov::14ca1319-0c02-4443-944c-b2a2b15a926c" providerId="AD" clId="Web-{13803C93-E44C-50AD-449F-C0F4CAF4A40C}" dt="2024-07-19T16:35:49.178" v="75" actId="1076"/>
      <pc:docMkLst>
        <pc:docMk/>
      </pc:docMkLst>
      <pc:sldChg chg="modSp">
        <pc:chgData name="Kendall, Eugenia [HHS]" userId="S::eugenia.kendall@hhs.iowa.gov::14ca1319-0c02-4443-944c-b2a2b15a926c" providerId="AD" clId="Web-{13803C93-E44C-50AD-449F-C0F4CAF4A40C}" dt="2024-07-19T16:35:49.178" v="75" actId="1076"/>
        <pc:sldMkLst>
          <pc:docMk/>
          <pc:sldMk cId="2646404636" sldId="411"/>
        </pc:sldMkLst>
        <pc:graphicFrameChg chg="mod modGraphic">
          <ac:chgData name="Kendall, Eugenia [HHS]" userId="S::eugenia.kendall@hhs.iowa.gov::14ca1319-0c02-4443-944c-b2a2b15a926c" providerId="AD" clId="Web-{13803C93-E44C-50AD-449F-C0F4CAF4A40C}" dt="2024-07-19T16:35:49.178" v="75" actId="1076"/>
          <ac:graphicFrameMkLst>
            <pc:docMk/>
            <pc:sldMk cId="2646404636" sldId="411"/>
            <ac:graphicFrameMk id="4" creationId="{F8CA1BE1-7346-A60A-EF33-3969791AFE84}"/>
          </ac:graphicFrameMkLst>
        </pc:graphicFrameChg>
      </pc:sldChg>
    </pc:docChg>
  </pc:docChgLst>
  <pc:docChgLst>
    <pc:chgData name="Nina K. Ramiah" userId="S::nramiah_sellersdorsey.com#ext#@iowadhs.onmicrosoft.com::1cabb745-42c0-409c-a0ad-93d5d9f2512e" providerId="AD" clId="Web-{BBADF1B7-2475-7CE4-B586-76CEE8AA637D}"/>
    <pc:docChg chg="modSld">
      <pc:chgData name="Nina K. Ramiah" userId="S::nramiah_sellersdorsey.com#ext#@iowadhs.onmicrosoft.com::1cabb745-42c0-409c-a0ad-93d5d9f2512e" providerId="AD" clId="Web-{BBADF1B7-2475-7CE4-B586-76CEE8AA637D}" dt="2024-07-10T13:00:56.648" v="57"/>
      <pc:docMkLst>
        <pc:docMk/>
      </pc:docMkLst>
      <pc:sldChg chg="modSp">
        <pc:chgData name="Nina K. Ramiah" userId="S::nramiah_sellersdorsey.com#ext#@iowadhs.onmicrosoft.com::1cabb745-42c0-409c-a0ad-93d5d9f2512e" providerId="AD" clId="Web-{BBADF1B7-2475-7CE4-B586-76CEE8AA637D}" dt="2024-07-10T12:59:53.209" v="39" actId="20577"/>
        <pc:sldMkLst>
          <pc:docMk/>
          <pc:sldMk cId="1556883690" sldId="361"/>
        </pc:sldMkLst>
        <pc:graphicFrameChg chg="modGraphic">
          <ac:chgData name="Nina K. Ramiah" userId="S::nramiah_sellersdorsey.com#ext#@iowadhs.onmicrosoft.com::1cabb745-42c0-409c-a0ad-93d5d9f2512e" providerId="AD" clId="Web-{BBADF1B7-2475-7CE4-B586-76CEE8AA637D}" dt="2024-07-10T12:59:53.209" v="39" actId="20577"/>
          <ac:graphicFrameMkLst>
            <pc:docMk/>
            <pc:sldMk cId="1556883690" sldId="361"/>
            <ac:graphicFrameMk id="7" creationId="{D99A8E91-40F8-107A-AAA5-56F4F13A98AC}"/>
          </ac:graphicFrameMkLst>
        </pc:graphicFrameChg>
      </pc:sldChg>
      <pc:sldChg chg="modNotes">
        <pc:chgData name="Nina K. Ramiah" userId="S::nramiah_sellersdorsey.com#ext#@iowadhs.onmicrosoft.com::1cabb745-42c0-409c-a0ad-93d5d9f2512e" providerId="AD" clId="Web-{BBADF1B7-2475-7CE4-B586-76CEE8AA637D}" dt="2024-07-10T13:00:56.648" v="57"/>
        <pc:sldMkLst>
          <pc:docMk/>
          <pc:sldMk cId="3516796561" sldId="368"/>
        </pc:sldMkLst>
      </pc:sldChg>
      <pc:sldChg chg="modNotes">
        <pc:chgData name="Nina K. Ramiah" userId="S::nramiah_sellersdorsey.com#ext#@iowadhs.onmicrosoft.com::1cabb745-42c0-409c-a0ad-93d5d9f2512e" providerId="AD" clId="Web-{BBADF1B7-2475-7CE4-B586-76CEE8AA637D}" dt="2024-07-10T13:00:44.413" v="50"/>
        <pc:sldMkLst>
          <pc:docMk/>
          <pc:sldMk cId="3849849571" sldId="395"/>
        </pc:sldMkLst>
      </pc:sldChg>
      <pc:sldChg chg="modNotes">
        <pc:chgData name="Nina K. Ramiah" userId="S::nramiah_sellersdorsey.com#ext#@iowadhs.onmicrosoft.com::1cabb745-42c0-409c-a0ad-93d5d9f2512e" providerId="AD" clId="Web-{BBADF1B7-2475-7CE4-B586-76CEE8AA637D}" dt="2024-07-10T13:00:40.492" v="49"/>
        <pc:sldMkLst>
          <pc:docMk/>
          <pc:sldMk cId="2780442776" sldId="410"/>
        </pc:sldMkLst>
      </pc:sldChg>
      <pc:sldChg chg="modNotes">
        <pc:chgData name="Nina K. Ramiah" userId="S::nramiah_sellersdorsey.com#ext#@iowadhs.onmicrosoft.com::1cabb745-42c0-409c-a0ad-93d5d9f2512e" providerId="AD" clId="Web-{BBADF1B7-2475-7CE4-B586-76CEE8AA637D}" dt="2024-07-10T13:00:03.819" v="40"/>
        <pc:sldMkLst>
          <pc:docMk/>
          <pc:sldMk cId="2646404636" sldId="411"/>
        </pc:sldMkLst>
      </pc:sldChg>
      <pc:sldChg chg="modNotes">
        <pc:chgData name="Nina K. Ramiah" userId="S::nramiah_sellersdorsey.com#ext#@iowadhs.onmicrosoft.com::1cabb745-42c0-409c-a0ad-93d5d9f2512e" providerId="AD" clId="Web-{BBADF1B7-2475-7CE4-B586-76CEE8AA637D}" dt="2024-07-10T13:00:29.991" v="44"/>
        <pc:sldMkLst>
          <pc:docMk/>
          <pc:sldMk cId="3635178762" sldId="430"/>
        </pc:sldMkLst>
      </pc:sldChg>
      <pc:sldChg chg="modNotes">
        <pc:chgData name="Nina K. Ramiah" userId="S::nramiah_sellersdorsey.com#ext#@iowadhs.onmicrosoft.com::1cabb745-42c0-409c-a0ad-93d5d9f2512e" providerId="AD" clId="Web-{BBADF1B7-2475-7CE4-B586-76CEE8AA637D}" dt="2024-07-10T13:00:32.460" v="45"/>
        <pc:sldMkLst>
          <pc:docMk/>
          <pc:sldMk cId="3225673013" sldId="431"/>
        </pc:sldMkLst>
      </pc:sldChg>
      <pc:sldChg chg="modNotes">
        <pc:chgData name="Nina K. Ramiah" userId="S::nramiah_sellersdorsey.com#ext#@iowadhs.onmicrosoft.com::1cabb745-42c0-409c-a0ad-93d5d9f2512e" providerId="AD" clId="Web-{BBADF1B7-2475-7CE4-B586-76CEE8AA637D}" dt="2024-07-10T13:00:47.960" v="51"/>
        <pc:sldMkLst>
          <pc:docMk/>
          <pc:sldMk cId="4026512390" sldId="432"/>
        </pc:sldMkLst>
      </pc:sldChg>
    </pc:docChg>
  </pc:docChgLst>
  <pc:docChgLst>
    <pc:chgData name="Kendall, Eugenia [HHS]" userId="14ca1319-0c02-4443-944c-b2a2b15a926c" providerId="ADAL" clId="{2834799F-2BFB-49F7-A641-49E40701B4CE}"/>
    <pc:docChg chg="modSld">
      <pc:chgData name="Kendall, Eugenia [HHS]" userId="14ca1319-0c02-4443-944c-b2a2b15a926c" providerId="ADAL" clId="{2834799F-2BFB-49F7-A641-49E40701B4CE}" dt="2024-07-19T16:40:09.274" v="118" actId="20577"/>
      <pc:docMkLst>
        <pc:docMk/>
      </pc:docMkLst>
      <pc:sldChg chg="modSp mod modCm">
        <pc:chgData name="Kendall, Eugenia [HHS]" userId="14ca1319-0c02-4443-944c-b2a2b15a926c" providerId="ADAL" clId="{2834799F-2BFB-49F7-A641-49E40701B4CE}" dt="2024-07-19T16:33:44.417" v="24" actId="14100"/>
        <pc:sldMkLst>
          <pc:docMk/>
          <pc:sldMk cId="535535710" sldId="344"/>
        </pc:sldMkLst>
        <pc:spChg chg="mod">
          <ac:chgData name="Kendall, Eugenia [HHS]" userId="14ca1319-0c02-4443-944c-b2a2b15a926c" providerId="ADAL" clId="{2834799F-2BFB-49F7-A641-49E40701B4CE}" dt="2024-07-19T16:33:44.417" v="24" actId="14100"/>
          <ac:spMkLst>
            <pc:docMk/>
            <pc:sldMk cId="535535710" sldId="344"/>
            <ac:spMk id="3" creationId="{473F37A9-731C-221A-1CDF-B8FFC034FCB9}"/>
          </ac:spMkLst>
        </pc:spChg>
        <pc:graphicFrameChg chg="mod">
          <ac:chgData name="Kendall, Eugenia [HHS]" userId="14ca1319-0c02-4443-944c-b2a2b15a926c" providerId="ADAL" clId="{2834799F-2BFB-49F7-A641-49E40701B4CE}" dt="2024-07-19T16:33:14.689" v="20"/>
          <ac:graphicFrameMkLst>
            <pc:docMk/>
            <pc:sldMk cId="535535710" sldId="344"/>
            <ac:graphicFrameMk id="34" creationId="{470B170E-C74E-969B-FCEA-D203251EBE3F}"/>
          </ac:graphicFrameMkLst>
        </pc:graphicFrameChg>
        <pc:extLst>
          <p:ext xmlns:p="http://schemas.openxmlformats.org/presentationml/2006/main" uri="{D6D511B9-2390-475A-947B-AFAB55BFBCF1}">
            <pc226:cmChg xmlns:pc226="http://schemas.microsoft.com/office/powerpoint/2022/06/main/command" chg="">
              <pc226:chgData name="Kendall, Eugenia [HHS]" userId="14ca1319-0c02-4443-944c-b2a2b15a926c" providerId="ADAL" clId="{2834799F-2BFB-49F7-A641-49E40701B4CE}" dt="2024-07-19T16:32:11.532" v="4"/>
              <pc2:cmMkLst xmlns:pc2="http://schemas.microsoft.com/office/powerpoint/2019/9/main/command">
                <pc:docMk/>
                <pc:sldMk cId="535535710" sldId="344"/>
                <pc2:cmMk id="{F5773163-CE14-46A8-9BF8-A2943B2B71D4}"/>
              </pc2:cmMkLst>
              <pc226:cmRplyChg chg="del">
                <pc226:chgData name="Kendall, Eugenia [HHS]" userId="14ca1319-0c02-4443-944c-b2a2b15a926c" providerId="ADAL" clId="{2834799F-2BFB-49F7-A641-49E40701B4CE}" dt="2024-07-19T16:32:11.532" v="4"/>
                <pc2:cmRplyMkLst xmlns:pc2="http://schemas.microsoft.com/office/powerpoint/2019/9/main/command">
                  <pc:docMk/>
                  <pc:sldMk cId="535535710" sldId="344"/>
                  <pc2:cmMk id="{F5773163-CE14-46A8-9BF8-A2943B2B71D4}"/>
                  <pc2:cmRplyMk id="{EDC15180-57DA-4AB2-B029-236C055E7062}"/>
                </pc2:cmRplyMkLst>
              </pc226:cmRplyChg>
            </pc226:cmChg>
          </p:ext>
        </pc:extLst>
      </pc:sldChg>
      <pc:sldChg chg="modSp mod">
        <pc:chgData name="Kendall, Eugenia [HHS]" userId="14ca1319-0c02-4443-944c-b2a2b15a926c" providerId="ADAL" clId="{2834799F-2BFB-49F7-A641-49E40701B4CE}" dt="2024-07-19T16:40:09.274" v="118" actId="20577"/>
        <pc:sldMkLst>
          <pc:docMk/>
          <pc:sldMk cId="3955790381" sldId="396"/>
        </pc:sldMkLst>
        <pc:graphicFrameChg chg="mod">
          <ac:chgData name="Kendall, Eugenia [HHS]" userId="14ca1319-0c02-4443-944c-b2a2b15a926c" providerId="ADAL" clId="{2834799F-2BFB-49F7-A641-49E40701B4CE}" dt="2024-07-19T16:40:09.274" v="118" actId="20577"/>
          <ac:graphicFrameMkLst>
            <pc:docMk/>
            <pc:sldMk cId="3955790381" sldId="396"/>
            <ac:graphicFrameMk id="6" creationId="{BFEE8997-964D-0CAA-00BB-2BE2C0B9E6EB}"/>
          </ac:graphicFrameMkLst>
        </pc:graphicFrameChg>
      </pc:sldChg>
    </pc:docChg>
  </pc:docChgLst>
  <pc:docChgLst>
    <pc:chgData name="Eppens, Emily [HHS]" userId="S::eeppens@dhs.state.ia.us::22e89cbb-f769-4a4a-b234-4bc7348040fb" providerId="AD" clId="Web-{2B043718-03CE-B710-D1AB-BC7038FB3BC3}"/>
    <pc:docChg chg="modSld">
      <pc:chgData name="Eppens, Emily [HHS]" userId="S::eeppens@dhs.state.ia.us::22e89cbb-f769-4a4a-b234-4bc7348040fb" providerId="AD" clId="Web-{2B043718-03CE-B710-D1AB-BC7038FB3BC3}" dt="2024-07-22T21:09:08.165" v="2" actId="1076"/>
      <pc:docMkLst>
        <pc:docMk/>
      </pc:docMkLst>
      <pc:sldChg chg="modSp">
        <pc:chgData name="Eppens, Emily [HHS]" userId="S::eeppens@dhs.state.ia.us::22e89cbb-f769-4a4a-b234-4bc7348040fb" providerId="AD" clId="Web-{2B043718-03CE-B710-D1AB-BC7038FB3BC3}" dt="2024-07-22T21:09:08.165" v="2" actId="1076"/>
        <pc:sldMkLst>
          <pc:docMk/>
          <pc:sldMk cId="1823641462" sldId="284"/>
        </pc:sldMkLst>
        <pc:spChg chg="mod">
          <ac:chgData name="Eppens, Emily [HHS]" userId="S::eeppens@dhs.state.ia.us::22e89cbb-f769-4a4a-b234-4bc7348040fb" providerId="AD" clId="Web-{2B043718-03CE-B710-D1AB-BC7038FB3BC3}" dt="2024-07-22T21:09:08.165" v="2" actId="1076"/>
          <ac:spMkLst>
            <pc:docMk/>
            <pc:sldMk cId="1823641462" sldId="284"/>
            <ac:spMk id="22" creationId="{143E72F2-DDD5-0E7D-6659-7C353647F81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BEA50-29FB-4592-8DC7-2BFC7D61AE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42D34B-21E4-4FFC-B2CF-E94D5F7F4BFD}">
      <dgm:prSet custT="1"/>
      <dgm:spPr/>
      <dgm:t>
        <a:bodyPr/>
        <a:lstStyle/>
        <a:p>
          <a:pPr>
            <a:lnSpc>
              <a:spcPct val="100000"/>
            </a:lnSpc>
          </a:pPr>
          <a:r>
            <a:rPr lang="en-US" sz="1600"/>
            <a:t>Meeting materials will be sent out to the group after the meeting.</a:t>
          </a:r>
        </a:p>
      </dgm:t>
    </dgm:pt>
    <dgm:pt modelId="{02D78D91-EC22-4510-A5E4-CBAFBFED6F80}" type="parTrans" cxnId="{47113F39-2BF9-4EA7-9DFD-322C5729628D}">
      <dgm:prSet/>
      <dgm:spPr/>
      <dgm:t>
        <a:bodyPr/>
        <a:lstStyle/>
        <a:p>
          <a:endParaRPr lang="en-US"/>
        </a:p>
      </dgm:t>
    </dgm:pt>
    <dgm:pt modelId="{BFCD7C0B-0D62-44A8-9817-6B45DE9B6226}" type="sibTrans" cxnId="{47113F39-2BF9-4EA7-9DFD-322C5729628D}">
      <dgm:prSet/>
      <dgm:spPr/>
      <dgm:t>
        <a:bodyPr/>
        <a:lstStyle/>
        <a:p>
          <a:endParaRPr lang="en-US"/>
        </a:p>
      </dgm:t>
    </dgm:pt>
    <dgm:pt modelId="{97C7BE4F-0556-47BA-8714-ED1CFE02EA50}">
      <dgm:prSet custT="1"/>
      <dgm:spPr/>
      <dgm:t>
        <a:bodyPr/>
        <a:lstStyle/>
        <a:p>
          <a:pPr>
            <a:lnSpc>
              <a:spcPct val="100000"/>
            </a:lnSpc>
          </a:pPr>
          <a:r>
            <a:rPr lang="en-US" sz="1600"/>
            <a:t>Materials will also be posted online once a webpage is built for the project. </a:t>
          </a:r>
        </a:p>
      </dgm:t>
    </dgm:pt>
    <dgm:pt modelId="{459A3D91-20E1-4CDA-81F9-DA75A2ABA0EE}" type="parTrans" cxnId="{D84ABAD0-24A2-4CC8-80B1-7F45C83A2CAC}">
      <dgm:prSet/>
      <dgm:spPr/>
      <dgm:t>
        <a:bodyPr/>
        <a:lstStyle/>
        <a:p>
          <a:endParaRPr lang="en-US"/>
        </a:p>
      </dgm:t>
    </dgm:pt>
    <dgm:pt modelId="{142A32C0-6131-4F96-A1B4-B0FA5D91163F}" type="sibTrans" cxnId="{D84ABAD0-24A2-4CC8-80B1-7F45C83A2CAC}">
      <dgm:prSet/>
      <dgm:spPr/>
      <dgm:t>
        <a:bodyPr/>
        <a:lstStyle/>
        <a:p>
          <a:endParaRPr lang="en-US"/>
        </a:p>
      </dgm:t>
    </dgm:pt>
    <dgm:pt modelId="{EB5C27B2-9126-4490-AE8F-973018F38841}">
      <dgm:prSet custT="1"/>
      <dgm:spPr/>
      <dgm:t>
        <a:bodyPr/>
        <a:lstStyle/>
        <a:p>
          <a:pPr>
            <a:lnSpc>
              <a:spcPct val="100000"/>
            </a:lnSpc>
          </a:pPr>
          <a:r>
            <a:rPr lang="en-US" sz="1600"/>
            <a:t>Please stay on mute if you are not speaking. </a:t>
          </a:r>
        </a:p>
        <a:p>
          <a:pPr>
            <a:lnSpc>
              <a:spcPct val="100000"/>
            </a:lnSpc>
          </a:pPr>
          <a:r>
            <a:rPr lang="en-US" sz="1600"/>
            <a:t>If able, please turn your camera on while speaking. </a:t>
          </a:r>
        </a:p>
      </dgm:t>
    </dgm:pt>
    <dgm:pt modelId="{3C64B09B-FC5D-4265-8B07-7AA20C0BD6E0}" type="parTrans" cxnId="{0647A16A-DCBC-4EB7-92B0-E5030384C1F2}">
      <dgm:prSet/>
      <dgm:spPr/>
      <dgm:t>
        <a:bodyPr/>
        <a:lstStyle/>
        <a:p>
          <a:endParaRPr lang="en-US"/>
        </a:p>
      </dgm:t>
    </dgm:pt>
    <dgm:pt modelId="{662CFAC2-29D1-4200-9318-1DD125543782}" type="sibTrans" cxnId="{0647A16A-DCBC-4EB7-92B0-E5030384C1F2}">
      <dgm:prSet/>
      <dgm:spPr/>
      <dgm:t>
        <a:bodyPr/>
        <a:lstStyle/>
        <a:p>
          <a:endParaRPr lang="en-US"/>
        </a:p>
      </dgm:t>
    </dgm:pt>
    <dgm:pt modelId="{D0A8C859-AA13-4983-AFFD-3C3496D0F87E}">
      <dgm:prSet custT="1"/>
      <dgm:spPr/>
      <dgm:t>
        <a:bodyPr/>
        <a:lstStyle/>
        <a:p>
          <a:pPr>
            <a:lnSpc>
              <a:spcPct val="100000"/>
            </a:lnSpc>
          </a:pPr>
          <a:r>
            <a:rPr lang="en-US" sz="1600"/>
            <a:t>While you can submit your input through the Zoom chat, the MPA team will provide opportunities for discussion throughout the meeting. </a:t>
          </a:r>
        </a:p>
      </dgm:t>
    </dgm:pt>
    <dgm:pt modelId="{8A2D42E6-0F6E-4928-A00D-8D642E20970E}" type="parTrans" cxnId="{4BA19565-C8DB-410B-9F08-1EBE8874E8C8}">
      <dgm:prSet/>
      <dgm:spPr/>
      <dgm:t>
        <a:bodyPr/>
        <a:lstStyle/>
        <a:p>
          <a:endParaRPr lang="en-US"/>
        </a:p>
      </dgm:t>
    </dgm:pt>
    <dgm:pt modelId="{768608D5-910B-41DD-9E04-FD28557FF732}" type="sibTrans" cxnId="{4BA19565-C8DB-410B-9F08-1EBE8874E8C8}">
      <dgm:prSet/>
      <dgm:spPr/>
      <dgm:t>
        <a:bodyPr/>
        <a:lstStyle/>
        <a:p>
          <a:endParaRPr lang="en-US"/>
        </a:p>
      </dgm:t>
    </dgm:pt>
    <dgm:pt modelId="{258BEE63-2C14-4EC6-B0B7-B9F77DD5EFC2}">
      <dgm:prSet custT="1"/>
      <dgm:spPr/>
      <dgm:t>
        <a:bodyPr/>
        <a:lstStyle/>
        <a:p>
          <a:pPr>
            <a:lnSpc>
              <a:spcPct val="100000"/>
            </a:lnSpc>
          </a:pPr>
          <a:r>
            <a:rPr lang="en-US" sz="1600"/>
            <a:t>To submit feedback after this meeting, please email </a:t>
          </a:r>
          <a:r>
            <a:rPr lang="en-US" sz="1600" b="1"/>
            <a:t>eugenia.kendall@hhs.iowa.gov</a:t>
          </a:r>
          <a:r>
            <a:rPr lang="en-US" sz="1600"/>
            <a:t>.</a:t>
          </a:r>
        </a:p>
      </dgm:t>
    </dgm:pt>
    <dgm:pt modelId="{4D21566D-4BF5-479D-9129-EE355239E999}" type="parTrans" cxnId="{06DFAC7D-1844-485D-A3C9-66088184A3EB}">
      <dgm:prSet/>
      <dgm:spPr/>
      <dgm:t>
        <a:bodyPr/>
        <a:lstStyle/>
        <a:p>
          <a:endParaRPr lang="en-US"/>
        </a:p>
      </dgm:t>
    </dgm:pt>
    <dgm:pt modelId="{884F9666-BB1B-4D04-A126-E086011F4F6A}" type="sibTrans" cxnId="{06DFAC7D-1844-485D-A3C9-66088184A3EB}">
      <dgm:prSet/>
      <dgm:spPr/>
      <dgm:t>
        <a:bodyPr/>
        <a:lstStyle/>
        <a:p>
          <a:endParaRPr lang="en-US"/>
        </a:p>
      </dgm:t>
    </dgm:pt>
    <dgm:pt modelId="{E16DAA34-4CE3-4A33-B431-E389E962A9E2}" type="pres">
      <dgm:prSet presAssocID="{95BBEA50-29FB-4592-8DC7-2BFC7D61AE99}" presName="root" presStyleCnt="0">
        <dgm:presLayoutVars>
          <dgm:dir/>
          <dgm:resizeHandles val="exact"/>
        </dgm:presLayoutVars>
      </dgm:prSet>
      <dgm:spPr/>
    </dgm:pt>
    <dgm:pt modelId="{AE0F26A7-AAEE-4765-A49A-AFCB691097F2}" type="pres">
      <dgm:prSet presAssocID="{C042D34B-21E4-4FFC-B2CF-E94D5F7F4BFD}" presName="compNode" presStyleCnt="0"/>
      <dgm:spPr/>
    </dgm:pt>
    <dgm:pt modelId="{26EA908F-6FCF-49C7-83AC-16A242DD81FC}" type="pres">
      <dgm:prSet presAssocID="{C042D34B-21E4-4FFC-B2CF-E94D5F7F4BFD}" presName="bgRect" presStyleLbl="bgShp" presStyleIdx="0" presStyleCnt="4" custLinFactNeighborY="-5410"/>
      <dgm:spPr/>
    </dgm:pt>
    <dgm:pt modelId="{8A768911-A5AD-46CD-8B4E-220CF3C91891}" type="pres">
      <dgm:prSet presAssocID="{C042D34B-21E4-4FFC-B2CF-E94D5F7F4B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4526C9C-FE50-458F-B025-D7207A9F63AA}" type="pres">
      <dgm:prSet presAssocID="{C042D34B-21E4-4FFC-B2CF-E94D5F7F4BFD}" presName="spaceRect" presStyleCnt="0"/>
      <dgm:spPr/>
    </dgm:pt>
    <dgm:pt modelId="{BFC1D18B-7594-4E38-91F4-995E955E0C36}" type="pres">
      <dgm:prSet presAssocID="{C042D34B-21E4-4FFC-B2CF-E94D5F7F4BFD}" presName="parTx" presStyleLbl="revTx" presStyleIdx="0" presStyleCnt="5">
        <dgm:presLayoutVars>
          <dgm:chMax val="0"/>
          <dgm:chPref val="0"/>
        </dgm:presLayoutVars>
      </dgm:prSet>
      <dgm:spPr/>
    </dgm:pt>
    <dgm:pt modelId="{95F84E24-9A2E-4F58-B20C-A229470F0D01}" type="pres">
      <dgm:prSet presAssocID="{C042D34B-21E4-4FFC-B2CF-E94D5F7F4BFD}" presName="desTx" presStyleLbl="revTx" presStyleIdx="1" presStyleCnt="5">
        <dgm:presLayoutVars/>
      </dgm:prSet>
      <dgm:spPr/>
    </dgm:pt>
    <dgm:pt modelId="{763F20B3-45DC-4551-8D9C-2C278298622A}" type="pres">
      <dgm:prSet presAssocID="{BFCD7C0B-0D62-44A8-9817-6B45DE9B6226}" presName="sibTrans" presStyleCnt="0"/>
      <dgm:spPr/>
    </dgm:pt>
    <dgm:pt modelId="{21E0850E-87EA-4188-8D8E-2447F74DDCBC}" type="pres">
      <dgm:prSet presAssocID="{EB5C27B2-9126-4490-AE8F-973018F38841}" presName="compNode" presStyleCnt="0"/>
      <dgm:spPr/>
    </dgm:pt>
    <dgm:pt modelId="{B25E6F87-F069-4E0F-8B0C-EA72C8340126}" type="pres">
      <dgm:prSet presAssocID="{EB5C27B2-9126-4490-AE8F-973018F38841}" presName="bgRect" presStyleLbl="bgShp" presStyleIdx="1" presStyleCnt="4" custLinFactNeighborY="-11293"/>
      <dgm:spPr/>
    </dgm:pt>
    <dgm:pt modelId="{221FB604-81A7-4EEE-9F24-4A6CFFA36247}" type="pres">
      <dgm:prSet presAssocID="{EB5C27B2-9126-4490-AE8F-973018F388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E079B48-D7D4-466A-A6FA-C77B4242842D}" type="pres">
      <dgm:prSet presAssocID="{EB5C27B2-9126-4490-AE8F-973018F38841}" presName="spaceRect" presStyleCnt="0"/>
      <dgm:spPr/>
    </dgm:pt>
    <dgm:pt modelId="{FA58197E-D73F-4705-AE11-5138EA5202FD}" type="pres">
      <dgm:prSet presAssocID="{EB5C27B2-9126-4490-AE8F-973018F38841}" presName="parTx" presStyleLbl="revTx" presStyleIdx="2" presStyleCnt="5">
        <dgm:presLayoutVars>
          <dgm:chMax val="0"/>
          <dgm:chPref val="0"/>
        </dgm:presLayoutVars>
      </dgm:prSet>
      <dgm:spPr/>
    </dgm:pt>
    <dgm:pt modelId="{CF18915E-5335-419B-A187-9A666F974C68}" type="pres">
      <dgm:prSet presAssocID="{662CFAC2-29D1-4200-9318-1DD125543782}" presName="sibTrans" presStyleCnt="0"/>
      <dgm:spPr/>
    </dgm:pt>
    <dgm:pt modelId="{C375CC82-9409-43FD-B3D3-58EEF1148BD3}" type="pres">
      <dgm:prSet presAssocID="{D0A8C859-AA13-4983-AFFD-3C3496D0F87E}" presName="compNode" presStyleCnt="0"/>
      <dgm:spPr/>
    </dgm:pt>
    <dgm:pt modelId="{332F24C9-B863-4E6E-BE02-11EDAC8D7EB7}" type="pres">
      <dgm:prSet presAssocID="{D0A8C859-AA13-4983-AFFD-3C3496D0F87E}" presName="bgRect" presStyleLbl="bgShp" presStyleIdx="2" presStyleCnt="4" custLinFactNeighborY="-11293"/>
      <dgm:spPr/>
    </dgm:pt>
    <dgm:pt modelId="{3D548A91-D115-48A2-B745-76C24D326173}" type="pres">
      <dgm:prSet presAssocID="{D0A8C859-AA13-4983-AFFD-3C3496D0F8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24D0EB52-A782-4F0D-BA4A-1AEE09B07537}" type="pres">
      <dgm:prSet presAssocID="{D0A8C859-AA13-4983-AFFD-3C3496D0F87E}" presName="spaceRect" presStyleCnt="0"/>
      <dgm:spPr/>
    </dgm:pt>
    <dgm:pt modelId="{CBCDFF24-81B3-436E-A8C0-521AC5DE8D33}" type="pres">
      <dgm:prSet presAssocID="{D0A8C859-AA13-4983-AFFD-3C3496D0F87E}" presName="parTx" presStyleLbl="revTx" presStyleIdx="3" presStyleCnt="5">
        <dgm:presLayoutVars>
          <dgm:chMax val="0"/>
          <dgm:chPref val="0"/>
        </dgm:presLayoutVars>
      </dgm:prSet>
      <dgm:spPr/>
    </dgm:pt>
    <dgm:pt modelId="{6371A6BE-6ADE-4691-A825-35102D24B0DD}" type="pres">
      <dgm:prSet presAssocID="{768608D5-910B-41DD-9E04-FD28557FF732}" presName="sibTrans" presStyleCnt="0"/>
      <dgm:spPr/>
    </dgm:pt>
    <dgm:pt modelId="{53A6D74F-AF97-45E5-82FA-96BCEA54271B}" type="pres">
      <dgm:prSet presAssocID="{258BEE63-2C14-4EC6-B0B7-B9F77DD5EFC2}" presName="compNode" presStyleCnt="0"/>
      <dgm:spPr/>
    </dgm:pt>
    <dgm:pt modelId="{F271ED37-6CAA-4766-88E6-B0FF593EC13A}" type="pres">
      <dgm:prSet presAssocID="{258BEE63-2C14-4EC6-B0B7-B9F77DD5EFC2}" presName="bgRect" presStyleLbl="bgShp" presStyleIdx="3" presStyleCnt="4" custLinFactNeighborY="-11293"/>
      <dgm:spPr/>
    </dgm:pt>
    <dgm:pt modelId="{CBCFB306-641F-4A85-BB8E-2CC1AF7BCEA4}" type="pres">
      <dgm:prSet presAssocID="{258BEE63-2C14-4EC6-B0B7-B9F77DD5EF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CF53C8B4-D12C-4F8A-B4F9-B934CD319EBA}" type="pres">
      <dgm:prSet presAssocID="{258BEE63-2C14-4EC6-B0B7-B9F77DD5EFC2}" presName="spaceRect" presStyleCnt="0"/>
      <dgm:spPr/>
    </dgm:pt>
    <dgm:pt modelId="{97AF687E-EDDB-4571-BC5A-916367474825}" type="pres">
      <dgm:prSet presAssocID="{258BEE63-2C14-4EC6-B0B7-B9F77DD5EFC2}" presName="parTx" presStyleLbl="revTx" presStyleIdx="4" presStyleCnt="5">
        <dgm:presLayoutVars>
          <dgm:chMax val="0"/>
          <dgm:chPref val="0"/>
        </dgm:presLayoutVars>
      </dgm:prSet>
      <dgm:spPr/>
    </dgm:pt>
  </dgm:ptLst>
  <dgm:cxnLst>
    <dgm:cxn modelId="{CD6FAA0A-5F06-4075-93A7-439AA9B3B7E7}" type="presOf" srcId="{95BBEA50-29FB-4592-8DC7-2BFC7D61AE99}" destId="{E16DAA34-4CE3-4A33-B431-E389E962A9E2}" srcOrd="0" destOrd="0" presId="urn:microsoft.com/office/officeart/2018/2/layout/IconVerticalSolidList"/>
    <dgm:cxn modelId="{E951C932-2A4B-4DA3-BE0C-904787DAE56A}" type="presOf" srcId="{C042D34B-21E4-4FFC-B2CF-E94D5F7F4BFD}" destId="{BFC1D18B-7594-4E38-91F4-995E955E0C36}" srcOrd="0" destOrd="0" presId="urn:microsoft.com/office/officeart/2018/2/layout/IconVerticalSolidList"/>
    <dgm:cxn modelId="{47113F39-2BF9-4EA7-9DFD-322C5729628D}" srcId="{95BBEA50-29FB-4592-8DC7-2BFC7D61AE99}" destId="{C042D34B-21E4-4FFC-B2CF-E94D5F7F4BFD}" srcOrd="0" destOrd="0" parTransId="{02D78D91-EC22-4510-A5E4-CBAFBFED6F80}" sibTransId="{BFCD7C0B-0D62-44A8-9817-6B45DE9B6226}"/>
    <dgm:cxn modelId="{4BA19565-C8DB-410B-9F08-1EBE8874E8C8}" srcId="{95BBEA50-29FB-4592-8DC7-2BFC7D61AE99}" destId="{D0A8C859-AA13-4983-AFFD-3C3496D0F87E}" srcOrd="2" destOrd="0" parTransId="{8A2D42E6-0F6E-4928-A00D-8D642E20970E}" sibTransId="{768608D5-910B-41DD-9E04-FD28557FF732}"/>
    <dgm:cxn modelId="{AF770D46-32BA-4B1B-B193-6A4CCF4C7C74}" type="presOf" srcId="{97C7BE4F-0556-47BA-8714-ED1CFE02EA50}" destId="{95F84E24-9A2E-4F58-B20C-A229470F0D01}" srcOrd="0" destOrd="0" presId="urn:microsoft.com/office/officeart/2018/2/layout/IconVerticalSolidList"/>
    <dgm:cxn modelId="{E0DC9268-DAB4-4A48-8ECF-9D8D469A6FF7}" type="presOf" srcId="{D0A8C859-AA13-4983-AFFD-3C3496D0F87E}" destId="{CBCDFF24-81B3-436E-A8C0-521AC5DE8D33}" srcOrd="0" destOrd="0" presId="urn:microsoft.com/office/officeart/2018/2/layout/IconVerticalSolidList"/>
    <dgm:cxn modelId="{0647A16A-DCBC-4EB7-92B0-E5030384C1F2}" srcId="{95BBEA50-29FB-4592-8DC7-2BFC7D61AE99}" destId="{EB5C27B2-9126-4490-AE8F-973018F38841}" srcOrd="1" destOrd="0" parTransId="{3C64B09B-FC5D-4265-8B07-7AA20C0BD6E0}" sibTransId="{662CFAC2-29D1-4200-9318-1DD125543782}"/>
    <dgm:cxn modelId="{16DE1074-513E-4AFE-B696-340E6AC50D9A}" type="presOf" srcId="{258BEE63-2C14-4EC6-B0B7-B9F77DD5EFC2}" destId="{97AF687E-EDDB-4571-BC5A-916367474825}" srcOrd="0" destOrd="0" presId="urn:microsoft.com/office/officeart/2018/2/layout/IconVerticalSolidList"/>
    <dgm:cxn modelId="{06DFAC7D-1844-485D-A3C9-66088184A3EB}" srcId="{95BBEA50-29FB-4592-8DC7-2BFC7D61AE99}" destId="{258BEE63-2C14-4EC6-B0B7-B9F77DD5EFC2}" srcOrd="3" destOrd="0" parTransId="{4D21566D-4BF5-479D-9129-EE355239E999}" sibTransId="{884F9666-BB1B-4D04-A126-E086011F4F6A}"/>
    <dgm:cxn modelId="{D84ABAD0-24A2-4CC8-80B1-7F45C83A2CAC}" srcId="{C042D34B-21E4-4FFC-B2CF-E94D5F7F4BFD}" destId="{97C7BE4F-0556-47BA-8714-ED1CFE02EA50}" srcOrd="0" destOrd="0" parTransId="{459A3D91-20E1-4CDA-81F9-DA75A2ABA0EE}" sibTransId="{142A32C0-6131-4F96-A1B4-B0FA5D91163F}"/>
    <dgm:cxn modelId="{26F3BCF2-5DD5-4422-964D-EC1B639FC12E}" type="presOf" srcId="{EB5C27B2-9126-4490-AE8F-973018F38841}" destId="{FA58197E-D73F-4705-AE11-5138EA5202FD}" srcOrd="0" destOrd="0" presId="urn:microsoft.com/office/officeart/2018/2/layout/IconVerticalSolidList"/>
    <dgm:cxn modelId="{F538FC0B-2685-4FE4-BEF9-9928B5C07C53}" type="presParOf" srcId="{E16DAA34-4CE3-4A33-B431-E389E962A9E2}" destId="{AE0F26A7-AAEE-4765-A49A-AFCB691097F2}" srcOrd="0" destOrd="0" presId="urn:microsoft.com/office/officeart/2018/2/layout/IconVerticalSolidList"/>
    <dgm:cxn modelId="{EDFDCB3F-030F-49D8-A1A0-D6CAC919537E}" type="presParOf" srcId="{AE0F26A7-AAEE-4765-A49A-AFCB691097F2}" destId="{26EA908F-6FCF-49C7-83AC-16A242DD81FC}" srcOrd="0" destOrd="0" presId="urn:microsoft.com/office/officeart/2018/2/layout/IconVerticalSolidList"/>
    <dgm:cxn modelId="{335D25B6-504F-48A0-A8D2-3B479AEF8545}" type="presParOf" srcId="{AE0F26A7-AAEE-4765-A49A-AFCB691097F2}" destId="{8A768911-A5AD-46CD-8B4E-220CF3C91891}" srcOrd="1" destOrd="0" presId="urn:microsoft.com/office/officeart/2018/2/layout/IconVerticalSolidList"/>
    <dgm:cxn modelId="{BB314711-9766-4859-8B09-8A3197AC868D}" type="presParOf" srcId="{AE0F26A7-AAEE-4765-A49A-AFCB691097F2}" destId="{B4526C9C-FE50-458F-B025-D7207A9F63AA}" srcOrd="2" destOrd="0" presId="urn:microsoft.com/office/officeart/2018/2/layout/IconVerticalSolidList"/>
    <dgm:cxn modelId="{42AC0A88-90B6-4EAA-8BA6-232B760882F5}" type="presParOf" srcId="{AE0F26A7-AAEE-4765-A49A-AFCB691097F2}" destId="{BFC1D18B-7594-4E38-91F4-995E955E0C36}" srcOrd="3" destOrd="0" presId="urn:microsoft.com/office/officeart/2018/2/layout/IconVerticalSolidList"/>
    <dgm:cxn modelId="{E35D4E83-5D87-4FEA-A38C-E22C6D0EFA58}" type="presParOf" srcId="{AE0F26A7-AAEE-4765-A49A-AFCB691097F2}" destId="{95F84E24-9A2E-4F58-B20C-A229470F0D01}" srcOrd="4" destOrd="0" presId="urn:microsoft.com/office/officeart/2018/2/layout/IconVerticalSolidList"/>
    <dgm:cxn modelId="{D71F4595-F79E-4E0A-B535-85106191865D}" type="presParOf" srcId="{E16DAA34-4CE3-4A33-B431-E389E962A9E2}" destId="{763F20B3-45DC-4551-8D9C-2C278298622A}" srcOrd="1" destOrd="0" presId="urn:microsoft.com/office/officeart/2018/2/layout/IconVerticalSolidList"/>
    <dgm:cxn modelId="{88BEDEAC-5E9B-4589-BA5A-D6AF25C028CD}" type="presParOf" srcId="{E16DAA34-4CE3-4A33-B431-E389E962A9E2}" destId="{21E0850E-87EA-4188-8D8E-2447F74DDCBC}" srcOrd="2" destOrd="0" presId="urn:microsoft.com/office/officeart/2018/2/layout/IconVerticalSolidList"/>
    <dgm:cxn modelId="{CBAD8F42-8B8D-4CD5-B320-8B171F3E3399}" type="presParOf" srcId="{21E0850E-87EA-4188-8D8E-2447F74DDCBC}" destId="{B25E6F87-F069-4E0F-8B0C-EA72C8340126}" srcOrd="0" destOrd="0" presId="urn:microsoft.com/office/officeart/2018/2/layout/IconVerticalSolidList"/>
    <dgm:cxn modelId="{C523DF38-419D-4DEB-81B0-ABB67449BCF7}" type="presParOf" srcId="{21E0850E-87EA-4188-8D8E-2447F74DDCBC}" destId="{221FB604-81A7-4EEE-9F24-4A6CFFA36247}" srcOrd="1" destOrd="0" presId="urn:microsoft.com/office/officeart/2018/2/layout/IconVerticalSolidList"/>
    <dgm:cxn modelId="{0C6CC85B-59E9-46A8-90C5-EFDDE8E02A54}" type="presParOf" srcId="{21E0850E-87EA-4188-8D8E-2447F74DDCBC}" destId="{1E079B48-D7D4-466A-A6FA-C77B4242842D}" srcOrd="2" destOrd="0" presId="urn:microsoft.com/office/officeart/2018/2/layout/IconVerticalSolidList"/>
    <dgm:cxn modelId="{DD15548E-1B06-4743-83A3-9B62C8DE4306}" type="presParOf" srcId="{21E0850E-87EA-4188-8D8E-2447F74DDCBC}" destId="{FA58197E-D73F-4705-AE11-5138EA5202FD}" srcOrd="3" destOrd="0" presId="urn:microsoft.com/office/officeart/2018/2/layout/IconVerticalSolidList"/>
    <dgm:cxn modelId="{E3C6058A-46CA-475D-BB84-EB958CC7BA10}" type="presParOf" srcId="{E16DAA34-4CE3-4A33-B431-E389E962A9E2}" destId="{CF18915E-5335-419B-A187-9A666F974C68}" srcOrd="3" destOrd="0" presId="urn:microsoft.com/office/officeart/2018/2/layout/IconVerticalSolidList"/>
    <dgm:cxn modelId="{F76AEA60-56CA-48B5-989F-B5678DFCCEF4}" type="presParOf" srcId="{E16DAA34-4CE3-4A33-B431-E389E962A9E2}" destId="{C375CC82-9409-43FD-B3D3-58EEF1148BD3}" srcOrd="4" destOrd="0" presId="urn:microsoft.com/office/officeart/2018/2/layout/IconVerticalSolidList"/>
    <dgm:cxn modelId="{5E1C785F-81BB-4A84-9BEB-9C7A2896AD58}" type="presParOf" srcId="{C375CC82-9409-43FD-B3D3-58EEF1148BD3}" destId="{332F24C9-B863-4E6E-BE02-11EDAC8D7EB7}" srcOrd="0" destOrd="0" presId="urn:microsoft.com/office/officeart/2018/2/layout/IconVerticalSolidList"/>
    <dgm:cxn modelId="{389BD4DD-ADAE-4118-8ECD-BB3E9B57A78D}" type="presParOf" srcId="{C375CC82-9409-43FD-B3D3-58EEF1148BD3}" destId="{3D548A91-D115-48A2-B745-76C24D326173}" srcOrd="1" destOrd="0" presId="urn:microsoft.com/office/officeart/2018/2/layout/IconVerticalSolidList"/>
    <dgm:cxn modelId="{D4A4BD8B-F4D3-4CC0-B2DD-0B49075A022A}" type="presParOf" srcId="{C375CC82-9409-43FD-B3D3-58EEF1148BD3}" destId="{24D0EB52-A782-4F0D-BA4A-1AEE09B07537}" srcOrd="2" destOrd="0" presId="urn:microsoft.com/office/officeart/2018/2/layout/IconVerticalSolidList"/>
    <dgm:cxn modelId="{77C29F66-610C-4473-B13E-193B44CD8563}" type="presParOf" srcId="{C375CC82-9409-43FD-B3D3-58EEF1148BD3}" destId="{CBCDFF24-81B3-436E-A8C0-521AC5DE8D33}" srcOrd="3" destOrd="0" presId="urn:microsoft.com/office/officeart/2018/2/layout/IconVerticalSolidList"/>
    <dgm:cxn modelId="{13940A55-7939-4CD4-846F-2846889FB0B1}" type="presParOf" srcId="{E16DAA34-4CE3-4A33-B431-E389E962A9E2}" destId="{6371A6BE-6ADE-4691-A825-35102D24B0DD}" srcOrd="5" destOrd="0" presId="urn:microsoft.com/office/officeart/2018/2/layout/IconVerticalSolidList"/>
    <dgm:cxn modelId="{1E250A9B-D908-4238-AABE-E4656AC120C3}" type="presParOf" srcId="{E16DAA34-4CE3-4A33-B431-E389E962A9E2}" destId="{53A6D74F-AF97-45E5-82FA-96BCEA54271B}" srcOrd="6" destOrd="0" presId="urn:microsoft.com/office/officeart/2018/2/layout/IconVerticalSolidList"/>
    <dgm:cxn modelId="{EDE59F22-C3E2-401D-B058-CC05675863AA}" type="presParOf" srcId="{53A6D74F-AF97-45E5-82FA-96BCEA54271B}" destId="{F271ED37-6CAA-4766-88E6-B0FF593EC13A}" srcOrd="0" destOrd="0" presId="urn:microsoft.com/office/officeart/2018/2/layout/IconVerticalSolidList"/>
    <dgm:cxn modelId="{539B8FBD-3A19-49C5-A182-A9F38C7DEE2E}" type="presParOf" srcId="{53A6D74F-AF97-45E5-82FA-96BCEA54271B}" destId="{CBCFB306-641F-4A85-BB8E-2CC1AF7BCEA4}" srcOrd="1" destOrd="0" presId="urn:microsoft.com/office/officeart/2018/2/layout/IconVerticalSolidList"/>
    <dgm:cxn modelId="{BC672638-5F3D-409E-83C3-31472B74A019}" type="presParOf" srcId="{53A6D74F-AF97-45E5-82FA-96BCEA54271B}" destId="{CF53C8B4-D12C-4F8A-B4F9-B934CD319EBA}" srcOrd="2" destOrd="0" presId="urn:microsoft.com/office/officeart/2018/2/layout/IconVerticalSolidList"/>
    <dgm:cxn modelId="{71424827-BE50-4E81-8082-86586C58C163}" type="presParOf" srcId="{53A6D74F-AF97-45E5-82FA-96BCEA54271B}" destId="{97AF687E-EDDB-4571-BC5A-9163674748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EFDE-41FD-4683-9827-9992F871537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11D78DE-3518-493C-8C82-39F670FE688E}">
      <dgm:prSet/>
      <dgm:spPr>
        <a:solidFill>
          <a:schemeClr val="accent2">
            <a:lumMod val="75000"/>
          </a:schemeClr>
        </a:solidFill>
      </dgm:spPr>
      <dgm:t>
        <a:bodyPr/>
        <a:lstStyle/>
        <a:p>
          <a:r>
            <a:rPr lang="en-US"/>
            <a:t>Welcome</a:t>
          </a:r>
        </a:p>
      </dgm:t>
    </dgm:pt>
    <dgm:pt modelId="{6881894E-9C19-4FBA-A009-E0397A50C13E}" type="parTrans" cxnId="{AFF09CED-27C4-44EA-AC74-DE4BB6C03B8F}">
      <dgm:prSet/>
      <dgm:spPr/>
      <dgm:t>
        <a:bodyPr/>
        <a:lstStyle/>
        <a:p>
          <a:endParaRPr lang="en-US"/>
        </a:p>
      </dgm:t>
    </dgm:pt>
    <dgm:pt modelId="{64C17755-79FE-4703-8455-7D7E815CACAD}" type="sibTrans" cxnId="{AFF09CED-27C4-44EA-AC74-DE4BB6C03B8F}">
      <dgm:prSet/>
      <dgm:spPr/>
      <dgm:t>
        <a:bodyPr/>
        <a:lstStyle/>
        <a:p>
          <a:endParaRPr lang="en-US"/>
        </a:p>
      </dgm:t>
    </dgm:pt>
    <dgm:pt modelId="{25A8AD0F-01D9-4FDC-8532-1E93799A1A6E}">
      <dgm:prSet/>
      <dgm:spPr/>
      <dgm:t>
        <a:bodyPr/>
        <a:lstStyle/>
        <a:p>
          <a:r>
            <a:rPr lang="en-US"/>
            <a:t>Subcommittee Recommendations</a:t>
          </a:r>
        </a:p>
      </dgm:t>
    </dgm:pt>
    <dgm:pt modelId="{2142ACF1-D57D-4DE3-9216-A8F731E09B37}" type="parTrans" cxnId="{2CF0C106-01DB-4CB5-B591-47F78ABC6BD5}">
      <dgm:prSet/>
      <dgm:spPr/>
      <dgm:t>
        <a:bodyPr/>
        <a:lstStyle/>
        <a:p>
          <a:endParaRPr lang="en-US"/>
        </a:p>
      </dgm:t>
    </dgm:pt>
    <dgm:pt modelId="{FB7980E2-F92F-43F9-B141-B0E8B88971C6}" type="sibTrans" cxnId="{2CF0C106-01DB-4CB5-B591-47F78ABC6BD5}">
      <dgm:prSet/>
      <dgm:spPr/>
      <dgm:t>
        <a:bodyPr/>
        <a:lstStyle/>
        <a:p>
          <a:endParaRPr lang="en-US"/>
        </a:p>
      </dgm:t>
    </dgm:pt>
    <dgm:pt modelId="{4DD308D6-0D55-4A40-A5A9-63C013ABCD05}">
      <dgm:prSet/>
      <dgm:spPr>
        <a:solidFill>
          <a:schemeClr val="accent5">
            <a:lumMod val="75000"/>
          </a:schemeClr>
        </a:solidFill>
      </dgm:spPr>
      <dgm:t>
        <a:bodyPr/>
        <a:lstStyle/>
        <a:p>
          <a:r>
            <a:rPr lang="en-US"/>
            <a:t>Discussion</a:t>
          </a:r>
        </a:p>
      </dgm:t>
    </dgm:pt>
    <dgm:pt modelId="{33881958-D837-44A2-A297-68B651F93127}" type="parTrans" cxnId="{B89751D5-25F6-4AA3-839B-AFFB63618753}">
      <dgm:prSet/>
      <dgm:spPr/>
      <dgm:t>
        <a:bodyPr/>
        <a:lstStyle/>
        <a:p>
          <a:endParaRPr lang="en-US"/>
        </a:p>
      </dgm:t>
    </dgm:pt>
    <dgm:pt modelId="{13837745-70EB-4196-A6E9-47CFFDDADC1B}" type="sibTrans" cxnId="{B89751D5-25F6-4AA3-839B-AFFB63618753}">
      <dgm:prSet/>
      <dgm:spPr/>
      <dgm:t>
        <a:bodyPr/>
        <a:lstStyle/>
        <a:p>
          <a:endParaRPr lang="en-US"/>
        </a:p>
      </dgm:t>
    </dgm:pt>
    <dgm:pt modelId="{2625E320-9777-4766-9604-98A362719052}">
      <dgm:prSet/>
      <dgm:spPr/>
      <dgm:t>
        <a:bodyPr/>
        <a:lstStyle/>
        <a:p>
          <a:r>
            <a:rPr lang="en-US"/>
            <a:t>Next Steps</a:t>
          </a:r>
        </a:p>
      </dgm:t>
    </dgm:pt>
    <dgm:pt modelId="{38D52614-EB93-4E7F-A36E-6467855EC93B}" type="parTrans" cxnId="{03309459-7CE2-430A-931F-F3F1E45CA43A}">
      <dgm:prSet/>
      <dgm:spPr/>
      <dgm:t>
        <a:bodyPr/>
        <a:lstStyle/>
        <a:p>
          <a:endParaRPr lang="en-US"/>
        </a:p>
      </dgm:t>
    </dgm:pt>
    <dgm:pt modelId="{A8F68E93-8A1B-40AF-8E39-FCF7258526B6}" type="sibTrans" cxnId="{03309459-7CE2-430A-931F-F3F1E45CA43A}">
      <dgm:prSet/>
      <dgm:spPr/>
      <dgm:t>
        <a:bodyPr/>
        <a:lstStyle/>
        <a:p>
          <a:endParaRPr lang="en-US"/>
        </a:p>
      </dgm:t>
    </dgm:pt>
    <dgm:pt modelId="{1399E5BF-50D8-4A10-A753-AF538AA1092D}">
      <dgm:prSet/>
      <dgm:spPr/>
      <dgm:t>
        <a:bodyPr/>
        <a:lstStyle/>
        <a:p>
          <a:r>
            <a:rPr lang="en-US"/>
            <a:t>Review Work Completed To Date</a:t>
          </a:r>
        </a:p>
      </dgm:t>
    </dgm:pt>
    <dgm:pt modelId="{E2A65978-25FA-45F7-AD81-A676BA2EE83E}" type="parTrans" cxnId="{BD89EEAA-D3BC-4179-9848-F7BD2D277197}">
      <dgm:prSet/>
      <dgm:spPr/>
      <dgm:t>
        <a:bodyPr/>
        <a:lstStyle/>
        <a:p>
          <a:endParaRPr lang="en-US"/>
        </a:p>
      </dgm:t>
    </dgm:pt>
    <dgm:pt modelId="{D88BAD5B-F2CA-4B13-83C5-57E6E0180BA1}" type="sibTrans" cxnId="{BD89EEAA-D3BC-4179-9848-F7BD2D277197}">
      <dgm:prSet/>
      <dgm:spPr/>
      <dgm:t>
        <a:bodyPr/>
        <a:lstStyle/>
        <a:p>
          <a:endParaRPr lang="en-US"/>
        </a:p>
      </dgm:t>
    </dgm:pt>
    <dgm:pt modelId="{3F3E6595-8F89-4795-BBF8-E72E7CDC9CA8}">
      <dgm:prSet phldr="0"/>
      <dgm:spPr/>
      <dgm:t>
        <a:bodyPr/>
        <a:lstStyle/>
        <a:p>
          <a:pPr rtl="0"/>
          <a:r>
            <a:rPr lang="en-US">
              <a:latin typeface="Work Sans"/>
            </a:rPr>
            <a:t>Public Comment</a:t>
          </a:r>
        </a:p>
      </dgm:t>
    </dgm:pt>
    <dgm:pt modelId="{658D4C3B-03E7-481D-ACFA-AFBCD847C689}" type="parTrans" cxnId="{4DAB1F92-E86C-48C8-B4EE-80260B453047}">
      <dgm:prSet/>
      <dgm:spPr/>
      <dgm:t>
        <a:bodyPr/>
        <a:lstStyle/>
        <a:p>
          <a:endParaRPr lang="en-US"/>
        </a:p>
      </dgm:t>
    </dgm:pt>
    <dgm:pt modelId="{B9CA0F85-DF7B-4062-8859-B6C59D6AC90D}" type="sibTrans" cxnId="{4DAB1F92-E86C-48C8-B4EE-80260B453047}">
      <dgm:prSet/>
      <dgm:spPr/>
      <dgm:t>
        <a:bodyPr/>
        <a:lstStyle/>
        <a:p>
          <a:endParaRPr lang="en-US"/>
        </a:p>
      </dgm:t>
    </dgm:pt>
    <dgm:pt modelId="{34130C6C-7F52-4B6B-878A-E7A8147E1B63}">
      <dgm:prSet phldr="0"/>
      <dgm:spPr>
        <a:solidFill>
          <a:schemeClr val="accent2">
            <a:lumMod val="75000"/>
          </a:schemeClr>
        </a:solidFill>
      </dgm:spPr>
      <dgm:t>
        <a:bodyPr/>
        <a:lstStyle/>
        <a:p>
          <a:pPr rtl="0"/>
          <a:r>
            <a:rPr lang="en-US">
              <a:latin typeface="Work Sans"/>
            </a:rPr>
            <a:t>Subcommittee Debrief</a:t>
          </a:r>
          <a:endParaRPr lang="en-US"/>
        </a:p>
      </dgm:t>
    </dgm:pt>
    <dgm:pt modelId="{F4B54DDC-421F-41E5-8738-DCE7D0342F76}" type="parTrans" cxnId="{7E8E3399-F185-4378-8397-71C6CD6A8BC7}">
      <dgm:prSet/>
      <dgm:spPr/>
      <dgm:t>
        <a:bodyPr/>
        <a:lstStyle/>
        <a:p>
          <a:endParaRPr lang="en-US"/>
        </a:p>
      </dgm:t>
    </dgm:pt>
    <dgm:pt modelId="{5316E3E3-5FF9-48F2-8213-0EE3474C4F86}" type="sibTrans" cxnId="{7E8E3399-F185-4378-8397-71C6CD6A8BC7}">
      <dgm:prSet/>
      <dgm:spPr/>
      <dgm:t>
        <a:bodyPr/>
        <a:lstStyle/>
        <a:p>
          <a:endParaRPr lang="en-US"/>
        </a:p>
      </dgm:t>
    </dgm:pt>
    <dgm:pt modelId="{7E55B107-C2E0-4AB9-859D-DD86BAEEB43E}" type="pres">
      <dgm:prSet presAssocID="{049EEFDE-41FD-4683-9827-9992F8715377}" presName="Name0" presStyleCnt="0">
        <dgm:presLayoutVars>
          <dgm:chMax val="7"/>
          <dgm:chPref val="7"/>
          <dgm:dir/>
        </dgm:presLayoutVars>
      </dgm:prSet>
      <dgm:spPr/>
    </dgm:pt>
    <dgm:pt modelId="{BAE5650C-C39D-40DC-98D4-3328E4BF6437}" type="pres">
      <dgm:prSet presAssocID="{049EEFDE-41FD-4683-9827-9992F8715377}" presName="Name1" presStyleCnt="0"/>
      <dgm:spPr/>
    </dgm:pt>
    <dgm:pt modelId="{B5B99DF6-D522-4C0C-BD22-44597D3C200C}" type="pres">
      <dgm:prSet presAssocID="{049EEFDE-41FD-4683-9827-9992F8715377}" presName="cycle" presStyleCnt="0"/>
      <dgm:spPr/>
    </dgm:pt>
    <dgm:pt modelId="{CEBC46D1-68F8-47CE-A076-563CE133B956}" type="pres">
      <dgm:prSet presAssocID="{049EEFDE-41FD-4683-9827-9992F8715377}" presName="srcNode" presStyleLbl="node1" presStyleIdx="0" presStyleCnt="7"/>
      <dgm:spPr/>
    </dgm:pt>
    <dgm:pt modelId="{1E8E4948-1D61-4CB5-9A3A-4EAE4793E586}" type="pres">
      <dgm:prSet presAssocID="{049EEFDE-41FD-4683-9827-9992F8715377}" presName="conn" presStyleLbl="parChTrans1D2" presStyleIdx="0" presStyleCnt="1"/>
      <dgm:spPr/>
    </dgm:pt>
    <dgm:pt modelId="{FC7040E9-D513-4D3C-A56A-7F9CF40B5859}" type="pres">
      <dgm:prSet presAssocID="{049EEFDE-41FD-4683-9827-9992F8715377}" presName="extraNode" presStyleLbl="node1" presStyleIdx="0" presStyleCnt="7"/>
      <dgm:spPr/>
    </dgm:pt>
    <dgm:pt modelId="{56D7BB22-FCEC-4A01-8ADA-7F3CC99D52EE}" type="pres">
      <dgm:prSet presAssocID="{049EEFDE-41FD-4683-9827-9992F8715377}" presName="dstNode" presStyleLbl="node1" presStyleIdx="0" presStyleCnt="7"/>
      <dgm:spPr/>
    </dgm:pt>
    <dgm:pt modelId="{AB94777E-BA02-4186-AC28-BCAA72BCAB77}" type="pres">
      <dgm:prSet presAssocID="{911D78DE-3518-493C-8C82-39F670FE688E}" presName="text_1" presStyleLbl="node1" presStyleIdx="0" presStyleCnt="7">
        <dgm:presLayoutVars>
          <dgm:bulletEnabled val="1"/>
        </dgm:presLayoutVars>
      </dgm:prSet>
      <dgm:spPr/>
    </dgm:pt>
    <dgm:pt modelId="{18D804F5-9E93-4251-9C1A-4101B4A3793D}" type="pres">
      <dgm:prSet presAssocID="{911D78DE-3518-493C-8C82-39F670FE688E}" presName="accent_1" presStyleCnt="0"/>
      <dgm:spPr/>
    </dgm:pt>
    <dgm:pt modelId="{35A0FFB7-7413-465D-BA43-62156C176536}" type="pres">
      <dgm:prSet presAssocID="{911D78DE-3518-493C-8C82-39F670FE688E}" presName="accentRepeatNode" presStyleLbl="solidFgAcc1" presStyleIdx="0" presStyleCnt="7"/>
      <dgm:spPr>
        <a:ln>
          <a:solidFill>
            <a:schemeClr val="accent2">
              <a:lumMod val="75000"/>
            </a:schemeClr>
          </a:solidFill>
        </a:ln>
      </dgm:spPr>
    </dgm:pt>
    <dgm:pt modelId="{1DEACD06-A47F-42BB-99FF-8803BA0A2450}" type="pres">
      <dgm:prSet presAssocID="{1399E5BF-50D8-4A10-A753-AF538AA1092D}" presName="text_2" presStyleLbl="node1" presStyleIdx="1" presStyleCnt="7">
        <dgm:presLayoutVars>
          <dgm:bulletEnabled val="1"/>
        </dgm:presLayoutVars>
      </dgm:prSet>
      <dgm:spPr/>
    </dgm:pt>
    <dgm:pt modelId="{A8BFEBE3-863F-4D59-A915-DCC23B431254}" type="pres">
      <dgm:prSet presAssocID="{1399E5BF-50D8-4A10-A753-AF538AA1092D}" presName="accent_2" presStyleCnt="0"/>
      <dgm:spPr/>
    </dgm:pt>
    <dgm:pt modelId="{F070C92C-AB5A-424C-B84C-436AF5EF3CFE}" type="pres">
      <dgm:prSet presAssocID="{1399E5BF-50D8-4A10-A753-AF538AA1092D}" presName="accentRepeatNode" presStyleLbl="solidFgAcc1" presStyleIdx="1" presStyleCnt="7"/>
      <dgm:spPr/>
    </dgm:pt>
    <dgm:pt modelId="{49E9A91A-89A9-4EB6-9E42-96491C04B8A3}" type="pres">
      <dgm:prSet presAssocID="{25A8AD0F-01D9-4FDC-8532-1E93799A1A6E}" presName="text_3" presStyleLbl="node1" presStyleIdx="2" presStyleCnt="7">
        <dgm:presLayoutVars>
          <dgm:bulletEnabled val="1"/>
        </dgm:presLayoutVars>
      </dgm:prSet>
      <dgm:spPr/>
    </dgm:pt>
    <dgm:pt modelId="{5F03863F-06A5-49D4-AA20-1CA2C84D0B40}" type="pres">
      <dgm:prSet presAssocID="{25A8AD0F-01D9-4FDC-8532-1E93799A1A6E}" presName="accent_3" presStyleCnt="0"/>
      <dgm:spPr/>
    </dgm:pt>
    <dgm:pt modelId="{F5E03DEC-BD9A-4240-8CA8-F354D6FC6A26}" type="pres">
      <dgm:prSet presAssocID="{25A8AD0F-01D9-4FDC-8532-1E93799A1A6E}" presName="accentRepeatNode" presStyleLbl="solidFgAcc1" presStyleIdx="2" presStyleCnt="7"/>
      <dgm:spPr/>
    </dgm:pt>
    <dgm:pt modelId="{6DC2920C-C4DA-4EBD-8C25-4D512BDBDC32}" type="pres">
      <dgm:prSet presAssocID="{4DD308D6-0D55-4A40-A5A9-63C013ABCD05}" presName="text_4" presStyleLbl="node1" presStyleIdx="3" presStyleCnt="7">
        <dgm:presLayoutVars>
          <dgm:bulletEnabled val="1"/>
        </dgm:presLayoutVars>
      </dgm:prSet>
      <dgm:spPr/>
    </dgm:pt>
    <dgm:pt modelId="{EE3CAB82-D282-48FF-B16E-8A5EF5163D7F}" type="pres">
      <dgm:prSet presAssocID="{4DD308D6-0D55-4A40-A5A9-63C013ABCD05}" presName="accent_4" presStyleCnt="0"/>
      <dgm:spPr/>
    </dgm:pt>
    <dgm:pt modelId="{3B2BDF93-41FE-4FFD-8677-48E837367E51}" type="pres">
      <dgm:prSet presAssocID="{4DD308D6-0D55-4A40-A5A9-63C013ABCD05}" presName="accentRepeatNode" presStyleLbl="solidFgAcc1" presStyleIdx="3" presStyleCnt="7"/>
      <dgm:spPr>
        <a:ln>
          <a:solidFill>
            <a:schemeClr val="accent5">
              <a:lumMod val="75000"/>
            </a:schemeClr>
          </a:solidFill>
        </a:ln>
      </dgm:spPr>
    </dgm:pt>
    <dgm:pt modelId="{9F4F5354-F1AE-482F-9223-D87A41AD1163}" type="pres">
      <dgm:prSet presAssocID="{3F3E6595-8F89-4795-BBF8-E72E7CDC9CA8}" presName="text_5" presStyleLbl="node1" presStyleIdx="4" presStyleCnt="7">
        <dgm:presLayoutVars>
          <dgm:bulletEnabled val="1"/>
        </dgm:presLayoutVars>
      </dgm:prSet>
      <dgm:spPr/>
    </dgm:pt>
    <dgm:pt modelId="{92CB4A74-FA42-438C-97FA-2C0327A449E6}" type="pres">
      <dgm:prSet presAssocID="{3F3E6595-8F89-4795-BBF8-E72E7CDC9CA8}" presName="accent_5" presStyleCnt="0"/>
      <dgm:spPr/>
    </dgm:pt>
    <dgm:pt modelId="{09326EFA-89F5-4E27-B3C8-C37920E59556}" type="pres">
      <dgm:prSet presAssocID="{3F3E6595-8F89-4795-BBF8-E72E7CDC9CA8}" presName="accentRepeatNode" presStyleLbl="solidFgAcc1" presStyleIdx="4" presStyleCnt="7"/>
      <dgm:spPr/>
    </dgm:pt>
    <dgm:pt modelId="{CD1D6DE8-1B43-411B-AE41-5C913BD01C2C}" type="pres">
      <dgm:prSet presAssocID="{34130C6C-7F52-4B6B-878A-E7A8147E1B63}" presName="text_6" presStyleLbl="node1" presStyleIdx="5" presStyleCnt="7">
        <dgm:presLayoutVars>
          <dgm:bulletEnabled val="1"/>
        </dgm:presLayoutVars>
      </dgm:prSet>
      <dgm:spPr/>
    </dgm:pt>
    <dgm:pt modelId="{4001B9F1-D651-4796-BCBB-1E8FB90A7841}" type="pres">
      <dgm:prSet presAssocID="{34130C6C-7F52-4B6B-878A-E7A8147E1B63}" presName="accent_6" presStyleCnt="0"/>
      <dgm:spPr/>
    </dgm:pt>
    <dgm:pt modelId="{D2FB49BC-06D0-41FB-8F52-A5045A7C949C}" type="pres">
      <dgm:prSet presAssocID="{34130C6C-7F52-4B6B-878A-E7A8147E1B63}" presName="accentRepeatNode" presStyleLbl="solidFgAcc1" presStyleIdx="5" presStyleCnt="7"/>
      <dgm:spPr/>
    </dgm:pt>
    <dgm:pt modelId="{D6EDAED2-6505-43E9-8ADF-419E4A073424}" type="pres">
      <dgm:prSet presAssocID="{2625E320-9777-4766-9604-98A362719052}" presName="text_7" presStyleLbl="node1" presStyleIdx="6" presStyleCnt="7">
        <dgm:presLayoutVars>
          <dgm:bulletEnabled val="1"/>
        </dgm:presLayoutVars>
      </dgm:prSet>
      <dgm:spPr/>
    </dgm:pt>
    <dgm:pt modelId="{60109D32-51C5-4CAA-912D-8470BDC3EA53}" type="pres">
      <dgm:prSet presAssocID="{2625E320-9777-4766-9604-98A362719052}" presName="accent_7" presStyleCnt="0"/>
      <dgm:spPr/>
    </dgm:pt>
    <dgm:pt modelId="{B6B937BB-ABB2-4DE8-A999-145676F6320F}" type="pres">
      <dgm:prSet presAssocID="{2625E320-9777-4766-9604-98A362719052}" presName="accentRepeatNode" presStyleLbl="solidFgAcc1" presStyleIdx="6" presStyleCnt="7"/>
      <dgm:spPr/>
    </dgm:pt>
  </dgm:ptLst>
  <dgm:cxnLst>
    <dgm:cxn modelId="{DE095105-F83A-4634-BA5B-931E3184DF23}" type="presOf" srcId="{049EEFDE-41FD-4683-9827-9992F8715377}" destId="{7E55B107-C2E0-4AB9-859D-DD86BAEEB43E}" srcOrd="0" destOrd="0" presId="urn:microsoft.com/office/officeart/2008/layout/VerticalCurvedList"/>
    <dgm:cxn modelId="{2CF0C106-01DB-4CB5-B591-47F78ABC6BD5}" srcId="{049EEFDE-41FD-4683-9827-9992F8715377}" destId="{25A8AD0F-01D9-4FDC-8532-1E93799A1A6E}" srcOrd="2" destOrd="0" parTransId="{2142ACF1-D57D-4DE3-9216-A8F731E09B37}" sibTransId="{FB7980E2-F92F-43F9-B141-B0E8B88971C6}"/>
    <dgm:cxn modelId="{92868E1C-387A-4A89-9E17-3659CDB5E733}" type="presOf" srcId="{1399E5BF-50D8-4A10-A753-AF538AA1092D}" destId="{1DEACD06-A47F-42BB-99FF-8803BA0A2450}" srcOrd="0" destOrd="0" presId="urn:microsoft.com/office/officeart/2008/layout/VerticalCurvedList"/>
    <dgm:cxn modelId="{AB33D01D-853D-4B73-A4BC-14BDECA7BAA7}" type="presOf" srcId="{911D78DE-3518-493C-8C82-39F670FE688E}" destId="{AB94777E-BA02-4186-AC28-BCAA72BCAB77}" srcOrd="0" destOrd="0" presId="urn:microsoft.com/office/officeart/2008/layout/VerticalCurvedList"/>
    <dgm:cxn modelId="{549C3F60-7FFB-4E81-B47E-82269D99D917}" type="presOf" srcId="{4DD308D6-0D55-4A40-A5A9-63C013ABCD05}" destId="{6DC2920C-C4DA-4EBD-8C25-4D512BDBDC32}" srcOrd="0" destOrd="0" presId="urn:microsoft.com/office/officeart/2008/layout/VerticalCurvedList"/>
    <dgm:cxn modelId="{07556050-E09F-4583-BB62-1055578C3801}" type="presOf" srcId="{2625E320-9777-4766-9604-98A362719052}" destId="{D6EDAED2-6505-43E9-8ADF-419E4A073424}" srcOrd="0" destOrd="0" presId="urn:microsoft.com/office/officeart/2008/layout/VerticalCurvedList"/>
    <dgm:cxn modelId="{42D3C271-1436-4385-91BC-A550511B0351}" type="presOf" srcId="{34130C6C-7F52-4B6B-878A-E7A8147E1B63}" destId="{CD1D6DE8-1B43-411B-AE41-5C913BD01C2C}" srcOrd="0" destOrd="0" presId="urn:microsoft.com/office/officeart/2008/layout/VerticalCurvedList"/>
    <dgm:cxn modelId="{03309459-7CE2-430A-931F-F3F1E45CA43A}" srcId="{049EEFDE-41FD-4683-9827-9992F8715377}" destId="{2625E320-9777-4766-9604-98A362719052}" srcOrd="6" destOrd="0" parTransId="{38D52614-EB93-4E7F-A36E-6467855EC93B}" sibTransId="{A8F68E93-8A1B-40AF-8E39-FCF7258526B6}"/>
    <dgm:cxn modelId="{4DAB1F92-E86C-48C8-B4EE-80260B453047}" srcId="{049EEFDE-41FD-4683-9827-9992F8715377}" destId="{3F3E6595-8F89-4795-BBF8-E72E7CDC9CA8}" srcOrd="4" destOrd="0" parTransId="{658D4C3B-03E7-481D-ACFA-AFBCD847C689}" sibTransId="{B9CA0F85-DF7B-4062-8859-B6C59D6AC90D}"/>
    <dgm:cxn modelId="{E86DDC92-E391-438C-A248-DAACE8D84B89}" type="presOf" srcId="{64C17755-79FE-4703-8455-7D7E815CACAD}" destId="{1E8E4948-1D61-4CB5-9A3A-4EAE4793E586}" srcOrd="0" destOrd="0" presId="urn:microsoft.com/office/officeart/2008/layout/VerticalCurvedList"/>
    <dgm:cxn modelId="{7E8E3399-F185-4378-8397-71C6CD6A8BC7}" srcId="{049EEFDE-41FD-4683-9827-9992F8715377}" destId="{34130C6C-7F52-4B6B-878A-E7A8147E1B63}" srcOrd="5" destOrd="0" parTransId="{F4B54DDC-421F-41E5-8738-DCE7D0342F76}" sibTransId="{5316E3E3-5FF9-48F2-8213-0EE3474C4F86}"/>
    <dgm:cxn modelId="{BDE7529B-5105-4820-8E27-CD6F709364CF}" type="presOf" srcId="{25A8AD0F-01D9-4FDC-8532-1E93799A1A6E}" destId="{49E9A91A-89A9-4EB6-9E42-96491C04B8A3}" srcOrd="0" destOrd="0" presId="urn:microsoft.com/office/officeart/2008/layout/VerticalCurvedList"/>
    <dgm:cxn modelId="{C3DE639F-FCBC-489D-BC06-6BA18A0DB324}" type="presOf" srcId="{3F3E6595-8F89-4795-BBF8-E72E7CDC9CA8}" destId="{9F4F5354-F1AE-482F-9223-D87A41AD1163}" srcOrd="0" destOrd="0" presId="urn:microsoft.com/office/officeart/2008/layout/VerticalCurvedList"/>
    <dgm:cxn modelId="{BD89EEAA-D3BC-4179-9848-F7BD2D277197}" srcId="{049EEFDE-41FD-4683-9827-9992F8715377}" destId="{1399E5BF-50D8-4A10-A753-AF538AA1092D}" srcOrd="1" destOrd="0" parTransId="{E2A65978-25FA-45F7-AD81-A676BA2EE83E}" sibTransId="{D88BAD5B-F2CA-4B13-83C5-57E6E0180BA1}"/>
    <dgm:cxn modelId="{B89751D5-25F6-4AA3-839B-AFFB63618753}" srcId="{049EEFDE-41FD-4683-9827-9992F8715377}" destId="{4DD308D6-0D55-4A40-A5A9-63C013ABCD05}" srcOrd="3" destOrd="0" parTransId="{33881958-D837-44A2-A297-68B651F93127}" sibTransId="{13837745-70EB-4196-A6E9-47CFFDDADC1B}"/>
    <dgm:cxn modelId="{AFF09CED-27C4-44EA-AC74-DE4BB6C03B8F}" srcId="{049EEFDE-41FD-4683-9827-9992F8715377}" destId="{911D78DE-3518-493C-8C82-39F670FE688E}" srcOrd="0" destOrd="0" parTransId="{6881894E-9C19-4FBA-A009-E0397A50C13E}" sibTransId="{64C17755-79FE-4703-8455-7D7E815CACAD}"/>
    <dgm:cxn modelId="{A41B80BB-91C0-44BE-A385-C6376EC28CC5}" type="presParOf" srcId="{7E55B107-C2E0-4AB9-859D-DD86BAEEB43E}" destId="{BAE5650C-C39D-40DC-98D4-3328E4BF6437}" srcOrd="0" destOrd="0" presId="urn:microsoft.com/office/officeart/2008/layout/VerticalCurvedList"/>
    <dgm:cxn modelId="{158FC4FB-5608-4F6D-87A4-ACA08236AFE5}" type="presParOf" srcId="{BAE5650C-C39D-40DC-98D4-3328E4BF6437}" destId="{B5B99DF6-D522-4C0C-BD22-44597D3C200C}" srcOrd="0" destOrd="0" presId="urn:microsoft.com/office/officeart/2008/layout/VerticalCurvedList"/>
    <dgm:cxn modelId="{84EEB4F2-D672-4A97-8299-035223116729}" type="presParOf" srcId="{B5B99DF6-D522-4C0C-BD22-44597D3C200C}" destId="{CEBC46D1-68F8-47CE-A076-563CE133B956}" srcOrd="0" destOrd="0" presId="urn:microsoft.com/office/officeart/2008/layout/VerticalCurvedList"/>
    <dgm:cxn modelId="{2D5CB2CC-D7F0-4F01-8305-9D2BE23668DF}" type="presParOf" srcId="{B5B99DF6-D522-4C0C-BD22-44597D3C200C}" destId="{1E8E4948-1D61-4CB5-9A3A-4EAE4793E586}" srcOrd="1" destOrd="0" presId="urn:microsoft.com/office/officeart/2008/layout/VerticalCurvedList"/>
    <dgm:cxn modelId="{6BFD5882-5757-442B-B37D-8B41D468FD47}" type="presParOf" srcId="{B5B99DF6-D522-4C0C-BD22-44597D3C200C}" destId="{FC7040E9-D513-4D3C-A56A-7F9CF40B5859}" srcOrd="2" destOrd="0" presId="urn:microsoft.com/office/officeart/2008/layout/VerticalCurvedList"/>
    <dgm:cxn modelId="{178778D1-EB70-4066-952E-138DECBC10F3}" type="presParOf" srcId="{B5B99DF6-D522-4C0C-BD22-44597D3C200C}" destId="{56D7BB22-FCEC-4A01-8ADA-7F3CC99D52EE}" srcOrd="3" destOrd="0" presId="urn:microsoft.com/office/officeart/2008/layout/VerticalCurvedList"/>
    <dgm:cxn modelId="{5EE859C4-5767-4680-8CA9-FACEBCD37B0A}" type="presParOf" srcId="{BAE5650C-C39D-40DC-98D4-3328E4BF6437}" destId="{AB94777E-BA02-4186-AC28-BCAA72BCAB77}" srcOrd="1" destOrd="0" presId="urn:microsoft.com/office/officeart/2008/layout/VerticalCurvedList"/>
    <dgm:cxn modelId="{E09012C5-36B2-4947-978E-9B81B38ACBC2}" type="presParOf" srcId="{BAE5650C-C39D-40DC-98D4-3328E4BF6437}" destId="{18D804F5-9E93-4251-9C1A-4101B4A3793D}" srcOrd="2" destOrd="0" presId="urn:microsoft.com/office/officeart/2008/layout/VerticalCurvedList"/>
    <dgm:cxn modelId="{4378E03F-E7DD-440F-A16F-9056FEAE165C}" type="presParOf" srcId="{18D804F5-9E93-4251-9C1A-4101B4A3793D}" destId="{35A0FFB7-7413-465D-BA43-62156C176536}" srcOrd="0" destOrd="0" presId="urn:microsoft.com/office/officeart/2008/layout/VerticalCurvedList"/>
    <dgm:cxn modelId="{58715CE2-5851-44B2-8BF4-E18DD07942AB}" type="presParOf" srcId="{BAE5650C-C39D-40DC-98D4-3328E4BF6437}" destId="{1DEACD06-A47F-42BB-99FF-8803BA0A2450}" srcOrd="3" destOrd="0" presId="urn:microsoft.com/office/officeart/2008/layout/VerticalCurvedList"/>
    <dgm:cxn modelId="{4EBC8641-5A91-447A-89F8-66AA87D01EAF}" type="presParOf" srcId="{BAE5650C-C39D-40DC-98D4-3328E4BF6437}" destId="{A8BFEBE3-863F-4D59-A915-DCC23B431254}" srcOrd="4" destOrd="0" presId="urn:microsoft.com/office/officeart/2008/layout/VerticalCurvedList"/>
    <dgm:cxn modelId="{68CB85D6-9711-4548-967C-EB7EABD5703E}" type="presParOf" srcId="{A8BFEBE3-863F-4D59-A915-DCC23B431254}" destId="{F070C92C-AB5A-424C-B84C-436AF5EF3CFE}" srcOrd="0" destOrd="0" presId="urn:microsoft.com/office/officeart/2008/layout/VerticalCurvedList"/>
    <dgm:cxn modelId="{E376CCF2-B9CC-4096-A9C9-3602226C11E7}" type="presParOf" srcId="{BAE5650C-C39D-40DC-98D4-3328E4BF6437}" destId="{49E9A91A-89A9-4EB6-9E42-96491C04B8A3}" srcOrd="5" destOrd="0" presId="urn:microsoft.com/office/officeart/2008/layout/VerticalCurvedList"/>
    <dgm:cxn modelId="{220AB709-FA11-47A3-BE7B-CEE55E60F6C0}" type="presParOf" srcId="{BAE5650C-C39D-40DC-98D4-3328E4BF6437}" destId="{5F03863F-06A5-49D4-AA20-1CA2C84D0B40}" srcOrd="6" destOrd="0" presId="urn:microsoft.com/office/officeart/2008/layout/VerticalCurvedList"/>
    <dgm:cxn modelId="{0D3AF176-2083-42EB-ACF9-62C5F32010D4}" type="presParOf" srcId="{5F03863F-06A5-49D4-AA20-1CA2C84D0B40}" destId="{F5E03DEC-BD9A-4240-8CA8-F354D6FC6A26}" srcOrd="0" destOrd="0" presId="urn:microsoft.com/office/officeart/2008/layout/VerticalCurvedList"/>
    <dgm:cxn modelId="{A87B73F1-9E02-47B7-BC86-3D4DAD407C12}" type="presParOf" srcId="{BAE5650C-C39D-40DC-98D4-3328E4BF6437}" destId="{6DC2920C-C4DA-4EBD-8C25-4D512BDBDC32}" srcOrd="7" destOrd="0" presId="urn:microsoft.com/office/officeart/2008/layout/VerticalCurvedList"/>
    <dgm:cxn modelId="{45AB453C-00B6-42E6-AF6B-8CD4E53DB7B0}" type="presParOf" srcId="{BAE5650C-C39D-40DC-98D4-3328E4BF6437}" destId="{EE3CAB82-D282-48FF-B16E-8A5EF5163D7F}" srcOrd="8" destOrd="0" presId="urn:microsoft.com/office/officeart/2008/layout/VerticalCurvedList"/>
    <dgm:cxn modelId="{353F3ECE-56D8-4D79-80F1-02D48F419B70}" type="presParOf" srcId="{EE3CAB82-D282-48FF-B16E-8A5EF5163D7F}" destId="{3B2BDF93-41FE-4FFD-8677-48E837367E51}" srcOrd="0" destOrd="0" presId="urn:microsoft.com/office/officeart/2008/layout/VerticalCurvedList"/>
    <dgm:cxn modelId="{894B4602-C240-4DD9-B97D-82976B219492}" type="presParOf" srcId="{BAE5650C-C39D-40DC-98D4-3328E4BF6437}" destId="{9F4F5354-F1AE-482F-9223-D87A41AD1163}" srcOrd="9" destOrd="0" presId="urn:microsoft.com/office/officeart/2008/layout/VerticalCurvedList"/>
    <dgm:cxn modelId="{C8CEF54D-98EE-41CD-841D-A3C6A28B30DB}" type="presParOf" srcId="{BAE5650C-C39D-40DC-98D4-3328E4BF6437}" destId="{92CB4A74-FA42-438C-97FA-2C0327A449E6}" srcOrd="10" destOrd="0" presId="urn:microsoft.com/office/officeart/2008/layout/VerticalCurvedList"/>
    <dgm:cxn modelId="{5DA3A968-9158-43C9-A532-5BC3051B404E}" type="presParOf" srcId="{92CB4A74-FA42-438C-97FA-2C0327A449E6}" destId="{09326EFA-89F5-4E27-B3C8-C37920E59556}" srcOrd="0" destOrd="0" presId="urn:microsoft.com/office/officeart/2008/layout/VerticalCurvedList"/>
    <dgm:cxn modelId="{54B19B69-0D6C-4272-8A00-175216AD519D}" type="presParOf" srcId="{BAE5650C-C39D-40DC-98D4-3328E4BF6437}" destId="{CD1D6DE8-1B43-411B-AE41-5C913BD01C2C}" srcOrd="11" destOrd="0" presId="urn:microsoft.com/office/officeart/2008/layout/VerticalCurvedList"/>
    <dgm:cxn modelId="{23F90CF0-5E45-491A-868C-7B2DD4E76975}" type="presParOf" srcId="{BAE5650C-C39D-40DC-98D4-3328E4BF6437}" destId="{4001B9F1-D651-4796-BCBB-1E8FB90A7841}" srcOrd="12" destOrd="0" presId="urn:microsoft.com/office/officeart/2008/layout/VerticalCurvedList"/>
    <dgm:cxn modelId="{E9BA3C9D-204C-4CA9-8FF4-E502242ED3C2}" type="presParOf" srcId="{4001B9F1-D651-4796-BCBB-1E8FB90A7841}" destId="{D2FB49BC-06D0-41FB-8F52-A5045A7C949C}" srcOrd="0" destOrd="0" presId="urn:microsoft.com/office/officeart/2008/layout/VerticalCurvedList"/>
    <dgm:cxn modelId="{557AA544-1C46-46B1-9F3B-34A271C2F5C5}" type="presParOf" srcId="{BAE5650C-C39D-40DC-98D4-3328E4BF6437}" destId="{D6EDAED2-6505-43E9-8ADF-419E4A073424}" srcOrd="13" destOrd="0" presId="urn:microsoft.com/office/officeart/2008/layout/VerticalCurvedList"/>
    <dgm:cxn modelId="{BECBB247-F6A0-4E95-9567-D33F54EB23E6}" type="presParOf" srcId="{BAE5650C-C39D-40DC-98D4-3328E4BF6437}" destId="{60109D32-51C5-4CAA-912D-8470BDC3EA53}" srcOrd="14" destOrd="0" presId="urn:microsoft.com/office/officeart/2008/layout/VerticalCurvedList"/>
    <dgm:cxn modelId="{5C1733B9-9968-4C81-AE43-2F6F9A9F2DBD}" type="presParOf" srcId="{60109D32-51C5-4CAA-912D-8470BDC3EA53}" destId="{B6B937BB-ABB2-4DE8-A999-145676F632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1FFCF-6605-46B9-98E8-E22289F679BB}"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F85B3DA8-7695-47F1-A630-39D6DDB0577F}">
      <dgm:prSet/>
      <dgm:spPr>
        <a:solidFill>
          <a:schemeClr val="accent2">
            <a:lumMod val="75000"/>
          </a:schemeClr>
        </a:solidFill>
      </dgm:spPr>
      <dgm:t>
        <a:bodyPr/>
        <a:lstStyle/>
        <a:p>
          <a:r>
            <a:rPr lang="en-US"/>
            <a:t>Feb</a:t>
          </a:r>
        </a:p>
      </dgm:t>
    </dgm:pt>
    <dgm:pt modelId="{4A5FD18D-CC25-4D11-BC28-BE1B7F5CDF9D}" type="parTrans" cxnId="{0AEB86EB-52B1-45F5-A864-EB18DE89C1F6}">
      <dgm:prSet/>
      <dgm:spPr/>
      <dgm:t>
        <a:bodyPr/>
        <a:lstStyle/>
        <a:p>
          <a:endParaRPr lang="en-US"/>
        </a:p>
      </dgm:t>
    </dgm:pt>
    <dgm:pt modelId="{A048B6EC-3984-441D-8E42-8E6A612B9613}" type="sibTrans" cxnId="{0AEB86EB-52B1-45F5-A864-EB18DE89C1F6}">
      <dgm:prSet/>
      <dgm:spPr/>
      <dgm:t>
        <a:bodyPr/>
        <a:lstStyle/>
        <a:p>
          <a:endParaRPr lang="en-US"/>
        </a:p>
      </dgm:t>
    </dgm:pt>
    <dgm:pt modelId="{9F3B241A-A155-43E0-BE9D-EE1E2B4D3E3E}">
      <dgm:prSet/>
      <dgm:spPr/>
      <dgm:t>
        <a:bodyPr/>
        <a:lstStyle/>
        <a:p>
          <a:r>
            <a:rPr lang="en-US" b="1"/>
            <a:t>Steering Committee Kick-Off Meeting</a:t>
          </a:r>
        </a:p>
      </dgm:t>
    </dgm:pt>
    <dgm:pt modelId="{A5912ED0-B3A6-448F-B7CD-57483D392240}" type="parTrans" cxnId="{72D05423-D78A-4C9B-BF91-69BD48E9E777}">
      <dgm:prSet/>
      <dgm:spPr/>
      <dgm:t>
        <a:bodyPr/>
        <a:lstStyle/>
        <a:p>
          <a:endParaRPr lang="en-US"/>
        </a:p>
      </dgm:t>
    </dgm:pt>
    <dgm:pt modelId="{E1EB6F63-3FB5-4BCB-ADBC-1BC12AD9A7C2}" type="sibTrans" cxnId="{72D05423-D78A-4C9B-BF91-69BD48E9E777}">
      <dgm:prSet/>
      <dgm:spPr/>
      <dgm:t>
        <a:bodyPr/>
        <a:lstStyle/>
        <a:p>
          <a:endParaRPr lang="en-US"/>
        </a:p>
      </dgm:t>
    </dgm:pt>
    <dgm:pt modelId="{4F2BCF08-E9C0-42D7-8122-0FB1C0EBAEAF}">
      <dgm:prSet/>
      <dgm:spPr/>
      <dgm:t>
        <a:bodyPr/>
        <a:lstStyle/>
        <a:p>
          <a:r>
            <a:rPr lang="en-US"/>
            <a:t>Objectives: Review roles &amp; responsibilities and confirm MPA Domains</a:t>
          </a:r>
        </a:p>
      </dgm:t>
    </dgm:pt>
    <dgm:pt modelId="{F4BF449B-65C5-432E-8F10-6C9E50A36F5F}" type="parTrans" cxnId="{1A4494C0-DC28-444D-A8EE-C5F5764A879B}">
      <dgm:prSet/>
      <dgm:spPr/>
      <dgm:t>
        <a:bodyPr/>
        <a:lstStyle/>
        <a:p>
          <a:endParaRPr lang="en-US"/>
        </a:p>
      </dgm:t>
    </dgm:pt>
    <dgm:pt modelId="{A8CDB4B3-A356-4276-ADBF-520051DAD3B3}" type="sibTrans" cxnId="{1A4494C0-DC28-444D-A8EE-C5F5764A879B}">
      <dgm:prSet/>
      <dgm:spPr/>
      <dgm:t>
        <a:bodyPr/>
        <a:lstStyle/>
        <a:p>
          <a:endParaRPr lang="en-US"/>
        </a:p>
      </dgm:t>
    </dgm:pt>
    <dgm:pt modelId="{C03517C6-5EC5-44FF-9FA8-F907CBB34276}">
      <dgm:prSet/>
      <dgm:spPr/>
      <dgm:t>
        <a:bodyPr/>
        <a:lstStyle/>
        <a:p>
          <a:r>
            <a:rPr lang="en-US"/>
            <a:t>March</a:t>
          </a:r>
        </a:p>
      </dgm:t>
    </dgm:pt>
    <dgm:pt modelId="{E4A8B0AF-E747-475A-9F5B-064166FC0EA5}" type="parTrans" cxnId="{D6373985-3D02-475B-95EA-4BC5C18CA545}">
      <dgm:prSet/>
      <dgm:spPr/>
      <dgm:t>
        <a:bodyPr/>
        <a:lstStyle/>
        <a:p>
          <a:endParaRPr lang="en-US"/>
        </a:p>
      </dgm:t>
    </dgm:pt>
    <dgm:pt modelId="{5BAB5B69-4737-4CB2-A391-C2C5156B12FB}" type="sibTrans" cxnId="{D6373985-3D02-475B-95EA-4BC5C18CA545}">
      <dgm:prSet/>
      <dgm:spPr/>
      <dgm:t>
        <a:bodyPr/>
        <a:lstStyle/>
        <a:p>
          <a:endParaRPr lang="en-US"/>
        </a:p>
      </dgm:t>
    </dgm:pt>
    <dgm:pt modelId="{D834C601-060D-488F-A4BF-0E2D460FA764}">
      <dgm:prSet/>
      <dgm:spPr/>
      <dgm:t>
        <a:bodyPr/>
        <a:lstStyle/>
        <a:p>
          <a:r>
            <a:rPr lang="en-US" b="1"/>
            <a:t>Steering Committee Meeting 2</a:t>
          </a:r>
        </a:p>
      </dgm:t>
    </dgm:pt>
    <dgm:pt modelId="{A4ABE72F-EBD4-4C4B-9528-67FBC7EA6241}" type="parTrans" cxnId="{3E26F756-E965-43AA-8044-E642042F1B99}">
      <dgm:prSet/>
      <dgm:spPr/>
      <dgm:t>
        <a:bodyPr/>
        <a:lstStyle/>
        <a:p>
          <a:endParaRPr lang="en-US"/>
        </a:p>
      </dgm:t>
    </dgm:pt>
    <dgm:pt modelId="{EF936827-99F4-40FE-A4F8-ABA7FA7461C4}" type="sibTrans" cxnId="{3E26F756-E965-43AA-8044-E642042F1B99}">
      <dgm:prSet/>
      <dgm:spPr/>
      <dgm:t>
        <a:bodyPr/>
        <a:lstStyle/>
        <a:p>
          <a:endParaRPr lang="en-US"/>
        </a:p>
      </dgm:t>
    </dgm:pt>
    <dgm:pt modelId="{E8FC86BF-602B-4474-9B29-5AD58E243677}">
      <dgm:prSet/>
      <dgm:spPr/>
      <dgm:t>
        <a:bodyPr/>
        <a:lstStyle/>
        <a:p>
          <a:r>
            <a:rPr lang="en-US"/>
            <a:t>Objectives: Identify subcommittees and subcommittee members</a:t>
          </a:r>
        </a:p>
      </dgm:t>
    </dgm:pt>
    <dgm:pt modelId="{1D8B2915-86E4-4D68-8719-68E18A26D922}" type="parTrans" cxnId="{01DAA038-3503-4A9D-AE99-BB590C79484B}">
      <dgm:prSet/>
      <dgm:spPr/>
      <dgm:t>
        <a:bodyPr/>
        <a:lstStyle/>
        <a:p>
          <a:endParaRPr lang="en-US"/>
        </a:p>
      </dgm:t>
    </dgm:pt>
    <dgm:pt modelId="{F7E7415F-DCBE-4576-A9DA-8C83ECA2DCA5}" type="sibTrans" cxnId="{01DAA038-3503-4A9D-AE99-BB590C79484B}">
      <dgm:prSet/>
      <dgm:spPr/>
      <dgm:t>
        <a:bodyPr/>
        <a:lstStyle/>
        <a:p>
          <a:endParaRPr lang="en-US"/>
        </a:p>
      </dgm:t>
    </dgm:pt>
    <dgm:pt modelId="{3A6ADF87-3C65-4191-8A17-1B888AE5F922}">
      <dgm:prSet/>
      <dgm:spPr/>
      <dgm:t>
        <a:bodyPr/>
        <a:lstStyle/>
        <a:p>
          <a:r>
            <a:rPr lang="en-US"/>
            <a:t>April–June</a:t>
          </a:r>
        </a:p>
      </dgm:t>
    </dgm:pt>
    <dgm:pt modelId="{EA6CAF08-5DD7-4F19-9D56-7BBF87D42340}" type="parTrans" cxnId="{40D5EF05-CEEC-40D9-8F05-D3F2B7F2D07F}">
      <dgm:prSet/>
      <dgm:spPr/>
      <dgm:t>
        <a:bodyPr/>
        <a:lstStyle/>
        <a:p>
          <a:endParaRPr lang="en-US"/>
        </a:p>
      </dgm:t>
    </dgm:pt>
    <dgm:pt modelId="{083A57BF-B744-4153-9A32-2EA05C541BA9}" type="sibTrans" cxnId="{40D5EF05-CEEC-40D9-8F05-D3F2B7F2D07F}">
      <dgm:prSet/>
      <dgm:spPr/>
      <dgm:t>
        <a:bodyPr/>
        <a:lstStyle/>
        <a:p>
          <a:endParaRPr lang="en-US"/>
        </a:p>
      </dgm:t>
    </dgm:pt>
    <dgm:pt modelId="{1945A369-46BD-433F-9692-D06EDA89B559}">
      <dgm:prSet/>
      <dgm:spPr/>
      <dgm:t>
        <a:bodyPr/>
        <a:lstStyle/>
        <a:p>
          <a:r>
            <a:rPr lang="en-US" b="1"/>
            <a:t>Subcommittees convene</a:t>
          </a:r>
        </a:p>
      </dgm:t>
    </dgm:pt>
    <dgm:pt modelId="{9075A9F1-C7FA-42D5-A248-DDD0069A0F81}" type="parTrans" cxnId="{AF892099-3937-4750-8E7F-4389983EB973}">
      <dgm:prSet/>
      <dgm:spPr/>
      <dgm:t>
        <a:bodyPr/>
        <a:lstStyle/>
        <a:p>
          <a:endParaRPr lang="en-US"/>
        </a:p>
      </dgm:t>
    </dgm:pt>
    <dgm:pt modelId="{8E076464-18CC-4A9C-8F1D-B12EEE24AD0A}" type="sibTrans" cxnId="{AF892099-3937-4750-8E7F-4389983EB973}">
      <dgm:prSet/>
      <dgm:spPr/>
      <dgm:t>
        <a:bodyPr/>
        <a:lstStyle/>
        <a:p>
          <a:endParaRPr lang="en-US"/>
        </a:p>
      </dgm:t>
    </dgm:pt>
    <dgm:pt modelId="{35DAB0A0-B529-40B1-A7B2-F073019BF458}">
      <dgm:prSet/>
      <dgm:spPr/>
      <dgm:t>
        <a:bodyPr/>
        <a:lstStyle/>
        <a:p>
          <a:r>
            <a:rPr lang="en-US"/>
            <a:t>Objectives: Collaborate and identify efforts, areas for improvement, and develop recommendations</a:t>
          </a:r>
        </a:p>
      </dgm:t>
    </dgm:pt>
    <dgm:pt modelId="{38464FC4-E1D9-4CD3-83BD-3E4EE9A728C9}" type="parTrans" cxnId="{C223BE0E-1A9B-4568-99F4-EF1015B73670}">
      <dgm:prSet/>
      <dgm:spPr/>
      <dgm:t>
        <a:bodyPr/>
        <a:lstStyle/>
        <a:p>
          <a:endParaRPr lang="en-US"/>
        </a:p>
      </dgm:t>
    </dgm:pt>
    <dgm:pt modelId="{98CACA88-01D2-4EEB-9D2D-93B32AC3F7D4}" type="sibTrans" cxnId="{C223BE0E-1A9B-4568-99F4-EF1015B73670}">
      <dgm:prSet/>
      <dgm:spPr/>
      <dgm:t>
        <a:bodyPr/>
        <a:lstStyle/>
        <a:p>
          <a:endParaRPr lang="en-US"/>
        </a:p>
      </dgm:t>
    </dgm:pt>
    <dgm:pt modelId="{715E23D0-60E9-44E3-B38C-D08AD09490B7}">
      <dgm:prSet/>
      <dgm:spPr>
        <a:solidFill>
          <a:schemeClr val="accent5">
            <a:lumMod val="75000"/>
          </a:schemeClr>
        </a:solidFill>
      </dgm:spPr>
      <dgm:t>
        <a:bodyPr/>
        <a:lstStyle/>
        <a:p>
          <a:r>
            <a:rPr lang="en-US"/>
            <a:t>June-August</a:t>
          </a:r>
        </a:p>
      </dgm:t>
    </dgm:pt>
    <dgm:pt modelId="{4102FFA4-0274-4DCD-BEFD-A3399F634BAA}" type="parTrans" cxnId="{603EF286-BAA0-43F1-90E0-22DFDCB84DEC}">
      <dgm:prSet/>
      <dgm:spPr/>
      <dgm:t>
        <a:bodyPr/>
        <a:lstStyle/>
        <a:p>
          <a:endParaRPr lang="en-US"/>
        </a:p>
      </dgm:t>
    </dgm:pt>
    <dgm:pt modelId="{D89B19F3-6E5D-44AD-AC0F-90CCA3BFB985}" type="sibTrans" cxnId="{603EF286-BAA0-43F1-90E0-22DFDCB84DEC}">
      <dgm:prSet/>
      <dgm:spPr/>
      <dgm:t>
        <a:bodyPr/>
        <a:lstStyle/>
        <a:p>
          <a:endParaRPr lang="en-US"/>
        </a:p>
      </dgm:t>
    </dgm:pt>
    <dgm:pt modelId="{5EF532FE-F7F8-401C-BFDA-6C03930AEBA5}">
      <dgm:prSet/>
      <dgm:spPr/>
      <dgm:t>
        <a:bodyPr/>
        <a:lstStyle/>
        <a:p>
          <a:pPr rtl="0"/>
          <a:r>
            <a:rPr lang="en-US" b="1"/>
            <a:t>Steering Committee </a:t>
          </a:r>
          <a:r>
            <a:rPr lang="en-US" b="1">
              <a:latin typeface="Work Sans"/>
            </a:rPr>
            <a:t>Meetings 3, 4, 5</a:t>
          </a:r>
        </a:p>
      </dgm:t>
    </dgm:pt>
    <dgm:pt modelId="{C95A11D0-FE13-447B-AE0E-A9F328B5D165}" type="parTrans" cxnId="{BEF52FC2-D1C8-4F22-BC0D-5A60AF0986AE}">
      <dgm:prSet/>
      <dgm:spPr/>
      <dgm:t>
        <a:bodyPr/>
        <a:lstStyle/>
        <a:p>
          <a:endParaRPr lang="en-US"/>
        </a:p>
      </dgm:t>
    </dgm:pt>
    <dgm:pt modelId="{3BC69161-1997-4404-B234-4773466914CA}" type="sibTrans" cxnId="{BEF52FC2-D1C8-4F22-BC0D-5A60AF0986AE}">
      <dgm:prSet/>
      <dgm:spPr/>
      <dgm:t>
        <a:bodyPr/>
        <a:lstStyle/>
        <a:p>
          <a:endParaRPr lang="en-US"/>
        </a:p>
      </dgm:t>
    </dgm:pt>
    <dgm:pt modelId="{9341C3ED-A278-439E-A065-78970F86A029}">
      <dgm:prSet phldr="0"/>
      <dgm:spPr/>
      <dgm:t>
        <a:bodyPr/>
        <a:lstStyle/>
        <a:p>
          <a:r>
            <a:rPr lang="en-US"/>
            <a:t>Objectives: Review subcommittee recommendations and submit recommendations to Iowa ADS</a:t>
          </a:r>
        </a:p>
      </dgm:t>
    </dgm:pt>
    <dgm:pt modelId="{D90F3576-B51C-451E-9893-CDFD7E2267A6}" type="parTrans" cxnId="{1A425353-5AB0-4B8A-9E0C-E7FC6241FA88}">
      <dgm:prSet/>
      <dgm:spPr/>
      <dgm:t>
        <a:bodyPr/>
        <a:lstStyle/>
        <a:p>
          <a:endParaRPr lang="en-US"/>
        </a:p>
      </dgm:t>
    </dgm:pt>
    <dgm:pt modelId="{BD6EAA40-7B2D-47FF-A9B2-B2DA3D971F2B}" type="sibTrans" cxnId="{1A425353-5AB0-4B8A-9E0C-E7FC6241FA88}">
      <dgm:prSet/>
      <dgm:spPr/>
      <dgm:t>
        <a:bodyPr/>
        <a:lstStyle/>
        <a:p>
          <a:endParaRPr lang="en-US"/>
        </a:p>
      </dgm:t>
    </dgm:pt>
    <dgm:pt modelId="{407CF3FB-713A-4696-9217-F0A061687263}" type="pres">
      <dgm:prSet presAssocID="{6E81FFCF-6605-46B9-98E8-E22289F679BB}" presName="Name0" presStyleCnt="0">
        <dgm:presLayoutVars>
          <dgm:chMax/>
          <dgm:chPref/>
          <dgm:animLvl val="lvl"/>
        </dgm:presLayoutVars>
      </dgm:prSet>
      <dgm:spPr/>
    </dgm:pt>
    <dgm:pt modelId="{5C20AE5C-31D4-4D7D-BF5E-AD04987A66D8}" type="pres">
      <dgm:prSet presAssocID="{F85B3DA8-7695-47F1-A630-39D6DDB0577F}" presName="composite1" presStyleCnt="0"/>
      <dgm:spPr/>
    </dgm:pt>
    <dgm:pt modelId="{BCE4CBFD-7E68-4679-9E1B-EC1BE41C094B}" type="pres">
      <dgm:prSet presAssocID="{F85B3DA8-7695-47F1-A630-39D6DDB0577F}" presName="parent1" presStyleLbl="alignNode1" presStyleIdx="0" presStyleCnt="4">
        <dgm:presLayoutVars>
          <dgm:chMax val="1"/>
          <dgm:chPref val="1"/>
          <dgm:bulletEnabled val="1"/>
        </dgm:presLayoutVars>
      </dgm:prSet>
      <dgm:spPr/>
    </dgm:pt>
    <dgm:pt modelId="{984F136E-1649-4A74-A93C-30225BD6EB84}" type="pres">
      <dgm:prSet presAssocID="{F85B3DA8-7695-47F1-A630-39D6DDB0577F}" presName="Childtext1" presStyleLbl="revTx" presStyleIdx="0" presStyleCnt="4">
        <dgm:presLayoutVars>
          <dgm:bulletEnabled val="1"/>
        </dgm:presLayoutVars>
      </dgm:prSet>
      <dgm:spPr/>
    </dgm:pt>
    <dgm:pt modelId="{0077D90B-0A4C-4CCE-B3DB-09F9304B80BF}" type="pres">
      <dgm:prSet presAssocID="{F85B3DA8-7695-47F1-A630-39D6DDB0577F}" presName="ConnectLine1"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D2D07165-C368-46AD-A715-7BAAC53448BD}" type="pres">
      <dgm:prSet presAssocID="{F85B3DA8-7695-47F1-A630-39D6DDB0577F}" presName="ConnectLineEnd1" presStyleLbl="lnNode1" presStyleIdx="0" presStyleCnt="4"/>
      <dgm:spPr/>
    </dgm:pt>
    <dgm:pt modelId="{21BB46AA-6DEE-4C68-8AF2-932AE1021C82}" type="pres">
      <dgm:prSet presAssocID="{F85B3DA8-7695-47F1-A630-39D6DDB0577F}" presName="EmptyPane1" presStyleCnt="0"/>
      <dgm:spPr/>
    </dgm:pt>
    <dgm:pt modelId="{8172A3E7-B9F7-49F3-B57E-AD2D1246B62A}" type="pres">
      <dgm:prSet presAssocID="{A048B6EC-3984-441D-8E42-8E6A612B9613}" presName="spaceBetweenRectangles1" presStyleCnt="0"/>
      <dgm:spPr/>
    </dgm:pt>
    <dgm:pt modelId="{94A0F74C-58DE-4F09-BE32-7463C9009C2B}" type="pres">
      <dgm:prSet presAssocID="{C03517C6-5EC5-44FF-9FA8-F907CBB34276}" presName="composite1" presStyleCnt="0"/>
      <dgm:spPr/>
    </dgm:pt>
    <dgm:pt modelId="{42A72333-04AC-4B1E-88F2-EA28430F0774}" type="pres">
      <dgm:prSet presAssocID="{C03517C6-5EC5-44FF-9FA8-F907CBB34276}" presName="parent1" presStyleLbl="alignNode1" presStyleIdx="1" presStyleCnt="4">
        <dgm:presLayoutVars>
          <dgm:chMax val="1"/>
          <dgm:chPref val="1"/>
          <dgm:bulletEnabled val="1"/>
        </dgm:presLayoutVars>
      </dgm:prSet>
      <dgm:spPr/>
    </dgm:pt>
    <dgm:pt modelId="{0A1F9CD7-732A-49D1-852F-B1B7BA2018E6}" type="pres">
      <dgm:prSet presAssocID="{C03517C6-5EC5-44FF-9FA8-F907CBB34276}" presName="Childtext1" presStyleLbl="revTx" presStyleIdx="1" presStyleCnt="4">
        <dgm:presLayoutVars>
          <dgm:bulletEnabled val="1"/>
        </dgm:presLayoutVars>
      </dgm:prSet>
      <dgm:spPr/>
    </dgm:pt>
    <dgm:pt modelId="{AF602764-82D7-470F-B03C-2DE96931F53D}" type="pres">
      <dgm:prSet presAssocID="{C03517C6-5EC5-44FF-9FA8-F907CBB34276}" presName="ConnectLine1" presStyleLbl="sibTrans1D1" presStyleIdx="1" presStyleCnt="4"/>
      <dgm:spPr>
        <a:noFill/>
        <a:ln w="6350" cap="flat" cmpd="sng" algn="ctr">
          <a:solidFill>
            <a:schemeClr val="accent3">
              <a:hueOff val="0"/>
              <a:satOff val="0"/>
              <a:lumOff val="0"/>
              <a:alphaOff val="0"/>
            </a:schemeClr>
          </a:solidFill>
          <a:prstDash val="dash"/>
          <a:miter lim="800000"/>
        </a:ln>
        <a:effectLst/>
      </dgm:spPr>
    </dgm:pt>
    <dgm:pt modelId="{279FB3F4-52B6-4930-9CA9-F268324539E0}" type="pres">
      <dgm:prSet presAssocID="{C03517C6-5EC5-44FF-9FA8-F907CBB34276}" presName="ConnectLineEnd1" presStyleLbl="lnNode1" presStyleIdx="1" presStyleCnt="4"/>
      <dgm:spPr/>
    </dgm:pt>
    <dgm:pt modelId="{43AF5CC2-39CC-4C20-B22F-8D3F529883FA}" type="pres">
      <dgm:prSet presAssocID="{C03517C6-5EC5-44FF-9FA8-F907CBB34276}" presName="EmptyPane1" presStyleCnt="0"/>
      <dgm:spPr/>
    </dgm:pt>
    <dgm:pt modelId="{9988D6D9-42CB-468D-8DE8-BAF223D45C90}" type="pres">
      <dgm:prSet presAssocID="{5BAB5B69-4737-4CB2-A391-C2C5156B12FB}" presName="spaceBetweenRectangles1" presStyleCnt="0"/>
      <dgm:spPr/>
    </dgm:pt>
    <dgm:pt modelId="{263D2614-6979-41D3-9F91-512D2AC668F6}" type="pres">
      <dgm:prSet presAssocID="{3A6ADF87-3C65-4191-8A17-1B888AE5F922}" presName="composite1" presStyleCnt="0"/>
      <dgm:spPr/>
    </dgm:pt>
    <dgm:pt modelId="{31271B52-7A53-41DE-B6B3-02AD38205387}" type="pres">
      <dgm:prSet presAssocID="{3A6ADF87-3C65-4191-8A17-1B888AE5F922}" presName="parent1" presStyleLbl="alignNode1" presStyleIdx="2" presStyleCnt="4" custScaleX="108352">
        <dgm:presLayoutVars>
          <dgm:chMax val="1"/>
          <dgm:chPref val="1"/>
          <dgm:bulletEnabled val="1"/>
        </dgm:presLayoutVars>
      </dgm:prSet>
      <dgm:spPr/>
    </dgm:pt>
    <dgm:pt modelId="{2B88008A-8768-4EE1-860A-D7299AF969DD}" type="pres">
      <dgm:prSet presAssocID="{3A6ADF87-3C65-4191-8A17-1B888AE5F922}" presName="Childtext1" presStyleLbl="revTx" presStyleIdx="2" presStyleCnt="4">
        <dgm:presLayoutVars>
          <dgm:bulletEnabled val="1"/>
        </dgm:presLayoutVars>
      </dgm:prSet>
      <dgm:spPr/>
    </dgm:pt>
    <dgm:pt modelId="{9AE12FF4-3996-4069-BB40-D7ADE64B5094}" type="pres">
      <dgm:prSet presAssocID="{3A6ADF87-3C65-4191-8A17-1B888AE5F922}" presName="ConnectLine1" presStyleLbl="sibTrans1D1" presStyleIdx="2" presStyleCnt="4"/>
      <dgm:spPr>
        <a:noFill/>
        <a:ln w="6350" cap="flat" cmpd="sng" algn="ctr">
          <a:solidFill>
            <a:schemeClr val="accent4">
              <a:hueOff val="0"/>
              <a:satOff val="0"/>
              <a:lumOff val="0"/>
              <a:alphaOff val="0"/>
            </a:schemeClr>
          </a:solidFill>
          <a:prstDash val="dash"/>
          <a:miter lim="800000"/>
        </a:ln>
        <a:effectLst/>
      </dgm:spPr>
    </dgm:pt>
    <dgm:pt modelId="{1F72E5AF-C74F-4D45-A881-0228F10F5385}" type="pres">
      <dgm:prSet presAssocID="{3A6ADF87-3C65-4191-8A17-1B888AE5F922}" presName="ConnectLineEnd1" presStyleLbl="lnNode1" presStyleIdx="2" presStyleCnt="4"/>
      <dgm:spPr/>
    </dgm:pt>
    <dgm:pt modelId="{81BA9C76-3F83-4090-8C1A-4420A568E537}" type="pres">
      <dgm:prSet presAssocID="{3A6ADF87-3C65-4191-8A17-1B888AE5F922}" presName="EmptyPane1" presStyleCnt="0"/>
      <dgm:spPr/>
    </dgm:pt>
    <dgm:pt modelId="{CC8E5C29-59A9-4BA9-B82A-08BD233BBC12}" type="pres">
      <dgm:prSet presAssocID="{083A57BF-B744-4153-9A32-2EA05C541BA9}" presName="spaceBetweenRectangles1" presStyleCnt="0"/>
      <dgm:spPr/>
    </dgm:pt>
    <dgm:pt modelId="{2F4F2888-231A-4038-99D0-B14A13148951}" type="pres">
      <dgm:prSet presAssocID="{715E23D0-60E9-44E3-B38C-D08AD09490B7}" presName="composite1" presStyleCnt="0"/>
      <dgm:spPr/>
    </dgm:pt>
    <dgm:pt modelId="{E4FE04DB-9F55-4138-9480-08AF285B31DF}" type="pres">
      <dgm:prSet presAssocID="{715E23D0-60E9-44E3-B38C-D08AD09490B7}" presName="parent1" presStyleLbl="alignNode1" presStyleIdx="3" presStyleCnt="4" custLinFactNeighborX="-19150" custLinFactNeighborY="-1577">
        <dgm:presLayoutVars>
          <dgm:chMax val="1"/>
          <dgm:chPref val="1"/>
          <dgm:bulletEnabled val="1"/>
        </dgm:presLayoutVars>
      </dgm:prSet>
      <dgm:spPr/>
    </dgm:pt>
    <dgm:pt modelId="{48856481-0346-4026-A420-11DC84596F5A}" type="pres">
      <dgm:prSet presAssocID="{715E23D0-60E9-44E3-B38C-D08AD09490B7}" presName="Childtext1" presStyleLbl="revTx" presStyleIdx="3" presStyleCnt="4" custScaleX="128310">
        <dgm:presLayoutVars>
          <dgm:bulletEnabled val="1"/>
        </dgm:presLayoutVars>
      </dgm:prSet>
      <dgm:spPr/>
    </dgm:pt>
    <dgm:pt modelId="{87B1761A-27BC-4270-A737-7969880EF3D7}" type="pres">
      <dgm:prSet presAssocID="{715E23D0-60E9-44E3-B38C-D08AD09490B7}" presName="ConnectLine1" presStyleLbl="sibTrans1D1" presStyleIdx="3" presStyleCnt="4" custLinFactX="-414400" custLinFactNeighborX="-500000" custLinFactNeighborY="10522"/>
      <dgm:spPr>
        <a:noFill/>
        <a:ln w="6350" cap="flat" cmpd="sng" algn="ctr">
          <a:solidFill>
            <a:schemeClr val="accent5">
              <a:hueOff val="0"/>
              <a:satOff val="0"/>
              <a:lumOff val="0"/>
              <a:alphaOff val="0"/>
            </a:schemeClr>
          </a:solidFill>
          <a:prstDash val="dash"/>
          <a:miter lim="800000"/>
        </a:ln>
        <a:effectLst/>
      </dgm:spPr>
    </dgm:pt>
    <dgm:pt modelId="{BCC1F1F1-284C-4FC2-90E3-334A1A121670}" type="pres">
      <dgm:prSet presAssocID="{715E23D0-60E9-44E3-B38C-D08AD09490B7}" presName="ConnectLineEnd1" presStyleLbl="lnNode1" presStyleIdx="3" presStyleCnt="4" custLinFactX="-147725" custLinFactNeighborX="-200000" custLinFactNeighborY="-10075"/>
      <dgm:spPr/>
    </dgm:pt>
    <dgm:pt modelId="{2ACBE285-C313-4FDE-A316-87A4E098DBCE}" type="pres">
      <dgm:prSet presAssocID="{715E23D0-60E9-44E3-B38C-D08AD09490B7}" presName="EmptyPane1" presStyleCnt="0"/>
      <dgm:spPr/>
    </dgm:pt>
  </dgm:ptLst>
  <dgm:cxnLst>
    <dgm:cxn modelId="{3C3E2A00-4AD3-4B93-B6CC-8A1F5E220469}" type="presOf" srcId="{715E23D0-60E9-44E3-B38C-D08AD09490B7}" destId="{E4FE04DB-9F55-4138-9480-08AF285B31DF}" srcOrd="0" destOrd="0" presId="urn:microsoft.com/office/officeart/2016/7/layout/RoundedRectangleTimeline"/>
    <dgm:cxn modelId="{56C3C604-583A-4FCD-8382-E6EF365AD0F2}" type="presOf" srcId="{9F3B241A-A155-43E0-BE9D-EE1E2B4D3E3E}" destId="{984F136E-1649-4A74-A93C-30225BD6EB84}" srcOrd="0" destOrd="0" presId="urn:microsoft.com/office/officeart/2016/7/layout/RoundedRectangleTimeline"/>
    <dgm:cxn modelId="{40D5EF05-CEEC-40D9-8F05-D3F2B7F2D07F}" srcId="{6E81FFCF-6605-46B9-98E8-E22289F679BB}" destId="{3A6ADF87-3C65-4191-8A17-1B888AE5F922}" srcOrd="2" destOrd="0" parTransId="{EA6CAF08-5DD7-4F19-9D56-7BBF87D42340}" sibTransId="{083A57BF-B744-4153-9A32-2EA05C541BA9}"/>
    <dgm:cxn modelId="{C223BE0E-1A9B-4568-99F4-EF1015B73670}" srcId="{3A6ADF87-3C65-4191-8A17-1B888AE5F922}" destId="{35DAB0A0-B529-40B1-A7B2-F073019BF458}" srcOrd="1" destOrd="0" parTransId="{38464FC4-E1D9-4CD3-83BD-3E4EE9A728C9}" sibTransId="{98CACA88-01D2-4EEB-9D2D-93B32AC3F7D4}"/>
    <dgm:cxn modelId="{7D033215-CF54-4D7A-B877-BD2AB65F8190}" type="presOf" srcId="{C03517C6-5EC5-44FF-9FA8-F907CBB34276}" destId="{42A72333-04AC-4B1E-88F2-EA28430F0774}" srcOrd="0" destOrd="0" presId="urn:microsoft.com/office/officeart/2016/7/layout/RoundedRectangleTimeline"/>
    <dgm:cxn modelId="{72D05423-D78A-4C9B-BF91-69BD48E9E777}" srcId="{F85B3DA8-7695-47F1-A630-39D6DDB0577F}" destId="{9F3B241A-A155-43E0-BE9D-EE1E2B4D3E3E}" srcOrd="0" destOrd="0" parTransId="{A5912ED0-B3A6-448F-B7CD-57483D392240}" sibTransId="{E1EB6F63-3FB5-4BCB-ADBC-1BC12AD9A7C2}"/>
    <dgm:cxn modelId="{01DAA038-3503-4A9D-AE99-BB590C79484B}" srcId="{C03517C6-5EC5-44FF-9FA8-F907CBB34276}" destId="{E8FC86BF-602B-4474-9B29-5AD58E243677}" srcOrd="1" destOrd="0" parTransId="{1D8B2915-86E4-4D68-8719-68E18A26D922}" sibTransId="{F7E7415F-DCBE-4576-A9DA-8C83ECA2DCA5}"/>
    <dgm:cxn modelId="{0F7F6564-3B40-4C2B-88BA-2993EACCC507}" type="presOf" srcId="{6E81FFCF-6605-46B9-98E8-E22289F679BB}" destId="{407CF3FB-713A-4696-9217-F0A061687263}" srcOrd="0" destOrd="0" presId="urn:microsoft.com/office/officeart/2016/7/layout/RoundedRectangleTimeline"/>
    <dgm:cxn modelId="{0806804C-8A57-45B6-B71E-6092FC882A05}" type="presOf" srcId="{4F2BCF08-E9C0-42D7-8122-0FB1C0EBAEAF}" destId="{984F136E-1649-4A74-A93C-30225BD6EB84}" srcOrd="0" destOrd="1" presId="urn:microsoft.com/office/officeart/2016/7/layout/RoundedRectangleTimeline"/>
    <dgm:cxn modelId="{81270C71-4CB5-4F14-A3F6-6593B07CB2C1}" type="presOf" srcId="{5EF532FE-F7F8-401C-BFDA-6C03930AEBA5}" destId="{48856481-0346-4026-A420-11DC84596F5A}" srcOrd="0" destOrd="0" presId="urn:microsoft.com/office/officeart/2016/7/layout/RoundedRectangleTimeline"/>
    <dgm:cxn modelId="{451BBB72-D688-4D5F-89D2-991C3CFC1957}" type="presOf" srcId="{9341C3ED-A278-439E-A065-78970F86A029}" destId="{48856481-0346-4026-A420-11DC84596F5A}" srcOrd="0" destOrd="1" presId="urn:microsoft.com/office/officeart/2016/7/layout/RoundedRectangleTimeline"/>
    <dgm:cxn modelId="{1A425353-5AB0-4B8A-9E0C-E7FC6241FA88}" srcId="{715E23D0-60E9-44E3-B38C-D08AD09490B7}" destId="{9341C3ED-A278-439E-A065-78970F86A029}" srcOrd="1" destOrd="0" parTransId="{D90F3576-B51C-451E-9893-CDFD7E2267A6}" sibTransId="{BD6EAA40-7B2D-47FF-A9B2-B2DA3D971F2B}"/>
    <dgm:cxn modelId="{3E26F756-E965-43AA-8044-E642042F1B99}" srcId="{C03517C6-5EC5-44FF-9FA8-F907CBB34276}" destId="{D834C601-060D-488F-A4BF-0E2D460FA764}" srcOrd="0" destOrd="0" parTransId="{A4ABE72F-EBD4-4C4B-9528-67FBC7EA6241}" sibTransId="{EF936827-99F4-40FE-A4F8-ABA7FA7461C4}"/>
    <dgm:cxn modelId="{D6373985-3D02-475B-95EA-4BC5C18CA545}" srcId="{6E81FFCF-6605-46B9-98E8-E22289F679BB}" destId="{C03517C6-5EC5-44FF-9FA8-F907CBB34276}" srcOrd="1" destOrd="0" parTransId="{E4A8B0AF-E747-475A-9F5B-064166FC0EA5}" sibTransId="{5BAB5B69-4737-4CB2-A391-C2C5156B12FB}"/>
    <dgm:cxn modelId="{603EF286-BAA0-43F1-90E0-22DFDCB84DEC}" srcId="{6E81FFCF-6605-46B9-98E8-E22289F679BB}" destId="{715E23D0-60E9-44E3-B38C-D08AD09490B7}" srcOrd="3" destOrd="0" parTransId="{4102FFA4-0274-4DCD-BEFD-A3399F634BAA}" sibTransId="{D89B19F3-6E5D-44AD-AC0F-90CCA3BFB985}"/>
    <dgm:cxn modelId="{AF892099-3937-4750-8E7F-4389983EB973}" srcId="{3A6ADF87-3C65-4191-8A17-1B888AE5F922}" destId="{1945A369-46BD-433F-9692-D06EDA89B559}" srcOrd="0" destOrd="0" parTransId="{9075A9F1-C7FA-42D5-A248-DDD0069A0F81}" sibTransId="{8E076464-18CC-4A9C-8F1D-B12EEE24AD0A}"/>
    <dgm:cxn modelId="{F23655A1-B8BB-45EF-96BA-E907502EBB12}" type="presOf" srcId="{35DAB0A0-B529-40B1-A7B2-F073019BF458}" destId="{2B88008A-8768-4EE1-860A-D7299AF969DD}" srcOrd="0" destOrd="1" presId="urn:microsoft.com/office/officeart/2016/7/layout/RoundedRectangleTimeline"/>
    <dgm:cxn modelId="{88E4D1BA-6CF4-445E-BAF6-6F6DFE28F3F6}" type="presOf" srcId="{3A6ADF87-3C65-4191-8A17-1B888AE5F922}" destId="{31271B52-7A53-41DE-B6B3-02AD38205387}" srcOrd="0" destOrd="0" presId="urn:microsoft.com/office/officeart/2016/7/layout/RoundedRectangleTimeline"/>
    <dgm:cxn modelId="{1A4494C0-DC28-444D-A8EE-C5F5764A879B}" srcId="{F85B3DA8-7695-47F1-A630-39D6DDB0577F}" destId="{4F2BCF08-E9C0-42D7-8122-0FB1C0EBAEAF}" srcOrd="1" destOrd="0" parTransId="{F4BF449B-65C5-432E-8F10-6C9E50A36F5F}" sibTransId="{A8CDB4B3-A356-4276-ADBF-520051DAD3B3}"/>
    <dgm:cxn modelId="{BEF52FC2-D1C8-4F22-BC0D-5A60AF0986AE}" srcId="{715E23D0-60E9-44E3-B38C-D08AD09490B7}" destId="{5EF532FE-F7F8-401C-BFDA-6C03930AEBA5}" srcOrd="0" destOrd="0" parTransId="{C95A11D0-FE13-447B-AE0E-A9F328B5D165}" sibTransId="{3BC69161-1997-4404-B234-4773466914CA}"/>
    <dgm:cxn modelId="{8E4E25C5-6254-42F1-A603-0546B465CF44}" type="presOf" srcId="{D834C601-060D-488F-A4BF-0E2D460FA764}" destId="{0A1F9CD7-732A-49D1-852F-B1B7BA2018E6}" srcOrd="0" destOrd="0" presId="urn:microsoft.com/office/officeart/2016/7/layout/RoundedRectangleTimeline"/>
    <dgm:cxn modelId="{6883DBC8-BBE3-4056-9ED3-BDBD554A9691}" type="presOf" srcId="{1945A369-46BD-433F-9692-D06EDA89B559}" destId="{2B88008A-8768-4EE1-860A-D7299AF969DD}" srcOrd="0" destOrd="0" presId="urn:microsoft.com/office/officeart/2016/7/layout/RoundedRectangleTimeline"/>
    <dgm:cxn modelId="{895231D3-54B3-4292-99C1-8FB0212EC642}" type="presOf" srcId="{F85B3DA8-7695-47F1-A630-39D6DDB0577F}" destId="{BCE4CBFD-7E68-4679-9E1B-EC1BE41C094B}" srcOrd="0" destOrd="0" presId="urn:microsoft.com/office/officeart/2016/7/layout/RoundedRectangleTimeline"/>
    <dgm:cxn modelId="{74272FD9-90EC-4551-A5D7-DE1F75B203A5}" type="presOf" srcId="{E8FC86BF-602B-4474-9B29-5AD58E243677}" destId="{0A1F9CD7-732A-49D1-852F-B1B7BA2018E6}" srcOrd="0" destOrd="1" presId="urn:microsoft.com/office/officeart/2016/7/layout/RoundedRectangleTimeline"/>
    <dgm:cxn modelId="{0AEB86EB-52B1-45F5-A864-EB18DE89C1F6}" srcId="{6E81FFCF-6605-46B9-98E8-E22289F679BB}" destId="{F85B3DA8-7695-47F1-A630-39D6DDB0577F}" srcOrd="0" destOrd="0" parTransId="{4A5FD18D-CC25-4D11-BC28-BE1B7F5CDF9D}" sibTransId="{A048B6EC-3984-441D-8E42-8E6A612B9613}"/>
    <dgm:cxn modelId="{81159517-7D4F-4DA9-B664-39A5BF76D753}" type="presParOf" srcId="{407CF3FB-713A-4696-9217-F0A061687263}" destId="{5C20AE5C-31D4-4D7D-BF5E-AD04987A66D8}" srcOrd="0" destOrd="0" presId="urn:microsoft.com/office/officeart/2016/7/layout/RoundedRectangleTimeline"/>
    <dgm:cxn modelId="{1CBBEA42-EC18-491B-B2FD-FD9D544669E8}" type="presParOf" srcId="{5C20AE5C-31D4-4D7D-BF5E-AD04987A66D8}" destId="{BCE4CBFD-7E68-4679-9E1B-EC1BE41C094B}" srcOrd="0" destOrd="0" presId="urn:microsoft.com/office/officeart/2016/7/layout/RoundedRectangleTimeline"/>
    <dgm:cxn modelId="{71A54A23-E11C-4AAB-89DD-FDFC65BE029C}" type="presParOf" srcId="{5C20AE5C-31D4-4D7D-BF5E-AD04987A66D8}" destId="{984F136E-1649-4A74-A93C-30225BD6EB84}" srcOrd="1" destOrd="0" presId="urn:microsoft.com/office/officeart/2016/7/layout/RoundedRectangleTimeline"/>
    <dgm:cxn modelId="{2E350B20-8D48-46F4-B7F1-7652C39E58EF}" type="presParOf" srcId="{5C20AE5C-31D4-4D7D-BF5E-AD04987A66D8}" destId="{0077D90B-0A4C-4CCE-B3DB-09F9304B80BF}" srcOrd="2" destOrd="0" presId="urn:microsoft.com/office/officeart/2016/7/layout/RoundedRectangleTimeline"/>
    <dgm:cxn modelId="{A1AF6648-FA89-434B-AA90-00CEF9E6C76B}" type="presParOf" srcId="{5C20AE5C-31D4-4D7D-BF5E-AD04987A66D8}" destId="{D2D07165-C368-46AD-A715-7BAAC53448BD}" srcOrd="3" destOrd="0" presId="urn:microsoft.com/office/officeart/2016/7/layout/RoundedRectangleTimeline"/>
    <dgm:cxn modelId="{7073EE1D-8B69-40A6-9166-9D7A2525C60E}" type="presParOf" srcId="{5C20AE5C-31D4-4D7D-BF5E-AD04987A66D8}" destId="{21BB46AA-6DEE-4C68-8AF2-932AE1021C82}" srcOrd="4" destOrd="0" presId="urn:microsoft.com/office/officeart/2016/7/layout/RoundedRectangleTimeline"/>
    <dgm:cxn modelId="{E0E63208-C9A5-448E-962C-CD77027350C9}" type="presParOf" srcId="{407CF3FB-713A-4696-9217-F0A061687263}" destId="{8172A3E7-B9F7-49F3-B57E-AD2D1246B62A}" srcOrd="1" destOrd="0" presId="urn:microsoft.com/office/officeart/2016/7/layout/RoundedRectangleTimeline"/>
    <dgm:cxn modelId="{2504769C-1101-4E7C-B35E-D9843E46A4F8}" type="presParOf" srcId="{407CF3FB-713A-4696-9217-F0A061687263}" destId="{94A0F74C-58DE-4F09-BE32-7463C9009C2B}" srcOrd="2" destOrd="0" presId="urn:microsoft.com/office/officeart/2016/7/layout/RoundedRectangleTimeline"/>
    <dgm:cxn modelId="{1EB52575-C68A-4504-B977-592F8B2B4E5D}" type="presParOf" srcId="{94A0F74C-58DE-4F09-BE32-7463C9009C2B}" destId="{42A72333-04AC-4B1E-88F2-EA28430F0774}" srcOrd="0" destOrd="0" presId="urn:microsoft.com/office/officeart/2016/7/layout/RoundedRectangleTimeline"/>
    <dgm:cxn modelId="{3CEDAF5C-2BE9-41C2-B3ED-2E6B79356D9A}" type="presParOf" srcId="{94A0F74C-58DE-4F09-BE32-7463C9009C2B}" destId="{0A1F9CD7-732A-49D1-852F-B1B7BA2018E6}" srcOrd="1" destOrd="0" presId="urn:microsoft.com/office/officeart/2016/7/layout/RoundedRectangleTimeline"/>
    <dgm:cxn modelId="{5D414B9A-4C3C-4710-BFC6-19A200CF1C1D}" type="presParOf" srcId="{94A0F74C-58DE-4F09-BE32-7463C9009C2B}" destId="{AF602764-82D7-470F-B03C-2DE96931F53D}" srcOrd="2" destOrd="0" presId="urn:microsoft.com/office/officeart/2016/7/layout/RoundedRectangleTimeline"/>
    <dgm:cxn modelId="{27238C38-A1A4-4D8B-BAB2-34218E6222B1}" type="presParOf" srcId="{94A0F74C-58DE-4F09-BE32-7463C9009C2B}" destId="{279FB3F4-52B6-4930-9CA9-F268324539E0}" srcOrd="3" destOrd="0" presId="urn:microsoft.com/office/officeart/2016/7/layout/RoundedRectangleTimeline"/>
    <dgm:cxn modelId="{4ABC09B5-6713-4280-AEA2-EC969B6614B6}" type="presParOf" srcId="{94A0F74C-58DE-4F09-BE32-7463C9009C2B}" destId="{43AF5CC2-39CC-4C20-B22F-8D3F529883FA}" srcOrd="4" destOrd="0" presId="urn:microsoft.com/office/officeart/2016/7/layout/RoundedRectangleTimeline"/>
    <dgm:cxn modelId="{98B4ECBE-33DD-437A-ACD8-650D9B67B551}" type="presParOf" srcId="{407CF3FB-713A-4696-9217-F0A061687263}" destId="{9988D6D9-42CB-468D-8DE8-BAF223D45C90}" srcOrd="3" destOrd="0" presId="urn:microsoft.com/office/officeart/2016/7/layout/RoundedRectangleTimeline"/>
    <dgm:cxn modelId="{F134A732-67B1-48A2-BAB3-50EBF1706A1D}" type="presParOf" srcId="{407CF3FB-713A-4696-9217-F0A061687263}" destId="{263D2614-6979-41D3-9F91-512D2AC668F6}" srcOrd="4" destOrd="0" presId="urn:microsoft.com/office/officeart/2016/7/layout/RoundedRectangleTimeline"/>
    <dgm:cxn modelId="{B8659836-FAB3-4781-B5BA-B2294613360F}" type="presParOf" srcId="{263D2614-6979-41D3-9F91-512D2AC668F6}" destId="{31271B52-7A53-41DE-B6B3-02AD38205387}" srcOrd="0" destOrd="0" presId="urn:microsoft.com/office/officeart/2016/7/layout/RoundedRectangleTimeline"/>
    <dgm:cxn modelId="{A8391840-FEFA-4238-9623-2BDB71BD9BF5}" type="presParOf" srcId="{263D2614-6979-41D3-9F91-512D2AC668F6}" destId="{2B88008A-8768-4EE1-860A-D7299AF969DD}" srcOrd="1" destOrd="0" presId="urn:microsoft.com/office/officeart/2016/7/layout/RoundedRectangleTimeline"/>
    <dgm:cxn modelId="{0378EA70-04B6-471F-8EF0-D6A1566462C4}" type="presParOf" srcId="{263D2614-6979-41D3-9F91-512D2AC668F6}" destId="{9AE12FF4-3996-4069-BB40-D7ADE64B5094}" srcOrd="2" destOrd="0" presId="urn:microsoft.com/office/officeart/2016/7/layout/RoundedRectangleTimeline"/>
    <dgm:cxn modelId="{569FED4F-37D7-428C-B7D3-19DAC6EAB3B6}" type="presParOf" srcId="{263D2614-6979-41D3-9F91-512D2AC668F6}" destId="{1F72E5AF-C74F-4D45-A881-0228F10F5385}" srcOrd="3" destOrd="0" presId="urn:microsoft.com/office/officeart/2016/7/layout/RoundedRectangleTimeline"/>
    <dgm:cxn modelId="{EA884E80-F1A8-401B-B8F7-CB21765F4B67}" type="presParOf" srcId="{263D2614-6979-41D3-9F91-512D2AC668F6}" destId="{81BA9C76-3F83-4090-8C1A-4420A568E537}" srcOrd="4" destOrd="0" presId="urn:microsoft.com/office/officeart/2016/7/layout/RoundedRectangleTimeline"/>
    <dgm:cxn modelId="{987D4892-9908-4FF4-9F26-6D484F5BEF0C}" type="presParOf" srcId="{407CF3FB-713A-4696-9217-F0A061687263}" destId="{CC8E5C29-59A9-4BA9-B82A-08BD233BBC12}" srcOrd="5" destOrd="0" presId="urn:microsoft.com/office/officeart/2016/7/layout/RoundedRectangleTimeline"/>
    <dgm:cxn modelId="{DE84AA92-80E0-4859-AEC4-7B683621D21D}" type="presParOf" srcId="{407CF3FB-713A-4696-9217-F0A061687263}" destId="{2F4F2888-231A-4038-99D0-B14A13148951}" srcOrd="6" destOrd="0" presId="urn:microsoft.com/office/officeart/2016/7/layout/RoundedRectangleTimeline"/>
    <dgm:cxn modelId="{FACC9BB9-8AE5-4A63-BF12-4F12B19BB1B5}" type="presParOf" srcId="{2F4F2888-231A-4038-99D0-B14A13148951}" destId="{E4FE04DB-9F55-4138-9480-08AF285B31DF}" srcOrd="0" destOrd="0" presId="urn:microsoft.com/office/officeart/2016/7/layout/RoundedRectangleTimeline"/>
    <dgm:cxn modelId="{65950620-5F32-4487-8F82-09104C5E1342}" type="presParOf" srcId="{2F4F2888-231A-4038-99D0-B14A13148951}" destId="{48856481-0346-4026-A420-11DC84596F5A}" srcOrd="1" destOrd="0" presId="urn:microsoft.com/office/officeart/2016/7/layout/RoundedRectangleTimeline"/>
    <dgm:cxn modelId="{321414EF-A052-4CEA-9D46-6400D83783CB}" type="presParOf" srcId="{2F4F2888-231A-4038-99D0-B14A13148951}" destId="{87B1761A-27BC-4270-A737-7969880EF3D7}" srcOrd="2" destOrd="0" presId="urn:microsoft.com/office/officeart/2016/7/layout/RoundedRectangleTimeline"/>
    <dgm:cxn modelId="{A22F0C42-D0EA-4FD1-BF4C-2005555D01FB}" type="presParOf" srcId="{2F4F2888-231A-4038-99D0-B14A13148951}" destId="{BCC1F1F1-284C-4FC2-90E3-334A1A121670}" srcOrd="3" destOrd="0" presId="urn:microsoft.com/office/officeart/2016/7/layout/RoundedRectangleTimeline"/>
    <dgm:cxn modelId="{B868B59D-FC22-430F-8D47-66C6BDE28965}" type="presParOf" srcId="{2F4F2888-231A-4038-99D0-B14A13148951}" destId="{2ACBE285-C313-4FDE-A316-87A4E098DBCE}"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F82DD-B5CF-4791-89A2-4FAF084CA13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68A46C-D404-435B-9B77-B610B96E26EB}">
      <dgm:prSet/>
      <dgm:spPr/>
      <dgm:t>
        <a:bodyPr/>
        <a:lstStyle/>
        <a:p>
          <a:pPr>
            <a:lnSpc>
              <a:spcPct val="100000"/>
            </a:lnSpc>
          </a:pPr>
          <a:r>
            <a:rPr lang="en-US"/>
            <a:t>Communication and Engagement</a:t>
          </a:r>
        </a:p>
      </dgm:t>
    </dgm:pt>
    <dgm:pt modelId="{B15A8489-CF80-4EE3-BD32-BD6A6E11EEE9}" type="parTrans" cxnId="{3555B18D-BFF9-456F-A4C3-41767CDBEDB4}">
      <dgm:prSet/>
      <dgm:spPr/>
      <dgm:t>
        <a:bodyPr/>
        <a:lstStyle/>
        <a:p>
          <a:endParaRPr lang="en-US"/>
        </a:p>
      </dgm:t>
    </dgm:pt>
    <dgm:pt modelId="{B4E2530D-4A5A-44C3-BDD6-CC45C94C7F2F}" type="sibTrans" cxnId="{3555B18D-BFF9-456F-A4C3-41767CDBEDB4}">
      <dgm:prSet/>
      <dgm:spPr/>
      <dgm:t>
        <a:bodyPr/>
        <a:lstStyle/>
        <a:p>
          <a:endParaRPr lang="en-US"/>
        </a:p>
      </dgm:t>
    </dgm:pt>
    <dgm:pt modelId="{AA2F2F5F-DF9C-4822-8E08-018FBEC546BB}">
      <dgm:prSet custT="1"/>
      <dgm:spPr/>
      <dgm:t>
        <a:bodyPr/>
        <a:lstStyle/>
        <a:p>
          <a:pPr>
            <a:lnSpc>
              <a:spcPct val="100000"/>
            </a:lnSpc>
          </a:pPr>
          <a:r>
            <a:rPr lang="en-US" sz="1400">
              <a:latin typeface="Work Sans"/>
            </a:rPr>
            <a:t>Website updated.</a:t>
          </a:r>
        </a:p>
        <a:p>
          <a:pPr>
            <a:lnSpc>
              <a:spcPct val="100000"/>
            </a:lnSpc>
          </a:pPr>
          <a:r>
            <a:rPr lang="en-US" sz="1400"/>
            <a:t>Social Media </a:t>
          </a:r>
          <a:r>
            <a:rPr lang="en-US" sz="1400">
              <a:latin typeface="Work Sans"/>
            </a:rPr>
            <a:t>promotion. </a:t>
          </a:r>
        </a:p>
      </dgm:t>
    </dgm:pt>
    <dgm:pt modelId="{7BF6D545-5492-4C74-A82D-2B9220B7123D}" type="parTrans" cxnId="{04EFB300-7A4C-48A1-97EF-F5FD7E6D359E}">
      <dgm:prSet/>
      <dgm:spPr/>
      <dgm:t>
        <a:bodyPr/>
        <a:lstStyle/>
        <a:p>
          <a:endParaRPr lang="en-US"/>
        </a:p>
      </dgm:t>
    </dgm:pt>
    <dgm:pt modelId="{43776ACC-26B1-4DB3-A818-43813E6C2788}" type="sibTrans" cxnId="{04EFB300-7A4C-48A1-97EF-F5FD7E6D359E}">
      <dgm:prSet/>
      <dgm:spPr/>
      <dgm:t>
        <a:bodyPr/>
        <a:lstStyle/>
        <a:p>
          <a:endParaRPr lang="en-US"/>
        </a:p>
      </dgm:t>
    </dgm:pt>
    <dgm:pt modelId="{580BF946-D90D-476C-8C30-D35A2D6555EC}">
      <dgm:prSet/>
      <dgm:spPr/>
      <dgm:t>
        <a:bodyPr/>
        <a:lstStyle/>
        <a:p>
          <a:pPr>
            <a:lnSpc>
              <a:spcPct val="100000"/>
            </a:lnSpc>
          </a:pPr>
          <a:r>
            <a:rPr lang="en-US">
              <a:latin typeface="Work Sans"/>
            </a:rPr>
            <a:t>Make a Recommendation</a:t>
          </a:r>
          <a:endParaRPr lang="en-US"/>
        </a:p>
      </dgm:t>
    </dgm:pt>
    <dgm:pt modelId="{4FF283C2-DCC4-4536-BAAC-E393E01495B7}" type="parTrans" cxnId="{B37E6B01-6C55-4437-BB16-32501E0AB551}">
      <dgm:prSet/>
      <dgm:spPr/>
      <dgm:t>
        <a:bodyPr/>
        <a:lstStyle/>
        <a:p>
          <a:endParaRPr lang="en-US"/>
        </a:p>
      </dgm:t>
    </dgm:pt>
    <dgm:pt modelId="{881E2037-64C1-4A6E-869F-936506DED1A3}" type="sibTrans" cxnId="{B37E6B01-6C55-4437-BB16-32501E0AB551}">
      <dgm:prSet/>
      <dgm:spPr/>
      <dgm:t>
        <a:bodyPr/>
        <a:lstStyle/>
        <a:p>
          <a:endParaRPr lang="en-US"/>
        </a:p>
      </dgm:t>
    </dgm:pt>
    <dgm:pt modelId="{C5E6A2DA-6BFF-40B5-9885-6EB74D336E41}">
      <dgm:prSet custT="1"/>
      <dgm:spPr/>
      <dgm:t>
        <a:bodyPr/>
        <a:lstStyle/>
        <a:p>
          <a:pPr>
            <a:lnSpc>
              <a:spcPct val="100000"/>
            </a:lnSpc>
          </a:pPr>
          <a:r>
            <a:rPr lang="en-US" sz="1400">
              <a:latin typeface="Work Sans"/>
            </a:rPr>
            <a:t>New form posted to submit recommendations.</a:t>
          </a:r>
          <a:endParaRPr lang="en-US" sz="1400"/>
        </a:p>
      </dgm:t>
    </dgm:pt>
    <dgm:pt modelId="{62E5D273-5043-4EEB-9E2A-2DEF7C1B04AF}" type="parTrans" cxnId="{0BD7EC12-8564-4911-91D9-B977E0B512A9}">
      <dgm:prSet/>
      <dgm:spPr/>
      <dgm:t>
        <a:bodyPr/>
        <a:lstStyle/>
        <a:p>
          <a:endParaRPr lang="en-US"/>
        </a:p>
      </dgm:t>
    </dgm:pt>
    <dgm:pt modelId="{8AF79D46-E1B1-43E3-BA71-EFA304A73CD0}" type="sibTrans" cxnId="{0BD7EC12-8564-4911-91D9-B977E0B512A9}">
      <dgm:prSet/>
      <dgm:spPr/>
      <dgm:t>
        <a:bodyPr/>
        <a:lstStyle/>
        <a:p>
          <a:endParaRPr lang="en-US"/>
        </a:p>
      </dgm:t>
    </dgm:pt>
    <dgm:pt modelId="{140BC941-A2D2-4CFD-9323-0D9223C455B2}">
      <dgm:prSet/>
      <dgm:spPr/>
      <dgm:t>
        <a:bodyPr/>
        <a:lstStyle/>
        <a:p>
          <a:pPr>
            <a:lnSpc>
              <a:spcPct val="100000"/>
            </a:lnSpc>
          </a:pPr>
          <a:r>
            <a:rPr lang="en-US"/>
            <a:t>Focus Groups and Agency </a:t>
          </a:r>
          <a:r>
            <a:rPr lang="en-US">
              <a:latin typeface="Work Sans"/>
              <a:cs typeface="Calibri"/>
            </a:rPr>
            <a:t>Interviews</a:t>
          </a:r>
        </a:p>
      </dgm:t>
    </dgm:pt>
    <dgm:pt modelId="{CADF22C9-8DFE-4E68-A9BC-C24D581FFE7D}" type="parTrans" cxnId="{CDFAF3F3-4468-48C8-ADC0-582741A68078}">
      <dgm:prSet/>
      <dgm:spPr/>
      <dgm:t>
        <a:bodyPr/>
        <a:lstStyle/>
        <a:p>
          <a:endParaRPr lang="en-US"/>
        </a:p>
      </dgm:t>
    </dgm:pt>
    <dgm:pt modelId="{66949E4F-FC58-40FD-A654-6F1B7B33FE41}" type="sibTrans" cxnId="{CDFAF3F3-4468-48C8-ADC0-582741A68078}">
      <dgm:prSet/>
      <dgm:spPr/>
      <dgm:t>
        <a:bodyPr/>
        <a:lstStyle/>
        <a:p>
          <a:endParaRPr lang="en-US"/>
        </a:p>
      </dgm:t>
    </dgm:pt>
    <dgm:pt modelId="{4AC4E503-6226-4B8C-B5A2-49726D6C6433}">
      <dgm:prSet/>
      <dgm:spPr/>
      <dgm:t>
        <a:bodyPr/>
        <a:lstStyle/>
        <a:p>
          <a:pPr>
            <a:lnSpc>
              <a:spcPct val="100000"/>
            </a:lnSpc>
          </a:pPr>
          <a:r>
            <a:rPr lang="en-US"/>
            <a:t>Town Halls</a:t>
          </a:r>
        </a:p>
      </dgm:t>
    </dgm:pt>
    <dgm:pt modelId="{610F4348-CD91-4C82-A5D1-BA44B225DF95}" type="parTrans" cxnId="{843B3D7D-9DE9-4EA1-8911-32507EB716ED}">
      <dgm:prSet/>
      <dgm:spPr/>
      <dgm:t>
        <a:bodyPr/>
        <a:lstStyle/>
        <a:p>
          <a:endParaRPr lang="en-US"/>
        </a:p>
      </dgm:t>
    </dgm:pt>
    <dgm:pt modelId="{8211A9D8-6A55-4F54-86EB-59A58BC634AE}" type="sibTrans" cxnId="{843B3D7D-9DE9-4EA1-8911-32507EB716ED}">
      <dgm:prSet/>
      <dgm:spPr/>
      <dgm:t>
        <a:bodyPr/>
        <a:lstStyle/>
        <a:p>
          <a:endParaRPr lang="en-US"/>
        </a:p>
      </dgm:t>
    </dgm:pt>
    <dgm:pt modelId="{6ABCA73E-FD89-4D26-BCD4-52183B26C392}">
      <dgm:prSet phldr="0" custT="1"/>
      <dgm:spPr/>
      <dgm:t>
        <a:bodyPr/>
        <a:lstStyle/>
        <a:p>
          <a:pPr>
            <a:lnSpc>
              <a:spcPct val="100000"/>
            </a:lnSpc>
          </a:pPr>
          <a:r>
            <a:rPr lang="en-US" sz="1400">
              <a:solidFill>
                <a:schemeClr val="bg1"/>
              </a:solidFill>
              <a:latin typeface="+mj-lt"/>
            </a:rPr>
            <a:t>Five interviews.</a:t>
          </a:r>
        </a:p>
      </dgm:t>
    </dgm:pt>
    <dgm:pt modelId="{0A7C4E52-6DC3-466F-A7A6-774DD444C3B5}" type="parTrans" cxnId="{15E89F5C-B4CC-41E8-8141-DA373D71F008}">
      <dgm:prSet/>
      <dgm:spPr/>
      <dgm:t>
        <a:bodyPr/>
        <a:lstStyle/>
        <a:p>
          <a:endParaRPr lang="en-US"/>
        </a:p>
      </dgm:t>
    </dgm:pt>
    <dgm:pt modelId="{F320EA0B-E490-4D6C-A15E-E82DA0F3C025}" type="sibTrans" cxnId="{15E89F5C-B4CC-41E8-8141-DA373D71F008}">
      <dgm:prSet/>
      <dgm:spPr/>
      <dgm:t>
        <a:bodyPr/>
        <a:lstStyle/>
        <a:p>
          <a:endParaRPr lang="en-US"/>
        </a:p>
      </dgm:t>
    </dgm:pt>
    <dgm:pt modelId="{D1287A3A-52FB-40EA-A06F-BB3B130049FC}">
      <dgm:prSet phldr="0" custT="1"/>
      <dgm:spPr/>
      <dgm:t>
        <a:bodyPr/>
        <a:lstStyle/>
        <a:p>
          <a:pPr>
            <a:lnSpc>
              <a:spcPct val="100000"/>
            </a:lnSpc>
          </a:pPr>
          <a:r>
            <a:rPr lang="en-US" sz="1400">
              <a:latin typeface="Work Sans"/>
            </a:rPr>
            <a:t>Five in-person. </a:t>
          </a:r>
        </a:p>
      </dgm:t>
    </dgm:pt>
    <dgm:pt modelId="{B8BCD334-BFF5-4F19-B386-ADDB407A4D58}" type="parTrans" cxnId="{1BC2AFEC-D856-4D8D-9D9B-C5257D7632A2}">
      <dgm:prSet/>
      <dgm:spPr/>
      <dgm:t>
        <a:bodyPr/>
        <a:lstStyle/>
        <a:p>
          <a:endParaRPr lang="en-US"/>
        </a:p>
      </dgm:t>
    </dgm:pt>
    <dgm:pt modelId="{DAF6527B-5D1D-4113-86CD-D164892EFFBF}" type="sibTrans" cxnId="{1BC2AFEC-D856-4D8D-9D9B-C5257D7632A2}">
      <dgm:prSet/>
      <dgm:spPr/>
      <dgm:t>
        <a:bodyPr/>
        <a:lstStyle/>
        <a:p>
          <a:endParaRPr lang="en-US"/>
        </a:p>
      </dgm:t>
    </dgm:pt>
    <dgm:pt modelId="{E48290E7-CB9B-47D5-B8A7-6E3468122A48}">
      <dgm:prSet phldr="0" custT="1"/>
      <dgm:spPr/>
      <dgm:t>
        <a:bodyPr/>
        <a:lstStyle/>
        <a:p>
          <a:pPr>
            <a:lnSpc>
              <a:spcPct val="100000"/>
            </a:lnSpc>
          </a:pPr>
          <a:r>
            <a:rPr lang="en-US" sz="1400">
              <a:latin typeface="Work Sans"/>
            </a:rPr>
            <a:t>Two virtual.</a:t>
          </a:r>
        </a:p>
      </dgm:t>
    </dgm:pt>
    <dgm:pt modelId="{67206736-CF24-4244-935E-6E1DF5E9BD10}" type="parTrans" cxnId="{A6749484-79D7-46DE-AFD7-825F6D75BA44}">
      <dgm:prSet/>
      <dgm:spPr/>
      <dgm:t>
        <a:bodyPr/>
        <a:lstStyle/>
        <a:p>
          <a:endParaRPr lang="en-US"/>
        </a:p>
      </dgm:t>
    </dgm:pt>
    <dgm:pt modelId="{457DCEBC-55C4-4197-84E6-A3E67427FA7B}" type="sibTrans" cxnId="{A6749484-79D7-46DE-AFD7-825F6D75BA44}">
      <dgm:prSet/>
      <dgm:spPr/>
      <dgm:t>
        <a:bodyPr/>
        <a:lstStyle/>
        <a:p>
          <a:endParaRPr lang="en-US"/>
        </a:p>
      </dgm:t>
    </dgm:pt>
    <dgm:pt modelId="{2B4500DA-4438-447A-AA65-B10BE17CDE9C}">
      <dgm:prSet phldr="0" custT="1"/>
      <dgm:spPr/>
      <dgm:t>
        <a:bodyPr/>
        <a:lstStyle/>
        <a:p>
          <a:pPr>
            <a:lnSpc>
              <a:spcPct val="100000"/>
            </a:lnSpc>
          </a:pPr>
          <a:r>
            <a:rPr lang="en-US" sz="1400">
              <a:solidFill>
                <a:schemeClr val="bg1"/>
              </a:solidFill>
              <a:latin typeface="+mj-lt"/>
              <a:cs typeface="Calibri"/>
            </a:rPr>
            <a:t>One focus group.</a:t>
          </a:r>
          <a:endParaRPr lang="en-US" sz="1400">
            <a:solidFill>
              <a:schemeClr val="bg1"/>
            </a:solidFill>
            <a:latin typeface="+mj-lt"/>
          </a:endParaRPr>
        </a:p>
      </dgm:t>
    </dgm:pt>
    <dgm:pt modelId="{78AC0D0B-F9B8-4DC6-9C66-E2C1874CE5E9}" type="parTrans" cxnId="{5522F14D-664D-42AC-A067-0F4D76CC287B}">
      <dgm:prSet/>
      <dgm:spPr/>
      <dgm:t>
        <a:bodyPr/>
        <a:lstStyle/>
        <a:p>
          <a:endParaRPr lang="en-US"/>
        </a:p>
      </dgm:t>
    </dgm:pt>
    <dgm:pt modelId="{C6F01424-EC28-4FAD-BECC-85AC47DF2BE1}" type="sibTrans" cxnId="{5522F14D-664D-42AC-A067-0F4D76CC287B}">
      <dgm:prSet/>
      <dgm:spPr/>
      <dgm:t>
        <a:bodyPr/>
        <a:lstStyle/>
        <a:p>
          <a:endParaRPr lang="en-US"/>
        </a:p>
      </dgm:t>
    </dgm:pt>
    <dgm:pt modelId="{DE33DD37-07D4-4F87-9EF9-CC14D57B698C}" type="pres">
      <dgm:prSet presAssocID="{C03F82DD-B5CF-4791-89A2-4FAF084CA133}" presName="root" presStyleCnt="0">
        <dgm:presLayoutVars>
          <dgm:dir/>
          <dgm:resizeHandles val="exact"/>
        </dgm:presLayoutVars>
      </dgm:prSet>
      <dgm:spPr/>
    </dgm:pt>
    <dgm:pt modelId="{4F8F4D53-5004-4637-98A3-2BDC6094E2E4}" type="pres">
      <dgm:prSet presAssocID="{DE68A46C-D404-435B-9B77-B610B96E26EB}" presName="compNode" presStyleCnt="0"/>
      <dgm:spPr/>
    </dgm:pt>
    <dgm:pt modelId="{4EE393B5-AB7A-48F6-909C-43A4335A37E2}" type="pres">
      <dgm:prSet presAssocID="{DE68A46C-D404-435B-9B77-B610B96E26EB}" presName="bgRect" presStyleLbl="bgShp" presStyleIdx="0" presStyleCnt="4"/>
      <dgm:spPr>
        <a:solidFill>
          <a:schemeClr val="accent2">
            <a:lumMod val="75000"/>
          </a:schemeClr>
        </a:solidFill>
      </dgm:spPr>
    </dgm:pt>
    <dgm:pt modelId="{7A14AAAB-A033-4BAA-85D6-4021F795C4ED}" type="pres">
      <dgm:prSet presAssocID="{DE68A46C-D404-435B-9B77-B610B96E26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DAF449DD-8581-4A46-B51D-9D5942D234F1}" type="pres">
      <dgm:prSet presAssocID="{DE68A46C-D404-435B-9B77-B610B96E26EB}" presName="spaceRect" presStyleCnt="0"/>
      <dgm:spPr/>
    </dgm:pt>
    <dgm:pt modelId="{10045A42-BA8E-4AFF-B8BA-59A0BF22ACFF}" type="pres">
      <dgm:prSet presAssocID="{DE68A46C-D404-435B-9B77-B610B96E26EB}" presName="parTx" presStyleLbl="revTx" presStyleIdx="0" presStyleCnt="8">
        <dgm:presLayoutVars>
          <dgm:chMax val="0"/>
          <dgm:chPref val="0"/>
        </dgm:presLayoutVars>
      </dgm:prSet>
      <dgm:spPr/>
    </dgm:pt>
    <dgm:pt modelId="{B7C6468E-50F4-4C5B-A549-C3D8AAD5C060}" type="pres">
      <dgm:prSet presAssocID="{DE68A46C-D404-435B-9B77-B610B96E26EB}" presName="desTx" presStyleLbl="revTx" presStyleIdx="1" presStyleCnt="8">
        <dgm:presLayoutVars/>
      </dgm:prSet>
      <dgm:spPr/>
    </dgm:pt>
    <dgm:pt modelId="{A5A1D41F-94F5-4813-B73F-AB06106F67FE}" type="pres">
      <dgm:prSet presAssocID="{B4E2530D-4A5A-44C3-BDD6-CC45C94C7F2F}" presName="sibTrans" presStyleCnt="0"/>
      <dgm:spPr/>
    </dgm:pt>
    <dgm:pt modelId="{95EFD5E1-8CCA-4B3E-9DC8-2D55E066333A}" type="pres">
      <dgm:prSet presAssocID="{580BF946-D90D-476C-8C30-D35A2D6555EC}" presName="compNode" presStyleCnt="0"/>
      <dgm:spPr/>
    </dgm:pt>
    <dgm:pt modelId="{53C82EDD-AE8D-4B51-8F49-F01244982A77}" type="pres">
      <dgm:prSet presAssocID="{580BF946-D90D-476C-8C30-D35A2D6555EC}" presName="bgRect" presStyleLbl="bgShp" presStyleIdx="1" presStyleCnt="4"/>
      <dgm:spPr/>
    </dgm:pt>
    <dgm:pt modelId="{17EF28D6-E5EC-4DFA-BF80-41B37A832221}" type="pres">
      <dgm:prSet presAssocID="{580BF946-D90D-476C-8C30-D35A2D6555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2854399-FBD1-4434-BC28-F7F7D8E848F0}" type="pres">
      <dgm:prSet presAssocID="{580BF946-D90D-476C-8C30-D35A2D6555EC}" presName="spaceRect" presStyleCnt="0"/>
      <dgm:spPr/>
    </dgm:pt>
    <dgm:pt modelId="{6439EB35-2E99-45BE-9F17-E1CC6BCFCCE8}" type="pres">
      <dgm:prSet presAssocID="{580BF946-D90D-476C-8C30-D35A2D6555EC}" presName="parTx" presStyleLbl="revTx" presStyleIdx="2" presStyleCnt="8">
        <dgm:presLayoutVars>
          <dgm:chMax val="0"/>
          <dgm:chPref val="0"/>
        </dgm:presLayoutVars>
      </dgm:prSet>
      <dgm:spPr/>
    </dgm:pt>
    <dgm:pt modelId="{B4FC5A4F-6E7C-409D-A8B8-304876B15C70}" type="pres">
      <dgm:prSet presAssocID="{580BF946-D90D-476C-8C30-D35A2D6555EC}" presName="desTx" presStyleLbl="revTx" presStyleIdx="3" presStyleCnt="8">
        <dgm:presLayoutVars/>
      </dgm:prSet>
      <dgm:spPr/>
    </dgm:pt>
    <dgm:pt modelId="{95CFBF1A-C37C-49CD-B057-83D614E23648}" type="pres">
      <dgm:prSet presAssocID="{881E2037-64C1-4A6E-869F-936506DED1A3}" presName="sibTrans" presStyleCnt="0"/>
      <dgm:spPr/>
    </dgm:pt>
    <dgm:pt modelId="{8A8E505C-CF9E-4CAB-9A0D-40A22C68F22B}" type="pres">
      <dgm:prSet presAssocID="{140BC941-A2D2-4CFD-9323-0D9223C455B2}" presName="compNode" presStyleCnt="0"/>
      <dgm:spPr/>
    </dgm:pt>
    <dgm:pt modelId="{9929A4F0-7738-4FD4-A645-B82E32B6B930}" type="pres">
      <dgm:prSet presAssocID="{140BC941-A2D2-4CFD-9323-0D9223C455B2}" presName="bgRect" presStyleLbl="bgShp" presStyleIdx="2" presStyleCnt="4"/>
      <dgm:spPr/>
    </dgm:pt>
    <dgm:pt modelId="{88BDD4CC-9E15-4FC2-950E-519733B73F00}" type="pres">
      <dgm:prSet presAssocID="{140BC941-A2D2-4CFD-9323-0D9223C455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EBD88EA-E9CE-44FD-8901-F0D2C5BE7040}" type="pres">
      <dgm:prSet presAssocID="{140BC941-A2D2-4CFD-9323-0D9223C455B2}" presName="spaceRect" presStyleCnt="0"/>
      <dgm:spPr/>
    </dgm:pt>
    <dgm:pt modelId="{6BAE4007-A413-424B-8A7D-ED986BF4DE09}" type="pres">
      <dgm:prSet presAssocID="{140BC941-A2D2-4CFD-9323-0D9223C455B2}" presName="parTx" presStyleLbl="revTx" presStyleIdx="4" presStyleCnt="8">
        <dgm:presLayoutVars>
          <dgm:chMax val="0"/>
          <dgm:chPref val="0"/>
        </dgm:presLayoutVars>
      </dgm:prSet>
      <dgm:spPr/>
    </dgm:pt>
    <dgm:pt modelId="{7F7A9B56-C309-46BE-BD51-6656DBEB6B22}" type="pres">
      <dgm:prSet presAssocID="{140BC941-A2D2-4CFD-9323-0D9223C455B2}" presName="desTx" presStyleLbl="revTx" presStyleIdx="5" presStyleCnt="8">
        <dgm:presLayoutVars/>
      </dgm:prSet>
      <dgm:spPr/>
    </dgm:pt>
    <dgm:pt modelId="{109CC7A2-3E01-4D4E-8500-B42FE9026A19}" type="pres">
      <dgm:prSet presAssocID="{66949E4F-FC58-40FD-A654-6F1B7B33FE41}" presName="sibTrans" presStyleCnt="0"/>
      <dgm:spPr/>
    </dgm:pt>
    <dgm:pt modelId="{F0594358-18B2-42ED-A986-D1DADD65E970}" type="pres">
      <dgm:prSet presAssocID="{4AC4E503-6226-4B8C-B5A2-49726D6C6433}" presName="compNode" presStyleCnt="0"/>
      <dgm:spPr/>
    </dgm:pt>
    <dgm:pt modelId="{8DC7B91D-6834-4737-A0F8-06A259C47553}" type="pres">
      <dgm:prSet presAssocID="{4AC4E503-6226-4B8C-B5A2-49726D6C6433}" presName="bgRect" presStyleLbl="bgShp" presStyleIdx="3" presStyleCnt="4"/>
      <dgm:spPr>
        <a:solidFill>
          <a:schemeClr val="accent5">
            <a:lumMod val="75000"/>
          </a:schemeClr>
        </a:solidFill>
      </dgm:spPr>
    </dgm:pt>
    <dgm:pt modelId="{5328124F-A467-4457-8CEA-12B6541C1C93}" type="pres">
      <dgm:prSet presAssocID="{4AC4E503-6226-4B8C-B5A2-49726D6C64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756F9D99-513E-43DE-966C-8171B3CBAA5B}" type="pres">
      <dgm:prSet presAssocID="{4AC4E503-6226-4B8C-B5A2-49726D6C6433}" presName="spaceRect" presStyleCnt="0"/>
      <dgm:spPr/>
    </dgm:pt>
    <dgm:pt modelId="{4331916F-402B-4F52-95C0-C15252E6A376}" type="pres">
      <dgm:prSet presAssocID="{4AC4E503-6226-4B8C-B5A2-49726D6C6433}" presName="parTx" presStyleLbl="revTx" presStyleIdx="6" presStyleCnt="8">
        <dgm:presLayoutVars>
          <dgm:chMax val="0"/>
          <dgm:chPref val="0"/>
        </dgm:presLayoutVars>
      </dgm:prSet>
      <dgm:spPr/>
    </dgm:pt>
    <dgm:pt modelId="{B93FDD89-4922-4AD6-818E-0F200D5A4870}" type="pres">
      <dgm:prSet presAssocID="{4AC4E503-6226-4B8C-B5A2-49726D6C6433}" presName="desTx" presStyleLbl="revTx" presStyleIdx="7" presStyleCnt="8">
        <dgm:presLayoutVars/>
      </dgm:prSet>
      <dgm:spPr/>
    </dgm:pt>
  </dgm:ptLst>
  <dgm:cxnLst>
    <dgm:cxn modelId="{75B99500-0B11-4C56-B22E-10FA65832AAC}" type="presOf" srcId="{140BC941-A2D2-4CFD-9323-0D9223C455B2}" destId="{6BAE4007-A413-424B-8A7D-ED986BF4DE09}" srcOrd="0" destOrd="0" presId="urn:microsoft.com/office/officeart/2018/2/layout/IconVerticalSolidList"/>
    <dgm:cxn modelId="{04EFB300-7A4C-48A1-97EF-F5FD7E6D359E}" srcId="{DE68A46C-D404-435B-9B77-B610B96E26EB}" destId="{AA2F2F5F-DF9C-4822-8E08-018FBEC546BB}" srcOrd="0" destOrd="0" parTransId="{7BF6D545-5492-4C74-A82D-2B9220B7123D}" sibTransId="{43776ACC-26B1-4DB3-A818-43813E6C2788}"/>
    <dgm:cxn modelId="{B37E6B01-6C55-4437-BB16-32501E0AB551}" srcId="{C03F82DD-B5CF-4791-89A2-4FAF084CA133}" destId="{580BF946-D90D-476C-8C30-D35A2D6555EC}" srcOrd="1" destOrd="0" parTransId="{4FF283C2-DCC4-4536-BAAC-E393E01495B7}" sibTransId="{881E2037-64C1-4A6E-869F-936506DED1A3}"/>
    <dgm:cxn modelId="{0BD7EC12-8564-4911-91D9-B977E0B512A9}" srcId="{580BF946-D90D-476C-8C30-D35A2D6555EC}" destId="{C5E6A2DA-6BFF-40B5-9885-6EB74D336E41}" srcOrd="0" destOrd="0" parTransId="{62E5D273-5043-4EEB-9E2A-2DEF7C1B04AF}" sibTransId="{8AF79D46-E1B1-43E3-BA71-EFA304A73CD0}"/>
    <dgm:cxn modelId="{C48E5416-9146-47F6-8A9E-33D4C62B4D9D}" type="presOf" srcId="{580BF946-D90D-476C-8C30-D35A2D6555EC}" destId="{6439EB35-2E99-45BE-9F17-E1CC6BCFCCE8}" srcOrd="0" destOrd="0" presId="urn:microsoft.com/office/officeart/2018/2/layout/IconVerticalSolidList"/>
    <dgm:cxn modelId="{CEDFA420-CC88-4AE7-A2A1-522478F6581E}" type="presOf" srcId="{C03F82DD-B5CF-4791-89A2-4FAF084CA133}" destId="{DE33DD37-07D4-4F87-9EF9-CC14D57B698C}" srcOrd="0" destOrd="0" presId="urn:microsoft.com/office/officeart/2018/2/layout/IconVerticalSolidList"/>
    <dgm:cxn modelId="{47EEE12E-A4A9-4B5B-BA35-8D3D47ACE015}" type="presOf" srcId="{E48290E7-CB9B-47D5-B8A7-6E3468122A48}" destId="{B93FDD89-4922-4AD6-818E-0F200D5A4870}" srcOrd="0" destOrd="1" presId="urn:microsoft.com/office/officeart/2018/2/layout/IconVerticalSolidList"/>
    <dgm:cxn modelId="{33DA113D-ED61-456F-987B-92BD85265961}" type="presOf" srcId="{AA2F2F5F-DF9C-4822-8E08-018FBEC546BB}" destId="{B7C6468E-50F4-4C5B-A549-C3D8AAD5C060}" srcOrd="0" destOrd="0" presId="urn:microsoft.com/office/officeart/2018/2/layout/IconVerticalSolidList"/>
    <dgm:cxn modelId="{15E89F5C-B4CC-41E8-8141-DA373D71F008}" srcId="{140BC941-A2D2-4CFD-9323-0D9223C455B2}" destId="{6ABCA73E-FD89-4D26-BCD4-52183B26C392}" srcOrd="1" destOrd="0" parTransId="{0A7C4E52-6DC3-466F-A7A6-774DD444C3B5}" sibTransId="{F320EA0B-E490-4D6C-A15E-E82DA0F3C025}"/>
    <dgm:cxn modelId="{8EC3A045-F31F-4D80-9B47-C3DF464F5612}" type="presOf" srcId="{C5E6A2DA-6BFF-40B5-9885-6EB74D336E41}" destId="{B4FC5A4F-6E7C-409D-A8B8-304876B15C70}" srcOrd="0" destOrd="0" presId="urn:microsoft.com/office/officeart/2018/2/layout/IconVerticalSolidList"/>
    <dgm:cxn modelId="{25F97566-3316-4320-8C28-274675982D8E}" type="presOf" srcId="{2B4500DA-4438-447A-AA65-B10BE17CDE9C}" destId="{7F7A9B56-C309-46BE-BD51-6656DBEB6B22}" srcOrd="0" destOrd="0" presId="urn:microsoft.com/office/officeart/2018/2/layout/IconVerticalSolidList"/>
    <dgm:cxn modelId="{5522F14D-664D-42AC-A067-0F4D76CC287B}" srcId="{140BC941-A2D2-4CFD-9323-0D9223C455B2}" destId="{2B4500DA-4438-447A-AA65-B10BE17CDE9C}" srcOrd="0" destOrd="0" parTransId="{78AC0D0B-F9B8-4DC6-9C66-E2C1874CE5E9}" sibTransId="{C6F01424-EC28-4FAD-BECC-85AC47DF2BE1}"/>
    <dgm:cxn modelId="{C1CAC57A-C7C3-44A3-A70B-AF45E47614E5}" type="presOf" srcId="{4AC4E503-6226-4B8C-B5A2-49726D6C6433}" destId="{4331916F-402B-4F52-95C0-C15252E6A376}" srcOrd="0" destOrd="0" presId="urn:microsoft.com/office/officeart/2018/2/layout/IconVerticalSolidList"/>
    <dgm:cxn modelId="{843B3D7D-9DE9-4EA1-8911-32507EB716ED}" srcId="{C03F82DD-B5CF-4791-89A2-4FAF084CA133}" destId="{4AC4E503-6226-4B8C-B5A2-49726D6C6433}" srcOrd="3" destOrd="0" parTransId="{610F4348-CD91-4C82-A5D1-BA44B225DF95}" sibTransId="{8211A9D8-6A55-4F54-86EB-59A58BC634AE}"/>
    <dgm:cxn modelId="{A6749484-79D7-46DE-AFD7-825F6D75BA44}" srcId="{4AC4E503-6226-4B8C-B5A2-49726D6C6433}" destId="{E48290E7-CB9B-47D5-B8A7-6E3468122A48}" srcOrd="1" destOrd="0" parTransId="{67206736-CF24-4244-935E-6E1DF5E9BD10}" sibTransId="{457DCEBC-55C4-4197-84E6-A3E67427FA7B}"/>
    <dgm:cxn modelId="{3555B18D-BFF9-456F-A4C3-41767CDBEDB4}" srcId="{C03F82DD-B5CF-4791-89A2-4FAF084CA133}" destId="{DE68A46C-D404-435B-9B77-B610B96E26EB}" srcOrd="0" destOrd="0" parTransId="{B15A8489-CF80-4EE3-BD32-BD6A6E11EEE9}" sibTransId="{B4E2530D-4A5A-44C3-BDD6-CC45C94C7F2F}"/>
    <dgm:cxn modelId="{0E0E3C92-9161-4A91-96DF-0C4FA93A067A}" type="presOf" srcId="{D1287A3A-52FB-40EA-A06F-BB3B130049FC}" destId="{B93FDD89-4922-4AD6-818E-0F200D5A4870}" srcOrd="0" destOrd="0" presId="urn:microsoft.com/office/officeart/2018/2/layout/IconVerticalSolidList"/>
    <dgm:cxn modelId="{8F5267E0-816A-494F-822C-271F19C4F875}" type="presOf" srcId="{DE68A46C-D404-435B-9B77-B610B96E26EB}" destId="{10045A42-BA8E-4AFF-B8BA-59A0BF22ACFF}" srcOrd="0" destOrd="0" presId="urn:microsoft.com/office/officeart/2018/2/layout/IconVerticalSolidList"/>
    <dgm:cxn modelId="{C3B48CE3-9481-47F9-BB4B-FB19F07FD765}" type="presOf" srcId="{6ABCA73E-FD89-4D26-BCD4-52183B26C392}" destId="{7F7A9B56-C309-46BE-BD51-6656DBEB6B22}" srcOrd="0" destOrd="1" presId="urn:microsoft.com/office/officeart/2018/2/layout/IconVerticalSolidList"/>
    <dgm:cxn modelId="{1BC2AFEC-D856-4D8D-9D9B-C5257D7632A2}" srcId="{4AC4E503-6226-4B8C-B5A2-49726D6C6433}" destId="{D1287A3A-52FB-40EA-A06F-BB3B130049FC}" srcOrd="0" destOrd="0" parTransId="{B8BCD334-BFF5-4F19-B386-ADDB407A4D58}" sibTransId="{DAF6527B-5D1D-4113-86CD-D164892EFFBF}"/>
    <dgm:cxn modelId="{CDFAF3F3-4468-48C8-ADC0-582741A68078}" srcId="{C03F82DD-B5CF-4791-89A2-4FAF084CA133}" destId="{140BC941-A2D2-4CFD-9323-0D9223C455B2}" srcOrd="2" destOrd="0" parTransId="{CADF22C9-8DFE-4E68-A9BC-C24D581FFE7D}" sibTransId="{66949E4F-FC58-40FD-A654-6F1B7B33FE41}"/>
    <dgm:cxn modelId="{B3C7F2EF-86C1-47B9-8FDE-DD49AED4CD63}" type="presParOf" srcId="{DE33DD37-07D4-4F87-9EF9-CC14D57B698C}" destId="{4F8F4D53-5004-4637-98A3-2BDC6094E2E4}" srcOrd="0" destOrd="0" presId="urn:microsoft.com/office/officeart/2018/2/layout/IconVerticalSolidList"/>
    <dgm:cxn modelId="{DAB7E388-80B3-4D42-9176-B25770482962}" type="presParOf" srcId="{4F8F4D53-5004-4637-98A3-2BDC6094E2E4}" destId="{4EE393B5-AB7A-48F6-909C-43A4335A37E2}" srcOrd="0" destOrd="0" presId="urn:microsoft.com/office/officeart/2018/2/layout/IconVerticalSolidList"/>
    <dgm:cxn modelId="{D8F68895-C3CA-4458-AF0F-7D10BEF7C60F}" type="presParOf" srcId="{4F8F4D53-5004-4637-98A3-2BDC6094E2E4}" destId="{7A14AAAB-A033-4BAA-85D6-4021F795C4ED}" srcOrd="1" destOrd="0" presId="urn:microsoft.com/office/officeart/2018/2/layout/IconVerticalSolidList"/>
    <dgm:cxn modelId="{B82C590D-A2B5-4F2C-968E-30A84E9BEEE1}" type="presParOf" srcId="{4F8F4D53-5004-4637-98A3-2BDC6094E2E4}" destId="{DAF449DD-8581-4A46-B51D-9D5942D234F1}" srcOrd="2" destOrd="0" presId="urn:microsoft.com/office/officeart/2018/2/layout/IconVerticalSolidList"/>
    <dgm:cxn modelId="{74C08C69-4F6A-4AD2-AA8F-7DB51B411D3A}" type="presParOf" srcId="{4F8F4D53-5004-4637-98A3-2BDC6094E2E4}" destId="{10045A42-BA8E-4AFF-B8BA-59A0BF22ACFF}" srcOrd="3" destOrd="0" presId="urn:microsoft.com/office/officeart/2018/2/layout/IconVerticalSolidList"/>
    <dgm:cxn modelId="{8AC20627-64B9-4F20-BD46-DFCF8600040E}" type="presParOf" srcId="{4F8F4D53-5004-4637-98A3-2BDC6094E2E4}" destId="{B7C6468E-50F4-4C5B-A549-C3D8AAD5C060}" srcOrd="4" destOrd="0" presId="urn:microsoft.com/office/officeart/2018/2/layout/IconVerticalSolidList"/>
    <dgm:cxn modelId="{57B81F2B-78DF-4010-BDF3-886D7C78BDB0}" type="presParOf" srcId="{DE33DD37-07D4-4F87-9EF9-CC14D57B698C}" destId="{A5A1D41F-94F5-4813-B73F-AB06106F67FE}" srcOrd="1" destOrd="0" presId="urn:microsoft.com/office/officeart/2018/2/layout/IconVerticalSolidList"/>
    <dgm:cxn modelId="{15B3EB71-FEE6-4560-BFE5-B7F230C19E69}" type="presParOf" srcId="{DE33DD37-07D4-4F87-9EF9-CC14D57B698C}" destId="{95EFD5E1-8CCA-4B3E-9DC8-2D55E066333A}" srcOrd="2" destOrd="0" presId="urn:microsoft.com/office/officeart/2018/2/layout/IconVerticalSolidList"/>
    <dgm:cxn modelId="{74EE87AE-9C22-41F7-89C3-E77CB3505851}" type="presParOf" srcId="{95EFD5E1-8CCA-4B3E-9DC8-2D55E066333A}" destId="{53C82EDD-AE8D-4B51-8F49-F01244982A77}" srcOrd="0" destOrd="0" presId="urn:microsoft.com/office/officeart/2018/2/layout/IconVerticalSolidList"/>
    <dgm:cxn modelId="{5B4FDA31-9AC7-4D8F-9D9B-D14D30826DCE}" type="presParOf" srcId="{95EFD5E1-8CCA-4B3E-9DC8-2D55E066333A}" destId="{17EF28D6-E5EC-4DFA-BF80-41B37A832221}" srcOrd="1" destOrd="0" presId="urn:microsoft.com/office/officeart/2018/2/layout/IconVerticalSolidList"/>
    <dgm:cxn modelId="{C7122933-C7D6-409B-AE78-F31303191EC4}" type="presParOf" srcId="{95EFD5E1-8CCA-4B3E-9DC8-2D55E066333A}" destId="{82854399-FBD1-4434-BC28-F7F7D8E848F0}" srcOrd="2" destOrd="0" presId="urn:microsoft.com/office/officeart/2018/2/layout/IconVerticalSolidList"/>
    <dgm:cxn modelId="{167C5E27-A596-4E43-9B12-187869E25F60}" type="presParOf" srcId="{95EFD5E1-8CCA-4B3E-9DC8-2D55E066333A}" destId="{6439EB35-2E99-45BE-9F17-E1CC6BCFCCE8}" srcOrd="3" destOrd="0" presId="urn:microsoft.com/office/officeart/2018/2/layout/IconVerticalSolidList"/>
    <dgm:cxn modelId="{A0938C90-A4E5-4A5F-B997-209626D009D9}" type="presParOf" srcId="{95EFD5E1-8CCA-4B3E-9DC8-2D55E066333A}" destId="{B4FC5A4F-6E7C-409D-A8B8-304876B15C70}" srcOrd="4" destOrd="0" presId="urn:microsoft.com/office/officeart/2018/2/layout/IconVerticalSolidList"/>
    <dgm:cxn modelId="{B7617029-678C-42AA-90FD-FF9063FF9BD6}" type="presParOf" srcId="{DE33DD37-07D4-4F87-9EF9-CC14D57B698C}" destId="{95CFBF1A-C37C-49CD-B057-83D614E23648}" srcOrd="3" destOrd="0" presId="urn:microsoft.com/office/officeart/2018/2/layout/IconVerticalSolidList"/>
    <dgm:cxn modelId="{98651320-6946-4961-8E4F-DE4614DCAAC0}" type="presParOf" srcId="{DE33DD37-07D4-4F87-9EF9-CC14D57B698C}" destId="{8A8E505C-CF9E-4CAB-9A0D-40A22C68F22B}" srcOrd="4" destOrd="0" presId="urn:microsoft.com/office/officeart/2018/2/layout/IconVerticalSolidList"/>
    <dgm:cxn modelId="{29211CF9-0745-4866-8744-5C108759BFFB}" type="presParOf" srcId="{8A8E505C-CF9E-4CAB-9A0D-40A22C68F22B}" destId="{9929A4F0-7738-4FD4-A645-B82E32B6B930}" srcOrd="0" destOrd="0" presId="urn:microsoft.com/office/officeart/2018/2/layout/IconVerticalSolidList"/>
    <dgm:cxn modelId="{05748C90-BD79-4A4E-BBD9-916D882CA1DA}" type="presParOf" srcId="{8A8E505C-CF9E-4CAB-9A0D-40A22C68F22B}" destId="{88BDD4CC-9E15-4FC2-950E-519733B73F00}" srcOrd="1" destOrd="0" presId="urn:microsoft.com/office/officeart/2018/2/layout/IconVerticalSolidList"/>
    <dgm:cxn modelId="{0946E41C-1397-4F1C-A1AD-822F14A478F0}" type="presParOf" srcId="{8A8E505C-CF9E-4CAB-9A0D-40A22C68F22B}" destId="{2EBD88EA-E9CE-44FD-8901-F0D2C5BE7040}" srcOrd="2" destOrd="0" presId="urn:microsoft.com/office/officeart/2018/2/layout/IconVerticalSolidList"/>
    <dgm:cxn modelId="{9B87FB9C-1BFD-4355-9A8E-C51AEA3EEAD5}" type="presParOf" srcId="{8A8E505C-CF9E-4CAB-9A0D-40A22C68F22B}" destId="{6BAE4007-A413-424B-8A7D-ED986BF4DE09}" srcOrd="3" destOrd="0" presId="urn:microsoft.com/office/officeart/2018/2/layout/IconVerticalSolidList"/>
    <dgm:cxn modelId="{F5FD8224-8AD6-4E53-A1BA-745B8E4A81A1}" type="presParOf" srcId="{8A8E505C-CF9E-4CAB-9A0D-40A22C68F22B}" destId="{7F7A9B56-C309-46BE-BD51-6656DBEB6B22}" srcOrd="4" destOrd="0" presId="urn:microsoft.com/office/officeart/2018/2/layout/IconVerticalSolidList"/>
    <dgm:cxn modelId="{0BE2A6B1-666D-49EC-AEA3-102A6260366A}" type="presParOf" srcId="{DE33DD37-07D4-4F87-9EF9-CC14D57B698C}" destId="{109CC7A2-3E01-4D4E-8500-B42FE9026A19}" srcOrd="5" destOrd="0" presId="urn:microsoft.com/office/officeart/2018/2/layout/IconVerticalSolidList"/>
    <dgm:cxn modelId="{AB763995-5FBC-43AF-8FE3-428175AA047D}" type="presParOf" srcId="{DE33DD37-07D4-4F87-9EF9-CC14D57B698C}" destId="{F0594358-18B2-42ED-A986-D1DADD65E970}" srcOrd="6" destOrd="0" presId="urn:microsoft.com/office/officeart/2018/2/layout/IconVerticalSolidList"/>
    <dgm:cxn modelId="{F89A0CEB-10CD-4D50-8284-DF3B073F95CC}" type="presParOf" srcId="{F0594358-18B2-42ED-A986-D1DADD65E970}" destId="{8DC7B91D-6834-4737-A0F8-06A259C47553}" srcOrd="0" destOrd="0" presId="urn:microsoft.com/office/officeart/2018/2/layout/IconVerticalSolidList"/>
    <dgm:cxn modelId="{C17832F5-8893-4AEA-BB2F-C51D01B885E7}" type="presParOf" srcId="{F0594358-18B2-42ED-A986-D1DADD65E970}" destId="{5328124F-A467-4457-8CEA-12B6541C1C93}" srcOrd="1" destOrd="0" presId="urn:microsoft.com/office/officeart/2018/2/layout/IconVerticalSolidList"/>
    <dgm:cxn modelId="{E0D69C07-FD33-424E-961A-B28008A3A305}" type="presParOf" srcId="{F0594358-18B2-42ED-A986-D1DADD65E970}" destId="{756F9D99-513E-43DE-966C-8171B3CBAA5B}" srcOrd="2" destOrd="0" presId="urn:microsoft.com/office/officeart/2018/2/layout/IconVerticalSolidList"/>
    <dgm:cxn modelId="{EE1ABE90-A7C1-4778-B66B-5B4201EE7E44}" type="presParOf" srcId="{F0594358-18B2-42ED-A986-D1DADD65E970}" destId="{4331916F-402B-4F52-95C0-C15252E6A376}" srcOrd="3" destOrd="0" presId="urn:microsoft.com/office/officeart/2018/2/layout/IconVerticalSolidList"/>
    <dgm:cxn modelId="{5AAAC7A3-980A-4C8E-898F-0BB889B2445E}" type="presParOf" srcId="{F0594358-18B2-42ED-A986-D1DADD65E970}" destId="{B93FDD89-4922-4AD6-818E-0F200D5A487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E65A4-AF1C-4BEE-8E3C-42FBD4BB6AE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F3A0FDE-33FB-4DAB-9C2B-D6D58EEA51DB}">
      <dgm:prSet/>
      <dgm:spPr>
        <a:solidFill>
          <a:schemeClr val="accent2">
            <a:lumMod val="75000"/>
          </a:schemeClr>
        </a:solidFill>
      </dgm:spPr>
      <dgm:t>
        <a:bodyPr/>
        <a:lstStyle/>
        <a:p>
          <a:r>
            <a:rPr lang="en-US"/>
            <a:t>Subcommittees were asked to:</a:t>
          </a:r>
        </a:p>
      </dgm:t>
    </dgm:pt>
    <dgm:pt modelId="{88DC0BB8-1754-46C9-9937-0E5A8DE4922D}" type="parTrans" cxnId="{78C8A606-8200-4E97-B8BE-3BDF40C39858}">
      <dgm:prSet/>
      <dgm:spPr/>
      <dgm:t>
        <a:bodyPr/>
        <a:lstStyle/>
        <a:p>
          <a:endParaRPr lang="en-US"/>
        </a:p>
      </dgm:t>
    </dgm:pt>
    <dgm:pt modelId="{C557659B-DC55-4E68-8C07-54CD11F87CAC}" type="sibTrans" cxnId="{78C8A606-8200-4E97-B8BE-3BDF40C39858}">
      <dgm:prSet/>
      <dgm:spPr/>
      <dgm:t>
        <a:bodyPr/>
        <a:lstStyle/>
        <a:p>
          <a:endParaRPr lang="en-US"/>
        </a:p>
      </dgm:t>
    </dgm:pt>
    <dgm:pt modelId="{C028F47E-A6A8-430E-AFA0-D3D5BF852D39}">
      <dgm:prSet/>
      <dgm:spPr/>
      <dgm:t>
        <a:bodyPr/>
        <a:lstStyle/>
        <a:p>
          <a:pPr rtl="0"/>
          <a:r>
            <a:rPr lang="en-US"/>
            <a:t>Identify and discuss MPA goals and recommendations.</a:t>
          </a:r>
          <a:r>
            <a:rPr lang="en-US">
              <a:latin typeface="Work Sans"/>
            </a:rPr>
            <a:t> </a:t>
          </a:r>
          <a:endParaRPr lang="en-US"/>
        </a:p>
      </dgm:t>
    </dgm:pt>
    <dgm:pt modelId="{BE3C241D-E6E2-4632-ADD5-801C9D0B2E4C}" type="parTrans" cxnId="{E0E9A083-809F-4685-8595-E19AD2CB2CD8}">
      <dgm:prSet/>
      <dgm:spPr/>
      <dgm:t>
        <a:bodyPr/>
        <a:lstStyle/>
        <a:p>
          <a:endParaRPr lang="en-US"/>
        </a:p>
      </dgm:t>
    </dgm:pt>
    <dgm:pt modelId="{3EB26466-C4B1-4BD9-AC3C-61A84CD99114}" type="sibTrans" cxnId="{E0E9A083-809F-4685-8595-E19AD2CB2CD8}">
      <dgm:prSet/>
      <dgm:spPr/>
      <dgm:t>
        <a:bodyPr/>
        <a:lstStyle/>
        <a:p>
          <a:endParaRPr lang="en-US"/>
        </a:p>
      </dgm:t>
    </dgm:pt>
    <dgm:pt modelId="{A8064760-D456-49D3-8336-DDD608D0D24F}">
      <dgm:prSet/>
      <dgm:spPr/>
      <dgm:t>
        <a:bodyPr/>
        <a:lstStyle/>
        <a:p>
          <a:r>
            <a:rPr lang="en-US"/>
            <a:t>Propose strategies and initiatives under each recommendation.</a:t>
          </a:r>
        </a:p>
      </dgm:t>
    </dgm:pt>
    <dgm:pt modelId="{CABDEE5C-4D1F-4157-9D50-89A05A75E41F}" type="parTrans" cxnId="{55095F71-652D-4FCD-A80A-B2574051C89D}">
      <dgm:prSet/>
      <dgm:spPr/>
      <dgm:t>
        <a:bodyPr/>
        <a:lstStyle/>
        <a:p>
          <a:endParaRPr lang="en-US"/>
        </a:p>
      </dgm:t>
    </dgm:pt>
    <dgm:pt modelId="{DE35921D-0575-4536-ADAA-3D805F9F077C}" type="sibTrans" cxnId="{55095F71-652D-4FCD-A80A-B2574051C89D}">
      <dgm:prSet/>
      <dgm:spPr/>
      <dgm:t>
        <a:bodyPr/>
        <a:lstStyle/>
        <a:p>
          <a:endParaRPr lang="en-US"/>
        </a:p>
      </dgm:t>
    </dgm:pt>
    <dgm:pt modelId="{1E52DF16-F3E6-4303-B216-195FB1B29F80}">
      <dgm:prSet/>
      <dgm:spPr/>
      <dgm:t>
        <a:bodyPr/>
        <a:lstStyle/>
        <a:p>
          <a:pPr rtl="0"/>
          <a:r>
            <a:rPr lang="en-US">
              <a:latin typeface="Work Sans"/>
            </a:rPr>
            <a:t>Activities from April – June:</a:t>
          </a:r>
          <a:endParaRPr lang="en-US"/>
        </a:p>
      </dgm:t>
    </dgm:pt>
    <dgm:pt modelId="{7C4CAE20-DEBF-477B-B315-ADBABCC5DF6B}" type="parTrans" cxnId="{505C6807-A9E9-4C55-8971-6A63E4570998}">
      <dgm:prSet/>
      <dgm:spPr/>
      <dgm:t>
        <a:bodyPr/>
        <a:lstStyle/>
        <a:p>
          <a:endParaRPr lang="en-US"/>
        </a:p>
      </dgm:t>
    </dgm:pt>
    <dgm:pt modelId="{760A3E2B-B30A-4A34-BECD-168650E786C6}" type="sibTrans" cxnId="{505C6807-A9E9-4C55-8971-6A63E4570998}">
      <dgm:prSet/>
      <dgm:spPr/>
      <dgm:t>
        <a:bodyPr/>
        <a:lstStyle/>
        <a:p>
          <a:endParaRPr lang="en-US"/>
        </a:p>
      </dgm:t>
    </dgm:pt>
    <dgm:pt modelId="{7CA7B770-EA56-4533-BA64-87E6997187A8}">
      <dgm:prSet/>
      <dgm:spPr/>
      <dgm:t>
        <a:bodyPr/>
        <a:lstStyle/>
        <a:p>
          <a:pPr rtl="0"/>
          <a:r>
            <a:rPr lang="en-US"/>
            <a:t>A total of 21 subcommittee discussions were held.</a:t>
          </a:r>
          <a:r>
            <a:rPr lang="en-US">
              <a:latin typeface="Work Sans"/>
            </a:rPr>
            <a:t> </a:t>
          </a:r>
          <a:endParaRPr lang="en-US"/>
        </a:p>
      </dgm:t>
    </dgm:pt>
    <dgm:pt modelId="{93F3F1BF-E731-4529-B54B-38A3D942138A}" type="parTrans" cxnId="{DD3BBB93-D0C4-4E73-83B9-42E13EBDCC13}">
      <dgm:prSet/>
      <dgm:spPr/>
      <dgm:t>
        <a:bodyPr/>
        <a:lstStyle/>
        <a:p>
          <a:endParaRPr lang="en-US"/>
        </a:p>
      </dgm:t>
    </dgm:pt>
    <dgm:pt modelId="{0E267DAB-A5C8-4133-B2A3-3BC8E310F494}" type="sibTrans" cxnId="{DD3BBB93-D0C4-4E73-83B9-42E13EBDCC13}">
      <dgm:prSet/>
      <dgm:spPr/>
      <dgm:t>
        <a:bodyPr/>
        <a:lstStyle/>
        <a:p>
          <a:endParaRPr lang="en-US"/>
        </a:p>
      </dgm:t>
    </dgm:pt>
    <dgm:pt modelId="{0E78A1D7-2A5A-4762-B23D-FEEC0B71E9E4}">
      <dgm:prSet/>
      <dgm:spPr/>
      <dgm:t>
        <a:bodyPr/>
        <a:lstStyle/>
        <a:p>
          <a:pPr>
            <a:buFont typeface="Arial" panose="020B0604020202020204" pitchFamily="34" charset="0"/>
            <a:buChar char="•"/>
          </a:pPr>
          <a:r>
            <a:rPr lang="en-US" b="0" i="0"/>
            <a:t>Select measures of success. </a:t>
          </a:r>
          <a:endParaRPr lang="en-US"/>
        </a:p>
      </dgm:t>
    </dgm:pt>
    <dgm:pt modelId="{E1261603-DBF2-43A3-B016-36A9D89458DE}" type="parTrans" cxnId="{5A04A527-3A8C-445E-A2BA-B046BAED0FBF}">
      <dgm:prSet/>
      <dgm:spPr/>
    </dgm:pt>
    <dgm:pt modelId="{2B94E398-A1C1-4B7C-B50F-FC9B6D1A2E03}" type="sibTrans" cxnId="{5A04A527-3A8C-445E-A2BA-B046BAED0FBF}">
      <dgm:prSet/>
      <dgm:spPr/>
    </dgm:pt>
    <dgm:pt modelId="{6690BECE-11AF-48DC-B531-F744A20114E6}">
      <dgm:prSet/>
      <dgm:spPr/>
      <dgm:t>
        <a:bodyPr/>
        <a:lstStyle/>
        <a:p>
          <a:pPr>
            <a:buFont typeface="Arial" panose="020B0604020202020204" pitchFamily="34" charset="0"/>
            <a:buChar char="•"/>
          </a:pPr>
          <a:r>
            <a:rPr lang="en-US" b="0" i="0"/>
            <a:t>Capture recommendations and submit recommendations to the full Steering Committee for the MPA. </a:t>
          </a:r>
        </a:p>
      </dgm:t>
    </dgm:pt>
    <dgm:pt modelId="{C6659D4B-2ADA-4AFF-A59D-578DB7ADBFAA}" type="parTrans" cxnId="{3829E2EC-B5D7-4135-92A7-255CA6FB3D32}">
      <dgm:prSet/>
      <dgm:spPr/>
      <dgm:t>
        <a:bodyPr/>
        <a:lstStyle/>
        <a:p>
          <a:endParaRPr lang="en-US"/>
        </a:p>
      </dgm:t>
    </dgm:pt>
    <dgm:pt modelId="{5C7505B6-E3DF-41F5-B40A-7E980473A11E}" type="sibTrans" cxnId="{3829E2EC-B5D7-4135-92A7-255CA6FB3D32}">
      <dgm:prSet/>
      <dgm:spPr/>
      <dgm:t>
        <a:bodyPr/>
        <a:lstStyle/>
        <a:p>
          <a:endParaRPr lang="en-US"/>
        </a:p>
      </dgm:t>
    </dgm:pt>
    <dgm:pt modelId="{D2155020-9459-4A41-BC58-160680C70F54}" type="pres">
      <dgm:prSet presAssocID="{190E65A4-AF1C-4BEE-8E3C-42FBD4BB6AEC}" presName="linear" presStyleCnt="0">
        <dgm:presLayoutVars>
          <dgm:dir/>
          <dgm:animLvl val="lvl"/>
          <dgm:resizeHandles val="exact"/>
        </dgm:presLayoutVars>
      </dgm:prSet>
      <dgm:spPr/>
    </dgm:pt>
    <dgm:pt modelId="{177ECD8A-2A55-4DA4-AD85-9F73279B0BC9}" type="pres">
      <dgm:prSet presAssocID="{6F3A0FDE-33FB-4DAB-9C2B-D6D58EEA51DB}" presName="parentLin" presStyleCnt="0"/>
      <dgm:spPr/>
    </dgm:pt>
    <dgm:pt modelId="{E46ABD6E-25F4-4411-B65C-79697A7BF94F}" type="pres">
      <dgm:prSet presAssocID="{6F3A0FDE-33FB-4DAB-9C2B-D6D58EEA51DB}" presName="parentLeftMargin" presStyleLbl="node1" presStyleIdx="0" presStyleCnt="2"/>
      <dgm:spPr/>
    </dgm:pt>
    <dgm:pt modelId="{80FFB9ED-4EEE-472E-BC72-06B5F9D74EA9}" type="pres">
      <dgm:prSet presAssocID="{6F3A0FDE-33FB-4DAB-9C2B-D6D58EEA51DB}" presName="parentText" presStyleLbl="node1" presStyleIdx="0" presStyleCnt="2">
        <dgm:presLayoutVars>
          <dgm:chMax val="0"/>
          <dgm:bulletEnabled val="1"/>
        </dgm:presLayoutVars>
      </dgm:prSet>
      <dgm:spPr/>
    </dgm:pt>
    <dgm:pt modelId="{13127E2D-FCAB-40BD-BE6B-38B6389B442C}" type="pres">
      <dgm:prSet presAssocID="{6F3A0FDE-33FB-4DAB-9C2B-D6D58EEA51DB}" presName="negativeSpace" presStyleCnt="0"/>
      <dgm:spPr/>
    </dgm:pt>
    <dgm:pt modelId="{CCF311EB-A8B0-47CB-8137-8BC0BBF5D099}" type="pres">
      <dgm:prSet presAssocID="{6F3A0FDE-33FB-4DAB-9C2B-D6D58EEA51DB}" presName="childText" presStyleLbl="conFgAcc1" presStyleIdx="0" presStyleCnt="2">
        <dgm:presLayoutVars>
          <dgm:bulletEnabled val="1"/>
        </dgm:presLayoutVars>
      </dgm:prSet>
      <dgm:spPr/>
    </dgm:pt>
    <dgm:pt modelId="{40DD074F-C9A3-4C96-90CC-59B9B41E69B1}" type="pres">
      <dgm:prSet presAssocID="{C557659B-DC55-4E68-8C07-54CD11F87CAC}" presName="spaceBetweenRectangles" presStyleCnt="0"/>
      <dgm:spPr/>
    </dgm:pt>
    <dgm:pt modelId="{1C845B5B-BD1C-429B-8554-C1ED06AD58EC}" type="pres">
      <dgm:prSet presAssocID="{1E52DF16-F3E6-4303-B216-195FB1B29F80}" presName="parentLin" presStyleCnt="0"/>
      <dgm:spPr/>
    </dgm:pt>
    <dgm:pt modelId="{294FCB7F-D58B-48B1-8FAE-24CA2E7CB1C4}" type="pres">
      <dgm:prSet presAssocID="{1E52DF16-F3E6-4303-B216-195FB1B29F80}" presName="parentLeftMargin" presStyleLbl="node1" presStyleIdx="0" presStyleCnt="2"/>
      <dgm:spPr/>
    </dgm:pt>
    <dgm:pt modelId="{104E2E47-A7D2-4BD2-8F35-00F6F5BB4996}" type="pres">
      <dgm:prSet presAssocID="{1E52DF16-F3E6-4303-B216-195FB1B29F80}" presName="parentText" presStyleLbl="node1" presStyleIdx="1" presStyleCnt="2">
        <dgm:presLayoutVars>
          <dgm:chMax val="0"/>
          <dgm:bulletEnabled val="1"/>
        </dgm:presLayoutVars>
      </dgm:prSet>
      <dgm:spPr/>
    </dgm:pt>
    <dgm:pt modelId="{7DCE7259-1C09-4D4B-839B-85C0A9842C80}" type="pres">
      <dgm:prSet presAssocID="{1E52DF16-F3E6-4303-B216-195FB1B29F80}" presName="negativeSpace" presStyleCnt="0"/>
      <dgm:spPr/>
    </dgm:pt>
    <dgm:pt modelId="{1A7EB0F2-1952-46AF-BD48-78BC010B1781}" type="pres">
      <dgm:prSet presAssocID="{1E52DF16-F3E6-4303-B216-195FB1B29F80}" presName="childText" presStyleLbl="conFgAcc1" presStyleIdx="1" presStyleCnt="2" custScaleY="136013" custLinFactY="5354" custLinFactNeighborX="201" custLinFactNeighborY="100000">
        <dgm:presLayoutVars>
          <dgm:bulletEnabled val="1"/>
        </dgm:presLayoutVars>
      </dgm:prSet>
      <dgm:spPr/>
    </dgm:pt>
  </dgm:ptLst>
  <dgm:cxnLst>
    <dgm:cxn modelId="{492FA401-BF32-473A-A00E-4F7B10D881E1}" type="presOf" srcId="{0E78A1D7-2A5A-4762-B23D-FEEC0B71E9E4}" destId="{CCF311EB-A8B0-47CB-8137-8BC0BBF5D099}" srcOrd="0" destOrd="2" presId="urn:microsoft.com/office/officeart/2005/8/layout/list1"/>
    <dgm:cxn modelId="{78C8A606-8200-4E97-B8BE-3BDF40C39858}" srcId="{190E65A4-AF1C-4BEE-8E3C-42FBD4BB6AEC}" destId="{6F3A0FDE-33FB-4DAB-9C2B-D6D58EEA51DB}" srcOrd="0" destOrd="0" parTransId="{88DC0BB8-1754-46C9-9937-0E5A8DE4922D}" sibTransId="{C557659B-DC55-4E68-8C07-54CD11F87CAC}"/>
    <dgm:cxn modelId="{505C6807-A9E9-4C55-8971-6A63E4570998}" srcId="{190E65A4-AF1C-4BEE-8E3C-42FBD4BB6AEC}" destId="{1E52DF16-F3E6-4303-B216-195FB1B29F80}" srcOrd="1" destOrd="0" parTransId="{7C4CAE20-DEBF-477B-B315-ADBABCC5DF6B}" sibTransId="{760A3E2B-B30A-4A34-BECD-168650E786C6}"/>
    <dgm:cxn modelId="{966DAA16-69AC-4B36-82CD-84D7C53FE6C3}" type="presOf" srcId="{6F3A0FDE-33FB-4DAB-9C2B-D6D58EEA51DB}" destId="{80FFB9ED-4EEE-472E-BC72-06B5F9D74EA9}" srcOrd="1" destOrd="0" presId="urn:microsoft.com/office/officeart/2005/8/layout/list1"/>
    <dgm:cxn modelId="{508B3417-A60B-4E57-BE78-F0A80A512669}" type="presOf" srcId="{1E52DF16-F3E6-4303-B216-195FB1B29F80}" destId="{104E2E47-A7D2-4BD2-8F35-00F6F5BB4996}" srcOrd="1" destOrd="0" presId="urn:microsoft.com/office/officeart/2005/8/layout/list1"/>
    <dgm:cxn modelId="{CAFC4E27-5225-4C3E-831F-5C3296EE0C9C}" type="presOf" srcId="{A8064760-D456-49D3-8336-DDD608D0D24F}" destId="{CCF311EB-A8B0-47CB-8137-8BC0BBF5D099}" srcOrd="0" destOrd="1" presId="urn:microsoft.com/office/officeart/2005/8/layout/list1"/>
    <dgm:cxn modelId="{5A04A527-3A8C-445E-A2BA-B046BAED0FBF}" srcId="{6F3A0FDE-33FB-4DAB-9C2B-D6D58EEA51DB}" destId="{0E78A1D7-2A5A-4762-B23D-FEEC0B71E9E4}" srcOrd="2" destOrd="0" parTransId="{E1261603-DBF2-43A3-B016-36A9D89458DE}" sibTransId="{2B94E398-A1C1-4B7C-B50F-FC9B6D1A2E03}"/>
    <dgm:cxn modelId="{9801C12D-33FE-4FD9-88D9-71DD56C379B2}" type="presOf" srcId="{190E65A4-AF1C-4BEE-8E3C-42FBD4BB6AEC}" destId="{D2155020-9459-4A41-BC58-160680C70F54}" srcOrd="0" destOrd="0" presId="urn:microsoft.com/office/officeart/2005/8/layout/list1"/>
    <dgm:cxn modelId="{55095F71-652D-4FCD-A80A-B2574051C89D}" srcId="{6F3A0FDE-33FB-4DAB-9C2B-D6D58EEA51DB}" destId="{A8064760-D456-49D3-8336-DDD608D0D24F}" srcOrd="1" destOrd="0" parTransId="{CABDEE5C-4D1F-4157-9D50-89A05A75E41F}" sibTransId="{DE35921D-0575-4536-ADAA-3D805F9F077C}"/>
    <dgm:cxn modelId="{8E926551-07D2-4395-9510-049C857FAD6B}" type="presOf" srcId="{7CA7B770-EA56-4533-BA64-87E6997187A8}" destId="{1A7EB0F2-1952-46AF-BD48-78BC010B1781}" srcOrd="0" destOrd="0" presId="urn:microsoft.com/office/officeart/2005/8/layout/list1"/>
    <dgm:cxn modelId="{0CBC9378-F1D0-4DDF-B997-B4290FD84476}" type="presOf" srcId="{C028F47E-A6A8-430E-AFA0-D3D5BF852D39}" destId="{CCF311EB-A8B0-47CB-8137-8BC0BBF5D099}" srcOrd="0" destOrd="0" presId="urn:microsoft.com/office/officeart/2005/8/layout/list1"/>
    <dgm:cxn modelId="{E0E9A083-809F-4685-8595-E19AD2CB2CD8}" srcId="{6F3A0FDE-33FB-4DAB-9C2B-D6D58EEA51DB}" destId="{C028F47E-A6A8-430E-AFA0-D3D5BF852D39}" srcOrd="0" destOrd="0" parTransId="{BE3C241D-E6E2-4632-ADD5-801C9D0B2E4C}" sibTransId="{3EB26466-C4B1-4BD9-AC3C-61A84CD99114}"/>
    <dgm:cxn modelId="{DD3BBB93-D0C4-4E73-83B9-42E13EBDCC13}" srcId="{1E52DF16-F3E6-4303-B216-195FB1B29F80}" destId="{7CA7B770-EA56-4533-BA64-87E6997187A8}" srcOrd="0" destOrd="0" parTransId="{93F3F1BF-E731-4529-B54B-38A3D942138A}" sibTransId="{0E267DAB-A5C8-4133-B2A3-3BC8E310F494}"/>
    <dgm:cxn modelId="{89473BAA-3DD3-4335-9BE8-A7D1186AD3CD}" type="presOf" srcId="{6690BECE-11AF-48DC-B531-F744A20114E6}" destId="{CCF311EB-A8B0-47CB-8137-8BC0BBF5D099}" srcOrd="0" destOrd="3" presId="urn:microsoft.com/office/officeart/2005/8/layout/list1"/>
    <dgm:cxn modelId="{6269E1C9-A72E-49AB-9DF3-213235BBED54}" type="presOf" srcId="{1E52DF16-F3E6-4303-B216-195FB1B29F80}" destId="{294FCB7F-D58B-48B1-8FAE-24CA2E7CB1C4}" srcOrd="0" destOrd="0" presId="urn:microsoft.com/office/officeart/2005/8/layout/list1"/>
    <dgm:cxn modelId="{3CC0D6D6-AC4F-41EE-A06B-A8AF046923A6}" type="presOf" srcId="{6F3A0FDE-33FB-4DAB-9C2B-D6D58EEA51DB}" destId="{E46ABD6E-25F4-4411-B65C-79697A7BF94F}" srcOrd="0" destOrd="0" presId="urn:microsoft.com/office/officeart/2005/8/layout/list1"/>
    <dgm:cxn modelId="{3829E2EC-B5D7-4135-92A7-255CA6FB3D32}" srcId="{6F3A0FDE-33FB-4DAB-9C2B-D6D58EEA51DB}" destId="{6690BECE-11AF-48DC-B531-F744A20114E6}" srcOrd="3" destOrd="0" parTransId="{C6659D4B-2ADA-4AFF-A59D-578DB7ADBFAA}" sibTransId="{5C7505B6-E3DF-41F5-B40A-7E980473A11E}"/>
    <dgm:cxn modelId="{9CE8CD7C-B3B4-4618-AB9E-6455377E622F}" type="presParOf" srcId="{D2155020-9459-4A41-BC58-160680C70F54}" destId="{177ECD8A-2A55-4DA4-AD85-9F73279B0BC9}" srcOrd="0" destOrd="0" presId="urn:microsoft.com/office/officeart/2005/8/layout/list1"/>
    <dgm:cxn modelId="{B5CE574B-A5DB-4591-BB42-96C848701ABC}" type="presParOf" srcId="{177ECD8A-2A55-4DA4-AD85-9F73279B0BC9}" destId="{E46ABD6E-25F4-4411-B65C-79697A7BF94F}" srcOrd="0" destOrd="0" presId="urn:microsoft.com/office/officeart/2005/8/layout/list1"/>
    <dgm:cxn modelId="{5DBCF616-87FE-402D-B8C3-C72FF6C01BBE}" type="presParOf" srcId="{177ECD8A-2A55-4DA4-AD85-9F73279B0BC9}" destId="{80FFB9ED-4EEE-472E-BC72-06B5F9D74EA9}" srcOrd="1" destOrd="0" presId="urn:microsoft.com/office/officeart/2005/8/layout/list1"/>
    <dgm:cxn modelId="{B0C80569-247A-4A09-AC75-376B791CFE71}" type="presParOf" srcId="{D2155020-9459-4A41-BC58-160680C70F54}" destId="{13127E2D-FCAB-40BD-BE6B-38B6389B442C}" srcOrd="1" destOrd="0" presId="urn:microsoft.com/office/officeart/2005/8/layout/list1"/>
    <dgm:cxn modelId="{3C0E9720-E28E-4350-AF70-C696E5A7F7C8}" type="presParOf" srcId="{D2155020-9459-4A41-BC58-160680C70F54}" destId="{CCF311EB-A8B0-47CB-8137-8BC0BBF5D099}" srcOrd="2" destOrd="0" presId="urn:microsoft.com/office/officeart/2005/8/layout/list1"/>
    <dgm:cxn modelId="{3983002D-B72A-4416-A795-2C6A57911CE9}" type="presParOf" srcId="{D2155020-9459-4A41-BC58-160680C70F54}" destId="{40DD074F-C9A3-4C96-90CC-59B9B41E69B1}" srcOrd="3" destOrd="0" presId="urn:microsoft.com/office/officeart/2005/8/layout/list1"/>
    <dgm:cxn modelId="{4F36CAF4-F7B9-47B0-AC3C-13DCE6072F27}" type="presParOf" srcId="{D2155020-9459-4A41-BC58-160680C70F54}" destId="{1C845B5B-BD1C-429B-8554-C1ED06AD58EC}" srcOrd="4" destOrd="0" presId="urn:microsoft.com/office/officeart/2005/8/layout/list1"/>
    <dgm:cxn modelId="{984775FF-ADA5-4F0C-AAD8-2940171F82FD}" type="presParOf" srcId="{1C845B5B-BD1C-429B-8554-C1ED06AD58EC}" destId="{294FCB7F-D58B-48B1-8FAE-24CA2E7CB1C4}" srcOrd="0" destOrd="0" presId="urn:microsoft.com/office/officeart/2005/8/layout/list1"/>
    <dgm:cxn modelId="{AE1480DB-D7E4-4818-A4BD-D31E06C65807}" type="presParOf" srcId="{1C845B5B-BD1C-429B-8554-C1ED06AD58EC}" destId="{104E2E47-A7D2-4BD2-8F35-00F6F5BB4996}" srcOrd="1" destOrd="0" presId="urn:microsoft.com/office/officeart/2005/8/layout/list1"/>
    <dgm:cxn modelId="{09956EE3-851A-432E-9500-2DD65FBA5B72}" type="presParOf" srcId="{D2155020-9459-4A41-BC58-160680C70F54}" destId="{7DCE7259-1C09-4D4B-839B-85C0A9842C80}" srcOrd="5" destOrd="0" presId="urn:microsoft.com/office/officeart/2005/8/layout/list1"/>
    <dgm:cxn modelId="{1E23D6BF-69AB-49A3-BD1B-240857817CB3}" type="presParOf" srcId="{D2155020-9459-4A41-BC58-160680C70F54}" destId="{1A7EB0F2-1952-46AF-BD48-78BC010B178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038E85-D7A2-4128-8586-94196E6F470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2936F6B-1194-4BC5-B2A1-093C50A169F6}">
      <dgm:prSet phldrT="[Text]" custT="1"/>
      <dgm:spPr>
        <a:solidFill>
          <a:schemeClr val="accent2">
            <a:lumMod val="75000"/>
          </a:schemeClr>
        </a:solidFill>
      </dgm:spPr>
      <dgm:t>
        <a:bodyPr/>
        <a:lstStyle/>
        <a:p>
          <a:r>
            <a:rPr lang="en-US" sz="1300" b="1">
              <a:latin typeface="+mj-lt"/>
            </a:rPr>
            <a:t>Aging in Place</a:t>
          </a:r>
        </a:p>
      </dgm:t>
    </dgm:pt>
    <dgm:pt modelId="{6C743CCD-E407-4B4F-B6B0-39417A52F84A}" type="parTrans" cxnId="{6EAD0459-2D02-41AD-AA55-EDDABED8B390}">
      <dgm:prSet/>
      <dgm:spPr/>
      <dgm:t>
        <a:bodyPr/>
        <a:lstStyle/>
        <a:p>
          <a:endParaRPr lang="en-US">
            <a:latin typeface="+mj-lt"/>
          </a:endParaRPr>
        </a:p>
      </dgm:t>
    </dgm:pt>
    <dgm:pt modelId="{D9C1BCE2-D3D0-4A5D-A2EA-C381834C95F5}" type="sibTrans" cxnId="{6EAD0459-2D02-41AD-AA55-EDDABED8B390}">
      <dgm:prSet/>
      <dgm:spPr/>
      <dgm:t>
        <a:bodyPr/>
        <a:lstStyle/>
        <a:p>
          <a:endParaRPr lang="en-US">
            <a:latin typeface="+mj-lt"/>
          </a:endParaRPr>
        </a:p>
      </dgm:t>
    </dgm:pt>
    <dgm:pt modelId="{38A0292E-3D33-4B84-AD8F-20E74F85371F}">
      <dgm:prSet phldrT="[Text]" custT="1"/>
      <dgm:spPr>
        <a:solidFill>
          <a:schemeClr val="accent2">
            <a:lumMod val="20000"/>
            <a:lumOff val="80000"/>
            <a:alpha val="90000"/>
          </a:schemeClr>
        </a:solidFill>
        <a:ln>
          <a:solidFill>
            <a:schemeClr val="accent2">
              <a:lumMod val="75000"/>
              <a:alpha val="90000"/>
            </a:schemeClr>
          </a:solidFill>
        </a:ln>
      </dgm:spPr>
      <dgm:t>
        <a:bodyPr/>
        <a:lstStyle/>
        <a:p>
          <a:r>
            <a:rPr lang="en-US" sz="1300">
              <a:latin typeface="+mj-lt"/>
            </a:rPr>
            <a:t>Healthcare</a:t>
          </a:r>
        </a:p>
      </dgm:t>
    </dgm:pt>
    <dgm:pt modelId="{CD813B7D-280C-4A50-9524-F45D7005EAD4}" type="parTrans" cxnId="{6A424CC4-B0E4-44CD-8377-3055EBFD7CEC}">
      <dgm:prSet/>
      <dgm:spPr/>
      <dgm:t>
        <a:bodyPr/>
        <a:lstStyle/>
        <a:p>
          <a:endParaRPr lang="en-US">
            <a:latin typeface="+mj-lt"/>
          </a:endParaRPr>
        </a:p>
      </dgm:t>
    </dgm:pt>
    <dgm:pt modelId="{65682E03-0A17-4119-A1D6-42AFF3D71C85}" type="sibTrans" cxnId="{6A424CC4-B0E4-44CD-8377-3055EBFD7CEC}">
      <dgm:prSet/>
      <dgm:spPr/>
      <dgm:t>
        <a:bodyPr/>
        <a:lstStyle/>
        <a:p>
          <a:endParaRPr lang="en-US">
            <a:latin typeface="+mj-lt"/>
          </a:endParaRPr>
        </a:p>
      </dgm:t>
    </dgm:pt>
    <dgm:pt modelId="{0571F416-2379-4C2A-8E50-1F1BF07581D9}">
      <dgm:prSet phldrT="[Text]" custT="1"/>
      <dgm:spPr/>
      <dgm:t>
        <a:bodyPr/>
        <a:lstStyle/>
        <a:p>
          <a:r>
            <a:rPr lang="en-US" sz="1300" b="1">
              <a:latin typeface="+mj-lt"/>
            </a:rPr>
            <a:t>Aging with Economic Security</a:t>
          </a:r>
        </a:p>
      </dgm:t>
    </dgm:pt>
    <dgm:pt modelId="{AB3AD00C-FAB1-40BA-BDC4-114A64AE5DCF}" type="parTrans" cxnId="{573217C0-549D-4420-A0FF-E72811D6FDE2}">
      <dgm:prSet/>
      <dgm:spPr/>
      <dgm:t>
        <a:bodyPr/>
        <a:lstStyle/>
        <a:p>
          <a:endParaRPr lang="en-US">
            <a:latin typeface="+mj-lt"/>
          </a:endParaRPr>
        </a:p>
      </dgm:t>
    </dgm:pt>
    <dgm:pt modelId="{A8A7DADB-125E-4D29-AA79-BC7BD46F856A}" type="sibTrans" cxnId="{573217C0-549D-4420-A0FF-E72811D6FDE2}">
      <dgm:prSet/>
      <dgm:spPr/>
      <dgm:t>
        <a:bodyPr/>
        <a:lstStyle/>
        <a:p>
          <a:endParaRPr lang="en-US">
            <a:latin typeface="+mj-lt"/>
          </a:endParaRPr>
        </a:p>
      </dgm:t>
    </dgm:pt>
    <dgm:pt modelId="{0035B67F-0186-44D8-B34C-772B3539DA36}">
      <dgm:prSet phldrT="[Text]" custT="1"/>
      <dgm:spPr>
        <a:solidFill>
          <a:schemeClr val="accent3">
            <a:lumMod val="20000"/>
            <a:lumOff val="80000"/>
            <a:alpha val="90000"/>
          </a:schemeClr>
        </a:solidFill>
        <a:ln>
          <a:solidFill>
            <a:schemeClr val="accent3">
              <a:alpha val="90000"/>
            </a:schemeClr>
          </a:solidFill>
        </a:ln>
      </dgm:spPr>
      <dgm:t>
        <a:bodyPr/>
        <a:lstStyle/>
        <a:p>
          <a:r>
            <a:rPr lang="en-US" sz="1300">
              <a:latin typeface="+mj-lt"/>
            </a:rPr>
            <a:t>Affordable and Accessible Housing</a:t>
          </a:r>
        </a:p>
      </dgm:t>
    </dgm:pt>
    <dgm:pt modelId="{EE3D4A40-D45B-4653-A34E-ABE74F518EA0}" type="parTrans" cxnId="{18843D77-E377-4FF0-80DB-60944FE0CF14}">
      <dgm:prSet/>
      <dgm:spPr/>
      <dgm:t>
        <a:bodyPr/>
        <a:lstStyle/>
        <a:p>
          <a:endParaRPr lang="en-US">
            <a:latin typeface="+mj-lt"/>
          </a:endParaRPr>
        </a:p>
      </dgm:t>
    </dgm:pt>
    <dgm:pt modelId="{38338715-8080-4896-AEE8-930DAB5DC786}" type="sibTrans" cxnId="{18843D77-E377-4FF0-80DB-60944FE0CF14}">
      <dgm:prSet/>
      <dgm:spPr/>
      <dgm:t>
        <a:bodyPr/>
        <a:lstStyle/>
        <a:p>
          <a:endParaRPr lang="en-US">
            <a:latin typeface="+mj-lt"/>
          </a:endParaRPr>
        </a:p>
      </dgm:t>
    </dgm:pt>
    <dgm:pt modelId="{4A25D7B6-33D9-4E70-96C7-AD839713356D}">
      <dgm:prSet phldrT="[Text]" custT="1"/>
      <dgm:spPr/>
      <dgm:t>
        <a:bodyPr/>
        <a:lstStyle/>
        <a:p>
          <a:r>
            <a:rPr lang="en-US" sz="1300" b="1">
              <a:latin typeface="+mj-lt"/>
            </a:rPr>
            <a:t>Living Better Longer</a:t>
          </a:r>
        </a:p>
      </dgm:t>
    </dgm:pt>
    <dgm:pt modelId="{97CEF98E-CA80-462E-A2B1-8A6A8C23F484}" type="parTrans" cxnId="{202E3DD6-7D22-4F33-B6A9-CB09626747E4}">
      <dgm:prSet/>
      <dgm:spPr/>
      <dgm:t>
        <a:bodyPr/>
        <a:lstStyle/>
        <a:p>
          <a:endParaRPr lang="en-US">
            <a:latin typeface="+mj-lt"/>
          </a:endParaRPr>
        </a:p>
      </dgm:t>
    </dgm:pt>
    <dgm:pt modelId="{4428B0FB-B0F0-4B52-B880-5FE424B9D901}" type="sibTrans" cxnId="{202E3DD6-7D22-4F33-B6A9-CB09626747E4}">
      <dgm:prSet/>
      <dgm:spPr/>
      <dgm:t>
        <a:bodyPr/>
        <a:lstStyle/>
        <a:p>
          <a:endParaRPr lang="en-US">
            <a:latin typeface="+mj-lt"/>
          </a:endParaRPr>
        </a:p>
      </dgm:t>
    </dgm:pt>
    <dgm:pt modelId="{0A3C732D-3A43-4A4D-B9D4-570DBEEDB4D6}">
      <dgm:prSet phldrT="[Text]" custT="1"/>
      <dgm:spPr>
        <a:solidFill>
          <a:schemeClr val="accent4">
            <a:lumMod val="20000"/>
            <a:lumOff val="80000"/>
            <a:alpha val="90000"/>
          </a:schemeClr>
        </a:solidFill>
        <a:ln>
          <a:solidFill>
            <a:schemeClr val="accent4">
              <a:alpha val="90000"/>
            </a:schemeClr>
          </a:solidFill>
        </a:ln>
      </dgm:spPr>
      <dgm:t>
        <a:bodyPr/>
        <a:lstStyle/>
        <a:p>
          <a:r>
            <a:rPr lang="en-US" sz="1300">
              <a:latin typeface="+mj-lt"/>
            </a:rPr>
            <a:t>Nutrition and Food Security</a:t>
          </a:r>
        </a:p>
      </dgm:t>
    </dgm:pt>
    <dgm:pt modelId="{743DE91D-7E31-48BE-84E2-618D20554A6E}" type="parTrans" cxnId="{68EAD6F2-F986-432F-B6BD-E79511728B86}">
      <dgm:prSet/>
      <dgm:spPr/>
      <dgm:t>
        <a:bodyPr/>
        <a:lstStyle/>
        <a:p>
          <a:endParaRPr lang="en-US">
            <a:latin typeface="+mj-lt"/>
          </a:endParaRPr>
        </a:p>
      </dgm:t>
    </dgm:pt>
    <dgm:pt modelId="{D749ADB0-5BE0-4EF9-8A8B-A8E153F55208}" type="sibTrans" cxnId="{68EAD6F2-F986-432F-B6BD-E79511728B86}">
      <dgm:prSet/>
      <dgm:spPr/>
      <dgm:t>
        <a:bodyPr/>
        <a:lstStyle/>
        <a:p>
          <a:endParaRPr lang="en-US">
            <a:latin typeface="+mj-lt"/>
          </a:endParaRPr>
        </a:p>
      </dgm:t>
    </dgm:pt>
    <dgm:pt modelId="{298605E9-E366-44C3-BFFB-0EDCFC3D5B0C}">
      <dgm:prSet phldrT="[Text]" custT="1"/>
      <dgm:spPr/>
      <dgm:t>
        <a:bodyPr/>
        <a:lstStyle/>
        <a:p>
          <a:r>
            <a:rPr lang="en-US" sz="1300" b="1">
              <a:latin typeface="+mj-lt"/>
            </a:rPr>
            <a:t>Supporting Caregivers</a:t>
          </a:r>
        </a:p>
      </dgm:t>
    </dgm:pt>
    <dgm:pt modelId="{111C5952-CD4B-469C-9205-9EE32A5834B5}" type="parTrans" cxnId="{440AC563-4EDB-4905-BEBB-6F0EE5CB3879}">
      <dgm:prSet/>
      <dgm:spPr/>
      <dgm:t>
        <a:bodyPr/>
        <a:lstStyle/>
        <a:p>
          <a:endParaRPr lang="en-US">
            <a:latin typeface="+mj-lt"/>
          </a:endParaRPr>
        </a:p>
      </dgm:t>
    </dgm:pt>
    <dgm:pt modelId="{F130EFF7-2362-4CF4-AC7B-24AB5EB6927C}" type="sibTrans" cxnId="{440AC563-4EDB-4905-BEBB-6F0EE5CB3879}">
      <dgm:prSet/>
      <dgm:spPr/>
      <dgm:t>
        <a:bodyPr/>
        <a:lstStyle/>
        <a:p>
          <a:endParaRPr lang="en-US">
            <a:latin typeface="+mj-lt"/>
          </a:endParaRPr>
        </a:p>
      </dgm:t>
    </dgm:pt>
    <dgm:pt modelId="{8C409A34-8ADA-408A-A8C5-5960652C99E8}">
      <dgm:prSet phldrT="[Text]" phldr="0" custT="1"/>
      <dgm:spPr/>
      <dgm:t>
        <a:bodyPr/>
        <a:lstStyle/>
        <a:p>
          <a:pPr rtl="0"/>
          <a:r>
            <a:rPr lang="en-US" sz="1300" b="1">
              <a:latin typeface="+mj-lt"/>
            </a:rPr>
            <a:t>Social Engagement</a:t>
          </a:r>
        </a:p>
      </dgm:t>
    </dgm:pt>
    <dgm:pt modelId="{FEF72DA7-96B9-430F-ABB1-CB680EA8480D}" type="parTrans" cxnId="{26B14022-22E9-4A76-BC80-5EA83E838636}">
      <dgm:prSet/>
      <dgm:spPr/>
      <dgm:t>
        <a:bodyPr/>
        <a:lstStyle/>
        <a:p>
          <a:endParaRPr lang="en-US">
            <a:latin typeface="+mj-lt"/>
          </a:endParaRPr>
        </a:p>
      </dgm:t>
    </dgm:pt>
    <dgm:pt modelId="{CE00C885-515B-4B06-B8C9-B6DD9E682827}" type="sibTrans" cxnId="{26B14022-22E9-4A76-BC80-5EA83E838636}">
      <dgm:prSet/>
      <dgm:spPr/>
      <dgm:t>
        <a:bodyPr/>
        <a:lstStyle/>
        <a:p>
          <a:endParaRPr lang="en-US">
            <a:latin typeface="+mj-lt"/>
          </a:endParaRPr>
        </a:p>
      </dgm:t>
    </dgm:pt>
    <dgm:pt modelId="{2AC2D838-F37C-42B1-95D1-54EDB7EB927E}">
      <dgm:prSet custT="1"/>
      <dgm:spPr>
        <a:solidFill>
          <a:schemeClr val="accent2">
            <a:lumMod val="20000"/>
            <a:lumOff val="80000"/>
            <a:alpha val="90000"/>
          </a:schemeClr>
        </a:solidFill>
        <a:ln>
          <a:solidFill>
            <a:schemeClr val="accent2">
              <a:lumMod val="75000"/>
              <a:alpha val="90000"/>
            </a:schemeClr>
          </a:solidFill>
        </a:ln>
      </dgm:spPr>
      <dgm:t>
        <a:bodyPr/>
        <a:lstStyle/>
        <a:p>
          <a:r>
            <a:rPr lang="en-US" sz="1300">
              <a:latin typeface="+mj-lt"/>
            </a:rPr>
            <a:t>Coordination of Services and Person-Centered Services</a:t>
          </a:r>
        </a:p>
      </dgm:t>
    </dgm:pt>
    <dgm:pt modelId="{424351F8-85D7-42BC-9979-471603C4E461}" type="parTrans" cxnId="{AFF485BC-E8BA-4694-997F-DB74B6C4AFA0}">
      <dgm:prSet/>
      <dgm:spPr/>
      <dgm:t>
        <a:bodyPr/>
        <a:lstStyle/>
        <a:p>
          <a:endParaRPr lang="en-US">
            <a:latin typeface="+mj-lt"/>
          </a:endParaRPr>
        </a:p>
      </dgm:t>
    </dgm:pt>
    <dgm:pt modelId="{2AD35A1A-6D57-4A21-870B-D1F57EFB2ABD}" type="sibTrans" cxnId="{AFF485BC-E8BA-4694-997F-DB74B6C4AFA0}">
      <dgm:prSet/>
      <dgm:spPr/>
      <dgm:t>
        <a:bodyPr/>
        <a:lstStyle/>
        <a:p>
          <a:endParaRPr lang="en-US">
            <a:latin typeface="+mj-lt"/>
          </a:endParaRPr>
        </a:p>
      </dgm:t>
    </dgm:pt>
    <dgm:pt modelId="{F60ADA0A-840D-40B2-A939-FB82AC0F796A}">
      <dgm:prSet custT="1"/>
      <dgm:spPr>
        <a:solidFill>
          <a:schemeClr val="accent2">
            <a:lumMod val="20000"/>
            <a:lumOff val="80000"/>
            <a:alpha val="90000"/>
          </a:schemeClr>
        </a:solidFill>
        <a:ln>
          <a:solidFill>
            <a:schemeClr val="accent2">
              <a:lumMod val="75000"/>
              <a:alpha val="90000"/>
            </a:schemeClr>
          </a:solidFill>
        </a:ln>
      </dgm:spPr>
      <dgm:t>
        <a:bodyPr/>
        <a:lstStyle/>
        <a:p>
          <a:r>
            <a:rPr lang="en-US" sz="1300">
              <a:latin typeface="+mj-lt"/>
            </a:rPr>
            <a:t>Access to Home and Community-Based Services (HCBS)</a:t>
          </a:r>
        </a:p>
      </dgm:t>
    </dgm:pt>
    <dgm:pt modelId="{180CB606-D69E-43C3-8FAC-10E7587DFE3B}" type="parTrans" cxnId="{F026C7A3-A664-45E1-B88E-290476314E9E}">
      <dgm:prSet/>
      <dgm:spPr/>
      <dgm:t>
        <a:bodyPr/>
        <a:lstStyle/>
        <a:p>
          <a:endParaRPr lang="en-US">
            <a:latin typeface="+mj-lt"/>
          </a:endParaRPr>
        </a:p>
      </dgm:t>
    </dgm:pt>
    <dgm:pt modelId="{15F7BB3D-03BE-46C1-9C10-C2F7FE794370}" type="sibTrans" cxnId="{F026C7A3-A664-45E1-B88E-290476314E9E}">
      <dgm:prSet/>
      <dgm:spPr/>
      <dgm:t>
        <a:bodyPr/>
        <a:lstStyle/>
        <a:p>
          <a:endParaRPr lang="en-US">
            <a:latin typeface="+mj-lt"/>
          </a:endParaRPr>
        </a:p>
      </dgm:t>
    </dgm:pt>
    <dgm:pt modelId="{B8A94063-8A41-4D1A-A16C-1F67D9F41BC4}">
      <dgm:prSet custT="1"/>
      <dgm:spPr>
        <a:solidFill>
          <a:schemeClr val="accent2">
            <a:lumMod val="20000"/>
            <a:lumOff val="80000"/>
            <a:alpha val="90000"/>
          </a:schemeClr>
        </a:solidFill>
        <a:ln>
          <a:solidFill>
            <a:schemeClr val="accent2">
              <a:lumMod val="75000"/>
              <a:alpha val="90000"/>
            </a:schemeClr>
          </a:solidFill>
        </a:ln>
      </dgm:spPr>
      <dgm:t>
        <a:bodyPr/>
        <a:lstStyle/>
        <a:p>
          <a:r>
            <a:rPr lang="en-US" sz="1300">
              <a:latin typeface="+mj-lt"/>
            </a:rPr>
            <a:t>Transportation and Vehicle Modifications</a:t>
          </a:r>
        </a:p>
      </dgm:t>
    </dgm:pt>
    <dgm:pt modelId="{131CD298-857F-4B85-8A41-24394D7A7574}" type="parTrans" cxnId="{6513EA2D-5C57-4AF4-81D5-889446D4AD58}">
      <dgm:prSet/>
      <dgm:spPr/>
      <dgm:t>
        <a:bodyPr/>
        <a:lstStyle/>
        <a:p>
          <a:endParaRPr lang="en-US">
            <a:latin typeface="+mj-lt"/>
          </a:endParaRPr>
        </a:p>
      </dgm:t>
    </dgm:pt>
    <dgm:pt modelId="{DFAF8350-0F58-47AA-8191-E6BDF6B8B654}" type="sibTrans" cxnId="{6513EA2D-5C57-4AF4-81D5-889446D4AD58}">
      <dgm:prSet/>
      <dgm:spPr/>
      <dgm:t>
        <a:bodyPr/>
        <a:lstStyle/>
        <a:p>
          <a:endParaRPr lang="en-US">
            <a:latin typeface="+mj-lt"/>
          </a:endParaRPr>
        </a:p>
      </dgm:t>
    </dgm:pt>
    <dgm:pt modelId="{86DD25F8-5292-48E7-A918-011D708C25E4}">
      <dgm:prSet custT="1"/>
      <dgm:spPr>
        <a:solidFill>
          <a:schemeClr val="accent3">
            <a:lumMod val="20000"/>
            <a:lumOff val="80000"/>
            <a:alpha val="90000"/>
          </a:schemeClr>
        </a:solidFill>
        <a:ln>
          <a:solidFill>
            <a:schemeClr val="accent3">
              <a:alpha val="90000"/>
            </a:schemeClr>
          </a:solidFill>
        </a:ln>
      </dgm:spPr>
      <dgm:t>
        <a:bodyPr/>
        <a:lstStyle/>
        <a:p>
          <a:r>
            <a:rPr lang="en-US" sz="1300">
              <a:latin typeface="+mj-lt"/>
            </a:rPr>
            <a:t>Paying for Long-term Care</a:t>
          </a:r>
        </a:p>
      </dgm:t>
    </dgm:pt>
    <dgm:pt modelId="{AA979937-AC15-4C48-A266-93BDF86C25E0}" type="parTrans" cxnId="{BB1D8C05-5F34-412E-9DC3-429D34E0D1A1}">
      <dgm:prSet/>
      <dgm:spPr/>
      <dgm:t>
        <a:bodyPr/>
        <a:lstStyle/>
        <a:p>
          <a:endParaRPr lang="en-US">
            <a:latin typeface="+mj-lt"/>
          </a:endParaRPr>
        </a:p>
      </dgm:t>
    </dgm:pt>
    <dgm:pt modelId="{ABC94463-5D5E-4E33-9FB1-8DF482EE4CDB}" type="sibTrans" cxnId="{BB1D8C05-5F34-412E-9DC3-429D34E0D1A1}">
      <dgm:prSet/>
      <dgm:spPr/>
      <dgm:t>
        <a:bodyPr/>
        <a:lstStyle/>
        <a:p>
          <a:endParaRPr lang="en-US">
            <a:latin typeface="+mj-lt"/>
          </a:endParaRPr>
        </a:p>
      </dgm:t>
    </dgm:pt>
    <dgm:pt modelId="{7D85E5A1-33D1-4794-B759-306B0FEA8291}">
      <dgm:prSet custT="1"/>
      <dgm:spPr>
        <a:solidFill>
          <a:schemeClr val="accent3">
            <a:lumMod val="20000"/>
            <a:lumOff val="80000"/>
            <a:alpha val="90000"/>
          </a:schemeClr>
        </a:solidFill>
        <a:ln>
          <a:solidFill>
            <a:schemeClr val="accent3">
              <a:alpha val="90000"/>
            </a:schemeClr>
          </a:solidFill>
        </a:ln>
      </dgm:spPr>
      <dgm:t>
        <a:bodyPr/>
        <a:lstStyle/>
        <a:p>
          <a:r>
            <a:rPr lang="en-US" sz="1300">
              <a:latin typeface="+mj-lt"/>
            </a:rPr>
            <a:t>Paying for In-Home Services</a:t>
          </a:r>
        </a:p>
      </dgm:t>
    </dgm:pt>
    <dgm:pt modelId="{67A9FACE-111E-479F-8D48-692771EF7448}" type="parTrans" cxnId="{93D72C38-9FC5-4102-ABC4-C6665E075DB8}">
      <dgm:prSet/>
      <dgm:spPr/>
      <dgm:t>
        <a:bodyPr/>
        <a:lstStyle/>
        <a:p>
          <a:endParaRPr lang="en-US">
            <a:latin typeface="+mj-lt"/>
          </a:endParaRPr>
        </a:p>
      </dgm:t>
    </dgm:pt>
    <dgm:pt modelId="{F71EAB1D-8AB9-4E54-916F-988A203A9E4C}" type="sibTrans" cxnId="{93D72C38-9FC5-4102-ABC4-C6665E075DB8}">
      <dgm:prSet/>
      <dgm:spPr/>
      <dgm:t>
        <a:bodyPr/>
        <a:lstStyle/>
        <a:p>
          <a:endParaRPr lang="en-US">
            <a:latin typeface="+mj-lt"/>
          </a:endParaRPr>
        </a:p>
      </dgm:t>
    </dgm:pt>
    <dgm:pt modelId="{8ACB197B-2A33-47E9-9BEE-345D8B4EBFD6}">
      <dgm:prSet custT="1"/>
      <dgm:spPr>
        <a:solidFill>
          <a:schemeClr val="accent3">
            <a:lumMod val="20000"/>
            <a:lumOff val="80000"/>
            <a:alpha val="90000"/>
          </a:schemeClr>
        </a:solidFill>
        <a:ln>
          <a:solidFill>
            <a:schemeClr val="accent3">
              <a:alpha val="90000"/>
            </a:schemeClr>
          </a:solidFill>
        </a:ln>
      </dgm:spPr>
      <dgm:t>
        <a:bodyPr/>
        <a:lstStyle/>
        <a:p>
          <a:r>
            <a:rPr lang="en-US" sz="1300">
              <a:latin typeface="+mj-lt"/>
            </a:rPr>
            <a:t>Healthcare Coverage</a:t>
          </a:r>
        </a:p>
      </dgm:t>
    </dgm:pt>
    <dgm:pt modelId="{1C3C5E05-6D2B-470C-801F-E989B8575932}" type="parTrans" cxnId="{2693EB16-B806-4830-A8FA-621117C78092}">
      <dgm:prSet/>
      <dgm:spPr/>
      <dgm:t>
        <a:bodyPr/>
        <a:lstStyle/>
        <a:p>
          <a:endParaRPr lang="en-US">
            <a:latin typeface="+mj-lt"/>
          </a:endParaRPr>
        </a:p>
      </dgm:t>
    </dgm:pt>
    <dgm:pt modelId="{E75B201B-3007-45B1-81E1-C9F67A4AFFEA}" type="sibTrans" cxnId="{2693EB16-B806-4830-A8FA-621117C78092}">
      <dgm:prSet/>
      <dgm:spPr/>
      <dgm:t>
        <a:bodyPr/>
        <a:lstStyle/>
        <a:p>
          <a:endParaRPr lang="en-US">
            <a:latin typeface="+mj-lt"/>
          </a:endParaRPr>
        </a:p>
      </dgm:t>
    </dgm:pt>
    <dgm:pt modelId="{1B82FB2F-1498-4CA3-895B-6C50C9AFD76F}">
      <dgm:prSet custT="1"/>
      <dgm:spPr>
        <a:solidFill>
          <a:schemeClr val="accent3">
            <a:lumMod val="20000"/>
            <a:lumOff val="80000"/>
            <a:alpha val="90000"/>
          </a:schemeClr>
        </a:solidFill>
        <a:ln>
          <a:solidFill>
            <a:schemeClr val="accent3">
              <a:alpha val="90000"/>
            </a:schemeClr>
          </a:solidFill>
        </a:ln>
      </dgm:spPr>
      <dgm:t>
        <a:bodyPr/>
        <a:lstStyle/>
        <a:p>
          <a:r>
            <a:rPr lang="en-US" sz="1300">
              <a:latin typeface="+mj-lt"/>
            </a:rPr>
            <a:t>Paying for Medications</a:t>
          </a:r>
        </a:p>
      </dgm:t>
    </dgm:pt>
    <dgm:pt modelId="{2E0F6BC5-13C9-40CA-9417-BF150B5420BF}" type="parTrans" cxnId="{A7C54194-8CE0-4B56-BCFF-54A47C7F0677}">
      <dgm:prSet/>
      <dgm:spPr/>
      <dgm:t>
        <a:bodyPr/>
        <a:lstStyle/>
        <a:p>
          <a:endParaRPr lang="en-US">
            <a:latin typeface="+mj-lt"/>
          </a:endParaRPr>
        </a:p>
      </dgm:t>
    </dgm:pt>
    <dgm:pt modelId="{E126A9D7-F323-49C2-8374-4A514CAE538C}" type="sibTrans" cxnId="{A7C54194-8CE0-4B56-BCFF-54A47C7F0677}">
      <dgm:prSet/>
      <dgm:spPr/>
      <dgm:t>
        <a:bodyPr/>
        <a:lstStyle/>
        <a:p>
          <a:endParaRPr lang="en-US">
            <a:latin typeface="+mj-lt"/>
          </a:endParaRPr>
        </a:p>
      </dgm:t>
    </dgm:pt>
    <dgm:pt modelId="{CF9C7466-B162-4FAD-A6EA-04AB997E679C}">
      <dgm:prSet custT="1"/>
      <dgm:spPr>
        <a:solidFill>
          <a:schemeClr val="accent4">
            <a:lumMod val="20000"/>
            <a:lumOff val="80000"/>
            <a:alpha val="90000"/>
          </a:schemeClr>
        </a:solidFill>
        <a:ln>
          <a:solidFill>
            <a:schemeClr val="accent4">
              <a:alpha val="90000"/>
            </a:schemeClr>
          </a:solidFill>
        </a:ln>
      </dgm:spPr>
      <dgm:t>
        <a:bodyPr/>
        <a:lstStyle/>
        <a:p>
          <a:r>
            <a:rPr lang="en-US" sz="1300">
              <a:latin typeface="+mj-lt"/>
            </a:rPr>
            <a:t>Behavioral Health</a:t>
          </a:r>
        </a:p>
      </dgm:t>
    </dgm:pt>
    <dgm:pt modelId="{179AC403-A73A-42C9-B666-088D9BD6D77F}" type="parTrans" cxnId="{94ACC2FE-A89A-4F23-A037-E04689B83972}">
      <dgm:prSet/>
      <dgm:spPr/>
      <dgm:t>
        <a:bodyPr/>
        <a:lstStyle/>
        <a:p>
          <a:endParaRPr lang="en-US">
            <a:latin typeface="+mj-lt"/>
          </a:endParaRPr>
        </a:p>
      </dgm:t>
    </dgm:pt>
    <dgm:pt modelId="{3B944255-4997-45FB-B331-89C0ABB90923}" type="sibTrans" cxnId="{94ACC2FE-A89A-4F23-A037-E04689B83972}">
      <dgm:prSet/>
      <dgm:spPr/>
      <dgm:t>
        <a:bodyPr/>
        <a:lstStyle/>
        <a:p>
          <a:endParaRPr lang="en-US">
            <a:latin typeface="+mj-lt"/>
          </a:endParaRPr>
        </a:p>
      </dgm:t>
    </dgm:pt>
    <dgm:pt modelId="{9AC240B2-ECFE-44BE-A253-AC2DF34EC5EC}">
      <dgm:prSet custT="1"/>
      <dgm:spPr>
        <a:solidFill>
          <a:schemeClr val="accent4">
            <a:lumMod val="20000"/>
            <a:lumOff val="80000"/>
            <a:alpha val="90000"/>
          </a:schemeClr>
        </a:solidFill>
        <a:ln>
          <a:solidFill>
            <a:schemeClr val="accent4">
              <a:alpha val="90000"/>
            </a:schemeClr>
          </a:solidFill>
        </a:ln>
      </dgm:spPr>
      <dgm:t>
        <a:bodyPr/>
        <a:lstStyle/>
        <a:p>
          <a:r>
            <a:rPr lang="en-US" sz="1300">
              <a:latin typeface="+mj-lt"/>
            </a:rPr>
            <a:t>Health Equity</a:t>
          </a:r>
        </a:p>
      </dgm:t>
    </dgm:pt>
    <dgm:pt modelId="{F4BB1E58-6946-4AA7-BE32-D62FF1615BC0}" type="parTrans" cxnId="{D0A82E35-FCFB-4D6D-B652-A55A93D499F6}">
      <dgm:prSet/>
      <dgm:spPr/>
      <dgm:t>
        <a:bodyPr/>
        <a:lstStyle/>
        <a:p>
          <a:endParaRPr lang="en-US">
            <a:latin typeface="+mj-lt"/>
          </a:endParaRPr>
        </a:p>
      </dgm:t>
    </dgm:pt>
    <dgm:pt modelId="{898FC38B-9A72-47AB-807C-1915DC353A20}" type="sibTrans" cxnId="{D0A82E35-FCFB-4D6D-B652-A55A93D499F6}">
      <dgm:prSet/>
      <dgm:spPr/>
      <dgm:t>
        <a:bodyPr/>
        <a:lstStyle/>
        <a:p>
          <a:endParaRPr lang="en-US">
            <a:latin typeface="+mj-lt"/>
          </a:endParaRPr>
        </a:p>
      </dgm:t>
    </dgm:pt>
    <dgm:pt modelId="{8DB1E44C-083F-4D6B-8BC3-C7051DBC157C}">
      <dgm:prSet custT="1"/>
      <dgm:spPr>
        <a:solidFill>
          <a:schemeClr val="accent4">
            <a:lumMod val="20000"/>
            <a:lumOff val="80000"/>
            <a:alpha val="90000"/>
          </a:schemeClr>
        </a:solidFill>
        <a:ln>
          <a:solidFill>
            <a:schemeClr val="accent4">
              <a:alpha val="90000"/>
            </a:schemeClr>
          </a:solidFill>
        </a:ln>
      </dgm:spPr>
      <dgm:t>
        <a:bodyPr/>
        <a:lstStyle/>
        <a:p>
          <a:r>
            <a:rPr lang="en-US" sz="1300">
              <a:latin typeface="+mj-lt"/>
            </a:rPr>
            <a:t>Exercise and Physical Activity</a:t>
          </a:r>
        </a:p>
      </dgm:t>
    </dgm:pt>
    <dgm:pt modelId="{93C9BD17-B8E8-470A-96D2-BC539278AFEB}" type="parTrans" cxnId="{93AEBF29-8AEC-4CCD-9FC7-C8F1D7CFB693}">
      <dgm:prSet/>
      <dgm:spPr/>
      <dgm:t>
        <a:bodyPr/>
        <a:lstStyle/>
        <a:p>
          <a:endParaRPr lang="en-US">
            <a:latin typeface="+mj-lt"/>
          </a:endParaRPr>
        </a:p>
      </dgm:t>
    </dgm:pt>
    <dgm:pt modelId="{0E8D6CD3-DBCF-47A5-A67D-6DA3A6670C83}" type="sibTrans" cxnId="{93AEBF29-8AEC-4CCD-9FC7-C8F1D7CFB693}">
      <dgm:prSet/>
      <dgm:spPr/>
      <dgm:t>
        <a:bodyPr/>
        <a:lstStyle/>
        <a:p>
          <a:endParaRPr lang="en-US">
            <a:latin typeface="+mj-lt"/>
          </a:endParaRPr>
        </a:p>
      </dgm:t>
    </dgm:pt>
    <dgm:pt modelId="{3394DD9F-EBD7-4B8C-9F99-EA2ECEEFA38D}">
      <dgm:prSet custT="1"/>
      <dgm:spPr>
        <a:solidFill>
          <a:schemeClr val="accent4">
            <a:lumMod val="20000"/>
            <a:lumOff val="80000"/>
            <a:alpha val="90000"/>
          </a:schemeClr>
        </a:solidFill>
        <a:ln>
          <a:solidFill>
            <a:schemeClr val="accent4">
              <a:alpha val="90000"/>
            </a:schemeClr>
          </a:solidFill>
        </a:ln>
      </dgm:spPr>
      <dgm:t>
        <a:bodyPr/>
        <a:lstStyle/>
        <a:p>
          <a:r>
            <a:rPr lang="en-US" sz="1300">
              <a:latin typeface="+mj-lt"/>
            </a:rPr>
            <a:t>Safety and Emergency Preparedness</a:t>
          </a:r>
        </a:p>
      </dgm:t>
    </dgm:pt>
    <dgm:pt modelId="{310776C1-ECF1-4CF4-9FCC-82FB60BFF36E}" type="parTrans" cxnId="{65A60D08-3824-4CE5-9623-EA01F878AB44}">
      <dgm:prSet/>
      <dgm:spPr/>
      <dgm:t>
        <a:bodyPr/>
        <a:lstStyle/>
        <a:p>
          <a:endParaRPr lang="en-US">
            <a:latin typeface="+mj-lt"/>
          </a:endParaRPr>
        </a:p>
      </dgm:t>
    </dgm:pt>
    <dgm:pt modelId="{77C232A7-478B-47DB-B38A-F7E54C74F58D}" type="sibTrans" cxnId="{65A60D08-3824-4CE5-9623-EA01F878AB44}">
      <dgm:prSet/>
      <dgm:spPr/>
      <dgm:t>
        <a:bodyPr/>
        <a:lstStyle/>
        <a:p>
          <a:endParaRPr lang="en-US">
            <a:latin typeface="+mj-lt"/>
          </a:endParaRPr>
        </a:p>
      </dgm:t>
    </dgm:pt>
    <dgm:pt modelId="{DAEA1E5A-2ED4-4AB1-A6BA-136BF3181DD2}">
      <dgm:prSet phldrT="[Text]" custT="1"/>
      <dgm:spPr>
        <a:solidFill>
          <a:schemeClr val="accent5">
            <a:lumMod val="20000"/>
            <a:lumOff val="80000"/>
            <a:alpha val="90000"/>
          </a:schemeClr>
        </a:solidFill>
        <a:ln>
          <a:solidFill>
            <a:schemeClr val="accent5">
              <a:lumMod val="75000"/>
              <a:alpha val="90000"/>
            </a:schemeClr>
          </a:solidFill>
        </a:ln>
      </dgm:spPr>
      <dgm:t>
        <a:bodyPr/>
        <a:lstStyle/>
        <a:p>
          <a:r>
            <a:rPr lang="en-US" sz="1300">
              <a:latin typeface="+mj-lt"/>
            </a:rPr>
            <a:t>Direct Care Professionals</a:t>
          </a:r>
        </a:p>
      </dgm:t>
    </dgm:pt>
    <dgm:pt modelId="{5A3F88E7-3C84-4F0B-8A5C-63CBB1F4674A}" type="parTrans" cxnId="{47239A26-1F15-458C-9349-2046ABD9DFCC}">
      <dgm:prSet/>
      <dgm:spPr/>
      <dgm:t>
        <a:bodyPr/>
        <a:lstStyle/>
        <a:p>
          <a:endParaRPr lang="en-US">
            <a:latin typeface="+mj-lt"/>
          </a:endParaRPr>
        </a:p>
      </dgm:t>
    </dgm:pt>
    <dgm:pt modelId="{B4697D25-882D-4E9C-BCE2-15560B778A81}" type="sibTrans" cxnId="{47239A26-1F15-458C-9349-2046ABD9DFCC}">
      <dgm:prSet/>
      <dgm:spPr/>
      <dgm:t>
        <a:bodyPr/>
        <a:lstStyle/>
        <a:p>
          <a:endParaRPr lang="en-US">
            <a:latin typeface="+mj-lt"/>
          </a:endParaRPr>
        </a:p>
      </dgm:t>
    </dgm:pt>
    <dgm:pt modelId="{3A5246CC-0F48-4287-ADF3-AEF329F02F60}">
      <dgm:prSet custT="1"/>
      <dgm:spPr>
        <a:solidFill>
          <a:schemeClr val="accent5">
            <a:lumMod val="20000"/>
            <a:lumOff val="80000"/>
            <a:alpha val="90000"/>
          </a:schemeClr>
        </a:solidFill>
        <a:ln>
          <a:solidFill>
            <a:schemeClr val="accent5">
              <a:lumMod val="75000"/>
              <a:alpha val="90000"/>
            </a:schemeClr>
          </a:solidFill>
        </a:ln>
      </dgm:spPr>
      <dgm:t>
        <a:bodyPr/>
        <a:lstStyle/>
        <a:p>
          <a:r>
            <a:rPr lang="en-US" sz="1300">
              <a:latin typeface="+mj-lt"/>
            </a:rPr>
            <a:t>Workforce Shortages</a:t>
          </a:r>
        </a:p>
      </dgm:t>
    </dgm:pt>
    <dgm:pt modelId="{D649DBAE-DC40-4D54-B4A4-B9C0E12920D9}" type="parTrans" cxnId="{E5E1155D-528A-4FF9-A25B-29FE42FB4FF8}">
      <dgm:prSet/>
      <dgm:spPr/>
      <dgm:t>
        <a:bodyPr/>
        <a:lstStyle/>
        <a:p>
          <a:endParaRPr lang="en-US">
            <a:latin typeface="+mj-lt"/>
          </a:endParaRPr>
        </a:p>
      </dgm:t>
    </dgm:pt>
    <dgm:pt modelId="{EF7ABB1A-5916-44AA-AC26-D4D34EF9D310}" type="sibTrans" cxnId="{E5E1155D-528A-4FF9-A25B-29FE42FB4FF8}">
      <dgm:prSet/>
      <dgm:spPr/>
      <dgm:t>
        <a:bodyPr/>
        <a:lstStyle/>
        <a:p>
          <a:endParaRPr lang="en-US">
            <a:latin typeface="+mj-lt"/>
          </a:endParaRPr>
        </a:p>
      </dgm:t>
    </dgm:pt>
    <dgm:pt modelId="{2A601D7B-8BDA-4C74-8AD1-20B16921F62F}">
      <dgm:prSet custT="1"/>
      <dgm:spPr>
        <a:solidFill>
          <a:schemeClr val="accent5">
            <a:lumMod val="20000"/>
            <a:lumOff val="80000"/>
            <a:alpha val="90000"/>
          </a:schemeClr>
        </a:solidFill>
        <a:ln>
          <a:solidFill>
            <a:schemeClr val="accent5">
              <a:lumMod val="75000"/>
              <a:alpha val="90000"/>
            </a:schemeClr>
          </a:solidFill>
        </a:ln>
      </dgm:spPr>
      <dgm:t>
        <a:bodyPr/>
        <a:lstStyle/>
        <a:p>
          <a:r>
            <a:rPr lang="en-US" sz="1300">
              <a:latin typeface="+mj-lt"/>
            </a:rPr>
            <a:t>Informal Caregiver Support</a:t>
          </a:r>
        </a:p>
      </dgm:t>
    </dgm:pt>
    <dgm:pt modelId="{4A32B759-4C5D-4EA6-B8BA-B1C0FBF5D359}" type="parTrans" cxnId="{0BF2CDC3-BDCE-41FA-9DEC-7D89959BD459}">
      <dgm:prSet/>
      <dgm:spPr/>
      <dgm:t>
        <a:bodyPr/>
        <a:lstStyle/>
        <a:p>
          <a:endParaRPr lang="en-US">
            <a:latin typeface="+mj-lt"/>
          </a:endParaRPr>
        </a:p>
      </dgm:t>
    </dgm:pt>
    <dgm:pt modelId="{01DDD3A9-80CA-47CD-8519-C6CBB936AACE}" type="sibTrans" cxnId="{0BF2CDC3-BDCE-41FA-9DEC-7D89959BD459}">
      <dgm:prSet/>
      <dgm:spPr/>
      <dgm:t>
        <a:bodyPr/>
        <a:lstStyle/>
        <a:p>
          <a:endParaRPr lang="en-US">
            <a:latin typeface="+mj-lt"/>
          </a:endParaRPr>
        </a:p>
      </dgm:t>
    </dgm:pt>
    <dgm:pt modelId="{A6B6B325-69BA-4D5A-9CC4-D1C951BCC9F2}">
      <dgm:prSet custT="1"/>
      <dgm:spPr>
        <a:solidFill>
          <a:schemeClr val="accent5">
            <a:lumMod val="20000"/>
            <a:lumOff val="80000"/>
            <a:alpha val="90000"/>
          </a:schemeClr>
        </a:solidFill>
        <a:ln>
          <a:solidFill>
            <a:schemeClr val="accent5">
              <a:lumMod val="75000"/>
              <a:alpha val="90000"/>
            </a:schemeClr>
          </a:solidFill>
        </a:ln>
      </dgm:spPr>
      <dgm:t>
        <a:bodyPr/>
        <a:lstStyle/>
        <a:p>
          <a:r>
            <a:rPr lang="en-US" sz="1300">
              <a:latin typeface="+mj-lt"/>
            </a:rPr>
            <a:t>Dementia Supports</a:t>
          </a:r>
        </a:p>
      </dgm:t>
    </dgm:pt>
    <dgm:pt modelId="{4060E345-CE2D-4A45-A554-58DC653AF53B}" type="parTrans" cxnId="{4272D3E2-3858-4C10-A862-B0512B49D22E}">
      <dgm:prSet/>
      <dgm:spPr/>
      <dgm:t>
        <a:bodyPr/>
        <a:lstStyle/>
        <a:p>
          <a:endParaRPr lang="en-US">
            <a:latin typeface="+mj-lt"/>
          </a:endParaRPr>
        </a:p>
      </dgm:t>
    </dgm:pt>
    <dgm:pt modelId="{94B5CC3D-E7F8-4DDD-B9D5-F78BAC8C5097}" type="sibTrans" cxnId="{4272D3E2-3858-4C10-A862-B0512B49D22E}">
      <dgm:prSet/>
      <dgm:spPr/>
      <dgm:t>
        <a:bodyPr/>
        <a:lstStyle/>
        <a:p>
          <a:endParaRPr lang="en-US">
            <a:latin typeface="+mj-lt"/>
          </a:endParaRPr>
        </a:p>
      </dgm:t>
    </dgm:pt>
    <dgm:pt modelId="{D777134F-8BF0-4DA1-BE8E-02044F770D85}">
      <dgm:prSet custT="1"/>
      <dgm:spPr>
        <a:solidFill>
          <a:schemeClr val="accent5">
            <a:lumMod val="20000"/>
            <a:lumOff val="80000"/>
            <a:alpha val="90000"/>
          </a:schemeClr>
        </a:solidFill>
        <a:ln>
          <a:solidFill>
            <a:schemeClr val="accent5">
              <a:lumMod val="75000"/>
              <a:alpha val="90000"/>
            </a:schemeClr>
          </a:solidFill>
        </a:ln>
      </dgm:spPr>
      <dgm:t>
        <a:bodyPr/>
        <a:lstStyle/>
        <a:p>
          <a:r>
            <a:rPr lang="en-US" sz="1300">
              <a:latin typeface="+mj-lt"/>
            </a:rPr>
            <a:t>Respite Care</a:t>
          </a:r>
        </a:p>
      </dgm:t>
    </dgm:pt>
    <dgm:pt modelId="{A457975E-C85B-42D8-A9D6-CE95CFF6A90B}" type="parTrans" cxnId="{7BB3C169-0998-4FE5-9D1E-2F609FE763AD}">
      <dgm:prSet/>
      <dgm:spPr/>
      <dgm:t>
        <a:bodyPr/>
        <a:lstStyle/>
        <a:p>
          <a:endParaRPr lang="en-US">
            <a:latin typeface="+mj-lt"/>
          </a:endParaRPr>
        </a:p>
      </dgm:t>
    </dgm:pt>
    <dgm:pt modelId="{8DC91AFA-897F-499D-A05C-434BBF7DD967}" type="sibTrans" cxnId="{7BB3C169-0998-4FE5-9D1E-2F609FE763AD}">
      <dgm:prSet/>
      <dgm:spPr/>
      <dgm:t>
        <a:bodyPr/>
        <a:lstStyle/>
        <a:p>
          <a:endParaRPr lang="en-US">
            <a:latin typeface="+mj-lt"/>
          </a:endParaRPr>
        </a:p>
      </dgm:t>
    </dgm:pt>
    <dgm:pt modelId="{4E1F04E9-1E32-4B6E-BB5D-6CAA154F7514}">
      <dgm:prSet phldrT="[Text]" custT="1"/>
      <dgm:spPr>
        <a:solidFill>
          <a:schemeClr val="accent6">
            <a:lumMod val="20000"/>
            <a:lumOff val="80000"/>
            <a:alpha val="90000"/>
          </a:schemeClr>
        </a:solidFill>
        <a:ln>
          <a:solidFill>
            <a:schemeClr val="accent6">
              <a:alpha val="90000"/>
            </a:schemeClr>
          </a:solidFill>
        </a:ln>
      </dgm:spPr>
      <dgm:t>
        <a:bodyPr/>
        <a:lstStyle/>
        <a:p>
          <a:r>
            <a:rPr lang="en-US" sz="1300">
              <a:latin typeface="+mj-lt"/>
            </a:rPr>
            <a:t>Companionship</a:t>
          </a:r>
        </a:p>
      </dgm:t>
    </dgm:pt>
    <dgm:pt modelId="{6913CFE8-4420-4637-9CA9-23696C6DC466}" type="parTrans" cxnId="{DFB7F624-CEE7-4E2C-B958-170C0ED2CF58}">
      <dgm:prSet/>
      <dgm:spPr/>
      <dgm:t>
        <a:bodyPr/>
        <a:lstStyle/>
        <a:p>
          <a:endParaRPr lang="en-US">
            <a:latin typeface="+mj-lt"/>
          </a:endParaRPr>
        </a:p>
      </dgm:t>
    </dgm:pt>
    <dgm:pt modelId="{F0C3F0A9-6976-49DA-8D24-BCABA4E1F02F}" type="sibTrans" cxnId="{DFB7F624-CEE7-4E2C-B958-170C0ED2CF58}">
      <dgm:prSet/>
      <dgm:spPr/>
      <dgm:t>
        <a:bodyPr/>
        <a:lstStyle/>
        <a:p>
          <a:endParaRPr lang="en-US">
            <a:latin typeface="+mj-lt"/>
          </a:endParaRPr>
        </a:p>
      </dgm:t>
    </dgm:pt>
    <dgm:pt modelId="{EBD0082C-2D10-4A70-A7A6-F800A1148782}">
      <dgm:prSet custT="1"/>
      <dgm:spPr>
        <a:solidFill>
          <a:schemeClr val="accent6">
            <a:lumMod val="20000"/>
            <a:lumOff val="80000"/>
            <a:alpha val="90000"/>
          </a:schemeClr>
        </a:solidFill>
        <a:ln>
          <a:solidFill>
            <a:schemeClr val="accent6">
              <a:alpha val="90000"/>
            </a:schemeClr>
          </a:solidFill>
        </a:ln>
      </dgm:spPr>
      <dgm:t>
        <a:bodyPr/>
        <a:lstStyle/>
        <a:p>
          <a:r>
            <a:rPr lang="en-US" sz="1300">
              <a:latin typeface="+mj-lt"/>
            </a:rPr>
            <a:t>Access to the Internet</a:t>
          </a:r>
        </a:p>
      </dgm:t>
    </dgm:pt>
    <dgm:pt modelId="{69E777DF-F14D-4070-8E20-A02871100ADE}" type="parTrans" cxnId="{EF185D32-7C20-402F-89F2-55FCC08DE9E9}">
      <dgm:prSet/>
      <dgm:spPr/>
      <dgm:t>
        <a:bodyPr/>
        <a:lstStyle/>
        <a:p>
          <a:endParaRPr lang="en-US">
            <a:latin typeface="+mj-lt"/>
          </a:endParaRPr>
        </a:p>
      </dgm:t>
    </dgm:pt>
    <dgm:pt modelId="{5756F62A-9707-4A76-8718-ECCF461B4000}" type="sibTrans" cxnId="{EF185D32-7C20-402F-89F2-55FCC08DE9E9}">
      <dgm:prSet/>
      <dgm:spPr/>
      <dgm:t>
        <a:bodyPr/>
        <a:lstStyle/>
        <a:p>
          <a:endParaRPr lang="en-US">
            <a:latin typeface="+mj-lt"/>
          </a:endParaRPr>
        </a:p>
      </dgm:t>
    </dgm:pt>
    <dgm:pt modelId="{2390AAD9-2645-4D94-B3B8-83CDFEB9A6A4}">
      <dgm:prSet custT="1"/>
      <dgm:spPr>
        <a:solidFill>
          <a:schemeClr val="accent6">
            <a:lumMod val="20000"/>
            <a:lumOff val="80000"/>
            <a:alpha val="90000"/>
          </a:schemeClr>
        </a:solidFill>
        <a:ln>
          <a:solidFill>
            <a:schemeClr val="accent6">
              <a:alpha val="90000"/>
            </a:schemeClr>
          </a:solidFill>
        </a:ln>
      </dgm:spPr>
      <dgm:t>
        <a:bodyPr/>
        <a:lstStyle/>
        <a:p>
          <a:r>
            <a:rPr lang="en-US" sz="1300">
              <a:latin typeface="+mj-lt"/>
            </a:rPr>
            <a:t>Transportation</a:t>
          </a:r>
        </a:p>
      </dgm:t>
    </dgm:pt>
    <dgm:pt modelId="{BCE8F0AB-1D75-4E1C-B44B-53A2CDB2080B}" type="parTrans" cxnId="{DDB6BDCC-8D5E-4922-9666-5A67BE5781F3}">
      <dgm:prSet/>
      <dgm:spPr/>
      <dgm:t>
        <a:bodyPr/>
        <a:lstStyle/>
        <a:p>
          <a:endParaRPr lang="en-US">
            <a:latin typeface="+mj-lt"/>
          </a:endParaRPr>
        </a:p>
      </dgm:t>
    </dgm:pt>
    <dgm:pt modelId="{B0CA9B90-C3DA-4D26-A05D-E6B07F54FDD5}" type="sibTrans" cxnId="{DDB6BDCC-8D5E-4922-9666-5A67BE5781F3}">
      <dgm:prSet/>
      <dgm:spPr/>
      <dgm:t>
        <a:bodyPr/>
        <a:lstStyle/>
        <a:p>
          <a:endParaRPr lang="en-US">
            <a:latin typeface="+mj-lt"/>
          </a:endParaRPr>
        </a:p>
      </dgm:t>
    </dgm:pt>
    <dgm:pt modelId="{5BF6E92A-3F8B-4035-AEEC-C25559E9B6D9}">
      <dgm:prSet custT="1"/>
      <dgm:spPr>
        <a:solidFill>
          <a:schemeClr val="accent6">
            <a:lumMod val="20000"/>
            <a:lumOff val="80000"/>
            <a:alpha val="90000"/>
          </a:schemeClr>
        </a:solidFill>
        <a:ln>
          <a:solidFill>
            <a:schemeClr val="accent6">
              <a:alpha val="90000"/>
            </a:schemeClr>
          </a:solidFill>
        </a:ln>
      </dgm:spPr>
      <dgm:t>
        <a:bodyPr/>
        <a:lstStyle/>
        <a:p>
          <a:r>
            <a:rPr lang="en-US" sz="1300">
              <a:latin typeface="+mj-lt"/>
            </a:rPr>
            <a:t>Multi-generational Social Engagement</a:t>
          </a:r>
        </a:p>
      </dgm:t>
    </dgm:pt>
    <dgm:pt modelId="{4758AB5B-AB51-43AF-80A6-F7D5011CCD6D}" type="parTrans" cxnId="{2AC9C163-3020-4A5F-87E1-BDD4B7A71B11}">
      <dgm:prSet/>
      <dgm:spPr/>
      <dgm:t>
        <a:bodyPr/>
        <a:lstStyle/>
        <a:p>
          <a:endParaRPr lang="en-US">
            <a:latin typeface="+mj-lt"/>
          </a:endParaRPr>
        </a:p>
      </dgm:t>
    </dgm:pt>
    <dgm:pt modelId="{8BA8D461-8FB5-4ACE-947C-4D1D0F1C6794}" type="sibTrans" cxnId="{2AC9C163-3020-4A5F-87E1-BDD4B7A71B11}">
      <dgm:prSet/>
      <dgm:spPr/>
      <dgm:t>
        <a:bodyPr/>
        <a:lstStyle/>
        <a:p>
          <a:endParaRPr lang="en-US">
            <a:latin typeface="+mj-lt"/>
          </a:endParaRPr>
        </a:p>
      </dgm:t>
    </dgm:pt>
    <dgm:pt modelId="{9AD80620-2722-48A7-A763-C88BB075B52D}" type="pres">
      <dgm:prSet presAssocID="{A6038E85-D7A2-4128-8586-94196E6F4703}" presName="Name0" presStyleCnt="0">
        <dgm:presLayoutVars>
          <dgm:dir/>
          <dgm:animLvl val="lvl"/>
          <dgm:resizeHandles val="exact"/>
        </dgm:presLayoutVars>
      </dgm:prSet>
      <dgm:spPr/>
    </dgm:pt>
    <dgm:pt modelId="{6EF99E3B-7C68-4A86-9210-44D40596A672}" type="pres">
      <dgm:prSet presAssocID="{02936F6B-1194-4BC5-B2A1-093C50A169F6}" presName="composite" presStyleCnt="0"/>
      <dgm:spPr/>
    </dgm:pt>
    <dgm:pt modelId="{1453787F-5E00-47F2-814A-7183021D987F}" type="pres">
      <dgm:prSet presAssocID="{02936F6B-1194-4BC5-B2A1-093C50A169F6}" presName="parTx" presStyleLbl="alignNode1" presStyleIdx="0" presStyleCnt="5">
        <dgm:presLayoutVars>
          <dgm:chMax val="0"/>
          <dgm:chPref val="0"/>
          <dgm:bulletEnabled val="1"/>
        </dgm:presLayoutVars>
      </dgm:prSet>
      <dgm:spPr/>
    </dgm:pt>
    <dgm:pt modelId="{3349A280-4C95-4A73-8BCF-4E104D7305A6}" type="pres">
      <dgm:prSet presAssocID="{02936F6B-1194-4BC5-B2A1-093C50A169F6}" presName="desTx" presStyleLbl="alignAccFollowNode1" presStyleIdx="0" presStyleCnt="5">
        <dgm:presLayoutVars>
          <dgm:bulletEnabled val="1"/>
        </dgm:presLayoutVars>
      </dgm:prSet>
      <dgm:spPr/>
    </dgm:pt>
    <dgm:pt modelId="{976B5369-B5D4-4EF0-AA96-2B144E93B4D2}" type="pres">
      <dgm:prSet presAssocID="{D9C1BCE2-D3D0-4A5D-A2EA-C381834C95F5}" presName="space" presStyleCnt="0"/>
      <dgm:spPr/>
    </dgm:pt>
    <dgm:pt modelId="{AAABD844-8970-4AAA-93D3-5BDAF87DE029}" type="pres">
      <dgm:prSet presAssocID="{0571F416-2379-4C2A-8E50-1F1BF07581D9}" presName="composite" presStyleCnt="0"/>
      <dgm:spPr/>
    </dgm:pt>
    <dgm:pt modelId="{66FBA6E0-D8A5-4F48-8906-D4A759A0C08B}" type="pres">
      <dgm:prSet presAssocID="{0571F416-2379-4C2A-8E50-1F1BF07581D9}" presName="parTx" presStyleLbl="alignNode1" presStyleIdx="1" presStyleCnt="5">
        <dgm:presLayoutVars>
          <dgm:chMax val="0"/>
          <dgm:chPref val="0"/>
          <dgm:bulletEnabled val="1"/>
        </dgm:presLayoutVars>
      </dgm:prSet>
      <dgm:spPr/>
    </dgm:pt>
    <dgm:pt modelId="{AF59A6C9-6597-48C1-B19C-CEAD9EBB8BA5}" type="pres">
      <dgm:prSet presAssocID="{0571F416-2379-4C2A-8E50-1F1BF07581D9}" presName="desTx" presStyleLbl="alignAccFollowNode1" presStyleIdx="1" presStyleCnt="5">
        <dgm:presLayoutVars>
          <dgm:bulletEnabled val="1"/>
        </dgm:presLayoutVars>
      </dgm:prSet>
      <dgm:spPr/>
    </dgm:pt>
    <dgm:pt modelId="{D9C3B52B-DEA1-46F1-A7D9-D720A3812435}" type="pres">
      <dgm:prSet presAssocID="{A8A7DADB-125E-4D29-AA79-BC7BD46F856A}" presName="space" presStyleCnt="0"/>
      <dgm:spPr/>
    </dgm:pt>
    <dgm:pt modelId="{A4EECAB7-A40E-473D-A103-08C1844E8620}" type="pres">
      <dgm:prSet presAssocID="{4A25D7B6-33D9-4E70-96C7-AD839713356D}" presName="composite" presStyleCnt="0"/>
      <dgm:spPr/>
    </dgm:pt>
    <dgm:pt modelId="{68D41EE2-9DB1-4EF2-BB5B-7ED2AF14781B}" type="pres">
      <dgm:prSet presAssocID="{4A25D7B6-33D9-4E70-96C7-AD839713356D}" presName="parTx" presStyleLbl="alignNode1" presStyleIdx="2" presStyleCnt="5" custLinFactNeighborX="0" custLinFactNeighborY="-2675">
        <dgm:presLayoutVars>
          <dgm:chMax val="0"/>
          <dgm:chPref val="0"/>
          <dgm:bulletEnabled val="1"/>
        </dgm:presLayoutVars>
      </dgm:prSet>
      <dgm:spPr/>
    </dgm:pt>
    <dgm:pt modelId="{3CFC0D75-9669-42AA-9B4B-20BB3A5DCD32}" type="pres">
      <dgm:prSet presAssocID="{4A25D7B6-33D9-4E70-96C7-AD839713356D}" presName="desTx" presStyleLbl="alignAccFollowNode1" presStyleIdx="2" presStyleCnt="5">
        <dgm:presLayoutVars>
          <dgm:bulletEnabled val="1"/>
        </dgm:presLayoutVars>
      </dgm:prSet>
      <dgm:spPr/>
    </dgm:pt>
    <dgm:pt modelId="{9015C1A6-927F-455B-B7F3-8E77A055FE82}" type="pres">
      <dgm:prSet presAssocID="{4428B0FB-B0F0-4B52-B880-5FE424B9D901}" presName="space" presStyleCnt="0"/>
      <dgm:spPr/>
    </dgm:pt>
    <dgm:pt modelId="{BC810BEC-F11E-44CB-B1D9-C62C05C52400}" type="pres">
      <dgm:prSet presAssocID="{298605E9-E366-44C3-BFFB-0EDCFC3D5B0C}" presName="composite" presStyleCnt="0"/>
      <dgm:spPr/>
    </dgm:pt>
    <dgm:pt modelId="{781784E8-9249-4ED7-BE40-CFC8C0F8F2BD}" type="pres">
      <dgm:prSet presAssocID="{298605E9-E366-44C3-BFFB-0EDCFC3D5B0C}" presName="parTx" presStyleLbl="alignNode1" presStyleIdx="3" presStyleCnt="5">
        <dgm:presLayoutVars>
          <dgm:chMax val="0"/>
          <dgm:chPref val="0"/>
          <dgm:bulletEnabled val="1"/>
        </dgm:presLayoutVars>
      </dgm:prSet>
      <dgm:spPr/>
    </dgm:pt>
    <dgm:pt modelId="{2E697797-3418-448C-BC2D-33A3E5FE6259}" type="pres">
      <dgm:prSet presAssocID="{298605E9-E366-44C3-BFFB-0EDCFC3D5B0C}" presName="desTx" presStyleLbl="alignAccFollowNode1" presStyleIdx="3" presStyleCnt="5">
        <dgm:presLayoutVars>
          <dgm:bulletEnabled val="1"/>
        </dgm:presLayoutVars>
      </dgm:prSet>
      <dgm:spPr/>
    </dgm:pt>
    <dgm:pt modelId="{64D9EA61-C5EE-4448-83AD-D808F1703D23}" type="pres">
      <dgm:prSet presAssocID="{F130EFF7-2362-4CF4-AC7B-24AB5EB6927C}" presName="space" presStyleCnt="0"/>
      <dgm:spPr/>
    </dgm:pt>
    <dgm:pt modelId="{8A853345-F57C-42A7-BE56-E82EA5539D74}" type="pres">
      <dgm:prSet presAssocID="{8C409A34-8ADA-408A-A8C5-5960652C99E8}" presName="composite" presStyleCnt="0"/>
      <dgm:spPr/>
    </dgm:pt>
    <dgm:pt modelId="{81347D37-1AB6-4453-9C4E-9E2AD8F90653}" type="pres">
      <dgm:prSet presAssocID="{8C409A34-8ADA-408A-A8C5-5960652C99E8}" presName="parTx" presStyleLbl="alignNode1" presStyleIdx="4" presStyleCnt="5">
        <dgm:presLayoutVars>
          <dgm:chMax val="0"/>
          <dgm:chPref val="0"/>
          <dgm:bulletEnabled val="1"/>
        </dgm:presLayoutVars>
      </dgm:prSet>
      <dgm:spPr/>
    </dgm:pt>
    <dgm:pt modelId="{20810971-1D6B-4F90-A567-733D07EE3845}" type="pres">
      <dgm:prSet presAssocID="{8C409A34-8ADA-408A-A8C5-5960652C99E8}" presName="desTx" presStyleLbl="alignAccFollowNode1" presStyleIdx="4" presStyleCnt="5">
        <dgm:presLayoutVars>
          <dgm:bulletEnabled val="1"/>
        </dgm:presLayoutVars>
      </dgm:prSet>
      <dgm:spPr/>
    </dgm:pt>
  </dgm:ptLst>
  <dgm:cxnLst>
    <dgm:cxn modelId="{BB1D8C05-5F34-412E-9DC3-429D34E0D1A1}" srcId="{0571F416-2379-4C2A-8E50-1F1BF07581D9}" destId="{86DD25F8-5292-48E7-A918-011D708C25E4}" srcOrd="1" destOrd="0" parTransId="{AA979937-AC15-4C48-A266-93BDF86C25E0}" sibTransId="{ABC94463-5D5E-4E33-9FB1-8DF482EE4CDB}"/>
    <dgm:cxn modelId="{65A60D08-3824-4CE5-9623-EA01F878AB44}" srcId="{4A25D7B6-33D9-4E70-96C7-AD839713356D}" destId="{3394DD9F-EBD7-4B8C-9F99-EA2ECEEFA38D}" srcOrd="4" destOrd="0" parTransId="{310776C1-ECF1-4CF4-9FCC-82FB60BFF36E}" sibTransId="{77C232A7-478B-47DB-B38A-F7E54C74F58D}"/>
    <dgm:cxn modelId="{2693EB16-B806-4830-A8FA-621117C78092}" srcId="{0571F416-2379-4C2A-8E50-1F1BF07581D9}" destId="{8ACB197B-2A33-47E9-9BEE-345D8B4EBFD6}" srcOrd="3" destOrd="0" parTransId="{1C3C5E05-6D2B-470C-801F-E989B8575932}" sibTransId="{E75B201B-3007-45B1-81E1-C9F67A4AFFEA}"/>
    <dgm:cxn modelId="{7D3FCF1D-45E6-436C-9E98-EE59794BFB9A}" type="presOf" srcId="{8ACB197B-2A33-47E9-9BEE-345D8B4EBFD6}" destId="{AF59A6C9-6597-48C1-B19C-CEAD9EBB8BA5}" srcOrd="0" destOrd="3" presId="urn:microsoft.com/office/officeart/2005/8/layout/hList1"/>
    <dgm:cxn modelId="{A42CAD21-EA36-4D2D-AFDF-9D7E9FEC6168}" type="presOf" srcId="{86DD25F8-5292-48E7-A918-011D708C25E4}" destId="{AF59A6C9-6597-48C1-B19C-CEAD9EBB8BA5}" srcOrd="0" destOrd="1" presId="urn:microsoft.com/office/officeart/2005/8/layout/hList1"/>
    <dgm:cxn modelId="{26B14022-22E9-4A76-BC80-5EA83E838636}" srcId="{A6038E85-D7A2-4128-8586-94196E6F4703}" destId="{8C409A34-8ADA-408A-A8C5-5960652C99E8}" srcOrd="4" destOrd="0" parTransId="{FEF72DA7-96B9-430F-ABB1-CB680EA8480D}" sibTransId="{CE00C885-515B-4B06-B8C9-B6DD9E682827}"/>
    <dgm:cxn modelId="{BF1B1223-2958-4343-BC63-D02EE31ECE05}" type="presOf" srcId="{0035B67F-0186-44D8-B34C-772B3539DA36}" destId="{AF59A6C9-6597-48C1-B19C-CEAD9EBB8BA5}" srcOrd="0" destOrd="0" presId="urn:microsoft.com/office/officeart/2005/8/layout/hList1"/>
    <dgm:cxn modelId="{DFB7F624-CEE7-4E2C-B958-170C0ED2CF58}" srcId="{8C409A34-8ADA-408A-A8C5-5960652C99E8}" destId="{4E1F04E9-1E32-4B6E-BB5D-6CAA154F7514}" srcOrd="0" destOrd="0" parTransId="{6913CFE8-4420-4637-9CA9-23696C6DC466}" sibTransId="{F0C3F0A9-6976-49DA-8D24-BCABA4E1F02F}"/>
    <dgm:cxn modelId="{47239A26-1F15-458C-9349-2046ABD9DFCC}" srcId="{298605E9-E366-44C3-BFFB-0EDCFC3D5B0C}" destId="{DAEA1E5A-2ED4-4AB1-A6BA-136BF3181DD2}" srcOrd="0" destOrd="0" parTransId="{5A3F88E7-3C84-4F0B-8A5C-63CBB1F4674A}" sibTransId="{B4697D25-882D-4E9C-BCE2-15560B778A81}"/>
    <dgm:cxn modelId="{93AEBF29-8AEC-4CCD-9FC7-C8F1D7CFB693}" srcId="{4A25D7B6-33D9-4E70-96C7-AD839713356D}" destId="{8DB1E44C-083F-4D6B-8BC3-C7051DBC157C}" srcOrd="3" destOrd="0" parTransId="{93C9BD17-B8E8-470A-96D2-BC539278AFEB}" sibTransId="{0E8D6CD3-DBCF-47A5-A67D-6DA3A6670C83}"/>
    <dgm:cxn modelId="{6513EA2D-5C57-4AF4-81D5-889446D4AD58}" srcId="{02936F6B-1194-4BC5-B2A1-093C50A169F6}" destId="{B8A94063-8A41-4D1A-A16C-1F67D9F41BC4}" srcOrd="3" destOrd="0" parTransId="{131CD298-857F-4B85-8A41-24394D7A7574}" sibTransId="{DFAF8350-0F58-47AA-8191-E6BDF6B8B654}"/>
    <dgm:cxn modelId="{9F9B952F-D655-41E3-B3D5-268A98427ACA}" type="presOf" srcId="{D777134F-8BF0-4DA1-BE8E-02044F770D85}" destId="{2E697797-3418-448C-BC2D-33A3E5FE6259}" srcOrd="0" destOrd="4" presId="urn:microsoft.com/office/officeart/2005/8/layout/hList1"/>
    <dgm:cxn modelId="{EF185D32-7C20-402F-89F2-55FCC08DE9E9}" srcId="{8C409A34-8ADA-408A-A8C5-5960652C99E8}" destId="{EBD0082C-2D10-4A70-A7A6-F800A1148782}" srcOrd="1" destOrd="0" parTransId="{69E777DF-F14D-4070-8E20-A02871100ADE}" sibTransId="{5756F62A-9707-4A76-8718-ECCF461B4000}"/>
    <dgm:cxn modelId="{D0A82E35-FCFB-4D6D-B652-A55A93D499F6}" srcId="{4A25D7B6-33D9-4E70-96C7-AD839713356D}" destId="{9AC240B2-ECFE-44BE-A253-AC2DF34EC5EC}" srcOrd="2" destOrd="0" parTransId="{F4BB1E58-6946-4AA7-BE32-D62FF1615BC0}" sibTransId="{898FC38B-9A72-47AB-807C-1915DC353A20}"/>
    <dgm:cxn modelId="{95ACB737-8F9E-44DB-9522-F13B25ECF756}" type="presOf" srcId="{0571F416-2379-4C2A-8E50-1F1BF07581D9}" destId="{66FBA6E0-D8A5-4F48-8906-D4A759A0C08B}" srcOrd="0" destOrd="0" presId="urn:microsoft.com/office/officeart/2005/8/layout/hList1"/>
    <dgm:cxn modelId="{93D72C38-9FC5-4102-ABC4-C6665E075DB8}" srcId="{0571F416-2379-4C2A-8E50-1F1BF07581D9}" destId="{7D85E5A1-33D1-4794-B759-306B0FEA8291}" srcOrd="2" destOrd="0" parTransId="{67A9FACE-111E-479F-8D48-692771EF7448}" sibTransId="{F71EAB1D-8AB9-4E54-916F-988A203A9E4C}"/>
    <dgm:cxn modelId="{B2BA6B3B-FB53-461B-A729-AF7077897675}" type="presOf" srcId="{B8A94063-8A41-4D1A-A16C-1F67D9F41BC4}" destId="{3349A280-4C95-4A73-8BCF-4E104D7305A6}" srcOrd="0" destOrd="3" presId="urn:microsoft.com/office/officeart/2005/8/layout/hList1"/>
    <dgm:cxn modelId="{494FA640-3D8B-4007-BE67-31219309C6C9}" type="presOf" srcId="{8DB1E44C-083F-4D6B-8BC3-C7051DBC157C}" destId="{3CFC0D75-9669-42AA-9B4B-20BB3A5DCD32}" srcOrd="0" destOrd="3" presId="urn:microsoft.com/office/officeart/2005/8/layout/hList1"/>
    <dgm:cxn modelId="{ED92B05B-3F5D-49C2-9BEF-E29BA29094D1}" type="presOf" srcId="{38A0292E-3D33-4B84-AD8F-20E74F85371F}" destId="{3349A280-4C95-4A73-8BCF-4E104D7305A6}" srcOrd="0" destOrd="0" presId="urn:microsoft.com/office/officeart/2005/8/layout/hList1"/>
    <dgm:cxn modelId="{E5E1155D-528A-4FF9-A25B-29FE42FB4FF8}" srcId="{298605E9-E366-44C3-BFFB-0EDCFC3D5B0C}" destId="{3A5246CC-0F48-4287-ADF3-AEF329F02F60}" srcOrd="1" destOrd="0" parTransId="{D649DBAE-DC40-4D54-B4A4-B9C0E12920D9}" sibTransId="{EF7ABB1A-5916-44AA-AC26-D4D34EF9D310}"/>
    <dgm:cxn modelId="{A7C4D342-43B3-439C-8C1F-F6352B417809}" type="presOf" srcId="{8C409A34-8ADA-408A-A8C5-5960652C99E8}" destId="{81347D37-1AB6-4453-9C4E-9E2AD8F90653}" srcOrd="0" destOrd="0" presId="urn:microsoft.com/office/officeart/2005/8/layout/hList1"/>
    <dgm:cxn modelId="{2AC9C163-3020-4A5F-87E1-BDD4B7A71B11}" srcId="{8C409A34-8ADA-408A-A8C5-5960652C99E8}" destId="{5BF6E92A-3F8B-4035-AEEC-C25559E9B6D9}" srcOrd="3" destOrd="0" parTransId="{4758AB5B-AB51-43AF-80A6-F7D5011CCD6D}" sibTransId="{8BA8D461-8FB5-4ACE-947C-4D1D0F1C6794}"/>
    <dgm:cxn modelId="{440AC563-4EDB-4905-BEBB-6F0EE5CB3879}" srcId="{A6038E85-D7A2-4128-8586-94196E6F4703}" destId="{298605E9-E366-44C3-BFFB-0EDCFC3D5B0C}" srcOrd="3" destOrd="0" parTransId="{111C5952-CD4B-469C-9205-9EE32A5834B5}" sibTransId="{F130EFF7-2362-4CF4-AC7B-24AB5EB6927C}"/>
    <dgm:cxn modelId="{249CC368-1A36-42ED-AAD5-E62C9E685853}" type="presOf" srcId="{1B82FB2F-1498-4CA3-895B-6C50C9AFD76F}" destId="{AF59A6C9-6597-48C1-B19C-CEAD9EBB8BA5}" srcOrd="0" destOrd="4" presId="urn:microsoft.com/office/officeart/2005/8/layout/hList1"/>
    <dgm:cxn modelId="{7BB3C169-0998-4FE5-9D1E-2F609FE763AD}" srcId="{298605E9-E366-44C3-BFFB-0EDCFC3D5B0C}" destId="{D777134F-8BF0-4DA1-BE8E-02044F770D85}" srcOrd="4" destOrd="0" parTransId="{A457975E-C85B-42D8-A9D6-CE95CFF6A90B}" sibTransId="{8DC91AFA-897F-499D-A05C-434BBF7DD967}"/>
    <dgm:cxn modelId="{5E5DB94E-C1F9-4705-8901-4D6FEC217EC6}" type="presOf" srcId="{9AC240B2-ECFE-44BE-A253-AC2DF34EC5EC}" destId="{3CFC0D75-9669-42AA-9B4B-20BB3A5DCD32}" srcOrd="0" destOrd="2" presId="urn:microsoft.com/office/officeart/2005/8/layout/hList1"/>
    <dgm:cxn modelId="{4E39A354-DFB2-4F43-BF92-F8066495BC35}" type="presOf" srcId="{3A5246CC-0F48-4287-ADF3-AEF329F02F60}" destId="{2E697797-3418-448C-BC2D-33A3E5FE6259}" srcOrd="0" destOrd="1" presId="urn:microsoft.com/office/officeart/2005/8/layout/hList1"/>
    <dgm:cxn modelId="{2ED3C875-F9F6-42B4-B727-DE34342CA1C7}" type="presOf" srcId="{F60ADA0A-840D-40B2-A939-FB82AC0F796A}" destId="{3349A280-4C95-4A73-8BCF-4E104D7305A6}" srcOrd="0" destOrd="2" presId="urn:microsoft.com/office/officeart/2005/8/layout/hList1"/>
    <dgm:cxn modelId="{18843D77-E377-4FF0-80DB-60944FE0CF14}" srcId="{0571F416-2379-4C2A-8E50-1F1BF07581D9}" destId="{0035B67F-0186-44D8-B34C-772B3539DA36}" srcOrd="0" destOrd="0" parTransId="{EE3D4A40-D45B-4653-A34E-ABE74F518EA0}" sibTransId="{38338715-8080-4896-AEE8-930DAB5DC786}"/>
    <dgm:cxn modelId="{6EAD0459-2D02-41AD-AA55-EDDABED8B390}" srcId="{A6038E85-D7A2-4128-8586-94196E6F4703}" destId="{02936F6B-1194-4BC5-B2A1-093C50A169F6}" srcOrd="0" destOrd="0" parTransId="{6C743CCD-E407-4B4F-B6B0-39417A52F84A}" sibTransId="{D9C1BCE2-D3D0-4A5D-A2EA-C381834C95F5}"/>
    <dgm:cxn modelId="{744BC35A-8463-471F-B843-51579CB120FD}" type="presOf" srcId="{4A25D7B6-33D9-4E70-96C7-AD839713356D}" destId="{68D41EE2-9DB1-4EF2-BB5B-7ED2AF14781B}" srcOrd="0" destOrd="0" presId="urn:microsoft.com/office/officeart/2005/8/layout/hList1"/>
    <dgm:cxn modelId="{D7D84280-C00A-4EA3-9FA8-D92E6FFADCB2}" type="presOf" srcId="{298605E9-E366-44C3-BFFB-0EDCFC3D5B0C}" destId="{781784E8-9249-4ED7-BE40-CFC8C0F8F2BD}" srcOrd="0" destOrd="0" presId="urn:microsoft.com/office/officeart/2005/8/layout/hList1"/>
    <dgm:cxn modelId="{4E5A2685-5C21-47BB-8A08-72A1EE0ABC1F}" type="presOf" srcId="{CF9C7466-B162-4FAD-A6EA-04AB997E679C}" destId="{3CFC0D75-9669-42AA-9B4B-20BB3A5DCD32}" srcOrd="0" destOrd="1" presId="urn:microsoft.com/office/officeart/2005/8/layout/hList1"/>
    <dgm:cxn modelId="{29670F8C-691B-40A9-9DA9-5926C55196BB}" type="presOf" srcId="{02936F6B-1194-4BC5-B2A1-093C50A169F6}" destId="{1453787F-5E00-47F2-814A-7183021D987F}" srcOrd="0" destOrd="0" presId="urn:microsoft.com/office/officeart/2005/8/layout/hList1"/>
    <dgm:cxn modelId="{48CFCF93-4E75-43EE-8860-5C8E0138E4B1}" type="presOf" srcId="{0A3C732D-3A43-4A4D-B9D4-570DBEEDB4D6}" destId="{3CFC0D75-9669-42AA-9B4B-20BB3A5DCD32}" srcOrd="0" destOrd="0" presId="urn:microsoft.com/office/officeart/2005/8/layout/hList1"/>
    <dgm:cxn modelId="{A7C54194-8CE0-4B56-BCFF-54A47C7F0677}" srcId="{0571F416-2379-4C2A-8E50-1F1BF07581D9}" destId="{1B82FB2F-1498-4CA3-895B-6C50C9AFD76F}" srcOrd="4" destOrd="0" parTransId="{2E0F6BC5-13C9-40CA-9417-BF150B5420BF}" sibTransId="{E126A9D7-F323-49C2-8374-4A514CAE538C}"/>
    <dgm:cxn modelId="{F026C7A3-A664-45E1-B88E-290476314E9E}" srcId="{02936F6B-1194-4BC5-B2A1-093C50A169F6}" destId="{F60ADA0A-840D-40B2-A939-FB82AC0F796A}" srcOrd="2" destOrd="0" parTransId="{180CB606-D69E-43C3-8FAC-10E7587DFE3B}" sibTransId="{15F7BB3D-03BE-46C1-9C10-C2F7FE794370}"/>
    <dgm:cxn modelId="{278BFDB4-1083-41E1-B543-7D8384A93D7E}" type="presOf" srcId="{DAEA1E5A-2ED4-4AB1-A6BA-136BF3181DD2}" destId="{2E697797-3418-448C-BC2D-33A3E5FE6259}" srcOrd="0" destOrd="0" presId="urn:microsoft.com/office/officeart/2005/8/layout/hList1"/>
    <dgm:cxn modelId="{456A36BA-D0B9-4F07-AB6B-9B6670AAE8EC}" type="presOf" srcId="{2A601D7B-8BDA-4C74-8AD1-20B16921F62F}" destId="{2E697797-3418-448C-BC2D-33A3E5FE6259}" srcOrd="0" destOrd="2" presId="urn:microsoft.com/office/officeart/2005/8/layout/hList1"/>
    <dgm:cxn modelId="{DF6B7ABC-44F1-40B6-8427-FE37687685EF}" type="presOf" srcId="{2AC2D838-F37C-42B1-95D1-54EDB7EB927E}" destId="{3349A280-4C95-4A73-8BCF-4E104D7305A6}" srcOrd="0" destOrd="1" presId="urn:microsoft.com/office/officeart/2005/8/layout/hList1"/>
    <dgm:cxn modelId="{AFF485BC-E8BA-4694-997F-DB74B6C4AFA0}" srcId="{02936F6B-1194-4BC5-B2A1-093C50A169F6}" destId="{2AC2D838-F37C-42B1-95D1-54EDB7EB927E}" srcOrd="1" destOrd="0" parTransId="{424351F8-85D7-42BC-9979-471603C4E461}" sibTransId="{2AD35A1A-6D57-4A21-870B-D1F57EFB2ABD}"/>
    <dgm:cxn modelId="{573217C0-549D-4420-A0FF-E72811D6FDE2}" srcId="{A6038E85-D7A2-4128-8586-94196E6F4703}" destId="{0571F416-2379-4C2A-8E50-1F1BF07581D9}" srcOrd="1" destOrd="0" parTransId="{AB3AD00C-FAB1-40BA-BDC4-114A64AE5DCF}" sibTransId="{A8A7DADB-125E-4D29-AA79-BC7BD46F856A}"/>
    <dgm:cxn modelId="{0BF2CDC3-BDCE-41FA-9DEC-7D89959BD459}" srcId="{298605E9-E366-44C3-BFFB-0EDCFC3D5B0C}" destId="{2A601D7B-8BDA-4C74-8AD1-20B16921F62F}" srcOrd="2" destOrd="0" parTransId="{4A32B759-4C5D-4EA6-B8BA-B1C0FBF5D359}" sibTransId="{01DDD3A9-80CA-47CD-8519-C6CBB936AACE}"/>
    <dgm:cxn modelId="{6A424CC4-B0E4-44CD-8377-3055EBFD7CEC}" srcId="{02936F6B-1194-4BC5-B2A1-093C50A169F6}" destId="{38A0292E-3D33-4B84-AD8F-20E74F85371F}" srcOrd="0" destOrd="0" parTransId="{CD813B7D-280C-4A50-9524-F45D7005EAD4}" sibTransId="{65682E03-0A17-4119-A1D6-42AFF3D71C85}"/>
    <dgm:cxn modelId="{97CF08CA-DC23-4509-8E1F-C62DAC7B066E}" type="presOf" srcId="{5BF6E92A-3F8B-4035-AEEC-C25559E9B6D9}" destId="{20810971-1D6B-4F90-A567-733D07EE3845}" srcOrd="0" destOrd="3" presId="urn:microsoft.com/office/officeart/2005/8/layout/hList1"/>
    <dgm:cxn modelId="{DDB6BDCC-8D5E-4922-9666-5A67BE5781F3}" srcId="{8C409A34-8ADA-408A-A8C5-5960652C99E8}" destId="{2390AAD9-2645-4D94-B3B8-83CDFEB9A6A4}" srcOrd="2" destOrd="0" parTransId="{BCE8F0AB-1D75-4E1C-B44B-53A2CDB2080B}" sibTransId="{B0CA9B90-C3DA-4D26-A05D-E6B07F54FDD5}"/>
    <dgm:cxn modelId="{4D964BD3-E818-4F64-9EF5-1BD27D53D3E3}" type="presOf" srcId="{2390AAD9-2645-4D94-B3B8-83CDFEB9A6A4}" destId="{20810971-1D6B-4F90-A567-733D07EE3845}" srcOrd="0" destOrd="2" presId="urn:microsoft.com/office/officeart/2005/8/layout/hList1"/>
    <dgm:cxn modelId="{202E3DD6-7D22-4F33-B6A9-CB09626747E4}" srcId="{A6038E85-D7A2-4128-8586-94196E6F4703}" destId="{4A25D7B6-33D9-4E70-96C7-AD839713356D}" srcOrd="2" destOrd="0" parTransId="{97CEF98E-CA80-462E-A2B1-8A6A8C23F484}" sibTransId="{4428B0FB-B0F0-4B52-B880-5FE424B9D901}"/>
    <dgm:cxn modelId="{C210EED9-8664-4C53-88DA-461940F7C9E4}" type="presOf" srcId="{4E1F04E9-1E32-4B6E-BB5D-6CAA154F7514}" destId="{20810971-1D6B-4F90-A567-733D07EE3845}" srcOrd="0" destOrd="0" presId="urn:microsoft.com/office/officeart/2005/8/layout/hList1"/>
    <dgm:cxn modelId="{A6C593DC-B994-458D-8DE1-3B648D6E852B}" type="presOf" srcId="{7D85E5A1-33D1-4794-B759-306B0FEA8291}" destId="{AF59A6C9-6597-48C1-B19C-CEAD9EBB8BA5}" srcOrd="0" destOrd="2" presId="urn:microsoft.com/office/officeart/2005/8/layout/hList1"/>
    <dgm:cxn modelId="{EF61F8DF-C0B9-43B9-B283-6CCB9EAC9EC1}" type="presOf" srcId="{3394DD9F-EBD7-4B8C-9F99-EA2ECEEFA38D}" destId="{3CFC0D75-9669-42AA-9B4B-20BB3A5DCD32}" srcOrd="0" destOrd="4" presId="urn:microsoft.com/office/officeart/2005/8/layout/hList1"/>
    <dgm:cxn modelId="{C4027BE2-B48D-41C0-953B-FBF7C1129C8B}" type="presOf" srcId="{A6038E85-D7A2-4128-8586-94196E6F4703}" destId="{9AD80620-2722-48A7-A763-C88BB075B52D}" srcOrd="0" destOrd="0" presId="urn:microsoft.com/office/officeart/2005/8/layout/hList1"/>
    <dgm:cxn modelId="{4272D3E2-3858-4C10-A862-B0512B49D22E}" srcId="{298605E9-E366-44C3-BFFB-0EDCFC3D5B0C}" destId="{A6B6B325-69BA-4D5A-9CC4-D1C951BCC9F2}" srcOrd="3" destOrd="0" parTransId="{4060E345-CE2D-4A45-A554-58DC653AF53B}" sibTransId="{94B5CC3D-E7F8-4DDD-B9D5-F78BAC8C5097}"/>
    <dgm:cxn modelId="{69F9FDE3-67F7-4EFD-89AA-F093DE5A70B6}" type="presOf" srcId="{A6B6B325-69BA-4D5A-9CC4-D1C951BCC9F2}" destId="{2E697797-3418-448C-BC2D-33A3E5FE6259}" srcOrd="0" destOrd="3" presId="urn:microsoft.com/office/officeart/2005/8/layout/hList1"/>
    <dgm:cxn modelId="{863465E6-4705-470D-9BC7-05FA1587B1CF}" type="presOf" srcId="{EBD0082C-2D10-4A70-A7A6-F800A1148782}" destId="{20810971-1D6B-4F90-A567-733D07EE3845}" srcOrd="0" destOrd="1" presId="urn:microsoft.com/office/officeart/2005/8/layout/hList1"/>
    <dgm:cxn modelId="{68EAD6F2-F986-432F-B6BD-E79511728B86}" srcId="{4A25D7B6-33D9-4E70-96C7-AD839713356D}" destId="{0A3C732D-3A43-4A4D-B9D4-570DBEEDB4D6}" srcOrd="0" destOrd="0" parTransId="{743DE91D-7E31-48BE-84E2-618D20554A6E}" sibTransId="{D749ADB0-5BE0-4EF9-8A8B-A8E153F55208}"/>
    <dgm:cxn modelId="{94ACC2FE-A89A-4F23-A037-E04689B83972}" srcId="{4A25D7B6-33D9-4E70-96C7-AD839713356D}" destId="{CF9C7466-B162-4FAD-A6EA-04AB997E679C}" srcOrd="1" destOrd="0" parTransId="{179AC403-A73A-42C9-B666-088D9BD6D77F}" sibTransId="{3B944255-4997-45FB-B331-89C0ABB90923}"/>
    <dgm:cxn modelId="{3B4C047E-4C94-4C8D-BC1C-AABE7C217A50}" type="presParOf" srcId="{9AD80620-2722-48A7-A763-C88BB075B52D}" destId="{6EF99E3B-7C68-4A86-9210-44D40596A672}" srcOrd="0" destOrd="0" presId="urn:microsoft.com/office/officeart/2005/8/layout/hList1"/>
    <dgm:cxn modelId="{DE645F10-1C89-4490-A7B8-C19859BCA7CB}" type="presParOf" srcId="{6EF99E3B-7C68-4A86-9210-44D40596A672}" destId="{1453787F-5E00-47F2-814A-7183021D987F}" srcOrd="0" destOrd="0" presId="urn:microsoft.com/office/officeart/2005/8/layout/hList1"/>
    <dgm:cxn modelId="{3AE58980-8B0C-4EF6-842A-43AB3D5619EB}" type="presParOf" srcId="{6EF99E3B-7C68-4A86-9210-44D40596A672}" destId="{3349A280-4C95-4A73-8BCF-4E104D7305A6}" srcOrd="1" destOrd="0" presId="urn:microsoft.com/office/officeart/2005/8/layout/hList1"/>
    <dgm:cxn modelId="{D72CED78-2D37-49E4-B014-120E54EF8A7B}" type="presParOf" srcId="{9AD80620-2722-48A7-A763-C88BB075B52D}" destId="{976B5369-B5D4-4EF0-AA96-2B144E93B4D2}" srcOrd="1" destOrd="0" presId="urn:microsoft.com/office/officeart/2005/8/layout/hList1"/>
    <dgm:cxn modelId="{66CD3A1C-14A9-403D-BC7F-9A210A1703E2}" type="presParOf" srcId="{9AD80620-2722-48A7-A763-C88BB075B52D}" destId="{AAABD844-8970-4AAA-93D3-5BDAF87DE029}" srcOrd="2" destOrd="0" presId="urn:microsoft.com/office/officeart/2005/8/layout/hList1"/>
    <dgm:cxn modelId="{F3C95BC8-20D9-42E9-A415-63A8B81E6F04}" type="presParOf" srcId="{AAABD844-8970-4AAA-93D3-5BDAF87DE029}" destId="{66FBA6E0-D8A5-4F48-8906-D4A759A0C08B}" srcOrd="0" destOrd="0" presId="urn:microsoft.com/office/officeart/2005/8/layout/hList1"/>
    <dgm:cxn modelId="{1F894D2E-BD16-4BEB-8ECC-C4A7CCC8F471}" type="presParOf" srcId="{AAABD844-8970-4AAA-93D3-5BDAF87DE029}" destId="{AF59A6C9-6597-48C1-B19C-CEAD9EBB8BA5}" srcOrd="1" destOrd="0" presId="urn:microsoft.com/office/officeart/2005/8/layout/hList1"/>
    <dgm:cxn modelId="{F0C51C20-B7BE-4305-938F-C590D9D9CF22}" type="presParOf" srcId="{9AD80620-2722-48A7-A763-C88BB075B52D}" destId="{D9C3B52B-DEA1-46F1-A7D9-D720A3812435}" srcOrd="3" destOrd="0" presId="urn:microsoft.com/office/officeart/2005/8/layout/hList1"/>
    <dgm:cxn modelId="{E1867C9B-5D4F-498D-A943-85223085F326}" type="presParOf" srcId="{9AD80620-2722-48A7-A763-C88BB075B52D}" destId="{A4EECAB7-A40E-473D-A103-08C1844E8620}" srcOrd="4" destOrd="0" presId="urn:microsoft.com/office/officeart/2005/8/layout/hList1"/>
    <dgm:cxn modelId="{B94125B4-F3DC-4DA3-B4F1-1EFD6908D35E}" type="presParOf" srcId="{A4EECAB7-A40E-473D-A103-08C1844E8620}" destId="{68D41EE2-9DB1-4EF2-BB5B-7ED2AF14781B}" srcOrd="0" destOrd="0" presId="urn:microsoft.com/office/officeart/2005/8/layout/hList1"/>
    <dgm:cxn modelId="{72D179EA-25B2-4E36-AA8F-5196D59BA796}" type="presParOf" srcId="{A4EECAB7-A40E-473D-A103-08C1844E8620}" destId="{3CFC0D75-9669-42AA-9B4B-20BB3A5DCD32}" srcOrd="1" destOrd="0" presId="urn:microsoft.com/office/officeart/2005/8/layout/hList1"/>
    <dgm:cxn modelId="{75428F03-6189-4DA8-90E3-3722655CF2D6}" type="presParOf" srcId="{9AD80620-2722-48A7-A763-C88BB075B52D}" destId="{9015C1A6-927F-455B-B7F3-8E77A055FE82}" srcOrd="5" destOrd="0" presId="urn:microsoft.com/office/officeart/2005/8/layout/hList1"/>
    <dgm:cxn modelId="{645B47AF-B0B9-437B-9119-11B094097FC3}" type="presParOf" srcId="{9AD80620-2722-48A7-A763-C88BB075B52D}" destId="{BC810BEC-F11E-44CB-B1D9-C62C05C52400}" srcOrd="6" destOrd="0" presId="urn:microsoft.com/office/officeart/2005/8/layout/hList1"/>
    <dgm:cxn modelId="{CDBC8CD3-E04B-448F-B24B-58D67ECACBCB}" type="presParOf" srcId="{BC810BEC-F11E-44CB-B1D9-C62C05C52400}" destId="{781784E8-9249-4ED7-BE40-CFC8C0F8F2BD}" srcOrd="0" destOrd="0" presId="urn:microsoft.com/office/officeart/2005/8/layout/hList1"/>
    <dgm:cxn modelId="{EA9AE10A-FFF7-41AE-BCD3-38F151DE0E3C}" type="presParOf" srcId="{BC810BEC-F11E-44CB-B1D9-C62C05C52400}" destId="{2E697797-3418-448C-BC2D-33A3E5FE6259}" srcOrd="1" destOrd="0" presId="urn:microsoft.com/office/officeart/2005/8/layout/hList1"/>
    <dgm:cxn modelId="{973B2CD3-A099-4D66-B8F5-9849796D943A}" type="presParOf" srcId="{9AD80620-2722-48A7-A763-C88BB075B52D}" destId="{64D9EA61-C5EE-4448-83AD-D808F1703D23}" srcOrd="7" destOrd="0" presId="urn:microsoft.com/office/officeart/2005/8/layout/hList1"/>
    <dgm:cxn modelId="{CC4B4B1D-B089-42E8-B1E0-403F045D2277}" type="presParOf" srcId="{9AD80620-2722-48A7-A763-C88BB075B52D}" destId="{8A853345-F57C-42A7-BE56-E82EA5539D74}" srcOrd="8" destOrd="0" presId="urn:microsoft.com/office/officeart/2005/8/layout/hList1"/>
    <dgm:cxn modelId="{F4E30644-A385-480C-96FA-1981662ABA80}" type="presParOf" srcId="{8A853345-F57C-42A7-BE56-E82EA5539D74}" destId="{81347D37-1AB6-4453-9C4E-9E2AD8F90653}" srcOrd="0" destOrd="0" presId="urn:microsoft.com/office/officeart/2005/8/layout/hList1"/>
    <dgm:cxn modelId="{E11BFBF4-4E49-4AD3-BA73-0BFEB00A5683}" type="presParOf" srcId="{8A853345-F57C-42A7-BE56-E82EA5539D74}" destId="{20810971-1D6B-4F90-A567-733D07EE38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FBD07-2A7A-4081-BB72-86B149121A3B}"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71B1EF86-8619-4D2F-9304-9E5970F3CA5A}">
      <dgm:prSet/>
      <dgm:spPr>
        <a:solidFill>
          <a:schemeClr val="accent5">
            <a:lumMod val="75000"/>
          </a:schemeClr>
        </a:solidFill>
      </dgm:spPr>
      <dgm:t>
        <a:bodyPr/>
        <a:lstStyle/>
        <a:p>
          <a:r>
            <a:rPr lang="en-US"/>
            <a:t>Each subcommittee lead will lay out subcommittee recommendations to be incorporated into Steering Committee Recommendation Package</a:t>
          </a:r>
        </a:p>
      </dgm:t>
    </dgm:pt>
    <dgm:pt modelId="{63F1D63B-D6AC-498D-A4A6-6492E4111DEA}" type="parTrans" cxnId="{359BA303-BBA5-40F5-9F37-6DD92B08AABF}">
      <dgm:prSet/>
      <dgm:spPr/>
      <dgm:t>
        <a:bodyPr/>
        <a:lstStyle/>
        <a:p>
          <a:endParaRPr lang="en-US"/>
        </a:p>
      </dgm:t>
    </dgm:pt>
    <dgm:pt modelId="{595437BA-228B-4B58-B9EB-5F77BF5C5E13}" type="sibTrans" cxnId="{359BA303-BBA5-40F5-9F37-6DD92B08AABF}">
      <dgm:prSet/>
      <dgm:spPr/>
      <dgm:t>
        <a:bodyPr/>
        <a:lstStyle/>
        <a:p>
          <a:endParaRPr lang="en-US"/>
        </a:p>
      </dgm:t>
    </dgm:pt>
    <dgm:pt modelId="{B02B6306-3437-4404-BE17-35EDB1ADAC13}">
      <dgm:prSet/>
      <dgm:spPr>
        <a:solidFill>
          <a:schemeClr val="accent4"/>
        </a:solidFill>
      </dgm:spPr>
      <dgm:t>
        <a:bodyPr/>
        <a:lstStyle/>
        <a:p>
          <a:r>
            <a:rPr lang="en-US"/>
            <a:t>Consider the following as applicable:</a:t>
          </a:r>
        </a:p>
      </dgm:t>
    </dgm:pt>
    <dgm:pt modelId="{EE7F438C-44B2-43A4-9BFB-CA97A0C51E44}" type="parTrans" cxnId="{B717D86D-D176-4D25-B169-F2B99D4FD9E9}">
      <dgm:prSet/>
      <dgm:spPr/>
      <dgm:t>
        <a:bodyPr/>
        <a:lstStyle/>
        <a:p>
          <a:endParaRPr lang="en-US"/>
        </a:p>
      </dgm:t>
    </dgm:pt>
    <dgm:pt modelId="{18772721-3BA0-440B-B32B-A9C4CF9524BE}" type="sibTrans" cxnId="{B717D86D-D176-4D25-B169-F2B99D4FD9E9}">
      <dgm:prSet/>
      <dgm:spPr/>
      <dgm:t>
        <a:bodyPr/>
        <a:lstStyle/>
        <a:p>
          <a:endParaRPr lang="en-US"/>
        </a:p>
      </dgm:t>
    </dgm:pt>
    <dgm:pt modelId="{C053E2B5-011C-4812-98B3-C853022141BD}">
      <dgm:prSet/>
      <dgm:spPr>
        <a:solidFill>
          <a:schemeClr val="accent4">
            <a:lumMod val="20000"/>
            <a:lumOff val="80000"/>
            <a:alpha val="90000"/>
          </a:schemeClr>
        </a:solidFill>
      </dgm:spPr>
      <dgm:t>
        <a:bodyPr/>
        <a:lstStyle/>
        <a:p>
          <a:r>
            <a:rPr lang="en-US"/>
            <a:t>Gaps and overlap in recommendations</a:t>
          </a:r>
        </a:p>
      </dgm:t>
    </dgm:pt>
    <dgm:pt modelId="{F6253925-5B2D-4881-ABF5-A0DB717026BD}" type="parTrans" cxnId="{7F403260-CCF1-40EA-96CE-F23F0CD97EB4}">
      <dgm:prSet/>
      <dgm:spPr/>
      <dgm:t>
        <a:bodyPr/>
        <a:lstStyle/>
        <a:p>
          <a:endParaRPr lang="en-US"/>
        </a:p>
      </dgm:t>
    </dgm:pt>
    <dgm:pt modelId="{C8FE5EFE-9FFD-4CE7-86B3-7F17F3648EC6}" type="sibTrans" cxnId="{7F403260-CCF1-40EA-96CE-F23F0CD97EB4}">
      <dgm:prSet/>
      <dgm:spPr/>
      <dgm:t>
        <a:bodyPr/>
        <a:lstStyle/>
        <a:p>
          <a:endParaRPr lang="en-US"/>
        </a:p>
      </dgm:t>
    </dgm:pt>
    <dgm:pt modelId="{C6AA1006-CCD8-4054-8226-53E2383FDFD6}">
      <dgm:prSet/>
      <dgm:spPr>
        <a:solidFill>
          <a:schemeClr val="accent4">
            <a:lumMod val="40000"/>
            <a:lumOff val="60000"/>
            <a:alpha val="90000"/>
          </a:schemeClr>
        </a:solidFill>
      </dgm:spPr>
      <dgm:t>
        <a:bodyPr/>
        <a:lstStyle/>
        <a:p>
          <a:r>
            <a:rPr lang="en-US"/>
            <a:t>Conflicting recommendations</a:t>
          </a:r>
        </a:p>
      </dgm:t>
    </dgm:pt>
    <dgm:pt modelId="{64498DA1-D929-4BC0-915E-E487F55A2AC3}" type="parTrans" cxnId="{D90138DF-8184-4E87-8E32-A3ED660234FB}">
      <dgm:prSet/>
      <dgm:spPr/>
      <dgm:t>
        <a:bodyPr/>
        <a:lstStyle/>
        <a:p>
          <a:endParaRPr lang="en-US"/>
        </a:p>
      </dgm:t>
    </dgm:pt>
    <dgm:pt modelId="{969F6077-9A26-4130-85AE-CDBD28D49678}" type="sibTrans" cxnId="{D90138DF-8184-4E87-8E32-A3ED660234FB}">
      <dgm:prSet/>
      <dgm:spPr/>
      <dgm:t>
        <a:bodyPr/>
        <a:lstStyle/>
        <a:p>
          <a:endParaRPr lang="en-US"/>
        </a:p>
      </dgm:t>
    </dgm:pt>
    <dgm:pt modelId="{0D2A6112-3CF9-4CF1-91D1-6B73C2777150}">
      <dgm:prSet/>
      <dgm:spPr>
        <a:solidFill>
          <a:schemeClr val="accent4">
            <a:lumMod val="20000"/>
            <a:lumOff val="80000"/>
            <a:alpha val="90000"/>
          </a:schemeClr>
        </a:solidFill>
      </dgm:spPr>
      <dgm:t>
        <a:bodyPr/>
        <a:lstStyle/>
        <a:p>
          <a:r>
            <a:rPr lang="en-US"/>
            <a:t>Complementary recommendations</a:t>
          </a:r>
        </a:p>
      </dgm:t>
    </dgm:pt>
    <dgm:pt modelId="{C98D0EAC-20A1-4890-AEA2-C6AA675C518A}" type="parTrans" cxnId="{A0503A4E-8A39-49D0-B2E6-21F445213848}">
      <dgm:prSet/>
      <dgm:spPr/>
      <dgm:t>
        <a:bodyPr/>
        <a:lstStyle/>
        <a:p>
          <a:endParaRPr lang="en-US"/>
        </a:p>
      </dgm:t>
    </dgm:pt>
    <dgm:pt modelId="{FFF2146B-B494-490E-9D07-29BCDE68C132}" type="sibTrans" cxnId="{A0503A4E-8A39-49D0-B2E6-21F445213848}">
      <dgm:prSet/>
      <dgm:spPr/>
      <dgm:t>
        <a:bodyPr/>
        <a:lstStyle/>
        <a:p>
          <a:endParaRPr lang="en-US"/>
        </a:p>
      </dgm:t>
    </dgm:pt>
    <dgm:pt modelId="{288F0BB5-5A1B-47DD-9071-3CEC5C2207BD}">
      <dgm:prSet/>
      <dgm:spPr>
        <a:solidFill>
          <a:schemeClr val="accent3"/>
        </a:solidFill>
      </dgm:spPr>
      <dgm:t>
        <a:bodyPr/>
        <a:lstStyle/>
        <a:p>
          <a:r>
            <a:rPr lang="en-US"/>
            <a:t>Discussion to follow</a:t>
          </a:r>
        </a:p>
      </dgm:t>
    </dgm:pt>
    <dgm:pt modelId="{A9041DAA-B757-4053-AD33-5945D0DF45CB}" type="parTrans" cxnId="{4C80BC1F-D2D2-49C6-AF14-377C8DF045D0}">
      <dgm:prSet/>
      <dgm:spPr/>
      <dgm:t>
        <a:bodyPr/>
        <a:lstStyle/>
        <a:p>
          <a:endParaRPr lang="en-US"/>
        </a:p>
      </dgm:t>
    </dgm:pt>
    <dgm:pt modelId="{7EF1DA56-55B7-44BD-B393-A397D9D9187A}" type="sibTrans" cxnId="{4C80BC1F-D2D2-49C6-AF14-377C8DF045D0}">
      <dgm:prSet/>
      <dgm:spPr/>
      <dgm:t>
        <a:bodyPr/>
        <a:lstStyle/>
        <a:p>
          <a:endParaRPr lang="en-US"/>
        </a:p>
      </dgm:t>
    </dgm:pt>
    <dgm:pt modelId="{DFAD9AB9-AEBD-4056-92BA-0489CA0F7521}">
      <dgm:prSet/>
      <dgm:spPr>
        <a:solidFill>
          <a:schemeClr val="accent2">
            <a:lumMod val="75000"/>
          </a:schemeClr>
        </a:solidFill>
      </dgm:spPr>
      <dgm:t>
        <a:bodyPr/>
        <a:lstStyle/>
        <a:p>
          <a:r>
            <a:rPr lang="en-US"/>
            <a:t>Today’s Subcommittee Recommendations:</a:t>
          </a:r>
        </a:p>
      </dgm:t>
    </dgm:pt>
    <dgm:pt modelId="{E3B2162F-95B3-43AF-9836-A4405184291C}" type="parTrans" cxnId="{01F91AB2-9B2F-421E-948D-948D070D05E8}">
      <dgm:prSet/>
      <dgm:spPr/>
      <dgm:t>
        <a:bodyPr/>
        <a:lstStyle/>
        <a:p>
          <a:endParaRPr lang="en-US"/>
        </a:p>
      </dgm:t>
    </dgm:pt>
    <dgm:pt modelId="{348142A4-54F7-494F-B4A2-202BB7A401FB}" type="sibTrans" cxnId="{01F91AB2-9B2F-421E-948D-948D070D05E8}">
      <dgm:prSet/>
      <dgm:spPr/>
      <dgm:t>
        <a:bodyPr/>
        <a:lstStyle/>
        <a:p>
          <a:endParaRPr lang="en-US"/>
        </a:p>
      </dgm:t>
    </dgm:pt>
    <dgm:pt modelId="{7EA477F6-41D7-4015-B2DD-D1083F97CA59}">
      <dgm:prSet/>
      <dgm:spPr>
        <a:solidFill>
          <a:schemeClr val="accent2">
            <a:lumMod val="20000"/>
            <a:lumOff val="80000"/>
            <a:alpha val="90000"/>
          </a:schemeClr>
        </a:solidFill>
      </dgm:spPr>
      <dgm:t>
        <a:bodyPr/>
        <a:lstStyle/>
        <a:p>
          <a:pPr rtl="0"/>
          <a:r>
            <a:rPr lang="en-US">
              <a:latin typeface="Work Sans"/>
            </a:rPr>
            <a:t>Aging in Place</a:t>
          </a:r>
          <a:endParaRPr lang="en-US"/>
        </a:p>
      </dgm:t>
    </dgm:pt>
    <dgm:pt modelId="{2C5A3278-493D-4A5D-9A02-E4A94B9D21E0}" type="parTrans" cxnId="{114C9C16-3988-4703-9AB7-0252F4E2FCB1}">
      <dgm:prSet/>
      <dgm:spPr/>
      <dgm:t>
        <a:bodyPr/>
        <a:lstStyle/>
        <a:p>
          <a:endParaRPr lang="en-US"/>
        </a:p>
      </dgm:t>
    </dgm:pt>
    <dgm:pt modelId="{27B84B54-D5EA-450C-82E5-54880DC1487A}" type="sibTrans" cxnId="{114C9C16-3988-4703-9AB7-0252F4E2FCB1}">
      <dgm:prSet/>
      <dgm:spPr/>
      <dgm:t>
        <a:bodyPr/>
        <a:lstStyle/>
        <a:p>
          <a:endParaRPr lang="en-US"/>
        </a:p>
      </dgm:t>
    </dgm:pt>
    <dgm:pt modelId="{1A7E2A61-AACC-4D7F-BDBC-27F887C063E2}">
      <dgm:prSet/>
      <dgm:spPr>
        <a:solidFill>
          <a:schemeClr val="accent2">
            <a:lumMod val="20000"/>
            <a:lumOff val="80000"/>
            <a:alpha val="90000"/>
          </a:schemeClr>
        </a:solidFill>
      </dgm:spPr>
      <dgm:t>
        <a:bodyPr/>
        <a:lstStyle/>
        <a:p>
          <a:pPr rtl="0"/>
          <a:r>
            <a:rPr lang="en-US">
              <a:latin typeface="Work Sans"/>
            </a:rPr>
            <a:t>Aging with Economic Security</a:t>
          </a:r>
          <a:endParaRPr lang="en-US"/>
        </a:p>
      </dgm:t>
    </dgm:pt>
    <dgm:pt modelId="{90F1B396-4D22-4476-9248-D7E9724532E1}" type="parTrans" cxnId="{3ECE1EAE-B81F-4639-B627-D4D2D892302D}">
      <dgm:prSet/>
      <dgm:spPr/>
      <dgm:t>
        <a:bodyPr/>
        <a:lstStyle/>
        <a:p>
          <a:endParaRPr lang="en-US"/>
        </a:p>
      </dgm:t>
    </dgm:pt>
    <dgm:pt modelId="{3A66421E-69BE-4345-9B6E-030ECAF11D8A}" type="sibTrans" cxnId="{3ECE1EAE-B81F-4639-B627-D4D2D892302D}">
      <dgm:prSet/>
      <dgm:spPr/>
      <dgm:t>
        <a:bodyPr/>
        <a:lstStyle/>
        <a:p>
          <a:endParaRPr lang="en-US"/>
        </a:p>
      </dgm:t>
    </dgm:pt>
    <dgm:pt modelId="{F860754E-86CE-4BFF-A308-FDF473FA452C}" type="pres">
      <dgm:prSet presAssocID="{8C4FBD07-2A7A-4081-BB72-86B149121A3B}" presName="Name0" presStyleCnt="0">
        <dgm:presLayoutVars>
          <dgm:dir/>
          <dgm:animLvl val="lvl"/>
          <dgm:resizeHandles val="exact"/>
        </dgm:presLayoutVars>
      </dgm:prSet>
      <dgm:spPr/>
    </dgm:pt>
    <dgm:pt modelId="{C7634916-417D-42CF-B789-18AEF68C474E}" type="pres">
      <dgm:prSet presAssocID="{DFAD9AB9-AEBD-4056-92BA-0489CA0F7521}" presName="boxAndChildren" presStyleCnt="0"/>
      <dgm:spPr/>
    </dgm:pt>
    <dgm:pt modelId="{8BF94F13-25CC-416A-AF32-32D7BFB34A5E}" type="pres">
      <dgm:prSet presAssocID="{DFAD9AB9-AEBD-4056-92BA-0489CA0F7521}" presName="parentTextBox" presStyleLbl="node1" presStyleIdx="0" presStyleCnt="4"/>
      <dgm:spPr/>
    </dgm:pt>
    <dgm:pt modelId="{321DC971-51F2-46BD-B1C7-07A45E264C12}" type="pres">
      <dgm:prSet presAssocID="{DFAD9AB9-AEBD-4056-92BA-0489CA0F7521}" presName="entireBox" presStyleLbl="node1" presStyleIdx="0" presStyleCnt="4"/>
      <dgm:spPr/>
    </dgm:pt>
    <dgm:pt modelId="{4D277EC8-AAD9-431D-A6D6-B58EB3FA7659}" type="pres">
      <dgm:prSet presAssocID="{DFAD9AB9-AEBD-4056-92BA-0489CA0F7521}" presName="descendantBox" presStyleCnt="0"/>
      <dgm:spPr/>
    </dgm:pt>
    <dgm:pt modelId="{48F9805F-436C-42A7-BBD4-39CF92E5DF19}" type="pres">
      <dgm:prSet presAssocID="{7EA477F6-41D7-4015-B2DD-D1083F97CA59}" presName="childTextBox" presStyleLbl="fgAccFollowNode1" presStyleIdx="0" presStyleCnt="5">
        <dgm:presLayoutVars>
          <dgm:bulletEnabled val="1"/>
        </dgm:presLayoutVars>
      </dgm:prSet>
      <dgm:spPr/>
    </dgm:pt>
    <dgm:pt modelId="{F2D48830-81EC-430C-85BB-5F01875DB892}" type="pres">
      <dgm:prSet presAssocID="{1A7E2A61-AACC-4D7F-BDBC-27F887C063E2}" presName="childTextBox" presStyleLbl="fgAccFollowNode1" presStyleIdx="1" presStyleCnt="5">
        <dgm:presLayoutVars>
          <dgm:bulletEnabled val="1"/>
        </dgm:presLayoutVars>
      </dgm:prSet>
      <dgm:spPr/>
    </dgm:pt>
    <dgm:pt modelId="{19381F86-EB42-4D93-9C15-809BAF925917}" type="pres">
      <dgm:prSet presAssocID="{7EF1DA56-55B7-44BD-B393-A397D9D9187A}" presName="sp" presStyleCnt="0"/>
      <dgm:spPr/>
    </dgm:pt>
    <dgm:pt modelId="{E3769F26-CAA1-48B9-A14E-D0E36CA0FECF}" type="pres">
      <dgm:prSet presAssocID="{288F0BB5-5A1B-47DD-9071-3CEC5C2207BD}" presName="arrowAndChildren" presStyleCnt="0"/>
      <dgm:spPr/>
    </dgm:pt>
    <dgm:pt modelId="{4A3527A5-228A-4E63-AA87-C1779B926B34}" type="pres">
      <dgm:prSet presAssocID="{288F0BB5-5A1B-47DD-9071-3CEC5C2207BD}" presName="parentTextArrow" presStyleLbl="node1" presStyleIdx="1" presStyleCnt="4"/>
      <dgm:spPr/>
    </dgm:pt>
    <dgm:pt modelId="{8E5D0EB5-2279-4BA7-8B0B-BD922B20AC73}" type="pres">
      <dgm:prSet presAssocID="{18772721-3BA0-440B-B32B-A9C4CF9524BE}" presName="sp" presStyleCnt="0"/>
      <dgm:spPr/>
    </dgm:pt>
    <dgm:pt modelId="{6FEEFC8A-0266-491A-8823-884E12B89B66}" type="pres">
      <dgm:prSet presAssocID="{B02B6306-3437-4404-BE17-35EDB1ADAC13}" presName="arrowAndChildren" presStyleCnt="0"/>
      <dgm:spPr/>
    </dgm:pt>
    <dgm:pt modelId="{BE0A1B2C-A1DA-4142-8CEF-B70979D460A8}" type="pres">
      <dgm:prSet presAssocID="{B02B6306-3437-4404-BE17-35EDB1ADAC13}" presName="parentTextArrow" presStyleLbl="node1" presStyleIdx="1" presStyleCnt="4"/>
      <dgm:spPr/>
    </dgm:pt>
    <dgm:pt modelId="{B7482060-9429-493A-AB52-80FD8E966109}" type="pres">
      <dgm:prSet presAssocID="{B02B6306-3437-4404-BE17-35EDB1ADAC13}" presName="arrow" presStyleLbl="node1" presStyleIdx="2" presStyleCnt="4"/>
      <dgm:spPr/>
    </dgm:pt>
    <dgm:pt modelId="{15B38F7C-EA38-43BB-8515-365F437E56B8}" type="pres">
      <dgm:prSet presAssocID="{B02B6306-3437-4404-BE17-35EDB1ADAC13}" presName="descendantArrow" presStyleCnt="0"/>
      <dgm:spPr/>
    </dgm:pt>
    <dgm:pt modelId="{9E238D70-1240-41F8-BAD3-1A1485181E4A}" type="pres">
      <dgm:prSet presAssocID="{C053E2B5-011C-4812-98B3-C853022141BD}" presName="childTextArrow" presStyleLbl="fgAccFollowNode1" presStyleIdx="2" presStyleCnt="5">
        <dgm:presLayoutVars>
          <dgm:bulletEnabled val="1"/>
        </dgm:presLayoutVars>
      </dgm:prSet>
      <dgm:spPr/>
    </dgm:pt>
    <dgm:pt modelId="{88A4F80B-6E8C-4EEF-9EFD-E86078A125AE}" type="pres">
      <dgm:prSet presAssocID="{C6AA1006-CCD8-4054-8226-53E2383FDFD6}" presName="childTextArrow" presStyleLbl="fgAccFollowNode1" presStyleIdx="3" presStyleCnt="5">
        <dgm:presLayoutVars>
          <dgm:bulletEnabled val="1"/>
        </dgm:presLayoutVars>
      </dgm:prSet>
      <dgm:spPr/>
    </dgm:pt>
    <dgm:pt modelId="{E64E01D1-6312-483F-9538-02355219DEE6}" type="pres">
      <dgm:prSet presAssocID="{0D2A6112-3CF9-4CF1-91D1-6B73C2777150}" presName="childTextArrow" presStyleLbl="fgAccFollowNode1" presStyleIdx="4" presStyleCnt="5">
        <dgm:presLayoutVars>
          <dgm:bulletEnabled val="1"/>
        </dgm:presLayoutVars>
      </dgm:prSet>
      <dgm:spPr/>
    </dgm:pt>
    <dgm:pt modelId="{DBCC7AED-51D8-40EC-AE78-9863080BAB50}" type="pres">
      <dgm:prSet presAssocID="{595437BA-228B-4B58-B9EB-5F77BF5C5E13}" presName="sp" presStyleCnt="0"/>
      <dgm:spPr/>
    </dgm:pt>
    <dgm:pt modelId="{94A36E22-3B3A-45CA-BAB5-F6B2FDFC8F60}" type="pres">
      <dgm:prSet presAssocID="{71B1EF86-8619-4D2F-9304-9E5970F3CA5A}" presName="arrowAndChildren" presStyleCnt="0"/>
      <dgm:spPr/>
    </dgm:pt>
    <dgm:pt modelId="{EC0C26B9-D33E-46EA-8C39-3BF5D867E840}" type="pres">
      <dgm:prSet presAssocID="{71B1EF86-8619-4D2F-9304-9E5970F3CA5A}" presName="parentTextArrow" presStyleLbl="node1" presStyleIdx="3" presStyleCnt="4"/>
      <dgm:spPr/>
    </dgm:pt>
  </dgm:ptLst>
  <dgm:cxnLst>
    <dgm:cxn modelId="{359BA303-BBA5-40F5-9F37-6DD92B08AABF}" srcId="{8C4FBD07-2A7A-4081-BB72-86B149121A3B}" destId="{71B1EF86-8619-4D2F-9304-9E5970F3CA5A}" srcOrd="0" destOrd="0" parTransId="{63F1D63B-D6AC-498D-A4A6-6492E4111DEA}" sibTransId="{595437BA-228B-4B58-B9EB-5F77BF5C5E13}"/>
    <dgm:cxn modelId="{0B192610-5623-42AC-B34B-C6AB6CBDCAC1}" type="presOf" srcId="{71B1EF86-8619-4D2F-9304-9E5970F3CA5A}" destId="{EC0C26B9-D33E-46EA-8C39-3BF5D867E840}" srcOrd="0" destOrd="0" presId="urn:microsoft.com/office/officeart/2005/8/layout/process4"/>
    <dgm:cxn modelId="{114C9C16-3988-4703-9AB7-0252F4E2FCB1}" srcId="{DFAD9AB9-AEBD-4056-92BA-0489CA0F7521}" destId="{7EA477F6-41D7-4015-B2DD-D1083F97CA59}" srcOrd="0" destOrd="0" parTransId="{2C5A3278-493D-4A5D-9A02-E4A94B9D21E0}" sibTransId="{27B84B54-D5EA-450C-82E5-54880DC1487A}"/>
    <dgm:cxn modelId="{19EAD919-BB4B-48A8-A309-BA03EF6AB3BF}" type="presOf" srcId="{1A7E2A61-AACC-4D7F-BDBC-27F887C063E2}" destId="{F2D48830-81EC-430C-85BB-5F01875DB892}" srcOrd="0" destOrd="0" presId="urn:microsoft.com/office/officeart/2005/8/layout/process4"/>
    <dgm:cxn modelId="{4C80BC1F-D2D2-49C6-AF14-377C8DF045D0}" srcId="{8C4FBD07-2A7A-4081-BB72-86B149121A3B}" destId="{288F0BB5-5A1B-47DD-9071-3CEC5C2207BD}" srcOrd="2" destOrd="0" parTransId="{A9041DAA-B757-4053-AD33-5945D0DF45CB}" sibTransId="{7EF1DA56-55B7-44BD-B393-A397D9D9187A}"/>
    <dgm:cxn modelId="{7F403260-CCF1-40EA-96CE-F23F0CD97EB4}" srcId="{B02B6306-3437-4404-BE17-35EDB1ADAC13}" destId="{C053E2B5-011C-4812-98B3-C853022141BD}" srcOrd="0" destOrd="0" parTransId="{F6253925-5B2D-4881-ABF5-A0DB717026BD}" sibTransId="{C8FE5EFE-9FFD-4CE7-86B3-7F17F3648EC6}"/>
    <dgm:cxn modelId="{32E72E44-903C-46D7-B1FA-87834D3584EF}" type="presOf" srcId="{B02B6306-3437-4404-BE17-35EDB1ADAC13}" destId="{B7482060-9429-493A-AB52-80FD8E966109}" srcOrd="1" destOrd="0" presId="urn:microsoft.com/office/officeart/2005/8/layout/process4"/>
    <dgm:cxn modelId="{ECC07045-CF6C-4887-863B-381EBCEC522B}" type="presOf" srcId="{DFAD9AB9-AEBD-4056-92BA-0489CA0F7521}" destId="{8BF94F13-25CC-416A-AF32-32D7BFB34A5E}" srcOrd="0" destOrd="0" presId="urn:microsoft.com/office/officeart/2005/8/layout/process4"/>
    <dgm:cxn modelId="{1C0F9D4C-9F68-4B94-ACD6-8BF1FBB8D7D9}" type="presOf" srcId="{8C4FBD07-2A7A-4081-BB72-86B149121A3B}" destId="{F860754E-86CE-4BFF-A308-FDF473FA452C}" srcOrd="0" destOrd="0" presId="urn:microsoft.com/office/officeart/2005/8/layout/process4"/>
    <dgm:cxn modelId="{3EE8E06C-0DBF-4A34-BA33-A0F6A2F0CB8A}" type="presOf" srcId="{DFAD9AB9-AEBD-4056-92BA-0489CA0F7521}" destId="{321DC971-51F2-46BD-B1C7-07A45E264C12}" srcOrd="1" destOrd="0" presId="urn:microsoft.com/office/officeart/2005/8/layout/process4"/>
    <dgm:cxn modelId="{B717D86D-D176-4D25-B169-F2B99D4FD9E9}" srcId="{8C4FBD07-2A7A-4081-BB72-86B149121A3B}" destId="{B02B6306-3437-4404-BE17-35EDB1ADAC13}" srcOrd="1" destOrd="0" parTransId="{EE7F438C-44B2-43A4-9BFB-CA97A0C51E44}" sibTransId="{18772721-3BA0-440B-B32B-A9C4CF9524BE}"/>
    <dgm:cxn modelId="{A0503A4E-8A39-49D0-B2E6-21F445213848}" srcId="{B02B6306-3437-4404-BE17-35EDB1ADAC13}" destId="{0D2A6112-3CF9-4CF1-91D1-6B73C2777150}" srcOrd="2" destOrd="0" parTransId="{C98D0EAC-20A1-4890-AEA2-C6AA675C518A}" sibTransId="{FFF2146B-B494-490E-9D07-29BCDE68C132}"/>
    <dgm:cxn modelId="{A9F9864E-0A31-40A2-A7B7-9FC0957953CF}" type="presOf" srcId="{C053E2B5-011C-4812-98B3-C853022141BD}" destId="{9E238D70-1240-41F8-BAD3-1A1485181E4A}" srcOrd="0" destOrd="0" presId="urn:microsoft.com/office/officeart/2005/8/layout/process4"/>
    <dgm:cxn modelId="{805AFAA5-5A26-4A97-8A6D-0DDDBEF55C45}" type="presOf" srcId="{288F0BB5-5A1B-47DD-9071-3CEC5C2207BD}" destId="{4A3527A5-228A-4E63-AA87-C1779B926B34}" srcOrd="0" destOrd="0" presId="urn:microsoft.com/office/officeart/2005/8/layout/process4"/>
    <dgm:cxn modelId="{3ECE1EAE-B81F-4639-B627-D4D2D892302D}" srcId="{DFAD9AB9-AEBD-4056-92BA-0489CA0F7521}" destId="{1A7E2A61-AACC-4D7F-BDBC-27F887C063E2}" srcOrd="1" destOrd="0" parTransId="{90F1B396-4D22-4476-9248-D7E9724532E1}" sibTransId="{3A66421E-69BE-4345-9B6E-030ECAF11D8A}"/>
    <dgm:cxn modelId="{01F91AB2-9B2F-421E-948D-948D070D05E8}" srcId="{8C4FBD07-2A7A-4081-BB72-86B149121A3B}" destId="{DFAD9AB9-AEBD-4056-92BA-0489CA0F7521}" srcOrd="3" destOrd="0" parTransId="{E3B2162F-95B3-43AF-9836-A4405184291C}" sibTransId="{348142A4-54F7-494F-B4A2-202BB7A401FB}"/>
    <dgm:cxn modelId="{6266C5B3-6DF3-4E35-9832-E4A6AF00408A}" type="presOf" srcId="{C6AA1006-CCD8-4054-8226-53E2383FDFD6}" destId="{88A4F80B-6E8C-4EEF-9EFD-E86078A125AE}" srcOrd="0" destOrd="0" presId="urn:microsoft.com/office/officeart/2005/8/layout/process4"/>
    <dgm:cxn modelId="{C92AF3CA-965F-485A-921F-B6B31AED78CB}" type="presOf" srcId="{0D2A6112-3CF9-4CF1-91D1-6B73C2777150}" destId="{E64E01D1-6312-483F-9538-02355219DEE6}" srcOrd="0" destOrd="0" presId="urn:microsoft.com/office/officeart/2005/8/layout/process4"/>
    <dgm:cxn modelId="{0CB117CB-A3EB-4F76-B856-F19588973BB6}" type="presOf" srcId="{7EA477F6-41D7-4015-B2DD-D1083F97CA59}" destId="{48F9805F-436C-42A7-BBD4-39CF92E5DF19}" srcOrd="0" destOrd="0" presId="urn:microsoft.com/office/officeart/2005/8/layout/process4"/>
    <dgm:cxn modelId="{160A83DA-921F-47DB-848F-20192699795D}" type="presOf" srcId="{B02B6306-3437-4404-BE17-35EDB1ADAC13}" destId="{BE0A1B2C-A1DA-4142-8CEF-B70979D460A8}" srcOrd="0" destOrd="0" presId="urn:microsoft.com/office/officeart/2005/8/layout/process4"/>
    <dgm:cxn modelId="{D90138DF-8184-4E87-8E32-A3ED660234FB}" srcId="{B02B6306-3437-4404-BE17-35EDB1ADAC13}" destId="{C6AA1006-CCD8-4054-8226-53E2383FDFD6}" srcOrd="1" destOrd="0" parTransId="{64498DA1-D929-4BC0-915E-E487F55A2AC3}" sibTransId="{969F6077-9A26-4130-85AE-CDBD28D49678}"/>
    <dgm:cxn modelId="{D4644DDF-EF19-4415-9BF1-90BE20425C3E}" type="presParOf" srcId="{F860754E-86CE-4BFF-A308-FDF473FA452C}" destId="{C7634916-417D-42CF-B789-18AEF68C474E}" srcOrd="0" destOrd="0" presId="urn:microsoft.com/office/officeart/2005/8/layout/process4"/>
    <dgm:cxn modelId="{BEFD7840-70C2-431C-BE8A-2C316D694FEA}" type="presParOf" srcId="{C7634916-417D-42CF-B789-18AEF68C474E}" destId="{8BF94F13-25CC-416A-AF32-32D7BFB34A5E}" srcOrd="0" destOrd="0" presId="urn:microsoft.com/office/officeart/2005/8/layout/process4"/>
    <dgm:cxn modelId="{46412C7E-89C3-4A00-8233-807AEA2353B1}" type="presParOf" srcId="{C7634916-417D-42CF-B789-18AEF68C474E}" destId="{321DC971-51F2-46BD-B1C7-07A45E264C12}" srcOrd="1" destOrd="0" presId="urn:microsoft.com/office/officeart/2005/8/layout/process4"/>
    <dgm:cxn modelId="{E4B2483F-0254-4543-B608-FDA20F3EFA74}" type="presParOf" srcId="{C7634916-417D-42CF-B789-18AEF68C474E}" destId="{4D277EC8-AAD9-431D-A6D6-B58EB3FA7659}" srcOrd="2" destOrd="0" presId="urn:microsoft.com/office/officeart/2005/8/layout/process4"/>
    <dgm:cxn modelId="{93662135-C3FC-46F0-8F4E-D69A3E51F3C0}" type="presParOf" srcId="{4D277EC8-AAD9-431D-A6D6-B58EB3FA7659}" destId="{48F9805F-436C-42A7-BBD4-39CF92E5DF19}" srcOrd="0" destOrd="0" presId="urn:microsoft.com/office/officeart/2005/8/layout/process4"/>
    <dgm:cxn modelId="{AE5F57C4-EE96-4DFE-AF99-7D7350BFBD53}" type="presParOf" srcId="{4D277EC8-AAD9-431D-A6D6-B58EB3FA7659}" destId="{F2D48830-81EC-430C-85BB-5F01875DB892}" srcOrd="1" destOrd="0" presId="urn:microsoft.com/office/officeart/2005/8/layout/process4"/>
    <dgm:cxn modelId="{B9F0784B-B6A0-49C8-B013-E7946B93A777}" type="presParOf" srcId="{F860754E-86CE-4BFF-A308-FDF473FA452C}" destId="{19381F86-EB42-4D93-9C15-809BAF925917}" srcOrd="1" destOrd="0" presId="urn:microsoft.com/office/officeart/2005/8/layout/process4"/>
    <dgm:cxn modelId="{40757357-CE74-4FD4-98F8-B15CA109BBAE}" type="presParOf" srcId="{F860754E-86CE-4BFF-A308-FDF473FA452C}" destId="{E3769F26-CAA1-48B9-A14E-D0E36CA0FECF}" srcOrd="2" destOrd="0" presId="urn:microsoft.com/office/officeart/2005/8/layout/process4"/>
    <dgm:cxn modelId="{CD882307-BD2F-451E-9590-6C893A353B8F}" type="presParOf" srcId="{E3769F26-CAA1-48B9-A14E-D0E36CA0FECF}" destId="{4A3527A5-228A-4E63-AA87-C1779B926B34}" srcOrd="0" destOrd="0" presId="urn:microsoft.com/office/officeart/2005/8/layout/process4"/>
    <dgm:cxn modelId="{F9D6C21B-BE6E-4749-8247-C4BC3809B5D0}" type="presParOf" srcId="{F860754E-86CE-4BFF-A308-FDF473FA452C}" destId="{8E5D0EB5-2279-4BA7-8B0B-BD922B20AC73}" srcOrd="3" destOrd="0" presId="urn:microsoft.com/office/officeart/2005/8/layout/process4"/>
    <dgm:cxn modelId="{3890DB83-FF90-4408-8033-BD4124369C54}" type="presParOf" srcId="{F860754E-86CE-4BFF-A308-FDF473FA452C}" destId="{6FEEFC8A-0266-491A-8823-884E12B89B66}" srcOrd="4" destOrd="0" presId="urn:microsoft.com/office/officeart/2005/8/layout/process4"/>
    <dgm:cxn modelId="{2872A3F4-CBE0-44BB-9E92-437515DBA17E}" type="presParOf" srcId="{6FEEFC8A-0266-491A-8823-884E12B89B66}" destId="{BE0A1B2C-A1DA-4142-8CEF-B70979D460A8}" srcOrd="0" destOrd="0" presId="urn:microsoft.com/office/officeart/2005/8/layout/process4"/>
    <dgm:cxn modelId="{57E7B597-AEF7-4D17-8230-F04A471424B9}" type="presParOf" srcId="{6FEEFC8A-0266-491A-8823-884E12B89B66}" destId="{B7482060-9429-493A-AB52-80FD8E966109}" srcOrd="1" destOrd="0" presId="urn:microsoft.com/office/officeart/2005/8/layout/process4"/>
    <dgm:cxn modelId="{B42A4BAE-F08F-4617-A5D4-32DE227B7654}" type="presParOf" srcId="{6FEEFC8A-0266-491A-8823-884E12B89B66}" destId="{15B38F7C-EA38-43BB-8515-365F437E56B8}" srcOrd="2" destOrd="0" presId="urn:microsoft.com/office/officeart/2005/8/layout/process4"/>
    <dgm:cxn modelId="{7F93CFA6-4621-4009-ADCE-BE22C1FECEBE}" type="presParOf" srcId="{15B38F7C-EA38-43BB-8515-365F437E56B8}" destId="{9E238D70-1240-41F8-BAD3-1A1485181E4A}" srcOrd="0" destOrd="0" presId="urn:microsoft.com/office/officeart/2005/8/layout/process4"/>
    <dgm:cxn modelId="{6133FDE2-FD81-4013-A0ED-39613881519C}" type="presParOf" srcId="{15B38F7C-EA38-43BB-8515-365F437E56B8}" destId="{88A4F80B-6E8C-4EEF-9EFD-E86078A125AE}" srcOrd="1" destOrd="0" presId="urn:microsoft.com/office/officeart/2005/8/layout/process4"/>
    <dgm:cxn modelId="{9B8A3503-EF76-4AE6-991A-666068E676AB}" type="presParOf" srcId="{15B38F7C-EA38-43BB-8515-365F437E56B8}" destId="{E64E01D1-6312-483F-9538-02355219DEE6}" srcOrd="2" destOrd="0" presId="urn:microsoft.com/office/officeart/2005/8/layout/process4"/>
    <dgm:cxn modelId="{D9416239-0159-4C8D-861D-A93D0BFAAE87}" type="presParOf" srcId="{F860754E-86CE-4BFF-A308-FDF473FA452C}" destId="{DBCC7AED-51D8-40EC-AE78-9863080BAB50}" srcOrd="5" destOrd="0" presId="urn:microsoft.com/office/officeart/2005/8/layout/process4"/>
    <dgm:cxn modelId="{F35D7D87-0E6D-4E93-B796-FB27DC8CBCB5}" type="presParOf" srcId="{F860754E-86CE-4BFF-A308-FDF473FA452C}" destId="{94A36E22-3B3A-45CA-BAB5-F6B2FDFC8F60}" srcOrd="6" destOrd="0" presId="urn:microsoft.com/office/officeart/2005/8/layout/process4"/>
    <dgm:cxn modelId="{B0C8351D-3D5C-49D1-844D-4626729465B2}" type="presParOf" srcId="{94A36E22-3B3A-45CA-BAB5-F6B2FDFC8F60}" destId="{EC0C26B9-D33E-46EA-8C39-3BF5D867E84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3FB7C0-74F8-4BE0-AE4F-249041091AD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786F7EE3-FB5D-4FD5-8BFA-B903173859BF}">
      <dgm:prSet phldrT="[Text]" custT="1"/>
      <dgm:spPr>
        <a:solidFill>
          <a:schemeClr val="accent1"/>
        </a:solidFill>
      </dgm:spPr>
      <dgm:t>
        <a:bodyPr/>
        <a:lstStyle/>
        <a:p>
          <a:pPr>
            <a:buFont typeface="Arial" panose="020B0604020202020204" pitchFamily="34" charset="0"/>
            <a:buChar char="•"/>
          </a:pPr>
          <a:r>
            <a:rPr lang="en-US" sz="2400"/>
            <a:t>Consider the following, as applicable:</a:t>
          </a:r>
        </a:p>
      </dgm:t>
    </dgm:pt>
    <dgm:pt modelId="{FB3C805E-CB13-42A4-A42E-CCF2C277E2BB}" type="parTrans" cxnId="{C2D24384-0B5D-445C-893F-0FBD1D21AAD8}">
      <dgm:prSet/>
      <dgm:spPr/>
      <dgm:t>
        <a:bodyPr/>
        <a:lstStyle/>
        <a:p>
          <a:endParaRPr lang="en-US"/>
        </a:p>
      </dgm:t>
    </dgm:pt>
    <dgm:pt modelId="{BA571597-2C42-4D64-98EB-1F7BED0A75F2}" type="sibTrans" cxnId="{C2D24384-0B5D-445C-893F-0FBD1D21AAD8}">
      <dgm:prSet/>
      <dgm:spPr/>
      <dgm:t>
        <a:bodyPr/>
        <a:lstStyle/>
        <a:p>
          <a:endParaRPr lang="en-US"/>
        </a:p>
      </dgm:t>
    </dgm:pt>
    <dgm:pt modelId="{C299AFA7-01B7-4A61-87B5-34719F5C8B95}">
      <dgm:prSet phldrT="[Text]" custT="1"/>
      <dgm:spPr>
        <a:solidFill>
          <a:schemeClr val="accent2">
            <a:lumMod val="75000"/>
          </a:schemeClr>
        </a:solidFill>
      </dgm:spPr>
      <dgm:t>
        <a:bodyPr/>
        <a:lstStyle/>
        <a:p>
          <a:pPr>
            <a:buFont typeface="Arial" panose="020B0604020202020204" pitchFamily="34" charset="0"/>
            <a:buChar char="•"/>
          </a:pPr>
          <a:r>
            <a:rPr lang="en-US" sz="2000"/>
            <a:t>Gaps and overlap in recommendations</a:t>
          </a:r>
        </a:p>
      </dgm:t>
    </dgm:pt>
    <dgm:pt modelId="{DACCD046-12F6-4302-BF79-BB0BFF969E57}" type="parTrans" cxnId="{7ADB897D-A62C-4180-BD6C-F513EA267892}">
      <dgm:prSet/>
      <dgm:spPr/>
      <dgm:t>
        <a:bodyPr/>
        <a:lstStyle/>
        <a:p>
          <a:endParaRPr lang="en-US"/>
        </a:p>
      </dgm:t>
    </dgm:pt>
    <dgm:pt modelId="{68F6C08B-560B-41BC-9470-7CC8893BCC65}" type="sibTrans" cxnId="{7ADB897D-A62C-4180-BD6C-F513EA267892}">
      <dgm:prSet/>
      <dgm:spPr/>
      <dgm:t>
        <a:bodyPr/>
        <a:lstStyle/>
        <a:p>
          <a:endParaRPr lang="en-US"/>
        </a:p>
      </dgm:t>
    </dgm:pt>
    <dgm:pt modelId="{3AD35E62-D1FD-4BE6-943A-95B7EE9D8F5C}">
      <dgm:prSet phldrT="[Text]" custT="1"/>
      <dgm:spPr/>
      <dgm:t>
        <a:bodyPr/>
        <a:lstStyle/>
        <a:p>
          <a:pPr>
            <a:buFont typeface="Arial" panose="020B0604020202020204" pitchFamily="34" charset="0"/>
            <a:buChar char="•"/>
          </a:pPr>
          <a:r>
            <a:rPr lang="en-US" sz="2000"/>
            <a:t>Conflicting recommendations</a:t>
          </a:r>
        </a:p>
      </dgm:t>
    </dgm:pt>
    <dgm:pt modelId="{CBB16C85-FDF2-4DB6-81E3-1C4EED3D1C44}" type="parTrans" cxnId="{8E4FC312-7A1E-40B0-894D-5350A6B369EA}">
      <dgm:prSet/>
      <dgm:spPr/>
      <dgm:t>
        <a:bodyPr/>
        <a:lstStyle/>
        <a:p>
          <a:endParaRPr lang="en-US"/>
        </a:p>
      </dgm:t>
    </dgm:pt>
    <dgm:pt modelId="{CD2A0C6E-5F0C-4050-A3EA-ACE8DAFD30C2}" type="sibTrans" cxnId="{8E4FC312-7A1E-40B0-894D-5350A6B369EA}">
      <dgm:prSet/>
      <dgm:spPr/>
      <dgm:t>
        <a:bodyPr/>
        <a:lstStyle/>
        <a:p>
          <a:endParaRPr lang="en-US"/>
        </a:p>
      </dgm:t>
    </dgm:pt>
    <dgm:pt modelId="{2CA8D2AA-84DC-4F0D-9BB0-D9AE12B5B439}">
      <dgm:prSet phldrT="[Text]" custT="1"/>
      <dgm:spPr/>
      <dgm:t>
        <a:bodyPr/>
        <a:lstStyle/>
        <a:p>
          <a:pPr>
            <a:buFont typeface="Arial" panose="020B0604020202020204" pitchFamily="34" charset="0"/>
            <a:buChar char="•"/>
          </a:pPr>
          <a:r>
            <a:rPr lang="en-US" sz="2000"/>
            <a:t>Complementary recommendations</a:t>
          </a:r>
        </a:p>
      </dgm:t>
    </dgm:pt>
    <dgm:pt modelId="{5432D9FA-2E9C-4282-BA67-16C6A20BF95C}" type="parTrans" cxnId="{4F9649FF-F20B-4182-BE87-5C6CD7130910}">
      <dgm:prSet/>
      <dgm:spPr/>
      <dgm:t>
        <a:bodyPr/>
        <a:lstStyle/>
        <a:p>
          <a:endParaRPr lang="en-US"/>
        </a:p>
      </dgm:t>
    </dgm:pt>
    <dgm:pt modelId="{3CF88F7E-2938-4AA1-8C9C-AF3A19A07BE5}" type="sibTrans" cxnId="{4F9649FF-F20B-4182-BE87-5C6CD7130910}">
      <dgm:prSet/>
      <dgm:spPr/>
      <dgm:t>
        <a:bodyPr/>
        <a:lstStyle/>
        <a:p>
          <a:endParaRPr lang="en-US"/>
        </a:p>
      </dgm:t>
    </dgm:pt>
    <dgm:pt modelId="{E39C30D5-8792-437F-A69B-87EF0251E162}" type="pres">
      <dgm:prSet presAssocID="{F53FB7C0-74F8-4BE0-AE4F-249041091AD4}" presName="composite" presStyleCnt="0">
        <dgm:presLayoutVars>
          <dgm:chMax val="1"/>
          <dgm:dir/>
          <dgm:resizeHandles val="exact"/>
        </dgm:presLayoutVars>
      </dgm:prSet>
      <dgm:spPr/>
    </dgm:pt>
    <dgm:pt modelId="{9216946A-13EF-4820-A170-9542B84A82CA}" type="pres">
      <dgm:prSet presAssocID="{786F7EE3-FB5D-4FD5-8BFA-B903173859BF}" presName="roof" presStyleLbl="dkBgShp" presStyleIdx="0" presStyleCnt="2"/>
      <dgm:spPr/>
    </dgm:pt>
    <dgm:pt modelId="{FE32E064-24BC-43BE-9B71-C9D4A01A1999}" type="pres">
      <dgm:prSet presAssocID="{786F7EE3-FB5D-4FD5-8BFA-B903173859BF}" presName="pillars" presStyleCnt="0"/>
      <dgm:spPr/>
    </dgm:pt>
    <dgm:pt modelId="{AD1F4795-8F02-4C92-9E63-DE64D4D8CA72}" type="pres">
      <dgm:prSet presAssocID="{786F7EE3-FB5D-4FD5-8BFA-B903173859BF}" presName="pillar1" presStyleLbl="node1" presStyleIdx="0" presStyleCnt="3">
        <dgm:presLayoutVars>
          <dgm:bulletEnabled val="1"/>
        </dgm:presLayoutVars>
      </dgm:prSet>
      <dgm:spPr/>
    </dgm:pt>
    <dgm:pt modelId="{C231E569-E786-4933-9F10-1E5B2433097D}" type="pres">
      <dgm:prSet presAssocID="{3AD35E62-D1FD-4BE6-943A-95B7EE9D8F5C}" presName="pillarX" presStyleLbl="node1" presStyleIdx="1" presStyleCnt="3">
        <dgm:presLayoutVars>
          <dgm:bulletEnabled val="1"/>
        </dgm:presLayoutVars>
      </dgm:prSet>
      <dgm:spPr/>
    </dgm:pt>
    <dgm:pt modelId="{441E9094-5860-438F-B887-B794C1526397}" type="pres">
      <dgm:prSet presAssocID="{2CA8D2AA-84DC-4F0D-9BB0-D9AE12B5B439}" presName="pillarX" presStyleLbl="node1" presStyleIdx="2" presStyleCnt="3">
        <dgm:presLayoutVars>
          <dgm:bulletEnabled val="1"/>
        </dgm:presLayoutVars>
      </dgm:prSet>
      <dgm:spPr/>
    </dgm:pt>
    <dgm:pt modelId="{E0CF9F0A-6A4F-4A22-B0B1-0D36ABE5566B}" type="pres">
      <dgm:prSet presAssocID="{786F7EE3-FB5D-4FD5-8BFA-B903173859BF}" presName="base" presStyleLbl="dkBgShp" presStyleIdx="1" presStyleCnt="2"/>
      <dgm:spPr>
        <a:solidFill>
          <a:schemeClr val="accent1"/>
        </a:solidFill>
      </dgm:spPr>
    </dgm:pt>
  </dgm:ptLst>
  <dgm:cxnLst>
    <dgm:cxn modelId="{8E4FC312-7A1E-40B0-894D-5350A6B369EA}" srcId="{786F7EE3-FB5D-4FD5-8BFA-B903173859BF}" destId="{3AD35E62-D1FD-4BE6-943A-95B7EE9D8F5C}" srcOrd="1" destOrd="0" parTransId="{CBB16C85-FDF2-4DB6-81E3-1C4EED3D1C44}" sibTransId="{CD2A0C6E-5F0C-4050-A3EA-ACE8DAFD30C2}"/>
    <dgm:cxn modelId="{F13F1434-E81D-422F-99A6-E5DC1C9CA016}" type="presOf" srcId="{786F7EE3-FB5D-4FD5-8BFA-B903173859BF}" destId="{9216946A-13EF-4820-A170-9542B84A82CA}" srcOrd="0" destOrd="0" presId="urn:microsoft.com/office/officeart/2005/8/layout/hList3"/>
    <dgm:cxn modelId="{6DBF9344-F372-40EE-A4BD-ECD208DE53F2}" type="presOf" srcId="{C299AFA7-01B7-4A61-87B5-34719F5C8B95}" destId="{AD1F4795-8F02-4C92-9E63-DE64D4D8CA72}" srcOrd="0" destOrd="0" presId="urn:microsoft.com/office/officeart/2005/8/layout/hList3"/>
    <dgm:cxn modelId="{EAF29754-0C0F-4BDE-A92F-E8DD82817DE0}" type="presOf" srcId="{2CA8D2AA-84DC-4F0D-9BB0-D9AE12B5B439}" destId="{441E9094-5860-438F-B887-B794C1526397}" srcOrd="0" destOrd="0" presId="urn:microsoft.com/office/officeart/2005/8/layout/hList3"/>
    <dgm:cxn modelId="{7ADB897D-A62C-4180-BD6C-F513EA267892}" srcId="{786F7EE3-FB5D-4FD5-8BFA-B903173859BF}" destId="{C299AFA7-01B7-4A61-87B5-34719F5C8B95}" srcOrd="0" destOrd="0" parTransId="{DACCD046-12F6-4302-BF79-BB0BFF969E57}" sibTransId="{68F6C08B-560B-41BC-9470-7CC8893BCC65}"/>
    <dgm:cxn modelId="{FACDC87F-89EF-425E-B63A-44282CA57D41}" type="presOf" srcId="{F53FB7C0-74F8-4BE0-AE4F-249041091AD4}" destId="{E39C30D5-8792-437F-A69B-87EF0251E162}" srcOrd="0" destOrd="0" presId="urn:microsoft.com/office/officeart/2005/8/layout/hList3"/>
    <dgm:cxn modelId="{C2D24384-0B5D-445C-893F-0FBD1D21AAD8}" srcId="{F53FB7C0-74F8-4BE0-AE4F-249041091AD4}" destId="{786F7EE3-FB5D-4FD5-8BFA-B903173859BF}" srcOrd="0" destOrd="0" parTransId="{FB3C805E-CB13-42A4-A42E-CCF2C277E2BB}" sibTransId="{BA571597-2C42-4D64-98EB-1F7BED0A75F2}"/>
    <dgm:cxn modelId="{CB0F96BB-3D66-4D81-944D-F0379BF242BD}" type="presOf" srcId="{3AD35E62-D1FD-4BE6-943A-95B7EE9D8F5C}" destId="{C231E569-E786-4933-9F10-1E5B2433097D}" srcOrd="0" destOrd="0" presId="urn:microsoft.com/office/officeart/2005/8/layout/hList3"/>
    <dgm:cxn modelId="{4F9649FF-F20B-4182-BE87-5C6CD7130910}" srcId="{786F7EE3-FB5D-4FD5-8BFA-B903173859BF}" destId="{2CA8D2AA-84DC-4F0D-9BB0-D9AE12B5B439}" srcOrd="2" destOrd="0" parTransId="{5432D9FA-2E9C-4282-BA67-16C6A20BF95C}" sibTransId="{3CF88F7E-2938-4AA1-8C9C-AF3A19A07BE5}"/>
    <dgm:cxn modelId="{DD1FCF1F-F01D-4283-A39C-B4B7DA3D3F02}" type="presParOf" srcId="{E39C30D5-8792-437F-A69B-87EF0251E162}" destId="{9216946A-13EF-4820-A170-9542B84A82CA}" srcOrd="0" destOrd="0" presId="urn:microsoft.com/office/officeart/2005/8/layout/hList3"/>
    <dgm:cxn modelId="{71ABAA35-A27E-4691-A293-0AAC8B414168}" type="presParOf" srcId="{E39C30D5-8792-437F-A69B-87EF0251E162}" destId="{FE32E064-24BC-43BE-9B71-C9D4A01A1999}" srcOrd="1" destOrd="0" presId="urn:microsoft.com/office/officeart/2005/8/layout/hList3"/>
    <dgm:cxn modelId="{330F6CBD-2EB4-44E8-84E5-A834656A1B77}" type="presParOf" srcId="{FE32E064-24BC-43BE-9B71-C9D4A01A1999}" destId="{AD1F4795-8F02-4C92-9E63-DE64D4D8CA72}" srcOrd="0" destOrd="0" presId="urn:microsoft.com/office/officeart/2005/8/layout/hList3"/>
    <dgm:cxn modelId="{4411D223-93E9-47D3-ABA3-0132B80B23F5}" type="presParOf" srcId="{FE32E064-24BC-43BE-9B71-C9D4A01A1999}" destId="{C231E569-E786-4933-9F10-1E5B2433097D}" srcOrd="1" destOrd="0" presId="urn:microsoft.com/office/officeart/2005/8/layout/hList3"/>
    <dgm:cxn modelId="{A8029F5C-D2C1-4018-94AD-7003BB6D14F1}" type="presParOf" srcId="{FE32E064-24BC-43BE-9B71-C9D4A01A1999}" destId="{441E9094-5860-438F-B887-B794C1526397}" srcOrd="2" destOrd="0" presId="urn:microsoft.com/office/officeart/2005/8/layout/hList3"/>
    <dgm:cxn modelId="{667CDFCE-6539-4221-9539-2F8D9DA21071}" type="presParOf" srcId="{E39C30D5-8792-437F-A69B-87EF0251E162}" destId="{E0CF9F0A-6A4F-4A22-B0B1-0D36ABE5566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D72483-7217-4566-B2B3-1A239E6CB1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1DDE7F-8393-463C-AD77-D05FFF362950}">
      <dgm:prSet/>
      <dgm:spPr/>
      <dgm:t>
        <a:bodyPr/>
        <a:lstStyle/>
        <a:p>
          <a:pPr>
            <a:lnSpc>
              <a:spcPct val="100000"/>
            </a:lnSpc>
            <a:defRPr b="1"/>
          </a:pPr>
          <a:r>
            <a:rPr lang="en-US" b="1"/>
            <a:t>Before August 28 Steering Committee Meeting:</a:t>
          </a:r>
          <a:endParaRPr lang="en-US"/>
        </a:p>
      </dgm:t>
    </dgm:pt>
    <dgm:pt modelId="{7732A809-7E54-4257-8193-1D1DADD451F7}" type="parTrans" cxnId="{F26ABF2F-846A-41EC-996E-22B1AA321F8F}">
      <dgm:prSet/>
      <dgm:spPr/>
      <dgm:t>
        <a:bodyPr/>
        <a:lstStyle/>
        <a:p>
          <a:endParaRPr lang="en-US"/>
        </a:p>
      </dgm:t>
    </dgm:pt>
    <dgm:pt modelId="{84AB0564-CDDE-4A57-BA3A-15928E838142}" type="sibTrans" cxnId="{F26ABF2F-846A-41EC-996E-22B1AA321F8F}">
      <dgm:prSet/>
      <dgm:spPr/>
      <dgm:t>
        <a:bodyPr/>
        <a:lstStyle/>
        <a:p>
          <a:endParaRPr lang="en-US"/>
        </a:p>
      </dgm:t>
    </dgm:pt>
    <dgm:pt modelId="{89B74476-E92F-48AC-A21C-41DCBE850385}">
      <dgm:prSet/>
      <dgm:spPr/>
      <dgm:t>
        <a:bodyPr/>
        <a:lstStyle/>
        <a:p>
          <a:pPr>
            <a:lnSpc>
              <a:spcPct val="100000"/>
            </a:lnSpc>
          </a:pPr>
          <a:r>
            <a:rPr lang="en-US"/>
            <a:t>Members will receive a summary of recommendations for review</a:t>
          </a:r>
        </a:p>
      </dgm:t>
    </dgm:pt>
    <dgm:pt modelId="{EA971FB4-0625-44EE-BC6D-1AD5883AA1DF}" type="parTrans" cxnId="{8A2F1DB1-9925-4D24-B914-F9E2E34F9FBF}">
      <dgm:prSet/>
      <dgm:spPr/>
      <dgm:t>
        <a:bodyPr/>
        <a:lstStyle/>
        <a:p>
          <a:endParaRPr lang="en-US"/>
        </a:p>
      </dgm:t>
    </dgm:pt>
    <dgm:pt modelId="{55D657C1-3508-4438-9694-7FB036F121ED}" type="sibTrans" cxnId="{8A2F1DB1-9925-4D24-B914-F9E2E34F9FBF}">
      <dgm:prSet/>
      <dgm:spPr/>
      <dgm:t>
        <a:bodyPr/>
        <a:lstStyle/>
        <a:p>
          <a:endParaRPr lang="en-US"/>
        </a:p>
      </dgm:t>
    </dgm:pt>
    <dgm:pt modelId="{14B9EECC-00DB-47CC-8C5A-33F3BCAE70D6}">
      <dgm:prSet/>
      <dgm:spPr/>
      <dgm:t>
        <a:bodyPr/>
        <a:lstStyle/>
        <a:p>
          <a:pPr>
            <a:lnSpc>
              <a:spcPct val="100000"/>
            </a:lnSpc>
            <a:defRPr b="1"/>
          </a:pPr>
          <a:r>
            <a:rPr lang="en-US" b="1"/>
            <a:t>August 28 Steering Committee</a:t>
          </a:r>
          <a:endParaRPr lang="en-US"/>
        </a:p>
      </dgm:t>
    </dgm:pt>
    <dgm:pt modelId="{B99FF75E-6CEA-4A1B-9095-F8A3FF499AED}" type="parTrans" cxnId="{6FF34465-7441-4042-886C-EB531ADE8A47}">
      <dgm:prSet/>
      <dgm:spPr/>
      <dgm:t>
        <a:bodyPr/>
        <a:lstStyle/>
        <a:p>
          <a:endParaRPr lang="en-US"/>
        </a:p>
      </dgm:t>
    </dgm:pt>
    <dgm:pt modelId="{D02F1096-57B4-4654-A1BC-EA7C7202E110}" type="sibTrans" cxnId="{6FF34465-7441-4042-886C-EB531ADE8A47}">
      <dgm:prSet/>
      <dgm:spPr/>
      <dgm:t>
        <a:bodyPr/>
        <a:lstStyle/>
        <a:p>
          <a:endParaRPr lang="en-US"/>
        </a:p>
      </dgm:t>
    </dgm:pt>
    <dgm:pt modelId="{84FE0CB0-9095-47EA-A3C7-981C7E99D697}">
      <dgm:prSet/>
      <dgm:spPr/>
      <dgm:t>
        <a:bodyPr/>
        <a:lstStyle/>
        <a:p>
          <a:pPr>
            <a:lnSpc>
              <a:spcPct val="100000"/>
            </a:lnSpc>
          </a:pPr>
          <a:r>
            <a:rPr lang="en-US"/>
            <a:t>Vote on recommendation package</a:t>
          </a:r>
        </a:p>
      </dgm:t>
    </dgm:pt>
    <dgm:pt modelId="{C1EC6356-BFBA-4820-A180-5B8C540F4C77}" type="parTrans" cxnId="{76476F8D-24AA-49D5-A589-8564CEAC8963}">
      <dgm:prSet/>
      <dgm:spPr/>
      <dgm:t>
        <a:bodyPr/>
        <a:lstStyle/>
        <a:p>
          <a:endParaRPr lang="en-US"/>
        </a:p>
      </dgm:t>
    </dgm:pt>
    <dgm:pt modelId="{BF50A0A9-87D2-45DE-8A6F-F7D03377938F}" type="sibTrans" cxnId="{76476F8D-24AA-49D5-A589-8564CEAC8963}">
      <dgm:prSet/>
      <dgm:spPr/>
      <dgm:t>
        <a:bodyPr/>
        <a:lstStyle/>
        <a:p>
          <a:endParaRPr lang="en-US"/>
        </a:p>
      </dgm:t>
    </dgm:pt>
    <dgm:pt modelId="{B1E576D2-09AA-4068-ADEE-0856B50869D9}">
      <dgm:prSet/>
      <dgm:spPr/>
      <dgm:t>
        <a:bodyPr/>
        <a:lstStyle/>
        <a:p>
          <a:pPr>
            <a:lnSpc>
              <a:spcPct val="100000"/>
            </a:lnSpc>
          </a:pPr>
          <a:r>
            <a:rPr lang="en-US"/>
            <a:t>Discuss implementation of MPA</a:t>
          </a:r>
        </a:p>
      </dgm:t>
    </dgm:pt>
    <dgm:pt modelId="{CB9B5861-9F3F-46FF-B862-D9D4DF6E299B}" type="parTrans" cxnId="{6F39A512-B5A8-4F40-9C06-4C38D18F0CB4}">
      <dgm:prSet/>
      <dgm:spPr/>
      <dgm:t>
        <a:bodyPr/>
        <a:lstStyle/>
        <a:p>
          <a:endParaRPr lang="en-US"/>
        </a:p>
      </dgm:t>
    </dgm:pt>
    <dgm:pt modelId="{D3FCA344-C510-4082-B577-49984BADCD02}" type="sibTrans" cxnId="{6F39A512-B5A8-4F40-9C06-4C38D18F0CB4}">
      <dgm:prSet/>
      <dgm:spPr/>
      <dgm:t>
        <a:bodyPr/>
        <a:lstStyle/>
        <a:p>
          <a:endParaRPr lang="en-US"/>
        </a:p>
      </dgm:t>
    </dgm:pt>
    <dgm:pt modelId="{3CF8ED8D-1D3B-42B0-B996-6E065EEAAC9C}" type="pres">
      <dgm:prSet presAssocID="{F0D72483-7217-4566-B2B3-1A239E6CB183}" presName="root" presStyleCnt="0">
        <dgm:presLayoutVars>
          <dgm:dir/>
          <dgm:resizeHandles val="exact"/>
        </dgm:presLayoutVars>
      </dgm:prSet>
      <dgm:spPr/>
    </dgm:pt>
    <dgm:pt modelId="{C3139E59-F891-4CFA-AD3C-760A66737202}" type="pres">
      <dgm:prSet presAssocID="{FA1DDE7F-8393-463C-AD77-D05FFF362950}" presName="compNode" presStyleCnt="0"/>
      <dgm:spPr/>
    </dgm:pt>
    <dgm:pt modelId="{5992D953-787C-4B9D-8DF1-DB499F129844}" type="pres">
      <dgm:prSet presAssocID="{FA1DDE7F-8393-463C-AD77-D05FFF3629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C531A100-CE4D-46A5-BA23-94C93D0C6E9F}" type="pres">
      <dgm:prSet presAssocID="{FA1DDE7F-8393-463C-AD77-D05FFF362950}" presName="iconSpace" presStyleCnt="0"/>
      <dgm:spPr/>
    </dgm:pt>
    <dgm:pt modelId="{933F888C-AFDD-4466-A9A7-C883A7E86CBB}" type="pres">
      <dgm:prSet presAssocID="{FA1DDE7F-8393-463C-AD77-D05FFF362950}" presName="parTx" presStyleLbl="revTx" presStyleIdx="0" presStyleCnt="4">
        <dgm:presLayoutVars>
          <dgm:chMax val="0"/>
          <dgm:chPref val="0"/>
        </dgm:presLayoutVars>
      </dgm:prSet>
      <dgm:spPr/>
    </dgm:pt>
    <dgm:pt modelId="{192F003D-28B8-42F5-B1D3-9D5790F48A48}" type="pres">
      <dgm:prSet presAssocID="{FA1DDE7F-8393-463C-AD77-D05FFF362950}" presName="txSpace" presStyleCnt="0"/>
      <dgm:spPr/>
    </dgm:pt>
    <dgm:pt modelId="{40884357-9C35-45ED-99CF-36F159DB0ED7}" type="pres">
      <dgm:prSet presAssocID="{FA1DDE7F-8393-463C-AD77-D05FFF362950}" presName="desTx" presStyleLbl="revTx" presStyleIdx="1" presStyleCnt="4">
        <dgm:presLayoutVars/>
      </dgm:prSet>
      <dgm:spPr/>
    </dgm:pt>
    <dgm:pt modelId="{E4E0CFFB-C70B-419C-A1CE-3C8E29EC653D}" type="pres">
      <dgm:prSet presAssocID="{84AB0564-CDDE-4A57-BA3A-15928E838142}" presName="sibTrans" presStyleCnt="0"/>
      <dgm:spPr/>
    </dgm:pt>
    <dgm:pt modelId="{4781ECB7-5618-4DD7-8D23-36B55AD9A25C}" type="pres">
      <dgm:prSet presAssocID="{14B9EECC-00DB-47CC-8C5A-33F3BCAE70D6}" presName="compNode" presStyleCnt="0"/>
      <dgm:spPr/>
    </dgm:pt>
    <dgm:pt modelId="{F28C5B8F-F6D5-42DB-AA2B-46782CF7254B}" type="pres">
      <dgm:prSet presAssocID="{14B9EECC-00DB-47CC-8C5A-33F3BCAE70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322D437-422D-4C9B-86E1-386E1404BD71}" type="pres">
      <dgm:prSet presAssocID="{14B9EECC-00DB-47CC-8C5A-33F3BCAE70D6}" presName="iconSpace" presStyleCnt="0"/>
      <dgm:spPr/>
    </dgm:pt>
    <dgm:pt modelId="{B7A80204-7A56-4A8A-A8F4-50A7E173D478}" type="pres">
      <dgm:prSet presAssocID="{14B9EECC-00DB-47CC-8C5A-33F3BCAE70D6}" presName="parTx" presStyleLbl="revTx" presStyleIdx="2" presStyleCnt="4">
        <dgm:presLayoutVars>
          <dgm:chMax val="0"/>
          <dgm:chPref val="0"/>
        </dgm:presLayoutVars>
      </dgm:prSet>
      <dgm:spPr/>
    </dgm:pt>
    <dgm:pt modelId="{51519DE2-E343-4534-A3E2-344F51ED54CF}" type="pres">
      <dgm:prSet presAssocID="{14B9EECC-00DB-47CC-8C5A-33F3BCAE70D6}" presName="txSpace" presStyleCnt="0"/>
      <dgm:spPr/>
    </dgm:pt>
    <dgm:pt modelId="{C3F68E42-C6C2-4934-AA22-62E0DA4C6E84}" type="pres">
      <dgm:prSet presAssocID="{14B9EECC-00DB-47CC-8C5A-33F3BCAE70D6}" presName="desTx" presStyleLbl="revTx" presStyleIdx="3" presStyleCnt="4">
        <dgm:presLayoutVars/>
      </dgm:prSet>
      <dgm:spPr/>
    </dgm:pt>
  </dgm:ptLst>
  <dgm:cxnLst>
    <dgm:cxn modelId="{6F39A512-B5A8-4F40-9C06-4C38D18F0CB4}" srcId="{14B9EECC-00DB-47CC-8C5A-33F3BCAE70D6}" destId="{B1E576D2-09AA-4068-ADEE-0856B50869D9}" srcOrd="1" destOrd="0" parTransId="{CB9B5861-9F3F-46FF-B862-D9D4DF6E299B}" sibTransId="{D3FCA344-C510-4082-B577-49984BADCD02}"/>
    <dgm:cxn modelId="{78273515-91C3-4D31-90E1-5905E41B6F01}" type="presOf" srcId="{B1E576D2-09AA-4068-ADEE-0856B50869D9}" destId="{C3F68E42-C6C2-4934-AA22-62E0DA4C6E84}" srcOrd="0" destOrd="1" presId="urn:microsoft.com/office/officeart/2018/5/layout/CenteredIconLabelDescriptionList"/>
    <dgm:cxn modelId="{E3B95D19-6FDB-4F84-AEB5-B6AEF77857A4}" type="presOf" srcId="{84FE0CB0-9095-47EA-A3C7-981C7E99D697}" destId="{C3F68E42-C6C2-4934-AA22-62E0DA4C6E84}" srcOrd="0" destOrd="0" presId="urn:microsoft.com/office/officeart/2018/5/layout/CenteredIconLabelDescriptionList"/>
    <dgm:cxn modelId="{D435261F-6AF6-4F2A-B218-56640A8D19A4}" type="presOf" srcId="{FA1DDE7F-8393-463C-AD77-D05FFF362950}" destId="{933F888C-AFDD-4466-A9A7-C883A7E86CBB}" srcOrd="0" destOrd="0" presId="urn:microsoft.com/office/officeart/2018/5/layout/CenteredIconLabelDescriptionList"/>
    <dgm:cxn modelId="{CD653C1F-C5AA-420D-8C8E-8113ACF217EF}" type="presOf" srcId="{14B9EECC-00DB-47CC-8C5A-33F3BCAE70D6}" destId="{B7A80204-7A56-4A8A-A8F4-50A7E173D478}" srcOrd="0" destOrd="0" presId="urn:microsoft.com/office/officeart/2018/5/layout/CenteredIconLabelDescriptionList"/>
    <dgm:cxn modelId="{B2CBEA29-F75B-46F8-916F-15781E91EB28}" type="presOf" srcId="{F0D72483-7217-4566-B2B3-1A239E6CB183}" destId="{3CF8ED8D-1D3B-42B0-B996-6E065EEAAC9C}" srcOrd="0" destOrd="0" presId="urn:microsoft.com/office/officeart/2018/5/layout/CenteredIconLabelDescriptionList"/>
    <dgm:cxn modelId="{F26ABF2F-846A-41EC-996E-22B1AA321F8F}" srcId="{F0D72483-7217-4566-B2B3-1A239E6CB183}" destId="{FA1DDE7F-8393-463C-AD77-D05FFF362950}" srcOrd="0" destOrd="0" parTransId="{7732A809-7E54-4257-8193-1D1DADD451F7}" sibTransId="{84AB0564-CDDE-4A57-BA3A-15928E838142}"/>
    <dgm:cxn modelId="{6FF34465-7441-4042-886C-EB531ADE8A47}" srcId="{F0D72483-7217-4566-B2B3-1A239E6CB183}" destId="{14B9EECC-00DB-47CC-8C5A-33F3BCAE70D6}" srcOrd="1" destOrd="0" parTransId="{B99FF75E-6CEA-4A1B-9095-F8A3FF499AED}" sibTransId="{D02F1096-57B4-4654-A1BC-EA7C7202E110}"/>
    <dgm:cxn modelId="{76476F8D-24AA-49D5-A589-8564CEAC8963}" srcId="{14B9EECC-00DB-47CC-8C5A-33F3BCAE70D6}" destId="{84FE0CB0-9095-47EA-A3C7-981C7E99D697}" srcOrd="0" destOrd="0" parTransId="{C1EC6356-BFBA-4820-A180-5B8C540F4C77}" sibTransId="{BF50A0A9-87D2-45DE-8A6F-F7D03377938F}"/>
    <dgm:cxn modelId="{8A2F1DB1-9925-4D24-B914-F9E2E34F9FBF}" srcId="{FA1DDE7F-8393-463C-AD77-D05FFF362950}" destId="{89B74476-E92F-48AC-A21C-41DCBE850385}" srcOrd="0" destOrd="0" parTransId="{EA971FB4-0625-44EE-BC6D-1AD5883AA1DF}" sibTransId="{55D657C1-3508-4438-9694-7FB036F121ED}"/>
    <dgm:cxn modelId="{386207EB-242C-485D-AF51-2A12D1A2E09A}" type="presOf" srcId="{89B74476-E92F-48AC-A21C-41DCBE850385}" destId="{40884357-9C35-45ED-99CF-36F159DB0ED7}" srcOrd="0" destOrd="0" presId="urn:microsoft.com/office/officeart/2018/5/layout/CenteredIconLabelDescriptionList"/>
    <dgm:cxn modelId="{D13408A1-3931-4E35-9A1A-2154A8E604D3}" type="presParOf" srcId="{3CF8ED8D-1D3B-42B0-B996-6E065EEAAC9C}" destId="{C3139E59-F891-4CFA-AD3C-760A66737202}" srcOrd="0" destOrd="0" presId="urn:microsoft.com/office/officeart/2018/5/layout/CenteredIconLabelDescriptionList"/>
    <dgm:cxn modelId="{3AB110A4-C05B-4406-A887-F39061703BA5}" type="presParOf" srcId="{C3139E59-F891-4CFA-AD3C-760A66737202}" destId="{5992D953-787C-4B9D-8DF1-DB499F129844}" srcOrd="0" destOrd="0" presId="urn:microsoft.com/office/officeart/2018/5/layout/CenteredIconLabelDescriptionList"/>
    <dgm:cxn modelId="{213A3438-EE8F-41C4-9E7B-CED36917E5BD}" type="presParOf" srcId="{C3139E59-F891-4CFA-AD3C-760A66737202}" destId="{C531A100-CE4D-46A5-BA23-94C93D0C6E9F}" srcOrd="1" destOrd="0" presId="urn:microsoft.com/office/officeart/2018/5/layout/CenteredIconLabelDescriptionList"/>
    <dgm:cxn modelId="{8A61B727-F7D4-42AE-8D62-3E93475F6990}" type="presParOf" srcId="{C3139E59-F891-4CFA-AD3C-760A66737202}" destId="{933F888C-AFDD-4466-A9A7-C883A7E86CBB}" srcOrd="2" destOrd="0" presId="urn:microsoft.com/office/officeart/2018/5/layout/CenteredIconLabelDescriptionList"/>
    <dgm:cxn modelId="{48FF2CAF-D268-4390-B7CF-65611E2E1837}" type="presParOf" srcId="{C3139E59-F891-4CFA-AD3C-760A66737202}" destId="{192F003D-28B8-42F5-B1D3-9D5790F48A48}" srcOrd="3" destOrd="0" presId="urn:microsoft.com/office/officeart/2018/5/layout/CenteredIconLabelDescriptionList"/>
    <dgm:cxn modelId="{63349853-B3C8-408E-8E47-CE397EED019D}" type="presParOf" srcId="{C3139E59-F891-4CFA-AD3C-760A66737202}" destId="{40884357-9C35-45ED-99CF-36F159DB0ED7}" srcOrd="4" destOrd="0" presId="urn:microsoft.com/office/officeart/2018/5/layout/CenteredIconLabelDescriptionList"/>
    <dgm:cxn modelId="{D86F7EF3-38CC-4205-A786-56FEF4227897}" type="presParOf" srcId="{3CF8ED8D-1D3B-42B0-B996-6E065EEAAC9C}" destId="{E4E0CFFB-C70B-419C-A1CE-3C8E29EC653D}" srcOrd="1" destOrd="0" presId="urn:microsoft.com/office/officeart/2018/5/layout/CenteredIconLabelDescriptionList"/>
    <dgm:cxn modelId="{63AAD3C6-D774-4733-A933-A086BCF1283D}" type="presParOf" srcId="{3CF8ED8D-1D3B-42B0-B996-6E065EEAAC9C}" destId="{4781ECB7-5618-4DD7-8D23-36B55AD9A25C}" srcOrd="2" destOrd="0" presId="urn:microsoft.com/office/officeart/2018/5/layout/CenteredIconLabelDescriptionList"/>
    <dgm:cxn modelId="{83AC68E8-E986-4700-969A-9CF8A47529F1}" type="presParOf" srcId="{4781ECB7-5618-4DD7-8D23-36B55AD9A25C}" destId="{F28C5B8F-F6D5-42DB-AA2B-46782CF7254B}" srcOrd="0" destOrd="0" presId="urn:microsoft.com/office/officeart/2018/5/layout/CenteredIconLabelDescriptionList"/>
    <dgm:cxn modelId="{A3A9FA22-A19E-4BA7-A314-A13E434D61B8}" type="presParOf" srcId="{4781ECB7-5618-4DD7-8D23-36B55AD9A25C}" destId="{5322D437-422D-4C9B-86E1-386E1404BD71}" srcOrd="1" destOrd="0" presId="urn:microsoft.com/office/officeart/2018/5/layout/CenteredIconLabelDescriptionList"/>
    <dgm:cxn modelId="{7EB11ECC-491C-4E29-8D48-EA5CBFB189F3}" type="presParOf" srcId="{4781ECB7-5618-4DD7-8D23-36B55AD9A25C}" destId="{B7A80204-7A56-4A8A-A8F4-50A7E173D478}" srcOrd="2" destOrd="0" presId="urn:microsoft.com/office/officeart/2018/5/layout/CenteredIconLabelDescriptionList"/>
    <dgm:cxn modelId="{B3ADF3B4-D978-4675-9269-8C8423AE5DCA}" type="presParOf" srcId="{4781ECB7-5618-4DD7-8D23-36B55AD9A25C}" destId="{51519DE2-E343-4534-A3E2-344F51ED54CF}" srcOrd="3" destOrd="0" presId="urn:microsoft.com/office/officeart/2018/5/layout/CenteredIconLabelDescriptionList"/>
    <dgm:cxn modelId="{2A4BE62F-21DC-4EF4-B0BC-267861603F63}" type="presParOf" srcId="{4781ECB7-5618-4DD7-8D23-36B55AD9A25C}" destId="{C3F68E42-C6C2-4934-AA22-62E0DA4C6E8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908F-6FCF-49C7-83AC-16A242DD81FC}">
      <dsp:nvSpPr>
        <dsp:cNvPr id="0" name=""/>
        <dsp:cNvSpPr/>
      </dsp:nvSpPr>
      <dsp:spPr>
        <a:xfrm>
          <a:off x="0" y="0"/>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68911-A5AD-46CD-8B4E-220CF3C9189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1D18B-7594-4E38-91F4-995E955E0C36}">
      <dsp:nvSpPr>
        <dsp:cNvPr id="0" name=""/>
        <dsp:cNvSpPr/>
      </dsp:nvSpPr>
      <dsp:spPr>
        <a:xfrm>
          <a:off x="1057183" y="1805"/>
          <a:ext cx="35490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Meeting materials will be sent out to the group after the meeting.</a:t>
          </a:r>
        </a:p>
      </dsp:txBody>
      <dsp:txXfrm>
        <a:off x="1057183" y="1805"/>
        <a:ext cx="3549015" cy="915310"/>
      </dsp:txXfrm>
    </dsp:sp>
    <dsp:sp modelId="{95F84E24-9A2E-4F58-B20C-A229470F0D01}">
      <dsp:nvSpPr>
        <dsp:cNvPr id="0" name=""/>
        <dsp:cNvSpPr/>
      </dsp:nvSpPr>
      <dsp:spPr>
        <a:xfrm>
          <a:off x="4606198" y="1805"/>
          <a:ext cx="328050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Materials will also be posted online once a webpage is built for the project. </a:t>
          </a:r>
        </a:p>
      </dsp:txBody>
      <dsp:txXfrm>
        <a:off x="4606198" y="1805"/>
        <a:ext cx="3280501" cy="915310"/>
      </dsp:txXfrm>
    </dsp:sp>
    <dsp:sp modelId="{B25E6F87-F069-4E0F-8B0C-EA72C8340126}">
      <dsp:nvSpPr>
        <dsp:cNvPr id="0" name=""/>
        <dsp:cNvSpPr/>
      </dsp:nvSpPr>
      <dsp:spPr>
        <a:xfrm>
          <a:off x="0" y="1042578"/>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FB604-81A7-4EEE-9F24-4A6CFFA3624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58197E-D73F-4705-AE11-5138EA5202FD}">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Please stay on mute if you are not speaking. </a:t>
          </a:r>
        </a:p>
        <a:p>
          <a:pPr marL="0" lvl="0" indent="0" algn="l" defTabSz="711200">
            <a:lnSpc>
              <a:spcPct val="100000"/>
            </a:lnSpc>
            <a:spcBef>
              <a:spcPct val="0"/>
            </a:spcBef>
            <a:spcAft>
              <a:spcPct val="35000"/>
            </a:spcAft>
            <a:buNone/>
          </a:pPr>
          <a:r>
            <a:rPr lang="en-US" sz="1600" kern="1200"/>
            <a:t>If able, please turn your camera on while speaking. </a:t>
          </a:r>
        </a:p>
      </dsp:txBody>
      <dsp:txXfrm>
        <a:off x="1057183" y="1145944"/>
        <a:ext cx="6829516" cy="915310"/>
      </dsp:txXfrm>
    </dsp:sp>
    <dsp:sp modelId="{332F24C9-B863-4E6E-BE02-11EDAC8D7EB7}">
      <dsp:nvSpPr>
        <dsp:cNvPr id="0" name=""/>
        <dsp:cNvSpPr/>
      </dsp:nvSpPr>
      <dsp:spPr>
        <a:xfrm>
          <a:off x="0" y="2186716"/>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48A91-D115-48A2-B745-76C24D32617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CDFF24-81B3-436E-A8C0-521AC5DE8D33}">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While you can submit your input through the Zoom chat, the MPA team will provide opportunities for discussion throughout the meeting. </a:t>
          </a:r>
        </a:p>
      </dsp:txBody>
      <dsp:txXfrm>
        <a:off x="1057183" y="2290082"/>
        <a:ext cx="6829516" cy="915310"/>
      </dsp:txXfrm>
    </dsp:sp>
    <dsp:sp modelId="{F271ED37-6CAA-4766-88E6-B0FF593EC13A}">
      <dsp:nvSpPr>
        <dsp:cNvPr id="0" name=""/>
        <dsp:cNvSpPr/>
      </dsp:nvSpPr>
      <dsp:spPr>
        <a:xfrm>
          <a:off x="0" y="3330855"/>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FB306-641F-4A85-BB8E-2CC1AF7BCEA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AF687E-EDDB-4571-BC5A-916367474825}">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To submit feedback after this meeting, please email </a:t>
          </a:r>
          <a:r>
            <a:rPr lang="en-US" sz="1600" b="1" kern="1200"/>
            <a:t>eugenia.kendall@hhs.iowa.gov</a:t>
          </a:r>
          <a:r>
            <a:rPr lang="en-US" sz="1600" kern="1200"/>
            <a:t>.</a:t>
          </a:r>
        </a:p>
      </dsp:txBody>
      <dsp:txXfrm>
        <a:off x="1057183" y="3434221"/>
        <a:ext cx="68295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4948-1D61-4CB5-9A3A-4EAE4793E586}">
      <dsp:nvSpPr>
        <dsp:cNvPr id="0" name=""/>
        <dsp:cNvSpPr/>
      </dsp:nvSpPr>
      <dsp:spPr>
        <a:xfrm>
          <a:off x="-6615259" y="-952606"/>
          <a:ext cx="7879834" cy="7879834"/>
        </a:xfrm>
        <a:prstGeom prst="blockArc">
          <a:avLst>
            <a:gd name="adj1" fmla="val 18900000"/>
            <a:gd name="adj2" fmla="val 2700000"/>
            <a:gd name="adj3" fmla="val 27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94777E-BA02-4186-AC28-BCAA72BCAB77}">
      <dsp:nvSpPr>
        <dsp:cNvPr id="0" name=""/>
        <dsp:cNvSpPr/>
      </dsp:nvSpPr>
      <dsp:spPr>
        <a:xfrm>
          <a:off x="410723" y="326008"/>
          <a:ext cx="4195061" cy="53209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Welcome</a:t>
          </a:r>
        </a:p>
      </dsp:txBody>
      <dsp:txXfrm>
        <a:off x="410723" y="326008"/>
        <a:ext cx="4195061" cy="532096"/>
      </dsp:txXfrm>
    </dsp:sp>
    <dsp:sp modelId="{35A0FFB7-7413-465D-BA43-62156C176536}">
      <dsp:nvSpPr>
        <dsp:cNvPr id="0" name=""/>
        <dsp:cNvSpPr/>
      </dsp:nvSpPr>
      <dsp:spPr>
        <a:xfrm>
          <a:off x="78163" y="259496"/>
          <a:ext cx="665120" cy="665120"/>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DEACD06-A47F-42BB-99FF-8803BA0A2450}">
      <dsp:nvSpPr>
        <dsp:cNvPr id="0" name=""/>
        <dsp:cNvSpPr/>
      </dsp:nvSpPr>
      <dsp:spPr>
        <a:xfrm>
          <a:off x="892585" y="1124621"/>
          <a:ext cx="3713200" cy="5320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Review Work Completed To Date</a:t>
          </a:r>
        </a:p>
      </dsp:txBody>
      <dsp:txXfrm>
        <a:off x="892585" y="1124621"/>
        <a:ext cx="3713200" cy="532096"/>
      </dsp:txXfrm>
    </dsp:sp>
    <dsp:sp modelId="{F070C92C-AB5A-424C-B84C-436AF5EF3CFE}">
      <dsp:nvSpPr>
        <dsp:cNvPr id="0" name=""/>
        <dsp:cNvSpPr/>
      </dsp:nvSpPr>
      <dsp:spPr>
        <a:xfrm>
          <a:off x="560024" y="1058109"/>
          <a:ext cx="665120" cy="66512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9A91A-89A9-4EB6-9E42-96491C04B8A3}">
      <dsp:nvSpPr>
        <dsp:cNvPr id="0" name=""/>
        <dsp:cNvSpPr/>
      </dsp:nvSpPr>
      <dsp:spPr>
        <a:xfrm>
          <a:off x="1156642" y="1922649"/>
          <a:ext cx="3449142" cy="5320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Subcommittee Recommendations</a:t>
          </a:r>
        </a:p>
      </dsp:txBody>
      <dsp:txXfrm>
        <a:off x="1156642" y="1922649"/>
        <a:ext cx="3449142" cy="532096"/>
      </dsp:txXfrm>
    </dsp:sp>
    <dsp:sp modelId="{F5E03DEC-BD9A-4240-8CA8-F354D6FC6A26}">
      <dsp:nvSpPr>
        <dsp:cNvPr id="0" name=""/>
        <dsp:cNvSpPr/>
      </dsp:nvSpPr>
      <dsp:spPr>
        <a:xfrm>
          <a:off x="824082" y="1856137"/>
          <a:ext cx="665120" cy="66512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2920C-C4DA-4EBD-8C25-4D512BDBDC32}">
      <dsp:nvSpPr>
        <dsp:cNvPr id="0" name=""/>
        <dsp:cNvSpPr/>
      </dsp:nvSpPr>
      <dsp:spPr>
        <a:xfrm>
          <a:off x="1240953" y="2721262"/>
          <a:ext cx="3364831" cy="532096"/>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Discussion</a:t>
          </a:r>
        </a:p>
      </dsp:txBody>
      <dsp:txXfrm>
        <a:off x="1240953" y="2721262"/>
        <a:ext cx="3364831" cy="532096"/>
      </dsp:txXfrm>
    </dsp:sp>
    <dsp:sp modelId="{3B2BDF93-41FE-4FFD-8677-48E837367E51}">
      <dsp:nvSpPr>
        <dsp:cNvPr id="0" name=""/>
        <dsp:cNvSpPr/>
      </dsp:nvSpPr>
      <dsp:spPr>
        <a:xfrm>
          <a:off x="908393" y="2654750"/>
          <a:ext cx="665120" cy="665120"/>
        </a:xfrm>
        <a:prstGeom prst="ellipse">
          <a:avLst/>
        </a:prstGeom>
        <a:solidFill>
          <a:schemeClr val="l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9F4F5354-F1AE-482F-9223-D87A41AD1163}">
      <dsp:nvSpPr>
        <dsp:cNvPr id="0" name=""/>
        <dsp:cNvSpPr/>
      </dsp:nvSpPr>
      <dsp:spPr>
        <a:xfrm>
          <a:off x="1156642" y="3519876"/>
          <a:ext cx="3449142" cy="5320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latin typeface="Work Sans"/>
            </a:rPr>
            <a:t>Public Comment</a:t>
          </a:r>
        </a:p>
      </dsp:txBody>
      <dsp:txXfrm>
        <a:off x="1156642" y="3519876"/>
        <a:ext cx="3449142" cy="532096"/>
      </dsp:txXfrm>
    </dsp:sp>
    <dsp:sp modelId="{09326EFA-89F5-4E27-B3C8-C37920E59556}">
      <dsp:nvSpPr>
        <dsp:cNvPr id="0" name=""/>
        <dsp:cNvSpPr/>
      </dsp:nvSpPr>
      <dsp:spPr>
        <a:xfrm>
          <a:off x="824082" y="3453363"/>
          <a:ext cx="665120" cy="66512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1D6DE8-1B43-411B-AE41-5C913BD01C2C}">
      <dsp:nvSpPr>
        <dsp:cNvPr id="0" name=""/>
        <dsp:cNvSpPr/>
      </dsp:nvSpPr>
      <dsp:spPr>
        <a:xfrm>
          <a:off x="892585" y="4317903"/>
          <a:ext cx="3713200" cy="53209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latin typeface="Work Sans"/>
            </a:rPr>
            <a:t>Subcommittee Debrief</a:t>
          </a:r>
          <a:endParaRPr lang="en-US" sz="1600" kern="1200"/>
        </a:p>
      </dsp:txBody>
      <dsp:txXfrm>
        <a:off x="892585" y="4317903"/>
        <a:ext cx="3713200" cy="532096"/>
      </dsp:txXfrm>
    </dsp:sp>
    <dsp:sp modelId="{D2FB49BC-06D0-41FB-8F52-A5045A7C949C}">
      <dsp:nvSpPr>
        <dsp:cNvPr id="0" name=""/>
        <dsp:cNvSpPr/>
      </dsp:nvSpPr>
      <dsp:spPr>
        <a:xfrm>
          <a:off x="560024" y="4251391"/>
          <a:ext cx="665120" cy="66512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DAED2-6505-43E9-8ADF-419E4A073424}">
      <dsp:nvSpPr>
        <dsp:cNvPr id="0" name=""/>
        <dsp:cNvSpPr/>
      </dsp:nvSpPr>
      <dsp:spPr>
        <a:xfrm>
          <a:off x="410723" y="5116517"/>
          <a:ext cx="4195061" cy="5320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35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Next Steps</a:t>
          </a:r>
        </a:p>
      </dsp:txBody>
      <dsp:txXfrm>
        <a:off x="410723" y="5116517"/>
        <a:ext cx="4195061" cy="532096"/>
      </dsp:txXfrm>
    </dsp:sp>
    <dsp:sp modelId="{B6B937BB-ABB2-4DE8-A999-145676F6320F}">
      <dsp:nvSpPr>
        <dsp:cNvPr id="0" name=""/>
        <dsp:cNvSpPr/>
      </dsp:nvSpPr>
      <dsp:spPr>
        <a:xfrm>
          <a:off x="78163" y="5050005"/>
          <a:ext cx="665120" cy="66512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4CBFD-7E68-4679-9E1B-EC1BE41C094B}">
      <dsp:nvSpPr>
        <dsp:cNvPr id="0" name=""/>
        <dsp:cNvSpPr/>
      </dsp:nvSpPr>
      <dsp:spPr>
        <a:xfrm rot="16200000">
          <a:off x="1067043" y="1493727"/>
          <a:ext cx="453828" cy="1550830"/>
        </a:xfrm>
        <a:prstGeom prst="round2SameRect">
          <a:avLst/>
        </a:prstGeom>
        <a:solidFill>
          <a:schemeClr val="accent2">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Feb</a:t>
          </a:r>
        </a:p>
      </dsp:txBody>
      <dsp:txXfrm rot="5400000">
        <a:off x="540696" y="2064382"/>
        <a:ext cx="1528676" cy="409520"/>
      </dsp:txXfrm>
    </dsp:sp>
    <dsp:sp modelId="{984F136E-1649-4A74-A93C-30225BD6EB84}">
      <dsp:nvSpPr>
        <dsp:cNvPr id="0" name=""/>
        <dsp:cNvSpPr/>
      </dsp:nvSpPr>
      <dsp:spPr>
        <a:xfrm>
          <a:off x="1599" y="0"/>
          <a:ext cx="2584717" cy="15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b="1" kern="1200"/>
            <a:t>Steering Committee Kick-Off Meeting</a:t>
          </a:r>
        </a:p>
        <a:p>
          <a:pPr marL="0" lvl="0" indent="0" algn="ctr" defTabSz="622300">
            <a:lnSpc>
              <a:spcPct val="90000"/>
            </a:lnSpc>
            <a:spcBef>
              <a:spcPct val="0"/>
            </a:spcBef>
            <a:spcAft>
              <a:spcPct val="35000"/>
            </a:spcAft>
            <a:buNone/>
          </a:pPr>
          <a:r>
            <a:rPr lang="en-US" sz="1400" kern="1200"/>
            <a:t>Objectives: Review roles &amp; responsibilities and confirm MPA Domains</a:t>
          </a:r>
        </a:p>
      </dsp:txBody>
      <dsp:txXfrm>
        <a:off x="1599" y="0"/>
        <a:ext cx="2584717" cy="1588400"/>
      </dsp:txXfrm>
    </dsp:sp>
    <dsp:sp modelId="{0077D90B-0A4C-4CCE-B3DB-09F9304B80BF}">
      <dsp:nvSpPr>
        <dsp:cNvPr id="0" name=""/>
        <dsp:cNvSpPr/>
      </dsp:nvSpPr>
      <dsp:spPr>
        <a:xfrm>
          <a:off x="1293958" y="1679165"/>
          <a:ext cx="0" cy="36306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D07165-C368-46AD-A715-7BAAC53448BD}">
      <dsp:nvSpPr>
        <dsp:cNvPr id="0" name=""/>
        <dsp:cNvSpPr/>
      </dsp:nvSpPr>
      <dsp:spPr>
        <a:xfrm>
          <a:off x="1248575" y="1588400"/>
          <a:ext cx="90765" cy="907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72333-04AC-4B1E-88F2-EA28430F0774}">
      <dsp:nvSpPr>
        <dsp:cNvPr id="0" name=""/>
        <dsp:cNvSpPr/>
      </dsp:nvSpPr>
      <dsp:spPr>
        <a:xfrm>
          <a:off x="2069373" y="2042228"/>
          <a:ext cx="1550830" cy="45382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March</a:t>
          </a:r>
        </a:p>
      </dsp:txBody>
      <dsp:txXfrm>
        <a:off x="2069373" y="2042228"/>
        <a:ext cx="1550830" cy="453828"/>
      </dsp:txXfrm>
    </dsp:sp>
    <dsp:sp modelId="{0A1F9CD7-732A-49D1-852F-B1B7BA2018E6}">
      <dsp:nvSpPr>
        <dsp:cNvPr id="0" name=""/>
        <dsp:cNvSpPr/>
      </dsp:nvSpPr>
      <dsp:spPr>
        <a:xfrm>
          <a:off x="1552429" y="2949885"/>
          <a:ext cx="2584717" cy="15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b="1" kern="1200"/>
            <a:t>Steering Committee Meeting 2</a:t>
          </a:r>
        </a:p>
        <a:p>
          <a:pPr marL="0" lvl="0" indent="0" algn="ctr" defTabSz="622300">
            <a:lnSpc>
              <a:spcPct val="90000"/>
            </a:lnSpc>
            <a:spcBef>
              <a:spcPct val="0"/>
            </a:spcBef>
            <a:spcAft>
              <a:spcPct val="35000"/>
            </a:spcAft>
            <a:buNone/>
          </a:pPr>
          <a:r>
            <a:rPr lang="en-US" sz="1400" kern="1200"/>
            <a:t>Objectives: Identify subcommittees and subcommittee members</a:t>
          </a:r>
        </a:p>
      </dsp:txBody>
      <dsp:txXfrm>
        <a:off x="1552429" y="2949885"/>
        <a:ext cx="2584717" cy="1588400"/>
      </dsp:txXfrm>
    </dsp:sp>
    <dsp:sp modelId="{AF602764-82D7-470F-B03C-2DE96931F53D}">
      <dsp:nvSpPr>
        <dsp:cNvPr id="0" name=""/>
        <dsp:cNvSpPr/>
      </dsp:nvSpPr>
      <dsp:spPr>
        <a:xfrm>
          <a:off x="2844788" y="2496057"/>
          <a:ext cx="0" cy="36306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9FB3F4-52B6-4930-9CA9-F268324539E0}">
      <dsp:nvSpPr>
        <dsp:cNvPr id="0" name=""/>
        <dsp:cNvSpPr/>
      </dsp:nvSpPr>
      <dsp:spPr>
        <a:xfrm>
          <a:off x="2799405" y="2859120"/>
          <a:ext cx="90765" cy="907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71B52-7A53-41DE-B6B3-02AD38205387}">
      <dsp:nvSpPr>
        <dsp:cNvPr id="0" name=""/>
        <dsp:cNvSpPr/>
      </dsp:nvSpPr>
      <dsp:spPr>
        <a:xfrm>
          <a:off x="3555441" y="2042228"/>
          <a:ext cx="1680356" cy="45382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April–June</a:t>
          </a:r>
        </a:p>
      </dsp:txBody>
      <dsp:txXfrm>
        <a:off x="3555441" y="2042228"/>
        <a:ext cx="1680356" cy="453828"/>
      </dsp:txXfrm>
    </dsp:sp>
    <dsp:sp modelId="{2B88008A-8768-4EE1-860A-D7299AF969DD}">
      <dsp:nvSpPr>
        <dsp:cNvPr id="0" name=""/>
        <dsp:cNvSpPr/>
      </dsp:nvSpPr>
      <dsp:spPr>
        <a:xfrm>
          <a:off x="3103260" y="0"/>
          <a:ext cx="2584717" cy="15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b="1" kern="1200"/>
            <a:t>Subcommittees convene</a:t>
          </a:r>
        </a:p>
        <a:p>
          <a:pPr marL="0" lvl="0" indent="0" algn="ctr" defTabSz="622300">
            <a:lnSpc>
              <a:spcPct val="90000"/>
            </a:lnSpc>
            <a:spcBef>
              <a:spcPct val="0"/>
            </a:spcBef>
            <a:spcAft>
              <a:spcPct val="35000"/>
            </a:spcAft>
            <a:buNone/>
          </a:pPr>
          <a:r>
            <a:rPr lang="en-US" sz="1400" kern="1200"/>
            <a:t>Objectives: Collaborate and identify efforts, areas for improvement, and develop recommendations</a:t>
          </a:r>
        </a:p>
      </dsp:txBody>
      <dsp:txXfrm>
        <a:off x="3103260" y="0"/>
        <a:ext cx="2584717" cy="1588400"/>
      </dsp:txXfrm>
    </dsp:sp>
    <dsp:sp modelId="{9AE12FF4-3996-4069-BB40-D7ADE64B5094}">
      <dsp:nvSpPr>
        <dsp:cNvPr id="0" name=""/>
        <dsp:cNvSpPr/>
      </dsp:nvSpPr>
      <dsp:spPr>
        <a:xfrm>
          <a:off x="4395619" y="1679165"/>
          <a:ext cx="0" cy="36306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72E5AF-C74F-4D45-A881-0228F10F5385}">
      <dsp:nvSpPr>
        <dsp:cNvPr id="0" name=""/>
        <dsp:cNvSpPr/>
      </dsp:nvSpPr>
      <dsp:spPr>
        <a:xfrm>
          <a:off x="4350236" y="1588400"/>
          <a:ext cx="90765" cy="907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E04DB-9F55-4138-9480-08AF285B31DF}">
      <dsp:nvSpPr>
        <dsp:cNvPr id="0" name=""/>
        <dsp:cNvSpPr/>
      </dsp:nvSpPr>
      <dsp:spPr>
        <a:xfrm rot="5400000">
          <a:off x="5788418" y="1486570"/>
          <a:ext cx="453828" cy="1550830"/>
        </a:xfrm>
        <a:prstGeom prst="round2Same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a:t>June-August</a:t>
          </a:r>
        </a:p>
      </dsp:txBody>
      <dsp:txXfrm rot="-5400000">
        <a:off x="5239917" y="2057225"/>
        <a:ext cx="1528676" cy="409520"/>
      </dsp:txXfrm>
    </dsp:sp>
    <dsp:sp modelId="{48856481-0346-4026-A420-11DC84596F5A}">
      <dsp:nvSpPr>
        <dsp:cNvPr id="0" name=""/>
        <dsp:cNvSpPr/>
      </dsp:nvSpPr>
      <dsp:spPr>
        <a:xfrm>
          <a:off x="4654091" y="2949885"/>
          <a:ext cx="3316451" cy="15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rtl="0">
            <a:lnSpc>
              <a:spcPct val="90000"/>
            </a:lnSpc>
            <a:spcBef>
              <a:spcPct val="0"/>
            </a:spcBef>
            <a:spcAft>
              <a:spcPct val="35000"/>
            </a:spcAft>
            <a:buNone/>
          </a:pPr>
          <a:r>
            <a:rPr lang="en-US" sz="1400" b="1" kern="1200"/>
            <a:t>Steering Committee </a:t>
          </a:r>
          <a:r>
            <a:rPr lang="en-US" sz="1400" b="1" kern="1200">
              <a:latin typeface="Work Sans"/>
            </a:rPr>
            <a:t>Meetings 3, 4, 5</a:t>
          </a:r>
        </a:p>
        <a:p>
          <a:pPr marL="0" lvl="0" indent="0" algn="ctr" defTabSz="622300">
            <a:lnSpc>
              <a:spcPct val="90000"/>
            </a:lnSpc>
            <a:spcBef>
              <a:spcPct val="0"/>
            </a:spcBef>
            <a:spcAft>
              <a:spcPct val="35000"/>
            </a:spcAft>
            <a:buNone/>
          </a:pPr>
          <a:r>
            <a:rPr lang="en-US" sz="1400" kern="1200"/>
            <a:t>Objectives: Review subcommittee recommendations and submit recommendations to Iowa ADS</a:t>
          </a:r>
        </a:p>
      </dsp:txBody>
      <dsp:txXfrm>
        <a:off x="4654091" y="2949885"/>
        <a:ext cx="3316451" cy="1588400"/>
      </dsp:txXfrm>
    </dsp:sp>
    <dsp:sp modelId="{87B1761A-27BC-4270-A737-7969880EF3D7}">
      <dsp:nvSpPr>
        <dsp:cNvPr id="0" name=""/>
        <dsp:cNvSpPr/>
      </dsp:nvSpPr>
      <dsp:spPr>
        <a:xfrm>
          <a:off x="5983133" y="2534258"/>
          <a:ext cx="0" cy="36306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C1F1F1-284C-4FC2-90E3-334A1A121670}">
      <dsp:nvSpPr>
        <dsp:cNvPr id="0" name=""/>
        <dsp:cNvSpPr/>
      </dsp:nvSpPr>
      <dsp:spPr>
        <a:xfrm>
          <a:off x="5951319" y="2849975"/>
          <a:ext cx="90765" cy="907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393B5-AB7A-48F6-909C-43A4335A37E2}">
      <dsp:nvSpPr>
        <dsp:cNvPr id="0" name=""/>
        <dsp:cNvSpPr/>
      </dsp:nvSpPr>
      <dsp:spPr>
        <a:xfrm>
          <a:off x="0" y="1808"/>
          <a:ext cx="7984776" cy="916611"/>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7A14AAAB-A033-4BAA-85D6-4021F795C4ED}">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45A42-BA8E-4AFF-B8BA-59A0BF22ACFF}">
      <dsp:nvSpPr>
        <dsp:cNvPr id="0" name=""/>
        <dsp:cNvSpPr/>
      </dsp:nvSpPr>
      <dsp:spPr>
        <a:xfrm>
          <a:off x="1058686" y="1808"/>
          <a:ext cx="359314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100000"/>
            </a:lnSpc>
            <a:spcBef>
              <a:spcPct val="0"/>
            </a:spcBef>
            <a:spcAft>
              <a:spcPct val="35000"/>
            </a:spcAft>
            <a:buNone/>
          </a:pPr>
          <a:r>
            <a:rPr lang="en-US" sz="2200" kern="1200"/>
            <a:t>Communication and Engagement</a:t>
          </a:r>
        </a:p>
      </dsp:txBody>
      <dsp:txXfrm>
        <a:off x="1058686" y="1808"/>
        <a:ext cx="3593149" cy="916611"/>
      </dsp:txXfrm>
    </dsp:sp>
    <dsp:sp modelId="{B7C6468E-50F4-4C5B-A549-C3D8AAD5C060}">
      <dsp:nvSpPr>
        <dsp:cNvPr id="0" name=""/>
        <dsp:cNvSpPr/>
      </dsp:nvSpPr>
      <dsp:spPr>
        <a:xfrm>
          <a:off x="4651836" y="1808"/>
          <a:ext cx="333293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latin typeface="Work Sans"/>
            </a:rPr>
            <a:t>Website updated.</a:t>
          </a:r>
        </a:p>
        <a:p>
          <a:pPr marL="0" lvl="0" indent="0" algn="l" defTabSz="622300">
            <a:lnSpc>
              <a:spcPct val="100000"/>
            </a:lnSpc>
            <a:spcBef>
              <a:spcPct val="0"/>
            </a:spcBef>
            <a:spcAft>
              <a:spcPct val="35000"/>
            </a:spcAft>
            <a:buNone/>
          </a:pPr>
          <a:r>
            <a:rPr lang="en-US" sz="1400" kern="1200"/>
            <a:t>Social Media </a:t>
          </a:r>
          <a:r>
            <a:rPr lang="en-US" sz="1400" kern="1200">
              <a:latin typeface="Work Sans"/>
            </a:rPr>
            <a:t>promotion. </a:t>
          </a:r>
        </a:p>
      </dsp:txBody>
      <dsp:txXfrm>
        <a:off x="4651836" y="1808"/>
        <a:ext cx="3332939" cy="916611"/>
      </dsp:txXfrm>
    </dsp:sp>
    <dsp:sp modelId="{53C82EDD-AE8D-4B51-8F49-F01244982A77}">
      <dsp:nvSpPr>
        <dsp:cNvPr id="0" name=""/>
        <dsp:cNvSpPr/>
      </dsp:nvSpPr>
      <dsp:spPr>
        <a:xfrm>
          <a:off x="0" y="1147573"/>
          <a:ext cx="7984776"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F28D6-E5EC-4DFA-BF80-41B37A83222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9EB35-2E99-45BE-9F17-E1CC6BCFCCE8}">
      <dsp:nvSpPr>
        <dsp:cNvPr id="0" name=""/>
        <dsp:cNvSpPr/>
      </dsp:nvSpPr>
      <dsp:spPr>
        <a:xfrm>
          <a:off x="1058686" y="1147573"/>
          <a:ext cx="359314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100000"/>
            </a:lnSpc>
            <a:spcBef>
              <a:spcPct val="0"/>
            </a:spcBef>
            <a:spcAft>
              <a:spcPct val="35000"/>
            </a:spcAft>
            <a:buNone/>
          </a:pPr>
          <a:r>
            <a:rPr lang="en-US" sz="2200" kern="1200">
              <a:latin typeface="Work Sans"/>
            </a:rPr>
            <a:t>Make a Recommendation</a:t>
          </a:r>
          <a:endParaRPr lang="en-US" sz="2200" kern="1200"/>
        </a:p>
      </dsp:txBody>
      <dsp:txXfrm>
        <a:off x="1058686" y="1147573"/>
        <a:ext cx="3593149" cy="916611"/>
      </dsp:txXfrm>
    </dsp:sp>
    <dsp:sp modelId="{B4FC5A4F-6E7C-409D-A8B8-304876B15C70}">
      <dsp:nvSpPr>
        <dsp:cNvPr id="0" name=""/>
        <dsp:cNvSpPr/>
      </dsp:nvSpPr>
      <dsp:spPr>
        <a:xfrm>
          <a:off x="4651836" y="1147573"/>
          <a:ext cx="333293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latin typeface="Work Sans"/>
            </a:rPr>
            <a:t>New form posted to submit recommendations.</a:t>
          </a:r>
          <a:endParaRPr lang="en-US" sz="1400" kern="1200"/>
        </a:p>
      </dsp:txBody>
      <dsp:txXfrm>
        <a:off x="4651836" y="1147573"/>
        <a:ext cx="3332939" cy="916611"/>
      </dsp:txXfrm>
    </dsp:sp>
    <dsp:sp modelId="{9929A4F0-7738-4FD4-A645-B82E32B6B930}">
      <dsp:nvSpPr>
        <dsp:cNvPr id="0" name=""/>
        <dsp:cNvSpPr/>
      </dsp:nvSpPr>
      <dsp:spPr>
        <a:xfrm>
          <a:off x="0" y="2293338"/>
          <a:ext cx="7984776"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DD4CC-9E15-4FC2-950E-519733B73F00}">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E4007-A413-424B-8A7D-ED986BF4DE09}">
      <dsp:nvSpPr>
        <dsp:cNvPr id="0" name=""/>
        <dsp:cNvSpPr/>
      </dsp:nvSpPr>
      <dsp:spPr>
        <a:xfrm>
          <a:off x="1058686" y="2293338"/>
          <a:ext cx="359314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100000"/>
            </a:lnSpc>
            <a:spcBef>
              <a:spcPct val="0"/>
            </a:spcBef>
            <a:spcAft>
              <a:spcPct val="35000"/>
            </a:spcAft>
            <a:buNone/>
          </a:pPr>
          <a:r>
            <a:rPr lang="en-US" sz="2200" kern="1200"/>
            <a:t>Focus Groups and Agency </a:t>
          </a:r>
          <a:r>
            <a:rPr lang="en-US" sz="2200" kern="1200">
              <a:latin typeface="Work Sans"/>
              <a:cs typeface="Calibri"/>
            </a:rPr>
            <a:t>Interviews</a:t>
          </a:r>
        </a:p>
      </dsp:txBody>
      <dsp:txXfrm>
        <a:off x="1058686" y="2293338"/>
        <a:ext cx="3593149" cy="916611"/>
      </dsp:txXfrm>
    </dsp:sp>
    <dsp:sp modelId="{7F7A9B56-C309-46BE-BD51-6656DBEB6B22}">
      <dsp:nvSpPr>
        <dsp:cNvPr id="0" name=""/>
        <dsp:cNvSpPr/>
      </dsp:nvSpPr>
      <dsp:spPr>
        <a:xfrm>
          <a:off x="4651836" y="2293338"/>
          <a:ext cx="333293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bg1"/>
              </a:solidFill>
              <a:latin typeface="+mj-lt"/>
              <a:cs typeface="Calibri"/>
            </a:rPr>
            <a:t>One focus group.</a:t>
          </a:r>
          <a:endParaRPr lang="en-US" sz="1400" kern="1200">
            <a:solidFill>
              <a:schemeClr val="bg1"/>
            </a:solidFill>
            <a:latin typeface="+mj-lt"/>
          </a:endParaRPr>
        </a:p>
        <a:p>
          <a:pPr marL="0" lvl="0" indent="0" algn="l" defTabSz="622300">
            <a:lnSpc>
              <a:spcPct val="100000"/>
            </a:lnSpc>
            <a:spcBef>
              <a:spcPct val="0"/>
            </a:spcBef>
            <a:spcAft>
              <a:spcPct val="35000"/>
            </a:spcAft>
            <a:buNone/>
          </a:pPr>
          <a:r>
            <a:rPr lang="en-US" sz="1400" kern="1200">
              <a:solidFill>
                <a:schemeClr val="bg1"/>
              </a:solidFill>
              <a:latin typeface="+mj-lt"/>
            </a:rPr>
            <a:t>Five interviews.</a:t>
          </a:r>
        </a:p>
      </dsp:txBody>
      <dsp:txXfrm>
        <a:off x="4651836" y="2293338"/>
        <a:ext cx="3332939" cy="916611"/>
      </dsp:txXfrm>
    </dsp:sp>
    <dsp:sp modelId="{8DC7B91D-6834-4737-A0F8-06A259C47553}">
      <dsp:nvSpPr>
        <dsp:cNvPr id="0" name=""/>
        <dsp:cNvSpPr/>
      </dsp:nvSpPr>
      <dsp:spPr>
        <a:xfrm>
          <a:off x="0" y="3439103"/>
          <a:ext cx="7984776" cy="916611"/>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5328124F-A467-4457-8CEA-12B6541C1C93}">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31916F-402B-4F52-95C0-C15252E6A376}">
      <dsp:nvSpPr>
        <dsp:cNvPr id="0" name=""/>
        <dsp:cNvSpPr/>
      </dsp:nvSpPr>
      <dsp:spPr>
        <a:xfrm>
          <a:off x="1058686" y="3439103"/>
          <a:ext cx="359314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100000"/>
            </a:lnSpc>
            <a:spcBef>
              <a:spcPct val="0"/>
            </a:spcBef>
            <a:spcAft>
              <a:spcPct val="35000"/>
            </a:spcAft>
            <a:buNone/>
          </a:pPr>
          <a:r>
            <a:rPr lang="en-US" sz="2200" kern="1200"/>
            <a:t>Town Halls</a:t>
          </a:r>
        </a:p>
      </dsp:txBody>
      <dsp:txXfrm>
        <a:off x="1058686" y="3439103"/>
        <a:ext cx="3593149" cy="916611"/>
      </dsp:txXfrm>
    </dsp:sp>
    <dsp:sp modelId="{B93FDD89-4922-4AD6-818E-0F200D5A4870}">
      <dsp:nvSpPr>
        <dsp:cNvPr id="0" name=""/>
        <dsp:cNvSpPr/>
      </dsp:nvSpPr>
      <dsp:spPr>
        <a:xfrm>
          <a:off x="4651836" y="3439103"/>
          <a:ext cx="3332939"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latin typeface="Work Sans"/>
            </a:rPr>
            <a:t>Five in-person. </a:t>
          </a:r>
        </a:p>
        <a:p>
          <a:pPr marL="0" lvl="0" indent="0" algn="l" defTabSz="622300">
            <a:lnSpc>
              <a:spcPct val="100000"/>
            </a:lnSpc>
            <a:spcBef>
              <a:spcPct val="0"/>
            </a:spcBef>
            <a:spcAft>
              <a:spcPct val="35000"/>
            </a:spcAft>
            <a:buNone/>
          </a:pPr>
          <a:r>
            <a:rPr lang="en-US" sz="1400" kern="1200">
              <a:latin typeface="Work Sans"/>
            </a:rPr>
            <a:t>Two virtual.</a:t>
          </a:r>
        </a:p>
      </dsp:txBody>
      <dsp:txXfrm>
        <a:off x="4651836" y="3439103"/>
        <a:ext cx="3332939"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11EB-A8B0-47CB-8137-8BC0BBF5D099}">
      <dsp:nvSpPr>
        <dsp:cNvPr id="0" name=""/>
        <dsp:cNvSpPr/>
      </dsp:nvSpPr>
      <dsp:spPr>
        <a:xfrm>
          <a:off x="0" y="527870"/>
          <a:ext cx="7866316" cy="233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0514" tIns="416560" rIns="61051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Identify and discuss MPA goals and recommendations.</a:t>
          </a:r>
          <a:r>
            <a:rPr lang="en-US" sz="2000" kern="1200">
              <a:latin typeface="Work Sans"/>
            </a:rPr>
            <a:t> </a:t>
          </a:r>
          <a:endParaRPr lang="en-US" sz="2000" kern="1200"/>
        </a:p>
        <a:p>
          <a:pPr marL="228600" lvl="1" indent="-228600" algn="l" defTabSz="889000">
            <a:lnSpc>
              <a:spcPct val="90000"/>
            </a:lnSpc>
            <a:spcBef>
              <a:spcPct val="0"/>
            </a:spcBef>
            <a:spcAft>
              <a:spcPct val="15000"/>
            </a:spcAft>
            <a:buChar char="•"/>
          </a:pPr>
          <a:r>
            <a:rPr lang="en-US" sz="2000" kern="1200"/>
            <a:t>Propose strategies and initiatives under each recommendation.</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a:t>Select measures of success. </a:t>
          </a:r>
          <a:endParaRPr lang="en-US" sz="2000" kern="1200"/>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a:t>Capture recommendations and submit recommendations to the full Steering Committee for the MPA. </a:t>
          </a:r>
        </a:p>
      </dsp:txBody>
      <dsp:txXfrm>
        <a:off x="0" y="527870"/>
        <a:ext cx="7866316" cy="2331000"/>
      </dsp:txXfrm>
    </dsp:sp>
    <dsp:sp modelId="{80FFB9ED-4EEE-472E-BC72-06B5F9D74EA9}">
      <dsp:nvSpPr>
        <dsp:cNvPr id="0" name=""/>
        <dsp:cNvSpPr/>
      </dsp:nvSpPr>
      <dsp:spPr>
        <a:xfrm>
          <a:off x="393315" y="232670"/>
          <a:ext cx="5506421" cy="5904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0" tIns="0" rIns="208130" bIns="0" numCol="1" spcCol="1270" anchor="ctr" anchorCtr="0">
          <a:noAutofit/>
        </a:bodyPr>
        <a:lstStyle/>
        <a:p>
          <a:pPr marL="0" lvl="0" indent="0" algn="l" defTabSz="889000">
            <a:lnSpc>
              <a:spcPct val="90000"/>
            </a:lnSpc>
            <a:spcBef>
              <a:spcPct val="0"/>
            </a:spcBef>
            <a:spcAft>
              <a:spcPct val="35000"/>
            </a:spcAft>
            <a:buNone/>
          </a:pPr>
          <a:r>
            <a:rPr lang="en-US" sz="2000" kern="1200"/>
            <a:t>Subcommittees were asked to:</a:t>
          </a:r>
        </a:p>
      </dsp:txBody>
      <dsp:txXfrm>
        <a:off x="422136" y="261491"/>
        <a:ext cx="5448779" cy="532758"/>
      </dsp:txXfrm>
    </dsp:sp>
    <dsp:sp modelId="{1A7EB0F2-1952-46AF-BD48-78BC010B1781}">
      <dsp:nvSpPr>
        <dsp:cNvPr id="0" name=""/>
        <dsp:cNvSpPr/>
      </dsp:nvSpPr>
      <dsp:spPr>
        <a:xfrm>
          <a:off x="0" y="3494741"/>
          <a:ext cx="7866316" cy="1135368"/>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0514" tIns="416560" rIns="61051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A total of 21 subcommittee discussions were held.</a:t>
          </a:r>
          <a:r>
            <a:rPr lang="en-US" sz="2000" kern="1200">
              <a:latin typeface="Work Sans"/>
            </a:rPr>
            <a:t> </a:t>
          </a:r>
          <a:endParaRPr lang="en-US" sz="2000" kern="1200"/>
        </a:p>
      </dsp:txBody>
      <dsp:txXfrm>
        <a:off x="0" y="3494741"/>
        <a:ext cx="7866316" cy="1135368"/>
      </dsp:txXfrm>
    </dsp:sp>
    <dsp:sp modelId="{104E2E47-A7D2-4BD2-8F35-00F6F5BB4996}">
      <dsp:nvSpPr>
        <dsp:cNvPr id="0" name=""/>
        <dsp:cNvSpPr/>
      </dsp:nvSpPr>
      <dsp:spPr>
        <a:xfrm>
          <a:off x="393315" y="2966870"/>
          <a:ext cx="5506421"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0" tIns="0" rIns="208130"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Work Sans"/>
            </a:rPr>
            <a:t>Activities from April – June:</a:t>
          </a:r>
          <a:endParaRPr lang="en-US" sz="2000" kern="1200"/>
        </a:p>
      </dsp:txBody>
      <dsp:txXfrm>
        <a:off x="422136" y="2995691"/>
        <a:ext cx="5448779"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787F-5E00-47F2-814A-7183021D987F}">
      <dsp:nvSpPr>
        <dsp:cNvPr id="0" name=""/>
        <dsp:cNvSpPr/>
      </dsp:nvSpPr>
      <dsp:spPr>
        <a:xfrm>
          <a:off x="4017" y="686542"/>
          <a:ext cx="1539905" cy="615962"/>
        </a:xfrm>
        <a:prstGeom prst="rect">
          <a:avLst/>
        </a:prstGeom>
        <a:solidFill>
          <a:schemeClr val="accent2">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latin typeface="+mj-lt"/>
            </a:rPr>
            <a:t>Aging in Place</a:t>
          </a:r>
        </a:p>
      </dsp:txBody>
      <dsp:txXfrm>
        <a:off x="4017" y="686542"/>
        <a:ext cx="1539905" cy="615962"/>
      </dsp:txXfrm>
    </dsp:sp>
    <dsp:sp modelId="{3349A280-4C95-4A73-8BCF-4E104D7305A6}">
      <dsp:nvSpPr>
        <dsp:cNvPr id="0" name=""/>
        <dsp:cNvSpPr/>
      </dsp:nvSpPr>
      <dsp:spPr>
        <a:xfrm>
          <a:off x="4017" y="1302504"/>
          <a:ext cx="1539905" cy="2810880"/>
        </a:xfrm>
        <a:prstGeom prst="rect">
          <a:avLst/>
        </a:prstGeom>
        <a:solidFill>
          <a:schemeClr val="accent2">
            <a:lumMod val="20000"/>
            <a:lumOff val="80000"/>
            <a:alpha val="90000"/>
          </a:scheme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j-lt"/>
            </a:rPr>
            <a:t>Healthcare</a:t>
          </a:r>
        </a:p>
        <a:p>
          <a:pPr marL="114300" lvl="1" indent="-114300" algn="l" defTabSz="577850">
            <a:lnSpc>
              <a:spcPct val="90000"/>
            </a:lnSpc>
            <a:spcBef>
              <a:spcPct val="0"/>
            </a:spcBef>
            <a:spcAft>
              <a:spcPct val="15000"/>
            </a:spcAft>
            <a:buChar char="•"/>
          </a:pPr>
          <a:r>
            <a:rPr lang="en-US" sz="1300" kern="1200">
              <a:latin typeface="+mj-lt"/>
            </a:rPr>
            <a:t>Coordination of Services and Person-Centered Services</a:t>
          </a:r>
        </a:p>
        <a:p>
          <a:pPr marL="114300" lvl="1" indent="-114300" algn="l" defTabSz="577850">
            <a:lnSpc>
              <a:spcPct val="90000"/>
            </a:lnSpc>
            <a:spcBef>
              <a:spcPct val="0"/>
            </a:spcBef>
            <a:spcAft>
              <a:spcPct val="15000"/>
            </a:spcAft>
            <a:buChar char="•"/>
          </a:pPr>
          <a:r>
            <a:rPr lang="en-US" sz="1300" kern="1200">
              <a:latin typeface="+mj-lt"/>
            </a:rPr>
            <a:t>Access to Home and Community-Based Services (HCBS)</a:t>
          </a:r>
        </a:p>
        <a:p>
          <a:pPr marL="114300" lvl="1" indent="-114300" algn="l" defTabSz="577850">
            <a:lnSpc>
              <a:spcPct val="90000"/>
            </a:lnSpc>
            <a:spcBef>
              <a:spcPct val="0"/>
            </a:spcBef>
            <a:spcAft>
              <a:spcPct val="15000"/>
            </a:spcAft>
            <a:buChar char="•"/>
          </a:pPr>
          <a:r>
            <a:rPr lang="en-US" sz="1300" kern="1200">
              <a:latin typeface="+mj-lt"/>
            </a:rPr>
            <a:t>Transportation and Vehicle Modifications</a:t>
          </a:r>
        </a:p>
      </dsp:txBody>
      <dsp:txXfrm>
        <a:off x="4017" y="1302504"/>
        <a:ext cx="1539905" cy="2810880"/>
      </dsp:txXfrm>
    </dsp:sp>
    <dsp:sp modelId="{66FBA6E0-D8A5-4F48-8906-D4A759A0C08B}">
      <dsp:nvSpPr>
        <dsp:cNvPr id="0" name=""/>
        <dsp:cNvSpPr/>
      </dsp:nvSpPr>
      <dsp:spPr>
        <a:xfrm>
          <a:off x="1759509" y="686542"/>
          <a:ext cx="1539905" cy="61596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latin typeface="+mj-lt"/>
            </a:rPr>
            <a:t>Aging with Economic Security</a:t>
          </a:r>
        </a:p>
      </dsp:txBody>
      <dsp:txXfrm>
        <a:off x="1759509" y="686542"/>
        <a:ext cx="1539905" cy="615962"/>
      </dsp:txXfrm>
    </dsp:sp>
    <dsp:sp modelId="{AF59A6C9-6597-48C1-B19C-CEAD9EBB8BA5}">
      <dsp:nvSpPr>
        <dsp:cNvPr id="0" name=""/>
        <dsp:cNvSpPr/>
      </dsp:nvSpPr>
      <dsp:spPr>
        <a:xfrm>
          <a:off x="1759509" y="1302504"/>
          <a:ext cx="1539905" cy="2810880"/>
        </a:xfrm>
        <a:prstGeom prst="rect">
          <a:avLst/>
        </a:prstGeom>
        <a:solidFill>
          <a:schemeClr val="accent3">
            <a:lumMod val="20000"/>
            <a:lumOff val="80000"/>
            <a:alpha val="90000"/>
          </a:schemeClr>
        </a:solidFill>
        <a:ln w="12700" cap="flat" cmpd="sng" algn="ctr">
          <a:solidFill>
            <a:schemeClr val="accent3">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j-lt"/>
            </a:rPr>
            <a:t>Affordable and Accessible Housing</a:t>
          </a:r>
        </a:p>
        <a:p>
          <a:pPr marL="114300" lvl="1" indent="-114300" algn="l" defTabSz="577850">
            <a:lnSpc>
              <a:spcPct val="90000"/>
            </a:lnSpc>
            <a:spcBef>
              <a:spcPct val="0"/>
            </a:spcBef>
            <a:spcAft>
              <a:spcPct val="15000"/>
            </a:spcAft>
            <a:buChar char="•"/>
          </a:pPr>
          <a:r>
            <a:rPr lang="en-US" sz="1300" kern="1200">
              <a:latin typeface="+mj-lt"/>
            </a:rPr>
            <a:t>Paying for Long-term Care</a:t>
          </a:r>
        </a:p>
        <a:p>
          <a:pPr marL="114300" lvl="1" indent="-114300" algn="l" defTabSz="577850">
            <a:lnSpc>
              <a:spcPct val="90000"/>
            </a:lnSpc>
            <a:spcBef>
              <a:spcPct val="0"/>
            </a:spcBef>
            <a:spcAft>
              <a:spcPct val="15000"/>
            </a:spcAft>
            <a:buChar char="•"/>
          </a:pPr>
          <a:r>
            <a:rPr lang="en-US" sz="1300" kern="1200">
              <a:latin typeface="+mj-lt"/>
            </a:rPr>
            <a:t>Paying for In-Home Services</a:t>
          </a:r>
        </a:p>
        <a:p>
          <a:pPr marL="114300" lvl="1" indent="-114300" algn="l" defTabSz="577850">
            <a:lnSpc>
              <a:spcPct val="90000"/>
            </a:lnSpc>
            <a:spcBef>
              <a:spcPct val="0"/>
            </a:spcBef>
            <a:spcAft>
              <a:spcPct val="15000"/>
            </a:spcAft>
            <a:buChar char="•"/>
          </a:pPr>
          <a:r>
            <a:rPr lang="en-US" sz="1300" kern="1200">
              <a:latin typeface="+mj-lt"/>
            </a:rPr>
            <a:t>Healthcare Coverage</a:t>
          </a:r>
        </a:p>
        <a:p>
          <a:pPr marL="114300" lvl="1" indent="-114300" algn="l" defTabSz="577850">
            <a:lnSpc>
              <a:spcPct val="90000"/>
            </a:lnSpc>
            <a:spcBef>
              <a:spcPct val="0"/>
            </a:spcBef>
            <a:spcAft>
              <a:spcPct val="15000"/>
            </a:spcAft>
            <a:buChar char="•"/>
          </a:pPr>
          <a:r>
            <a:rPr lang="en-US" sz="1300" kern="1200">
              <a:latin typeface="+mj-lt"/>
            </a:rPr>
            <a:t>Paying for Medications</a:t>
          </a:r>
        </a:p>
      </dsp:txBody>
      <dsp:txXfrm>
        <a:off x="1759509" y="1302504"/>
        <a:ext cx="1539905" cy="2810880"/>
      </dsp:txXfrm>
    </dsp:sp>
    <dsp:sp modelId="{68D41EE2-9DB1-4EF2-BB5B-7ED2AF14781B}">
      <dsp:nvSpPr>
        <dsp:cNvPr id="0" name=""/>
        <dsp:cNvSpPr/>
      </dsp:nvSpPr>
      <dsp:spPr>
        <a:xfrm>
          <a:off x="3515002" y="670065"/>
          <a:ext cx="1539905" cy="61596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latin typeface="+mj-lt"/>
            </a:rPr>
            <a:t>Living Better Longer</a:t>
          </a:r>
        </a:p>
      </dsp:txBody>
      <dsp:txXfrm>
        <a:off x="3515002" y="670065"/>
        <a:ext cx="1539905" cy="615962"/>
      </dsp:txXfrm>
    </dsp:sp>
    <dsp:sp modelId="{3CFC0D75-9669-42AA-9B4B-20BB3A5DCD32}">
      <dsp:nvSpPr>
        <dsp:cNvPr id="0" name=""/>
        <dsp:cNvSpPr/>
      </dsp:nvSpPr>
      <dsp:spPr>
        <a:xfrm>
          <a:off x="3515002" y="1302504"/>
          <a:ext cx="1539905" cy="2810880"/>
        </a:xfrm>
        <a:prstGeom prst="rect">
          <a:avLst/>
        </a:prstGeom>
        <a:solidFill>
          <a:schemeClr val="accent4">
            <a:lumMod val="20000"/>
            <a:lumOff val="80000"/>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j-lt"/>
            </a:rPr>
            <a:t>Nutrition and Food Security</a:t>
          </a:r>
        </a:p>
        <a:p>
          <a:pPr marL="114300" lvl="1" indent="-114300" algn="l" defTabSz="577850">
            <a:lnSpc>
              <a:spcPct val="90000"/>
            </a:lnSpc>
            <a:spcBef>
              <a:spcPct val="0"/>
            </a:spcBef>
            <a:spcAft>
              <a:spcPct val="15000"/>
            </a:spcAft>
            <a:buChar char="•"/>
          </a:pPr>
          <a:r>
            <a:rPr lang="en-US" sz="1300" kern="1200">
              <a:latin typeface="+mj-lt"/>
            </a:rPr>
            <a:t>Behavioral Health</a:t>
          </a:r>
        </a:p>
        <a:p>
          <a:pPr marL="114300" lvl="1" indent="-114300" algn="l" defTabSz="577850">
            <a:lnSpc>
              <a:spcPct val="90000"/>
            </a:lnSpc>
            <a:spcBef>
              <a:spcPct val="0"/>
            </a:spcBef>
            <a:spcAft>
              <a:spcPct val="15000"/>
            </a:spcAft>
            <a:buChar char="•"/>
          </a:pPr>
          <a:r>
            <a:rPr lang="en-US" sz="1300" kern="1200">
              <a:latin typeface="+mj-lt"/>
            </a:rPr>
            <a:t>Health Equity</a:t>
          </a:r>
        </a:p>
        <a:p>
          <a:pPr marL="114300" lvl="1" indent="-114300" algn="l" defTabSz="577850">
            <a:lnSpc>
              <a:spcPct val="90000"/>
            </a:lnSpc>
            <a:spcBef>
              <a:spcPct val="0"/>
            </a:spcBef>
            <a:spcAft>
              <a:spcPct val="15000"/>
            </a:spcAft>
            <a:buChar char="•"/>
          </a:pPr>
          <a:r>
            <a:rPr lang="en-US" sz="1300" kern="1200">
              <a:latin typeface="+mj-lt"/>
            </a:rPr>
            <a:t>Exercise and Physical Activity</a:t>
          </a:r>
        </a:p>
        <a:p>
          <a:pPr marL="114300" lvl="1" indent="-114300" algn="l" defTabSz="577850">
            <a:lnSpc>
              <a:spcPct val="90000"/>
            </a:lnSpc>
            <a:spcBef>
              <a:spcPct val="0"/>
            </a:spcBef>
            <a:spcAft>
              <a:spcPct val="15000"/>
            </a:spcAft>
            <a:buChar char="•"/>
          </a:pPr>
          <a:r>
            <a:rPr lang="en-US" sz="1300" kern="1200">
              <a:latin typeface="+mj-lt"/>
            </a:rPr>
            <a:t>Safety and Emergency Preparedness</a:t>
          </a:r>
        </a:p>
      </dsp:txBody>
      <dsp:txXfrm>
        <a:off x="3515002" y="1302504"/>
        <a:ext cx="1539905" cy="2810880"/>
      </dsp:txXfrm>
    </dsp:sp>
    <dsp:sp modelId="{781784E8-9249-4ED7-BE40-CFC8C0F8F2BD}">
      <dsp:nvSpPr>
        <dsp:cNvPr id="0" name=""/>
        <dsp:cNvSpPr/>
      </dsp:nvSpPr>
      <dsp:spPr>
        <a:xfrm>
          <a:off x="5270495" y="686542"/>
          <a:ext cx="1539905" cy="61596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latin typeface="+mj-lt"/>
            </a:rPr>
            <a:t>Supporting Caregivers</a:t>
          </a:r>
        </a:p>
      </dsp:txBody>
      <dsp:txXfrm>
        <a:off x="5270495" y="686542"/>
        <a:ext cx="1539905" cy="615962"/>
      </dsp:txXfrm>
    </dsp:sp>
    <dsp:sp modelId="{2E697797-3418-448C-BC2D-33A3E5FE6259}">
      <dsp:nvSpPr>
        <dsp:cNvPr id="0" name=""/>
        <dsp:cNvSpPr/>
      </dsp:nvSpPr>
      <dsp:spPr>
        <a:xfrm>
          <a:off x="5270495" y="1302504"/>
          <a:ext cx="1539905" cy="2810880"/>
        </a:xfrm>
        <a:prstGeom prst="rect">
          <a:avLst/>
        </a:prstGeom>
        <a:solidFill>
          <a:schemeClr val="accent5">
            <a:lumMod val="20000"/>
            <a:lumOff val="80000"/>
            <a:alpha val="9000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j-lt"/>
            </a:rPr>
            <a:t>Direct Care Professionals</a:t>
          </a:r>
        </a:p>
        <a:p>
          <a:pPr marL="114300" lvl="1" indent="-114300" algn="l" defTabSz="577850">
            <a:lnSpc>
              <a:spcPct val="90000"/>
            </a:lnSpc>
            <a:spcBef>
              <a:spcPct val="0"/>
            </a:spcBef>
            <a:spcAft>
              <a:spcPct val="15000"/>
            </a:spcAft>
            <a:buChar char="•"/>
          </a:pPr>
          <a:r>
            <a:rPr lang="en-US" sz="1300" kern="1200">
              <a:latin typeface="+mj-lt"/>
            </a:rPr>
            <a:t>Workforce Shortages</a:t>
          </a:r>
        </a:p>
        <a:p>
          <a:pPr marL="114300" lvl="1" indent="-114300" algn="l" defTabSz="577850">
            <a:lnSpc>
              <a:spcPct val="90000"/>
            </a:lnSpc>
            <a:spcBef>
              <a:spcPct val="0"/>
            </a:spcBef>
            <a:spcAft>
              <a:spcPct val="15000"/>
            </a:spcAft>
            <a:buChar char="•"/>
          </a:pPr>
          <a:r>
            <a:rPr lang="en-US" sz="1300" kern="1200">
              <a:latin typeface="+mj-lt"/>
            </a:rPr>
            <a:t>Informal Caregiver Support</a:t>
          </a:r>
        </a:p>
        <a:p>
          <a:pPr marL="114300" lvl="1" indent="-114300" algn="l" defTabSz="577850">
            <a:lnSpc>
              <a:spcPct val="90000"/>
            </a:lnSpc>
            <a:spcBef>
              <a:spcPct val="0"/>
            </a:spcBef>
            <a:spcAft>
              <a:spcPct val="15000"/>
            </a:spcAft>
            <a:buChar char="•"/>
          </a:pPr>
          <a:r>
            <a:rPr lang="en-US" sz="1300" kern="1200">
              <a:latin typeface="+mj-lt"/>
            </a:rPr>
            <a:t>Dementia Supports</a:t>
          </a:r>
        </a:p>
        <a:p>
          <a:pPr marL="114300" lvl="1" indent="-114300" algn="l" defTabSz="577850">
            <a:lnSpc>
              <a:spcPct val="90000"/>
            </a:lnSpc>
            <a:spcBef>
              <a:spcPct val="0"/>
            </a:spcBef>
            <a:spcAft>
              <a:spcPct val="15000"/>
            </a:spcAft>
            <a:buChar char="•"/>
          </a:pPr>
          <a:r>
            <a:rPr lang="en-US" sz="1300" kern="1200">
              <a:latin typeface="+mj-lt"/>
            </a:rPr>
            <a:t>Respite Care</a:t>
          </a:r>
        </a:p>
      </dsp:txBody>
      <dsp:txXfrm>
        <a:off x="5270495" y="1302504"/>
        <a:ext cx="1539905" cy="2810880"/>
      </dsp:txXfrm>
    </dsp:sp>
    <dsp:sp modelId="{81347D37-1AB6-4453-9C4E-9E2AD8F90653}">
      <dsp:nvSpPr>
        <dsp:cNvPr id="0" name=""/>
        <dsp:cNvSpPr/>
      </dsp:nvSpPr>
      <dsp:spPr>
        <a:xfrm>
          <a:off x="7025987" y="686542"/>
          <a:ext cx="1539905" cy="61596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mj-lt"/>
            </a:rPr>
            <a:t>Social Engagement</a:t>
          </a:r>
        </a:p>
      </dsp:txBody>
      <dsp:txXfrm>
        <a:off x="7025987" y="686542"/>
        <a:ext cx="1539905" cy="615962"/>
      </dsp:txXfrm>
    </dsp:sp>
    <dsp:sp modelId="{20810971-1D6B-4F90-A567-733D07EE3845}">
      <dsp:nvSpPr>
        <dsp:cNvPr id="0" name=""/>
        <dsp:cNvSpPr/>
      </dsp:nvSpPr>
      <dsp:spPr>
        <a:xfrm>
          <a:off x="7025987" y="1302504"/>
          <a:ext cx="1539905" cy="2810880"/>
        </a:xfrm>
        <a:prstGeom prst="rect">
          <a:avLst/>
        </a:prstGeom>
        <a:solidFill>
          <a:schemeClr val="accent6">
            <a:lumMod val="20000"/>
            <a:lumOff val="80000"/>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j-lt"/>
            </a:rPr>
            <a:t>Companionship</a:t>
          </a:r>
        </a:p>
        <a:p>
          <a:pPr marL="114300" lvl="1" indent="-114300" algn="l" defTabSz="577850">
            <a:lnSpc>
              <a:spcPct val="90000"/>
            </a:lnSpc>
            <a:spcBef>
              <a:spcPct val="0"/>
            </a:spcBef>
            <a:spcAft>
              <a:spcPct val="15000"/>
            </a:spcAft>
            <a:buChar char="•"/>
          </a:pPr>
          <a:r>
            <a:rPr lang="en-US" sz="1300" kern="1200">
              <a:latin typeface="+mj-lt"/>
            </a:rPr>
            <a:t>Access to the Internet</a:t>
          </a:r>
        </a:p>
        <a:p>
          <a:pPr marL="114300" lvl="1" indent="-114300" algn="l" defTabSz="577850">
            <a:lnSpc>
              <a:spcPct val="90000"/>
            </a:lnSpc>
            <a:spcBef>
              <a:spcPct val="0"/>
            </a:spcBef>
            <a:spcAft>
              <a:spcPct val="15000"/>
            </a:spcAft>
            <a:buChar char="•"/>
          </a:pPr>
          <a:r>
            <a:rPr lang="en-US" sz="1300" kern="1200">
              <a:latin typeface="+mj-lt"/>
            </a:rPr>
            <a:t>Transportation</a:t>
          </a:r>
        </a:p>
        <a:p>
          <a:pPr marL="114300" lvl="1" indent="-114300" algn="l" defTabSz="577850">
            <a:lnSpc>
              <a:spcPct val="90000"/>
            </a:lnSpc>
            <a:spcBef>
              <a:spcPct val="0"/>
            </a:spcBef>
            <a:spcAft>
              <a:spcPct val="15000"/>
            </a:spcAft>
            <a:buChar char="•"/>
          </a:pPr>
          <a:r>
            <a:rPr lang="en-US" sz="1300" kern="1200">
              <a:latin typeface="+mj-lt"/>
            </a:rPr>
            <a:t>Multi-generational Social Engagement</a:t>
          </a:r>
        </a:p>
      </dsp:txBody>
      <dsp:txXfrm>
        <a:off x="7025987" y="1302504"/>
        <a:ext cx="1539905" cy="281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DC971-51F2-46BD-B1C7-07A45E264C12}">
      <dsp:nvSpPr>
        <dsp:cNvPr id="0" name=""/>
        <dsp:cNvSpPr/>
      </dsp:nvSpPr>
      <dsp:spPr>
        <a:xfrm>
          <a:off x="0" y="4473396"/>
          <a:ext cx="5000124" cy="978669"/>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Today’s Subcommittee Recommendations:</a:t>
          </a:r>
        </a:p>
      </dsp:txBody>
      <dsp:txXfrm>
        <a:off x="0" y="4473396"/>
        <a:ext cx="5000124" cy="528481"/>
      </dsp:txXfrm>
    </dsp:sp>
    <dsp:sp modelId="{48F9805F-436C-42A7-BBD4-39CF92E5DF19}">
      <dsp:nvSpPr>
        <dsp:cNvPr id="0" name=""/>
        <dsp:cNvSpPr/>
      </dsp:nvSpPr>
      <dsp:spPr>
        <a:xfrm>
          <a:off x="0" y="4982304"/>
          <a:ext cx="2500062" cy="450188"/>
        </a:xfrm>
        <a:prstGeom prst="rect">
          <a:avLst/>
        </a:prstGeom>
        <a:solidFill>
          <a:schemeClr val="accent2">
            <a:lumMod val="20000"/>
            <a:lumOff val="80000"/>
            <a:alpha val="9000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Work Sans"/>
            </a:rPr>
            <a:t>Aging in Place</a:t>
          </a:r>
          <a:endParaRPr lang="en-US" sz="1300" kern="1200"/>
        </a:p>
      </dsp:txBody>
      <dsp:txXfrm>
        <a:off x="0" y="4982304"/>
        <a:ext cx="2500062" cy="450188"/>
      </dsp:txXfrm>
    </dsp:sp>
    <dsp:sp modelId="{F2D48830-81EC-430C-85BB-5F01875DB892}">
      <dsp:nvSpPr>
        <dsp:cNvPr id="0" name=""/>
        <dsp:cNvSpPr/>
      </dsp:nvSpPr>
      <dsp:spPr>
        <a:xfrm>
          <a:off x="2500062" y="4982304"/>
          <a:ext cx="2500062" cy="450188"/>
        </a:xfrm>
        <a:prstGeom prst="rect">
          <a:avLst/>
        </a:prstGeom>
        <a:solidFill>
          <a:schemeClr val="accent2">
            <a:lumMod val="20000"/>
            <a:lumOff val="80000"/>
            <a:alpha val="9000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Work Sans"/>
            </a:rPr>
            <a:t>Aging with Economic Security</a:t>
          </a:r>
          <a:endParaRPr lang="en-US" sz="1300" kern="1200"/>
        </a:p>
      </dsp:txBody>
      <dsp:txXfrm>
        <a:off x="2500062" y="4982304"/>
        <a:ext cx="2500062" cy="450188"/>
      </dsp:txXfrm>
    </dsp:sp>
    <dsp:sp modelId="{4A3527A5-228A-4E63-AA87-C1779B926B34}">
      <dsp:nvSpPr>
        <dsp:cNvPr id="0" name=""/>
        <dsp:cNvSpPr/>
      </dsp:nvSpPr>
      <dsp:spPr>
        <a:xfrm rot="10800000">
          <a:off x="0" y="2982882"/>
          <a:ext cx="5000124" cy="1505194"/>
        </a:xfrm>
        <a:prstGeom prst="upArrowCallou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Discussion to follow</a:t>
          </a:r>
        </a:p>
      </dsp:txBody>
      <dsp:txXfrm rot="10800000">
        <a:off x="0" y="2982882"/>
        <a:ext cx="5000124" cy="978030"/>
      </dsp:txXfrm>
    </dsp:sp>
    <dsp:sp modelId="{B7482060-9429-493A-AB52-80FD8E966109}">
      <dsp:nvSpPr>
        <dsp:cNvPr id="0" name=""/>
        <dsp:cNvSpPr/>
      </dsp:nvSpPr>
      <dsp:spPr>
        <a:xfrm rot="10800000">
          <a:off x="0" y="1492368"/>
          <a:ext cx="5000124" cy="1505194"/>
        </a:xfrm>
        <a:prstGeom prst="upArrowCallou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Consider the following as applicable:</a:t>
          </a:r>
        </a:p>
      </dsp:txBody>
      <dsp:txXfrm rot="-10800000">
        <a:off x="0" y="1492368"/>
        <a:ext cx="5000124" cy="528323"/>
      </dsp:txXfrm>
    </dsp:sp>
    <dsp:sp modelId="{9E238D70-1240-41F8-BAD3-1A1485181E4A}">
      <dsp:nvSpPr>
        <dsp:cNvPr id="0" name=""/>
        <dsp:cNvSpPr/>
      </dsp:nvSpPr>
      <dsp:spPr>
        <a:xfrm>
          <a:off x="2441" y="2020691"/>
          <a:ext cx="1665080" cy="450053"/>
        </a:xfrm>
        <a:prstGeom prst="rect">
          <a:avLst/>
        </a:prstGeom>
        <a:solidFill>
          <a:schemeClr val="accent4">
            <a:lumMod val="20000"/>
            <a:lumOff val="80000"/>
            <a:alpha val="9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Gaps and overlap in recommendations</a:t>
          </a:r>
        </a:p>
      </dsp:txBody>
      <dsp:txXfrm>
        <a:off x="2441" y="2020691"/>
        <a:ext cx="1665080" cy="450053"/>
      </dsp:txXfrm>
    </dsp:sp>
    <dsp:sp modelId="{88A4F80B-6E8C-4EEF-9EFD-E86078A125AE}">
      <dsp:nvSpPr>
        <dsp:cNvPr id="0" name=""/>
        <dsp:cNvSpPr/>
      </dsp:nvSpPr>
      <dsp:spPr>
        <a:xfrm>
          <a:off x="1667521" y="2020691"/>
          <a:ext cx="1665080" cy="450053"/>
        </a:xfrm>
        <a:prstGeom prst="rect">
          <a:avLst/>
        </a:prstGeom>
        <a:solidFill>
          <a:schemeClr val="accent4">
            <a:lumMod val="40000"/>
            <a:lumOff val="6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Conflicting recommendations</a:t>
          </a:r>
        </a:p>
      </dsp:txBody>
      <dsp:txXfrm>
        <a:off x="1667521" y="2020691"/>
        <a:ext cx="1665080" cy="450053"/>
      </dsp:txXfrm>
    </dsp:sp>
    <dsp:sp modelId="{E64E01D1-6312-483F-9538-02355219DEE6}">
      <dsp:nvSpPr>
        <dsp:cNvPr id="0" name=""/>
        <dsp:cNvSpPr/>
      </dsp:nvSpPr>
      <dsp:spPr>
        <a:xfrm>
          <a:off x="3332602" y="2020691"/>
          <a:ext cx="1665080" cy="450053"/>
        </a:xfrm>
        <a:prstGeom prst="rect">
          <a:avLst/>
        </a:prstGeom>
        <a:solidFill>
          <a:schemeClr val="accent4">
            <a:lumMod val="20000"/>
            <a:lumOff val="80000"/>
            <a:alpha val="9000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Complementary recommendations</a:t>
          </a:r>
        </a:p>
      </dsp:txBody>
      <dsp:txXfrm>
        <a:off x="3332602" y="2020691"/>
        <a:ext cx="1665080" cy="450053"/>
      </dsp:txXfrm>
    </dsp:sp>
    <dsp:sp modelId="{EC0C26B9-D33E-46EA-8C39-3BF5D867E840}">
      <dsp:nvSpPr>
        <dsp:cNvPr id="0" name=""/>
        <dsp:cNvSpPr/>
      </dsp:nvSpPr>
      <dsp:spPr>
        <a:xfrm rot="10800000">
          <a:off x="0" y="1854"/>
          <a:ext cx="5000124" cy="1505194"/>
        </a:xfrm>
        <a:prstGeom prst="upArrowCallou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Each subcommittee lead will lay out subcommittee recommendations to be incorporated into Steering Committee Recommendation Package</a:t>
          </a:r>
        </a:p>
      </dsp:txBody>
      <dsp:txXfrm rot="10800000">
        <a:off x="0" y="1854"/>
        <a:ext cx="5000124" cy="978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946A-13EF-4820-A170-9542B84A82CA}">
      <dsp:nvSpPr>
        <dsp:cNvPr id="0" name=""/>
        <dsp:cNvSpPr/>
      </dsp:nvSpPr>
      <dsp:spPr>
        <a:xfrm>
          <a:off x="0" y="0"/>
          <a:ext cx="8201568" cy="1258064"/>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Consider the following, as applicable:</a:t>
          </a:r>
        </a:p>
      </dsp:txBody>
      <dsp:txXfrm>
        <a:off x="0" y="0"/>
        <a:ext cx="8201568" cy="1258064"/>
      </dsp:txXfrm>
    </dsp:sp>
    <dsp:sp modelId="{AD1F4795-8F02-4C92-9E63-DE64D4D8CA72}">
      <dsp:nvSpPr>
        <dsp:cNvPr id="0" name=""/>
        <dsp:cNvSpPr/>
      </dsp:nvSpPr>
      <dsp:spPr>
        <a:xfrm>
          <a:off x="4004" y="1258064"/>
          <a:ext cx="2731186" cy="2641934"/>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t>Gaps and overlap in recommendations</a:t>
          </a:r>
        </a:p>
      </dsp:txBody>
      <dsp:txXfrm>
        <a:off x="4004" y="1258064"/>
        <a:ext cx="2731186" cy="2641934"/>
      </dsp:txXfrm>
    </dsp:sp>
    <dsp:sp modelId="{C231E569-E786-4933-9F10-1E5B2433097D}">
      <dsp:nvSpPr>
        <dsp:cNvPr id="0" name=""/>
        <dsp:cNvSpPr/>
      </dsp:nvSpPr>
      <dsp:spPr>
        <a:xfrm>
          <a:off x="2735190" y="1258064"/>
          <a:ext cx="2731186" cy="2641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t>Conflicting recommendations</a:t>
          </a:r>
        </a:p>
      </dsp:txBody>
      <dsp:txXfrm>
        <a:off x="2735190" y="1258064"/>
        <a:ext cx="2731186" cy="2641934"/>
      </dsp:txXfrm>
    </dsp:sp>
    <dsp:sp modelId="{441E9094-5860-438F-B887-B794C1526397}">
      <dsp:nvSpPr>
        <dsp:cNvPr id="0" name=""/>
        <dsp:cNvSpPr/>
      </dsp:nvSpPr>
      <dsp:spPr>
        <a:xfrm>
          <a:off x="5466377" y="1258064"/>
          <a:ext cx="2731186" cy="2641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t>Complementary recommendations</a:t>
          </a:r>
        </a:p>
      </dsp:txBody>
      <dsp:txXfrm>
        <a:off x="5466377" y="1258064"/>
        <a:ext cx="2731186" cy="2641934"/>
      </dsp:txXfrm>
    </dsp:sp>
    <dsp:sp modelId="{E0CF9F0A-6A4F-4A22-B0B1-0D36ABE5566B}">
      <dsp:nvSpPr>
        <dsp:cNvPr id="0" name=""/>
        <dsp:cNvSpPr/>
      </dsp:nvSpPr>
      <dsp:spPr>
        <a:xfrm>
          <a:off x="0" y="3899998"/>
          <a:ext cx="8201568" cy="293548"/>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D953-787C-4B9D-8DF1-DB499F129844}">
      <dsp:nvSpPr>
        <dsp:cNvPr id="0" name=""/>
        <dsp:cNvSpPr/>
      </dsp:nvSpPr>
      <dsp:spPr>
        <a:xfrm>
          <a:off x="1180121" y="944830"/>
          <a:ext cx="1268367" cy="126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F888C-AFDD-4466-A9A7-C883A7E86CBB}">
      <dsp:nvSpPr>
        <dsp:cNvPr id="0" name=""/>
        <dsp:cNvSpPr/>
      </dsp:nvSpPr>
      <dsp:spPr>
        <a:xfrm>
          <a:off x="2351" y="2319049"/>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Before August 28 Steering Committee Meeting:</a:t>
          </a:r>
          <a:endParaRPr lang="en-US" sz="1800" kern="1200"/>
        </a:p>
      </dsp:txBody>
      <dsp:txXfrm>
        <a:off x="2351" y="2319049"/>
        <a:ext cx="3623906" cy="543585"/>
      </dsp:txXfrm>
    </dsp:sp>
    <dsp:sp modelId="{40884357-9C35-45ED-99CF-36F159DB0ED7}">
      <dsp:nvSpPr>
        <dsp:cNvPr id="0" name=""/>
        <dsp:cNvSpPr/>
      </dsp:nvSpPr>
      <dsp:spPr>
        <a:xfrm>
          <a:off x="2351" y="2911869"/>
          <a:ext cx="3623906" cy="49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Members will receive a summary of recommendations for review</a:t>
          </a:r>
        </a:p>
      </dsp:txBody>
      <dsp:txXfrm>
        <a:off x="2351" y="2911869"/>
        <a:ext cx="3623906" cy="494637"/>
      </dsp:txXfrm>
    </dsp:sp>
    <dsp:sp modelId="{F28C5B8F-F6D5-42DB-AA2B-46782CF7254B}">
      <dsp:nvSpPr>
        <dsp:cNvPr id="0" name=""/>
        <dsp:cNvSpPr/>
      </dsp:nvSpPr>
      <dsp:spPr>
        <a:xfrm>
          <a:off x="5438211" y="944830"/>
          <a:ext cx="1268367" cy="126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80204-7A56-4A8A-A8F4-50A7E173D478}">
      <dsp:nvSpPr>
        <dsp:cNvPr id="0" name=""/>
        <dsp:cNvSpPr/>
      </dsp:nvSpPr>
      <dsp:spPr>
        <a:xfrm>
          <a:off x="4260441" y="2319049"/>
          <a:ext cx="3623906" cy="54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August 28 Steering Committee</a:t>
          </a:r>
          <a:endParaRPr lang="en-US" sz="1800" kern="1200"/>
        </a:p>
      </dsp:txBody>
      <dsp:txXfrm>
        <a:off x="4260441" y="2319049"/>
        <a:ext cx="3623906" cy="543585"/>
      </dsp:txXfrm>
    </dsp:sp>
    <dsp:sp modelId="{C3F68E42-C6C2-4934-AA22-62E0DA4C6E84}">
      <dsp:nvSpPr>
        <dsp:cNvPr id="0" name=""/>
        <dsp:cNvSpPr/>
      </dsp:nvSpPr>
      <dsp:spPr>
        <a:xfrm>
          <a:off x="4260441" y="2911869"/>
          <a:ext cx="3623906" cy="49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Vote on recommendation package</a:t>
          </a:r>
        </a:p>
        <a:p>
          <a:pPr marL="0" lvl="0" indent="0" algn="ctr" defTabSz="622300">
            <a:lnSpc>
              <a:spcPct val="100000"/>
            </a:lnSpc>
            <a:spcBef>
              <a:spcPct val="0"/>
            </a:spcBef>
            <a:spcAft>
              <a:spcPct val="35000"/>
            </a:spcAft>
            <a:buNone/>
          </a:pPr>
          <a:r>
            <a:rPr lang="en-US" sz="1400" kern="1200"/>
            <a:t>Discuss implementation of MPA</a:t>
          </a:r>
        </a:p>
      </dsp:txBody>
      <dsp:txXfrm>
        <a:off x="4260441" y="2911869"/>
        <a:ext cx="3623906" cy="4946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5:49:32.851"/>
    </inkml:context>
    <inkml:brush xml:id="br0">
      <inkml:brushProperty name="width" value="0.05" units="cm"/>
      <inkml:brushProperty name="height" value="0.05" units="cm"/>
      <inkml:brushProperty name="color" value="#E71224"/>
    </inkml:brush>
  </inkml:definitions>
  <inkml:trace contextRef="#ctx0" brushRef="#br0">1404 108 24575,'-1'-4'0,"0"1"0,0 0 0,0-1 0,-1 1 0,1 0 0,-1 0 0,0 0 0,0 0 0,0 0 0,0 0 0,0 1 0,-1-1 0,1 1 0,-1 0 0,0-1 0,0 1 0,1 0 0,-1 1 0,-1-1 0,1 0 0,-4-1 0,-72-27 0,52 24 0,1 1 0,-1 1 0,0 2 0,0 1 0,0 0 0,1 2 0,-39 7 0,-190 49 0,109-20 0,131-34 0,0 0 0,0 1 0,1 0 0,-1 1 0,1 1 0,1 0 0,-1 1 0,1 0 0,0 1 0,1 1 0,-1 0 0,2 1 0,-1 0 0,2 1 0,-1 0 0,-14 21 0,-82 128 0,48-75 0,-70 134 0,114-188 0,1 1 0,2 0 0,1 1 0,2 0 0,1 0 0,1 1 0,2 0 0,-1 50 0,5-29 0,0-8 0,8 76 0,-5-109 0,0 0 0,1 0 0,1 0 0,1 0 0,0-1 0,0 1 0,1-1 0,1-1 0,13 20 0,8 4 0,1-2 0,2 0 0,2-3 0,0 0 0,2-2 0,1-2 0,2-1 0,0-2 0,2-2 0,0-1 0,68 24 0,-64-36 0,0-1 0,0-3 0,0-1 0,0-2 0,86-8 0,-11 2 0,17 5 0,177 25 0,-264-19 0,0-2 0,1-2 0,0-3 0,-1-1 0,67-11 0,-108 9 0,1 0 0,-1 0 0,1 0 0,-1-1 0,0-1 0,0 1 0,-1-1 0,1 0 0,-1-1 0,0 0 0,-1 0 0,1-1 0,7-10 0,7-12 0,-1-1 0,19-38 0,-2 4 0,-20 35 0,-1-2 0,-1 0 0,-2-1 0,-1 0 0,-2-1 0,-1 0 0,9-68 0,-9-1 0,-5-136 0,-5 146 0,-2 52 0,-3 0 0,0 1 0,-3 0 0,-1 0 0,-29-70 0,26 85 0,-1 0 0,-1 0 0,-1 1 0,-1 1 0,-1 1 0,-1 0 0,-1 2 0,-24-19 0,-49-54 0,80 81 0,0-1 0,-1 2 0,0-1 0,-1 2 0,0 0 0,0 1 0,-1 0 0,0 2 0,-19-6 0,-58-29 0,82 35-227,0 1-1,0 1 1,-1 0-1,1 0 1,-18-2-1,2 2-6598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5:50:02.516"/>
    </inkml:context>
    <inkml:brush xml:id="br0">
      <inkml:brushProperty name="width" value="0.05" units="cm"/>
      <inkml:brushProperty name="height" value="0.05" units="cm"/>
      <inkml:brushProperty name="color" value="#E71224"/>
    </inkml:brush>
  </inkml:definitions>
  <inkml:trace contextRef="#ctx0" brushRef="#br0">3777 259 24575,'-146'-4'0,"-1"-6"0,-169-35 0,-958-121 0,511 132 0,-57 36 0,800-3 0,0 2 0,-1 0 0,1 2 0,0 0 0,-33 10 0,45-10 0,0 0 0,1 0 0,-1 1 0,1 0 0,0 1 0,0 0 0,0 0 0,0 0 0,1 1 0,0-1 0,0 2 0,1-1 0,0 1 0,0-1 0,0 1 0,-5 12 0,1 3 0,1 1 0,2 1 0,0-1 0,1 1 0,1 0 0,1 0 0,2 0 0,0 0 0,2 1 0,0-1 0,2 0 0,0 0 0,2 0 0,1 0 0,0-1 0,19 43 0,-18-54 0,1-1 0,-1 0 0,2 0 0,-1-1 0,1 0 0,1 0 0,0-1 0,0 0 0,1-1 0,0-1 0,1 1 0,-1-1 0,1-1 0,1-1 0,-1 1 0,1-2 0,0 0 0,16 3 0,22 3 0,1-3 0,1-1 0,68-3 0,-94-3 0,172 2 0,310 13 0,-216 9 0,824 35 0,-47-60 0,-1050 0 0,0-1 0,0-1 0,0-1 0,-1-1 0,0 0 0,0-1 0,27-14 0,122-71 0,-164 89 0,4-2 0,-1-1 0,0 0 0,0 0 0,-1 0 0,1-1 0,-1 0 0,6-7 0,-11 11 0,0 1 0,0-1 0,0 1 0,-1-1 0,1 1 0,0-1 0,-1 1 0,1-1 0,-1 0 0,1 1 0,-1-1 0,0 0 0,0 0 0,0 1 0,0-1 0,0 0 0,0 0 0,0 1 0,-1-1 0,1 0 0,0 1 0,-1-1 0,0 0 0,1 1 0,-1-1 0,0 1 0,0-1 0,0 1 0,0-1 0,0 1 0,0 0 0,0-1 0,0 1 0,-1 0 0,1 0 0,0 0 0,-1 0 0,1 0 0,-1 0 0,1 0 0,-4 0 0,-12-9 0,-1 2 0,-1 0 0,1 1 0,-28-6 0,26 8 0,1-1 0,-1-1 0,2-1 0,-25-12 0,-188-109 0,226 125-4,0-1 0,1 1 0,-1-1 0,1 0 0,-1 0 0,2 0 0,-1 0 0,0-1 0,1 0 0,-4-10 0,-7-10-1317,5 13-5505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1A68D-3E6B-41A1-9861-7845C1F157DB}" type="datetimeFigureOut">
              <a:rPr lang="en-US" smtClean="0"/>
              <a:t>7/24/2024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5CD24-531C-47C9-A786-E4BA92CD6D31}" type="slidenum">
              <a:rPr lang="en-US" smtClean="0"/>
              <a:t>‹#›</a:t>
            </a:fld>
            <a:endParaRPr lang="en-US"/>
          </a:p>
        </p:txBody>
      </p:sp>
    </p:spTree>
    <p:extLst>
      <p:ext uri="{BB962C8B-B14F-4D97-AF65-F5344CB8AC3E}">
        <p14:creationId xmlns:p14="http://schemas.microsoft.com/office/powerpoint/2010/main" val="101190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Nina</a:t>
            </a:r>
          </a:p>
        </p:txBody>
      </p:sp>
      <p:sp>
        <p:nvSpPr>
          <p:cNvPr id="4" name="Slide Number Placeholder 3"/>
          <p:cNvSpPr>
            <a:spLocks noGrp="1"/>
          </p:cNvSpPr>
          <p:nvPr>
            <p:ph type="sldNum" sz="quarter" idx="5"/>
          </p:nvPr>
        </p:nvSpPr>
        <p:spPr/>
        <p:txBody>
          <a:bodyPr/>
          <a:lstStyle/>
          <a:p>
            <a:fld id="{FB15CD24-531C-47C9-A786-E4BA92CD6D31}" type="slidenum">
              <a:rPr lang="en-US" smtClean="0"/>
              <a:t>1</a:t>
            </a:fld>
            <a:endParaRPr lang="en-US"/>
          </a:p>
        </p:txBody>
      </p:sp>
    </p:spTree>
    <p:extLst>
      <p:ext uri="{BB962C8B-B14F-4D97-AF65-F5344CB8AC3E}">
        <p14:creationId xmlns:p14="http://schemas.microsoft.com/office/powerpoint/2010/main" val="170132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D588E-939B-3864-F4EE-E3547F5D7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84CFF-47BF-A944-8032-7E225EFEA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D7BFC-2696-A376-7AA6-3420B9E4D5CC}"/>
              </a:ext>
            </a:extLst>
          </p:cNvPr>
          <p:cNvSpPr>
            <a:spLocks noGrp="1"/>
          </p:cNvSpPr>
          <p:nvPr>
            <p:ph type="body" idx="1"/>
          </p:nvPr>
        </p:nvSpPr>
        <p:spPr/>
        <p:txBody>
          <a:bodyPr/>
          <a:lstStyle/>
          <a:p>
            <a:pPr defTabSz="881390">
              <a:defRPr/>
            </a:pPr>
            <a:r>
              <a:rPr lang="en-US">
                <a:cs typeface="Calibri"/>
              </a:rPr>
              <a:t>Eugenia</a:t>
            </a:r>
          </a:p>
        </p:txBody>
      </p:sp>
      <p:sp>
        <p:nvSpPr>
          <p:cNvPr id="4" name="Slide Number Placeholder 3">
            <a:extLst>
              <a:ext uri="{FF2B5EF4-FFF2-40B4-BE49-F238E27FC236}">
                <a16:creationId xmlns:a16="http://schemas.microsoft.com/office/drawing/2014/main" id="{F03F9FBD-FC04-8097-655E-CE4C090F8C46}"/>
              </a:ext>
            </a:extLst>
          </p:cNvPr>
          <p:cNvSpPr>
            <a:spLocks noGrp="1"/>
          </p:cNvSpPr>
          <p:nvPr>
            <p:ph type="sldNum" sz="quarter" idx="5"/>
          </p:nvPr>
        </p:nvSpPr>
        <p:spPr/>
        <p:txBody>
          <a:bodyPr/>
          <a:lstStyle/>
          <a:p>
            <a:fld id="{43ACBBDF-258E-446C-ABB5-F3CF4ED6725B}" type="slidenum">
              <a:rPr lang="en-US" smtClean="0"/>
              <a:t>10</a:t>
            </a:fld>
            <a:endParaRPr lang="en-US"/>
          </a:p>
        </p:txBody>
      </p:sp>
    </p:spTree>
    <p:extLst>
      <p:ext uri="{BB962C8B-B14F-4D97-AF65-F5344CB8AC3E}">
        <p14:creationId xmlns:p14="http://schemas.microsoft.com/office/powerpoint/2010/main" val="408856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Eugenia</a:t>
            </a:r>
          </a:p>
        </p:txBody>
      </p:sp>
      <p:sp>
        <p:nvSpPr>
          <p:cNvPr id="4" name="Slide Number Placeholder 3"/>
          <p:cNvSpPr>
            <a:spLocks noGrp="1"/>
          </p:cNvSpPr>
          <p:nvPr>
            <p:ph type="sldNum" sz="quarter" idx="5"/>
          </p:nvPr>
        </p:nvSpPr>
        <p:spPr/>
        <p:txBody>
          <a:bodyPr/>
          <a:lstStyle/>
          <a:p>
            <a:fld id="{FB15CD24-531C-47C9-A786-E4BA92CD6D31}" type="slidenum">
              <a:rPr lang="en-US" smtClean="0"/>
              <a:t>11</a:t>
            </a:fld>
            <a:endParaRPr lang="en-US"/>
          </a:p>
        </p:txBody>
      </p:sp>
    </p:spTree>
    <p:extLst>
      <p:ext uri="{BB962C8B-B14F-4D97-AF65-F5344CB8AC3E}">
        <p14:creationId xmlns:p14="http://schemas.microsoft.com/office/powerpoint/2010/main" val="389220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Eugenia</a:t>
            </a:r>
          </a:p>
        </p:txBody>
      </p:sp>
      <p:sp>
        <p:nvSpPr>
          <p:cNvPr id="4" name="Slide Number Placeholder 3"/>
          <p:cNvSpPr>
            <a:spLocks noGrp="1"/>
          </p:cNvSpPr>
          <p:nvPr>
            <p:ph type="sldNum" sz="quarter" idx="5"/>
          </p:nvPr>
        </p:nvSpPr>
        <p:spPr/>
        <p:txBody>
          <a:bodyPr/>
          <a:lstStyle/>
          <a:p>
            <a:fld id="{FB15CD24-531C-47C9-A786-E4BA92CD6D31}" type="slidenum">
              <a:rPr lang="en-US" smtClean="0"/>
              <a:t>12</a:t>
            </a:fld>
            <a:endParaRPr lang="en-US"/>
          </a:p>
        </p:txBody>
      </p:sp>
    </p:spTree>
    <p:extLst>
      <p:ext uri="{BB962C8B-B14F-4D97-AF65-F5344CB8AC3E}">
        <p14:creationId xmlns:p14="http://schemas.microsoft.com/office/powerpoint/2010/main" val="140024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13</a:t>
            </a:fld>
            <a:endParaRPr lang="en-US"/>
          </a:p>
        </p:txBody>
      </p:sp>
    </p:spTree>
    <p:extLst>
      <p:ext uri="{BB962C8B-B14F-4D97-AF65-F5344CB8AC3E}">
        <p14:creationId xmlns:p14="http://schemas.microsoft.com/office/powerpoint/2010/main" val="91469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14</a:t>
            </a:fld>
            <a:endParaRPr lang="en-US"/>
          </a:p>
        </p:txBody>
      </p:sp>
    </p:spTree>
    <p:extLst>
      <p:ext uri="{BB962C8B-B14F-4D97-AF65-F5344CB8AC3E}">
        <p14:creationId xmlns:p14="http://schemas.microsoft.com/office/powerpoint/2010/main" val="319730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CD28-48FB-3596-4120-A25EA9C12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76FF8-3451-9A42-70FA-452A8F34A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F7AE2-BC40-5F98-EBA0-8E3433D96950}"/>
              </a:ext>
            </a:extLst>
          </p:cNvPr>
          <p:cNvSpPr>
            <a:spLocks noGrp="1"/>
          </p:cNvSpPr>
          <p:nvPr>
            <p:ph type="body" idx="1"/>
          </p:nvPr>
        </p:nvSpPr>
        <p:spPr/>
        <p:txBody>
          <a:bodyPr/>
          <a:lstStyle/>
          <a:p>
            <a:r>
              <a:rPr lang="en-US">
                <a:cs typeface="Calibri"/>
              </a:rPr>
              <a:t>Marisa</a:t>
            </a:r>
          </a:p>
        </p:txBody>
      </p:sp>
      <p:sp>
        <p:nvSpPr>
          <p:cNvPr id="4" name="Slide Number Placeholder 3">
            <a:extLst>
              <a:ext uri="{FF2B5EF4-FFF2-40B4-BE49-F238E27FC236}">
                <a16:creationId xmlns:a16="http://schemas.microsoft.com/office/drawing/2014/main" id="{B7F6BF57-4F0C-5726-0679-E7A30D2CB451}"/>
              </a:ext>
            </a:extLst>
          </p:cNvPr>
          <p:cNvSpPr>
            <a:spLocks noGrp="1"/>
          </p:cNvSpPr>
          <p:nvPr>
            <p:ph type="sldNum" sz="quarter" idx="5"/>
          </p:nvPr>
        </p:nvSpPr>
        <p:spPr/>
        <p:txBody>
          <a:bodyPr/>
          <a:lstStyle/>
          <a:p>
            <a:fld id="{43ACBBDF-258E-446C-ABB5-F3CF4ED6725B}" type="slidenum">
              <a:rPr lang="en-US" smtClean="0"/>
              <a:t>15</a:t>
            </a:fld>
            <a:endParaRPr lang="en-US"/>
          </a:p>
        </p:txBody>
      </p:sp>
    </p:spTree>
    <p:extLst>
      <p:ext uri="{BB962C8B-B14F-4D97-AF65-F5344CB8AC3E}">
        <p14:creationId xmlns:p14="http://schemas.microsoft.com/office/powerpoint/2010/main" val="48221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Marisa</a:t>
            </a:r>
          </a:p>
        </p:txBody>
      </p:sp>
      <p:sp>
        <p:nvSpPr>
          <p:cNvPr id="4" name="Slide Number Placeholder 3"/>
          <p:cNvSpPr>
            <a:spLocks noGrp="1"/>
          </p:cNvSpPr>
          <p:nvPr>
            <p:ph type="sldNum" sz="quarter" idx="5"/>
          </p:nvPr>
        </p:nvSpPr>
        <p:spPr/>
        <p:txBody>
          <a:bodyPr/>
          <a:lstStyle/>
          <a:p>
            <a:fld id="{43ACBBDF-258E-446C-ABB5-F3CF4ED6725B}" type="slidenum">
              <a:rPr lang="en-US" smtClean="0"/>
              <a:t>16</a:t>
            </a:fld>
            <a:endParaRPr lang="en-US"/>
          </a:p>
        </p:txBody>
      </p:sp>
    </p:spTree>
    <p:extLst>
      <p:ext uri="{BB962C8B-B14F-4D97-AF65-F5344CB8AC3E}">
        <p14:creationId xmlns:p14="http://schemas.microsoft.com/office/powerpoint/2010/main" val="24547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Marisa/All</a:t>
            </a:r>
          </a:p>
        </p:txBody>
      </p:sp>
      <p:sp>
        <p:nvSpPr>
          <p:cNvPr id="4" name="Slide Number Placeholder 3"/>
          <p:cNvSpPr>
            <a:spLocks noGrp="1"/>
          </p:cNvSpPr>
          <p:nvPr>
            <p:ph type="sldNum" sz="quarter" idx="5"/>
          </p:nvPr>
        </p:nvSpPr>
        <p:spPr/>
        <p:txBody>
          <a:bodyPr/>
          <a:lstStyle/>
          <a:p>
            <a:fld id="{43ACBBDF-258E-446C-ABB5-F3CF4ED6725B}" type="slidenum">
              <a:rPr lang="en-US" smtClean="0"/>
              <a:t>34</a:t>
            </a:fld>
            <a:endParaRPr lang="en-US"/>
          </a:p>
        </p:txBody>
      </p:sp>
    </p:spTree>
    <p:extLst>
      <p:ext uri="{BB962C8B-B14F-4D97-AF65-F5344CB8AC3E}">
        <p14:creationId xmlns:p14="http://schemas.microsoft.com/office/powerpoint/2010/main" val="299958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35</a:t>
            </a:fld>
            <a:endParaRPr lang="en-US"/>
          </a:p>
        </p:txBody>
      </p:sp>
    </p:spTree>
    <p:extLst>
      <p:ext uri="{BB962C8B-B14F-4D97-AF65-F5344CB8AC3E}">
        <p14:creationId xmlns:p14="http://schemas.microsoft.com/office/powerpoint/2010/main" val="54988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Marisa</a:t>
            </a:r>
          </a:p>
        </p:txBody>
      </p:sp>
      <p:sp>
        <p:nvSpPr>
          <p:cNvPr id="4" name="Slide Number Placeholder 3"/>
          <p:cNvSpPr>
            <a:spLocks noGrp="1"/>
          </p:cNvSpPr>
          <p:nvPr>
            <p:ph type="sldNum" sz="quarter" idx="5"/>
          </p:nvPr>
        </p:nvSpPr>
        <p:spPr/>
        <p:txBody>
          <a:bodyPr/>
          <a:lstStyle/>
          <a:p>
            <a:fld id="{43ACBBDF-258E-446C-ABB5-F3CF4ED6725B}" type="slidenum">
              <a:rPr lang="en-US" smtClean="0"/>
              <a:t>36</a:t>
            </a:fld>
            <a:endParaRPr lang="en-US"/>
          </a:p>
        </p:txBody>
      </p:sp>
    </p:spTree>
    <p:extLst>
      <p:ext uri="{BB962C8B-B14F-4D97-AF65-F5344CB8AC3E}">
        <p14:creationId xmlns:p14="http://schemas.microsoft.com/office/powerpoint/2010/main" val="8158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43ACBBDF-258E-446C-ABB5-F3CF4ED6725B}" type="slidenum">
              <a:rPr lang="en-US" smtClean="0"/>
              <a:t>2</a:t>
            </a:fld>
            <a:endParaRPr lang="en-US"/>
          </a:p>
        </p:txBody>
      </p:sp>
    </p:spTree>
    <p:extLst>
      <p:ext uri="{BB962C8B-B14F-4D97-AF65-F5344CB8AC3E}">
        <p14:creationId xmlns:p14="http://schemas.microsoft.com/office/powerpoint/2010/main" val="191678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Marisa</a:t>
            </a:r>
          </a:p>
        </p:txBody>
      </p:sp>
      <p:sp>
        <p:nvSpPr>
          <p:cNvPr id="4" name="Slide Number Placeholder 3"/>
          <p:cNvSpPr>
            <a:spLocks noGrp="1"/>
          </p:cNvSpPr>
          <p:nvPr>
            <p:ph type="sldNum" sz="quarter" idx="5"/>
          </p:nvPr>
        </p:nvSpPr>
        <p:spPr/>
        <p:txBody>
          <a:bodyPr/>
          <a:lstStyle/>
          <a:p>
            <a:fld id="{FB15CD24-531C-47C9-A786-E4BA92CD6D31}" type="slidenum">
              <a:rPr lang="en-US" smtClean="0"/>
              <a:t>37</a:t>
            </a:fld>
            <a:endParaRPr lang="en-US"/>
          </a:p>
        </p:txBody>
      </p:sp>
    </p:spTree>
    <p:extLst>
      <p:ext uri="{BB962C8B-B14F-4D97-AF65-F5344CB8AC3E}">
        <p14:creationId xmlns:p14="http://schemas.microsoft.com/office/powerpoint/2010/main" val="162188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38</a:t>
            </a:fld>
            <a:endParaRPr lang="en-US"/>
          </a:p>
        </p:txBody>
      </p:sp>
    </p:spTree>
    <p:extLst>
      <p:ext uri="{BB962C8B-B14F-4D97-AF65-F5344CB8AC3E}">
        <p14:creationId xmlns:p14="http://schemas.microsoft.com/office/powerpoint/2010/main" val="2055063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Eugenia</a:t>
            </a:r>
          </a:p>
        </p:txBody>
      </p:sp>
      <p:sp>
        <p:nvSpPr>
          <p:cNvPr id="4" name="Slide Number Placeholder 3"/>
          <p:cNvSpPr>
            <a:spLocks noGrp="1"/>
          </p:cNvSpPr>
          <p:nvPr>
            <p:ph type="sldNum" sz="quarter" idx="5"/>
          </p:nvPr>
        </p:nvSpPr>
        <p:spPr/>
        <p:txBody>
          <a:bodyPr/>
          <a:lstStyle/>
          <a:p>
            <a:fld id="{FB15CD24-531C-47C9-A786-E4BA92CD6D31}" type="slidenum">
              <a:rPr lang="en-US" smtClean="0"/>
              <a:t>39</a:t>
            </a:fld>
            <a:endParaRPr lang="en-US"/>
          </a:p>
        </p:txBody>
      </p:sp>
    </p:spTree>
    <p:extLst>
      <p:ext uri="{BB962C8B-B14F-4D97-AF65-F5344CB8AC3E}">
        <p14:creationId xmlns:p14="http://schemas.microsoft.com/office/powerpoint/2010/main" val="161598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Eugenia</a:t>
            </a:r>
          </a:p>
        </p:txBody>
      </p:sp>
      <p:sp>
        <p:nvSpPr>
          <p:cNvPr id="4" name="Slide Number Placeholder 3"/>
          <p:cNvSpPr>
            <a:spLocks noGrp="1"/>
          </p:cNvSpPr>
          <p:nvPr>
            <p:ph type="sldNum" sz="quarter" idx="5"/>
          </p:nvPr>
        </p:nvSpPr>
        <p:spPr/>
        <p:txBody>
          <a:bodyPr/>
          <a:lstStyle/>
          <a:p>
            <a:fld id="{FB15CD24-531C-47C9-A786-E4BA92CD6D31}" type="slidenum">
              <a:rPr lang="en-US" smtClean="0"/>
              <a:t>40</a:t>
            </a:fld>
            <a:endParaRPr lang="en-US"/>
          </a:p>
        </p:txBody>
      </p:sp>
    </p:spTree>
    <p:extLst>
      <p:ext uri="{BB962C8B-B14F-4D97-AF65-F5344CB8AC3E}">
        <p14:creationId xmlns:p14="http://schemas.microsoft.com/office/powerpoint/2010/main" val="412400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41</a:t>
            </a:fld>
            <a:endParaRPr lang="en-US"/>
          </a:p>
        </p:txBody>
      </p:sp>
    </p:spTree>
    <p:extLst>
      <p:ext uri="{BB962C8B-B14F-4D97-AF65-F5344CB8AC3E}">
        <p14:creationId xmlns:p14="http://schemas.microsoft.com/office/powerpoint/2010/main" val="17681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FB15CD24-531C-47C9-A786-E4BA92CD6D31}" type="slidenum">
              <a:rPr lang="en-US" smtClean="0"/>
              <a:t>3</a:t>
            </a:fld>
            <a:endParaRPr lang="en-US"/>
          </a:p>
        </p:txBody>
      </p:sp>
    </p:spTree>
    <p:extLst>
      <p:ext uri="{BB962C8B-B14F-4D97-AF65-F5344CB8AC3E}">
        <p14:creationId xmlns:p14="http://schemas.microsoft.com/office/powerpoint/2010/main" val="154613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Nina</a:t>
            </a:r>
          </a:p>
        </p:txBody>
      </p:sp>
      <p:sp>
        <p:nvSpPr>
          <p:cNvPr id="4" name="Slide Number Placeholder 3"/>
          <p:cNvSpPr>
            <a:spLocks noGrp="1"/>
          </p:cNvSpPr>
          <p:nvPr>
            <p:ph type="sldNum" sz="quarter" idx="5"/>
          </p:nvPr>
        </p:nvSpPr>
        <p:spPr/>
        <p:txBody>
          <a:bodyPr/>
          <a:lstStyle/>
          <a:p>
            <a:fld id="{43ACBBDF-258E-446C-ABB5-F3CF4ED6725B}" type="slidenum">
              <a:rPr lang="en-US" smtClean="0"/>
              <a:t>4</a:t>
            </a:fld>
            <a:endParaRPr lang="en-US"/>
          </a:p>
        </p:txBody>
      </p:sp>
    </p:spTree>
    <p:extLst>
      <p:ext uri="{BB962C8B-B14F-4D97-AF65-F5344CB8AC3E}">
        <p14:creationId xmlns:p14="http://schemas.microsoft.com/office/powerpoint/2010/main" val="142009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Nina</a:t>
            </a:r>
          </a:p>
        </p:txBody>
      </p:sp>
      <p:sp>
        <p:nvSpPr>
          <p:cNvPr id="4" name="Slide Number Placeholder 3"/>
          <p:cNvSpPr>
            <a:spLocks noGrp="1"/>
          </p:cNvSpPr>
          <p:nvPr>
            <p:ph type="sldNum" sz="quarter" idx="5"/>
          </p:nvPr>
        </p:nvSpPr>
        <p:spPr/>
        <p:txBody>
          <a:bodyPr/>
          <a:lstStyle/>
          <a:p>
            <a:fld id="{43ACBBDF-258E-446C-ABB5-F3CF4ED6725B}" type="slidenum">
              <a:rPr lang="en-US" smtClean="0"/>
              <a:t>5</a:t>
            </a:fld>
            <a:endParaRPr lang="en-US"/>
          </a:p>
        </p:txBody>
      </p:sp>
    </p:spTree>
    <p:extLst>
      <p:ext uri="{BB962C8B-B14F-4D97-AF65-F5344CB8AC3E}">
        <p14:creationId xmlns:p14="http://schemas.microsoft.com/office/powerpoint/2010/main" val="265307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cs typeface="Calibri"/>
              </a:rPr>
              <a:t>Nina</a:t>
            </a:r>
          </a:p>
        </p:txBody>
      </p:sp>
      <p:sp>
        <p:nvSpPr>
          <p:cNvPr id="4" name="Slide Number Placeholder 3"/>
          <p:cNvSpPr>
            <a:spLocks noGrp="1"/>
          </p:cNvSpPr>
          <p:nvPr>
            <p:ph type="sldNum" sz="quarter" idx="5"/>
          </p:nvPr>
        </p:nvSpPr>
        <p:spPr/>
        <p:txBody>
          <a:bodyPr/>
          <a:lstStyle/>
          <a:p>
            <a:fld id="{43ACBBDF-258E-446C-ABB5-F3CF4ED6725B}" type="slidenum">
              <a:rPr lang="en-US" smtClean="0"/>
              <a:t>6</a:t>
            </a:fld>
            <a:endParaRPr lang="en-US"/>
          </a:p>
        </p:txBody>
      </p:sp>
    </p:spTree>
    <p:extLst>
      <p:ext uri="{BB962C8B-B14F-4D97-AF65-F5344CB8AC3E}">
        <p14:creationId xmlns:p14="http://schemas.microsoft.com/office/powerpoint/2010/main" val="375782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cs typeface="Calibri"/>
              </a:rPr>
              <a:t>Nina</a:t>
            </a:r>
          </a:p>
        </p:txBody>
      </p:sp>
      <p:sp>
        <p:nvSpPr>
          <p:cNvPr id="4" name="Slide Number Placeholder 3"/>
          <p:cNvSpPr>
            <a:spLocks noGrp="1"/>
          </p:cNvSpPr>
          <p:nvPr>
            <p:ph type="sldNum" sz="quarter" idx="5"/>
          </p:nvPr>
        </p:nvSpPr>
        <p:spPr/>
        <p:txBody>
          <a:bodyPr/>
          <a:lstStyle/>
          <a:p>
            <a:fld id="{43ACBBDF-258E-446C-ABB5-F3CF4ED6725B}" type="slidenum">
              <a:rPr lang="en-US" smtClean="0"/>
              <a:t>7</a:t>
            </a:fld>
            <a:endParaRPr lang="en-US"/>
          </a:p>
        </p:txBody>
      </p:sp>
    </p:spTree>
    <p:extLst>
      <p:ext uri="{BB962C8B-B14F-4D97-AF65-F5344CB8AC3E}">
        <p14:creationId xmlns:p14="http://schemas.microsoft.com/office/powerpoint/2010/main" val="37516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Nina</a:t>
            </a:r>
          </a:p>
        </p:txBody>
      </p:sp>
      <p:sp>
        <p:nvSpPr>
          <p:cNvPr id="4" name="Slide Number Placeholder 3"/>
          <p:cNvSpPr>
            <a:spLocks noGrp="1"/>
          </p:cNvSpPr>
          <p:nvPr>
            <p:ph type="sldNum" sz="quarter" idx="5"/>
          </p:nvPr>
        </p:nvSpPr>
        <p:spPr/>
        <p:txBody>
          <a:bodyPr/>
          <a:lstStyle/>
          <a:p>
            <a:fld id="{FB15CD24-531C-47C9-A786-E4BA92CD6D31}" type="slidenum">
              <a:rPr lang="en-US" smtClean="0"/>
              <a:t>8</a:t>
            </a:fld>
            <a:endParaRPr lang="en-US"/>
          </a:p>
        </p:txBody>
      </p:sp>
    </p:spTree>
    <p:extLst>
      <p:ext uri="{BB962C8B-B14F-4D97-AF65-F5344CB8AC3E}">
        <p14:creationId xmlns:p14="http://schemas.microsoft.com/office/powerpoint/2010/main" val="370370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Eugenia</a:t>
            </a:r>
          </a:p>
        </p:txBody>
      </p:sp>
      <p:sp>
        <p:nvSpPr>
          <p:cNvPr id="4" name="Slide Number Placeholder 3"/>
          <p:cNvSpPr>
            <a:spLocks noGrp="1"/>
          </p:cNvSpPr>
          <p:nvPr>
            <p:ph type="sldNum" sz="quarter" idx="5"/>
          </p:nvPr>
        </p:nvSpPr>
        <p:spPr/>
        <p:txBody>
          <a:bodyPr/>
          <a:lstStyle/>
          <a:p>
            <a:fld id="{43ACBBDF-258E-446C-ABB5-F3CF4ED6725B}" type="slidenum">
              <a:rPr lang="en-US" smtClean="0"/>
              <a:t>9</a:t>
            </a:fld>
            <a:endParaRPr lang="en-US"/>
          </a:p>
        </p:txBody>
      </p:sp>
    </p:spTree>
    <p:extLst>
      <p:ext uri="{BB962C8B-B14F-4D97-AF65-F5344CB8AC3E}">
        <p14:creationId xmlns:p14="http://schemas.microsoft.com/office/powerpoint/2010/main" val="3164555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1"/>
      </p:bgRef>
    </p:bg>
    <p:spTree>
      <p:nvGrpSpPr>
        <p:cNvPr id="1" name=""/>
        <p:cNvGrpSpPr/>
        <p:nvPr/>
      </p:nvGrpSpPr>
      <p:grpSpPr>
        <a:xfrm>
          <a:off x="0" y="0"/>
          <a:ext cx="0" cy="0"/>
          <a:chOff x="0" y="0"/>
          <a:chExt cx="0" cy="0"/>
        </a:xfrm>
      </p:grpSpPr>
      <p:pic>
        <p:nvPicPr>
          <p:cNvPr id="3" name="Picture 2" descr="Mother feeding bottle to a small baby.">
            <a:extLst>
              <a:ext uri="{FF2B5EF4-FFF2-40B4-BE49-F238E27FC236}">
                <a16:creationId xmlns:a16="http://schemas.microsoft.com/office/drawing/2014/main" id="{329BF47F-2DA1-4C6E-7F3A-6867226B88AF}"/>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t="129" r="10999" b="-130"/>
          <a:stretch/>
        </p:blipFill>
        <p:spPr>
          <a:xfrm>
            <a:off x="0" y="8878"/>
            <a:ext cx="9143980" cy="6857989"/>
          </a:xfrm>
          <a:prstGeom prst="rect">
            <a:avLst/>
          </a:prstGeom>
        </p:spPr>
      </p:pic>
      <p:sp>
        <p:nvSpPr>
          <p:cNvPr id="4" name="Title 1">
            <a:extLst>
              <a:ext uri="{FF2B5EF4-FFF2-40B4-BE49-F238E27FC236}">
                <a16:creationId xmlns:a16="http://schemas.microsoft.com/office/drawing/2014/main" id="{D4095B29-8BCF-F394-DF5D-8B4F45EE8D81}"/>
              </a:ext>
            </a:extLst>
          </p:cNvPr>
          <p:cNvSpPr txBox="1">
            <a:spLocks/>
          </p:cNvSpPr>
          <p:nvPr userDrawn="1"/>
        </p:nvSpPr>
        <p:spPr>
          <a:xfrm>
            <a:off x="630936" y="941832"/>
            <a:ext cx="7879842"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Aft>
                <a:spcPts val="600"/>
              </a:spcAft>
            </a:pPr>
            <a:r>
              <a:rPr lang="en-US">
                <a:solidFill>
                  <a:schemeClr val="tx1"/>
                </a:solidFill>
              </a:rPr>
              <a:t>Questions</a:t>
            </a:r>
          </a:p>
        </p:txBody>
      </p:sp>
      <p:pic>
        <p:nvPicPr>
          <p:cNvPr id="6" name="Graphic 5">
            <a:extLst>
              <a:ext uri="{FF2B5EF4-FFF2-40B4-BE49-F238E27FC236}">
                <a16:creationId xmlns:a16="http://schemas.microsoft.com/office/drawing/2014/main" id="{D391EA2C-E3DD-68F1-5ACE-1A3B37C0C73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38" y="5473493"/>
            <a:ext cx="3836519" cy="442675"/>
          </a:xfrm>
          <a:prstGeom prst="rect">
            <a:avLst/>
          </a:prstGeom>
        </p:spPr>
      </p:pic>
      <p:sp>
        <p:nvSpPr>
          <p:cNvPr id="10" name="Text Placeholder 9">
            <a:extLst>
              <a:ext uri="{FF2B5EF4-FFF2-40B4-BE49-F238E27FC236}">
                <a16:creationId xmlns:a16="http://schemas.microsoft.com/office/drawing/2014/main" id="{6B195CF5-222B-F114-2639-33BB88A6DDD7}"/>
              </a:ext>
            </a:extLst>
          </p:cNvPr>
          <p:cNvSpPr>
            <a:spLocks noGrp="1"/>
          </p:cNvSpPr>
          <p:nvPr>
            <p:ph type="body" sz="quarter" idx="10"/>
          </p:nvPr>
        </p:nvSpPr>
        <p:spPr>
          <a:xfrm>
            <a:off x="735013" y="3152775"/>
            <a:ext cx="7615237" cy="2057400"/>
          </a:xfrm>
        </p:spPr>
        <p:txBody>
          <a:bodyPr/>
          <a:lstStyle>
            <a:lvl1pPr marL="0" indent="0">
              <a:buNone/>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581332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endParaRPr lang="en-US"/>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eugenia.kendell@iowa.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eeppens@dhs.state.ia.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C65-102E-9848-0B62-09D6E1AF27D3}"/>
              </a:ext>
            </a:extLst>
          </p:cNvPr>
          <p:cNvSpPr>
            <a:spLocks noGrp="1"/>
          </p:cNvSpPr>
          <p:nvPr>
            <p:ph type="ctrTitle"/>
          </p:nvPr>
        </p:nvSpPr>
        <p:spPr>
          <a:xfrm>
            <a:off x="813134" y="1698224"/>
            <a:ext cx="3505200" cy="1586970"/>
          </a:xfrm>
        </p:spPr>
        <p:txBody>
          <a:bodyPr>
            <a:normAutofit/>
          </a:bodyPr>
          <a:lstStyle/>
          <a:p>
            <a:pPr>
              <a:spcBef>
                <a:spcPts val="1200"/>
              </a:spcBef>
            </a:pPr>
            <a:r>
              <a:rPr lang="en-US">
                <a:solidFill>
                  <a:schemeClr val="tx1">
                    <a:lumMod val="75000"/>
                    <a:lumOff val="25000"/>
                  </a:schemeClr>
                </a:solidFill>
              </a:rPr>
              <a:t>MPA Steering Committee</a:t>
            </a:r>
            <a:endParaRPr lang="en-US" b="1" cap="all">
              <a:solidFill>
                <a:schemeClr val="accent6"/>
              </a:solidFill>
            </a:endParaRPr>
          </a:p>
        </p:txBody>
      </p:sp>
      <p:sp>
        <p:nvSpPr>
          <p:cNvPr id="5" name="TextBox 4">
            <a:extLst>
              <a:ext uri="{FF2B5EF4-FFF2-40B4-BE49-F238E27FC236}">
                <a16:creationId xmlns:a16="http://schemas.microsoft.com/office/drawing/2014/main" id="{03ADFDF0-3A56-D74D-F1A8-9530F65A19CB}"/>
              </a:ext>
            </a:extLst>
          </p:cNvPr>
          <p:cNvSpPr txBox="1"/>
          <p:nvPr/>
        </p:nvSpPr>
        <p:spPr>
          <a:xfrm>
            <a:off x="813134" y="5581748"/>
            <a:ext cx="2188235" cy="307777"/>
          </a:xfrm>
          <a:prstGeom prst="rect">
            <a:avLst/>
          </a:prstGeom>
          <a:noFill/>
        </p:spPr>
        <p:txBody>
          <a:bodyPr wrap="square">
            <a:spAutoFit/>
          </a:bodyPr>
          <a:lstStyle/>
          <a:p>
            <a:r>
              <a:rPr lang="en-US" sz="1400"/>
              <a:t>July 24, 2024</a:t>
            </a:r>
          </a:p>
        </p:txBody>
      </p:sp>
      <p:sp>
        <p:nvSpPr>
          <p:cNvPr id="6" name="TextBox 5">
            <a:extLst>
              <a:ext uri="{FF2B5EF4-FFF2-40B4-BE49-F238E27FC236}">
                <a16:creationId xmlns:a16="http://schemas.microsoft.com/office/drawing/2014/main" id="{88E64D57-5D94-7996-EDD0-E7A883FE61B0}"/>
              </a:ext>
            </a:extLst>
          </p:cNvPr>
          <p:cNvSpPr txBox="1"/>
          <p:nvPr/>
        </p:nvSpPr>
        <p:spPr>
          <a:xfrm>
            <a:off x="813134" y="3429000"/>
            <a:ext cx="3628237" cy="646331"/>
          </a:xfrm>
          <a:prstGeom prst="rect">
            <a:avLst/>
          </a:prstGeom>
          <a:noFill/>
        </p:spPr>
        <p:txBody>
          <a:bodyPr wrap="square">
            <a:spAutoFit/>
          </a:bodyPr>
          <a:lstStyle/>
          <a:p>
            <a:r>
              <a:rPr lang="en-US" sz="1800" b="1" cap="all">
                <a:solidFill>
                  <a:schemeClr val="accent6"/>
                </a:solidFill>
              </a:rPr>
              <a:t>Meeting 4: Subcommittee Recommendations</a:t>
            </a:r>
            <a:endParaRPr lang="en-US"/>
          </a:p>
        </p:txBody>
      </p:sp>
      <p:sp>
        <p:nvSpPr>
          <p:cNvPr id="8" name="Subtitle 7">
            <a:extLst>
              <a:ext uri="{FF2B5EF4-FFF2-40B4-BE49-F238E27FC236}">
                <a16:creationId xmlns:a16="http://schemas.microsoft.com/office/drawing/2014/main" id="{F828B83C-48B0-30D6-F2E0-87048D1ACF0F}"/>
              </a:ext>
            </a:extLst>
          </p:cNvPr>
          <p:cNvSpPr>
            <a:spLocks noGrp="1"/>
          </p:cNvSpPr>
          <p:nvPr>
            <p:ph type="subTitle" idx="1"/>
          </p:nvPr>
        </p:nvSpPr>
        <p:spPr>
          <a:xfrm>
            <a:off x="813134" y="4075331"/>
            <a:ext cx="3505200" cy="1430867"/>
          </a:xfrm>
        </p:spPr>
        <p:txBody>
          <a:bodyPr/>
          <a:lstStyle/>
          <a:p>
            <a:r>
              <a:rPr lang="en-US"/>
              <a:t>Iowa Solutions for Aging with Independence and Longevity (IA SAIL): Multisector Plan for Aging, Including Aging with Disabilities (MPA)</a:t>
            </a:r>
          </a:p>
        </p:txBody>
      </p:sp>
    </p:spTree>
    <p:extLst>
      <p:ext uri="{BB962C8B-B14F-4D97-AF65-F5344CB8AC3E}">
        <p14:creationId xmlns:p14="http://schemas.microsoft.com/office/powerpoint/2010/main" val="137062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C4421-4843-DE6E-9C94-C0CD0DAE5D18}"/>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8419F131-F278-7BB9-7F5B-AAF53CF71B24}"/>
              </a:ext>
            </a:extLst>
          </p:cNvPr>
          <p:cNvSpPr>
            <a:spLocks noGrp="1"/>
          </p:cNvSpPr>
          <p:nvPr>
            <p:ph type="title"/>
          </p:nvPr>
        </p:nvSpPr>
        <p:spPr>
          <a:xfrm>
            <a:off x="438872" y="456859"/>
            <a:ext cx="7886700" cy="1325563"/>
          </a:xfrm>
        </p:spPr>
        <p:txBody>
          <a:bodyPr vert="horz" lIns="91440" tIns="45720" rIns="91440" bIns="45720" rtlCol="0" anchor="ctr">
            <a:normAutofit/>
          </a:bodyPr>
          <a:lstStyle/>
          <a:p>
            <a:pPr defTabSz="914400"/>
            <a:r>
              <a:rPr lang="en-US" sz="4000" kern="1200">
                <a:solidFill>
                  <a:schemeClr val="accent1"/>
                </a:solidFill>
                <a:latin typeface="+mj-lt"/>
                <a:ea typeface="+mj-ea"/>
                <a:cs typeface="+mj-cs"/>
              </a:rPr>
              <a:t>MPA Steering Committee &amp; Subcommittee Timeline</a:t>
            </a:r>
          </a:p>
        </p:txBody>
      </p:sp>
      <p:sp>
        <p:nvSpPr>
          <p:cNvPr id="5" name="Slide Number Placeholder 4">
            <a:extLst>
              <a:ext uri="{FF2B5EF4-FFF2-40B4-BE49-F238E27FC236}">
                <a16:creationId xmlns:a16="http://schemas.microsoft.com/office/drawing/2014/main" id="{D58F5A44-0813-02F7-509C-695FDAD5BDC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10</a:t>
            </a:fld>
            <a:endParaRPr lang="en-US" sz="1200">
              <a:solidFill>
                <a:schemeClr val="tx1">
                  <a:tint val="75000"/>
                </a:schemeClr>
              </a:solidFill>
            </a:endParaRPr>
          </a:p>
        </p:txBody>
      </p:sp>
      <p:graphicFrame>
        <p:nvGraphicFramePr>
          <p:cNvPr id="34" name="Diagram 2">
            <a:extLst>
              <a:ext uri="{FF2B5EF4-FFF2-40B4-BE49-F238E27FC236}">
                <a16:creationId xmlns:a16="http://schemas.microsoft.com/office/drawing/2014/main" id="{470B170E-C74E-969B-FCEA-D203251EBE3F}"/>
              </a:ext>
            </a:extLst>
          </p:cNvPr>
          <p:cNvGraphicFramePr/>
          <p:nvPr>
            <p:extLst>
              <p:ext uri="{D42A27DB-BD31-4B8C-83A1-F6EECF244321}">
                <p14:modId xmlns:p14="http://schemas.microsoft.com/office/powerpoint/2010/main" val="800433068"/>
              </p:ext>
            </p:extLst>
          </p:nvPr>
        </p:nvGraphicFramePr>
        <p:xfrm>
          <a:off x="543208" y="1714256"/>
          <a:ext cx="7972142" cy="453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473F37A9-731C-221A-1CDF-B8FFC034FCB9}"/>
              </a:ext>
            </a:extLst>
          </p:cNvPr>
          <p:cNvSpPr/>
          <p:nvPr/>
        </p:nvSpPr>
        <p:spPr>
          <a:xfrm>
            <a:off x="5175504" y="4617719"/>
            <a:ext cx="3339846" cy="108813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53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169674-2088-22F9-00F9-22E7DBD0E50B}"/>
              </a:ext>
            </a:extLst>
          </p:cNvPr>
          <p:cNvSpPr/>
          <p:nvPr/>
        </p:nvSpPr>
        <p:spPr>
          <a:xfrm>
            <a:off x="0" y="0"/>
            <a:ext cx="9143999" cy="1572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FB2DA-8DA6-A4E4-3C36-B23E9D60B53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500" kern="1200">
                <a:solidFill>
                  <a:srgbClr val="FFFFFF"/>
                </a:solidFill>
                <a:latin typeface="+mj-lt"/>
                <a:ea typeface="+mj-ea"/>
                <a:cs typeface="+mj-cs"/>
              </a:rPr>
              <a:t>Town Hall Schedule</a:t>
            </a:r>
          </a:p>
        </p:txBody>
      </p:sp>
      <p:sp>
        <p:nvSpPr>
          <p:cNvPr id="3" name="TextBox 2">
            <a:extLst>
              <a:ext uri="{FF2B5EF4-FFF2-40B4-BE49-F238E27FC236}">
                <a16:creationId xmlns:a16="http://schemas.microsoft.com/office/drawing/2014/main" id="{0AFADCE4-5CB4-9F96-E3E7-CE43B359C3F7}"/>
              </a:ext>
            </a:extLst>
          </p:cNvPr>
          <p:cNvSpPr txBox="1"/>
          <p:nvPr/>
        </p:nvSpPr>
        <p:spPr>
          <a:xfrm>
            <a:off x="4013373" y="586822"/>
            <a:ext cx="4501977" cy="1645920"/>
          </a:xfrm>
          <a:prstGeom prst="rect">
            <a:avLst/>
          </a:prstGeom>
        </p:spPr>
        <p:txBody>
          <a:bodyPr vert="horz" lIns="91440" tIns="45720" rIns="91440" bIns="45720" rtlCol="0" anchor="ctr">
            <a:normAutofit/>
          </a:bodyPr>
          <a:lstStyle/>
          <a:p>
            <a:pPr>
              <a:lnSpc>
                <a:spcPct val="90000"/>
              </a:lnSpc>
              <a:spcAft>
                <a:spcPts val="600"/>
              </a:spcAft>
            </a:pPr>
            <a:endParaRPr lang="en-US" sz="1600"/>
          </a:p>
        </p:txBody>
      </p:sp>
      <p:graphicFrame>
        <p:nvGraphicFramePr>
          <p:cNvPr id="4" name="Table 3">
            <a:extLst>
              <a:ext uri="{FF2B5EF4-FFF2-40B4-BE49-F238E27FC236}">
                <a16:creationId xmlns:a16="http://schemas.microsoft.com/office/drawing/2014/main" id="{F8CA1BE1-7346-A60A-EF33-3969791AFE84}"/>
              </a:ext>
            </a:extLst>
          </p:cNvPr>
          <p:cNvGraphicFramePr>
            <a:graphicFrameLocks noGrp="1"/>
          </p:cNvGraphicFramePr>
          <p:nvPr>
            <p:extLst>
              <p:ext uri="{D42A27DB-BD31-4B8C-83A1-F6EECF244321}">
                <p14:modId xmlns:p14="http://schemas.microsoft.com/office/powerpoint/2010/main" val="566176764"/>
              </p:ext>
            </p:extLst>
          </p:nvPr>
        </p:nvGraphicFramePr>
        <p:xfrm>
          <a:off x="324168" y="1955993"/>
          <a:ext cx="8495663" cy="4395664"/>
        </p:xfrm>
        <a:graphic>
          <a:graphicData uri="http://schemas.openxmlformats.org/drawingml/2006/table">
            <a:tbl>
              <a:tblPr firstRow="1" bandRow="1">
                <a:noFill/>
                <a:tableStyleId>{5C22544A-7EE6-4342-B048-85BDC9FD1C3A}</a:tableStyleId>
              </a:tblPr>
              <a:tblGrid>
                <a:gridCol w="2260089">
                  <a:extLst>
                    <a:ext uri="{9D8B030D-6E8A-4147-A177-3AD203B41FA5}">
                      <a16:colId xmlns:a16="http://schemas.microsoft.com/office/drawing/2014/main" val="373826283"/>
                    </a:ext>
                  </a:extLst>
                </a:gridCol>
                <a:gridCol w="2148837">
                  <a:extLst>
                    <a:ext uri="{9D8B030D-6E8A-4147-A177-3AD203B41FA5}">
                      <a16:colId xmlns:a16="http://schemas.microsoft.com/office/drawing/2014/main" val="2507364484"/>
                    </a:ext>
                  </a:extLst>
                </a:gridCol>
                <a:gridCol w="4086737">
                  <a:extLst>
                    <a:ext uri="{9D8B030D-6E8A-4147-A177-3AD203B41FA5}">
                      <a16:colId xmlns:a16="http://schemas.microsoft.com/office/drawing/2014/main" val="3065939776"/>
                    </a:ext>
                  </a:extLst>
                </a:gridCol>
              </a:tblGrid>
              <a:tr h="402299">
                <a:tc>
                  <a:txBody>
                    <a:bodyPr/>
                    <a:lstStyle/>
                    <a:p>
                      <a:pPr algn="l"/>
                      <a:r>
                        <a:rPr lang="en-US" sz="1600" b="1">
                          <a:solidFill>
                            <a:srgbClr val="FFFFFF"/>
                          </a:solidFill>
                        </a:rPr>
                        <a:t>Date</a:t>
                      </a:r>
                    </a:p>
                  </a:txBody>
                  <a:tcPr marL="165782" marR="99469" marT="99469" marB="9946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solidFill>
                  </a:tcPr>
                </a:tc>
                <a:tc>
                  <a:txBody>
                    <a:bodyPr/>
                    <a:lstStyle/>
                    <a:p>
                      <a:pPr algn="l"/>
                      <a:r>
                        <a:rPr lang="en-US" sz="1600" b="1">
                          <a:solidFill>
                            <a:srgbClr val="FFFFFF"/>
                          </a:solidFill>
                        </a:rPr>
                        <a:t>Time </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solidFill>
                  </a:tcPr>
                </a:tc>
                <a:tc>
                  <a:txBody>
                    <a:bodyPr/>
                    <a:lstStyle/>
                    <a:p>
                      <a:pPr algn="l"/>
                      <a:r>
                        <a:rPr lang="en-US" sz="1600" b="1">
                          <a:solidFill>
                            <a:srgbClr val="FFFFFF"/>
                          </a:solidFill>
                        </a:rPr>
                        <a:t>Location</a:t>
                      </a:r>
                    </a:p>
                  </a:txBody>
                  <a:tcPr marL="165782" marR="99469" marT="99469" marB="9946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1"/>
                    </a:solidFill>
                  </a:tcPr>
                </a:tc>
                <a:extLst>
                  <a:ext uri="{0D108BD9-81ED-4DB2-BD59-A6C34878D82A}">
                    <a16:rowId xmlns:a16="http://schemas.microsoft.com/office/drawing/2014/main" val="4002863969"/>
                  </a:ext>
                </a:extLst>
              </a:tr>
              <a:tr h="402299">
                <a:tc>
                  <a:txBody>
                    <a:bodyPr/>
                    <a:lstStyle/>
                    <a:p>
                      <a:pPr algn="l"/>
                      <a:r>
                        <a:rPr lang="en-US" sz="1400">
                          <a:solidFill>
                            <a:schemeClr val="tx1">
                              <a:lumMod val="85000"/>
                              <a:lumOff val="15000"/>
                            </a:schemeClr>
                          </a:solidFill>
                        </a:rPr>
                        <a:t>July 25, 2024</a:t>
                      </a:r>
                    </a:p>
                  </a:txBody>
                  <a:tcPr marL="165782" marR="99469" marT="99469" marB="9946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1400">
                          <a:solidFill>
                            <a:schemeClr val="tx1">
                              <a:lumMod val="85000"/>
                              <a:lumOff val="15000"/>
                            </a:schemeClr>
                          </a:solidFill>
                        </a:rPr>
                        <a:t>3:00 – 4:00 PM </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1400">
                          <a:solidFill>
                            <a:schemeClr val="tx1">
                              <a:lumMod val="85000"/>
                              <a:lumOff val="15000"/>
                            </a:schemeClr>
                          </a:solidFill>
                        </a:rPr>
                        <a:t>Virtual</a:t>
                      </a:r>
                    </a:p>
                  </a:txBody>
                  <a:tcPr marL="165782" marR="99469" marT="99469" marB="9946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951138178"/>
                  </a:ext>
                </a:extLst>
              </a:tr>
              <a:tr h="579133">
                <a:tc>
                  <a:txBody>
                    <a:bodyPr/>
                    <a:lstStyle/>
                    <a:p>
                      <a:pPr algn="l"/>
                      <a:r>
                        <a:rPr lang="en-US" sz="1400" strike="noStrike">
                          <a:solidFill>
                            <a:schemeClr val="tx1">
                              <a:lumMod val="85000"/>
                              <a:lumOff val="15000"/>
                            </a:schemeClr>
                          </a:solidFill>
                        </a:rPr>
                        <a:t>July 26, 2024</a:t>
                      </a:r>
                    </a:p>
                  </a:txBody>
                  <a:tcPr marL="165782" marR="99469" marT="99469" marB="9946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1400" strike="noStrike">
                          <a:solidFill>
                            <a:schemeClr val="tx1">
                              <a:lumMod val="85000"/>
                              <a:lumOff val="15000"/>
                            </a:schemeClr>
                          </a:solidFill>
                        </a:rPr>
                        <a:t>11:00 – 12:00 PM</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400" b="0" i="0" u="none" strike="noStrike" noProof="0">
                          <a:solidFill>
                            <a:schemeClr val="tx1">
                              <a:lumMod val="85000"/>
                              <a:lumOff val="15000"/>
                            </a:schemeClr>
                          </a:solidFill>
                          <a:effectLst/>
                        </a:rPr>
                        <a:t>New Opportunities, </a:t>
                      </a:r>
                      <a:endParaRPr lang="en-US" sz="1400">
                        <a:solidFill>
                          <a:schemeClr val="tx1">
                            <a:lumMod val="85000"/>
                            <a:lumOff val="15000"/>
                          </a:schemeClr>
                        </a:solidFill>
                      </a:endParaRPr>
                    </a:p>
                    <a:p>
                      <a:pPr lvl="0" algn="l">
                        <a:lnSpc>
                          <a:spcPct val="100000"/>
                        </a:lnSpc>
                        <a:spcBef>
                          <a:spcPts val="0"/>
                        </a:spcBef>
                        <a:spcAft>
                          <a:spcPts val="0"/>
                        </a:spcAft>
                        <a:buNone/>
                      </a:pPr>
                      <a:r>
                        <a:rPr lang="en-US" sz="1400" b="0" i="0" u="none" strike="noStrike" noProof="0">
                          <a:solidFill>
                            <a:schemeClr val="tx1">
                              <a:lumMod val="85000"/>
                              <a:lumOff val="15000"/>
                            </a:schemeClr>
                          </a:solidFill>
                          <a:effectLst/>
                        </a:rPr>
                        <a:t>23751 Hwy 30 E., Carroll, IA</a:t>
                      </a:r>
                      <a:endParaRPr lang="en-US" sz="1400">
                        <a:solidFill>
                          <a:schemeClr val="tx1">
                            <a:lumMod val="85000"/>
                            <a:lumOff val="15000"/>
                          </a:schemeClr>
                        </a:solidFill>
                      </a:endParaRPr>
                    </a:p>
                  </a:txBody>
                  <a:tcPr marL="165782" marR="99469" marT="99469" marB="9946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509258207"/>
                  </a:ext>
                </a:extLst>
              </a:tr>
              <a:tr h="579133">
                <a:tc>
                  <a:txBody>
                    <a:bodyPr/>
                    <a:lstStyle/>
                    <a:p>
                      <a:pPr algn="l"/>
                      <a:r>
                        <a:rPr lang="en-US" sz="1400">
                          <a:solidFill>
                            <a:schemeClr val="tx1">
                              <a:lumMod val="85000"/>
                              <a:lumOff val="15000"/>
                            </a:schemeClr>
                          </a:solidFill>
                        </a:rPr>
                        <a:t>August 1, 2024</a:t>
                      </a:r>
                    </a:p>
                  </a:txBody>
                  <a:tcPr marL="165782" marR="99469" marT="99469" marB="9946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1400">
                          <a:solidFill>
                            <a:schemeClr val="tx1">
                              <a:lumMod val="85000"/>
                              <a:lumOff val="15000"/>
                            </a:schemeClr>
                          </a:solidFill>
                        </a:rPr>
                        <a:t>1:00 – 2:00 PM</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1400">
                          <a:solidFill>
                            <a:schemeClr val="tx1">
                              <a:lumMod val="85000"/>
                              <a:lumOff val="15000"/>
                            </a:schemeClr>
                          </a:solidFill>
                          <a:effectLst/>
                          <a:latin typeface="Helvetica"/>
                          <a:ea typeface="Aptos" panose="020B0004020202020204" pitchFamily="34" charset="0"/>
                          <a:cs typeface="Aptos" panose="020B0004020202020204" pitchFamily="34" charset="0"/>
                        </a:rPr>
                        <a:t>Scott Co. Admin Center, </a:t>
                      </a:r>
                    </a:p>
                    <a:p>
                      <a:pPr algn="l"/>
                      <a:r>
                        <a:rPr lang="en-US" sz="1400">
                          <a:solidFill>
                            <a:schemeClr val="tx1">
                              <a:lumMod val="85000"/>
                              <a:lumOff val="15000"/>
                            </a:schemeClr>
                          </a:solidFill>
                          <a:effectLst/>
                          <a:latin typeface="Helvetica"/>
                          <a:ea typeface="Aptos" panose="020B0004020202020204" pitchFamily="34" charset="0"/>
                          <a:cs typeface="Aptos" panose="020B0004020202020204" pitchFamily="34" charset="0"/>
                        </a:rPr>
                        <a:t>600 W. 4th St., Davenport, IA</a:t>
                      </a:r>
                      <a:endParaRPr lang="en-US" sz="1400">
                        <a:solidFill>
                          <a:schemeClr val="tx1">
                            <a:lumMod val="85000"/>
                            <a:lumOff val="15000"/>
                          </a:schemeClr>
                        </a:solidFill>
                        <a:latin typeface="Helvetica"/>
                      </a:endParaRPr>
                    </a:p>
                  </a:txBody>
                  <a:tcPr marL="165782" marR="99469" marT="99469" marB="9946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009280146"/>
                  </a:ext>
                </a:extLst>
              </a:tr>
              <a:tr h="579133">
                <a:tc>
                  <a:txBody>
                    <a:bodyPr/>
                    <a:lstStyle/>
                    <a:p>
                      <a:pPr algn="l"/>
                      <a:r>
                        <a:rPr lang="en-US" sz="1400">
                          <a:solidFill>
                            <a:schemeClr val="tx1">
                              <a:lumMod val="85000"/>
                              <a:lumOff val="15000"/>
                            </a:schemeClr>
                          </a:solidFill>
                        </a:rPr>
                        <a:t>September 5, 2024</a:t>
                      </a:r>
                    </a:p>
                  </a:txBody>
                  <a:tcPr marL="165782" marR="99469" marT="99469" marB="9946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1400">
                          <a:solidFill>
                            <a:schemeClr val="tx1">
                              <a:lumMod val="85000"/>
                              <a:lumOff val="15000"/>
                            </a:schemeClr>
                          </a:solidFill>
                        </a:rPr>
                        <a:t>12:15 – 1:15 PM </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lumMod val="85000"/>
                              <a:lumOff val="15000"/>
                            </a:schemeClr>
                          </a:solidFill>
                          <a:effectLst/>
                          <a:latin typeface="Helvetica"/>
                          <a:ea typeface="+mn-ea"/>
                          <a:cs typeface="+mn-cs"/>
                        </a:rPr>
                        <a:t>Tama Co. Public Health &amp; Home</a:t>
                      </a:r>
                      <a:br>
                        <a:rPr lang="en-US" sz="1400" kern="1200">
                          <a:solidFill>
                            <a:srgbClr val="262626"/>
                          </a:solidFill>
                          <a:effectLst/>
                          <a:latin typeface="Helvetica"/>
                          <a:ea typeface="+mn-ea"/>
                          <a:cs typeface="+mn-cs"/>
                        </a:rPr>
                      </a:br>
                      <a:r>
                        <a:rPr lang="en-US" sz="1400" kern="1200">
                          <a:solidFill>
                            <a:schemeClr val="tx1">
                              <a:lumMod val="85000"/>
                              <a:lumOff val="15000"/>
                            </a:schemeClr>
                          </a:solidFill>
                          <a:effectLst/>
                          <a:latin typeface="Helvetica"/>
                          <a:ea typeface="+mn-ea"/>
                          <a:cs typeface="+mn-cs"/>
                        </a:rPr>
                        <a:t>129 West High St., Toledo, IA</a:t>
                      </a:r>
                    </a:p>
                  </a:txBody>
                  <a:tcPr marL="165782" marR="99469" marT="99469" marB="9946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627351501"/>
                  </a:ext>
                </a:extLst>
              </a:tr>
              <a:tr h="579133">
                <a:tc>
                  <a:txBody>
                    <a:bodyPr/>
                    <a:lstStyle/>
                    <a:p>
                      <a:pPr algn="l"/>
                      <a:r>
                        <a:rPr lang="en-US" sz="1400">
                          <a:solidFill>
                            <a:schemeClr val="tx1">
                              <a:lumMod val="85000"/>
                              <a:lumOff val="15000"/>
                            </a:schemeClr>
                          </a:solidFill>
                        </a:rPr>
                        <a:t>September 6, 2024</a:t>
                      </a:r>
                    </a:p>
                  </a:txBody>
                  <a:tcPr marL="165782" marR="99469" marT="99469" marB="9946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1400">
                          <a:solidFill>
                            <a:schemeClr val="tx1">
                              <a:lumMod val="85000"/>
                              <a:lumOff val="15000"/>
                            </a:schemeClr>
                          </a:solidFill>
                        </a:rPr>
                        <a:t>3:00 – 4:00 PM</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solidFill>
                            <a:schemeClr val="tx1">
                              <a:lumMod val="85000"/>
                              <a:lumOff val="15000"/>
                            </a:schemeClr>
                          </a:solidFill>
                          <a:effectLst/>
                          <a:latin typeface="Helvetica"/>
                          <a:ea typeface="Aptos" panose="020B0004020202020204" pitchFamily="34" charset="0"/>
                          <a:cs typeface="Aptos" panose="020B0004020202020204" pitchFamily="34" charset="0"/>
                        </a:rPr>
                        <a:t>Linn Co. Public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lumMod val="85000"/>
                              <a:lumOff val="15000"/>
                            </a:schemeClr>
                          </a:solidFill>
                          <a:effectLst/>
                          <a:latin typeface="Helvetica"/>
                          <a:ea typeface="Aptos" panose="020B0004020202020204" pitchFamily="34" charset="0"/>
                          <a:cs typeface="Aptos" panose="020B0004020202020204" pitchFamily="34" charset="0"/>
                        </a:rPr>
                        <a:t>1020 6th St. S.E., Cedar Rapids, IA</a:t>
                      </a:r>
                    </a:p>
                  </a:txBody>
                  <a:tcPr marL="165782" marR="99469" marT="99469" marB="9946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235563315"/>
                  </a:ext>
                </a:extLst>
              </a:tr>
              <a:tr h="402299">
                <a:tc>
                  <a:txBody>
                    <a:bodyPr/>
                    <a:lstStyle/>
                    <a:p>
                      <a:pPr algn="l"/>
                      <a:r>
                        <a:rPr lang="en-US" sz="1400">
                          <a:solidFill>
                            <a:schemeClr val="tx1">
                              <a:lumMod val="85000"/>
                              <a:lumOff val="15000"/>
                            </a:schemeClr>
                          </a:solidFill>
                        </a:rPr>
                        <a:t>October 10, 2024</a:t>
                      </a:r>
                    </a:p>
                  </a:txBody>
                  <a:tcPr marL="165782" marR="99469" marT="99469" marB="9946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1400">
                          <a:solidFill>
                            <a:schemeClr val="tx1">
                              <a:lumMod val="85000"/>
                              <a:lumOff val="15000"/>
                            </a:schemeClr>
                          </a:solidFill>
                        </a:rPr>
                        <a:t>10:00 – 12:00 PM</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1400">
                          <a:solidFill>
                            <a:schemeClr val="tx1">
                              <a:lumMod val="85000"/>
                              <a:lumOff val="15000"/>
                            </a:schemeClr>
                          </a:solidFill>
                        </a:rPr>
                        <a:t>Virtual</a:t>
                      </a:r>
                    </a:p>
                  </a:txBody>
                  <a:tcPr marL="165782" marR="99469" marT="99469" marB="9946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90971447"/>
                  </a:ext>
                </a:extLst>
              </a:tr>
              <a:tr h="579133">
                <a:tc>
                  <a:txBody>
                    <a:bodyPr/>
                    <a:lstStyle/>
                    <a:p>
                      <a:pPr algn="l"/>
                      <a:r>
                        <a:rPr lang="en-US" sz="1400">
                          <a:solidFill>
                            <a:schemeClr val="tx1">
                              <a:lumMod val="85000"/>
                              <a:lumOff val="15000"/>
                            </a:schemeClr>
                          </a:solidFill>
                        </a:rPr>
                        <a:t>November 1, 2024</a:t>
                      </a:r>
                    </a:p>
                  </a:txBody>
                  <a:tcPr marL="165782" marR="99469" marT="99469" marB="9946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a:r>
                        <a:rPr lang="en-US" sz="1400">
                          <a:solidFill>
                            <a:schemeClr val="tx1">
                              <a:lumMod val="85000"/>
                              <a:lumOff val="15000"/>
                            </a:schemeClr>
                          </a:solidFill>
                        </a:rPr>
                        <a:t>3:00 – 4:00 PM</a:t>
                      </a:r>
                    </a:p>
                  </a:txBody>
                  <a:tcPr marL="165782" marR="99469" marT="99469" marB="99469">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lgn="l">
                        <a:spcBef>
                          <a:spcPts val="0"/>
                        </a:spcBef>
                        <a:spcAft>
                          <a:spcPts val="1125"/>
                        </a:spcAft>
                      </a:pPr>
                      <a:r>
                        <a:rPr lang="en-US" sz="1400">
                          <a:solidFill>
                            <a:schemeClr val="tx1">
                              <a:lumMod val="85000"/>
                              <a:lumOff val="15000"/>
                            </a:schemeClr>
                          </a:solidFill>
                          <a:effectLst/>
                          <a:latin typeface="Helvetica"/>
                          <a:ea typeface="Aptos" panose="020B0004020202020204" pitchFamily="34" charset="0"/>
                          <a:cs typeface="Aptos" panose="020B0004020202020204" pitchFamily="34" charset="0"/>
                        </a:rPr>
                        <a:t>Prairie Ridge Integrated Behavioral Healthcare, 320 N. Eisenhower Ave. Mason City, IA</a:t>
                      </a:r>
                    </a:p>
                  </a:txBody>
                  <a:tcPr marL="165782" marR="99469" marT="99469" marB="9946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047815669"/>
                  </a:ext>
                </a:extLst>
              </a:tr>
            </a:tbl>
          </a:graphicData>
        </a:graphic>
      </p:graphicFrame>
    </p:spTree>
    <p:extLst>
      <p:ext uri="{BB962C8B-B14F-4D97-AF65-F5344CB8AC3E}">
        <p14:creationId xmlns:p14="http://schemas.microsoft.com/office/powerpoint/2010/main" val="264640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4B9F8-E3B9-A1ED-4D0E-C04205C5F154}"/>
              </a:ext>
            </a:extLst>
          </p:cNvPr>
          <p:cNvSpPr>
            <a:spLocks noGrp="1"/>
          </p:cNvSpPr>
          <p:nvPr>
            <p:ph type="title"/>
          </p:nvPr>
        </p:nvSpPr>
        <p:spPr>
          <a:xfrm>
            <a:off x="630936" y="256032"/>
            <a:ext cx="7879842" cy="1014984"/>
          </a:xfrm>
        </p:spPr>
        <p:txBody>
          <a:bodyPr anchor="b">
            <a:normAutofit/>
          </a:bodyPr>
          <a:lstStyle/>
          <a:p>
            <a:r>
              <a:rPr lang="en-US">
                <a:solidFill>
                  <a:schemeClr val="accent1"/>
                </a:solidFill>
              </a:rPr>
              <a:t>MPA Updates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BFEE8997-964D-0CAA-00BB-2BE2C0B9E6EB}"/>
              </a:ext>
            </a:extLst>
          </p:cNvPr>
          <p:cNvGraphicFramePr>
            <a:graphicFrameLocks noGrp="1"/>
          </p:cNvGraphicFramePr>
          <p:nvPr>
            <p:ph idx="1"/>
            <p:extLst>
              <p:ext uri="{D42A27DB-BD31-4B8C-83A1-F6EECF244321}">
                <p14:modId xmlns:p14="http://schemas.microsoft.com/office/powerpoint/2010/main" val="3567260278"/>
              </p:ext>
            </p:extLst>
          </p:nvPr>
        </p:nvGraphicFramePr>
        <p:xfrm>
          <a:off x="647160" y="1842970"/>
          <a:ext cx="7984776"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79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0468D7-D069-80E5-1205-09B9062E3F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85A32-EF97-1BEF-1D76-21CDA6A61B5F}"/>
              </a:ext>
            </a:extLst>
          </p:cNvPr>
          <p:cNvSpPr>
            <a:spLocks noGrp="1"/>
          </p:cNvSpPr>
          <p:nvPr>
            <p:ph type="title"/>
          </p:nvPr>
        </p:nvSpPr>
        <p:spPr>
          <a:xfrm>
            <a:off x="630936" y="334644"/>
            <a:ext cx="7882128" cy="1076914"/>
          </a:xfrm>
        </p:spPr>
        <p:txBody>
          <a:bodyPr vert="horz" lIns="91440" tIns="45720" rIns="91440" bIns="45720" rtlCol="0" anchor="ctr">
            <a:normAutofit/>
          </a:bodyPr>
          <a:lstStyle/>
          <a:p>
            <a:r>
              <a:rPr lang="en-US" sz="3500" kern="1200">
                <a:solidFill>
                  <a:schemeClr val="tx1"/>
                </a:solidFill>
                <a:latin typeface="+mj-lt"/>
                <a:ea typeface="+mj-ea"/>
                <a:cs typeface="+mj-cs"/>
              </a:rPr>
              <a:t>Subcommittee Activities</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CFF21EF-352C-C5D7-C891-3902EA7CA968}"/>
              </a:ext>
            </a:extLst>
          </p:cNvPr>
          <p:cNvSpPr>
            <a:spLocks noGrp="1"/>
          </p:cNvSpPr>
          <p:nvPr>
            <p:ph type="sldNum" sz="quarter" idx="12"/>
          </p:nvPr>
        </p:nvSpPr>
        <p:spPr>
          <a:xfrm>
            <a:off x="6537960" y="6356350"/>
            <a:ext cx="1975104" cy="365125"/>
          </a:xfrm>
        </p:spPr>
        <p:txBody>
          <a:bodyPr vert="horz" lIns="91440" tIns="45720" rIns="91440" bIns="45720" rtlCol="0" anchor="ctr">
            <a:normAutofit/>
          </a:bodyPr>
          <a:lstStyle/>
          <a:p>
            <a:pPr>
              <a:spcAft>
                <a:spcPts val="600"/>
              </a:spcAft>
            </a:pPr>
            <a:fld id="{060017E3-0CEB-4BA9-92AF-EFA2BF5396E5}" type="slidenum">
              <a:rPr lang="en-US" sz="1200">
                <a:solidFill>
                  <a:schemeClr val="tx1">
                    <a:lumMod val="50000"/>
                    <a:lumOff val="50000"/>
                  </a:schemeClr>
                </a:solidFill>
                <a:latin typeface="+mn-lt"/>
              </a:rPr>
              <a:pPr>
                <a:spcAft>
                  <a:spcPts val="600"/>
                </a:spcAft>
              </a:pPr>
              <a:t>13</a:t>
            </a:fld>
            <a:endParaRPr lang="en-US" sz="1200">
              <a:solidFill>
                <a:schemeClr val="tx1">
                  <a:lumMod val="50000"/>
                  <a:lumOff val="50000"/>
                </a:schemeClr>
              </a:solidFill>
              <a:latin typeface="+mn-lt"/>
            </a:endParaRPr>
          </a:p>
        </p:txBody>
      </p:sp>
      <p:graphicFrame>
        <p:nvGraphicFramePr>
          <p:cNvPr id="8" name="Content Placeholder 2">
            <a:extLst>
              <a:ext uri="{FF2B5EF4-FFF2-40B4-BE49-F238E27FC236}">
                <a16:creationId xmlns:a16="http://schemas.microsoft.com/office/drawing/2014/main" id="{C550E3CA-1BAC-52AA-85C3-5FA36AD1CEC2}"/>
              </a:ext>
            </a:extLst>
          </p:cNvPr>
          <p:cNvGraphicFramePr>
            <a:graphicFrameLocks noGrp="1"/>
          </p:cNvGraphicFramePr>
          <p:nvPr>
            <p:ph sz="half" idx="2"/>
            <p:extLst>
              <p:ext uri="{D42A27DB-BD31-4B8C-83A1-F6EECF244321}">
                <p14:modId xmlns:p14="http://schemas.microsoft.com/office/powerpoint/2010/main" val="400335161"/>
              </p:ext>
            </p:extLst>
          </p:nvPr>
        </p:nvGraphicFramePr>
        <p:xfrm>
          <a:off x="628650" y="1710307"/>
          <a:ext cx="7866316" cy="463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82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80350-6609-FFA0-C81B-8D08166494A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C0A528C-14D4-0871-3C1C-280E4111AD48}"/>
              </a:ext>
            </a:extLst>
          </p:cNvPr>
          <p:cNvSpPr/>
          <p:nvPr/>
        </p:nvSpPr>
        <p:spPr>
          <a:xfrm>
            <a:off x="0" y="0"/>
            <a:ext cx="9144000" cy="1910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7FFA5-D9F8-0F41-3ED9-8DB556832EDF}"/>
              </a:ext>
            </a:extLst>
          </p:cNvPr>
          <p:cNvSpPr>
            <a:spLocks noGrp="1"/>
          </p:cNvSpPr>
          <p:nvPr>
            <p:ph type="title"/>
          </p:nvPr>
        </p:nvSpPr>
        <p:spPr/>
        <p:txBody>
          <a:bodyPr/>
          <a:lstStyle/>
          <a:p>
            <a:pPr algn="ctr"/>
            <a:r>
              <a:rPr lang="en-US">
                <a:solidFill>
                  <a:schemeClr val="bg1"/>
                </a:solidFill>
              </a:rPr>
              <a:t>Subcommittees</a:t>
            </a:r>
          </a:p>
        </p:txBody>
      </p:sp>
      <p:sp>
        <p:nvSpPr>
          <p:cNvPr id="4" name="Slide Number Placeholder 3">
            <a:extLst>
              <a:ext uri="{FF2B5EF4-FFF2-40B4-BE49-F238E27FC236}">
                <a16:creationId xmlns:a16="http://schemas.microsoft.com/office/drawing/2014/main" id="{F946714F-719B-E034-D3B5-0C07EAE5FD4C}"/>
              </a:ext>
            </a:extLst>
          </p:cNvPr>
          <p:cNvSpPr>
            <a:spLocks noGrp="1"/>
          </p:cNvSpPr>
          <p:nvPr>
            <p:ph type="sldNum" sz="quarter" idx="12"/>
          </p:nvPr>
        </p:nvSpPr>
        <p:spPr/>
        <p:txBody>
          <a:bodyPr/>
          <a:lstStyle/>
          <a:p>
            <a:fld id="{060017E3-0CEB-4BA9-92AF-EFA2BF5396E5}" type="slidenum">
              <a:rPr lang="en-US" smtClean="0"/>
              <a:t>14</a:t>
            </a:fld>
            <a:endParaRPr lang="en-US"/>
          </a:p>
        </p:txBody>
      </p:sp>
      <p:graphicFrame>
        <p:nvGraphicFramePr>
          <p:cNvPr id="3" name="Diagram 2">
            <a:extLst>
              <a:ext uri="{FF2B5EF4-FFF2-40B4-BE49-F238E27FC236}">
                <a16:creationId xmlns:a16="http://schemas.microsoft.com/office/drawing/2014/main" id="{36C468A2-C10C-B397-B1B6-3C3D6783C575}"/>
              </a:ext>
            </a:extLst>
          </p:cNvPr>
          <p:cNvGraphicFramePr/>
          <p:nvPr>
            <p:extLst>
              <p:ext uri="{D42A27DB-BD31-4B8C-83A1-F6EECF244321}">
                <p14:modId xmlns:p14="http://schemas.microsoft.com/office/powerpoint/2010/main" val="2266585798"/>
              </p:ext>
            </p:extLst>
          </p:nvPr>
        </p:nvGraphicFramePr>
        <p:xfrm>
          <a:off x="287044" y="1692947"/>
          <a:ext cx="8569911" cy="4799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23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815A0-70F1-193E-5368-FA1776510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CD35A-597B-CCA7-1208-788F993C585E}"/>
              </a:ext>
            </a:extLst>
          </p:cNvPr>
          <p:cNvSpPr>
            <a:spLocks noGrp="1"/>
          </p:cNvSpPr>
          <p:nvPr>
            <p:ph type="title"/>
          </p:nvPr>
        </p:nvSpPr>
        <p:spPr>
          <a:xfrm>
            <a:off x="1143000" y="2281382"/>
            <a:ext cx="6858000" cy="2387600"/>
          </a:xfrm>
        </p:spPr>
        <p:txBody>
          <a:bodyPr vert="horz" lIns="91440" tIns="45720" rIns="91440" bIns="45720" rtlCol="0" anchor="b">
            <a:normAutofit/>
          </a:bodyPr>
          <a:lstStyle/>
          <a:p>
            <a:pPr algn="ctr" defTabSz="914400"/>
            <a:r>
              <a:rPr lang="en-US" kern="1200">
                <a:ea typeface="+mj-lt"/>
                <a:cs typeface="+mj-lt"/>
              </a:rPr>
              <a:t>Subcommittee Recommendations</a:t>
            </a:r>
            <a:endParaRPr lang="en-US">
              <a:ea typeface="+mj-lt"/>
              <a:cs typeface="+mj-lt"/>
            </a:endParaRPr>
          </a:p>
        </p:txBody>
      </p:sp>
      <p:sp>
        <p:nvSpPr>
          <p:cNvPr id="4" name="Slide Number Placeholder 3">
            <a:extLst>
              <a:ext uri="{FF2B5EF4-FFF2-40B4-BE49-F238E27FC236}">
                <a16:creationId xmlns:a16="http://schemas.microsoft.com/office/drawing/2014/main" id="{546CF067-C774-480A-5D73-FD68DC98D484}"/>
              </a:ext>
            </a:extLst>
          </p:cNvPr>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15</a:t>
            </a:fld>
            <a:endParaRPr lang="en-US" sz="1200">
              <a:solidFill>
                <a:schemeClr val="tx1">
                  <a:tint val="75000"/>
                </a:schemeClr>
              </a:solidFill>
            </a:endParaRPr>
          </a:p>
        </p:txBody>
      </p:sp>
      <p:pic>
        <p:nvPicPr>
          <p:cNvPr id="5" name="Graphic 4" descr="Checkmark with solid fill">
            <a:extLst>
              <a:ext uri="{FF2B5EF4-FFF2-40B4-BE49-F238E27FC236}">
                <a16:creationId xmlns:a16="http://schemas.microsoft.com/office/drawing/2014/main" id="{B0363022-9E07-0FEB-8C13-415338DAC1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799" y="2235200"/>
            <a:ext cx="1124527" cy="1124527"/>
          </a:xfrm>
          <a:prstGeom prst="rect">
            <a:avLst/>
          </a:prstGeom>
        </p:spPr>
      </p:pic>
    </p:spTree>
    <p:extLst>
      <p:ext uri="{BB962C8B-B14F-4D97-AF65-F5344CB8AC3E}">
        <p14:creationId xmlns:p14="http://schemas.microsoft.com/office/powerpoint/2010/main" val="404293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B9772-62F6-22D2-4EF3-08FD675385E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50FF72-CFC4-1908-2BD0-1933CB74AC5E}"/>
              </a:ext>
            </a:extLst>
          </p:cNvPr>
          <p:cNvSpPr/>
          <p:nvPr/>
        </p:nvSpPr>
        <p:spPr>
          <a:xfrm>
            <a:off x="-9" y="0"/>
            <a:ext cx="3028377" cy="68681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09586-BE13-2EE2-15EC-5035FE9B588B}"/>
              </a:ext>
            </a:extLst>
          </p:cNvPr>
          <p:cNvSpPr>
            <a:spLocks noGrp="1"/>
          </p:cNvSpPr>
          <p:nvPr>
            <p:ph type="title"/>
          </p:nvPr>
        </p:nvSpPr>
        <p:spPr>
          <a:xfrm>
            <a:off x="439858" y="1683756"/>
            <a:ext cx="2336449" cy="2396359"/>
          </a:xfrm>
        </p:spPr>
        <p:txBody>
          <a:bodyPr vert="horz" lIns="91440" tIns="45720" rIns="91440" bIns="45720" rtlCol="0" anchor="b">
            <a:normAutofit/>
          </a:bodyPr>
          <a:lstStyle/>
          <a:p>
            <a:pPr algn="r"/>
            <a:r>
              <a:rPr lang="en-US" sz="3200" kern="1200">
                <a:solidFill>
                  <a:srgbClr val="FFFFFF"/>
                </a:solidFill>
                <a:latin typeface="+mj-lt"/>
                <a:ea typeface="+mj-ea"/>
                <a:cs typeface="+mj-cs"/>
              </a:rPr>
              <a:t>Plan for Discussion</a:t>
            </a:r>
          </a:p>
        </p:txBody>
      </p:sp>
      <p:sp>
        <p:nvSpPr>
          <p:cNvPr id="5" name="Slide Number Placeholder 4">
            <a:extLst>
              <a:ext uri="{FF2B5EF4-FFF2-40B4-BE49-F238E27FC236}">
                <a16:creationId xmlns:a16="http://schemas.microsoft.com/office/drawing/2014/main" id="{A6B65FAD-6FEB-9A60-DBD6-C86A4E74222C}"/>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a:spcAft>
                <a:spcPts val="600"/>
              </a:spcAft>
            </a:pPr>
            <a:fld id="{060017E3-0CEB-4BA9-92AF-EFA2BF5396E5}" type="slidenum">
              <a:rPr lang="en-US" sz="1000">
                <a:solidFill>
                  <a:schemeClr val="tx1">
                    <a:lumMod val="50000"/>
                    <a:lumOff val="50000"/>
                  </a:schemeClr>
                </a:solidFill>
                <a:latin typeface="+mn-lt"/>
              </a:rPr>
              <a:pPr>
                <a:spcAft>
                  <a:spcPts val="600"/>
                </a:spcAft>
              </a:pPr>
              <a:t>16</a:t>
            </a:fld>
            <a:endParaRPr lang="en-US" sz="1000">
              <a:solidFill>
                <a:schemeClr val="tx1">
                  <a:lumMod val="50000"/>
                  <a:lumOff val="50000"/>
                </a:schemeClr>
              </a:solidFill>
              <a:latin typeface="+mn-lt"/>
            </a:endParaRPr>
          </a:p>
        </p:txBody>
      </p:sp>
      <p:graphicFrame>
        <p:nvGraphicFramePr>
          <p:cNvPr id="10" name="Content Placeholder 6">
            <a:extLst>
              <a:ext uri="{FF2B5EF4-FFF2-40B4-BE49-F238E27FC236}">
                <a16:creationId xmlns:a16="http://schemas.microsoft.com/office/drawing/2014/main" id="{B4D6F981-BB05-D66A-20F9-03A48F62076D}"/>
              </a:ext>
            </a:extLst>
          </p:cNvPr>
          <p:cNvGraphicFramePr>
            <a:graphicFrameLocks noGrp="1"/>
          </p:cNvGraphicFramePr>
          <p:nvPr>
            <p:ph sz="half" idx="2"/>
            <p:extLst>
              <p:ext uri="{D42A27DB-BD31-4B8C-83A1-F6EECF244321}">
                <p14:modId xmlns:p14="http://schemas.microsoft.com/office/powerpoint/2010/main" val="42452302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235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2560018538"/>
              </p:ext>
            </p:extLst>
          </p:nvPr>
        </p:nvGraphicFramePr>
        <p:xfrm>
          <a:off x="545937" y="1341476"/>
          <a:ext cx="8052126" cy="4538330"/>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55459">
                <a:tc>
                  <a:txBody>
                    <a:bodyPr/>
                    <a:lstStyle/>
                    <a:p>
                      <a:pPr marL="57150" marR="0" algn="ctr">
                        <a:lnSpc>
                          <a:spcPct val="107000"/>
                        </a:lnSpc>
                        <a:spcBef>
                          <a:spcPts val="0"/>
                        </a:spcBef>
                        <a:spcAft>
                          <a:spcPts val="0"/>
                        </a:spcAft>
                      </a:pPr>
                      <a:r>
                        <a:rPr lang="en-US" sz="1600">
                          <a:effectLst/>
                        </a:rPr>
                        <a:t>Goal #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4082871">
                <a:tc>
                  <a:txBody>
                    <a:bodyPr/>
                    <a:lstStyle/>
                    <a:p>
                      <a:pPr marL="57150" marR="0">
                        <a:lnSpc>
                          <a:spcPct val="107000"/>
                        </a:lnSpc>
                        <a:spcBef>
                          <a:spcPts val="0"/>
                        </a:spcBef>
                        <a:spcAft>
                          <a:spcPts val="0"/>
                        </a:spcAft>
                      </a:pPr>
                      <a:r>
                        <a:rPr lang="en-US" sz="1600" b="1" kern="1200">
                          <a:solidFill>
                            <a:schemeClr val="lt1"/>
                          </a:solidFill>
                          <a:effectLst/>
                        </a:rPr>
                        <a:t>Iowa’s Aging and Disability services system meets the physical health, mental health, support and independent living needs of Iowans and their families.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Ensure broad incorporation of,  support and services for Iowans with disabilities (including but not limited to those from Mental Health, Developmental and Intellectual Disabilities and Brain Injuries) across their lifetimes.</a:t>
                      </a:r>
                      <a:endParaRPr lang="en-US" sz="1600"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600" b="0" kern="1200">
                          <a:solidFill>
                            <a:schemeClr val="dk1"/>
                          </a:solidFill>
                          <a:effectLst/>
                        </a:rPr>
                        <a:t>Include existing MH/DS regional expertise in the current (2024) process of planning and system design / re-design. </a:t>
                      </a:r>
                    </a:p>
                    <a:p>
                      <a:pPr marL="0" lvl="0" indent="0">
                        <a:buFont typeface="Arial" panose="020B0604020202020204" pitchFamily="34" charset="0"/>
                        <a:buNone/>
                      </a:pPr>
                      <a:endParaRPr lang="en-US" sz="1600" b="0" kern="1200">
                        <a:solidFill>
                          <a:schemeClr val="dk1"/>
                        </a:solidFill>
                        <a:effectLst/>
                      </a:endParaRPr>
                    </a:p>
                    <a:p>
                      <a:pPr marL="285750" lvl="0" indent="-285750">
                        <a:buFont typeface="Arial" panose="020B0604020202020204" pitchFamily="34" charset="0"/>
                        <a:buChar char="•"/>
                      </a:pPr>
                      <a:r>
                        <a:rPr lang="en-US" sz="1600" b="0" u="none" strike="noStrike" kern="1200">
                          <a:solidFill>
                            <a:schemeClr val="dk1"/>
                          </a:solidFill>
                          <a:effectLst/>
                          <a:latin typeface="+mn-lt"/>
                          <a:ea typeface="+mn-ea"/>
                          <a:cs typeface="+mn-cs"/>
                        </a:rPr>
                        <a:t>Establish ongoing workgroups of Aging (older Iowans) and MH/DS/BI professionals to support re-design transition.</a:t>
                      </a:r>
                      <a:endParaRPr lang="en-US" sz="1600" b="0" u="none" strike="noStrike" kern="1200">
                        <a:solidFill>
                          <a:schemeClr val="dk1"/>
                        </a:solidFill>
                        <a:effectLst/>
                        <a:latin typeface="Arial"/>
                        <a:ea typeface="+mn-ea"/>
                        <a:cs typeface="+mn-cs"/>
                      </a:endParaRP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1</a:t>
            </a:r>
          </a:p>
        </p:txBody>
      </p:sp>
    </p:spTree>
    <p:extLst>
      <p:ext uri="{BB962C8B-B14F-4D97-AF65-F5344CB8AC3E}">
        <p14:creationId xmlns:p14="http://schemas.microsoft.com/office/powerpoint/2010/main" val="178024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3016735517"/>
              </p:ext>
            </p:extLst>
          </p:nvPr>
        </p:nvGraphicFramePr>
        <p:xfrm>
          <a:off x="545937" y="1341477"/>
          <a:ext cx="8052126" cy="5017918"/>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2506600">
                <a:tc rowSpan="2">
                  <a:txBody>
                    <a:bodyPr/>
                    <a:lstStyle/>
                    <a:p>
                      <a:pPr marL="57150" marR="0">
                        <a:lnSpc>
                          <a:spcPct val="107000"/>
                        </a:lnSpc>
                        <a:spcBef>
                          <a:spcPts val="0"/>
                        </a:spcBef>
                        <a:spcAft>
                          <a:spcPts val="0"/>
                        </a:spcAft>
                      </a:pPr>
                      <a:r>
                        <a:rPr lang="en-US" sz="1600" b="1" kern="1200">
                          <a:solidFill>
                            <a:schemeClr val="lt1"/>
                          </a:solidFill>
                          <a:effectLst/>
                        </a:rPr>
                        <a:t>Healthcare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Increase physical, mental, social, and psychological health among Iowa aging and disability communities.</a:t>
                      </a:r>
                      <a:endParaRPr lang="en-US" sz="1600"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600" b="0" kern="1200">
                          <a:solidFill>
                            <a:schemeClr val="dk1"/>
                          </a:solidFill>
                          <a:effectLst/>
                        </a:rPr>
                        <a:t>Increase accessibility, availability, accessibility, affordability, appropriateness and acceptability of physical, social and psychological services and supports via:</a:t>
                      </a:r>
                    </a:p>
                    <a:p>
                      <a:pPr marL="742950" lvl="1" indent="-285750">
                        <a:buFont typeface="Courier New" panose="02070309020205020404" pitchFamily="49" charset="0"/>
                        <a:buChar char="o"/>
                      </a:pPr>
                      <a:r>
                        <a:rPr lang="en-US" sz="1600" b="0" kern="1200">
                          <a:solidFill>
                            <a:schemeClr val="dk1"/>
                          </a:solidFill>
                          <a:effectLst/>
                        </a:rPr>
                        <a:t>Online / virtual / phone-based services, support and guidance.</a:t>
                      </a:r>
                    </a:p>
                    <a:p>
                      <a:pPr marL="742950" lvl="1" indent="-285750">
                        <a:buFont typeface="Courier New" panose="02070309020205020404" pitchFamily="49" charset="0"/>
                        <a:buChar char="o"/>
                      </a:pPr>
                      <a:r>
                        <a:rPr lang="en-US" sz="1600" b="0" kern="1200">
                          <a:solidFill>
                            <a:schemeClr val="dk1"/>
                          </a:solidFill>
                          <a:effectLst/>
                        </a:rPr>
                        <a:t>Access and affordability of devices and connectivity (broadband).</a:t>
                      </a:r>
                    </a:p>
                    <a:p>
                      <a:pPr marL="742950" lvl="1" indent="-285750">
                        <a:buFont typeface="Courier New" panose="02070309020205020404" pitchFamily="49" charset="0"/>
                        <a:buChar char="o"/>
                      </a:pPr>
                      <a:r>
                        <a:rPr lang="en-US" sz="1600" b="0" kern="1200">
                          <a:solidFill>
                            <a:schemeClr val="dk1"/>
                          </a:solidFill>
                          <a:effectLst/>
                        </a:rPr>
                        <a:t>In-home adaptive technology (i.e., voice activated connectivity, information, and emergency response).</a:t>
                      </a:r>
                    </a:p>
                  </a:txBody>
                  <a:tcPr marL="8435" marR="8435" marT="8435" marB="8435"/>
                </a:tc>
                <a:extLst>
                  <a:ext uri="{0D108BD9-81ED-4DB2-BD59-A6C34878D82A}">
                    <a16:rowId xmlns:a16="http://schemas.microsoft.com/office/drawing/2014/main" val="2385514238"/>
                  </a:ext>
                </a:extLst>
              </a:tr>
              <a:tr h="1895834">
                <a:tc vMerge="1">
                  <a:txBody>
                    <a:bodyPr/>
                    <a:lstStyle/>
                    <a:p>
                      <a:endParaRPr lang="en-US"/>
                    </a:p>
                  </a:txBody>
                  <a:tcPr/>
                </a:tc>
                <a:tc>
                  <a:txBody>
                    <a:bodyPr/>
                    <a:lstStyle/>
                    <a:p>
                      <a:pPr marL="171450" indent="-171450">
                        <a:buFont typeface="Arial" panose="020B0604020202020204" pitchFamily="34" charset="0"/>
                        <a:buChar char="•"/>
                      </a:pPr>
                      <a:r>
                        <a:rPr lang="en-US" sz="1600" kern="1200">
                          <a:solidFill>
                            <a:schemeClr val="dk1"/>
                          </a:solidFill>
                          <a:effectLst/>
                          <a:latin typeface="+mn-lt"/>
                          <a:ea typeface="+mn-ea"/>
                          <a:cs typeface="+mn-cs"/>
                        </a:rPr>
                        <a:t>Increase access to primary and specialized health physical and mental health care</a:t>
                      </a:r>
                    </a:p>
                  </a:txBody>
                  <a:tcPr marL="8435" marR="8435" marT="8435" marB="8435"/>
                </a:tc>
                <a:tc>
                  <a:txBody>
                    <a:bodyPr/>
                    <a:lstStyle/>
                    <a:p>
                      <a:pPr marL="285750" lvl="0" indent="-285750">
                        <a:buFont typeface="Arial" panose="020B0604020202020204" pitchFamily="34" charset="0"/>
                        <a:buChar char="•"/>
                      </a:pPr>
                      <a:r>
                        <a:rPr lang="en-US" sz="1600" b="0" u="none" strike="noStrike" kern="1200">
                          <a:solidFill>
                            <a:schemeClr val="dk1"/>
                          </a:solidFill>
                          <a:effectLst/>
                          <a:latin typeface="Arial"/>
                          <a:ea typeface="+mn-ea"/>
                          <a:cs typeface="+mn-cs"/>
                        </a:rPr>
                        <a:t>Support incentives for training, recruitment, and retention health care professionals.</a:t>
                      </a:r>
                    </a:p>
                  </a:txBody>
                  <a:tcPr marL="8435" marR="8435" marT="8435" marB="8435"/>
                </a:tc>
                <a:extLst>
                  <a:ext uri="{0D108BD9-81ED-4DB2-BD59-A6C34878D82A}">
                    <a16:rowId xmlns:a16="http://schemas.microsoft.com/office/drawing/2014/main" val="2155421956"/>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2</a:t>
            </a:r>
          </a:p>
        </p:txBody>
      </p:sp>
    </p:spTree>
    <p:extLst>
      <p:ext uri="{BB962C8B-B14F-4D97-AF65-F5344CB8AC3E}">
        <p14:creationId xmlns:p14="http://schemas.microsoft.com/office/powerpoint/2010/main" val="171094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1589836932"/>
              </p:ext>
            </p:extLst>
          </p:nvPr>
        </p:nvGraphicFramePr>
        <p:xfrm>
          <a:off x="545937" y="1341477"/>
          <a:ext cx="8052126" cy="482896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2506600">
                <a:tc>
                  <a:txBody>
                    <a:bodyPr/>
                    <a:lstStyle/>
                    <a:p>
                      <a:pPr marL="57150" marR="0">
                        <a:lnSpc>
                          <a:spcPct val="107000"/>
                        </a:lnSpc>
                        <a:spcBef>
                          <a:spcPts val="0"/>
                        </a:spcBef>
                        <a:spcAft>
                          <a:spcPts val="0"/>
                        </a:spcAft>
                      </a:pPr>
                      <a:r>
                        <a:rPr lang="en-US" sz="1600" b="1" kern="1200">
                          <a:solidFill>
                            <a:schemeClr val="lt1"/>
                          </a:solidFill>
                          <a:effectLst/>
                        </a:rPr>
                        <a:t>Healthcare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Increase number of available, local direct support staff (a workforce issue). This is an urgently and increasingly needed for available, accessible, effective and  coordinated, person/centered service access.</a:t>
                      </a:r>
                      <a:endParaRPr lang="en-US" sz="1600"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600" b="0" kern="1200">
                          <a:solidFill>
                            <a:schemeClr val="dk1"/>
                          </a:solidFill>
                          <a:effectLst/>
                        </a:rPr>
                        <a:t>Deploy incentives for recruitment and retention of direct support staff including  competitive wages and training taking into account demographic and economic factors in rural Iowa via:</a:t>
                      </a:r>
                    </a:p>
                    <a:p>
                      <a:pPr marL="742950" lvl="1" indent="-285750">
                        <a:buFont typeface="Courier New" panose="02070309020205020404" pitchFamily="49" charset="0"/>
                        <a:buChar char="o"/>
                      </a:pPr>
                      <a:r>
                        <a:rPr lang="en-US" sz="1600" b="0" kern="1200">
                          <a:solidFill>
                            <a:schemeClr val="dk1"/>
                          </a:solidFill>
                          <a:effectLst/>
                        </a:rPr>
                        <a:t>Targeting specific groups of potential direct service workers such as recruitment of new immigrants.</a:t>
                      </a:r>
                    </a:p>
                    <a:p>
                      <a:pPr marL="742950" lvl="1" indent="-285750">
                        <a:buFont typeface="Courier New" panose="02070309020205020404" pitchFamily="49" charset="0"/>
                        <a:buChar char="o"/>
                      </a:pPr>
                      <a:r>
                        <a:rPr lang="en-US" sz="1600" b="0" kern="1200">
                          <a:solidFill>
                            <a:schemeClr val="dk1"/>
                          </a:solidFill>
                          <a:effectLst/>
                        </a:rPr>
                        <a:t>Support communities in welcoming potentially increasingly diverse direct service workforce.  .</a:t>
                      </a:r>
                    </a:p>
                    <a:p>
                      <a:pPr marL="742950" lvl="1" indent="-285750">
                        <a:buFont typeface="Courier New" panose="02070309020205020404" pitchFamily="49" charset="0"/>
                        <a:buChar char="o"/>
                      </a:pPr>
                      <a:r>
                        <a:rPr lang="en-US" sz="1600" b="0" kern="1200">
                          <a:solidFill>
                            <a:schemeClr val="dk1"/>
                          </a:solidFill>
                          <a:effectLst/>
                        </a:rPr>
                        <a:t>Recruiting persons with disabilities and welcoming them into communities.</a:t>
                      </a:r>
                    </a:p>
                    <a:p>
                      <a:pPr marL="742950" lvl="1" indent="-285750">
                        <a:buFont typeface="Courier New" panose="02070309020205020404" pitchFamily="49" charset="0"/>
                        <a:buChar char="o"/>
                      </a:pPr>
                      <a:r>
                        <a:rPr lang="en-US" sz="1600" b="0" kern="1200">
                          <a:solidFill>
                            <a:schemeClr val="dk1"/>
                          </a:solidFill>
                          <a:effectLst/>
                        </a:rPr>
                        <a:t>Providing training, education and support for Direct Service Workforce considering diversity of culture, language and experience.</a:t>
                      </a:r>
                    </a:p>
                    <a:p>
                      <a:pPr marL="285750" lvl="0" indent="-285750">
                        <a:buFont typeface="Arial" panose="020B0604020202020204" pitchFamily="34" charset="0"/>
                        <a:buChar char="•"/>
                      </a:pPr>
                      <a:endParaRPr lang="en-US" sz="1600" b="0" kern="1200">
                        <a:solidFill>
                          <a:schemeClr val="dk1"/>
                        </a:solidFill>
                        <a:effectLst/>
                      </a:endParaRP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2</a:t>
            </a:r>
          </a:p>
        </p:txBody>
      </p:sp>
    </p:spTree>
    <p:extLst>
      <p:ext uri="{BB962C8B-B14F-4D97-AF65-F5344CB8AC3E}">
        <p14:creationId xmlns:p14="http://schemas.microsoft.com/office/powerpoint/2010/main" val="114947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CF2E6A5-7655-482B-1F01-D158E43C60D6}"/>
              </a:ext>
            </a:extLst>
          </p:cNvPr>
          <p:cNvPicPr>
            <a:picLocks noChangeAspect="1"/>
          </p:cNvPicPr>
          <p:nvPr/>
        </p:nvPicPr>
        <p:blipFill>
          <a:blip r:embed="rId3"/>
          <a:stretch>
            <a:fillRect/>
          </a:stretch>
        </p:blipFill>
        <p:spPr>
          <a:xfrm>
            <a:off x="1395882" y="4054434"/>
            <a:ext cx="7238872" cy="680454"/>
          </a:xfrm>
          <a:prstGeom prst="rect">
            <a:avLst/>
          </a:prstGeom>
        </p:spPr>
      </p:pic>
      <p:sp>
        <p:nvSpPr>
          <p:cNvPr id="7" name="Slide Number Placeholder 6">
            <a:extLst>
              <a:ext uri="{FF2B5EF4-FFF2-40B4-BE49-F238E27FC236}">
                <a16:creationId xmlns:a16="http://schemas.microsoft.com/office/drawing/2014/main" id="{B2260CCD-0201-4F94-4461-87394EE765D8}"/>
              </a:ext>
            </a:extLst>
          </p:cNvPr>
          <p:cNvSpPr>
            <a:spLocks noGrp="1"/>
          </p:cNvSpPr>
          <p:nvPr>
            <p:ph type="sldNum" sz="quarter" idx="12"/>
          </p:nvPr>
        </p:nvSpPr>
        <p:spPr/>
        <p:txBody>
          <a:bodyPr/>
          <a:lstStyle/>
          <a:p>
            <a:fld id="{060017E3-0CEB-4BA9-92AF-EFA2BF5396E5}" type="slidenum">
              <a:rPr lang="en-US" smtClean="0"/>
              <a:t>2</a:t>
            </a:fld>
            <a:endParaRPr lang="en-US"/>
          </a:p>
        </p:txBody>
      </p:sp>
      <p:sp>
        <p:nvSpPr>
          <p:cNvPr id="2" name="Title 1">
            <a:extLst>
              <a:ext uri="{FF2B5EF4-FFF2-40B4-BE49-F238E27FC236}">
                <a16:creationId xmlns:a16="http://schemas.microsoft.com/office/drawing/2014/main" id="{4125694C-F027-6FD6-8502-7F1A643203ED}"/>
              </a:ext>
            </a:extLst>
          </p:cNvPr>
          <p:cNvSpPr>
            <a:spLocks noGrp="1"/>
          </p:cNvSpPr>
          <p:nvPr>
            <p:ph type="title" idx="4294967295"/>
          </p:nvPr>
        </p:nvSpPr>
        <p:spPr>
          <a:xfrm>
            <a:off x="290670" y="125169"/>
            <a:ext cx="8562660" cy="1325563"/>
          </a:xfrm>
        </p:spPr>
        <p:txBody>
          <a:bodyPr>
            <a:normAutofit/>
          </a:bodyPr>
          <a:lstStyle/>
          <a:p>
            <a:r>
              <a:rPr lang="en-US" sz="3600"/>
              <a:t>Meeting Logistics: Zoom Navigation</a:t>
            </a:r>
          </a:p>
        </p:txBody>
      </p:sp>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5E59BE89-1A9C-7593-B4DC-8B13421976CB}"/>
                  </a:ext>
                </a:extLst>
              </p14:cNvPr>
              <p14:cNvContentPartPr/>
              <p14:nvPr/>
            </p14:nvContentPartPr>
            <p14:xfrm>
              <a:off x="5172148" y="4060245"/>
              <a:ext cx="788607" cy="668831"/>
            </p14:xfrm>
          </p:contentPart>
        </mc:Choice>
        <mc:Fallback>
          <p:pic>
            <p:nvPicPr>
              <p:cNvPr id="12" name="Ink 11">
                <a:extLst>
                  <a:ext uri="{FF2B5EF4-FFF2-40B4-BE49-F238E27FC236}">
                    <a16:creationId xmlns:a16="http://schemas.microsoft.com/office/drawing/2014/main" id="{5E59BE89-1A9C-7593-B4DC-8B13421976CB}"/>
                  </a:ext>
                </a:extLst>
              </p:cNvPr>
              <p:cNvPicPr/>
              <p:nvPr/>
            </p:nvPicPr>
            <p:blipFill>
              <a:blip r:embed="rId5"/>
              <a:stretch>
                <a:fillRect/>
              </a:stretch>
            </p:blipFill>
            <p:spPr>
              <a:xfrm>
                <a:off x="5163150" y="4051246"/>
                <a:ext cx="806244" cy="686470"/>
              </a:xfrm>
              <a:prstGeom prst="rect">
                <a:avLst/>
              </a:prstGeom>
            </p:spPr>
          </p:pic>
        </mc:Fallback>
      </mc:AlternateContent>
      <p:pic>
        <p:nvPicPr>
          <p:cNvPr id="15" name="Picture 14">
            <a:extLst>
              <a:ext uri="{FF2B5EF4-FFF2-40B4-BE49-F238E27FC236}">
                <a16:creationId xmlns:a16="http://schemas.microsoft.com/office/drawing/2014/main" id="{4C5924ED-3B0A-066E-8601-9D1E7D60A4CF}"/>
              </a:ext>
            </a:extLst>
          </p:cNvPr>
          <p:cNvPicPr>
            <a:picLocks noChangeAspect="1"/>
          </p:cNvPicPr>
          <p:nvPr/>
        </p:nvPicPr>
        <p:blipFill>
          <a:blip r:embed="rId6"/>
          <a:stretch>
            <a:fillRect/>
          </a:stretch>
        </p:blipFill>
        <p:spPr>
          <a:xfrm>
            <a:off x="5169967" y="3195519"/>
            <a:ext cx="2753109" cy="828791"/>
          </a:xfrm>
          <a:prstGeom prst="rect">
            <a:avLst/>
          </a:prstGeom>
        </p:spPr>
      </p:pic>
      <mc:AlternateContent xmlns:mc="http://schemas.openxmlformats.org/markup-compatibility/2006">
        <mc:Choice xmlns:p14="http://schemas.microsoft.com/office/powerpoint/2010/main" Requires="p14">
          <p:contentPart p14:bwMode="auto" r:id="rId7">
            <p14:nvContentPartPr>
              <p14:cNvPr id="16" name="Ink 15">
                <a:extLst>
                  <a:ext uri="{FF2B5EF4-FFF2-40B4-BE49-F238E27FC236}">
                    <a16:creationId xmlns:a16="http://schemas.microsoft.com/office/drawing/2014/main" id="{F8535A71-5F64-75A5-8A7B-30523BFE0D01}"/>
                  </a:ext>
                </a:extLst>
              </p14:cNvPr>
              <p14:cNvContentPartPr/>
              <p14:nvPr/>
            </p14:nvContentPartPr>
            <p14:xfrm>
              <a:off x="5793941" y="3709285"/>
              <a:ext cx="1505160" cy="306000"/>
            </p14:xfrm>
          </p:contentPart>
        </mc:Choice>
        <mc:Fallback>
          <p:pic>
            <p:nvPicPr>
              <p:cNvPr id="16" name="Ink 15">
                <a:extLst>
                  <a:ext uri="{FF2B5EF4-FFF2-40B4-BE49-F238E27FC236}">
                    <a16:creationId xmlns:a16="http://schemas.microsoft.com/office/drawing/2014/main" id="{F8535A71-5F64-75A5-8A7B-30523BFE0D01}"/>
                  </a:ext>
                </a:extLst>
              </p:cNvPr>
              <p:cNvPicPr/>
              <p:nvPr/>
            </p:nvPicPr>
            <p:blipFill>
              <a:blip r:embed="rId8"/>
              <a:stretch>
                <a:fillRect/>
              </a:stretch>
            </p:blipFill>
            <p:spPr>
              <a:xfrm>
                <a:off x="5784941" y="3700285"/>
                <a:ext cx="1522800" cy="323640"/>
              </a:xfrm>
              <a:prstGeom prst="rect">
                <a:avLst/>
              </a:prstGeom>
            </p:spPr>
          </p:pic>
        </mc:Fallback>
      </mc:AlternateContent>
      <p:sp>
        <p:nvSpPr>
          <p:cNvPr id="18" name="TextBox 17">
            <a:extLst>
              <a:ext uri="{FF2B5EF4-FFF2-40B4-BE49-F238E27FC236}">
                <a16:creationId xmlns:a16="http://schemas.microsoft.com/office/drawing/2014/main" id="{F9C76716-185C-FFB9-34B9-657D8CCBC6EB}"/>
              </a:ext>
            </a:extLst>
          </p:cNvPr>
          <p:cNvSpPr txBox="1"/>
          <p:nvPr/>
        </p:nvSpPr>
        <p:spPr>
          <a:xfrm>
            <a:off x="5015318" y="1356242"/>
            <a:ext cx="2958097" cy="1200330"/>
          </a:xfrm>
          <a:prstGeom prst="rect">
            <a:avLst/>
          </a:prstGeom>
          <a:noFill/>
          <a:ln w="19050">
            <a:solidFill>
              <a:schemeClr val="accent1"/>
            </a:solidFill>
          </a:ln>
        </p:spPr>
        <p:txBody>
          <a:bodyPr wrap="square">
            <a:noAutofit/>
          </a:bodyPr>
          <a:lstStyle/>
          <a:p>
            <a:pPr algn="ctr"/>
            <a:r>
              <a:rPr lang="en-US"/>
              <a:t>To ask a question, please hit the “</a:t>
            </a:r>
            <a:r>
              <a:rPr lang="en-US" b="1"/>
              <a:t>raise hand</a:t>
            </a:r>
            <a:r>
              <a:rPr lang="en-US"/>
              <a:t>” button under the “Reactions” button </a:t>
            </a:r>
          </a:p>
        </p:txBody>
      </p:sp>
      <p:sp>
        <p:nvSpPr>
          <p:cNvPr id="19" name="Arrow: Down 18">
            <a:extLst>
              <a:ext uri="{FF2B5EF4-FFF2-40B4-BE49-F238E27FC236}">
                <a16:creationId xmlns:a16="http://schemas.microsoft.com/office/drawing/2014/main" id="{334183B0-19AD-ADB4-3177-E8742F568229}"/>
              </a:ext>
            </a:extLst>
          </p:cNvPr>
          <p:cNvSpPr/>
          <p:nvPr/>
        </p:nvSpPr>
        <p:spPr>
          <a:xfrm>
            <a:off x="6138888" y="2591186"/>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8BA0CF2-30E8-A2A3-E26C-A564575144F6}"/>
              </a:ext>
            </a:extLst>
          </p:cNvPr>
          <p:cNvPicPr>
            <a:picLocks noChangeAspect="1"/>
          </p:cNvPicPr>
          <p:nvPr/>
        </p:nvPicPr>
        <p:blipFill>
          <a:blip r:embed="rId9"/>
          <a:stretch>
            <a:fillRect/>
          </a:stretch>
        </p:blipFill>
        <p:spPr>
          <a:xfrm>
            <a:off x="1962385" y="3361596"/>
            <a:ext cx="1868316" cy="548884"/>
          </a:xfrm>
          <a:prstGeom prst="rect">
            <a:avLst/>
          </a:prstGeom>
        </p:spPr>
      </p:pic>
      <p:sp>
        <p:nvSpPr>
          <p:cNvPr id="22" name="TextBox 21">
            <a:extLst>
              <a:ext uri="{FF2B5EF4-FFF2-40B4-BE49-F238E27FC236}">
                <a16:creationId xmlns:a16="http://schemas.microsoft.com/office/drawing/2014/main" id="{143E72F2-DDD5-0E7D-6659-7C353647F811}"/>
              </a:ext>
            </a:extLst>
          </p:cNvPr>
          <p:cNvSpPr txBox="1"/>
          <p:nvPr/>
        </p:nvSpPr>
        <p:spPr>
          <a:xfrm>
            <a:off x="521126" y="1355364"/>
            <a:ext cx="3934290" cy="1200329"/>
          </a:xfrm>
          <a:prstGeom prst="rect">
            <a:avLst/>
          </a:prstGeom>
          <a:noFill/>
          <a:ln w="19050">
            <a:solidFill>
              <a:schemeClr val="accent1"/>
            </a:solidFill>
          </a:ln>
        </p:spPr>
        <p:txBody>
          <a:bodyPr wrap="square">
            <a:spAutoFit/>
          </a:bodyPr>
          <a:lstStyle/>
          <a:p>
            <a:pPr algn="ctr"/>
            <a:r>
              <a:rPr lang="en-US"/>
              <a:t>Please ensure your mic is muted when you are not speaking during the meeting. This can be found in the </a:t>
            </a:r>
            <a:r>
              <a:rPr lang="en-US" b="1"/>
              <a:t>far-left corner </a:t>
            </a:r>
            <a:r>
              <a:rPr lang="en-US"/>
              <a:t>of your screen.  </a:t>
            </a:r>
          </a:p>
        </p:txBody>
      </p:sp>
      <p:sp>
        <p:nvSpPr>
          <p:cNvPr id="23" name="Arrow: Down 22">
            <a:extLst>
              <a:ext uri="{FF2B5EF4-FFF2-40B4-BE49-F238E27FC236}">
                <a16:creationId xmlns:a16="http://schemas.microsoft.com/office/drawing/2014/main" id="{168D2995-9D3E-1E86-699E-067FDC6ED2C6}"/>
              </a:ext>
            </a:extLst>
          </p:cNvPr>
          <p:cNvSpPr/>
          <p:nvPr/>
        </p:nvSpPr>
        <p:spPr>
          <a:xfrm>
            <a:off x="1895741" y="2691366"/>
            <a:ext cx="748145" cy="5762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DC88D48-7B7D-C678-2FB5-D1D5C70A74C9}"/>
              </a:ext>
            </a:extLst>
          </p:cNvPr>
          <p:cNvSpPr txBox="1"/>
          <p:nvPr/>
        </p:nvSpPr>
        <p:spPr>
          <a:xfrm>
            <a:off x="5370772" y="5407754"/>
            <a:ext cx="2958097" cy="646331"/>
          </a:xfrm>
          <a:prstGeom prst="rect">
            <a:avLst/>
          </a:prstGeom>
          <a:noFill/>
          <a:ln w="19050">
            <a:solidFill>
              <a:schemeClr val="accent1"/>
            </a:solidFill>
          </a:ln>
        </p:spPr>
        <p:txBody>
          <a:bodyPr wrap="square">
            <a:spAutoFit/>
          </a:bodyPr>
          <a:lstStyle/>
          <a:p>
            <a:r>
              <a:rPr lang="en-US"/>
              <a:t>Click the </a:t>
            </a:r>
            <a:r>
              <a:rPr lang="en-US" b="1"/>
              <a:t>“CC’ button” </a:t>
            </a:r>
            <a:r>
              <a:rPr lang="en-US"/>
              <a:t>for closed captioning.</a:t>
            </a:r>
          </a:p>
        </p:txBody>
      </p:sp>
      <p:sp>
        <p:nvSpPr>
          <p:cNvPr id="27" name="Arrow: Down 26">
            <a:extLst>
              <a:ext uri="{FF2B5EF4-FFF2-40B4-BE49-F238E27FC236}">
                <a16:creationId xmlns:a16="http://schemas.microsoft.com/office/drawing/2014/main" id="{19D4BA6F-6ED0-FA62-9DDC-AFC55BD2ED3F}"/>
              </a:ext>
            </a:extLst>
          </p:cNvPr>
          <p:cNvSpPr/>
          <p:nvPr/>
        </p:nvSpPr>
        <p:spPr>
          <a:xfrm rot="10800000">
            <a:off x="5295010" y="4823940"/>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0FFC1CFD-DBBC-4BBA-C545-9EA12057726B}"/>
              </a:ext>
            </a:extLst>
          </p:cNvPr>
          <p:cNvSpPr/>
          <p:nvPr/>
        </p:nvSpPr>
        <p:spPr>
          <a:xfrm rot="10800000">
            <a:off x="2565085" y="4806565"/>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2BFE258-275A-E892-A9D7-E9372F5F3885}"/>
              </a:ext>
            </a:extLst>
          </p:cNvPr>
          <p:cNvSpPr txBox="1"/>
          <p:nvPr/>
        </p:nvSpPr>
        <p:spPr>
          <a:xfrm>
            <a:off x="1895741" y="5404599"/>
            <a:ext cx="2226937" cy="646331"/>
          </a:xfrm>
          <a:prstGeom prst="rect">
            <a:avLst/>
          </a:prstGeom>
          <a:noFill/>
          <a:ln w="19050">
            <a:solidFill>
              <a:schemeClr val="accent1"/>
            </a:solidFill>
          </a:ln>
        </p:spPr>
        <p:txBody>
          <a:bodyPr wrap="square">
            <a:spAutoFit/>
          </a:bodyPr>
          <a:lstStyle/>
          <a:p>
            <a:pPr algn="ctr"/>
            <a:r>
              <a:rPr lang="en-US" b="1"/>
              <a:t>Chat button</a:t>
            </a:r>
            <a:r>
              <a:rPr lang="en-US"/>
              <a:t> can be found here.</a:t>
            </a:r>
          </a:p>
        </p:txBody>
      </p:sp>
    </p:spTree>
    <p:extLst>
      <p:ext uri="{BB962C8B-B14F-4D97-AF65-F5344CB8AC3E}">
        <p14:creationId xmlns:p14="http://schemas.microsoft.com/office/powerpoint/2010/main" val="182364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3508173045"/>
              </p:ext>
            </p:extLst>
          </p:nvPr>
        </p:nvGraphicFramePr>
        <p:xfrm>
          <a:off x="545937" y="1341477"/>
          <a:ext cx="8052126" cy="452416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2506600">
                <a:tc>
                  <a:txBody>
                    <a:bodyPr/>
                    <a:lstStyle/>
                    <a:p>
                      <a:pPr marL="57150" marR="0">
                        <a:lnSpc>
                          <a:spcPct val="107000"/>
                        </a:lnSpc>
                        <a:spcBef>
                          <a:spcPts val="0"/>
                        </a:spcBef>
                        <a:spcAft>
                          <a:spcPts val="0"/>
                        </a:spcAft>
                      </a:pPr>
                      <a:r>
                        <a:rPr lang="en-US" sz="1600" b="1" kern="1200">
                          <a:solidFill>
                            <a:schemeClr val="lt1"/>
                          </a:solidFill>
                          <a:effectLst/>
                        </a:rPr>
                        <a:t>Coordination of services and person-centered services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Provide person/family-centered, rapid, relevant, and reliable access to information, services and supports (public and private..</a:t>
                      </a:r>
                      <a:endParaRPr lang="en-US" sz="1600"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Engage in periodic assessment and documentation of services that exist statewide, regionally, locally and hyper-locally (i.e. a local food pantry).  Utilize a web-based platform for accessibility.  </a:t>
                      </a:r>
                    </a:p>
                    <a:p>
                      <a:pPr marL="285750" lvl="0" indent="-285750">
                        <a:buFont typeface="Arial" panose="020B0604020202020204" pitchFamily="34" charset="0"/>
                        <a:buChar char="•"/>
                      </a:pPr>
                      <a:endParaRPr lang="en-US" sz="1400" b="0" kern="1200">
                        <a:solidFill>
                          <a:schemeClr val="dk1"/>
                        </a:solidFill>
                        <a:effectLst/>
                      </a:endParaRPr>
                    </a:p>
                    <a:p>
                      <a:pPr marL="285750" lvl="0" indent="-285750">
                        <a:buFont typeface="Arial" panose="020B0604020202020204" pitchFamily="34" charset="0"/>
                        <a:buChar char="•"/>
                      </a:pPr>
                      <a:r>
                        <a:rPr lang="en-US" sz="1400" b="0" kern="1200">
                          <a:solidFill>
                            <a:schemeClr val="dk1"/>
                          </a:solidFill>
                          <a:effectLst/>
                        </a:rPr>
                        <a:t>Assess for gaps (service, financial, geographical, cultural, language, etc.) and use this information to inform continuous quality and quantity improvements.</a:t>
                      </a:r>
                    </a:p>
                    <a:p>
                      <a:pPr marL="285750" lvl="0" indent="-285750">
                        <a:buFont typeface="Arial" panose="020B0604020202020204" pitchFamily="34" charset="0"/>
                        <a:buChar char="•"/>
                      </a:pPr>
                      <a:endParaRPr lang="en-US" sz="1400" b="0" kern="1200">
                        <a:solidFill>
                          <a:schemeClr val="dk1"/>
                        </a:solidFill>
                        <a:effectLst/>
                      </a:endParaRPr>
                    </a:p>
                    <a:p>
                      <a:pPr marL="285750" lvl="0" indent="-285750">
                        <a:buFont typeface="Arial" panose="020B0604020202020204" pitchFamily="34" charset="0"/>
                        <a:buChar char="•"/>
                      </a:pPr>
                      <a:r>
                        <a:rPr lang="en-US" sz="1400" b="0" kern="1200">
                          <a:solidFill>
                            <a:schemeClr val="dk1"/>
                          </a:solidFill>
                          <a:effectLst/>
                        </a:rPr>
                        <a:t>Deploy regular, and refreshed efforts at awareness / marketing of service and support information, service coordination, access points, eligibility and system changes.  </a:t>
                      </a:r>
                    </a:p>
                    <a:p>
                      <a:pPr marL="285750" lvl="0" indent="-285750">
                        <a:buFont typeface="Arial" panose="020B0604020202020204" pitchFamily="34" charset="0"/>
                        <a:buChar char="•"/>
                      </a:pPr>
                      <a:endParaRPr lang="en-US" sz="1400" b="0" kern="1200">
                        <a:solidFill>
                          <a:schemeClr val="dk1"/>
                        </a:solidFill>
                        <a:effectLst/>
                      </a:endParaRPr>
                    </a:p>
                    <a:p>
                      <a:pPr marL="285750" lvl="0" indent="-285750">
                        <a:buFont typeface="Arial" panose="020B0604020202020204" pitchFamily="34" charset="0"/>
                        <a:buChar char="•"/>
                      </a:pPr>
                      <a:r>
                        <a:rPr lang="en-US" sz="1400" b="0" kern="1200">
                          <a:solidFill>
                            <a:schemeClr val="dk1"/>
                          </a:solidFill>
                          <a:effectLst/>
                        </a:rPr>
                        <a:t>Focus particularly on rural, minority, unserved, and underserved populations (including complex disabilities from such as dementia, brain injury, diabetes and others).</a:t>
                      </a:r>
                    </a:p>
                    <a:p>
                      <a:pPr marL="285750" lvl="0" indent="-285750">
                        <a:buFont typeface="Arial" panose="020B0604020202020204" pitchFamily="34" charset="0"/>
                        <a:buChar char="•"/>
                      </a:pPr>
                      <a:endParaRPr lang="en-US" sz="1600" b="0" kern="1200">
                        <a:solidFill>
                          <a:schemeClr val="dk1"/>
                        </a:solidFill>
                        <a:effectLst/>
                      </a:endParaRP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rPr>
              <a:t>Aging in Place– Goal 3 </a:t>
            </a:r>
          </a:p>
        </p:txBody>
      </p:sp>
    </p:spTree>
    <p:extLst>
      <p:ext uri="{BB962C8B-B14F-4D97-AF65-F5344CB8AC3E}">
        <p14:creationId xmlns:p14="http://schemas.microsoft.com/office/powerpoint/2010/main" val="304535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4242437276"/>
              </p:ext>
            </p:extLst>
          </p:nvPr>
        </p:nvGraphicFramePr>
        <p:xfrm>
          <a:off x="545937" y="1341477"/>
          <a:ext cx="8052126" cy="385360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2595900">
                <a:tc>
                  <a:txBody>
                    <a:bodyPr/>
                    <a:lstStyle/>
                    <a:p>
                      <a:pPr marL="57150" marR="0">
                        <a:lnSpc>
                          <a:spcPct val="107000"/>
                        </a:lnSpc>
                        <a:spcBef>
                          <a:spcPts val="0"/>
                        </a:spcBef>
                        <a:spcAft>
                          <a:spcPts val="0"/>
                        </a:spcAft>
                      </a:pPr>
                      <a:r>
                        <a:rPr lang="en-US" sz="1600" b="1" kern="1200">
                          <a:solidFill>
                            <a:schemeClr val="lt1"/>
                          </a:solidFill>
                          <a:effectLst/>
                        </a:rPr>
                        <a:t>Coordination of services and person-centered services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Increase number of available, local direct support staff (a workforce issue).  </a:t>
                      </a:r>
                      <a:r>
                        <a:rPr lang="en-US" sz="1600" b="0" i="1" kern="1200">
                          <a:solidFill>
                            <a:schemeClr val="dk1"/>
                          </a:solidFill>
                          <a:effectLst/>
                        </a:rPr>
                        <a:t>This is an urgently and increasingly needed for available, accessible, effective and  coordinated, person/centered service access.</a:t>
                      </a:r>
                      <a:endParaRPr lang="en-US" sz="16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Deploy incentives for recruitment and retention of direct support staff including  competitive wages and training taking into account demographic and economic factors in rural Iowa via:</a:t>
                      </a:r>
                    </a:p>
                    <a:p>
                      <a:pPr marL="742950" lvl="1" indent="-285750">
                        <a:buFont typeface="Courier New" panose="02070309020205020404" pitchFamily="49" charset="0"/>
                        <a:buChar char="o"/>
                      </a:pPr>
                      <a:r>
                        <a:rPr lang="en-US" sz="1400" b="0" kern="1200">
                          <a:solidFill>
                            <a:schemeClr val="dk1"/>
                          </a:solidFill>
                          <a:effectLst/>
                        </a:rPr>
                        <a:t>Targeting specific groups of potential direct service workers such as recruitment of new immigrants.</a:t>
                      </a:r>
                    </a:p>
                    <a:p>
                      <a:pPr marL="742950" lvl="1" indent="-285750">
                        <a:buFont typeface="Courier New" panose="02070309020205020404" pitchFamily="49" charset="0"/>
                        <a:buChar char="o"/>
                      </a:pPr>
                      <a:r>
                        <a:rPr lang="en-US" sz="1400" b="0" kern="1200">
                          <a:solidFill>
                            <a:schemeClr val="dk1"/>
                          </a:solidFill>
                          <a:effectLst/>
                        </a:rPr>
                        <a:t>Support communities in welcoming potentially increasingly diverse direct service workforce. </a:t>
                      </a:r>
                    </a:p>
                    <a:p>
                      <a:pPr marL="742950" lvl="1" indent="-285750">
                        <a:buFont typeface="Courier New" panose="02070309020205020404" pitchFamily="49" charset="0"/>
                        <a:buChar char="o"/>
                      </a:pPr>
                      <a:r>
                        <a:rPr lang="en-US" sz="1400" b="0" kern="1200">
                          <a:solidFill>
                            <a:schemeClr val="dk1"/>
                          </a:solidFill>
                          <a:effectLst/>
                        </a:rPr>
                        <a:t>Recruiting persons with disabilities and welcoming them into communities.</a:t>
                      </a:r>
                    </a:p>
                    <a:p>
                      <a:pPr marL="742950" lvl="1" indent="-285750">
                        <a:buFont typeface="Courier New" panose="02070309020205020404" pitchFamily="49" charset="0"/>
                        <a:buChar char="o"/>
                      </a:pPr>
                      <a:r>
                        <a:rPr lang="en-US" sz="1400" b="0" kern="1200">
                          <a:solidFill>
                            <a:schemeClr val="dk1"/>
                          </a:solidFill>
                          <a:effectLst/>
                        </a:rPr>
                        <a:t>Providing training, education and support for Direct Service Workforce considering diversity of culture, language and experience.</a:t>
                      </a:r>
                    </a:p>
                    <a:p>
                      <a:pPr marL="285750" lvl="0" indent="-285750">
                        <a:buFont typeface="Arial" panose="020B0604020202020204" pitchFamily="34" charset="0"/>
                        <a:buChar char="•"/>
                      </a:pPr>
                      <a:endParaRPr lang="en-US" sz="1600" b="0" kern="1200">
                        <a:solidFill>
                          <a:schemeClr val="dk1"/>
                        </a:solidFill>
                        <a:effectLst/>
                      </a:endParaRP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rPr>
              <a:t>Aging in Place– Goal 3 </a:t>
            </a:r>
          </a:p>
        </p:txBody>
      </p:sp>
    </p:spTree>
    <p:extLst>
      <p:ext uri="{BB962C8B-B14F-4D97-AF65-F5344CB8AC3E}">
        <p14:creationId xmlns:p14="http://schemas.microsoft.com/office/powerpoint/2010/main" val="17664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1545435743"/>
              </p:ext>
            </p:extLst>
          </p:nvPr>
        </p:nvGraphicFramePr>
        <p:xfrm>
          <a:off x="545937" y="1341477"/>
          <a:ext cx="8052126" cy="429719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1662790">
                <a:tc rowSpan="2">
                  <a:txBody>
                    <a:bodyPr/>
                    <a:lstStyle/>
                    <a:p>
                      <a:pPr marL="57150" marR="0">
                        <a:lnSpc>
                          <a:spcPct val="107000"/>
                        </a:lnSpc>
                        <a:spcBef>
                          <a:spcPts val="0"/>
                        </a:spcBef>
                        <a:spcAft>
                          <a:spcPts val="0"/>
                        </a:spcAft>
                      </a:pPr>
                      <a:r>
                        <a:rPr lang="en-US" sz="1600" b="1" kern="1200">
                          <a:solidFill>
                            <a:schemeClr val="lt1"/>
                          </a:solidFill>
                          <a:effectLst/>
                        </a:rPr>
                        <a:t>Coordination of services and person-centered services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800" b="0" kern="1200">
                          <a:solidFill>
                            <a:schemeClr val="dk1"/>
                          </a:solidFill>
                          <a:effectLst/>
                        </a:rPr>
                        <a:t>Ensure collaboration of services to older Iowans and to Iowans with disabilities</a:t>
                      </a:r>
                      <a:endParaRPr lang="en-US" sz="18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800" b="0" kern="1200">
                          <a:solidFill>
                            <a:schemeClr val="dk1"/>
                          </a:solidFill>
                          <a:effectLst/>
                        </a:rPr>
                        <a:t>Deploy cross training between these two previously more independent systems/efforts (aging and disability services)  to maximize capacity, communication, collaboration </a:t>
                      </a:r>
                    </a:p>
                  </a:txBody>
                  <a:tcPr marL="8435" marR="8435" marT="8435" marB="8435"/>
                </a:tc>
                <a:extLst>
                  <a:ext uri="{0D108BD9-81ED-4DB2-BD59-A6C34878D82A}">
                    <a16:rowId xmlns:a16="http://schemas.microsoft.com/office/drawing/2014/main" val="2385514238"/>
                  </a:ext>
                </a:extLst>
              </a:tr>
              <a:tr h="1297950">
                <a:tc vMerge="1">
                  <a:txBody>
                    <a:bodyPr/>
                    <a:lstStyle/>
                    <a:p>
                      <a:endParaRPr lang="en-US"/>
                    </a:p>
                  </a:txBody>
                  <a:tcPr/>
                </a:tc>
                <a:tc>
                  <a:txBody>
                    <a:bodyPr/>
                    <a:lstStyle/>
                    <a:p>
                      <a:pPr marL="171450" indent="-171450">
                        <a:buFont typeface="Arial" panose="020B0604020202020204" pitchFamily="34" charset="0"/>
                        <a:buChar char="•"/>
                      </a:pPr>
                      <a:r>
                        <a:rPr lang="en-US" sz="1800" i="0" kern="1200">
                          <a:solidFill>
                            <a:schemeClr val="dk1"/>
                          </a:solidFill>
                          <a:effectLst/>
                          <a:latin typeface="+mn-lt"/>
                          <a:ea typeface="+mn-ea"/>
                          <a:cs typeface="+mn-cs"/>
                        </a:rPr>
                        <a:t>Enhance a DHHS practice culture of Person and Family Centered Service Provision</a:t>
                      </a:r>
                      <a:r>
                        <a:rPr lang="en-US" sz="1800" i="1" kern="1200">
                          <a:solidFill>
                            <a:schemeClr val="dk1"/>
                          </a:solidFill>
                          <a:effectLst/>
                          <a:latin typeface="+mn-lt"/>
                          <a:ea typeface="+mn-ea"/>
                          <a:cs typeface="+mn-cs"/>
                        </a:rPr>
                        <a:t>.</a:t>
                      </a:r>
                    </a:p>
                  </a:txBody>
                  <a:tcPr marL="8435" marR="8435" marT="8435" marB="8435"/>
                </a:tc>
                <a:tc>
                  <a:txBody>
                    <a:bodyPr/>
                    <a:lstStyle/>
                    <a:p>
                      <a:pPr marL="285750" indent="-285750">
                        <a:buFont typeface="Arial" panose="020B0604020202020204" pitchFamily="34" charset="0"/>
                        <a:buChar char="•"/>
                      </a:pPr>
                      <a:r>
                        <a:rPr lang="en-US" sz="1800" b="0" kern="1200">
                          <a:solidFill>
                            <a:schemeClr val="dk1"/>
                          </a:solidFill>
                          <a:effectLst/>
                        </a:rPr>
                        <a:t>Embed the language and practice of Person and Family Centered services in DHHS planning, documents,  RFP’s, contracts, strategies, goals and outcomes and self-assessments.</a:t>
                      </a:r>
                      <a:endParaRPr lang="en-US"/>
                    </a:p>
                  </a:txBody>
                  <a:tcPr marL="8435" marR="8435" marT="8435" marB="8435"/>
                </a:tc>
                <a:extLst>
                  <a:ext uri="{0D108BD9-81ED-4DB2-BD59-A6C34878D82A}">
                    <a16:rowId xmlns:a16="http://schemas.microsoft.com/office/drawing/2014/main" val="2506311635"/>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rPr>
              <a:t>Aging in Place– Goal 3</a:t>
            </a:r>
          </a:p>
        </p:txBody>
      </p:sp>
    </p:spTree>
    <p:extLst>
      <p:ext uri="{BB962C8B-B14F-4D97-AF65-F5344CB8AC3E}">
        <p14:creationId xmlns:p14="http://schemas.microsoft.com/office/powerpoint/2010/main" val="417187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1317271218"/>
              </p:ext>
            </p:extLst>
          </p:nvPr>
        </p:nvGraphicFramePr>
        <p:xfrm>
          <a:off x="545937" y="1341477"/>
          <a:ext cx="8052126" cy="458512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1662790">
                <a:tc>
                  <a:txBody>
                    <a:bodyPr/>
                    <a:lstStyle/>
                    <a:p>
                      <a:pPr marL="57150" marR="0">
                        <a:lnSpc>
                          <a:spcPct val="107000"/>
                        </a:lnSpc>
                        <a:spcBef>
                          <a:spcPts val="0"/>
                        </a:spcBef>
                        <a:spcAft>
                          <a:spcPts val="0"/>
                        </a:spcAft>
                      </a:pPr>
                      <a:r>
                        <a:rPr lang="en-US" sz="1600" b="1" kern="1200">
                          <a:solidFill>
                            <a:schemeClr val="lt1"/>
                          </a:solidFill>
                          <a:effectLst/>
                        </a:rPr>
                        <a:t>Access to Home and Community Based Services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600" b="0" kern="1200">
                          <a:solidFill>
                            <a:schemeClr val="dk1"/>
                          </a:solidFill>
                          <a:effectLst/>
                        </a:rPr>
                        <a:t>Increase number of available, local direct support staff (a workforce issue). This is an urgently and increasingly needed for available, accessible, effective and  coordinated, person/centered service access.</a:t>
                      </a:r>
                      <a:endParaRPr lang="en-US" sz="16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600" b="0" kern="1200">
                          <a:solidFill>
                            <a:schemeClr val="dk1"/>
                          </a:solidFill>
                          <a:effectLst/>
                        </a:rPr>
                        <a:t>Deploy incentives for recruitment and retention of direct support staff including  competitive wages and training taking into account demographic and economic factors in rural Iowa via:</a:t>
                      </a:r>
                    </a:p>
                    <a:p>
                      <a:pPr marL="742950" lvl="1" indent="-285750">
                        <a:buFont typeface="Courier New" panose="02070309020205020404" pitchFamily="49" charset="0"/>
                        <a:buChar char="o"/>
                      </a:pPr>
                      <a:r>
                        <a:rPr lang="en-US" sz="1600" b="0" kern="1200">
                          <a:solidFill>
                            <a:schemeClr val="dk1"/>
                          </a:solidFill>
                          <a:effectLst/>
                        </a:rPr>
                        <a:t>Targeting specific groups of potential direct service workers such as recruitment of new immigrants.</a:t>
                      </a:r>
                    </a:p>
                    <a:p>
                      <a:pPr marL="742950" lvl="1" indent="-285750">
                        <a:buFont typeface="Courier New" panose="02070309020205020404" pitchFamily="49" charset="0"/>
                        <a:buChar char="o"/>
                      </a:pPr>
                      <a:r>
                        <a:rPr lang="en-US" sz="1600" b="0" kern="1200">
                          <a:solidFill>
                            <a:schemeClr val="dk1"/>
                          </a:solidFill>
                          <a:effectLst/>
                        </a:rPr>
                        <a:t>Support communities in welcoming potentially increasingly diverse direct service workforce.  .</a:t>
                      </a:r>
                    </a:p>
                    <a:p>
                      <a:pPr marL="742950" lvl="1" indent="-285750">
                        <a:buFont typeface="Courier New" panose="02070309020205020404" pitchFamily="49" charset="0"/>
                        <a:buChar char="o"/>
                      </a:pPr>
                      <a:r>
                        <a:rPr lang="en-US" sz="1600" b="0" kern="1200">
                          <a:solidFill>
                            <a:schemeClr val="dk1"/>
                          </a:solidFill>
                          <a:effectLst/>
                        </a:rPr>
                        <a:t>Recruiting persons with disabilities and welcoming them into communities.</a:t>
                      </a:r>
                    </a:p>
                    <a:p>
                      <a:pPr marL="742950" lvl="1" indent="-285750">
                        <a:buFont typeface="Courier New" panose="02070309020205020404" pitchFamily="49" charset="0"/>
                        <a:buChar char="o"/>
                      </a:pPr>
                      <a:r>
                        <a:rPr lang="en-US" sz="1600" b="0" kern="1200">
                          <a:solidFill>
                            <a:schemeClr val="dk1"/>
                          </a:solidFill>
                          <a:effectLst/>
                        </a:rPr>
                        <a:t>Providing training, education and support for Direct Service Workforce considering diversity of culture, language and experience.</a:t>
                      </a: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4 </a:t>
            </a:r>
          </a:p>
        </p:txBody>
      </p:sp>
    </p:spTree>
    <p:extLst>
      <p:ext uri="{BB962C8B-B14F-4D97-AF65-F5344CB8AC3E}">
        <p14:creationId xmlns:p14="http://schemas.microsoft.com/office/powerpoint/2010/main" val="361509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3764435710"/>
              </p:ext>
            </p:extLst>
          </p:nvPr>
        </p:nvGraphicFramePr>
        <p:xfrm>
          <a:off x="545937" y="1341477"/>
          <a:ext cx="8052126" cy="429719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1662790">
                <a:tc rowSpan="2">
                  <a:txBody>
                    <a:bodyPr/>
                    <a:lstStyle/>
                    <a:p>
                      <a:pPr marL="57150" marR="0">
                        <a:lnSpc>
                          <a:spcPct val="107000"/>
                        </a:lnSpc>
                        <a:spcBef>
                          <a:spcPts val="0"/>
                        </a:spcBef>
                        <a:spcAft>
                          <a:spcPts val="0"/>
                        </a:spcAft>
                      </a:pPr>
                      <a:r>
                        <a:rPr lang="en-US" sz="1600" b="1" kern="1200">
                          <a:solidFill>
                            <a:schemeClr val="lt1"/>
                          </a:solidFill>
                          <a:effectLst/>
                        </a:rPr>
                        <a:t>Access to Home and Community Based Services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400" b="0" kern="1200">
                          <a:solidFill>
                            <a:schemeClr val="dk1"/>
                          </a:solidFill>
                          <a:effectLst/>
                        </a:rPr>
                        <a:t>Increase awareness of statewide, regional, local and hyper-local public and private services.</a:t>
                      </a:r>
                      <a:endParaRPr lang="en-US" sz="14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Design an ongoing awareness, outreach, marketing, and access program focused on but not limited to:</a:t>
                      </a:r>
                    </a:p>
                    <a:p>
                      <a:pPr marL="742950" lvl="1" indent="-285750">
                        <a:buFont typeface="Courier New" panose="02070309020205020404" pitchFamily="49" charset="0"/>
                        <a:buChar char="o"/>
                      </a:pPr>
                      <a:r>
                        <a:rPr lang="en-US" sz="1400" b="0" kern="1200">
                          <a:solidFill>
                            <a:schemeClr val="dk1"/>
                          </a:solidFill>
                          <a:effectLst/>
                        </a:rPr>
                        <a:t>Source(s) of rapid, reliable and relevant information on available, accessible, appropriate and acceptable services and supports.</a:t>
                      </a:r>
                    </a:p>
                    <a:p>
                      <a:pPr marL="742950" lvl="1" indent="-285750">
                        <a:buFont typeface="Courier New" panose="02070309020205020404" pitchFamily="49" charset="0"/>
                        <a:buChar char="o"/>
                      </a:pPr>
                      <a:r>
                        <a:rPr lang="en-US" sz="1400" b="0" kern="1200">
                          <a:solidFill>
                            <a:schemeClr val="dk1"/>
                          </a:solidFill>
                          <a:effectLst/>
                        </a:rPr>
                        <a:t>One location / site / hub for ongoing mentoring, memorializing, and updating such information for use by Iowans with needs, their families and communities.</a:t>
                      </a:r>
                    </a:p>
                  </a:txBody>
                  <a:tcPr marL="8435" marR="8435" marT="8435" marB="8435"/>
                </a:tc>
                <a:extLst>
                  <a:ext uri="{0D108BD9-81ED-4DB2-BD59-A6C34878D82A}">
                    <a16:rowId xmlns:a16="http://schemas.microsoft.com/office/drawing/2014/main" val="2385514238"/>
                  </a:ext>
                </a:extLst>
              </a:tr>
              <a:tr h="1662790">
                <a:tc vMerge="1">
                  <a:txBody>
                    <a:bodyPr/>
                    <a:lstStyle/>
                    <a:p>
                      <a:pPr marL="57150" marR="0">
                        <a:lnSpc>
                          <a:spcPct val="107000"/>
                        </a:lnSpc>
                        <a:spcBef>
                          <a:spcPts val="0"/>
                        </a:spcBef>
                        <a:spcAft>
                          <a:spcPts val="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400" i="0" kern="1200">
                          <a:solidFill>
                            <a:schemeClr val="dk1"/>
                          </a:solidFill>
                          <a:effectLst/>
                          <a:latin typeface="+mn-lt"/>
                          <a:ea typeface="+mn-ea"/>
                          <a:cs typeface="+mn-cs"/>
                        </a:rPr>
                        <a:t>Offer services and supports to Iowans with disabilities above the current income and/or asset limits increase support for individuals above the </a:t>
                      </a: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Use credible strategies of documenting savings, cost avoidance and return on investment from providing increased eligibility for such services on downstream public expenditures (medical, mental health, judicial, etc.)</a:t>
                      </a:r>
                    </a:p>
                  </a:txBody>
                  <a:tcPr marL="8435" marR="8435" marT="8435" marB="8435"/>
                </a:tc>
                <a:extLst>
                  <a:ext uri="{0D108BD9-81ED-4DB2-BD59-A6C34878D82A}">
                    <a16:rowId xmlns:a16="http://schemas.microsoft.com/office/drawing/2014/main" val="3202894076"/>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4 </a:t>
            </a:r>
          </a:p>
        </p:txBody>
      </p:sp>
    </p:spTree>
    <p:extLst>
      <p:ext uri="{BB962C8B-B14F-4D97-AF65-F5344CB8AC3E}">
        <p14:creationId xmlns:p14="http://schemas.microsoft.com/office/powerpoint/2010/main" val="402823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3906009743"/>
              </p:ext>
            </p:extLst>
          </p:nvPr>
        </p:nvGraphicFramePr>
        <p:xfrm>
          <a:off x="545937" y="1341477"/>
          <a:ext cx="8052126" cy="449368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1662790">
                <a:tc>
                  <a:txBody>
                    <a:bodyPr/>
                    <a:lstStyle/>
                    <a:p>
                      <a:pPr marL="57150" marR="0">
                        <a:lnSpc>
                          <a:spcPct val="107000"/>
                        </a:lnSpc>
                        <a:spcBef>
                          <a:spcPts val="0"/>
                        </a:spcBef>
                        <a:spcAft>
                          <a:spcPts val="0"/>
                        </a:spcAft>
                      </a:pPr>
                      <a:r>
                        <a:rPr lang="en-US" sz="1600" b="1" kern="1200">
                          <a:solidFill>
                            <a:schemeClr val="lt1"/>
                          </a:solidFill>
                          <a:effectLst/>
                        </a:rPr>
                        <a:t>Home and Vehicle Modifications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400" b="0" kern="1200">
                          <a:solidFill>
                            <a:schemeClr val="dk1"/>
                          </a:solidFill>
                          <a:effectLst/>
                        </a:rPr>
                        <a:t>Increase knowledge of, access to, and deployment of Home and Vehicle Modifications enhancing the capacity for aging in place and  avoiding institutional care settings for Iowans with disabilities across the lifespan.</a:t>
                      </a:r>
                      <a:endParaRPr lang="en-US" sz="14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Engage in periodic assessment and documentation of evidence-based and emerging home and vehicle modifications.  </a:t>
                      </a:r>
                    </a:p>
                    <a:p>
                      <a:pPr marL="742950" lvl="1" indent="-285750">
                        <a:buFont typeface="Courier New" panose="02070309020205020404" pitchFamily="49" charset="0"/>
                        <a:buChar char="o"/>
                      </a:pPr>
                      <a:r>
                        <a:rPr lang="en-US" sz="1400" b="0" kern="1200">
                          <a:solidFill>
                            <a:schemeClr val="dk1"/>
                          </a:solidFill>
                          <a:effectLst/>
                        </a:rPr>
                        <a:t>Utilize a web-based platform for accessibility.</a:t>
                      </a:r>
                    </a:p>
                    <a:p>
                      <a:pPr marL="742950" lvl="1" indent="-285750">
                        <a:buFont typeface="Courier New" panose="02070309020205020404" pitchFamily="49" charset="0"/>
                        <a:buChar char="o"/>
                      </a:pPr>
                      <a:r>
                        <a:rPr lang="en-US" sz="1400" b="0" kern="1200">
                          <a:solidFill>
                            <a:schemeClr val="dk1"/>
                          </a:solidFill>
                          <a:effectLst/>
                        </a:rPr>
                        <a:t>Sort H&amp;VM’s by category (accessibility, safety, mobility, etc.) and by availability, accessibility and affordability.  </a:t>
                      </a:r>
                    </a:p>
                    <a:p>
                      <a:pPr marL="285750" lvl="0" indent="-285750">
                        <a:buFont typeface="Arial" panose="020B0604020202020204" pitchFamily="34" charset="0"/>
                        <a:buChar char="•"/>
                      </a:pPr>
                      <a:r>
                        <a:rPr lang="en-US" sz="1400" b="0" kern="1200">
                          <a:solidFill>
                            <a:schemeClr val="dk1"/>
                          </a:solidFill>
                          <a:effectLst/>
                        </a:rPr>
                        <a:t>Assess for gaps (service, financial, geographical, cultural, language, etc.) and use this information to inform continuous quality and quantity improvements to web based informational platform.</a:t>
                      </a:r>
                    </a:p>
                    <a:p>
                      <a:pPr marL="285750" lvl="0" indent="-285750">
                        <a:buFont typeface="Arial" panose="020B0604020202020204" pitchFamily="34" charset="0"/>
                        <a:buChar char="•"/>
                      </a:pPr>
                      <a:r>
                        <a:rPr lang="en-US" sz="1400" b="0" kern="1200">
                          <a:solidFill>
                            <a:schemeClr val="dk1"/>
                          </a:solidFill>
                          <a:effectLst/>
                        </a:rPr>
                        <a:t>Deploy regular, and refreshed efforts at awareness / marketing of information and value as well as other available  support information, service coordination, access points, eligibility and system changes. </a:t>
                      </a:r>
                    </a:p>
                    <a:p>
                      <a:pPr marL="285750" lvl="0" indent="-285750">
                        <a:buFont typeface="Arial" panose="020B0604020202020204" pitchFamily="34" charset="0"/>
                        <a:buChar char="•"/>
                      </a:pPr>
                      <a:r>
                        <a:rPr lang="en-US" sz="1400" b="0" kern="1200">
                          <a:solidFill>
                            <a:schemeClr val="dk1"/>
                          </a:solidFill>
                          <a:effectLst/>
                        </a:rPr>
                        <a:t>Focus particularly on rural, minority, unserved, and underserved populations (including complex disabilities from such as dementia, brain injury, diabetes and others).</a:t>
                      </a:r>
                    </a:p>
                  </a:txBody>
                  <a:tcPr marL="8435" marR="8435" marT="8435" marB="8435"/>
                </a:tc>
                <a:extLst>
                  <a:ext uri="{0D108BD9-81ED-4DB2-BD59-A6C34878D82A}">
                    <a16:rowId xmlns:a16="http://schemas.microsoft.com/office/drawing/2014/main" val="2385514238"/>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5 </a:t>
            </a:r>
          </a:p>
        </p:txBody>
      </p:sp>
    </p:spTree>
    <p:extLst>
      <p:ext uri="{BB962C8B-B14F-4D97-AF65-F5344CB8AC3E}">
        <p14:creationId xmlns:p14="http://schemas.microsoft.com/office/powerpoint/2010/main" val="232312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martArt Placeholder 7">
            <a:extLst>
              <a:ext uri="{FF2B5EF4-FFF2-40B4-BE49-F238E27FC236}">
                <a16:creationId xmlns:a16="http://schemas.microsoft.com/office/drawing/2014/main" id="{DDA925EB-B1B8-297E-5045-26EE60562F46}"/>
              </a:ext>
            </a:extLst>
          </p:cNvPr>
          <p:cNvGraphicFramePr>
            <a:graphicFrameLocks noGrp="1"/>
          </p:cNvGraphicFramePr>
          <p:nvPr>
            <p:ph type="dgm" sz="quarter" idx="4294967295"/>
            <p:extLst>
              <p:ext uri="{D42A27DB-BD31-4B8C-83A1-F6EECF244321}">
                <p14:modId xmlns:p14="http://schemas.microsoft.com/office/powerpoint/2010/main" val="1772915226"/>
              </p:ext>
            </p:extLst>
          </p:nvPr>
        </p:nvGraphicFramePr>
        <p:xfrm>
          <a:off x="545937" y="1341477"/>
          <a:ext cx="8052126" cy="4449594"/>
        </p:xfrm>
        <a:graphic>
          <a:graphicData uri="http://schemas.openxmlformats.org/drawingml/2006/table">
            <a:tbl>
              <a:tblPr firstRow="1" firstCol="1" bandRow="1">
                <a:tableStyleId>{21E4AEA4-8DFA-4A89-87EB-49C32662AFE0}</a:tableStyleId>
              </a:tblPr>
              <a:tblGrid>
                <a:gridCol w="1539687">
                  <a:extLst>
                    <a:ext uri="{9D8B030D-6E8A-4147-A177-3AD203B41FA5}">
                      <a16:colId xmlns:a16="http://schemas.microsoft.com/office/drawing/2014/main" val="2895337537"/>
                    </a:ext>
                  </a:extLst>
                </a:gridCol>
                <a:gridCol w="1835262">
                  <a:extLst>
                    <a:ext uri="{9D8B030D-6E8A-4147-A177-3AD203B41FA5}">
                      <a16:colId xmlns:a16="http://schemas.microsoft.com/office/drawing/2014/main" val="1310733412"/>
                    </a:ext>
                  </a:extLst>
                </a:gridCol>
                <a:gridCol w="4677177">
                  <a:extLst>
                    <a:ext uri="{9D8B030D-6E8A-4147-A177-3AD203B41FA5}">
                      <a16:colId xmlns:a16="http://schemas.microsoft.com/office/drawing/2014/main" val="1548890746"/>
                    </a:ext>
                  </a:extLst>
                </a:gridCol>
              </a:tblGrid>
              <a:tr h="422974">
                <a:tc>
                  <a:txBody>
                    <a:bodyPr/>
                    <a:lstStyle/>
                    <a:p>
                      <a:pPr marL="57150" marR="0" algn="ctr">
                        <a:lnSpc>
                          <a:spcPct val="107000"/>
                        </a:lnSpc>
                        <a:spcBef>
                          <a:spcPts val="0"/>
                        </a:spcBef>
                        <a:spcAft>
                          <a:spcPts val="0"/>
                        </a:spcAft>
                      </a:pPr>
                      <a:r>
                        <a:rPr lang="en-US" sz="1600">
                          <a:effectLst/>
                        </a:rPr>
                        <a:t>Goal #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Recommendation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57150" marR="0" algn="ctr">
                        <a:lnSpc>
                          <a:spcPct val="107000"/>
                        </a:lnSpc>
                        <a:spcBef>
                          <a:spcPts val="0"/>
                        </a:spcBef>
                        <a:spcAft>
                          <a:spcPts val="0"/>
                        </a:spcAft>
                      </a:pPr>
                      <a:r>
                        <a:rPr lang="en-US" sz="1600">
                          <a:effectLst/>
                        </a:rPr>
                        <a:t>Strategy/Initiative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extLst>
                  <a:ext uri="{0D108BD9-81ED-4DB2-BD59-A6C34878D82A}">
                    <a16:rowId xmlns:a16="http://schemas.microsoft.com/office/drawing/2014/main" val="2742013371"/>
                  </a:ext>
                </a:extLst>
              </a:tr>
              <a:tr h="1662790">
                <a:tc rowSpan="2">
                  <a:txBody>
                    <a:bodyPr/>
                    <a:lstStyle/>
                    <a:p>
                      <a:pPr marL="57150" marR="0">
                        <a:lnSpc>
                          <a:spcPct val="107000"/>
                        </a:lnSpc>
                        <a:spcBef>
                          <a:spcPts val="0"/>
                        </a:spcBef>
                        <a:spcAft>
                          <a:spcPts val="0"/>
                        </a:spcAft>
                      </a:pPr>
                      <a:r>
                        <a:rPr lang="en-US" sz="1600" b="1" kern="1200">
                          <a:solidFill>
                            <a:schemeClr val="lt1"/>
                          </a:solidFill>
                          <a:effectLst/>
                        </a:rPr>
                        <a:t>Housing</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400" b="0" kern="1200">
                          <a:solidFill>
                            <a:schemeClr val="dk1"/>
                          </a:solidFill>
                          <a:effectLst/>
                        </a:rPr>
                        <a:t>Assess the housing needs of Iowans with disabilities across the lifespan with regards to housing availability, affordability, accessibility Housing trust funds can be used for modifications as well</a:t>
                      </a:r>
                      <a:endParaRPr lang="en-US" sz="1400" i="1" kern="1200">
                        <a:solidFill>
                          <a:schemeClr val="dk1"/>
                        </a:solidFill>
                        <a:effectLst/>
                        <a:latin typeface="+mn-lt"/>
                        <a:ea typeface="+mn-ea"/>
                        <a:cs typeface="+mn-cs"/>
                      </a:endParaRP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Assessment should include but not be limited to:</a:t>
                      </a:r>
                    </a:p>
                    <a:p>
                      <a:pPr marL="742950" lvl="1" indent="-285750">
                        <a:buFont typeface="Courier New" panose="02070309020205020404" pitchFamily="49" charset="0"/>
                        <a:buChar char="o"/>
                      </a:pPr>
                      <a:r>
                        <a:rPr lang="en-US" sz="1400" b="0" kern="1200">
                          <a:solidFill>
                            <a:schemeClr val="dk1"/>
                          </a:solidFill>
                          <a:effectLst/>
                        </a:rPr>
                        <a:t>Availability</a:t>
                      </a:r>
                    </a:p>
                    <a:p>
                      <a:pPr marL="742950" lvl="1" indent="-285750">
                        <a:buFont typeface="Courier New" panose="02070309020205020404" pitchFamily="49" charset="0"/>
                        <a:buChar char="o"/>
                      </a:pPr>
                      <a:r>
                        <a:rPr lang="en-US" sz="1400" b="0" kern="1200">
                          <a:solidFill>
                            <a:schemeClr val="dk1"/>
                          </a:solidFill>
                          <a:effectLst/>
                        </a:rPr>
                        <a:t>Accessibility</a:t>
                      </a:r>
                    </a:p>
                    <a:p>
                      <a:pPr marL="742950" lvl="1" indent="-285750">
                        <a:buFont typeface="Courier New" panose="02070309020205020404" pitchFamily="49" charset="0"/>
                        <a:buChar char="o"/>
                      </a:pPr>
                      <a:r>
                        <a:rPr lang="en-US" sz="1400" b="0" kern="1200">
                          <a:solidFill>
                            <a:schemeClr val="dk1"/>
                          </a:solidFill>
                          <a:effectLst/>
                        </a:rPr>
                        <a:t>Affordability</a:t>
                      </a:r>
                    </a:p>
                    <a:p>
                      <a:pPr marL="742950" lvl="1" indent="-285750">
                        <a:buFont typeface="Courier New" panose="02070309020205020404" pitchFamily="49" charset="0"/>
                        <a:buChar char="o"/>
                      </a:pPr>
                      <a:r>
                        <a:rPr lang="en-US" sz="1400" b="0" kern="1200">
                          <a:solidFill>
                            <a:schemeClr val="dk1"/>
                          </a:solidFill>
                          <a:effectLst/>
                        </a:rPr>
                        <a:t>Appropriateness</a:t>
                      </a:r>
                    </a:p>
                    <a:p>
                      <a:pPr marL="742950" lvl="1" indent="-285750">
                        <a:buFont typeface="Courier New" panose="02070309020205020404" pitchFamily="49" charset="0"/>
                        <a:buChar char="o"/>
                      </a:pPr>
                      <a:r>
                        <a:rPr lang="en-US" sz="1400" b="0" kern="1200">
                          <a:solidFill>
                            <a:schemeClr val="dk1"/>
                          </a:solidFill>
                          <a:effectLst/>
                        </a:rPr>
                        <a:t>Acceptability</a:t>
                      </a:r>
                    </a:p>
                    <a:p>
                      <a:pPr marL="742950" lvl="1" indent="-285750">
                        <a:buFont typeface="Courier New" panose="02070309020205020404" pitchFamily="49" charset="0"/>
                        <a:buChar char="o"/>
                      </a:pPr>
                      <a:r>
                        <a:rPr lang="en-US" sz="1400" b="0" kern="1200">
                          <a:solidFill>
                            <a:schemeClr val="dk1"/>
                          </a:solidFill>
                          <a:effectLst/>
                        </a:rPr>
                        <a:t>Weather resilience</a:t>
                      </a:r>
                    </a:p>
                    <a:p>
                      <a:pPr marL="742950" lvl="1" indent="-285750">
                        <a:buFont typeface="Courier New" panose="02070309020205020404" pitchFamily="49" charset="0"/>
                        <a:buChar char="o"/>
                      </a:pPr>
                      <a:r>
                        <a:rPr lang="en-US" sz="1400" b="0" kern="1200">
                          <a:solidFill>
                            <a:schemeClr val="dk1"/>
                          </a:solidFill>
                          <a:effectLst/>
                        </a:rPr>
                        <a:t>Transportation access</a:t>
                      </a:r>
                    </a:p>
                    <a:p>
                      <a:pPr marL="742950" lvl="1" indent="-285750">
                        <a:buFont typeface="Courier New" panose="02070309020205020404" pitchFamily="49" charset="0"/>
                        <a:buChar char="o"/>
                      </a:pPr>
                      <a:r>
                        <a:rPr lang="en-US" sz="1400" b="0" kern="1200">
                          <a:solidFill>
                            <a:schemeClr val="dk1"/>
                          </a:solidFill>
                          <a:effectLst/>
                        </a:rPr>
                        <a:t>Proposal made but did not pass the senate</a:t>
                      </a:r>
                    </a:p>
                  </a:txBody>
                  <a:tcPr marL="8435" marR="8435" marT="8435" marB="8435"/>
                </a:tc>
                <a:extLst>
                  <a:ext uri="{0D108BD9-81ED-4DB2-BD59-A6C34878D82A}">
                    <a16:rowId xmlns:a16="http://schemas.microsoft.com/office/drawing/2014/main" val="2385514238"/>
                  </a:ext>
                </a:extLst>
              </a:tr>
              <a:tr h="1662790">
                <a:tc vMerge="1">
                  <a:txBody>
                    <a:bodyPr/>
                    <a:lstStyle/>
                    <a:p>
                      <a:pPr marL="57150" marR="0">
                        <a:lnSpc>
                          <a:spcPct val="107000"/>
                        </a:lnSpc>
                        <a:spcBef>
                          <a:spcPts val="0"/>
                        </a:spcBef>
                        <a:spcAft>
                          <a:spcPts val="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435" marR="8435" marT="8435" marB="8435"/>
                </a:tc>
                <a:tc>
                  <a:txBody>
                    <a:bodyPr/>
                    <a:lstStyle/>
                    <a:p>
                      <a:pPr marL="171450" indent="-171450">
                        <a:buFont typeface="Arial" panose="020B0604020202020204" pitchFamily="34" charset="0"/>
                        <a:buChar char="•"/>
                      </a:pPr>
                      <a:r>
                        <a:rPr lang="en-US" sz="1400" i="0" kern="1200">
                          <a:solidFill>
                            <a:schemeClr val="dk1"/>
                          </a:solidFill>
                          <a:effectLst/>
                          <a:latin typeface="+mn-lt"/>
                          <a:ea typeface="+mn-ea"/>
                          <a:cs typeface="+mn-cs"/>
                        </a:rPr>
                        <a:t>Programs that relate to each other need to be better coordinated regarding funding sources</a:t>
                      </a:r>
                    </a:p>
                  </a:txBody>
                  <a:tcPr marL="8435" marR="8435" marT="8435" marB="8435"/>
                </a:tc>
                <a:tc>
                  <a:txBody>
                    <a:bodyPr/>
                    <a:lstStyle/>
                    <a:p>
                      <a:pPr marL="285750" lvl="0" indent="-285750">
                        <a:buFont typeface="Arial" panose="020B0604020202020204" pitchFamily="34" charset="0"/>
                        <a:buChar char="•"/>
                      </a:pPr>
                      <a:r>
                        <a:rPr lang="en-US" sz="1400" b="0" kern="1200">
                          <a:solidFill>
                            <a:schemeClr val="dk1"/>
                          </a:solidFill>
                          <a:effectLst/>
                        </a:rPr>
                        <a:t>Increase awareness for the programs that exist within the providers of programs and the public</a:t>
                      </a:r>
                    </a:p>
                  </a:txBody>
                  <a:tcPr marL="8435" marR="8435" marT="8435" marB="8435"/>
                </a:tc>
                <a:extLst>
                  <a:ext uri="{0D108BD9-81ED-4DB2-BD59-A6C34878D82A}">
                    <a16:rowId xmlns:a16="http://schemas.microsoft.com/office/drawing/2014/main" val="845502379"/>
                  </a:ext>
                </a:extLst>
              </a:tr>
            </a:tbl>
          </a:graphicData>
        </a:graphic>
      </p:graphicFrame>
      <p:sp>
        <p:nvSpPr>
          <p:cNvPr id="3" name="Rectangle 2">
            <a:extLst>
              <a:ext uri="{FF2B5EF4-FFF2-40B4-BE49-F238E27FC236}">
                <a16:creationId xmlns:a16="http://schemas.microsoft.com/office/drawing/2014/main" id="{7A5E5432-0CD5-E792-9644-328F5DCCF3D6}"/>
              </a:ext>
            </a:extLst>
          </p:cNvPr>
          <p:cNvSpPr/>
          <p:nvPr/>
        </p:nvSpPr>
        <p:spPr>
          <a:xfrm>
            <a:off x="0" y="466437"/>
            <a:ext cx="9144000" cy="73655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Aging in Place– Goal 6 </a:t>
            </a:r>
          </a:p>
        </p:txBody>
      </p:sp>
    </p:spTree>
    <p:extLst>
      <p:ext uri="{BB962C8B-B14F-4D97-AF65-F5344CB8AC3E}">
        <p14:creationId xmlns:p14="http://schemas.microsoft.com/office/powerpoint/2010/main" val="105292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485254-DA7F-7A06-FB69-6C5B82FB8E78}"/>
              </a:ext>
            </a:extLst>
          </p:cNvPr>
          <p:cNvSpPr/>
          <p:nvPr/>
        </p:nvSpPr>
        <p:spPr>
          <a:xfrm>
            <a:off x="0" y="643467"/>
            <a:ext cx="9144000" cy="744836"/>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1</a:t>
            </a:r>
          </a:p>
        </p:txBody>
      </p:sp>
      <p:graphicFrame>
        <p:nvGraphicFramePr>
          <p:cNvPr id="12" name="Table 11">
            <a:extLst>
              <a:ext uri="{FF2B5EF4-FFF2-40B4-BE49-F238E27FC236}">
                <a16:creationId xmlns:a16="http://schemas.microsoft.com/office/drawing/2014/main" id="{4E33F0F4-F268-E070-BAF7-660989A5452C}"/>
              </a:ext>
            </a:extLst>
          </p:cNvPr>
          <p:cNvGraphicFramePr>
            <a:graphicFrameLocks noGrp="1"/>
          </p:cNvGraphicFramePr>
          <p:nvPr>
            <p:extLst>
              <p:ext uri="{D42A27DB-BD31-4B8C-83A1-F6EECF244321}">
                <p14:modId xmlns:p14="http://schemas.microsoft.com/office/powerpoint/2010/main" val="2752086008"/>
              </p:ext>
            </p:extLst>
          </p:nvPr>
        </p:nvGraphicFramePr>
        <p:xfrm>
          <a:off x="545459" y="1675227"/>
          <a:ext cx="8053081" cy="4276804"/>
        </p:xfrm>
        <a:graphic>
          <a:graphicData uri="http://schemas.openxmlformats.org/drawingml/2006/table">
            <a:tbl>
              <a:tblPr firstRow="1" firstCol="1" bandRow="1">
                <a:tableStyleId>{F5AB1C69-6EDB-4FF4-983F-18BD219EF322}</a:tableStyleId>
              </a:tblPr>
              <a:tblGrid>
                <a:gridCol w="1607778">
                  <a:extLst>
                    <a:ext uri="{9D8B030D-6E8A-4147-A177-3AD203B41FA5}">
                      <a16:colId xmlns:a16="http://schemas.microsoft.com/office/drawing/2014/main" val="2895337537"/>
                    </a:ext>
                  </a:extLst>
                </a:gridCol>
                <a:gridCol w="1858322">
                  <a:extLst>
                    <a:ext uri="{9D8B030D-6E8A-4147-A177-3AD203B41FA5}">
                      <a16:colId xmlns:a16="http://schemas.microsoft.com/office/drawing/2014/main" val="1310733412"/>
                    </a:ext>
                  </a:extLst>
                </a:gridCol>
                <a:gridCol w="4586981">
                  <a:extLst>
                    <a:ext uri="{9D8B030D-6E8A-4147-A177-3AD203B41FA5}">
                      <a16:colId xmlns:a16="http://schemas.microsoft.com/office/drawing/2014/main" val="1548890746"/>
                    </a:ext>
                  </a:extLst>
                </a:gridCol>
              </a:tblGrid>
              <a:tr h="288062">
                <a:tc>
                  <a:txBody>
                    <a:bodyPr/>
                    <a:lstStyle/>
                    <a:p>
                      <a:pPr marL="57150" marR="0" algn="ctr">
                        <a:lnSpc>
                          <a:spcPct val="107000"/>
                        </a:lnSpc>
                        <a:spcBef>
                          <a:spcPts val="0"/>
                        </a:spcBef>
                        <a:spcAft>
                          <a:spcPts val="0"/>
                        </a:spcAft>
                      </a:pPr>
                      <a:r>
                        <a:rPr lang="en-US" sz="1500">
                          <a:effectLst/>
                        </a:rPr>
                        <a:t>Goal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nchor="ctr"/>
                </a:tc>
                <a:tc>
                  <a:txBody>
                    <a:bodyPr/>
                    <a:lstStyle/>
                    <a:p>
                      <a:pPr marL="57150" marR="0" algn="ctr">
                        <a:lnSpc>
                          <a:spcPct val="107000"/>
                        </a:lnSpc>
                        <a:spcBef>
                          <a:spcPts val="0"/>
                        </a:spcBef>
                        <a:spcAft>
                          <a:spcPts val="0"/>
                        </a:spcAft>
                      </a:pPr>
                      <a:r>
                        <a:rPr lang="en-US" sz="1500">
                          <a:effectLst/>
                        </a:rPr>
                        <a:t>Recommendation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nchor="ctr"/>
                </a:tc>
                <a:tc>
                  <a:txBody>
                    <a:bodyPr/>
                    <a:lstStyle/>
                    <a:p>
                      <a:pPr marL="57150" marR="0" algn="ctr">
                        <a:lnSpc>
                          <a:spcPct val="107000"/>
                        </a:lnSpc>
                        <a:spcBef>
                          <a:spcPts val="0"/>
                        </a:spcBef>
                        <a:spcAft>
                          <a:spcPts val="0"/>
                        </a:spcAft>
                      </a:pPr>
                      <a:r>
                        <a:rPr lang="en-US" sz="1500">
                          <a:effectLst/>
                        </a:rPr>
                        <a:t>Strategy/Initiative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nchor="ctr"/>
                </a:tc>
                <a:extLst>
                  <a:ext uri="{0D108BD9-81ED-4DB2-BD59-A6C34878D82A}">
                    <a16:rowId xmlns:a16="http://schemas.microsoft.com/office/drawing/2014/main" val="2742013371"/>
                  </a:ext>
                </a:extLst>
              </a:tr>
              <a:tr h="1287870">
                <a:tc rowSpan="2">
                  <a:txBody>
                    <a:bodyPr/>
                    <a:lstStyle/>
                    <a:p>
                      <a:pPr marL="57150" marR="0" indent="0">
                        <a:lnSpc>
                          <a:spcPct val="107000"/>
                        </a:lnSpc>
                        <a:spcBef>
                          <a:spcPts val="0"/>
                        </a:spcBef>
                        <a:spcAft>
                          <a:spcPts val="0"/>
                        </a:spcAft>
                        <a:buFont typeface="+mj-lt"/>
                        <a:buNone/>
                      </a:pPr>
                      <a:r>
                        <a:rPr lang="en-US" sz="1500">
                          <a:effectLst/>
                        </a:rPr>
                        <a:t>Affordable and Safe Housing</a:t>
                      </a:r>
                    </a:p>
                    <a:p>
                      <a:pPr marL="0" marR="0">
                        <a:lnSpc>
                          <a:spcPct val="107000"/>
                        </a:lnSpc>
                        <a:spcBef>
                          <a:spcPts val="0"/>
                        </a:spcBef>
                        <a:spcAft>
                          <a:spcPts val="1200"/>
                        </a:spcAft>
                      </a:pPr>
                      <a:br>
                        <a:rPr lang="en-US" sz="1500">
                          <a:effectLst/>
                        </a:rPr>
                      </a:br>
                      <a:br>
                        <a:rPr lang="en-US" sz="1500">
                          <a:effectLst/>
                        </a:rPr>
                      </a:b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tc>
                <a:tc>
                  <a:txBody>
                    <a:bodyPr/>
                    <a:lstStyle/>
                    <a:p>
                      <a:pPr marL="228600" marR="0" indent="-171450">
                        <a:lnSpc>
                          <a:spcPct val="107000"/>
                        </a:lnSpc>
                        <a:spcBef>
                          <a:spcPts val="0"/>
                        </a:spcBef>
                        <a:spcAft>
                          <a:spcPts val="0"/>
                        </a:spcAft>
                        <a:buFont typeface="Arial" panose="020B0604020202020204" pitchFamily="34" charset="0"/>
                        <a:buChar char="•"/>
                      </a:pPr>
                      <a:r>
                        <a:rPr lang="en-US" sz="1500">
                          <a:effectLst/>
                        </a:rPr>
                        <a:t>Increase affordable and accessible housing throughout Iowa</a:t>
                      </a:r>
                    </a:p>
                  </a:txBody>
                  <a:tcPr marL="8068" marR="8068" marT="8068" marB="8068"/>
                </a:tc>
                <a:tc>
                  <a:txBody>
                    <a:bodyPr/>
                    <a:lstStyle/>
                    <a:p>
                      <a:pPr marL="342900" marR="0" indent="-285750">
                        <a:lnSpc>
                          <a:spcPct val="107000"/>
                        </a:lnSpc>
                        <a:spcBef>
                          <a:spcPts val="0"/>
                        </a:spcBef>
                        <a:spcAft>
                          <a:spcPts val="0"/>
                        </a:spcAft>
                        <a:buFont typeface="Arial" panose="020B0604020202020204" pitchFamily="34" charset="0"/>
                        <a:buChar char="•"/>
                      </a:pPr>
                      <a:r>
                        <a:rPr lang="en-US" sz="1500">
                          <a:effectLst/>
                        </a:rPr>
                        <a:t>Environmental scan of housing and housing resources.</a:t>
                      </a:r>
                    </a:p>
                    <a:p>
                      <a:pPr marL="800100" marR="0" lvl="1" indent="-285750">
                        <a:lnSpc>
                          <a:spcPct val="107000"/>
                        </a:lnSpc>
                        <a:spcBef>
                          <a:spcPts val="0"/>
                        </a:spcBef>
                        <a:spcAft>
                          <a:spcPts val="0"/>
                        </a:spcAft>
                        <a:buFont typeface="Courier New" panose="02070309020205020404" pitchFamily="49" charset="0"/>
                        <a:buChar char="o"/>
                      </a:pPr>
                      <a:r>
                        <a:rPr lang="en-US" sz="1500">
                          <a:effectLst/>
                        </a:rPr>
                        <a:t>Availability of Housing including shelter services statewide (Rural and Urban)</a:t>
                      </a:r>
                    </a:p>
                    <a:p>
                      <a:pPr marL="800100" marR="0" lvl="1" indent="-285750">
                        <a:lnSpc>
                          <a:spcPct val="107000"/>
                        </a:lnSpc>
                        <a:spcBef>
                          <a:spcPts val="0"/>
                        </a:spcBef>
                        <a:spcAft>
                          <a:spcPts val="0"/>
                        </a:spcAft>
                        <a:buFont typeface="Courier New" panose="02070309020205020404" pitchFamily="49" charset="0"/>
                        <a:buChar char="o"/>
                      </a:pPr>
                      <a:r>
                        <a:rPr lang="en-US" sz="1500">
                          <a:effectLst/>
                        </a:rPr>
                        <a:t>Accessibility (Home Modifications)</a:t>
                      </a:r>
                    </a:p>
                    <a:p>
                      <a:pPr marL="800100" marR="0" lvl="1" indent="-285750">
                        <a:lnSpc>
                          <a:spcPct val="107000"/>
                        </a:lnSpc>
                        <a:spcBef>
                          <a:spcPts val="0"/>
                        </a:spcBef>
                        <a:spcAft>
                          <a:spcPts val="0"/>
                        </a:spcAft>
                        <a:buFont typeface="Courier New" panose="02070309020205020404" pitchFamily="49" charset="0"/>
                        <a:buChar char="o"/>
                      </a:pPr>
                      <a:r>
                        <a:rPr lang="en-US" sz="1500">
                          <a:effectLst/>
                        </a:rPr>
                        <a:t>Affordability (Financial Assistance)</a:t>
                      </a:r>
                    </a:p>
                    <a:p>
                      <a:pPr marL="800100" marR="0" lvl="1" indent="-285750">
                        <a:lnSpc>
                          <a:spcPct val="107000"/>
                        </a:lnSpc>
                        <a:spcBef>
                          <a:spcPts val="0"/>
                        </a:spcBef>
                        <a:spcAft>
                          <a:spcPts val="0"/>
                        </a:spcAft>
                        <a:buFont typeface="Courier New" panose="02070309020205020404" pitchFamily="49" charset="0"/>
                        <a:buChar char="o"/>
                      </a:pPr>
                      <a:r>
                        <a:rPr lang="en-US" sz="1500">
                          <a:effectLst/>
                        </a:rPr>
                        <a:t>Safe (Falls prevention programming, SMART homes, remote monitoring technology)</a:t>
                      </a:r>
                    </a:p>
                    <a:p>
                      <a:pPr marL="57150" marR="0" indent="0">
                        <a:lnSpc>
                          <a:spcPct val="107000"/>
                        </a:lnSpc>
                        <a:spcBef>
                          <a:spcPts val="0"/>
                        </a:spcBef>
                        <a:spcAft>
                          <a:spcPts val="0"/>
                        </a:spcAft>
                        <a:buFont typeface="Arial" panose="020B0604020202020204" pitchFamily="34" charset="0"/>
                        <a:buNone/>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tc>
                <a:extLst>
                  <a:ext uri="{0D108BD9-81ED-4DB2-BD59-A6C34878D82A}">
                    <a16:rowId xmlns:a16="http://schemas.microsoft.com/office/drawing/2014/main" val="2385514238"/>
                  </a:ext>
                </a:extLst>
              </a:tr>
              <a:tr h="1537444">
                <a:tc vMerge="1">
                  <a:txBody>
                    <a:bodyPr/>
                    <a:lstStyle/>
                    <a:p>
                      <a:endParaRPr lang="en-US"/>
                    </a:p>
                  </a:txBody>
                  <a:tcPr/>
                </a:tc>
                <a:tc>
                  <a:txBody>
                    <a:bodyPr/>
                    <a:lstStyle/>
                    <a:p>
                      <a:pPr marL="228600" marR="0" indent="-171450">
                        <a:lnSpc>
                          <a:spcPct val="107000"/>
                        </a:lnSpc>
                        <a:spcBef>
                          <a:spcPts val="0"/>
                        </a:spcBef>
                        <a:spcAft>
                          <a:spcPts val="0"/>
                        </a:spcAft>
                        <a:buFont typeface="Arial" panose="020B0604020202020204" pitchFamily="34" charset="0"/>
                        <a:buChar char="•"/>
                      </a:pPr>
                      <a:r>
                        <a:rPr lang="en-US" sz="1500">
                          <a:effectLst/>
                        </a:rPr>
                        <a:t>Accessible and affordable community supports. </a:t>
                      </a:r>
                    </a:p>
                  </a:txBody>
                  <a:tcPr marL="8068" marR="8068" marT="8068" marB="8068"/>
                </a:tc>
                <a:tc>
                  <a:txBody>
                    <a:bodyPr/>
                    <a:lstStyle/>
                    <a:p>
                      <a:pPr marL="457200" marR="0" lvl="1" indent="0">
                        <a:lnSpc>
                          <a:spcPct val="107000"/>
                        </a:lnSpc>
                        <a:spcBef>
                          <a:spcPts val="0"/>
                        </a:spcBef>
                        <a:spcAft>
                          <a:spcPts val="0"/>
                        </a:spcAft>
                        <a:buFont typeface="Courier New" panose="02070309020205020404" pitchFamily="49" charset="0"/>
                        <a:buNone/>
                      </a:pPr>
                      <a:endParaRPr lang="en-US" sz="1500">
                        <a:effectLst/>
                      </a:endParaRPr>
                    </a:p>
                    <a:p>
                      <a:pPr marL="342900" marR="0" lvl="0" indent="-342900">
                        <a:lnSpc>
                          <a:spcPct val="107000"/>
                        </a:lnSpc>
                        <a:spcBef>
                          <a:spcPts val="0"/>
                        </a:spcBef>
                        <a:spcAft>
                          <a:spcPts val="0"/>
                        </a:spcAft>
                        <a:buFont typeface="Arial" panose="020B0604020202020204" pitchFamily="34" charset="0"/>
                        <a:buChar char="•"/>
                      </a:pPr>
                      <a:r>
                        <a:rPr lang="en-US" sz="1500">
                          <a:effectLst/>
                        </a:rPr>
                        <a:t>Ensuring access to subsidies for housing.</a:t>
                      </a:r>
                    </a:p>
                    <a:p>
                      <a:pPr marL="342900" marR="0" lvl="0" indent="-342900">
                        <a:lnSpc>
                          <a:spcPct val="107000"/>
                        </a:lnSpc>
                        <a:spcBef>
                          <a:spcPts val="0"/>
                        </a:spcBef>
                        <a:spcAft>
                          <a:spcPts val="0"/>
                        </a:spcAft>
                        <a:buFont typeface="Arial" panose="020B0604020202020204" pitchFamily="34" charset="0"/>
                        <a:buChar char="•"/>
                      </a:pPr>
                      <a:r>
                        <a:rPr lang="en-US" sz="1500">
                          <a:effectLst/>
                        </a:rPr>
                        <a:t>Drive policy related to financially supporting the development of safe and accessible housing as well as maintenance of this housing. </a:t>
                      </a:r>
                    </a:p>
                    <a:p>
                      <a:pPr marL="57150" marR="0" indent="0">
                        <a:lnSpc>
                          <a:spcPct val="107000"/>
                        </a:lnSpc>
                        <a:spcBef>
                          <a:spcPts val="0"/>
                        </a:spcBef>
                        <a:spcAft>
                          <a:spcPts val="0"/>
                        </a:spcAft>
                        <a:buFont typeface="Arial" panose="020B0604020202020204" pitchFamily="34" charset="0"/>
                        <a:buNone/>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068" marR="8068" marT="8068" marB="8068"/>
                </a:tc>
                <a:extLst>
                  <a:ext uri="{0D108BD9-81ED-4DB2-BD59-A6C34878D82A}">
                    <a16:rowId xmlns:a16="http://schemas.microsoft.com/office/drawing/2014/main" val="148392060"/>
                  </a:ext>
                </a:extLst>
              </a:tr>
            </a:tbl>
          </a:graphicData>
        </a:graphic>
      </p:graphicFrame>
    </p:spTree>
    <p:extLst>
      <p:ext uri="{BB962C8B-B14F-4D97-AF65-F5344CB8AC3E}">
        <p14:creationId xmlns:p14="http://schemas.microsoft.com/office/powerpoint/2010/main" val="175148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2</a:t>
            </a: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3023003942"/>
              </p:ext>
            </p:extLst>
          </p:nvPr>
        </p:nvGraphicFramePr>
        <p:xfrm>
          <a:off x="482600" y="1823430"/>
          <a:ext cx="8178800" cy="4358989"/>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418856">
                <a:tc rowSpan="7">
                  <a:txBody>
                    <a:bodyPr/>
                    <a:lstStyle/>
                    <a:p>
                      <a:pPr marL="57150" marR="0">
                        <a:lnSpc>
                          <a:spcPct val="107000"/>
                        </a:lnSpc>
                        <a:spcBef>
                          <a:spcPts val="0"/>
                        </a:spcBef>
                        <a:spcAft>
                          <a:spcPts val="0"/>
                        </a:spcAft>
                      </a:pPr>
                      <a:r>
                        <a:rPr lang="en-US" sz="1500" b="1" kern="1200">
                          <a:solidFill>
                            <a:schemeClr val="lt1"/>
                          </a:solidFill>
                          <a:effectLst/>
                        </a:rPr>
                        <a:t>Personal financial security</a:t>
                      </a:r>
                      <a:endParaRPr lang="en-US" sz="1500">
                        <a:effectLst/>
                      </a:endParaRPr>
                    </a:p>
                    <a:p>
                      <a:pPr marL="0" marR="0">
                        <a:lnSpc>
                          <a:spcPct val="107000"/>
                        </a:lnSpc>
                        <a:spcBef>
                          <a:spcPts val="0"/>
                        </a:spcBef>
                        <a:spcAft>
                          <a:spcPts val="1200"/>
                        </a:spcAft>
                      </a:pPr>
                      <a:br>
                        <a:rPr lang="en-US" sz="1500">
                          <a:effectLst/>
                        </a:rPr>
                      </a:b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7">
                  <a:txBody>
                    <a:bodyPr/>
                    <a:lstStyle/>
                    <a:p>
                      <a:pPr marL="171450" indent="-171450">
                        <a:buFont typeface="Arial" panose="020B0604020202020204" pitchFamily="34" charset="0"/>
                        <a:buChar char="•"/>
                      </a:pPr>
                      <a:r>
                        <a:rPr lang="en-US" sz="1300" kern="1200">
                          <a:solidFill>
                            <a:schemeClr val="dk1"/>
                          </a:solidFill>
                          <a:effectLst/>
                        </a:rPr>
                        <a:t>Ensure Iowans can afford care across the lifespan  they need to stay in their homes by planning for and maintaining income and supports and increasing economic security. </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rgbClr val="000000"/>
                          </a:solidFill>
                          <a:effectLst/>
                        </a:rPr>
                        <a:t>Develop affordable long-term care insurance which is backed by public policy. Focused on affordability and fully supports Iowan’s care. Removing barriers to access that exist with assessment of pre-existing conditions.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extLst>
                  <a:ext uri="{0D108BD9-81ED-4DB2-BD59-A6C34878D82A}">
                    <a16:rowId xmlns:a16="http://schemas.microsoft.com/office/drawing/2014/main" val="2385514238"/>
                  </a:ext>
                </a:extLst>
              </a:tr>
              <a:tr h="434544">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chemeClr val="dk1"/>
                          </a:solidFill>
                          <a:effectLst/>
                        </a:rPr>
                        <a:t>Addressing those mid-income individuals so they do not have to exhaust all their resources to get the care they need</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extLst>
                  <a:ext uri="{0D108BD9-81ED-4DB2-BD59-A6C34878D82A}">
                    <a16:rowId xmlns:a16="http://schemas.microsoft.com/office/drawing/2014/main" val="4125599941"/>
                  </a:ext>
                </a:extLst>
              </a:tr>
              <a:tr h="418856">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rPr>
                        <a:t>Look into public and private partners to focus on economic security. </a:t>
                      </a:r>
                      <a:endParaRPr lang="en-US" sz="1300" kern="1200">
                        <a:solidFill>
                          <a:schemeClr val="dk1"/>
                        </a:solidFill>
                        <a:effectLst/>
                        <a:latin typeface="+mn-lt"/>
                        <a:ea typeface="+mn-ea"/>
                        <a:cs typeface="+mn-cs"/>
                      </a:endParaRPr>
                    </a:p>
                  </a:txBody>
                  <a:tcPr marL="8108" marR="8108" marT="8108" marB="8108"/>
                </a:tc>
                <a:extLst>
                  <a:ext uri="{0D108BD9-81ED-4DB2-BD59-A6C34878D82A}">
                    <a16:rowId xmlns:a16="http://schemas.microsoft.com/office/drawing/2014/main" val="883323900"/>
                  </a:ext>
                </a:extLst>
              </a:tr>
              <a:tr h="502689">
                <a:tc vMerge="1">
                  <a:txBody>
                    <a:bodyPr/>
                    <a:lstStyle/>
                    <a:p>
                      <a:endParaRPr lang="en-US"/>
                    </a:p>
                  </a:txBody>
                  <a:tcPr/>
                </a:tc>
                <a:tc vMerge="1">
                  <a:txBody>
                    <a:bodyPr/>
                    <a:lstStyle/>
                    <a:p>
                      <a:pPr marL="0" indent="0">
                        <a:buFont typeface="Arial" panose="020B0604020202020204" pitchFamily="34" charset="0"/>
                        <a:buNone/>
                      </a:pPr>
                      <a:endParaRPr lang="en-US" sz="1300" kern="1200">
                        <a:solidFill>
                          <a:schemeClr val="dk1"/>
                        </a:solidFill>
                        <a:effectLst/>
                      </a:endParaRPr>
                    </a:p>
                  </a:txBody>
                  <a:tcPr marL="8108" marR="8108" marT="8108" marB="8108"/>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a:solidFill>
                            <a:schemeClr val="dk1"/>
                          </a:solidFill>
                          <a:effectLst/>
                        </a:rPr>
                        <a:t>Develop strategies to address “future-planning” and financial literacy. </a:t>
                      </a:r>
                    </a:p>
                  </a:txBody>
                  <a:tcPr marL="8108" marR="8108" marT="8108" marB="8108"/>
                </a:tc>
                <a:extLst>
                  <a:ext uri="{0D108BD9-81ED-4DB2-BD59-A6C34878D82A}">
                    <a16:rowId xmlns:a16="http://schemas.microsoft.com/office/drawing/2014/main" val="148392060"/>
                  </a:ext>
                </a:extLst>
              </a:tr>
              <a:tr h="502689">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chemeClr val="dk1"/>
                          </a:solidFill>
                          <a:effectLst/>
                        </a:rPr>
                        <a:t>Educate Iowans on the possibilities to save for the future and how to save.</a:t>
                      </a:r>
                    </a:p>
                  </a:txBody>
                  <a:tcPr marL="8108" marR="8108" marT="8108" marB="8108"/>
                </a:tc>
                <a:extLst>
                  <a:ext uri="{0D108BD9-81ED-4DB2-BD59-A6C34878D82A}">
                    <a16:rowId xmlns:a16="http://schemas.microsoft.com/office/drawing/2014/main" val="303418867"/>
                  </a:ext>
                </a:extLst>
              </a:tr>
              <a:tr h="502689">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chemeClr val="dk1"/>
                          </a:solidFill>
                          <a:effectLst/>
                        </a:rPr>
                        <a:t>Evaluate Medicaid’s estate recovery requirements. </a:t>
                      </a:r>
                    </a:p>
                  </a:txBody>
                  <a:tcPr marL="8108" marR="8108" marT="8108" marB="8108"/>
                </a:tc>
                <a:extLst>
                  <a:ext uri="{0D108BD9-81ED-4DB2-BD59-A6C34878D82A}">
                    <a16:rowId xmlns:a16="http://schemas.microsoft.com/office/drawing/2014/main" val="1682842960"/>
                  </a:ext>
                </a:extLst>
              </a:tr>
              <a:tr h="502689">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chemeClr val="dk1"/>
                          </a:solidFill>
                          <a:effectLst/>
                        </a:rPr>
                        <a:t>Annual evaluation gap between rate of pay and cost of care: inflation, care- as Medicaid is largest payer-providers are placing a cap on the number of individuals. Evaluation of provider types and uniformity.</a:t>
                      </a:r>
                    </a:p>
                  </a:txBody>
                  <a:tcPr marL="8108" marR="8108" marT="8108" marB="8108"/>
                </a:tc>
                <a:extLst>
                  <a:ext uri="{0D108BD9-81ED-4DB2-BD59-A6C34878D82A}">
                    <a16:rowId xmlns:a16="http://schemas.microsoft.com/office/drawing/2014/main" val="2859897276"/>
                  </a:ext>
                </a:extLst>
              </a:tr>
            </a:tbl>
          </a:graphicData>
        </a:graphic>
      </p:graphicFrame>
    </p:spTree>
    <p:extLst>
      <p:ext uri="{BB962C8B-B14F-4D97-AF65-F5344CB8AC3E}">
        <p14:creationId xmlns:p14="http://schemas.microsoft.com/office/powerpoint/2010/main" val="37009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2</a:t>
            </a: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3919519658"/>
              </p:ext>
            </p:extLst>
          </p:nvPr>
        </p:nvGraphicFramePr>
        <p:xfrm>
          <a:off x="482600" y="1823430"/>
          <a:ext cx="8178800" cy="4263195"/>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418856">
                <a:tc rowSpan="5">
                  <a:txBody>
                    <a:bodyPr/>
                    <a:lstStyle/>
                    <a:p>
                      <a:pPr marL="57150" marR="0">
                        <a:lnSpc>
                          <a:spcPct val="107000"/>
                        </a:lnSpc>
                        <a:spcBef>
                          <a:spcPts val="0"/>
                        </a:spcBef>
                        <a:spcAft>
                          <a:spcPts val="0"/>
                        </a:spcAft>
                      </a:pPr>
                      <a:r>
                        <a:rPr lang="en-US" sz="1500" b="1" kern="1200">
                          <a:solidFill>
                            <a:schemeClr val="lt1"/>
                          </a:solidFill>
                          <a:effectLst/>
                        </a:rPr>
                        <a:t>Personal financial security</a:t>
                      </a:r>
                      <a:endParaRPr lang="en-US" sz="1500">
                        <a:effectLst/>
                      </a:endParaRPr>
                    </a:p>
                    <a:p>
                      <a:pPr marL="0" marR="0">
                        <a:lnSpc>
                          <a:spcPct val="107000"/>
                        </a:lnSpc>
                        <a:spcBef>
                          <a:spcPts val="0"/>
                        </a:spcBef>
                        <a:spcAft>
                          <a:spcPts val="1200"/>
                        </a:spcAft>
                      </a:pPr>
                      <a:br>
                        <a:rPr lang="en-US" sz="1500">
                          <a:effectLst/>
                        </a:rPr>
                      </a:b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5">
                  <a:txBody>
                    <a:bodyPr/>
                    <a:lstStyle/>
                    <a:p>
                      <a:pPr marL="171450" indent="-171450">
                        <a:buFont typeface="Arial" panose="020B0604020202020204" pitchFamily="34" charset="0"/>
                        <a:buChar char="•"/>
                      </a:pPr>
                      <a:r>
                        <a:rPr lang="en-US" sz="1300" kern="1200">
                          <a:solidFill>
                            <a:schemeClr val="dk1"/>
                          </a:solidFill>
                          <a:effectLst/>
                        </a:rPr>
                        <a:t>Ensure Iowans can afford care across the lifespan  they need to stay in their homes by planning for and maintaining income and supports and increasing economic security. </a:t>
                      </a:r>
                    </a:p>
                  </a:txBody>
                  <a:tcPr marL="8108" marR="8108" marT="8108" marB="8108"/>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a:solidFill>
                            <a:schemeClr val="dk1"/>
                          </a:solidFill>
                          <a:effectLst/>
                        </a:rPr>
                        <a:t>Annual evaluation gap between rate of pay and cost of care: inflation, care- as Medicaid is largest payer-providers are placing a cap on the number of individuals. Evaluation of provider types and uniformity.</a:t>
                      </a:r>
                    </a:p>
                  </a:txBody>
                  <a:tcPr marL="8108" marR="8108" marT="8108" marB="8108"/>
                </a:tc>
                <a:extLst>
                  <a:ext uri="{0D108BD9-81ED-4DB2-BD59-A6C34878D82A}">
                    <a16:rowId xmlns:a16="http://schemas.microsoft.com/office/drawing/2014/main" val="2385514238"/>
                  </a:ext>
                </a:extLst>
              </a:tr>
              <a:tr h="434544">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Increase transparency for cost of services and service demand. Report on investors and owners of facilities and cost reporting to better visualize closures and dollar streams. </a:t>
                      </a:r>
                    </a:p>
                  </a:txBody>
                  <a:tcPr marL="8108" marR="8108" marT="8108" marB="8108"/>
                </a:tc>
                <a:extLst>
                  <a:ext uri="{0D108BD9-81ED-4DB2-BD59-A6C34878D82A}">
                    <a16:rowId xmlns:a16="http://schemas.microsoft.com/office/drawing/2014/main" val="4125599941"/>
                  </a:ext>
                </a:extLst>
              </a:tr>
              <a:tr h="418856">
                <a:tc vMerge="1">
                  <a:txBody>
                    <a:bodyPr/>
                    <a:lstStyle/>
                    <a:p>
                      <a:endParaRPr lang="en-US"/>
                    </a:p>
                  </a:txBody>
                  <a:tcPr/>
                </a:tc>
                <a:tc vMerge="1">
                  <a:txBody>
                    <a:bodyPr/>
                    <a:lstStyle/>
                    <a:p>
                      <a:endParaRPr lang="en-US"/>
                    </a:p>
                  </a:txBody>
                  <a:tcPr/>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kern="1200">
                          <a:solidFill>
                            <a:schemeClr val="dk1"/>
                          </a:solidFill>
                          <a:effectLst/>
                          <a:latin typeface="+mn-lt"/>
                          <a:ea typeface="+mn-ea"/>
                          <a:cs typeface="+mn-cs"/>
                        </a:rPr>
                        <a:t>Healthcare employment agencies are predominantly out of state, encourage in state agencies and quality retention policies. Cap on how much they can charge and further analysis on funding to better allocate toward direct care professionals. </a:t>
                      </a:r>
                    </a:p>
                    <a:p>
                      <a:pPr marL="171450" marR="0" lvl="0" indent="-171450">
                        <a:lnSpc>
                          <a:spcPct val="107000"/>
                        </a:lnSpc>
                        <a:spcBef>
                          <a:spcPts val="0"/>
                        </a:spcBef>
                        <a:spcAft>
                          <a:spcPts val="600"/>
                        </a:spcAft>
                        <a:buFont typeface="Arial" panose="020B0604020202020204" pitchFamily="34" charset="0"/>
                        <a:buChar char="•"/>
                      </a:pPr>
                      <a:endParaRPr lang="en-US" sz="1300" kern="1200">
                        <a:solidFill>
                          <a:schemeClr val="dk1"/>
                        </a:solidFill>
                        <a:effectLst/>
                        <a:latin typeface="+mn-lt"/>
                        <a:ea typeface="+mn-ea"/>
                        <a:cs typeface="+mn-cs"/>
                      </a:endParaRPr>
                    </a:p>
                  </a:txBody>
                  <a:tcPr marL="8108" marR="8108" marT="8108" marB="8108"/>
                </a:tc>
                <a:extLst>
                  <a:ext uri="{0D108BD9-81ED-4DB2-BD59-A6C34878D82A}">
                    <a16:rowId xmlns:a16="http://schemas.microsoft.com/office/drawing/2014/main" val="883323900"/>
                  </a:ext>
                </a:extLst>
              </a:tr>
              <a:tr h="502689">
                <a:tc vMerge="1">
                  <a:txBody>
                    <a:bodyPr/>
                    <a:lstStyle/>
                    <a:p>
                      <a:endParaRPr lang="en-US"/>
                    </a:p>
                  </a:txBody>
                  <a:tcPr/>
                </a:tc>
                <a:tc vMerge="1">
                  <a:txBody>
                    <a:bodyPr/>
                    <a:lstStyle/>
                    <a:p>
                      <a:pPr marL="0" indent="0">
                        <a:buFont typeface="Arial" panose="020B0604020202020204" pitchFamily="34" charset="0"/>
                        <a:buNone/>
                      </a:pPr>
                      <a:endParaRPr lang="en-US" sz="1300" kern="1200">
                        <a:solidFill>
                          <a:schemeClr val="dk1"/>
                        </a:solidFill>
                        <a:effectLst/>
                      </a:endParaRPr>
                    </a:p>
                  </a:txBody>
                  <a:tcPr marL="8108" marR="8108" marT="8108" marB="8108"/>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a:solidFill>
                            <a:schemeClr val="dk1"/>
                          </a:solidFill>
                          <a:effectLst/>
                        </a:rPr>
                        <a:t>Evaluation of total expenditure toward aging and disability services.</a:t>
                      </a:r>
                    </a:p>
                  </a:txBody>
                  <a:tcPr marL="8108" marR="8108" marT="8108" marB="8108"/>
                </a:tc>
                <a:extLst>
                  <a:ext uri="{0D108BD9-81ED-4DB2-BD59-A6C34878D82A}">
                    <a16:rowId xmlns:a16="http://schemas.microsoft.com/office/drawing/2014/main" val="148392060"/>
                  </a:ext>
                </a:extLst>
              </a:tr>
              <a:tr h="502689">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a:solidFill>
                            <a:schemeClr val="dk1"/>
                          </a:solidFill>
                          <a:effectLst/>
                        </a:rPr>
                        <a:t>Partnerships with Department of Corrections for continued improvement for community integration and support for services. </a:t>
                      </a:r>
                    </a:p>
                  </a:txBody>
                  <a:tcPr marL="8108" marR="8108" marT="8108" marB="8108"/>
                </a:tc>
                <a:extLst>
                  <a:ext uri="{0D108BD9-81ED-4DB2-BD59-A6C34878D82A}">
                    <a16:rowId xmlns:a16="http://schemas.microsoft.com/office/drawing/2014/main" val="303418867"/>
                  </a:ext>
                </a:extLst>
              </a:tr>
            </a:tbl>
          </a:graphicData>
        </a:graphic>
      </p:graphicFrame>
    </p:spTree>
    <p:extLst>
      <p:ext uri="{BB962C8B-B14F-4D97-AF65-F5344CB8AC3E}">
        <p14:creationId xmlns:p14="http://schemas.microsoft.com/office/powerpoint/2010/main" val="66232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4391C-FCE6-05B1-AD5B-40001E97D30F}"/>
              </a:ext>
            </a:extLst>
          </p:cNvPr>
          <p:cNvSpPr>
            <a:spLocks noGrp="1"/>
          </p:cNvSpPr>
          <p:nvPr>
            <p:ph type="title"/>
          </p:nvPr>
        </p:nvSpPr>
        <p:spPr>
          <a:xfrm>
            <a:off x="628650" y="556995"/>
            <a:ext cx="7886700" cy="1133693"/>
          </a:xfrm>
        </p:spPr>
        <p:txBody>
          <a:bodyPr vert="horz" lIns="91440" tIns="45720" rIns="91440" bIns="45720" rtlCol="0" anchor="ctr">
            <a:normAutofit/>
          </a:bodyPr>
          <a:lstStyle/>
          <a:p>
            <a:r>
              <a:rPr lang="en-US" sz="4500" kern="1200">
                <a:solidFill>
                  <a:schemeClr val="tx1"/>
                </a:solidFill>
                <a:latin typeface="+mj-lt"/>
                <a:ea typeface="+mj-ea"/>
                <a:cs typeface="+mj-cs"/>
              </a:rPr>
              <a:t>Meeting Logistics</a:t>
            </a:r>
            <a:endParaRPr lang="en-US" sz="4500" b="1" kern="120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4A61FDB2-0C8B-764C-1A2F-D54F09B079F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latin typeface="+mn-lt"/>
              </a:rPr>
              <a:pPr>
                <a:spcAft>
                  <a:spcPts val="600"/>
                </a:spcAft>
              </a:pPr>
              <a:t>3</a:t>
            </a:fld>
            <a:endParaRPr lang="en-US" sz="1200">
              <a:solidFill>
                <a:schemeClr val="tx1">
                  <a:tint val="75000"/>
                </a:schemeClr>
              </a:solidFill>
              <a:latin typeface="+mn-lt"/>
            </a:endParaRPr>
          </a:p>
        </p:txBody>
      </p:sp>
      <p:graphicFrame>
        <p:nvGraphicFramePr>
          <p:cNvPr id="7" name="Content Placeholder 2">
            <a:extLst>
              <a:ext uri="{FF2B5EF4-FFF2-40B4-BE49-F238E27FC236}">
                <a16:creationId xmlns:a16="http://schemas.microsoft.com/office/drawing/2014/main" id="{8535889C-FFD0-AD1E-F18A-5C705814EC12}"/>
              </a:ext>
            </a:extLst>
          </p:cNvPr>
          <p:cNvGraphicFramePr>
            <a:graphicFrameLocks noGrp="1"/>
          </p:cNvGraphicFramePr>
          <p:nvPr>
            <p:ph sz="half" idx="1"/>
            <p:extLst>
              <p:ext uri="{D42A27DB-BD31-4B8C-83A1-F6EECF244321}">
                <p14:modId xmlns:p14="http://schemas.microsoft.com/office/powerpoint/2010/main" val="6238040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88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2</a:t>
            </a: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837098950"/>
              </p:ext>
            </p:extLst>
          </p:nvPr>
        </p:nvGraphicFramePr>
        <p:xfrm>
          <a:off x="482600" y="1823430"/>
          <a:ext cx="8178800" cy="4225777"/>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232720">
                <a:tc rowSpan="2">
                  <a:txBody>
                    <a:bodyPr/>
                    <a:lstStyle/>
                    <a:p>
                      <a:pPr marL="57150" marR="0">
                        <a:lnSpc>
                          <a:spcPct val="107000"/>
                        </a:lnSpc>
                        <a:spcBef>
                          <a:spcPts val="0"/>
                        </a:spcBef>
                        <a:spcAft>
                          <a:spcPts val="0"/>
                        </a:spcAft>
                      </a:pPr>
                      <a:r>
                        <a:rPr lang="en-US" sz="1500" b="1" kern="1200">
                          <a:solidFill>
                            <a:schemeClr val="lt1"/>
                          </a:solidFill>
                          <a:effectLst/>
                        </a:rPr>
                        <a:t>Personal financial security</a:t>
                      </a:r>
                      <a:endParaRPr lang="en-US" sz="1500">
                        <a:effectLst/>
                      </a:endParaRPr>
                    </a:p>
                    <a:p>
                      <a:pPr marL="0" marR="0">
                        <a:lnSpc>
                          <a:spcPct val="107000"/>
                        </a:lnSpc>
                        <a:spcBef>
                          <a:spcPts val="0"/>
                        </a:spcBef>
                        <a:spcAft>
                          <a:spcPts val="1200"/>
                        </a:spcAft>
                      </a:pPr>
                      <a:br>
                        <a:rPr lang="en-US" sz="1500">
                          <a:effectLst/>
                        </a:rPr>
                      </a:b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2">
                  <a:txBody>
                    <a:bodyPr/>
                    <a:lstStyle/>
                    <a:p>
                      <a:pPr marL="171450" indent="-171450">
                        <a:buFont typeface="Arial" panose="020B0604020202020204" pitchFamily="34" charset="0"/>
                        <a:buChar char="•"/>
                      </a:pPr>
                      <a:r>
                        <a:rPr lang="en-US" sz="1300" kern="1200">
                          <a:solidFill>
                            <a:schemeClr val="dk1"/>
                          </a:solidFill>
                          <a:effectLst/>
                        </a:rPr>
                        <a:t>Ensure Iowans can afford care across the lifespan  they need to stay in their homes by planning for and maintaining income and supports and increasing economic security. </a:t>
                      </a:r>
                    </a:p>
                  </a:txBody>
                  <a:tcPr marL="8108" marR="8108" marT="8108" marB="8108"/>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a:solidFill>
                            <a:schemeClr val="dk1"/>
                          </a:solidFill>
                          <a:effectLst/>
                        </a:rPr>
                        <a:t>Deploy policies to support employment and employment benefits through the lifespan. </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Resource limit concerns which disincentivize people from working.</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Marriage penalties</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Age limits of MEPD (65 falling off MEPD coverage) </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Concern of private insurance not covering needs for long-term care. </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Incentivizing people to work into later years</a:t>
                      </a:r>
                    </a:p>
                    <a:p>
                      <a:pPr marL="742950" marR="0" lvl="1" indent="-285750" algn="l" defTabSz="914400" rtl="0" eaLnBrk="1" fontAlgn="auto" latinLnBrk="0" hangingPunct="1">
                        <a:lnSpc>
                          <a:spcPct val="107000"/>
                        </a:lnSpc>
                        <a:spcBef>
                          <a:spcPts val="0"/>
                        </a:spcBef>
                        <a:spcAft>
                          <a:spcPts val="600"/>
                        </a:spcAft>
                        <a:buClrTx/>
                        <a:buSzTx/>
                        <a:buFont typeface="Courier New" panose="02070309020205020404" pitchFamily="49" charset="0"/>
                        <a:buChar char="o"/>
                        <a:tabLst/>
                        <a:defRPr/>
                      </a:pPr>
                      <a:r>
                        <a:rPr lang="en-US" sz="1300">
                          <a:solidFill>
                            <a:schemeClr val="dk1"/>
                          </a:solidFill>
                          <a:effectLst/>
                        </a:rPr>
                        <a:t>Example: Individuals hitting retirement age and leaving the workforce to only rejoin under a different capacity so they can draw on their benefits along with the work income.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300">
                        <a:solidFill>
                          <a:schemeClr val="dk1"/>
                        </a:solidFill>
                        <a:effectLst/>
                      </a:endParaRPr>
                    </a:p>
                  </a:txBody>
                  <a:tcPr marL="8108" marR="8108" marT="8108" marB="8108"/>
                </a:tc>
                <a:extLst>
                  <a:ext uri="{0D108BD9-81ED-4DB2-BD59-A6C34878D82A}">
                    <a16:rowId xmlns:a16="http://schemas.microsoft.com/office/drawing/2014/main" val="2385514238"/>
                  </a:ext>
                </a:extLst>
              </a:tr>
              <a:tr h="434544">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Explore governmental investments in childhood to support economic security later in life. </a:t>
                      </a:r>
                    </a:p>
                  </a:txBody>
                  <a:tcPr marL="8108" marR="8108" marT="8108" marB="8108"/>
                </a:tc>
                <a:extLst>
                  <a:ext uri="{0D108BD9-81ED-4DB2-BD59-A6C34878D82A}">
                    <a16:rowId xmlns:a16="http://schemas.microsoft.com/office/drawing/2014/main" val="4125599941"/>
                  </a:ext>
                </a:extLst>
              </a:tr>
            </a:tbl>
          </a:graphicData>
        </a:graphic>
      </p:graphicFrame>
    </p:spTree>
    <p:extLst>
      <p:ext uri="{BB962C8B-B14F-4D97-AF65-F5344CB8AC3E}">
        <p14:creationId xmlns:p14="http://schemas.microsoft.com/office/powerpoint/2010/main" val="335247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2</a:t>
            </a: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1781283432"/>
              </p:ext>
            </p:extLst>
          </p:nvPr>
        </p:nvGraphicFramePr>
        <p:xfrm>
          <a:off x="482600" y="1823430"/>
          <a:ext cx="8178800" cy="4913158"/>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232720">
                <a:tc rowSpan="4">
                  <a:txBody>
                    <a:bodyPr/>
                    <a:lstStyle/>
                    <a:p>
                      <a:pPr marL="57150" marR="0">
                        <a:lnSpc>
                          <a:spcPct val="107000"/>
                        </a:lnSpc>
                        <a:spcBef>
                          <a:spcPts val="0"/>
                        </a:spcBef>
                        <a:spcAft>
                          <a:spcPts val="0"/>
                        </a:spcAft>
                      </a:pPr>
                      <a:r>
                        <a:rPr lang="en-US" sz="1500" b="1" kern="1200">
                          <a:solidFill>
                            <a:schemeClr val="lt1"/>
                          </a:solidFill>
                          <a:effectLst/>
                        </a:rPr>
                        <a:t>Personal financial security</a:t>
                      </a:r>
                      <a:endParaRPr lang="en-US" sz="1500">
                        <a:effectLst/>
                      </a:endParaRPr>
                    </a:p>
                    <a:p>
                      <a:pPr marL="0" marR="0">
                        <a:lnSpc>
                          <a:spcPct val="107000"/>
                        </a:lnSpc>
                        <a:spcBef>
                          <a:spcPts val="0"/>
                        </a:spcBef>
                        <a:spcAft>
                          <a:spcPts val="1200"/>
                        </a:spcAft>
                      </a:pPr>
                      <a:br>
                        <a:rPr lang="en-US" sz="1500">
                          <a:effectLst/>
                        </a:rPr>
                      </a:b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4">
                  <a:txBody>
                    <a:bodyPr/>
                    <a:lstStyle/>
                    <a:p>
                      <a:pPr marL="171450" indent="-171450">
                        <a:buFont typeface="Arial" panose="020B0604020202020204" pitchFamily="34" charset="0"/>
                        <a:buChar char="•"/>
                      </a:pPr>
                      <a:r>
                        <a:rPr lang="en-US" sz="1300" kern="1200">
                          <a:solidFill>
                            <a:schemeClr val="dk1"/>
                          </a:solidFill>
                          <a:effectLst/>
                        </a:rPr>
                        <a:t>Ensure Iowans can afford care across the lifespan  they need to stay in their homes by planning for and maintaining income and supports and increasing economic security. </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Explore work and save (AARP reference)</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Evaluation for development of a retirement matching programs – What is keeping this from moving forward? Addressing barriers to this program including any competitor’s concerns about market</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Examining other state models including successes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300">
                        <a:solidFill>
                          <a:schemeClr val="dk1"/>
                        </a:solidFill>
                        <a:effectLst/>
                      </a:endParaRPr>
                    </a:p>
                  </a:txBody>
                  <a:tcPr marL="8108" marR="8108" marT="8108" marB="8108"/>
                </a:tc>
                <a:extLst>
                  <a:ext uri="{0D108BD9-81ED-4DB2-BD59-A6C34878D82A}">
                    <a16:rowId xmlns:a16="http://schemas.microsoft.com/office/drawing/2014/main" val="2385514238"/>
                  </a:ext>
                </a:extLst>
              </a:tr>
              <a:tr h="434544">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Personal Savings Accounts, indexed to FPL with State Investment using excess General Fund, Tobacco Proceeds or future </a:t>
                      </a:r>
                      <a:r>
                        <a:rPr lang="en-US" sz="1300" kern="1200" err="1">
                          <a:solidFill>
                            <a:schemeClr val="dk1"/>
                          </a:solidFill>
                          <a:effectLst/>
                          <a:latin typeface="+mn-lt"/>
                          <a:ea typeface="+mn-ea"/>
                          <a:cs typeface="+mn-cs"/>
                        </a:rPr>
                        <a:t>Caniboidal</a:t>
                      </a:r>
                      <a:r>
                        <a:rPr lang="en-US" sz="1300" kern="1200">
                          <a:solidFill>
                            <a:schemeClr val="dk1"/>
                          </a:solidFill>
                          <a:effectLst/>
                          <a:latin typeface="+mn-lt"/>
                          <a:ea typeface="+mn-ea"/>
                          <a:cs typeface="+mn-cs"/>
                        </a:rPr>
                        <a:t> Sales tax.</a:t>
                      </a:r>
                    </a:p>
                  </a:txBody>
                  <a:tcPr marL="8108" marR="8108" marT="8108" marB="8108"/>
                </a:tc>
                <a:extLst>
                  <a:ext uri="{0D108BD9-81ED-4DB2-BD59-A6C34878D82A}">
                    <a16:rowId xmlns:a16="http://schemas.microsoft.com/office/drawing/2014/main" val="4125599941"/>
                  </a:ext>
                </a:extLst>
              </a:tr>
              <a:tr h="418856">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Fiscal assessment of opportunity to expand services by better accessing Federal programs and reimbursement strategies look toward for service system and follow up on the drawdown: USDA, Dept of Ag, etc.</a:t>
                      </a:r>
                    </a:p>
                  </a:txBody>
                  <a:tcPr marL="8108" marR="8108" marT="8108" marB="8108"/>
                </a:tc>
                <a:extLst>
                  <a:ext uri="{0D108BD9-81ED-4DB2-BD59-A6C34878D82A}">
                    <a16:rowId xmlns:a16="http://schemas.microsoft.com/office/drawing/2014/main" val="883323900"/>
                  </a:ext>
                </a:extLst>
              </a:tr>
              <a:tr h="418856">
                <a:tc vMerge="1">
                  <a:txBody>
                    <a:bodyPr/>
                    <a:lstStyle/>
                    <a:p>
                      <a:pPr marL="0" marR="0">
                        <a:lnSpc>
                          <a:spcPct val="107000"/>
                        </a:lnSpc>
                        <a:spcBef>
                          <a:spcPts val="0"/>
                        </a:spcBef>
                        <a:spcAft>
                          <a:spcPts val="12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Nursing and residential facilities subject to efficiencies, further creating increased demand for HCBS services.</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FY23 Q4 to Q3 is down 7.1% deficit in comparison to other industries, for example hospital WF increase by 1%. </a:t>
                      </a:r>
                    </a:p>
                    <a:p>
                      <a:pPr marL="171450" marR="0" lvl="0" indent="-171450">
                        <a:lnSpc>
                          <a:spcPct val="107000"/>
                        </a:lnSpc>
                        <a:spcBef>
                          <a:spcPts val="0"/>
                        </a:spcBef>
                        <a:spcAft>
                          <a:spcPts val="600"/>
                        </a:spcAft>
                        <a:buFont typeface="Arial" panose="020B0604020202020204" pitchFamily="34" charset="0"/>
                        <a:buChar char="•"/>
                      </a:pPr>
                      <a:endParaRPr lang="en-US" sz="1300" kern="1200">
                        <a:solidFill>
                          <a:schemeClr val="dk1"/>
                        </a:solidFill>
                        <a:effectLst/>
                        <a:latin typeface="+mn-lt"/>
                        <a:ea typeface="+mn-ea"/>
                        <a:cs typeface="+mn-cs"/>
                      </a:endParaRPr>
                    </a:p>
                  </a:txBody>
                  <a:tcPr marL="8108" marR="8108" marT="8108" marB="8108"/>
                </a:tc>
                <a:extLst>
                  <a:ext uri="{0D108BD9-81ED-4DB2-BD59-A6C34878D82A}">
                    <a16:rowId xmlns:a16="http://schemas.microsoft.com/office/drawing/2014/main" val="2141845482"/>
                  </a:ext>
                </a:extLst>
              </a:tr>
            </a:tbl>
          </a:graphicData>
        </a:graphic>
      </p:graphicFrame>
    </p:spTree>
    <p:extLst>
      <p:ext uri="{BB962C8B-B14F-4D97-AF65-F5344CB8AC3E}">
        <p14:creationId xmlns:p14="http://schemas.microsoft.com/office/powerpoint/2010/main" val="185684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3</a:t>
            </a: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1176703571"/>
              </p:ext>
            </p:extLst>
          </p:nvPr>
        </p:nvGraphicFramePr>
        <p:xfrm>
          <a:off x="482600" y="1823430"/>
          <a:ext cx="8178800" cy="4761607"/>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232720">
                <a:tc rowSpan="5">
                  <a:txBody>
                    <a:bodyPr/>
                    <a:lstStyle/>
                    <a:p>
                      <a:pPr marL="57150" marR="0">
                        <a:lnSpc>
                          <a:spcPct val="107000"/>
                        </a:lnSpc>
                        <a:spcBef>
                          <a:spcPts val="0"/>
                        </a:spcBef>
                        <a:spcAft>
                          <a:spcPts val="0"/>
                        </a:spcAft>
                      </a:pPr>
                      <a:r>
                        <a:rPr lang="en-US" sz="1500" b="1" kern="1200">
                          <a:solidFill>
                            <a:schemeClr val="lt1"/>
                          </a:solidFill>
                          <a:effectLst/>
                        </a:rPr>
                        <a:t>Avoid homelessness, unnecessary hospitalization, poverty</a:t>
                      </a:r>
                      <a:br>
                        <a:rPr lang="en-US" sz="1500">
                          <a:effectLst/>
                        </a:rPr>
                      </a:b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2">
                  <a:txBody>
                    <a:bodyPr/>
                    <a:lstStyle/>
                    <a:p>
                      <a:pPr marL="171450" indent="-171450">
                        <a:buFont typeface="Arial" panose="020B0604020202020204" pitchFamily="34" charset="0"/>
                        <a:buChar char="•"/>
                      </a:pPr>
                      <a:r>
                        <a:rPr lang="en-US" sz="1300" kern="1200">
                          <a:solidFill>
                            <a:schemeClr val="dk1"/>
                          </a:solidFill>
                          <a:effectLst/>
                        </a:rPr>
                        <a:t>Ensure funding is allocated to support financial security of those living in Iowa.</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These conversations are not new, so it is important to learn from past experiences to improve decision-making. </a:t>
                      </a:r>
                    </a:p>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Scan past work, recommendations and actions that have failed to move forward. This exercise should be used to support in future work to not make the same mistakes or address barriers early in the process.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300">
                        <a:solidFill>
                          <a:schemeClr val="dk1"/>
                        </a:solidFill>
                        <a:effectLst/>
                      </a:endParaRPr>
                    </a:p>
                  </a:txBody>
                  <a:tcPr marL="8108" marR="8108" marT="8108" marB="8108"/>
                </a:tc>
                <a:extLst>
                  <a:ext uri="{0D108BD9-81ED-4DB2-BD59-A6C34878D82A}">
                    <a16:rowId xmlns:a16="http://schemas.microsoft.com/office/drawing/2014/main" val="2385514238"/>
                  </a:ext>
                </a:extLst>
              </a:tr>
              <a:tr h="434544">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Data sharing between larger divisions to facilitate transitions between systems. Streamlining application processes to receive support. </a:t>
                      </a:r>
                    </a:p>
                  </a:txBody>
                  <a:tcPr marL="8108" marR="8108" marT="8108" marB="8108"/>
                </a:tc>
                <a:extLst>
                  <a:ext uri="{0D108BD9-81ED-4DB2-BD59-A6C34878D82A}">
                    <a16:rowId xmlns:a16="http://schemas.microsoft.com/office/drawing/2014/main" val="4125599941"/>
                  </a:ext>
                </a:extLst>
              </a:tr>
              <a:tr h="418856">
                <a:tc vMerge="1">
                  <a:txBody>
                    <a:bodyPr/>
                    <a:lstStyle/>
                    <a:p>
                      <a:endParaRPr lang="en-US"/>
                    </a:p>
                  </a:txBody>
                  <a:tcPr/>
                </a:tc>
                <a:tc rowSpan="3">
                  <a:txBody>
                    <a:bodyPr/>
                    <a:lstStyle/>
                    <a:p>
                      <a:pPr marL="171450" indent="-171450">
                        <a:buFont typeface="Arial" panose="020B0604020202020204" pitchFamily="34" charset="0"/>
                        <a:buChar char="•"/>
                      </a:pPr>
                      <a:r>
                        <a:rPr lang="en-US" sz="1300" kern="1200">
                          <a:solidFill>
                            <a:schemeClr val="dk1"/>
                          </a:solidFill>
                          <a:effectLst/>
                        </a:rPr>
                        <a:t>Preventative services and support for individuals and/or families.</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Home modifications that are sustainable and available (provider adequacy) </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Navigator resource through AARP</a:t>
                      </a:r>
                    </a:p>
                  </a:txBody>
                  <a:tcPr marL="8108" marR="8108" marT="8108" marB="8108"/>
                </a:tc>
                <a:extLst>
                  <a:ext uri="{0D108BD9-81ED-4DB2-BD59-A6C34878D82A}">
                    <a16:rowId xmlns:a16="http://schemas.microsoft.com/office/drawing/2014/main" val="883323900"/>
                  </a:ext>
                </a:extLst>
              </a:tr>
              <a:tr h="418856">
                <a:tc vMerge="1">
                  <a:txBody>
                    <a:bodyPr/>
                    <a:lstStyle/>
                    <a:p>
                      <a:pPr marL="0" marR="0">
                        <a:lnSpc>
                          <a:spcPct val="107000"/>
                        </a:lnSpc>
                        <a:spcBef>
                          <a:spcPts val="0"/>
                        </a:spcBef>
                        <a:spcAft>
                          <a:spcPts val="12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Access to crisis and network of services earlier, education on what services are available and services/support options. </a:t>
                      </a:r>
                    </a:p>
                  </a:txBody>
                  <a:tcPr marL="8108" marR="8108" marT="8108" marB="8108"/>
                </a:tc>
                <a:extLst>
                  <a:ext uri="{0D108BD9-81ED-4DB2-BD59-A6C34878D82A}">
                    <a16:rowId xmlns:a16="http://schemas.microsoft.com/office/drawing/2014/main" val="2141845482"/>
                  </a:ext>
                </a:extLst>
              </a:tr>
              <a:tr h="418856">
                <a:tc vMerge="1">
                  <a:txBody>
                    <a:bodyPr/>
                    <a:lstStyle/>
                    <a:p>
                      <a:pPr marL="5715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Comprehensive media campaign: Ongoing public education and entry point for Navigation support for accessing services. Assessment of existing services, visibility, and accessibility. (ADRC, AAA, provider network)- system streamline to ensure continuity and awareness. </a:t>
                      </a:r>
                    </a:p>
                  </a:txBody>
                  <a:tcPr marL="8108" marR="8108" marT="8108" marB="8108"/>
                </a:tc>
                <a:extLst>
                  <a:ext uri="{0D108BD9-81ED-4DB2-BD59-A6C34878D82A}">
                    <a16:rowId xmlns:a16="http://schemas.microsoft.com/office/drawing/2014/main" val="2898484063"/>
                  </a:ext>
                </a:extLst>
              </a:tr>
            </a:tbl>
          </a:graphicData>
        </a:graphic>
      </p:graphicFrame>
    </p:spTree>
    <p:extLst>
      <p:ext uri="{BB962C8B-B14F-4D97-AF65-F5344CB8AC3E}">
        <p14:creationId xmlns:p14="http://schemas.microsoft.com/office/powerpoint/2010/main" val="31462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CB6DD1-298F-0EB7-E351-AF63036BFBAE}"/>
              </a:ext>
            </a:extLst>
          </p:cNvPr>
          <p:cNvSpPr/>
          <p:nvPr/>
        </p:nvSpPr>
        <p:spPr>
          <a:xfrm>
            <a:off x="0" y="643467"/>
            <a:ext cx="9144000" cy="73655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533196-5358-7EDE-A16E-F588A62AC27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Aging with Economic Security – Goal </a:t>
            </a:r>
            <a:r>
              <a:rPr lang="en-US" sz="2800">
                <a:solidFill>
                  <a:schemeClr val="bg1"/>
                </a:solidFill>
              </a:rPr>
              <a:t>4</a:t>
            </a:r>
            <a:endParaRPr lang="en-US" sz="2800" kern="1200">
              <a:solidFill>
                <a:schemeClr val="bg1"/>
              </a:solidFill>
              <a:latin typeface="+mj-lt"/>
              <a:ea typeface="+mj-ea"/>
              <a:cs typeface="+mj-cs"/>
            </a:endParaRPr>
          </a:p>
        </p:txBody>
      </p:sp>
      <p:graphicFrame>
        <p:nvGraphicFramePr>
          <p:cNvPr id="10" name="Table 9">
            <a:extLst>
              <a:ext uri="{FF2B5EF4-FFF2-40B4-BE49-F238E27FC236}">
                <a16:creationId xmlns:a16="http://schemas.microsoft.com/office/drawing/2014/main" id="{072E4AFA-76FF-65BD-DAD1-FE252D0ED20F}"/>
              </a:ext>
            </a:extLst>
          </p:cNvPr>
          <p:cNvGraphicFramePr>
            <a:graphicFrameLocks noGrp="1"/>
          </p:cNvGraphicFramePr>
          <p:nvPr>
            <p:extLst>
              <p:ext uri="{D42A27DB-BD31-4B8C-83A1-F6EECF244321}">
                <p14:modId xmlns:p14="http://schemas.microsoft.com/office/powerpoint/2010/main" val="2429916494"/>
              </p:ext>
            </p:extLst>
          </p:nvPr>
        </p:nvGraphicFramePr>
        <p:xfrm>
          <a:off x="482600" y="1823430"/>
          <a:ext cx="8178800" cy="4786423"/>
        </p:xfrm>
        <a:graphic>
          <a:graphicData uri="http://schemas.openxmlformats.org/drawingml/2006/table">
            <a:tbl>
              <a:tblPr firstRow="1" firstCol="1" bandRow="1">
                <a:tableStyleId>{F5AB1C69-6EDB-4FF4-983F-18BD219EF322}</a:tableStyleId>
              </a:tblPr>
              <a:tblGrid>
                <a:gridCol w="1615816">
                  <a:extLst>
                    <a:ext uri="{9D8B030D-6E8A-4147-A177-3AD203B41FA5}">
                      <a16:colId xmlns:a16="http://schemas.microsoft.com/office/drawing/2014/main" val="2895337537"/>
                    </a:ext>
                  </a:extLst>
                </a:gridCol>
                <a:gridCol w="1904238">
                  <a:extLst>
                    <a:ext uri="{9D8B030D-6E8A-4147-A177-3AD203B41FA5}">
                      <a16:colId xmlns:a16="http://schemas.microsoft.com/office/drawing/2014/main" val="1310733412"/>
                    </a:ext>
                  </a:extLst>
                </a:gridCol>
                <a:gridCol w="4658746">
                  <a:extLst>
                    <a:ext uri="{9D8B030D-6E8A-4147-A177-3AD203B41FA5}">
                      <a16:colId xmlns:a16="http://schemas.microsoft.com/office/drawing/2014/main" val="1548890746"/>
                    </a:ext>
                  </a:extLst>
                </a:gridCol>
              </a:tblGrid>
              <a:tr h="289502">
                <a:tc>
                  <a:txBody>
                    <a:bodyPr/>
                    <a:lstStyle/>
                    <a:p>
                      <a:pPr marL="57150" marR="0" algn="ctr">
                        <a:lnSpc>
                          <a:spcPct val="107000"/>
                        </a:lnSpc>
                        <a:spcBef>
                          <a:spcPts val="0"/>
                        </a:spcBef>
                        <a:spcAft>
                          <a:spcPts val="0"/>
                        </a:spcAft>
                      </a:pPr>
                      <a:r>
                        <a:rPr lang="en-US" sz="1500">
                          <a:effectLst/>
                        </a:rPr>
                        <a:t>Goal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Recommendation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tc>
                  <a:txBody>
                    <a:bodyPr/>
                    <a:lstStyle/>
                    <a:p>
                      <a:pPr marL="57150" marR="0" algn="ctr">
                        <a:lnSpc>
                          <a:spcPct val="107000"/>
                        </a:lnSpc>
                        <a:spcBef>
                          <a:spcPts val="0"/>
                        </a:spcBef>
                        <a:spcAft>
                          <a:spcPts val="0"/>
                        </a:spcAft>
                      </a:pPr>
                      <a:r>
                        <a:rPr lang="en-US" sz="1500">
                          <a:effectLst/>
                        </a:rPr>
                        <a:t>Strategy/Initiative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nchor="ctr"/>
                </a:tc>
                <a:extLst>
                  <a:ext uri="{0D108BD9-81ED-4DB2-BD59-A6C34878D82A}">
                    <a16:rowId xmlns:a16="http://schemas.microsoft.com/office/drawing/2014/main" val="2742013371"/>
                  </a:ext>
                </a:extLst>
              </a:tr>
              <a:tr h="0">
                <a:tc rowSpan="7">
                  <a:txBody>
                    <a:bodyPr/>
                    <a:lstStyle/>
                    <a:p>
                      <a:pPr marL="57150" marR="0">
                        <a:lnSpc>
                          <a:spcPct val="107000"/>
                        </a:lnSpc>
                        <a:spcBef>
                          <a:spcPts val="0"/>
                        </a:spcBef>
                        <a:spcAft>
                          <a:spcPts val="0"/>
                        </a:spcAft>
                      </a:pPr>
                      <a:r>
                        <a:rPr lang="en-US" sz="1500" b="1" kern="1200">
                          <a:solidFill>
                            <a:schemeClr val="lt1"/>
                          </a:solidFill>
                          <a:effectLst/>
                        </a:rPr>
                        <a:t>Address the complexity of long-term care and community-based services and supports</a:t>
                      </a:r>
                      <a:br>
                        <a:rPr lang="en-US" sz="15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rowSpan="3">
                  <a:txBody>
                    <a:bodyPr/>
                    <a:lstStyle/>
                    <a:p>
                      <a:pPr marL="171450" indent="-171450">
                        <a:buFont typeface="Arial" panose="020B0604020202020204" pitchFamily="34" charset="0"/>
                        <a:buChar char="•"/>
                      </a:pPr>
                      <a:r>
                        <a:rPr lang="en-US" sz="1300" kern="1200">
                          <a:solidFill>
                            <a:schemeClr val="dk1"/>
                          </a:solidFill>
                          <a:effectLst/>
                        </a:rPr>
                        <a:t>Increase percentage of spending from 27% to 53.3% toward national average for Home and community-based services (align timeline with implementation of SAIL). </a:t>
                      </a:r>
                    </a:p>
                    <a:p>
                      <a:pPr marL="742950" lvl="1" indent="-285750">
                        <a:buFont typeface="Courier New" panose="02070309020205020404" pitchFamily="49" charset="0"/>
                        <a:buChar char="o"/>
                      </a:pPr>
                      <a:r>
                        <a:rPr lang="en-US" sz="1300" kern="1200">
                          <a:solidFill>
                            <a:schemeClr val="dk1"/>
                          </a:solidFill>
                          <a:effectLst/>
                        </a:rPr>
                        <a:t>AARP dashboard data</a:t>
                      </a:r>
                    </a:p>
                    <a:p>
                      <a:pPr marL="742950" lvl="1" indent="-285750">
                        <a:buFont typeface="Courier New" panose="02070309020205020404" pitchFamily="49" charset="0"/>
                        <a:buChar char="o"/>
                      </a:pPr>
                      <a:r>
                        <a:rPr lang="en-US" sz="1300" kern="1200">
                          <a:solidFill>
                            <a:schemeClr val="dk1"/>
                          </a:solidFill>
                          <a:effectLst/>
                        </a:rPr>
                        <a:t>Sub-com rec: 3 or 5 years</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Attract, recruit and retain staff. </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Act to address wages including gaining adequate appropriations.  </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Act to address workforce shortage.</a:t>
                      </a:r>
                    </a:p>
                    <a:p>
                      <a:pPr marL="742950" marR="0" lvl="1" indent="-285750">
                        <a:lnSpc>
                          <a:spcPct val="107000"/>
                        </a:lnSpc>
                        <a:spcBef>
                          <a:spcPts val="0"/>
                        </a:spcBef>
                        <a:spcAft>
                          <a:spcPts val="600"/>
                        </a:spcAft>
                        <a:buFont typeface="Courier New" panose="02070309020205020404" pitchFamily="49" charset="0"/>
                        <a:buChar char="o"/>
                      </a:pPr>
                      <a:r>
                        <a:rPr lang="en-US" sz="1300" kern="1200">
                          <a:solidFill>
                            <a:schemeClr val="dk1"/>
                          </a:solidFill>
                          <a:effectLst/>
                          <a:latin typeface="+mn-lt"/>
                          <a:ea typeface="+mn-ea"/>
                          <a:cs typeface="+mn-cs"/>
                        </a:rPr>
                        <a:t>Access and funding for education and training.</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lang="en-US" sz="1300">
                        <a:solidFill>
                          <a:schemeClr val="dk1"/>
                        </a:solidFill>
                        <a:effectLst/>
                      </a:endParaRPr>
                    </a:p>
                  </a:txBody>
                  <a:tcPr marL="8108" marR="8108" marT="8108" marB="8108"/>
                </a:tc>
                <a:extLst>
                  <a:ext uri="{0D108BD9-81ED-4DB2-BD59-A6C34878D82A}">
                    <a16:rowId xmlns:a16="http://schemas.microsoft.com/office/drawing/2014/main" val="2385514238"/>
                  </a:ext>
                </a:extLst>
              </a:tr>
              <a:tr h="507175">
                <a:tc vMerge="1">
                  <a:txBody>
                    <a:bodyPr/>
                    <a:lstStyle/>
                    <a:p>
                      <a:endParaRPr lang="en-US"/>
                    </a:p>
                  </a:txBody>
                  <a:tcPr/>
                </a:tc>
                <a:tc vMerge="1">
                  <a:txBody>
                    <a:bodyPr/>
                    <a:lstStyle/>
                    <a:p>
                      <a:endParaRPr lang="en-US"/>
                    </a:p>
                  </a:txBody>
                  <a:tcPr/>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Ensure access to services including but not limited to Respite and Adult Daycare</a:t>
                      </a:r>
                    </a:p>
                  </a:txBody>
                  <a:tcPr marL="8108" marR="8108" marT="8108" marB="8108"/>
                </a:tc>
                <a:extLst>
                  <a:ext uri="{0D108BD9-81ED-4DB2-BD59-A6C34878D82A}">
                    <a16:rowId xmlns:a16="http://schemas.microsoft.com/office/drawing/2014/main" val="4125599941"/>
                  </a:ext>
                </a:extLst>
              </a:tr>
              <a:tr h="507175">
                <a:tc vMerge="1">
                  <a:txBody>
                    <a:bodyPr/>
                    <a:lstStyle/>
                    <a:p>
                      <a:endParaRPr lang="en-US"/>
                    </a:p>
                  </a:txBody>
                  <a:tcPr/>
                </a:tc>
                <a:tc vMerge="1">
                  <a:txBody>
                    <a:bodyPr/>
                    <a:lstStyle/>
                    <a:p>
                      <a:endParaRPr lang="en-US"/>
                    </a:p>
                  </a:txBody>
                  <a:tcPr/>
                </a:tc>
                <a:tc>
                  <a:txBody>
                    <a:bodyPr/>
                    <a:lstStyle/>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US" sz="1300" kern="1200">
                          <a:solidFill>
                            <a:schemeClr val="dk1"/>
                          </a:solidFill>
                          <a:effectLst/>
                          <a:latin typeface="+mn-lt"/>
                          <a:ea typeface="+mn-ea"/>
                          <a:cs typeface="+mn-cs"/>
                        </a:rPr>
                        <a:t>Assessment of service desserts</a:t>
                      </a:r>
                    </a:p>
                  </a:txBody>
                  <a:tcPr marL="8108" marR="8108" marT="8108" marB="8108"/>
                </a:tc>
                <a:extLst>
                  <a:ext uri="{0D108BD9-81ED-4DB2-BD59-A6C34878D82A}">
                    <a16:rowId xmlns:a16="http://schemas.microsoft.com/office/drawing/2014/main" val="2954563339"/>
                  </a:ext>
                </a:extLst>
              </a:tr>
              <a:tr h="418856">
                <a:tc vMerge="1">
                  <a:txBody>
                    <a:bodyPr/>
                    <a:lstStyle/>
                    <a:p>
                      <a:endParaRPr lang="en-US"/>
                    </a:p>
                  </a:txBody>
                  <a:tcPr/>
                </a:tc>
                <a:tc rowSpan="4">
                  <a:txBody>
                    <a:bodyPr/>
                    <a:lstStyle/>
                    <a:p>
                      <a:pPr marL="171450" indent="-171450">
                        <a:buFont typeface="Arial" panose="020B0604020202020204" pitchFamily="34" charset="0"/>
                        <a:buChar char="•"/>
                      </a:pPr>
                      <a:r>
                        <a:rPr lang="en-US" sz="1300" kern="1200">
                          <a:solidFill>
                            <a:schemeClr val="dk1"/>
                          </a:solidFill>
                          <a:effectLst/>
                        </a:rPr>
                        <a:t>Assessment of fiscal spending structure to reflect more equitable distribution</a:t>
                      </a: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Deploy policy that support employment with benefit (retirement) through the lifespan</a:t>
                      </a:r>
                    </a:p>
                  </a:txBody>
                  <a:tcPr marL="8108" marR="8108" marT="8108" marB="8108"/>
                </a:tc>
                <a:extLst>
                  <a:ext uri="{0D108BD9-81ED-4DB2-BD59-A6C34878D82A}">
                    <a16:rowId xmlns:a16="http://schemas.microsoft.com/office/drawing/2014/main" val="883323900"/>
                  </a:ext>
                </a:extLst>
              </a:tr>
              <a:tr h="418856">
                <a:tc vMerge="1">
                  <a:txBody>
                    <a:bodyPr/>
                    <a:lstStyle/>
                    <a:p>
                      <a:pPr marL="0" marR="0">
                        <a:lnSpc>
                          <a:spcPct val="107000"/>
                        </a:lnSpc>
                        <a:spcBef>
                          <a:spcPts val="0"/>
                        </a:spcBef>
                        <a:spcAft>
                          <a:spcPts val="12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Medicaid rate re-evaluation and provider rebasing for these services. Adult day and additional services to support provider and staffing. (timeframe)</a:t>
                      </a:r>
                    </a:p>
                  </a:txBody>
                  <a:tcPr marL="8108" marR="8108" marT="8108" marB="8108"/>
                </a:tc>
                <a:extLst>
                  <a:ext uri="{0D108BD9-81ED-4DB2-BD59-A6C34878D82A}">
                    <a16:rowId xmlns:a16="http://schemas.microsoft.com/office/drawing/2014/main" val="2141845482"/>
                  </a:ext>
                </a:extLst>
              </a:tr>
              <a:tr h="418856">
                <a:tc vMerge="1">
                  <a:txBody>
                    <a:bodyPr/>
                    <a:lstStyle/>
                    <a:p>
                      <a:pPr marL="5715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Impacts of waiver service redesign and increase in number of individuals to be served in the expansion of services.</a:t>
                      </a:r>
                    </a:p>
                  </a:txBody>
                  <a:tcPr marL="8108" marR="8108" marT="8108" marB="8108"/>
                </a:tc>
                <a:extLst>
                  <a:ext uri="{0D108BD9-81ED-4DB2-BD59-A6C34878D82A}">
                    <a16:rowId xmlns:a16="http://schemas.microsoft.com/office/drawing/2014/main" val="2898484063"/>
                  </a:ext>
                </a:extLst>
              </a:tr>
              <a:tr h="418856">
                <a:tc vMerge="1">
                  <a:txBody>
                    <a:bodyPr/>
                    <a:lstStyle/>
                    <a:p>
                      <a:pPr marL="5715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108" marR="8108" marT="8108" marB="8108"/>
                </a:tc>
                <a:tc vMerge="1">
                  <a:txBody>
                    <a:bodyPr/>
                    <a:lstStyle/>
                    <a:p>
                      <a:pPr marL="171450" indent="-171450">
                        <a:buFont typeface="Arial" panose="020B0604020202020204" pitchFamily="34" charset="0"/>
                        <a:buChar char="•"/>
                      </a:pPr>
                      <a:endParaRPr lang="en-US" sz="1300" kern="1200">
                        <a:solidFill>
                          <a:schemeClr val="dk1"/>
                        </a:solidFill>
                        <a:effectLst/>
                      </a:endParaRPr>
                    </a:p>
                  </a:txBody>
                  <a:tcPr marL="8108" marR="8108" marT="8108" marB="8108"/>
                </a:tc>
                <a:tc>
                  <a:txBody>
                    <a:bodyPr/>
                    <a:lstStyle/>
                    <a:p>
                      <a:pPr marL="171450" marR="0" lvl="0" indent="-171450">
                        <a:lnSpc>
                          <a:spcPct val="107000"/>
                        </a:lnSpc>
                        <a:spcBef>
                          <a:spcPts val="0"/>
                        </a:spcBef>
                        <a:spcAft>
                          <a:spcPts val="600"/>
                        </a:spcAft>
                        <a:buFont typeface="Arial" panose="020B0604020202020204" pitchFamily="34" charset="0"/>
                        <a:buChar char="•"/>
                      </a:pPr>
                      <a:r>
                        <a:rPr lang="en-US" sz="1300" kern="1200">
                          <a:solidFill>
                            <a:schemeClr val="dk1"/>
                          </a:solidFill>
                          <a:effectLst/>
                          <a:latin typeface="+mn-lt"/>
                          <a:ea typeface="+mn-ea"/>
                          <a:cs typeface="+mn-cs"/>
                        </a:rPr>
                        <a:t>Sustainable plan to address complexity and duration. </a:t>
                      </a:r>
                    </a:p>
                  </a:txBody>
                  <a:tcPr marL="8108" marR="8108" marT="8108" marB="8108"/>
                </a:tc>
                <a:extLst>
                  <a:ext uri="{0D108BD9-81ED-4DB2-BD59-A6C34878D82A}">
                    <a16:rowId xmlns:a16="http://schemas.microsoft.com/office/drawing/2014/main" val="3290316193"/>
                  </a:ext>
                </a:extLst>
              </a:tr>
            </a:tbl>
          </a:graphicData>
        </a:graphic>
      </p:graphicFrame>
    </p:spTree>
    <p:extLst>
      <p:ext uri="{BB962C8B-B14F-4D97-AF65-F5344CB8AC3E}">
        <p14:creationId xmlns:p14="http://schemas.microsoft.com/office/powerpoint/2010/main" val="123320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836676" y="548640"/>
            <a:ext cx="7626096" cy="1179576"/>
          </a:xfrm>
        </p:spPr>
        <p:txBody>
          <a:bodyPr vert="horz" lIns="91440" tIns="45720" rIns="91440" bIns="45720" rtlCol="0" anchor="ctr">
            <a:normAutofit/>
          </a:bodyPr>
          <a:lstStyle/>
          <a:p>
            <a:r>
              <a:rPr lang="en-US" sz="3500" kern="1200">
                <a:solidFill>
                  <a:schemeClr val="accent1"/>
                </a:solidFill>
                <a:latin typeface="+mj-lt"/>
                <a:ea typeface="+mj-ea"/>
                <a:cs typeface="+mj-cs"/>
              </a:rPr>
              <a:t>Discussion</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6994560" y="6386181"/>
            <a:ext cx="2057400" cy="365125"/>
          </a:xfrm>
        </p:spPr>
        <p:txBody>
          <a:bodyPr vert="horz" lIns="91440" tIns="45720" rIns="91440" bIns="45720" rtlCol="0" anchor="ctr">
            <a:normAutofit/>
          </a:bodyPr>
          <a:lstStyle/>
          <a:p>
            <a:pPr>
              <a:spcAft>
                <a:spcPts val="600"/>
              </a:spcAft>
            </a:pPr>
            <a:fld id="{060017E3-0CEB-4BA9-92AF-EFA2BF5396E5}" type="slidenum">
              <a:rPr lang="en-US" sz="1200">
                <a:solidFill>
                  <a:schemeClr val="tx1">
                    <a:lumMod val="50000"/>
                    <a:lumOff val="50000"/>
                  </a:schemeClr>
                </a:solidFill>
                <a:latin typeface="+mn-lt"/>
              </a:rPr>
              <a:pPr>
                <a:spcAft>
                  <a:spcPts val="600"/>
                </a:spcAft>
              </a:pPr>
              <a:t>34</a:t>
            </a:fld>
            <a:endParaRPr lang="en-US" sz="1200">
              <a:solidFill>
                <a:schemeClr val="tx1">
                  <a:lumMod val="50000"/>
                  <a:lumOff val="50000"/>
                </a:schemeClr>
              </a:solidFill>
              <a:latin typeface="+mn-lt"/>
            </a:endParaRPr>
          </a:p>
        </p:txBody>
      </p:sp>
      <p:graphicFrame>
        <p:nvGraphicFramePr>
          <p:cNvPr id="8" name="Diagram 7">
            <a:extLst>
              <a:ext uri="{FF2B5EF4-FFF2-40B4-BE49-F238E27FC236}">
                <a16:creationId xmlns:a16="http://schemas.microsoft.com/office/drawing/2014/main" id="{E74D614E-29FA-97ED-BD76-F5257B5FEB9E}"/>
              </a:ext>
            </a:extLst>
          </p:cNvPr>
          <p:cNvGraphicFramePr/>
          <p:nvPr>
            <p:extLst>
              <p:ext uri="{D42A27DB-BD31-4B8C-83A1-F6EECF244321}">
                <p14:modId xmlns:p14="http://schemas.microsoft.com/office/powerpoint/2010/main" val="2505696475"/>
              </p:ext>
            </p:extLst>
          </p:nvPr>
        </p:nvGraphicFramePr>
        <p:xfrm>
          <a:off x="425196" y="2276856"/>
          <a:ext cx="8201568" cy="419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41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1823496" y="3429000"/>
            <a:ext cx="5331683" cy="1331608"/>
          </a:xfrm>
        </p:spPr>
        <p:txBody>
          <a:bodyPr vert="horz" lIns="91440" tIns="45720" rIns="91440" bIns="45720" rtlCol="0" anchor="ctr">
            <a:normAutofit/>
          </a:bodyPr>
          <a:lstStyle/>
          <a:p>
            <a:pPr algn="ctr" defTabSz="914400"/>
            <a:r>
              <a:rPr lang="en-US"/>
              <a:t>Public Comment</a:t>
            </a:r>
            <a:endParaRPr lang="en-US" kern="1200">
              <a:latin typeface="+mj-lt"/>
              <a:ea typeface="+mj-ea"/>
              <a:cs typeface="+mj-cs"/>
            </a:endParaRP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4414059" y="6492240"/>
            <a:ext cx="89154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35</a:t>
            </a:fld>
            <a:endParaRPr lang="en-US" sz="1200">
              <a:solidFill>
                <a:schemeClr val="tx1">
                  <a:tint val="75000"/>
                </a:schemeClr>
              </a:solidFill>
            </a:endParaRPr>
          </a:p>
        </p:txBody>
      </p:sp>
      <p:pic>
        <p:nvPicPr>
          <p:cNvPr id="5" name="Graphic 4" descr="Speech with solid fill">
            <a:extLst>
              <a:ext uri="{FF2B5EF4-FFF2-40B4-BE49-F238E27FC236}">
                <a16:creationId xmlns:a16="http://schemas.microsoft.com/office/drawing/2014/main" id="{778A34DC-A8C7-4554-023B-70E2A144FB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18659" y="2489893"/>
            <a:ext cx="1190799" cy="1190799"/>
          </a:xfrm>
          <a:prstGeom prst="rect">
            <a:avLst/>
          </a:prstGeom>
        </p:spPr>
      </p:pic>
    </p:spTree>
    <p:extLst>
      <p:ext uri="{BB962C8B-B14F-4D97-AF65-F5344CB8AC3E}">
        <p14:creationId xmlns:p14="http://schemas.microsoft.com/office/powerpoint/2010/main" val="301844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1272386" y="1933309"/>
            <a:ext cx="6283345" cy="4016621"/>
          </a:xfrm>
        </p:spPr>
        <p:txBody>
          <a:bodyPr vert="horz" lIns="91440" tIns="45720" rIns="91440" bIns="45720" rtlCol="0" anchor="ctr">
            <a:normAutofit/>
          </a:bodyPr>
          <a:lstStyle/>
          <a:p>
            <a:pPr algn="ctr" defTabSz="914400"/>
            <a:r>
              <a:rPr lang="en-US" sz="5700"/>
              <a:t>Subcommittee Debrief</a:t>
            </a:r>
            <a:endParaRPr lang="en-US" sz="5700" kern="1200">
              <a:latin typeface="+mj-lt"/>
              <a:ea typeface="+mj-ea"/>
              <a:cs typeface="+mj-cs"/>
            </a:endParaRP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4414059" y="6492240"/>
            <a:ext cx="89154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36</a:t>
            </a:fld>
            <a:endParaRPr lang="en-US" sz="1200">
              <a:solidFill>
                <a:schemeClr val="tx1">
                  <a:tint val="75000"/>
                </a:schemeClr>
              </a:solidFill>
            </a:endParaRPr>
          </a:p>
        </p:txBody>
      </p:sp>
      <p:pic>
        <p:nvPicPr>
          <p:cNvPr id="5" name="Graphic 4" descr="Presentation with checklist with solid fill">
            <a:extLst>
              <a:ext uri="{FF2B5EF4-FFF2-40B4-BE49-F238E27FC236}">
                <a16:creationId xmlns:a16="http://schemas.microsoft.com/office/drawing/2014/main" id="{0B03147D-91F1-544E-7AD6-DFF78FF304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0891" y="1933309"/>
            <a:ext cx="1122218" cy="1122218"/>
          </a:xfrm>
          <a:prstGeom prst="rect">
            <a:avLst/>
          </a:prstGeom>
        </p:spPr>
      </p:pic>
    </p:spTree>
    <p:extLst>
      <p:ext uri="{BB962C8B-B14F-4D97-AF65-F5344CB8AC3E}">
        <p14:creationId xmlns:p14="http://schemas.microsoft.com/office/powerpoint/2010/main" val="363517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B2DA-8DA6-A4E4-3C36-B23E9D60B536}"/>
              </a:ext>
            </a:extLst>
          </p:cNvPr>
          <p:cNvSpPr>
            <a:spLocks noGrp="1"/>
          </p:cNvSpPr>
          <p:nvPr>
            <p:ph type="title"/>
          </p:nvPr>
        </p:nvSpPr>
        <p:spPr/>
        <p:txBody>
          <a:bodyPr/>
          <a:lstStyle/>
          <a:p>
            <a:r>
              <a:rPr lang="en-US"/>
              <a:t>Subcommittee Debrief</a:t>
            </a:r>
          </a:p>
        </p:txBody>
      </p:sp>
      <p:sp>
        <p:nvSpPr>
          <p:cNvPr id="3" name="Content Placeholder 2">
            <a:extLst>
              <a:ext uri="{FF2B5EF4-FFF2-40B4-BE49-F238E27FC236}">
                <a16:creationId xmlns:a16="http://schemas.microsoft.com/office/drawing/2014/main" id="{B0A1A60C-5864-DC0A-1CA5-408B7A7D06BC}"/>
              </a:ext>
            </a:extLst>
          </p:cNvPr>
          <p:cNvSpPr>
            <a:spLocks noGrp="1"/>
          </p:cNvSpPr>
          <p:nvPr>
            <p:ph idx="1"/>
          </p:nvPr>
        </p:nvSpPr>
        <p:spPr>
          <a:xfrm>
            <a:off x="628650" y="1946365"/>
            <a:ext cx="8083550" cy="4230598"/>
          </a:xfrm>
        </p:spPr>
        <p:txBody>
          <a:bodyPr vert="horz" lIns="91440" tIns="45720" rIns="91440" bIns="45720" rtlCol="0" anchor="t">
            <a:normAutofit/>
          </a:bodyPr>
          <a:lstStyle/>
          <a:p>
            <a:r>
              <a:rPr lang="en-US" sz="2000"/>
              <a:t>What about the process did you think went well (i.e. time allotted to meet, capture tool, number of members etc.)? </a:t>
            </a:r>
            <a:endParaRPr lang="en-US" sz="2000">
              <a:cs typeface="Arial"/>
            </a:endParaRPr>
          </a:p>
          <a:p>
            <a:endParaRPr lang="en-US" sz="2000">
              <a:cs typeface="Arial"/>
            </a:endParaRPr>
          </a:p>
          <a:p>
            <a:r>
              <a:rPr lang="en-US" sz="2000"/>
              <a:t>What, if anything, would you recommend doing differently?</a:t>
            </a:r>
            <a:endParaRPr lang="en-US" sz="2000">
              <a:cs typeface="Arial"/>
            </a:endParaRPr>
          </a:p>
          <a:p>
            <a:pPr marL="0" indent="0">
              <a:buNone/>
            </a:pPr>
            <a:endParaRPr lang="en-US" sz="2000">
              <a:cs typeface="Arial"/>
            </a:endParaRPr>
          </a:p>
          <a:p>
            <a:r>
              <a:rPr lang="en-US" sz="2000"/>
              <a:t>What are lessons learned?</a:t>
            </a:r>
            <a:endParaRPr lang="en-US" sz="2000">
              <a:cs typeface="Arial"/>
            </a:endParaRPr>
          </a:p>
          <a:p>
            <a:endParaRPr lang="en-US" sz="2000">
              <a:cs typeface="Arial"/>
            </a:endParaRPr>
          </a:p>
          <a:p>
            <a:r>
              <a:rPr lang="en-US" sz="2000"/>
              <a:t>Anything else you would like to share about the overall process?</a:t>
            </a:r>
            <a:endParaRPr lang="en-US" sz="2000">
              <a:cs typeface="Arial"/>
            </a:endParaRPr>
          </a:p>
          <a:p>
            <a:endParaRPr lang="en-US" sz="2400" b="1"/>
          </a:p>
          <a:p>
            <a:endParaRPr lang="en-US" sz="2000"/>
          </a:p>
        </p:txBody>
      </p:sp>
    </p:spTree>
    <p:extLst>
      <p:ext uri="{BB962C8B-B14F-4D97-AF65-F5344CB8AC3E}">
        <p14:creationId xmlns:p14="http://schemas.microsoft.com/office/powerpoint/2010/main" val="322567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1906158" y="1674550"/>
            <a:ext cx="5331683" cy="4016621"/>
          </a:xfrm>
        </p:spPr>
        <p:txBody>
          <a:bodyPr vert="horz" lIns="91440" tIns="45720" rIns="91440" bIns="45720" rtlCol="0" anchor="ctr">
            <a:normAutofit/>
          </a:bodyPr>
          <a:lstStyle/>
          <a:p>
            <a:pPr algn="ctr" defTabSz="914400"/>
            <a:r>
              <a:rPr lang="en-US" sz="5700" kern="1200">
                <a:latin typeface="+mj-lt"/>
                <a:ea typeface="+mj-ea"/>
                <a:cs typeface="+mj-cs"/>
              </a:rPr>
              <a:t>Next Steps</a:t>
            </a: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4414059" y="6492240"/>
            <a:ext cx="89154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38</a:t>
            </a:fld>
            <a:endParaRPr lang="en-US" sz="1200">
              <a:solidFill>
                <a:schemeClr val="tx1">
                  <a:tint val="75000"/>
                </a:schemeClr>
              </a:solidFill>
            </a:endParaRPr>
          </a:p>
        </p:txBody>
      </p:sp>
      <p:pic>
        <p:nvPicPr>
          <p:cNvPr id="5" name="Graphic 4" descr="Shoe footprints with solid fill">
            <a:extLst>
              <a:ext uri="{FF2B5EF4-FFF2-40B4-BE49-F238E27FC236}">
                <a16:creationId xmlns:a16="http://schemas.microsoft.com/office/drawing/2014/main" id="{F7F42BC1-E758-5856-8C43-EB73CCCCA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8792" y="1979350"/>
            <a:ext cx="1186414" cy="1186414"/>
          </a:xfrm>
          <a:prstGeom prst="rect">
            <a:avLst/>
          </a:prstGeom>
        </p:spPr>
      </p:pic>
    </p:spTree>
    <p:extLst>
      <p:ext uri="{BB962C8B-B14F-4D97-AF65-F5344CB8AC3E}">
        <p14:creationId xmlns:p14="http://schemas.microsoft.com/office/powerpoint/2010/main" val="2780442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8D24AE-1086-6CA9-C684-965CE97FAA36}"/>
              </a:ext>
            </a:extLst>
          </p:cNvPr>
          <p:cNvSpPr/>
          <p:nvPr/>
        </p:nvSpPr>
        <p:spPr>
          <a:xfrm>
            <a:off x="0" y="0"/>
            <a:ext cx="914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FB2DA-8DA6-A4E4-3C36-B23E9D60B536}"/>
              </a:ext>
            </a:extLst>
          </p:cNvPr>
          <p:cNvSpPr>
            <a:spLocks noGrp="1"/>
          </p:cNvSpPr>
          <p:nvPr>
            <p:ph type="title"/>
          </p:nvPr>
        </p:nvSpPr>
        <p:spPr>
          <a:xfrm>
            <a:off x="628650" y="459863"/>
            <a:ext cx="7886700" cy="1004594"/>
          </a:xfrm>
        </p:spPr>
        <p:txBody>
          <a:bodyPr>
            <a:normAutofit/>
          </a:bodyPr>
          <a:lstStyle/>
          <a:p>
            <a:pPr algn="ctr"/>
            <a:r>
              <a:rPr lang="en-US">
                <a:solidFill>
                  <a:srgbClr val="FFFFFF"/>
                </a:solidFill>
              </a:rPr>
              <a:t>Upcoming Meetings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56A6B5-C973-02E9-561D-4EDCAF279023}"/>
              </a:ext>
            </a:extLst>
          </p:cNvPr>
          <p:cNvGraphicFramePr>
            <a:graphicFrameLocks noGrp="1"/>
          </p:cNvGraphicFramePr>
          <p:nvPr>
            <p:ph idx="1"/>
            <p:extLst>
              <p:ext uri="{D42A27DB-BD31-4B8C-83A1-F6EECF244321}">
                <p14:modId xmlns:p14="http://schemas.microsoft.com/office/powerpoint/2010/main" val="4262450475"/>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84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6CF9-2FF4-7490-89CF-8CCB67FF8B00}"/>
              </a:ext>
            </a:extLst>
          </p:cNvPr>
          <p:cNvSpPr>
            <a:spLocks noGrp="1"/>
          </p:cNvSpPr>
          <p:nvPr>
            <p:ph type="title"/>
          </p:nvPr>
        </p:nvSpPr>
        <p:spPr>
          <a:xfrm>
            <a:off x="359545" y="2582000"/>
            <a:ext cx="2954766" cy="1693999"/>
          </a:xfrm>
        </p:spPr>
        <p:txBody>
          <a:bodyPr vert="horz" lIns="91440" tIns="45720" rIns="91440" bIns="45720" rtlCol="0" anchor="ctr">
            <a:normAutofit/>
          </a:bodyPr>
          <a:lstStyle/>
          <a:p>
            <a:pPr algn="r" defTabSz="914400"/>
            <a:r>
              <a:rPr lang="en-US" sz="5400" kern="1200">
                <a:solidFill>
                  <a:schemeClr val="accent1"/>
                </a:solidFill>
                <a:latin typeface="+mj-lt"/>
                <a:ea typeface="+mj-ea"/>
                <a:cs typeface="+mj-cs"/>
              </a:rPr>
              <a:t>Agenda</a:t>
            </a:r>
          </a:p>
        </p:txBody>
      </p:sp>
      <p:sp>
        <p:nvSpPr>
          <p:cNvPr id="5" name="Slide Number Placeholder 4">
            <a:extLst>
              <a:ext uri="{FF2B5EF4-FFF2-40B4-BE49-F238E27FC236}">
                <a16:creationId xmlns:a16="http://schemas.microsoft.com/office/drawing/2014/main" id="{B8D9A740-6A1B-42F2-6E8E-1C315A3EC378}"/>
              </a:ext>
            </a:extLst>
          </p:cNvPr>
          <p:cNvSpPr>
            <a:spLocks noGrp="1"/>
          </p:cNvSpPr>
          <p:nvPr>
            <p:ph type="sldNum" sz="quarter" idx="12"/>
          </p:nvPr>
        </p:nvSpPr>
        <p:spPr>
          <a:xfrm>
            <a:off x="7086600" y="6484562"/>
            <a:ext cx="2057400" cy="365125"/>
          </a:xfrm>
        </p:spPr>
        <p:txBody>
          <a:bodyPr vert="horz" lIns="91440" tIns="45720" rIns="91440" bIns="45720" rtlCol="0" anchor="ctr">
            <a:normAutofit/>
          </a:bodyPr>
          <a:lstStyle/>
          <a:p>
            <a:pPr>
              <a:spcAft>
                <a:spcPts val="600"/>
              </a:spcAft>
            </a:pPr>
            <a:fld id="{060017E3-0CEB-4BA9-92AF-EFA2BF5396E5}" type="slidenum">
              <a:rPr lang="en-US" sz="1200">
                <a:solidFill>
                  <a:schemeClr val="tx1">
                    <a:alpha val="60000"/>
                  </a:schemeClr>
                </a:solidFill>
              </a:rPr>
              <a:pPr>
                <a:spcAft>
                  <a:spcPts val="600"/>
                </a:spcAft>
              </a:pPr>
              <a:t>4</a:t>
            </a:fld>
            <a:endParaRPr lang="en-US" sz="1200">
              <a:solidFill>
                <a:schemeClr val="tx1">
                  <a:alpha val="60000"/>
                </a:schemeClr>
              </a:solidFill>
            </a:endParaRPr>
          </a:p>
        </p:txBody>
      </p:sp>
      <p:graphicFrame>
        <p:nvGraphicFramePr>
          <p:cNvPr id="7" name="Content Placeholder 2">
            <a:extLst>
              <a:ext uri="{FF2B5EF4-FFF2-40B4-BE49-F238E27FC236}">
                <a16:creationId xmlns:a16="http://schemas.microsoft.com/office/drawing/2014/main" id="{D99A8E91-40F8-107A-AAA5-56F4F13A98AC}"/>
              </a:ext>
            </a:extLst>
          </p:cNvPr>
          <p:cNvGraphicFramePr>
            <a:graphicFrameLocks noGrp="1"/>
          </p:cNvGraphicFramePr>
          <p:nvPr>
            <p:ph sz="half" idx="1"/>
            <p:extLst>
              <p:ext uri="{D42A27DB-BD31-4B8C-83A1-F6EECF244321}">
                <p14:modId xmlns:p14="http://schemas.microsoft.com/office/powerpoint/2010/main" val="1441006039"/>
              </p:ext>
            </p:extLst>
          </p:nvPr>
        </p:nvGraphicFramePr>
        <p:xfrm>
          <a:off x="3431351" y="509940"/>
          <a:ext cx="4683949" cy="5974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6883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EFB2DA-8DA6-A4E4-3C36-B23E9D60B536}"/>
              </a:ext>
            </a:extLst>
          </p:cNvPr>
          <p:cNvSpPr>
            <a:spLocks noGrp="1"/>
          </p:cNvSpPr>
          <p:nvPr>
            <p:ph type="title"/>
          </p:nvPr>
        </p:nvSpPr>
        <p:spPr>
          <a:xfrm>
            <a:off x="836676" y="548640"/>
            <a:ext cx="7626096" cy="1179576"/>
          </a:xfrm>
        </p:spPr>
        <p:txBody>
          <a:bodyPr>
            <a:normAutofit/>
          </a:bodyPr>
          <a:lstStyle/>
          <a:p>
            <a:r>
              <a:rPr lang="en-US" sz="3500">
                <a:solidFill>
                  <a:schemeClr val="accent1"/>
                </a:solidFill>
              </a:rPr>
              <a:t>Next Meeting’s Vote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0A1A60C-5864-DC0A-1CA5-408B7A7D06BC}"/>
              </a:ext>
            </a:extLst>
          </p:cNvPr>
          <p:cNvSpPr>
            <a:spLocks noGrp="1"/>
          </p:cNvSpPr>
          <p:nvPr>
            <p:ph idx="1"/>
          </p:nvPr>
        </p:nvSpPr>
        <p:spPr>
          <a:xfrm>
            <a:off x="836676" y="2481943"/>
            <a:ext cx="7626096" cy="3695020"/>
          </a:xfrm>
        </p:spPr>
        <p:txBody>
          <a:bodyPr>
            <a:normAutofit/>
          </a:bodyPr>
          <a:lstStyle/>
          <a:p>
            <a:r>
              <a:rPr lang="en-US" sz="1900"/>
              <a:t>The Steering Committee will vote on the entire recommendations package.</a:t>
            </a:r>
          </a:p>
          <a:p>
            <a:r>
              <a:rPr lang="en-US" sz="1900"/>
              <a:t>Voting will take place at the end of the meeting through roll call.</a:t>
            </a:r>
          </a:p>
          <a:p>
            <a:pPr lvl="1"/>
            <a:r>
              <a:rPr lang="en-US" sz="1900"/>
              <a:t>Yes, no, or abstain.</a:t>
            </a:r>
          </a:p>
          <a:p>
            <a:r>
              <a:rPr lang="en-US" sz="1900"/>
              <a:t>Simple majority of those present will approve recommendations package.</a:t>
            </a:r>
          </a:p>
          <a:p>
            <a:r>
              <a:rPr lang="en-US" sz="1900"/>
              <a:t>Recommendations will be folded into the MPA in addition to community survey results, focus groups, town hall feedback, and agency interviews.</a:t>
            </a:r>
          </a:p>
        </p:txBody>
      </p:sp>
    </p:spTree>
    <p:extLst>
      <p:ext uri="{BB962C8B-B14F-4D97-AF65-F5344CB8AC3E}">
        <p14:creationId xmlns:p14="http://schemas.microsoft.com/office/powerpoint/2010/main" val="402651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003784BF-2F8E-DA8F-7C93-FBCDE2B56325}"/>
              </a:ext>
            </a:extLst>
          </p:cNvPr>
          <p:cNvSpPr/>
          <p:nvPr/>
        </p:nvSpPr>
        <p:spPr>
          <a:xfrm>
            <a:off x="-3" y="-23120"/>
            <a:ext cx="9144003" cy="4374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C8B1799-B4EC-086F-749D-F39632A5CF58}"/>
              </a:ext>
            </a:extLst>
          </p:cNvPr>
          <p:cNvSpPr>
            <a:spLocks noGrp="1"/>
          </p:cNvSpPr>
          <p:nvPr>
            <p:ph type="title"/>
          </p:nvPr>
        </p:nvSpPr>
        <p:spPr>
          <a:xfrm>
            <a:off x="726683" y="699923"/>
            <a:ext cx="7540322" cy="2928470"/>
          </a:xfrm>
        </p:spPr>
        <p:txBody>
          <a:bodyPr vert="horz" lIns="91440" tIns="45720" rIns="91440" bIns="45720" rtlCol="0" anchor="b">
            <a:normAutofit/>
          </a:bodyPr>
          <a:lstStyle/>
          <a:p>
            <a:pPr algn="ctr"/>
            <a:r>
              <a:rPr lang="en-US" sz="4200" kern="1200">
                <a:solidFill>
                  <a:srgbClr val="FFFFFF"/>
                </a:solidFill>
                <a:latin typeface="+mj-lt"/>
                <a:ea typeface="+mj-ea"/>
                <a:cs typeface="+mj-cs"/>
              </a:rPr>
              <a:t>Questions?</a:t>
            </a:r>
          </a:p>
        </p:txBody>
      </p:sp>
      <p:sp>
        <p:nvSpPr>
          <p:cNvPr id="6" name="Text Placeholder 5">
            <a:extLst>
              <a:ext uri="{FF2B5EF4-FFF2-40B4-BE49-F238E27FC236}">
                <a16:creationId xmlns:a16="http://schemas.microsoft.com/office/drawing/2014/main" id="{55DD10B7-17ED-EEFB-9577-4599E4919393}"/>
              </a:ext>
            </a:extLst>
          </p:cNvPr>
          <p:cNvSpPr>
            <a:spLocks noGrp="1"/>
          </p:cNvSpPr>
          <p:nvPr>
            <p:ph type="body" idx="1"/>
          </p:nvPr>
        </p:nvSpPr>
        <p:spPr>
          <a:xfrm>
            <a:off x="726683" y="4854245"/>
            <a:ext cx="7504463" cy="1458258"/>
          </a:xfrm>
        </p:spPr>
        <p:txBody>
          <a:bodyPr vert="horz" lIns="91440" tIns="45720" rIns="91440" bIns="45720" rtlCol="0" anchor="ctr">
            <a:normAutofit/>
          </a:bodyPr>
          <a:lstStyle/>
          <a:p>
            <a:r>
              <a:rPr lang="en-US" b="1" kern="1200">
                <a:solidFill>
                  <a:schemeClr val="tx1"/>
                </a:solidFill>
                <a:latin typeface="+mn-lt"/>
                <a:ea typeface="+mn-ea"/>
                <a:cs typeface="+mn-cs"/>
              </a:rPr>
              <a:t>Contact:</a:t>
            </a:r>
          </a:p>
          <a:p>
            <a:pPr marL="0" lvl="1">
              <a:spcBef>
                <a:spcPts val="1000"/>
              </a:spcBef>
            </a:pPr>
            <a:r>
              <a:rPr lang="en-US" sz="2400" kern="1200">
                <a:solidFill>
                  <a:schemeClr val="tx1"/>
                </a:solidFill>
                <a:latin typeface="+mn-lt"/>
                <a:ea typeface="+mn-ea"/>
                <a:cs typeface="+mn-cs"/>
              </a:rPr>
              <a:t>Eugenia Kendell, </a:t>
            </a:r>
            <a:r>
              <a:rPr lang="en-US" sz="2400" kern="1200">
                <a:solidFill>
                  <a:schemeClr val="tx1"/>
                </a:solidFill>
                <a:latin typeface="+mn-lt"/>
                <a:ea typeface="+mn-ea"/>
                <a:cs typeface="+mn-cs"/>
                <a:hlinkClick r:id="rId3"/>
              </a:rPr>
              <a:t>eugenia.kendell@hhs.iowa.org</a:t>
            </a:r>
            <a:r>
              <a:rPr lang="en-US" sz="2400" kern="1200">
                <a:solidFill>
                  <a:schemeClr val="tx1"/>
                </a:solidFill>
                <a:latin typeface="+mn-lt"/>
                <a:ea typeface="+mn-ea"/>
                <a:cs typeface="+mn-cs"/>
              </a:rPr>
              <a:t> </a:t>
            </a:r>
          </a:p>
          <a:p>
            <a:pPr marL="0" lvl="1">
              <a:spcBef>
                <a:spcPts val="1000"/>
              </a:spcBef>
            </a:pPr>
            <a:r>
              <a:rPr lang="en-US" sz="2400" kern="1200">
                <a:solidFill>
                  <a:schemeClr val="tx1"/>
                </a:solidFill>
                <a:latin typeface="+mn-lt"/>
                <a:ea typeface="+mn-ea"/>
                <a:cs typeface="+mn-cs"/>
              </a:rPr>
              <a:t>Emily Eppens, </a:t>
            </a:r>
            <a:r>
              <a:rPr lang="en-US" sz="2400" kern="1200">
                <a:solidFill>
                  <a:schemeClr val="tx1"/>
                </a:solidFill>
                <a:latin typeface="+mn-lt"/>
                <a:ea typeface="+mn-ea"/>
                <a:cs typeface="+mn-cs"/>
                <a:hlinkClick r:id="rId4"/>
              </a:rPr>
              <a:t>eeppens@dhs.state.ia.us</a:t>
            </a:r>
            <a:r>
              <a:rPr lang="en-US" sz="24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2D868D0D-AEEC-5826-8DDA-C3B255E395B2}"/>
              </a:ext>
            </a:extLst>
          </p:cNvPr>
          <p:cNvSpPr>
            <a:spLocks noGrp="1"/>
          </p:cNvSpPr>
          <p:nvPr>
            <p:ph type="sldNum" sz="quarter" idx="12"/>
          </p:nvPr>
        </p:nvSpPr>
        <p:spPr>
          <a:xfrm>
            <a:off x="8778240" y="6446837"/>
            <a:ext cx="336042" cy="365125"/>
          </a:xfrm>
        </p:spPr>
        <p:txBody>
          <a:bodyPr vert="horz" lIns="91440" tIns="45720" rIns="91440" bIns="45720" rtlCol="0" anchor="ctr">
            <a:normAutofit/>
          </a:bodyPr>
          <a:lstStyle/>
          <a:p>
            <a:pPr>
              <a:spcAft>
                <a:spcPts val="600"/>
              </a:spcAft>
            </a:pPr>
            <a:fld id="{060017E3-0CEB-4BA9-92AF-EFA2BF5396E5}" type="slidenum">
              <a:rPr lang="en-US" sz="1000">
                <a:solidFill>
                  <a:schemeClr val="tx1">
                    <a:lumMod val="50000"/>
                    <a:lumOff val="50000"/>
                  </a:schemeClr>
                </a:solidFill>
                <a:latin typeface="+mn-lt"/>
              </a:rPr>
              <a:pPr>
                <a:spcAft>
                  <a:spcPts val="600"/>
                </a:spcAft>
              </a:pPr>
              <a:t>41</a:t>
            </a:fld>
            <a:endParaRPr lang="en-US" sz="1000">
              <a:solidFill>
                <a:schemeClr val="tx1">
                  <a:lumMod val="50000"/>
                  <a:lumOff val="50000"/>
                </a:schemeClr>
              </a:solidFill>
              <a:latin typeface="+mn-lt"/>
            </a:endParaRPr>
          </a:p>
        </p:txBody>
      </p:sp>
    </p:spTree>
    <p:extLst>
      <p:ext uri="{BB962C8B-B14F-4D97-AF65-F5344CB8AC3E}">
        <p14:creationId xmlns:p14="http://schemas.microsoft.com/office/powerpoint/2010/main" val="351679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731529" y="3759201"/>
            <a:ext cx="8504834" cy="719755"/>
          </a:xfrm>
        </p:spPr>
        <p:txBody>
          <a:bodyPr vert="horz" lIns="91440" tIns="45720" rIns="91440" bIns="45720" rtlCol="0" anchor="t">
            <a:normAutofit/>
          </a:bodyPr>
          <a:lstStyle/>
          <a:p>
            <a:pPr defTabSz="914400"/>
            <a:r>
              <a:rPr lang="en-US" kern="1200">
                <a:latin typeface="+mj-lt"/>
                <a:ea typeface="+mj-ea"/>
                <a:cs typeface="+mj-cs"/>
              </a:rPr>
              <a:t>Welcome and Introductions</a:t>
            </a: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4414059" y="6492240"/>
            <a:ext cx="89154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p:pic>
        <p:nvPicPr>
          <p:cNvPr id="5" name="Graphic 4" descr="Wave Gesture with solid fill">
            <a:extLst>
              <a:ext uri="{FF2B5EF4-FFF2-40B4-BE49-F238E27FC236}">
                <a16:creationId xmlns:a16="http://schemas.microsoft.com/office/drawing/2014/main" id="{051EF3C8-0371-C9A2-DE78-FCF1A2CE8B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2968" y="2567708"/>
            <a:ext cx="1062182" cy="1062182"/>
          </a:xfrm>
          <a:prstGeom prst="rect">
            <a:avLst/>
          </a:prstGeom>
        </p:spPr>
      </p:pic>
    </p:spTree>
    <p:extLst>
      <p:ext uri="{BB962C8B-B14F-4D97-AF65-F5344CB8AC3E}">
        <p14:creationId xmlns:p14="http://schemas.microsoft.com/office/powerpoint/2010/main" val="79068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9FC7-8C68-3057-B256-231CA90AB5E3}"/>
              </a:ext>
            </a:extLst>
          </p:cNvPr>
          <p:cNvSpPr>
            <a:spLocks noGrp="1"/>
          </p:cNvSpPr>
          <p:nvPr>
            <p:ph type="title"/>
          </p:nvPr>
        </p:nvSpPr>
        <p:spPr>
          <a:xfrm>
            <a:off x="583059" y="340780"/>
            <a:ext cx="7882128" cy="1076914"/>
          </a:xfrm>
        </p:spPr>
        <p:txBody>
          <a:bodyPr vert="horz" lIns="91440" tIns="45720" rIns="91440" bIns="45720" rtlCol="0" anchor="ctr">
            <a:normAutofit/>
          </a:bodyPr>
          <a:lstStyle/>
          <a:p>
            <a:pPr defTabSz="914400"/>
            <a:r>
              <a:rPr lang="en-US" sz="3500" kern="1200">
                <a:solidFill>
                  <a:schemeClr val="accent1"/>
                </a:solidFill>
                <a:latin typeface="+mj-lt"/>
                <a:ea typeface="+mj-ea"/>
                <a:cs typeface="+mj-cs"/>
              </a:rPr>
              <a:t>Steering Committee Members</a:t>
            </a:r>
          </a:p>
        </p:txBody>
      </p:sp>
      <p:sp>
        <p:nvSpPr>
          <p:cNvPr id="3" name="Content Placeholder 2">
            <a:extLst>
              <a:ext uri="{FF2B5EF4-FFF2-40B4-BE49-F238E27FC236}">
                <a16:creationId xmlns:a16="http://schemas.microsoft.com/office/drawing/2014/main" id="{AA505417-8570-7964-DB93-020B53D83C93}"/>
              </a:ext>
            </a:extLst>
          </p:cNvPr>
          <p:cNvSpPr>
            <a:spLocks/>
          </p:cNvSpPr>
          <p:nvPr/>
        </p:nvSpPr>
        <p:spPr>
          <a:xfrm>
            <a:off x="583059" y="1482349"/>
            <a:ext cx="3586420" cy="4682954"/>
          </a:xfrm>
          <a:prstGeom prst="rect">
            <a:avLst/>
          </a:prstGeom>
        </p:spPr>
        <p:txBody>
          <a:bodyPr lIns="91440" tIns="45720" rIns="91440" bIns="45720" anchor="t">
            <a:normAutofit/>
          </a:bodyPr>
          <a:lstStyle/>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Aimee </a:t>
            </a:r>
            <a:r>
              <a:rPr lang="en-US" sz="1300" b="1" kern="1200" err="1">
                <a:solidFill>
                  <a:srgbClr val="000000"/>
                </a:solidFill>
                <a:latin typeface="Arial"/>
                <a:cs typeface="Arial"/>
              </a:rPr>
              <a:t>Barritt</a:t>
            </a:r>
            <a:r>
              <a:rPr lang="en-US" sz="1300" kern="1200">
                <a:solidFill>
                  <a:srgbClr val="000000"/>
                </a:solidFill>
                <a:latin typeface="Arial"/>
                <a:cs typeface="Arial"/>
              </a:rPr>
              <a:t>, Iowa State Association of Counties</a:t>
            </a:r>
            <a:endParaRPr lang="en-US">
              <a:latin typeface="Arial"/>
              <a:cs typeface="Arial"/>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Brad Anderson</a:t>
            </a:r>
            <a:r>
              <a:rPr lang="en-US" sz="1300" kern="1200">
                <a:solidFill>
                  <a:srgbClr val="000000"/>
                </a:solidFill>
                <a:latin typeface="Arial" panose="020B0604020202020204" pitchFamily="34" charset="0"/>
                <a:cs typeface="Arial" panose="020B0604020202020204" pitchFamily="34" charset="0"/>
              </a:rPr>
              <a:t>,</a:t>
            </a:r>
            <a:r>
              <a:rPr lang="en-US" sz="1300">
                <a:solidFill>
                  <a:srgbClr val="000000"/>
                </a:solidFill>
                <a:latin typeface="Arial" panose="020B0604020202020204" pitchFamily="34" charset="0"/>
                <a:cs typeface="Arial" panose="020B0604020202020204" pitchFamily="34" charset="0"/>
              </a:rPr>
              <a:t> </a:t>
            </a:r>
            <a:r>
              <a:rPr lang="en-US" sz="1300" kern="1200">
                <a:solidFill>
                  <a:srgbClr val="000000"/>
                </a:solidFill>
                <a:latin typeface="Arial" panose="020B0604020202020204" pitchFamily="34" charset="0"/>
                <a:cs typeface="Arial" panose="020B0604020202020204" pitchFamily="34" charset="0"/>
              </a:rPr>
              <a:t> American Association of Retired Persons (AARP) Iowa</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Dr. Brian </a:t>
            </a:r>
            <a:r>
              <a:rPr lang="en-US" sz="1300" b="1" kern="1200" err="1">
                <a:solidFill>
                  <a:srgbClr val="000000"/>
                </a:solidFill>
                <a:latin typeface="Arial" panose="020B0604020202020204" pitchFamily="34" charset="0"/>
                <a:cs typeface="Arial" panose="020B0604020202020204" pitchFamily="34" charset="0"/>
              </a:rPr>
              <a:t>Kaskie</a:t>
            </a:r>
            <a:r>
              <a:rPr lang="en-US" sz="1300" kern="1200">
                <a:solidFill>
                  <a:srgbClr val="000000"/>
                </a:solidFill>
                <a:latin typeface="Arial" panose="020B0604020202020204" pitchFamily="34" charset="0"/>
                <a:cs typeface="Arial" panose="020B0604020202020204" pitchFamily="34" charset="0"/>
              </a:rPr>
              <a:t>, University of </a:t>
            </a:r>
            <a:r>
              <a:rPr lang="en-US" sz="1300">
                <a:solidFill>
                  <a:srgbClr val="000000"/>
                </a:solidFill>
                <a:latin typeface="Arial" panose="020B0604020202020204" pitchFamily="34" charset="0"/>
                <a:cs typeface="Arial" panose="020B0604020202020204" pitchFamily="34" charset="0"/>
              </a:rPr>
              <a:t>Iowa </a:t>
            </a:r>
            <a:r>
              <a:rPr lang="en-US" sz="1400">
                <a:solidFill>
                  <a:srgbClr val="000000"/>
                </a:solidFill>
                <a:latin typeface="Arial" panose="020B0604020202020204" pitchFamily="34" charset="0"/>
                <a:cs typeface="Arial" panose="020B0604020202020204" pitchFamily="34" charset="0"/>
              </a:rPr>
              <a:t>–</a:t>
            </a:r>
            <a:r>
              <a:rPr lang="en-US" sz="1300">
                <a:solidFill>
                  <a:srgbClr val="000000"/>
                </a:solidFill>
                <a:latin typeface="Arial" panose="020B0604020202020204" pitchFamily="34" charset="0"/>
                <a:cs typeface="Arial" panose="020B0604020202020204" pitchFamily="34" charset="0"/>
              </a:rPr>
              <a:t> </a:t>
            </a:r>
            <a:r>
              <a:rPr lang="en-US" sz="1300" kern="1200">
                <a:solidFill>
                  <a:srgbClr val="000000"/>
                </a:solidFill>
                <a:latin typeface="Arial" panose="020B0604020202020204" pitchFamily="34" charset="0"/>
                <a:cs typeface="Arial" panose="020B0604020202020204" pitchFamily="34" charset="0"/>
              </a:rPr>
              <a:t>Health Management and Policy</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Caitlin Owens</a:t>
            </a:r>
            <a:r>
              <a:rPr lang="en-US" sz="1300" kern="1200">
                <a:solidFill>
                  <a:srgbClr val="000000"/>
                </a:solidFill>
                <a:latin typeface="Arial" panose="020B0604020202020204" pitchFamily="34" charset="0"/>
                <a:cs typeface="Arial" panose="020B0604020202020204" pitchFamily="34" charset="0"/>
              </a:rPr>
              <a:t>, Iowa’s </a:t>
            </a:r>
            <a:r>
              <a:rPr lang="en-US" sz="1300" kern="1200">
                <a:latin typeface="Arial" panose="020B0604020202020204" pitchFamily="34" charset="0"/>
                <a:cs typeface="Arial" panose="020B0604020202020204" pitchFamily="34" charset="0"/>
              </a:rPr>
              <a:t>University Center for Excellence in Developmental Disabilities</a:t>
            </a:r>
            <a:r>
              <a:rPr lang="en-US" sz="1300" kern="1200">
                <a:solidFill>
                  <a:srgbClr val="000000"/>
                </a:solidFill>
                <a:latin typeface="Arial" panose="020B0604020202020204" pitchFamily="34" charset="0"/>
                <a:cs typeface="Arial" panose="020B0604020202020204" pitchFamily="34" charset="0"/>
              </a:rPr>
              <a:t> (UCEDD)</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Cecilia Martinez</a:t>
            </a:r>
            <a:r>
              <a:rPr lang="en-US" sz="1300" kern="1200">
                <a:solidFill>
                  <a:srgbClr val="000000"/>
                </a:solidFill>
                <a:latin typeface="Arial" panose="020B0604020202020204" pitchFamily="34" charset="0"/>
                <a:cs typeface="Arial" panose="020B0604020202020204" pitchFamily="34" charset="0"/>
              </a:rPr>
              <a:t>, </a:t>
            </a:r>
            <a:r>
              <a:rPr lang="en-US" sz="1300" kern="1200" err="1">
                <a:solidFill>
                  <a:srgbClr val="000000"/>
                </a:solidFill>
                <a:latin typeface="Arial" panose="020B0604020202020204" pitchFamily="34" charset="0"/>
                <a:cs typeface="Arial" panose="020B0604020202020204" pitchFamily="34" charset="0"/>
              </a:rPr>
              <a:t>OneIowa</a:t>
            </a:r>
            <a:endParaRPr lang="en-US" sz="1300" kern="1200">
              <a:solidFill>
                <a:srgbClr val="000000"/>
              </a:solidFill>
              <a:latin typeface="Arial" panose="020B0604020202020204" pitchFamily="34" charset="0"/>
              <a:cs typeface="Arial" panose="020B0604020202020204" pitchFamily="34" charset="0"/>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Daniel Garrett</a:t>
            </a:r>
            <a:r>
              <a:rPr lang="en-US" sz="1300" kern="1200">
                <a:solidFill>
                  <a:srgbClr val="000000"/>
                </a:solidFill>
                <a:latin typeface="Arial" panose="020B0604020202020204" pitchFamily="34" charset="0"/>
                <a:cs typeface="Arial" panose="020B0604020202020204" pitchFamily="34" charset="0"/>
              </a:rPr>
              <a:t>, Iowa Housing Partnership</a:t>
            </a:r>
          </a:p>
          <a:p>
            <a:pPr marL="314960" indent="-314960" defTabSz="841248">
              <a:lnSpc>
                <a:spcPct val="97000"/>
              </a:lnSpc>
              <a:spcAft>
                <a:spcPts val="736"/>
              </a:spcAft>
              <a:buFont typeface="Wingdings" panose="05000000000000000000" pitchFamily="2" charset="2"/>
              <a:buChar char=""/>
              <a:tabLst>
                <a:tab pos="420624" algn="l"/>
              </a:tabLst>
            </a:pPr>
            <a:r>
              <a:rPr lang="en-US" sz="1300" b="1">
                <a:solidFill>
                  <a:srgbClr val="000000"/>
                </a:solidFill>
                <a:latin typeface="Arial" panose="020B0604020202020204" pitchFamily="34" charset="0"/>
                <a:cs typeface="Arial" panose="020B0604020202020204" pitchFamily="34" charset="0"/>
              </a:rPr>
              <a:t>Di Findley</a:t>
            </a:r>
            <a:r>
              <a:rPr lang="en-US" sz="1300">
                <a:solidFill>
                  <a:srgbClr val="000000"/>
                </a:solidFill>
                <a:latin typeface="Arial" panose="020B0604020202020204" pitchFamily="34" charset="0"/>
                <a:cs typeface="Arial" panose="020B0604020202020204" pitchFamily="34" charset="0"/>
              </a:rPr>
              <a:t>, Iowa </a:t>
            </a:r>
            <a:r>
              <a:rPr lang="en-US" sz="1300" err="1">
                <a:solidFill>
                  <a:srgbClr val="000000"/>
                </a:solidFill>
                <a:latin typeface="Arial" panose="020B0604020202020204" pitchFamily="34" charset="0"/>
                <a:cs typeface="Arial" panose="020B0604020202020204" pitchFamily="34" charset="0"/>
              </a:rPr>
              <a:t>CareGivers</a:t>
            </a:r>
            <a:endParaRPr lang="en-US" sz="1300">
              <a:solidFill>
                <a:srgbClr val="000000"/>
              </a:solidFill>
              <a:latin typeface="Arial" panose="020B0604020202020204" pitchFamily="34" charset="0"/>
              <a:cs typeface="Arial" panose="020B0604020202020204" pitchFamily="34" charset="0"/>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panose="020B0604020202020204" pitchFamily="34" charset="0"/>
                <a:cs typeface="Arial" panose="020B0604020202020204" pitchFamily="34" charset="0"/>
              </a:rPr>
              <a:t>Doug Bickford</a:t>
            </a:r>
            <a:r>
              <a:rPr lang="en-US" sz="1300" kern="1200">
                <a:solidFill>
                  <a:srgbClr val="000000"/>
                </a:solidFill>
                <a:latin typeface="Arial" panose="020B0604020202020204" pitchFamily="34" charset="0"/>
                <a:cs typeface="Arial" panose="020B0604020202020204" pitchFamily="34" charset="0"/>
              </a:rPr>
              <a:t>,</a:t>
            </a:r>
            <a:r>
              <a:rPr lang="en-US" sz="1300">
                <a:solidFill>
                  <a:srgbClr val="000000"/>
                </a:solidFill>
                <a:latin typeface="Arial" panose="020B0604020202020204" pitchFamily="34" charset="0"/>
                <a:cs typeface="Arial" panose="020B0604020202020204" pitchFamily="34" charset="0"/>
              </a:rPr>
              <a:t> </a:t>
            </a:r>
            <a:r>
              <a:rPr lang="en-US" sz="1300" kern="1200">
                <a:solidFill>
                  <a:srgbClr val="000000"/>
                </a:solidFill>
                <a:latin typeface="Arial" panose="020B0604020202020204" pitchFamily="34" charset="0"/>
                <a:cs typeface="Arial" panose="020B0604020202020204" pitchFamily="34" charset="0"/>
              </a:rPr>
              <a:t> Alzheimer’s Association – Iowa</a:t>
            </a:r>
            <a:r>
              <a:rPr lang="en-US" sz="1300">
                <a:solidFill>
                  <a:srgbClr val="000000"/>
                </a:solidFill>
                <a:latin typeface="Arial" panose="020B0604020202020204" pitchFamily="34" charset="0"/>
                <a:cs typeface="Arial" panose="020B0604020202020204" pitchFamily="34" charset="0"/>
              </a:rPr>
              <a:t> Chapter</a:t>
            </a:r>
            <a:endParaRPr lang="en-US" sz="1300" kern="1200">
              <a:solidFill>
                <a:srgbClr val="000000"/>
              </a:solidFill>
              <a:latin typeface="Arial" panose="020B0604020202020204" pitchFamily="34" charset="0"/>
              <a:cs typeface="Arial" panose="020B0604020202020204" pitchFamily="34" charset="0"/>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a:solidFill>
                  <a:srgbClr val="000000"/>
                </a:solidFill>
                <a:latin typeface="Arial"/>
                <a:ea typeface="Calibri" panose="020F0502020204030204" pitchFamily="34" charset="0"/>
                <a:cs typeface="Arial"/>
              </a:rPr>
              <a:t>Erin Ulrich</a:t>
            </a:r>
            <a:r>
              <a:rPr lang="en-US" sz="1300">
                <a:solidFill>
                  <a:srgbClr val="000000"/>
                </a:solidFill>
                <a:latin typeface="Arial"/>
                <a:ea typeface="Calibri" panose="020F0502020204030204" pitchFamily="34" charset="0"/>
                <a:cs typeface="Arial"/>
              </a:rPr>
              <a:t>, Iowa Rural Health Association</a:t>
            </a:r>
          </a:p>
          <a:p>
            <a:pPr marL="314960" indent="-314960" defTabSz="841248">
              <a:lnSpc>
                <a:spcPct val="97000"/>
              </a:lnSpc>
              <a:spcAft>
                <a:spcPts val="736"/>
              </a:spcAft>
              <a:buFont typeface="Wingdings" panose="05000000000000000000" pitchFamily="2" charset="2"/>
              <a:buChar char=""/>
              <a:tabLst>
                <a:tab pos="420624" algn="l"/>
              </a:tabLst>
            </a:pPr>
            <a:r>
              <a:rPr lang="en-US" sz="1300" b="1">
                <a:solidFill>
                  <a:srgbClr val="000000"/>
                </a:solidFill>
                <a:latin typeface="Arial"/>
                <a:ea typeface="Calibri" panose="020F0502020204030204" pitchFamily="34" charset="0"/>
                <a:cs typeface="Arial"/>
              </a:rPr>
              <a:t>Dr. </a:t>
            </a:r>
            <a:r>
              <a:rPr lang="en-US" sz="1300" b="1" err="1">
                <a:solidFill>
                  <a:srgbClr val="000000"/>
                </a:solidFill>
                <a:latin typeface="Arial"/>
                <a:ea typeface="Calibri" panose="020F0502020204030204" pitchFamily="34" charset="0"/>
                <a:cs typeface="Arial"/>
              </a:rPr>
              <a:t>Harleah</a:t>
            </a:r>
            <a:r>
              <a:rPr lang="en-US" sz="1300" b="1">
                <a:solidFill>
                  <a:srgbClr val="000000"/>
                </a:solidFill>
                <a:latin typeface="Arial"/>
                <a:ea typeface="Calibri" panose="020F0502020204030204" pitchFamily="34" charset="0"/>
                <a:cs typeface="Arial"/>
              </a:rPr>
              <a:t> Buck</a:t>
            </a:r>
            <a:r>
              <a:rPr lang="en-US" sz="1300">
                <a:solidFill>
                  <a:srgbClr val="000000"/>
                </a:solidFill>
                <a:latin typeface="Arial"/>
                <a:ea typeface="Calibri" panose="020F0502020204030204" pitchFamily="34" charset="0"/>
                <a:cs typeface="Arial"/>
              </a:rPr>
              <a:t>, </a:t>
            </a:r>
            <a:r>
              <a:rPr lang="en-US" sz="1300" err="1">
                <a:solidFill>
                  <a:srgbClr val="000000"/>
                </a:solidFill>
                <a:latin typeface="Arial"/>
                <a:ea typeface="Calibri" panose="020F0502020204030204" pitchFamily="34" charset="0"/>
                <a:cs typeface="Arial"/>
              </a:rPr>
              <a:t>Csomay</a:t>
            </a:r>
            <a:r>
              <a:rPr lang="en-US" sz="1300">
                <a:solidFill>
                  <a:srgbClr val="000000"/>
                </a:solidFill>
                <a:latin typeface="Arial"/>
                <a:ea typeface="Calibri" panose="020F0502020204030204" pitchFamily="34" charset="0"/>
                <a:cs typeface="Arial"/>
              </a:rPr>
              <a:t> Center for Gerontological Excellence</a:t>
            </a:r>
            <a:endParaRPr lang="en-US"/>
          </a:p>
          <a:p>
            <a:pPr marL="314960" indent="-314960" defTabSz="841248">
              <a:lnSpc>
                <a:spcPct val="97000"/>
              </a:lnSpc>
              <a:spcAft>
                <a:spcPts val="736"/>
              </a:spcAft>
              <a:buFont typeface="Wingdings" panose="05000000000000000000" pitchFamily="2" charset="2"/>
              <a:buChar char=""/>
              <a:tabLst>
                <a:tab pos="420624" algn="l"/>
              </a:tabLst>
            </a:pPr>
            <a:endParaRPr lang="en-US" sz="1300">
              <a:solidFill>
                <a:srgbClr val="000000"/>
              </a:solidFill>
              <a:latin typeface="Gill Sans MT"/>
              <a:ea typeface="Calibri" panose="020F0502020204030204" pitchFamily="34" charset="0"/>
              <a:cs typeface="Times New Roman"/>
            </a:endParaRPr>
          </a:p>
        </p:txBody>
      </p:sp>
      <p:sp>
        <p:nvSpPr>
          <p:cNvPr id="4" name="Content Placeholder 3">
            <a:extLst>
              <a:ext uri="{FF2B5EF4-FFF2-40B4-BE49-F238E27FC236}">
                <a16:creationId xmlns:a16="http://schemas.microsoft.com/office/drawing/2014/main" id="{A68E878B-A2EE-4D02-AD06-2E417FF296B3}"/>
              </a:ext>
            </a:extLst>
          </p:cNvPr>
          <p:cNvSpPr>
            <a:spLocks/>
          </p:cNvSpPr>
          <p:nvPr/>
        </p:nvSpPr>
        <p:spPr>
          <a:xfrm>
            <a:off x="4169479" y="1482349"/>
            <a:ext cx="3586420" cy="4682954"/>
          </a:xfrm>
          <a:prstGeom prst="rect">
            <a:avLst/>
          </a:prstGeom>
        </p:spPr>
        <p:txBody>
          <a:bodyPr lIns="91440" tIns="45720" rIns="91440" bIns="45720" anchor="t">
            <a:normAutofit/>
          </a:bodyPr>
          <a:lstStyle/>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Greg Fier</a:t>
            </a:r>
            <a:r>
              <a:rPr lang="en-US" sz="1300" kern="1200">
                <a:solidFill>
                  <a:srgbClr val="000000"/>
                </a:solidFill>
                <a:latin typeface="Arial"/>
                <a:cs typeface="Arial"/>
              </a:rPr>
              <a:t>, Olmstead Consumer Task Force</a:t>
            </a:r>
            <a:endParaRPr lang="en-US">
              <a:latin typeface="Arial"/>
              <a:cs typeface="Arial"/>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Jeanne Fitzgerald</a:t>
            </a:r>
            <a:r>
              <a:rPr lang="en-US" sz="1300" kern="1200">
                <a:solidFill>
                  <a:srgbClr val="000000"/>
                </a:solidFill>
                <a:latin typeface="Arial"/>
                <a:cs typeface="Arial"/>
              </a:rPr>
              <a:t>, Iowa Association of Councils of Government</a:t>
            </a:r>
          </a:p>
          <a:p>
            <a:pPr marL="301625" indent="-301625" defTabSz="841248">
              <a:lnSpc>
                <a:spcPct val="90000"/>
              </a:lnSpc>
              <a:spcAft>
                <a:spcPts val="704"/>
              </a:spcAft>
              <a:buFont typeface="Wingdings" panose="05000000000000000000" pitchFamily="2" charset="2"/>
              <a:buChar char=""/>
              <a:tabLst>
                <a:tab pos="420624" algn="l"/>
              </a:tabLst>
            </a:pPr>
            <a:r>
              <a:rPr lang="en-US" sz="1300" b="1" kern="1200">
                <a:solidFill>
                  <a:srgbClr val="000000"/>
                </a:solidFill>
                <a:latin typeface="Arial"/>
                <a:cs typeface="Arial"/>
              </a:rPr>
              <a:t>Karen Mackey</a:t>
            </a:r>
            <a:r>
              <a:rPr lang="en-US" sz="1300" kern="1200">
                <a:solidFill>
                  <a:srgbClr val="000000"/>
                </a:solidFill>
                <a:latin typeface="Arial"/>
                <a:cs typeface="Arial"/>
              </a:rPr>
              <a:t>, Tribal Representative, Human Rights, City of Sioux City</a:t>
            </a:r>
          </a:p>
          <a:p>
            <a:pPr marL="301625" indent="-301625" defTabSz="804672">
              <a:lnSpc>
                <a:spcPct val="90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Katherine Riley Harrington</a:t>
            </a:r>
            <a:r>
              <a:rPr lang="en-US" sz="1300" kern="1200">
                <a:solidFill>
                  <a:srgbClr val="000000"/>
                </a:solidFill>
                <a:latin typeface="Arial"/>
                <a:cs typeface="Arial"/>
              </a:rPr>
              <a:t>, Iowa Community Action Association</a:t>
            </a:r>
          </a:p>
          <a:p>
            <a:pPr marL="301625" indent="-301625" defTabSz="804672">
              <a:lnSpc>
                <a:spcPct val="90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Kay Fisk</a:t>
            </a:r>
            <a:r>
              <a:rPr lang="en-US" sz="1300" kern="1200">
                <a:solidFill>
                  <a:srgbClr val="000000"/>
                </a:solidFill>
                <a:latin typeface="Arial"/>
                <a:cs typeface="Arial"/>
              </a:rPr>
              <a:t>, Older Iowans Legislature</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Linda Hildreth</a:t>
            </a:r>
            <a:r>
              <a:rPr lang="en-US" sz="1300" kern="1200">
                <a:solidFill>
                  <a:srgbClr val="000000"/>
                </a:solidFill>
                <a:latin typeface="Arial"/>
                <a:cs typeface="Arial"/>
              </a:rPr>
              <a:t>, Iowa Area Agency on Aging Association</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Nichole Moore</a:t>
            </a:r>
            <a:r>
              <a:rPr lang="en-US" sz="1300" kern="1200">
                <a:solidFill>
                  <a:srgbClr val="000000"/>
                </a:solidFill>
                <a:latin typeface="Arial"/>
                <a:cs typeface="Arial"/>
              </a:rPr>
              <a:t>, Iowa Association of Councils of Government</a:t>
            </a:r>
            <a:endParaRPr lang="en-US">
              <a:latin typeface="Arial"/>
              <a:cs typeface="Arial"/>
            </a:endParaRP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Paige Yontz</a:t>
            </a:r>
            <a:r>
              <a:rPr lang="en-US" sz="1300" kern="1200">
                <a:solidFill>
                  <a:srgbClr val="000000"/>
                </a:solidFill>
                <a:latin typeface="Arial"/>
                <a:cs typeface="Arial"/>
              </a:rPr>
              <a:t>, AARP Iowa</a:t>
            </a:r>
          </a:p>
          <a:p>
            <a:pPr marL="301625" indent="-301625" defTabSz="804672">
              <a:lnSpc>
                <a:spcPct val="90000"/>
              </a:lnSpc>
              <a:spcAft>
                <a:spcPts val="704"/>
              </a:spcAft>
              <a:buFont typeface="Wingdings" panose="05000000000000000000" pitchFamily="2" charset="2"/>
              <a:buChar char=""/>
              <a:tabLst>
                <a:tab pos="402336" algn="l"/>
              </a:tabLst>
            </a:pPr>
            <a:endParaRPr lang="en-US" sz="1200" kern="1200">
              <a:solidFill>
                <a:srgbClr val="000000"/>
              </a:solidFill>
              <a:latin typeface="Calibri" panose="020F0502020204030204" pitchFamily="34" charset="0"/>
              <a:cs typeface="Times New Roman" panose="02020603050405020304" pitchFamily="18" charset="0"/>
            </a:endParaRPr>
          </a:p>
          <a:p>
            <a:pPr marL="314960" indent="-314960" defTabSz="841248">
              <a:lnSpc>
                <a:spcPct val="97000"/>
              </a:lnSpc>
              <a:spcAft>
                <a:spcPts val="736"/>
              </a:spcAft>
              <a:buFont typeface="Wingdings" panose="05000000000000000000" pitchFamily="2" charset="2"/>
              <a:buChar char=""/>
              <a:tabLst>
                <a:tab pos="420624" algn="l"/>
              </a:tabLst>
            </a:pPr>
            <a:endParaRPr lang="en-US" sz="1300" kern="1200">
              <a:solidFill>
                <a:srgbClr val="000000"/>
              </a:solidFill>
              <a:latin typeface="Gill Sans M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CB9F430-4CC4-847F-0D14-4BD31DABCE22}"/>
              </a:ext>
            </a:extLst>
          </p:cNvPr>
          <p:cNvSpPr>
            <a:spLocks/>
          </p:cNvSpPr>
          <p:nvPr/>
        </p:nvSpPr>
        <p:spPr>
          <a:xfrm>
            <a:off x="8823439" y="6420314"/>
            <a:ext cx="1905936" cy="338245"/>
          </a:xfrm>
          <a:prstGeom prst="rect">
            <a:avLst/>
          </a:prstGeom>
        </p:spPr>
        <p:txBody>
          <a:bodyPr/>
          <a:lstStyle/>
          <a:p>
            <a:pPr defTabSz="841248">
              <a:spcAft>
                <a:spcPts val="600"/>
              </a:spcAft>
            </a:pPr>
            <a:fld id="{060017E3-0CEB-4BA9-92AF-EFA2BF5396E5}" type="slidenum">
              <a:rPr lang="en-US" sz="1656" kern="1200">
                <a:solidFill>
                  <a:schemeClr val="tx1"/>
                </a:solidFill>
                <a:latin typeface="+mn-lt"/>
                <a:ea typeface="+mn-ea"/>
                <a:cs typeface="+mn-cs"/>
              </a:rPr>
              <a:pPr defTabSz="841248">
                <a:spcAft>
                  <a:spcPts val="600"/>
                </a:spcAft>
              </a:pPr>
              <a:t>6</a:t>
            </a:fld>
            <a:endParaRPr lang="en-US"/>
          </a:p>
        </p:txBody>
      </p:sp>
    </p:spTree>
    <p:extLst>
      <p:ext uri="{BB962C8B-B14F-4D97-AF65-F5344CB8AC3E}">
        <p14:creationId xmlns:p14="http://schemas.microsoft.com/office/powerpoint/2010/main" val="247202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E7F2A-BF26-9028-9211-2A1FE38AD2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1CA10-4E7F-7D9E-6D98-2C25582C527E}"/>
              </a:ext>
            </a:extLst>
          </p:cNvPr>
          <p:cNvSpPr>
            <a:spLocks/>
          </p:cNvSpPr>
          <p:nvPr/>
        </p:nvSpPr>
        <p:spPr>
          <a:xfrm>
            <a:off x="630935" y="1254540"/>
            <a:ext cx="3538247" cy="4165996"/>
          </a:xfrm>
          <a:prstGeom prst="rect">
            <a:avLst/>
          </a:prstGeom>
        </p:spPr>
        <p:txBody>
          <a:bodyPr lIns="91440" tIns="45720" rIns="91440" bIns="45720" anchor="t">
            <a:noAutofit/>
          </a:bodyPr>
          <a:lstStyle/>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Anne Crotty</a:t>
            </a:r>
            <a:r>
              <a:rPr lang="en-US" sz="1300" kern="1200">
                <a:solidFill>
                  <a:srgbClr val="000000"/>
                </a:solidFill>
                <a:latin typeface="Arial"/>
                <a:cs typeface="Arial"/>
              </a:rPr>
              <a:t>, Office of Health Equity</a:t>
            </a:r>
          </a:p>
          <a:p>
            <a:pPr marL="314960" indent="-314960" defTabSz="841248">
              <a:lnSpc>
                <a:spcPct val="97000"/>
              </a:lnSpc>
              <a:spcAft>
                <a:spcPts val="736"/>
              </a:spcAft>
              <a:buFont typeface="Wingdings" panose="05000000000000000000" pitchFamily="2" charset="2"/>
              <a:buChar char=""/>
              <a:tabLst>
                <a:tab pos="420624" algn="l"/>
              </a:tabLst>
            </a:pPr>
            <a:r>
              <a:rPr lang="en-US" sz="1300" b="1">
                <a:solidFill>
                  <a:srgbClr val="000000"/>
                </a:solidFill>
                <a:latin typeface="Arial"/>
                <a:cs typeface="Arial"/>
              </a:rPr>
              <a:t>Brooke Lovelace</a:t>
            </a:r>
            <a:r>
              <a:rPr lang="en-US" sz="1300">
                <a:solidFill>
                  <a:srgbClr val="000000"/>
                </a:solidFill>
                <a:latin typeface="Arial"/>
                <a:cs typeface="Arial"/>
              </a:rPr>
              <a:t>, Iowa Developmental Disabilities Council</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Emma Simmons</a:t>
            </a:r>
            <a:r>
              <a:rPr lang="en-US" sz="1300" kern="1200">
                <a:solidFill>
                  <a:srgbClr val="000000"/>
                </a:solidFill>
                <a:latin typeface="Arial"/>
                <a:cs typeface="Arial"/>
              </a:rPr>
              <a:t>, Iowa Transportation Coordination Council</a:t>
            </a:r>
            <a:endParaRPr lang="en-US" sz="1300">
              <a:latin typeface="Arial"/>
              <a:cs typeface="Arial"/>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Dr. Robert Kruse</a:t>
            </a:r>
            <a:r>
              <a:rPr lang="en-US" sz="1300" kern="1200">
                <a:solidFill>
                  <a:srgbClr val="000000"/>
                </a:solidFill>
                <a:latin typeface="Arial"/>
                <a:cs typeface="Arial"/>
              </a:rPr>
              <a:t>, Iowa</a:t>
            </a:r>
            <a:r>
              <a:rPr lang="en-US" sz="1300">
                <a:solidFill>
                  <a:srgbClr val="000000"/>
                </a:solidFill>
                <a:latin typeface="Arial"/>
                <a:cs typeface="Arial"/>
              </a:rPr>
              <a:t> HHS</a:t>
            </a:r>
            <a:r>
              <a:rPr lang="en-US" sz="1300" kern="1200">
                <a:solidFill>
                  <a:srgbClr val="000000"/>
                </a:solidFill>
                <a:latin typeface="Arial"/>
                <a:cs typeface="Arial"/>
              </a:rPr>
              <a:t> – Division of Public Health</a:t>
            </a:r>
            <a:endParaRPr lang="en-US" sz="1300" kern="1200">
              <a:latin typeface="Arial"/>
              <a:cs typeface="Arial"/>
            </a:endParaRPr>
          </a:p>
          <a:p>
            <a:pPr marL="314960" indent="-314960" defTabSz="841248">
              <a:lnSpc>
                <a:spcPct val="97000"/>
              </a:lnSpc>
              <a:spcAft>
                <a:spcPts val="736"/>
              </a:spcAft>
              <a:buFont typeface="Wingdings,Sans-Serif" panose="05000000000000000000" pitchFamily="2" charset="2"/>
              <a:buChar char=""/>
              <a:tabLst>
                <a:tab pos="420624" algn="l"/>
              </a:tabLst>
            </a:pPr>
            <a:r>
              <a:rPr lang="en-US" sz="1300" b="1">
                <a:solidFill>
                  <a:srgbClr val="000000"/>
                </a:solidFill>
                <a:latin typeface="Arial"/>
                <a:cs typeface="Arial"/>
              </a:rPr>
              <a:t>Jeff </a:t>
            </a:r>
            <a:r>
              <a:rPr lang="en-US" sz="1300" b="1" err="1">
                <a:solidFill>
                  <a:srgbClr val="000000"/>
                </a:solidFill>
                <a:latin typeface="Arial"/>
                <a:cs typeface="Arial"/>
              </a:rPr>
              <a:t>Berckes</a:t>
            </a:r>
            <a:r>
              <a:rPr lang="en-US" sz="1300">
                <a:solidFill>
                  <a:srgbClr val="000000"/>
                </a:solidFill>
                <a:latin typeface="Arial"/>
                <a:cs typeface="Arial"/>
              </a:rPr>
              <a:t>, Office of the Chief Information Officer (OCIO)</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Jill Lange</a:t>
            </a:r>
            <a:r>
              <a:rPr lang="en-US" sz="1300" kern="1200">
                <a:solidFill>
                  <a:srgbClr val="000000"/>
                </a:solidFill>
                <a:latin typeface="Arial"/>
                <a:cs typeface="Arial"/>
              </a:rPr>
              <a:t>, Iowa HHS – Division of Community Access</a:t>
            </a:r>
            <a:endParaRPr lang="en-US">
              <a:latin typeface="Arial"/>
              <a:cs typeface="Arial"/>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a:solidFill>
                  <a:srgbClr val="000000"/>
                </a:solidFill>
                <a:latin typeface="Arial"/>
                <a:cs typeface="Arial"/>
              </a:rPr>
              <a:t>Jill </a:t>
            </a:r>
            <a:r>
              <a:rPr lang="en-US" sz="1300" b="1" err="1">
                <a:solidFill>
                  <a:srgbClr val="000000"/>
                </a:solidFill>
                <a:latin typeface="Arial"/>
                <a:cs typeface="Arial"/>
              </a:rPr>
              <a:t>Myeres-Geadelmann</a:t>
            </a:r>
            <a:r>
              <a:rPr lang="en-US" sz="1300">
                <a:solidFill>
                  <a:srgbClr val="000000"/>
                </a:solidFill>
                <a:latin typeface="Arial"/>
                <a:cs typeface="Arial"/>
              </a:rPr>
              <a:t>, Iowa HHS Division of Public Health</a:t>
            </a:r>
          </a:p>
          <a:p>
            <a:pPr marL="314960" indent="-314960" defTabSz="841248">
              <a:lnSpc>
                <a:spcPct val="97000"/>
              </a:lnSpc>
              <a:spcAft>
                <a:spcPts val="736"/>
              </a:spcAft>
              <a:buFont typeface="Wingdings" panose="05000000000000000000" pitchFamily="2" charset="2"/>
              <a:buChar char=""/>
              <a:tabLst>
                <a:tab pos="420624" algn="l"/>
              </a:tabLst>
            </a:pPr>
            <a:r>
              <a:rPr lang="en-US" sz="1300" b="1" err="1">
                <a:solidFill>
                  <a:srgbClr val="000000"/>
                </a:solidFill>
                <a:latin typeface="Arial"/>
                <a:cs typeface="Arial"/>
              </a:rPr>
              <a:t>Jonn</a:t>
            </a:r>
            <a:r>
              <a:rPr lang="en-US" sz="1300" b="1">
                <a:solidFill>
                  <a:srgbClr val="000000"/>
                </a:solidFill>
                <a:latin typeface="Arial"/>
                <a:cs typeface="Arial"/>
              </a:rPr>
              <a:t> Durbin</a:t>
            </a:r>
            <a:r>
              <a:rPr lang="en-US" sz="1300">
                <a:solidFill>
                  <a:srgbClr val="000000"/>
                </a:solidFill>
                <a:latin typeface="Arial"/>
                <a:cs typeface="Arial"/>
              </a:rPr>
              <a:t>, HHS – Division of Administration</a:t>
            </a:r>
            <a:endParaRPr lang="en-US" sz="1300" kern="1200">
              <a:solidFill>
                <a:srgbClr val="000000"/>
              </a:solidFill>
              <a:latin typeface="Arial"/>
              <a:cs typeface="Arial"/>
            </a:endParaRP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Julie Johnson</a:t>
            </a:r>
            <a:r>
              <a:rPr lang="en-US" sz="1300" kern="1200">
                <a:solidFill>
                  <a:srgbClr val="000000"/>
                </a:solidFill>
                <a:latin typeface="Arial"/>
                <a:cs typeface="Arial"/>
              </a:rPr>
              <a:t>, Iowa Department of Transportation</a:t>
            </a:r>
          </a:p>
          <a:p>
            <a:pPr marL="314960" indent="-314960" defTabSz="841248">
              <a:lnSpc>
                <a:spcPct val="97000"/>
              </a:lnSpc>
              <a:spcAft>
                <a:spcPts val="736"/>
              </a:spcAft>
              <a:buFont typeface="Wingdings" panose="05000000000000000000" pitchFamily="2" charset="2"/>
              <a:buChar char=""/>
              <a:tabLst>
                <a:tab pos="420624" algn="l"/>
              </a:tabLst>
            </a:pPr>
            <a:r>
              <a:rPr lang="en-US" sz="1300" b="1" kern="1200">
                <a:solidFill>
                  <a:srgbClr val="000000"/>
                </a:solidFill>
                <a:latin typeface="Arial"/>
                <a:cs typeface="Arial"/>
              </a:rPr>
              <a:t>Kasey Lee</a:t>
            </a:r>
            <a:r>
              <a:rPr lang="en-US" sz="1300" kern="1200">
                <a:solidFill>
                  <a:srgbClr val="000000"/>
                </a:solidFill>
                <a:latin typeface="Arial"/>
                <a:cs typeface="Arial"/>
              </a:rPr>
              <a:t>, </a:t>
            </a:r>
            <a:r>
              <a:rPr lang="en-US" sz="1300">
                <a:solidFill>
                  <a:srgbClr val="000000"/>
                </a:solidFill>
                <a:latin typeface="Arial"/>
                <a:cs typeface="Arial"/>
              </a:rPr>
              <a:t>Iowa Department</a:t>
            </a:r>
            <a:r>
              <a:rPr lang="en-US" sz="1300" kern="1200">
                <a:solidFill>
                  <a:srgbClr val="000000"/>
                </a:solidFill>
                <a:latin typeface="Arial"/>
                <a:cs typeface="Arial"/>
              </a:rPr>
              <a:t> of Transportation</a:t>
            </a:r>
          </a:p>
          <a:p>
            <a:pPr marL="314960" indent="-314960" defTabSz="841248">
              <a:lnSpc>
                <a:spcPct val="97000"/>
              </a:lnSpc>
              <a:spcAft>
                <a:spcPts val="736"/>
              </a:spcAft>
              <a:buFont typeface="Wingdings" panose="05000000000000000000" pitchFamily="2" charset="2"/>
              <a:buChar char=""/>
              <a:tabLst>
                <a:tab pos="420624" algn="l"/>
              </a:tabLst>
            </a:pPr>
            <a:endParaRPr lang="en-US" sz="1300" kern="1200">
              <a:solidFill>
                <a:srgbClr val="000000"/>
              </a:solidFill>
              <a:latin typeface="Arial" panose="020B0604020202020204" pitchFamily="34" charset="0"/>
              <a:cs typeface="Arial" panose="020B0604020202020204" pitchFamily="34" charset="0"/>
            </a:endParaRPr>
          </a:p>
          <a:p>
            <a:pPr marL="314960" indent="-314960" defTabSz="841248">
              <a:lnSpc>
                <a:spcPct val="97000"/>
              </a:lnSpc>
              <a:spcAft>
                <a:spcPts val="736"/>
              </a:spcAft>
              <a:buFont typeface="Wingdings" panose="05000000000000000000" pitchFamily="2" charset="2"/>
              <a:buChar char=""/>
              <a:tabLst>
                <a:tab pos="420624" algn="l"/>
              </a:tabLst>
            </a:pPr>
            <a:endParaRPr lang="en-US" sz="1300" kern="1200">
              <a:solidFill>
                <a:srgbClr val="000000"/>
              </a:solidFill>
              <a:latin typeface="Gill Sans MT"/>
              <a:cs typeface="Times New Roman" panose="02020603050405020304" pitchFamily="18" charset="0"/>
            </a:endParaRPr>
          </a:p>
          <a:p>
            <a:pPr marL="314960" indent="-314960" defTabSz="841248">
              <a:lnSpc>
                <a:spcPct val="97000"/>
              </a:lnSpc>
              <a:spcAft>
                <a:spcPts val="736"/>
              </a:spcAft>
              <a:buFont typeface="Wingdings" panose="05000000000000000000" pitchFamily="2" charset="2"/>
              <a:buChar char=""/>
              <a:tabLst>
                <a:tab pos="420624" algn="l"/>
              </a:tabLst>
            </a:pPr>
            <a:endParaRPr lang="en-US" sz="1400" kern="1200">
              <a:solidFill>
                <a:srgbClr val="000000"/>
              </a:solidFill>
              <a:latin typeface="Gill Sans MT"/>
              <a:cs typeface="Times New Roman" panose="02020603050405020304" pitchFamily="18" charset="0"/>
            </a:endParaRPr>
          </a:p>
          <a:p>
            <a:pPr marL="314960" indent="-314960" defTabSz="841248">
              <a:lnSpc>
                <a:spcPct val="97000"/>
              </a:lnSpc>
              <a:spcAft>
                <a:spcPts val="736"/>
              </a:spcAft>
              <a:buFont typeface="Wingdings" panose="05000000000000000000" pitchFamily="2" charset="2"/>
              <a:buChar char=""/>
              <a:tabLst>
                <a:tab pos="420624" algn="l"/>
              </a:tabLst>
            </a:pPr>
            <a:endParaRPr lang="en-US" sz="1400">
              <a:solidFill>
                <a:srgbClr val="000000"/>
              </a:solidFill>
              <a:effectLst/>
              <a:latin typeface="Gill Sans MT"/>
              <a:ea typeface="Calibri" panose="020F0502020204030204" pitchFamily="34" charset="0"/>
              <a:cs typeface="Times New Roman" panose="02020603050405020304" pitchFamily="18" charset="0"/>
            </a:endParaRPr>
          </a:p>
          <a:p>
            <a:pPr defTabSz="841248">
              <a:lnSpc>
                <a:spcPct val="90000"/>
              </a:lnSpc>
              <a:tabLst>
                <a:tab pos="420624" algn="l"/>
              </a:tabLst>
            </a:pPr>
            <a:endParaRPr lang="en-US" sz="1400">
              <a:solidFill>
                <a:srgbClr val="000000"/>
              </a:solidFill>
              <a:latin typeface="Gill Sans MT"/>
              <a:ea typeface="Calibri" panose="020F0502020204030204" pitchFamily="34" charset="0"/>
              <a:cs typeface="Times New Roman"/>
            </a:endParaRPr>
          </a:p>
        </p:txBody>
      </p:sp>
      <p:sp>
        <p:nvSpPr>
          <p:cNvPr id="4" name="Content Placeholder 3">
            <a:extLst>
              <a:ext uri="{FF2B5EF4-FFF2-40B4-BE49-F238E27FC236}">
                <a16:creationId xmlns:a16="http://schemas.microsoft.com/office/drawing/2014/main" id="{AE7C493A-D426-8954-1EDA-0F439973653D}"/>
              </a:ext>
            </a:extLst>
          </p:cNvPr>
          <p:cNvSpPr>
            <a:spLocks/>
          </p:cNvSpPr>
          <p:nvPr/>
        </p:nvSpPr>
        <p:spPr>
          <a:xfrm>
            <a:off x="4155657" y="1254540"/>
            <a:ext cx="4025492" cy="4407372"/>
          </a:xfrm>
          <a:prstGeom prst="rect">
            <a:avLst/>
          </a:prstGeom>
        </p:spPr>
        <p:txBody>
          <a:bodyPr lIns="91440" tIns="45720" rIns="91440" bIns="45720" anchor="t">
            <a:noAutofit/>
          </a:bodyPr>
          <a:lstStyle/>
          <a:p>
            <a:pPr marL="314960" indent="-314960" defTabSz="804672">
              <a:lnSpc>
                <a:spcPct val="97000"/>
              </a:lnSpc>
              <a:spcAft>
                <a:spcPts val="736"/>
              </a:spcAft>
              <a:buFont typeface="Wingdings,Sans-Serif" panose="05000000000000000000" pitchFamily="2" charset="2"/>
              <a:buChar char=""/>
              <a:tabLst>
                <a:tab pos="402336" algn="l"/>
              </a:tabLst>
            </a:pPr>
            <a:r>
              <a:rPr lang="en-US" sz="1300" b="1">
                <a:solidFill>
                  <a:srgbClr val="000000"/>
                </a:solidFill>
                <a:latin typeface="Arial"/>
                <a:cs typeface="Arial"/>
              </a:rPr>
              <a:t>Kathleen </a:t>
            </a:r>
            <a:r>
              <a:rPr lang="en-US" sz="1300" b="1" err="1">
                <a:solidFill>
                  <a:srgbClr val="000000"/>
                </a:solidFill>
                <a:latin typeface="Arial"/>
                <a:cs typeface="Arial"/>
              </a:rPr>
              <a:t>Meradith</a:t>
            </a:r>
            <a:r>
              <a:rPr lang="en-US" sz="1300" b="1">
                <a:solidFill>
                  <a:srgbClr val="000000"/>
                </a:solidFill>
                <a:latin typeface="Arial"/>
                <a:cs typeface="Arial"/>
              </a:rPr>
              <a:t>-Eyers</a:t>
            </a:r>
            <a:r>
              <a:rPr lang="en-US" sz="1300">
                <a:solidFill>
                  <a:srgbClr val="000000"/>
                </a:solidFill>
                <a:latin typeface="Arial"/>
                <a:cs typeface="Arial"/>
              </a:rPr>
              <a:t>, Iowa Department of Transportation</a:t>
            </a:r>
            <a:endParaRPr lang="en-US" sz="1300" b="1">
              <a:solidFill>
                <a:srgbClr val="000000"/>
              </a:solidFill>
              <a:latin typeface="Arial"/>
              <a:cs typeface="Arial"/>
            </a:endParaRPr>
          </a:p>
          <a:p>
            <a:pPr marL="314960" indent="-314960" defTabSz="804672">
              <a:lnSpc>
                <a:spcPct val="97000"/>
              </a:lnSpc>
              <a:spcAft>
                <a:spcPts val="736"/>
              </a:spcAft>
              <a:buFont typeface="Wingdings,Sans-Serif" panose="05000000000000000000" pitchFamily="2" charset="2"/>
              <a:buChar char=""/>
              <a:tabLst>
                <a:tab pos="402336" algn="l"/>
              </a:tabLst>
            </a:pPr>
            <a:r>
              <a:rPr lang="en-US" sz="1300" b="1">
                <a:solidFill>
                  <a:srgbClr val="000000"/>
                </a:solidFill>
                <a:latin typeface="Arial"/>
                <a:cs typeface="Arial"/>
              </a:rPr>
              <a:t>Kimberley Walford</a:t>
            </a:r>
            <a:r>
              <a:rPr lang="en-US" sz="1300">
                <a:solidFill>
                  <a:srgbClr val="000000"/>
                </a:solidFill>
                <a:latin typeface="Arial"/>
                <a:cs typeface="Arial"/>
              </a:rPr>
              <a:t>, Department for the Blind</a:t>
            </a:r>
            <a:endParaRPr lang="en-US" sz="1300">
              <a:latin typeface="Arial"/>
              <a:cs typeface="Arial"/>
            </a:endParaRPr>
          </a:p>
          <a:p>
            <a:pPr marL="301625" indent="-301625" defTabSz="804672">
              <a:lnSpc>
                <a:spcPct val="90000"/>
              </a:lnSpc>
              <a:spcAft>
                <a:spcPts val="704"/>
              </a:spcAft>
              <a:buFont typeface="Wingdings,Sans-Serif" panose="05000000000000000000" pitchFamily="2" charset="2"/>
              <a:buChar char=""/>
              <a:tabLst>
                <a:tab pos="402336" algn="l"/>
              </a:tabLst>
            </a:pPr>
            <a:r>
              <a:rPr lang="en-US" sz="1300" b="1">
                <a:solidFill>
                  <a:srgbClr val="000000"/>
                </a:solidFill>
                <a:latin typeface="Arial"/>
                <a:cs typeface="Arial"/>
              </a:rPr>
              <a:t>Kevin Gabbert</a:t>
            </a:r>
            <a:r>
              <a:rPr lang="en-US" sz="1300">
                <a:solidFill>
                  <a:srgbClr val="000000"/>
                </a:solidFill>
                <a:latin typeface="Arial"/>
                <a:cs typeface="Arial"/>
              </a:rPr>
              <a:t>, Iowa HHS – Division of Behavioral Health</a:t>
            </a:r>
            <a:endParaRPr lang="en-US" sz="1300">
              <a:latin typeface="Arial"/>
              <a:cs typeface="Arial"/>
            </a:endParaRPr>
          </a:p>
          <a:p>
            <a:pPr marL="301625" indent="-301625" defTabSz="804672">
              <a:lnSpc>
                <a:spcPct val="90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Latisha McGuire</a:t>
            </a:r>
            <a:r>
              <a:rPr lang="en-US" sz="1300" kern="1200">
                <a:solidFill>
                  <a:srgbClr val="000000"/>
                </a:solidFill>
                <a:latin typeface="Arial"/>
                <a:cs typeface="Arial"/>
              </a:rPr>
              <a:t>, Iowa HHS – Iowa Medicaid</a:t>
            </a:r>
            <a:endParaRPr lang="en-US" sz="1300">
              <a:latin typeface="Arial"/>
              <a:cs typeface="Arial"/>
            </a:endParaRPr>
          </a:p>
          <a:p>
            <a:pPr marL="301625" indent="-301625" defTabSz="804672">
              <a:lnSpc>
                <a:spcPct val="90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Melissa Gillett, </a:t>
            </a:r>
            <a:r>
              <a:rPr lang="en-US" sz="1300" kern="1200">
                <a:solidFill>
                  <a:srgbClr val="000000"/>
                </a:solidFill>
                <a:latin typeface="Arial"/>
                <a:cs typeface="Arial"/>
              </a:rPr>
              <a:t>Iowa Department of Transportation</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Sally </a:t>
            </a:r>
            <a:r>
              <a:rPr lang="en-US" sz="1300" b="1" kern="1200" err="1">
                <a:solidFill>
                  <a:srgbClr val="000000"/>
                </a:solidFill>
                <a:latin typeface="Arial"/>
                <a:cs typeface="Arial"/>
              </a:rPr>
              <a:t>Kreamer</a:t>
            </a:r>
            <a:r>
              <a:rPr lang="en-US" sz="1300" kern="1200">
                <a:solidFill>
                  <a:srgbClr val="000000"/>
                </a:solidFill>
                <a:latin typeface="Arial"/>
                <a:cs typeface="Arial"/>
              </a:rPr>
              <a:t>, Department of Corrections</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Sara Bath</a:t>
            </a:r>
            <a:r>
              <a:rPr lang="en-US" sz="1300" kern="1200">
                <a:solidFill>
                  <a:srgbClr val="000000"/>
                </a:solidFill>
                <a:latin typeface="Arial"/>
                <a:cs typeface="Arial"/>
              </a:rPr>
              <a:t>, Department of Workforce Development</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Sonya </a:t>
            </a:r>
            <a:r>
              <a:rPr lang="en-US" sz="1300" b="1" kern="1200" err="1">
                <a:solidFill>
                  <a:srgbClr val="000000"/>
                </a:solidFill>
                <a:latin typeface="Arial"/>
                <a:cs typeface="Arial"/>
              </a:rPr>
              <a:t>Streit</a:t>
            </a:r>
            <a:r>
              <a:rPr lang="en-US" sz="1300" kern="1200">
                <a:solidFill>
                  <a:srgbClr val="000000"/>
                </a:solidFill>
                <a:latin typeface="Arial"/>
                <a:cs typeface="Arial"/>
              </a:rPr>
              <a:t>, Iowa HHS – </a:t>
            </a:r>
            <a:r>
              <a:rPr lang="en-US" sz="1300">
                <a:solidFill>
                  <a:srgbClr val="000000"/>
                </a:solidFill>
                <a:latin typeface="Arial"/>
                <a:cs typeface="Arial"/>
              </a:rPr>
              <a:t>Division of Strategic Operations</a:t>
            </a:r>
            <a:endParaRPr lang="en-US" sz="1300" kern="1200">
              <a:solidFill>
                <a:srgbClr val="000000"/>
              </a:solidFill>
              <a:latin typeface="Arial"/>
              <a:cs typeface="Arial"/>
            </a:endParaRPr>
          </a:p>
          <a:p>
            <a:pPr marL="301625" indent="-301625" defTabSz="804672">
              <a:lnSpc>
                <a:spcPct val="97000"/>
              </a:lnSpc>
              <a:spcAft>
                <a:spcPts val="704"/>
              </a:spcAft>
              <a:buFont typeface="Wingdings" panose="05000000000000000000" pitchFamily="2" charset="2"/>
              <a:buChar char=""/>
              <a:tabLst>
                <a:tab pos="402336" algn="l"/>
              </a:tabLst>
            </a:pPr>
            <a:r>
              <a:rPr lang="en-US" sz="1300" b="1">
                <a:solidFill>
                  <a:srgbClr val="000000"/>
                </a:solidFill>
                <a:latin typeface="Arial"/>
                <a:cs typeface="Arial"/>
              </a:rPr>
              <a:t>Commandant Todd</a:t>
            </a:r>
            <a:r>
              <a:rPr lang="en-US" sz="1300" b="1" kern="1200">
                <a:solidFill>
                  <a:srgbClr val="000000"/>
                </a:solidFill>
                <a:latin typeface="Arial"/>
                <a:cs typeface="Arial"/>
              </a:rPr>
              <a:t> Jacobus</a:t>
            </a:r>
            <a:r>
              <a:rPr lang="en-US" sz="1300" kern="1200">
                <a:solidFill>
                  <a:srgbClr val="000000"/>
                </a:solidFill>
                <a:latin typeface="Arial"/>
                <a:cs typeface="Arial"/>
              </a:rPr>
              <a:t>, Iowa Department of Veteran Affairs</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Trisha </a:t>
            </a:r>
            <a:r>
              <a:rPr lang="en-US" sz="1300" b="1" kern="1200" err="1">
                <a:solidFill>
                  <a:srgbClr val="000000"/>
                </a:solidFill>
                <a:latin typeface="Arial"/>
                <a:cs typeface="Arial"/>
              </a:rPr>
              <a:t>Gowin</a:t>
            </a:r>
            <a:r>
              <a:rPr lang="en-US" sz="1300" kern="1200">
                <a:solidFill>
                  <a:srgbClr val="000000"/>
                </a:solidFill>
                <a:latin typeface="Arial"/>
                <a:cs typeface="Arial"/>
              </a:rPr>
              <a:t>, Iowa HHS – Division of Family Well-Being &amp; Protection</a:t>
            </a:r>
          </a:p>
          <a:p>
            <a:pPr marL="301625" indent="-301625" defTabSz="804672">
              <a:lnSpc>
                <a:spcPct val="97000"/>
              </a:lnSpc>
              <a:spcAft>
                <a:spcPts val="704"/>
              </a:spcAft>
              <a:buFont typeface="Wingdings" panose="05000000000000000000" pitchFamily="2" charset="2"/>
              <a:buChar char=""/>
              <a:tabLst>
                <a:tab pos="402336" algn="l"/>
              </a:tabLst>
            </a:pPr>
            <a:r>
              <a:rPr lang="en-US" sz="1300" b="1" kern="1200">
                <a:solidFill>
                  <a:srgbClr val="000000"/>
                </a:solidFill>
                <a:latin typeface="Arial"/>
                <a:cs typeface="Arial"/>
              </a:rPr>
              <a:t>Zach Rhein</a:t>
            </a:r>
            <a:r>
              <a:rPr lang="en-US" sz="1300" kern="1200">
                <a:solidFill>
                  <a:srgbClr val="000000"/>
                </a:solidFill>
                <a:latin typeface="Arial"/>
                <a:cs typeface="Arial"/>
              </a:rPr>
              <a:t>, Iowa HHS – Division of Aging and Disability</a:t>
            </a:r>
            <a:r>
              <a:rPr lang="en-US" sz="1300">
                <a:solidFill>
                  <a:srgbClr val="000000"/>
                </a:solidFill>
                <a:latin typeface="Arial"/>
                <a:cs typeface="Arial"/>
              </a:rPr>
              <a:t> Services</a:t>
            </a:r>
            <a:endParaRPr lang="en-US" sz="1300" kern="1200">
              <a:solidFill>
                <a:srgbClr val="000000"/>
              </a:solidFill>
              <a:latin typeface="Arial"/>
              <a:cs typeface="Arial"/>
            </a:endParaRPr>
          </a:p>
          <a:p>
            <a:pPr marL="301625" indent="-301625" defTabSz="804672">
              <a:lnSpc>
                <a:spcPct val="97000"/>
              </a:lnSpc>
              <a:spcAft>
                <a:spcPts val="704"/>
              </a:spcAft>
              <a:buFont typeface="Wingdings" panose="05000000000000000000" pitchFamily="2" charset="2"/>
              <a:buChar char=""/>
              <a:tabLst>
                <a:tab pos="402336" algn="l"/>
              </a:tabLst>
            </a:pPr>
            <a:endParaRPr lang="en-US" sz="1300" kern="1200">
              <a:solidFill>
                <a:srgbClr val="000000"/>
              </a:solidFill>
              <a:latin typeface="Gill Sans MT"/>
              <a:cs typeface="Times New Roman"/>
            </a:endParaRPr>
          </a:p>
          <a:p>
            <a:pPr marL="301625" indent="-301625" defTabSz="804672">
              <a:lnSpc>
                <a:spcPct val="97000"/>
              </a:lnSpc>
              <a:spcAft>
                <a:spcPts val="704"/>
              </a:spcAft>
              <a:buFont typeface="Wingdings" panose="05000000000000000000" pitchFamily="2" charset="2"/>
              <a:buChar char=""/>
              <a:tabLst>
                <a:tab pos="402336" algn="l"/>
              </a:tabLst>
            </a:pPr>
            <a:endParaRPr lang="en-US" sz="1300" kern="1200">
              <a:solidFill>
                <a:srgbClr val="000000"/>
              </a:solidFill>
              <a:latin typeface="Gill Sans MT"/>
              <a:cs typeface="Times New Roman"/>
            </a:endParaRPr>
          </a:p>
          <a:p>
            <a:pPr marL="301625" indent="-301625" defTabSz="804672">
              <a:lnSpc>
                <a:spcPct val="97000"/>
              </a:lnSpc>
              <a:spcAft>
                <a:spcPts val="704"/>
              </a:spcAft>
              <a:buFont typeface="Wingdings" panose="05000000000000000000" pitchFamily="2" charset="2"/>
              <a:buChar char=""/>
              <a:tabLst>
                <a:tab pos="402336" algn="l"/>
              </a:tabLst>
            </a:pPr>
            <a:endParaRPr lang="en-US" sz="1300" kern="1200">
              <a:solidFill>
                <a:srgbClr val="000000"/>
              </a:solidFill>
              <a:latin typeface="Gill Sans MT"/>
              <a:cs typeface="Times New Roman"/>
            </a:endParaRPr>
          </a:p>
        </p:txBody>
      </p:sp>
      <p:sp>
        <p:nvSpPr>
          <p:cNvPr id="5" name="Slide Number Placeholder 4">
            <a:extLst>
              <a:ext uri="{FF2B5EF4-FFF2-40B4-BE49-F238E27FC236}">
                <a16:creationId xmlns:a16="http://schemas.microsoft.com/office/drawing/2014/main" id="{2B4AB062-F2CE-2E34-8EB4-A56A48D397BF}"/>
              </a:ext>
            </a:extLst>
          </p:cNvPr>
          <p:cNvSpPr>
            <a:spLocks/>
          </p:cNvSpPr>
          <p:nvPr/>
        </p:nvSpPr>
        <p:spPr>
          <a:xfrm>
            <a:off x="8679956" y="6436360"/>
            <a:ext cx="1821399" cy="323242"/>
          </a:xfrm>
          <a:prstGeom prst="rect">
            <a:avLst/>
          </a:prstGeom>
        </p:spPr>
        <p:txBody>
          <a:bodyPr/>
          <a:lstStyle/>
          <a:p>
            <a:pPr defTabSz="804672">
              <a:spcAft>
                <a:spcPts val="600"/>
              </a:spcAft>
            </a:pPr>
            <a:fld id="{060017E3-0CEB-4BA9-92AF-EFA2BF5396E5}" type="slidenum">
              <a:rPr lang="en-US" sz="1200" kern="1200">
                <a:solidFill>
                  <a:schemeClr val="tx1"/>
                </a:solidFill>
                <a:latin typeface="+mn-lt"/>
                <a:ea typeface="+mn-ea"/>
                <a:cs typeface="+mn-cs"/>
              </a:rPr>
              <a:pPr defTabSz="804672">
                <a:spcAft>
                  <a:spcPts val="600"/>
                </a:spcAft>
              </a:pPr>
              <a:t>7</a:t>
            </a:fld>
            <a:endParaRPr lang="en-US" sz="1200"/>
          </a:p>
        </p:txBody>
      </p:sp>
      <p:sp>
        <p:nvSpPr>
          <p:cNvPr id="9" name="Title 1">
            <a:extLst>
              <a:ext uri="{FF2B5EF4-FFF2-40B4-BE49-F238E27FC236}">
                <a16:creationId xmlns:a16="http://schemas.microsoft.com/office/drawing/2014/main" id="{3F511C9D-C290-4288-8FF6-421F58CE40F2}"/>
              </a:ext>
            </a:extLst>
          </p:cNvPr>
          <p:cNvSpPr>
            <a:spLocks noGrp="1"/>
          </p:cNvSpPr>
          <p:nvPr>
            <p:ph type="title"/>
          </p:nvPr>
        </p:nvSpPr>
        <p:spPr>
          <a:xfrm>
            <a:off x="630936" y="177626"/>
            <a:ext cx="7882128" cy="1076914"/>
          </a:xfrm>
        </p:spPr>
        <p:txBody>
          <a:bodyPr vert="horz" lIns="91440" tIns="45720" rIns="91440" bIns="45720" rtlCol="0" anchor="ctr">
            <a:normAutofit/>
          </a:bodyPr>
          <a:lstStyle/>
          <a:p>
            <a:pPr defTabSz="914400"/>
            <a:r>
              <a:rPr lang="en-US" sz="3500" kern="1200">
                <a:solidFill>
                  <a:schemeClr val="accent1"/>
                </a:solidFill>
                <a:latin typeface="+mj-lt"/>
                <a:ea typeface="+mj-ea"/>
                <a:cs typeface="+mj-cs"/>
              </a:rPr>
              <a:t>Steering Committee Members</a:t>
            </a:r>
          </a:p>
        </p:txBody>
      </p:sp>
    </p:spTree>
    <p:extLst>
      <p:ext uri="{BB962C8B-B14F-4D97-AF65-F5344CB8AC3E}">
        <p14:creationId xmlns:p14="http://schemas.microsoft.com/office/powerpoint/2010/main" val="23692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AFA2-B502-DEA5-D77C-72268D32FCE6}"/>
              </a:ext>
            </a:extLst>
          </p:cNvPr>
          <p:cNvSpPr>
            <a:spLocks noGrp="1"/>
          </p:cNvSpPr>
          <p:nvPr>
            <p:ph type="title"/>
          </p:nvPr>
        </p:nvSpPr>
        <p:spPr>
          <a:xfrm>
            <a:off x="571500" y="454730"/>
            <a:ext cx="7886700" cy="1325563"/>
          </a:xfrm>
        </p:spPr>
        <p:txBody>
          <a:bodyPr/>
          <a:lstStyle/>
          <a:p>
            <a:r>
              <a:rPr lang="en-US">
                <a:solidFill>
                  <a:schemeClr val="accent1"/>
                </a:solidFill>
              </a:rPr>
              <a:t>Steering Committee Support</a:t>
            </a:r>
          </a:p>
        </p:txBody>
      </p:sp>
      <p:sp>
        <p:nvSpPr>
          <p:cNvPr id="3" name="Content Placeholder 2">
            <a:extLst>
              <a:ext uri="{FF2B5EF4-FFF2-40B4-BE49-F238E27FC236}">
                <a16:creationId xmlns:a16="http://schemas.microsoft.com/office/drawing/2014/main" id="{F6C7607C-971E-F498-CC8C-118338728ED6}"/>
              </a:ext>
            </a:extLst>
          </p:cNvPr>
          <p:cNvSpPr>
            <a:spLocks noGrp="1"/>
          </p:cNvSpPr>
          <p:nvPr>
            <p:ph sz="half" idx="1"/>
          </p:nvPr>
        </p:nvSpPr>
        <p:spPr>
          <a:xfrm>
            <a:off x="628649" y="2138645"/>
            <a:ext cx="6917459" cy="4038318"/>
          </a:xfrm>
        </p:spPr>
        <p:txBody>
          <a:bodyPr vert="horz" lIns="91440" tIns="45720" rIns="91440" bIns="45720" rtlCol="0" anchor="t">
            <a:noAutofit/>
          </a:bodyPr>
          <a:lstStyle/>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Eugenia Kendall,</a:t>
            </a:r>
            <a:r>
              <a:rPr lang="en-US" sz="1400">
                <a:solidFill>
                  <a:schemeClr val="tx1"/>
                </a:solidFill>
                <a:latin typeface="Arial" panose="020B0604020202020204" pitchFamily="34" charset="0"/>
                <a:cs typeface="Arial" panose="020B0604020202020204" pitchFamily="34" charset="0"/>
              </a:rPr>
              <a:t>  Iowa Health and Human Services (HHS) – Division of Aging &amp; Disability Services MPA Project Manager</a:t>
            </a:r>
          </a:p>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Emily Eppens</a:t>
            </a:r>
            <a:r>
              <a:rPr lang="en-US" sz="1400">
                <a:solidFill>
                  <a:schemeClr val="tx1"/>
                </a:solidFill>
                <a:latin typeface="Arial" panose="020B0604020202020204" pitchFamily="34" charset="0"/>
                <a:cs typeface="Arial" panose="020B0604020202020204" pitchFamily="34" charset="0"/>
              </a:rPr>
              <a:t>, Iowa Health and Human Services (HHS) – Communications Manager</a:t>
            </a:r>
          </a:p>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Marisa Luera</a:t>
            </a:r>
            <a:r>
              <a:rPr lang="en-US" sz="1400">
                <a:solidFill>
                  <a:schemeClr val="tx1"/>
                </a:solidFill>
                <a:latin typeface="Arial" panose="020B0604020202020204" pitchFamily="34" charset="0"/>
                <a:cs typeface="Arial" panose="020B0604020202020204" pitchFamily="34" charset="0"/>
              </a:rPr>
              <a:t>, Sellers Dorsey, Director</a:t>
            </a:r>
          </a:p>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Meredith Wurden</a:t>
            </a:r>
            <a:r>
              <a:rPr lang="en-US" sz="1400">
                <a:solidFill>
                  <a:schemeClr val="tx1"/>
                </a:solidFill>
                <a:latin typeface="Arial" panose="020B0604020202020204" pitchFamily="34" charset="0"/>
                <a:cs typeface="Arial" panose="020B0604020202020204" pitchFamily="34" charset="0"/>
              </a:rPr>
              <a:t>, Sellers Dorsey, Senior Strategic Advisor</a:t>
            </a:r>
            <a:endParaRPr lang="en-US" sz="1400" b="1">
              <a:solidFill>
                <a:schemeClr val="tx1"/>
              </a:solidFill>
              <a:latin typeface="Arial" panose="020B0604020202020204" pitchFamily="34" charset="0"/>
              <a:cs typeface="Arial" panose="020B0604020202020204" pitchFamily="34" charset="0"/>
            </a:endParaRPr>
          </a:p>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Jennie Costilow</a:t>
            </a:r>
            <a:r>
              <a:rPr lang="en-US" sz="1400">
                <a:solidFill>
                  <a:schemeClr val="tx1"/>
                </a:solidFill>
                <a:latin typeface="Arial" panose="020B0604020202020204" pitchFamily="34" charset="0"/>
                <a:cs typeface="Arial" panose="020B0604020202020204" pitchFamily="34" charset="0"/>
              </a:rPr>
              <a:t>, Sellers Dorsey,  Associate Director</a:t>
            </a:r>
            <a:endParaRPr lang="en-US" sz="1400" b="1">
              <a:solidFill>
                <a:schemeClr val="tx1"/>
              </a:solidFill>
              <a:latin typeface="Arial" panose="020B0604020202020204" pitchFamily="34" charset="0"/>
              <a:cs typeface="Arial" panose="020B0604020202020204" pitchFamily="34" charset="0"/>
            </a:endParaRPr>
          </a:p>
          <a:p>
            <a:pPr>
              <a:lnSpc>
                <a:spcPct val="150000"/>
              </a:lnSpc>
              <a:buFont typeface="Wingdings" panose="05040102010807070707" pitchFamily="18" charset="2"/>
              <a:buChar char="§"/>
            </a:pPr>
            <a:r>
              <a:rPr lang="en-US" sz="1400" b="1">
                <a:solidFill>
                  <a:schemeClr val="tx1"/>
                </a:solidFill>
                <a:latin typeface="Arial" panose="020B0604020202020204" pitchFamily="34" charset="0"/>
                <a:cs typeface="Arial" panose="020B0604020202020204" pitchFamily="34" charset="0"/>
              </a:rPr>
              <a:t>Nina Ramiah, </a:t>
            </a:r>
            <a:r>
              <a:rPr lang="en-US" sz="1400">
                <a:solidFill>
                  <a:schemeClr val="tx1"/>
                </a:solidFill>
                <a:latin typeface="Arial" panose="020B0604020202020204" pitchFamily="34" charset="0"/>
                <a:cs typeface="Arial" panose="020B0604020202020204" pitchFamily="34" charset="0"/>
              </a:rPr>
              <a:t>Sellers Dorsey, Senior Consultant</a:t>
            </a:r>
            <a:br>
              <a:rPr lang="en-US" sz="1300" b="1">
                <a:latin typeface="Gill Sans MT"/>
                <a:cs typeface="Arial"/>
              </a:rPr>
            </a:br>
            <a:endParaRPr lang="en-US" sz="1300" b="1">
              <a:latin typeface="Gill Sans MT"/>
              <a:cs typeface="Arial"/>
            </a:endParaRPr>
          </a:p>
        </p:txBody>
      </p:sp>
    </p:spTree>
    <p:extLst>
      <p:ext uri="{BB962C8B-B14F-4D97-AF65-F5344CB8AC3E}">
        <p14:creationId xmlns:p14="http://schemas.microsoft.com/office/powerpoint/2010/main" val="25392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5401-3AB1-E2EE-85D1-0FD7B4C5866C}"/>
              </a:ext>
            </a:extLst>
          </p:cNvPr>
          <p:cNvSpPr>
            <a:spLocks noGrp="1"/>
          </p:cNvSpPr>
          <p:nvPr>
            <p:ph type="title"/>
          </p:nvPr>
        </p:nvSpPr>
        <p:spPr>
          <a:xfrm>
            <a:off x="699312" y="3288145"/>
            <a:ext cx="7745376" cy="1470154"/>
          </a:xfrm>
        </p:spPr>
        <p:txBody>
          <a:bodyPr vert="horz" lIns="91440" tIns="45720" rIns="91440" bIns="45720" rtlCol="0" anchor="ctr">
            <a:normAutofit/>
          </a:bodyPr>
          <a:lstStyle/>
          <a:p>
            <a:pPr defTabSz="914400"/>
            <a:r>
              <a:rPr lang="en-US" kern="1200">
                <a:latin typeface="+mj-lt"/>
                <a:ea typeface="+mj-ea"/>
                <a:cs typeface="+mj-cs"/>
              </a:rPr>
              <a:t>Work Completed to Date</a:t>
            </a:r>
          </a:p>
        </p:txBody>
      </p:sp>
      <p:sp>
        <p:nvSpPr>
          <p:cNvPr id="4" name="Slide Number Placeholder 3">
            <a:extLst>
              <a:ext uri="{FF2B5EF4-FFF2-40B4-BE49-F238E27FC236}">
                <a16:creationId xmlns:a16="http://schemas.microsoft.com/office/drawing/2014/main" id="{279EBC7E-A1C2-008B-DFA3-23FD6418A840}"/>
              </a:ext>
            </a:extLst>
          </p:cNvPr>
          <p:cNvSpPr>
            <a:spLocks noGrp="1"/>
          </p:cNvSpPr>
          <p:nvPr>
            <p:ph type="sldNum" sz="quarter" idx="12"/>
          </p:nvPr>
        </p:nvSpPr>
        <p:spPr>
          <a:xfrm>
            <a:off x="4414059" y="6492240"/>
            <a:ext cx="891540" cy="365125"/>
          </a:xfrm>
        </p:spPr>
        <p:txBody>
          <a:bodyPr vert="horz" lIns="91440" tIns="45720" rIns="91440" bIns="45720" rtlCol="0" anchor="ctr">
            <a:normAutofit/>
          </a:bodyPr>
          <a:lstStyle/>
          <a:p>
            <a:pPr>
              <a:spcAft>
                <a:spcPts val="600"/>
              </a:spcAft>
            </a:pPr>
            <a:fld id="{060017E3-0CEB-4BA9-92AF-EFA2BF5396E5}" type="slidenum">
              <a:rPr lang="en-US" sz="1200" smtClean="0">
                <a:solidFill>
                  <a:schemeClr val="tx1">
                    <a:tint val="75000"/>
                  </a:schemeClr>
                </a:solidFill>
              </a:rPr>
              <a:pPr>
                <a:spcAft>
                  <a:spcPts val="600"/>
                </a:spcAft>
              </a:pPr>
              <a:t>9</a:t>
            </a:fld>
            <a:endParaRPr lang="en-US" sz="1200">
              <a:solidFill>
                <a:schemeClr val="tx1">
                  <a:tint val="75000"/>
                </a:schemeClr>
              </a:solidFill>
            </a:endParaRPr>
          </a:p>
        </p:txBody>
      </p:sp>
      <p:pic>
        <p:nvPicPr>
          <p:cNvPr id="5" name="Graphic 4" descr="Checklist with solid fill">
            <a:extLst>
              <a:ext uri="{FF2B5EF4-FFF2-40B4-BE49-F238E27FC236}">
                <a16:creationId xmlns:a16="http://schemas.microsoft.com/office/drawing/2014/main" id="{1D2E2E2B-09C6-25E5-7B1F-C63422665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6395" y="2346037"/>
            <a:ext cx="1175327" cy="1175327"/>
          </a:xfrm>
          <a:prstGeom prst="rect">
            <a:avLst/>
          </a:prstGeom>
        </p:spPr>
      </p:pic>
    </p:spTree>
    <p:extLst>
      <p:ext uri="{BB962C8B-B14F-4D97-AF65-F5344CB8AC3E}">
        <p14:creationId xmlns:p14="http://schemas.microsoft.com/office/powerpoint/2010/main" val="2875805169"/>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08662A45E2B47BD9D89F91956C76C" ma:contentTypeVersion="12" ma:contentTypeDescription="Create a new document." ma:contentTypeScope="" ma:versionID="1e6533c1b965a023ad58c141826f217c">
  <xsd:schema xmlns:xsd="http://www.w3.org/2001/XMLSchema" xmlns:xs="http://www.w3.org/2001/XMLSchema" xmlns:p="http://schemas.microsoft.com/office/2006/metadata/properties" xmlns:ns2="2d1ad956-c9bf-45b8-b505-f5aad43e42b4" xmlns:ns3="5ea36761-b17f-4f8e-a29f-e4605582d5ee" targetNamespace="http://schemas.microsoft.com/office/2006/metadata/properties" ma:root="true" ma:fieldsID="bc351cf9692e72466d075e0f8252b0e6" ns2:_="" ns3:_="">
    <xsd:import namespace="2d1ad956-c9bf-45b8-b505-f5aad43e42b4"/>
    <xsd:import namespace="5ea36761-b17f-4f8e-a29f-e4605582d5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ad956-c9bf-45b8-b505-f5aad43e4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36761-b17f-4f8e-a29f-e4605582d5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8b5a057-8ba9-4c0b-84d4-b5a5ca301318}" ma:internalName="TaxCatchAll" ma:showField="CatchAllData" ma:web="5ea36761-b17f-4f8e-a29f-e4605582d5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a36761-b17f-4f8e-a29f-e4605582d5ee" xsi:nil="true"/>
    <lcf76f155ced4ddcb4097134ff3c332f xmlns="2d1ad956-c9bf-45b8-b505-f5aad43e42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912E6D-35F9-44F7-8DC4-D76017FA13B5}">
  <ds:schemaRefs>
    <ds:schemaRef ds:uri="2d1ad956-c9bf-45b8-b505-f5aad43e42b4"/>
    <ds:schemaRef ds:uri="5ea36761-b17f-4f8e-a29f-e4605582d5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E627B4-8A32-4CF7-B1B4-25BBB5845195}">
  <ds:schemaRefs>
    <ds:schemaRef ds:uri="2d1ad956-c9bf-45b8-b505-f5aad43e42b4"/>
    <ds:schemaRef ds:uri="5ea36761-b17f-4f8e-a29f-e4605582d5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5223DF-498D-4D6A-9F6F-C14952D04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41</Slides>
  <Notes>24</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MPA Steering Committee</vt:lpstr>
      <vt:lpstr>Meeting Logistics: Zoom Navigation</vt:lpstr>
      <vt:lpstr>Meeting Logistics</vt:lpstr>
      <vt:lpstr>Agenda</vt:lpstr>
      <vt:lpstr>Welcome and Introductions</vt:lpstr>
      <vt:lpstr>Steering Committee Members</vt:lpstr>
      <vt:lpstr>Steering Committee Members</vt:lpstr>
      <vt:lpstr>Steering Committee Support</vt:lpstr>
      <vt:lpstr>Work Completed to Date</vt:lpstr>
      <vt:lpstr>MPA Steering Committee &amp; Subcommittee Timeline</vt:lpstr>
      <vt:lpstr>Town Hall Schedule</vt:lpstr>
      <vt:lpstr>MPA Updates</vt:lpstr>
      <vt:lpstr>Subcommittee Activities</vt:lpstr>
      <vt:lpstr>Subcommittees</vt:lpstr>
      <vt:lpstr>Subcommittee Recommendations</vt:lpstr>
      <vt:lpstr>Plan for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Aging with Economic Security – Goal 1</vt:lpstr>
      <vt:lpstr>Aging with Economic Security – Goal 2</vt:lpstr>
      <vt:lpstr>Aging with Economic Security – Goal 2</vt:lpstr>
      <vt:lpstr>Aging with Economic Security – Goal 2</vt:lpstr>
      <vt:lpstr>Aging with Economic Security – Goal 2</vt:lpstr>
      <vt:lpstr>Aging with Economic Security – Goal 3</vt:lpstr>
      <vt:lpstr>Aging with Economic Security – Goal 4</vt:lpstr>
      <vt:lpstr>Discussion</vt:lpstr>
      <vt:lpstr>Public Comment</vt:lpstr>
      <vt:lpstr>Subcommittee Debrief</vt:lpstr>
      <vt:lpstr>Subcommittee Debrief</vt:lpstr>
      <vt:lpstr>Next Steps</vt:lpstr>
      <vt:lpstr>Upcoming Meetings</vt:lpstr>
      <vt:lpstr>Next Meeting’s Vote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Laura</dc:creator>
  <cp:revision>1</cp:revision>
  <dcterms:created xsi:type="dcterms:W3CDTF">2023-12-28T19:16:15Z</dcterms:created>
  <dcterms:modified xsi:type="dcterms:W3CDTF">2024-07-24T18:15:27Z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ategory">
    <vt:lpwstr>PowerPoint</vt:lpwstr>
  </property>
  <property fmtid="{D5CDD505-2E9C-101B-9397-08002B2CF9AE}" pid="4" name="ContentTypeId">
    <vt:lpwstr>0x010100F1C08662A45E2B47BD9D89F91956C76C</vt:lpwstr>
  </property>
</Properties>
</file>