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94" r:id="rId4"/>
  </p:sldMasterIdLst>
  <p:notesMasterIdLst>
    <p:notesMasterId r:id="rId45"/>
  </p:notesMasterIdLst>
  <p:handoutMasterIdLst>
    <p:handoutMasterId r:id="rId46"/>
  </p:handoutMasterIdLst>
  <p:sldIdLst>
    <p:sldId id="331" r:id="rId5"/>
    <p:sldId id="1449" r:id="rId6"/>
    <p:sldId id="1435" r:id="rId7"/>
    <p:sldId id="1483" r:id="rId8"/>
    <p:sldId id="1494" r:id="rId9"/>
    <p:sldId id="1436" r:id="rId10"/>
    <p:sldId id="1485" r:id="rId11"/>
    <p:sldId id="1495" r:id="rId12"/>
    <p:sldId id="1496" r:id="rId13"/>
    <p:sldId id="1437" r:id="rId14"/>
    <p:sldId id="1486" r:id="rId15"/>
    <p:sldId id="1511" r:id="rId16"/>
    <p:sldId id="1488" r:id="rId17"/>
    <p:sldId id="1489" r:id="rId18"/>
    <p:sldId id="1438" r:id="rId19"/>
    <p:sldId id="1490" r:id="rId20"/>
    <p:sldId id="1493" r:id="rId21"/>
    <p:sldId id="1491" r:id="rId22"/>
    <p:sldId id="1492" r:id="rId23"/>
    <p:sldId id="1512" r:id="rId24"/>
    <p:sldId id="1516" r:id="rId25"/>
    <p:sldId id="1517" r:id="rId26"/>
    <p:sldId id="1509" r:id="rId27"/>
    <p:sldId id="1510" r:id="rId28"/>
    <p:sldId id="1439" r:id="rId29"/>
    <p:sldId id="1497" r:id="rId30"/>
    <p:sldId id="1506" r:id="rId31"/>
    <p:sldId id="1507" r:id="rId32"/>
    <p:sldId id="1508" r:id="rId33"/>
    <p:sldId id="1513" r:id="rId34"/>
    <p:sldId id="1514" r:id="rId35"/>
    <p:sldId id="1440" r:id="rId36"/>
    <p:sldId id="1500" r:id="rId37"/>
    <p:sldId id="1515" r:id="rId38"/>
    <p:sldId id="1501" r:id="rId39"/>
    <p:sldId id="1502" r:id="rId40"/>
    <p:sldId id="1441" r:id="rId41"/>
    <p:sldId id="1503" r:id="rId42"/>
    <p:sldId id="1504" r:id="rId43"/>
    <p:sldId id="267"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C72DB05-A1E9-F3EE-7655-E861707F9429}" name="Herwaldt, Loreen" initials="HL" userId="Herwaldt, Loreen" providerId="None"/>
  <p188:author id="{D67BE7FF-B730-2895-452B-E41DB702C085}" name="Brust, Karen B" initials="BKB" userId="Brust, Karen B"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66" d="100"/>
          <a:sy n="66" d="100"/>
        </p:scale>
        <p:origin x="0" y="0"/>
      </p:cViewPr>
      <p:guideLst/>
    </p:cSldViewPr>
  </p:slide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viewProps" Target="viewProps.xml"/><Relationship Id="rId8" Type="http://schemas.openxmlformats.org/officeDocument/2006/relationships/slide" Target="slides/slide4.xml"/><Relationship Id="rId51"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handoutMaster" Target="handoutMasters/handoutMaster1.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rwaldt, Loreen A" userId="S::herwaldtl@uiowa.edu::27443bc9-4465-42e7-b693-2aa9b639ebfb" providerId="AD" clId="Web-{BAF0845F-98B6-44CB-9D2E-79456AB795CC}"/>
    <pc:docChg chg="modSld">
      <pc:chgData name="Herwaldt, Loreen A" userId="S::herwaldtl@uiowa.edu::27443bc9-4465-42e7-b693-2aa9b639ebfb" providerId="AD" clId="Web-{BAF0845F-98B6-44CB-9D2E-79456AB795CC}" dt="2024-04-02T22:09:33.644" v="45"/>
      <pc:docMkLst>
        <pc:docMk/>
      </pc:docMkLst>
      <pc:sldChg chg="addSp delSp modSp">
        <pc:chgData name="Herwaldt, Loreen A" userId="S::herwaldtl@uiowa.edu::27443bc9-4465-42e7-b693-2aa9b639ebfb" providerId="AD" clId="Web-{BAF0845F-98B6-44CB-9D2E-79456AB795CC}" dt="2024-04-02T22:09:33.644" v="45"/>
        <pc:sldMkLst>
          <pc:docMk/>
          <pc:sldMk cId="457303787" sldId="1480"/>
        </pc:sldMkLst>
        <pc:spChg chg="mod">
          <ac:chgData name="Herwaldt, Loreen A" userId="S::herwaldtl@uiowa.edu::27443bc9-4465-42e7-b693-2aa9b639ebfb" providerId="AD" clId="Web-{BAF0845F-98B6-44CB-9D2E-79456AB795CC}" dt="2024-04-02T22:07:15.672" v="34" actId="1076"/>
          <ac:spMkLst>
            <pc:docMk/>
            <pc:sldMk cId="457303787" sldId="1480"/>
            <ac:spMk id="2" creationId="{2D185C02-8CDE-878B-2B15-3B6E73EC8768}"/>
          </ac:spMkLst>
        </pc:spChg>
        <pc:spChg chg="mod">
          <ac:chgData name="Herwaldt, Loreen A" userId="S::herwaldtl@uiowa.edu::27443bc9-4465-42e7-b693-2aa9b639ebfb" providerId="AD" clId="Web-{BAF0845F-98B6-44CB-9D2E-79456AB795CC}" dt="2024-04-02T22:03:45.760" v="11" actId="1076"/>
          <ac:spMkLst>
            <pc:docMk/>
            <pc:sldMk cId="457303787" sldId="1480"/>
            <ac:spMk id="11" creationId="{6FE50FD5-1E1B-6EEC-D37D-62FFFE4F0C68}"/>
          </ac:spMkLst>
        </pc:spChg>
        <pc:spChg chg="mod">
          <ac:chgData name="Herwaldt, Loreen A" userId="S::herwaldtl@uiowa.edu::27443bc9-4465-42e7-b693-2aa9b639ebfb" providerId="AD" clId="Web-{BAF0845F-98B6-44CB-9D2E-79456AB795CC}" dt="2024-04-02T22:07:46.157" v="37" actId="1076"/>
          <ac:spMkLst>
            <pc:docMk/>
            <pc:sldMk cId="457303787" sldId="1480"/>
            <ac:spMk id="13" creationId="{DE08A295-7BFC-53A5-B1C5-23ADA2EB489A}"/>
          </ac:spMkLst>
        </pc:spChg>
        <pc:spChg chg="mod">
          <ac:chgData name="Herwaldt, Loreen A" userId="S::herwaldtl@uiowa.edu::27443bc9-4465-42e7-b693-2aa9b639ebfb" providerId="AD" clId="Web-{BAF0845F-98B6-44CB-9D2E-79456AB795CC}" dt="2024-04-02T22:07:38.422" v="36" actId="1076"/>
          <ac:spMkLst>
            <pc:docMk/>
            <pc:sldMk cId="457303787" sldId="1480"/>
            <ac:spMk id="16" creationId="{AD51FADB-6931-3014-5859-3661D2E5D142}"/>
          </ac:spMkLst>
        </pc:spChg>
        <pc:picChg chg="mod">
          <ac:chgData name="Herwaldt, Loreen A" userId="S::herwaldtl@uiowa.edu::27443bc9-4465-42e7-b693-2aa9b639ebfb" providerId="AD" clId="Web-{BAF0845F-98B6-44CB-9D2E-79456AB795CC}" dt="2024-04-02T22:03:30.853" v="10" actId="1076"/>
          <ac:picMkLst>
            <pc:docMk/>
            <pc:sldMk cId="457303787" sldId="1480"/>
            <ac:picMk id="5" creationId="{B6C2D8E3-E7F1-6BCF-C362-9A5EE8096BDB}"/>
          </ac:picMkLst>
        </pc:picChg>
        <pc:picChg chg="add del mod">
          <ac:chgData name="Herwaldt, Loreen A" userId="S::herwaldtl@uiowa.edu::27443bc9-4465-42e7-b693-2aa9b639ebfb" providerId="AD" clId="Web-{BAF0845F-98B6-44CB-9D2E-79456AB795CC}" dt="2024-04-02T22:04:45.949" v="16"/>
          <ac:picMkLst>
            <pc:docMk/>
            <pc:sldMk cId="457303787" sldId="1480"/>
            <ac:picMk id="6" creationId="{8EEFCA27-476B-E257-4F80-8FAD5522B5CD}"/>
          </ac:picMkLst>
        </pc:picChg>
        <pc:picChg chg="add mod">
          <ac:chgData name="Herwaldt, Loreen A" userId="S::herwaldtl@uiowa.edu::27443bc9-4465-42e7-b693-2aa9b639ebfb" providerId="AD" clId="Web-{BAF0845F-98B6-44CB-9D2E-79456AB795CC}" dt="2024-04-02T22:07:07.031" v="33" actId="14100"/>
          <ac:picMkLst>
            <pc:docMk/>
            <pc:sldMk cId="457303787" sldId="1480"/>
            <ac:picMk id="8" creationId="{0869EA1A-1258-9207-B25C-BD6B55F1C479}"/>
          </ac:picMkLst>
        </pc:picChg>
        <pc:picChg chg="del">
          <ac:chgData name="Herwaldt, Loreen A" userId="S::herwaldtl@uiowa.edu::27443bc9-4465-42e7-b693-2aa9b639ebfb" providerId="AD" clId="Web-{BAF0845F-98B6-44CB-9D2E-79456AB795CC}" dt="2024-04-02T22:03:52.619" v="12"/>
          <ac:picMkLst>
            <pc:docMk/>
            <pc:sldMk cId="457303787" sldId="1480"/>
            <ac:picMk id="10" creationId="{958FECA2-1E2E-85E0-1C78-5C39AF4A3829}"/>
          </ac:picMkLst>
        </pc:picChg>
        <pc:inkChg chg="add del">
          <ac:chgData name="Herwaldt, Loreen A" userId="S::herwaldtl@uiowa.edu::27443bc9-4465-42e7-b693-2aa9b639ebfb" providerId="AD" clId="Web-{BAF0845F-98B6-44CB-9D2E-79456AB795CC}" dt="2024-04-02T22:08:18.877" v="39"/>
          <ac:inkMkLst>
            <pc:docMk/>
            <pc:sldMk cId="457303787" sldId="1480"/>
            <ac:inkMk id="12" creationId="{E112CB72-3814-C344-33CA-DE9119B0EAAC}"/>
          </ac:inkMkLst>
        </pc:inkChg>
        <pc:inkChg chg="add del">
          <ac:chgData name="Herwaldt, Loreen A" userId="S::herwaldtl@uiowa.edu::27443bc9-4465-42e7-b693-2aa9b639ebfb" providerId="AD" clId="Web-{BAF0845F-98B6-44CB-9D2E-79456AB795CC}" dt="2024-04-02T22:08:30.689" v="41"/>
          <ac:inkMkLst>
            <pc:docMk/>
            <pc:sldMk cId="457303787" sldId="1480"/>
            <ac:inkMk id="14" creationId="{23D92B29-A508-BC41-C259-8DF3354C38F9}"/>
          </ac:inkMkLst>
        </pc:inkChg>
        <pc:inkChg chg="add del">
          <ac:chgData name="Herwaldt, Loreen A" userId="S::herwaldtl@uiowa.edu::27443bc9-4465-42e7-b693-2aa9b639ebfb" providerId="AD" clId="Web-{BAF0845F-98B6-44CB-9D2E-79456AB795CC}" dt="2024-04-02T22:08:56.940" v="43"/>
          <ac:inkMkLst>
            <pc:docMk/>
            <pc:sldMk cId="457303787" sldId="1480"/>
            <ac:inkMk id="17" creationId="{03EB71D1-EEBA-05F1-E762-748B9CF5AA16}"/>
          </ac:inkMkLst>
        </pc:inkChg>
        <pc:inkChg chg="add">
          <ac:chgData name="Herwaldt, Loreen A" userId="S::herwaldtl@uiowa.edu::27443bc9-4465-42e7-b693-2aa9b639ebfb" providerId="AD" clId="Web-{BAF0845F-98B6-44CB-9D2E-79456AB795CC}" dt="2024-04-02T22:09:12.612" v="44"/>
          <ac:inkMkLst>
            <pc:docMk/>
            <pc:sldMk cId="457303787" sldId="1480"/>
            <ac:inkMk id="19" creationId="{699FE079-3C9B-8D9D-6D45-DE2A07A421A2}"/>
          </ac:inkMkLst>
        </pc:inkChg>
        <pc:inkChg chg="add">
          <ac:chgData name="Herwaldt, Loreen A" userId="S::herwaldtl@uiowa.edu::27443bc9-4465-42e7-b693-2aa9b639ebfb" providerId="AD" clId="Web-{BAF0845F-98B6-44CB-9D2E-79456AB795CC}" dt="2024-04-02T22:09:33.644" v="45"/>
          <ac:inkMkLst>
            <pc:docMk/>
            <pc:sldMk cId="457303787" sldId="1480"/>
            <ac:inkMk id="20" creationId="{C70E8BD3-6FF8-E083-E9F0-4F953CAAFCF9}"/>
          </ac:inkMkLst>
        </pc:inkChg>
        <pc:cxnChg chg="del mod">
          <ac:chgData name="Herwaldt, Loreen A" userId="S::herwaldtl@uiowa.edu::27443bc9-4465-42e7-b693-2aa9b639ebfb" providerId="AD" clId="Web-{BAF0845F-98B6-44CB-9D2E-79456AB795CC}" dt="2024-04-02T22:07:00.624" v="32"/>
          <ac:cxnSpMkLst>
            <pc:docMk/>
            <pc:sldMk cId="457303787" sldId="1480"/>
            <ac:cxnSpMk id="15" creationId="{2F05BB1F-5D55-5B3D-5F02-0655C851683F}"/>
          </ac:cxnSpMkLst>
        </pc:cxnChg>
        <pc:cxnChg chg="del mod">
          <ac:chgData name="Herwaldt, Loreen A" userId="S::herwaldtl@uiowa.edu::27443bc9-4465-42e7-b693-2aa9b639ebfb" providerId="AD" clId="Web-{BAF0845F-98B6-44CB-9D2E-79456AB795CC}" dt="2024-04-02T22:06:59.015" v="31"/>
          <ac:cxnSpMkLst>
            <pc:docMk/>
            <pc:sldMk cId="457303787" sldId="1480"/>
            <ac:cxnSpMk id="18" creationId="{F9419019-0816-A0E6-A4B0-43CAF62B3BEA}"/>
          </ac:cxnSpMkLst>
        </pc:cxnChg>
      </pc:sldChg>
    </pc:docChg>
  </pc:docChgLst>
  <pc:docChgLst>
    <pc:chgData name="Herwaldt, Loreen A" userId="S::herwaldtl@uiowa.edu::27443bc9-4465-42e7-b693-2aa9b639ebfb" providerId="AD" clId="Web-{49DF8B76-26D6-4DC5-BB80-17872C981333}"/>
    <pc:docChg chg="addSld delSld modSld">
      <pc:chgData name="Herwaldt, Loreen A" userId="S::herwaldtl@uiowa.edu::27443bc9-4465-42e7-b693-2aa9b639ebfb" providerId="AD" clId="Web-{49DF8B76-26D6-4DC5-BB80-17872C981333}" dt="2024-04-02T21:59:41.451" v="117" actId="1076"/>
      <pc:docMkLst>
        <pc:docMk/>
      </pc:docMkLst>
      <pc:sldChg chg="new del">
        <pc:chgData name="Herwaldt, Loreen A" userId="S::herwaldtl@uiowa.edu::27443bc9-4465-42e7-b693-2aa9b639ebfb" providerId="AD" clId="Web-{49DF8B76-26D6-4DC5-BB80-17872C981333}" dt="2024-04-02T21:58:00.480" v="104"/>
        <pc:sldMkLst>
          <pc:docMk/>
          <pc:sldMk cId="278440943" sldId="1539"/>
        </pc:sldMkLst>
      </pc:sldChg>
      <pc:sldChg chg="modSp new del mod modShow">
        <pc:chgData name="Herwaldt, Loreen A" userId="S::herwaldtl@uiowa.edu::27443bc9-4465-42e7-b693-2aa9b639ebfb" providerId="AD" clId="Web-{49DF8B76-26D6-4DC5-BB80-17872C981333}" dt="2024-04-02T21:58:02.011" v="105"/>
        <pc:sldMkLst>
          <pc:docMk/>
          <pc:sldMk cId="2055690889" sldId="1540"/>
        </pc:sldMkLst>
        <pc:spChg chg="mod">
          <ac:chgData name="Herwaldt, Loreen A" userId="S::herwaldtl@uiowa.edu::27443bc9-4465-42e7-b693-2aa9b639ebfb" providerId="AD" clId="Web-{49DF8B76-26D6-4DC5-BB80-17872C981333}" dt="2024-04-02T21:35:22.132" v="13" actId="20577"/>
          <ac:spMkLst>
            <pc:docMk/>
            <pc:sldMk cId="2055690889" sldId="1540"/>
            <ac:spMk id="2" creationId="{FABC5E6D-8C0E-75A2-CB91-E56E65C8E9D2}"/>
          </ac:spMkLst>
        </pc:spChg>
        <pc:spChg chg="mod">
          <ac:chgData name="Herwaldt, Loreen A" userId="S::herwaldtl@uiowa.edu::27443bc9-4465-42e7-b693-2aa9b639ebfb" providerId="AD" clId="Web-{49DF8B76-26D6-4DC5-BB80-17872C981333}" dt="2024-04-02T21:41:12.547" v="102" actId="20577"/>
          <ac:spMkLst>
            <pc:docMk/>
            <pc:sldMk cId="2055690889" sldId="1540"/>
            <ac:spMk id="3" creationId="{B97AE0ED-A971-6F22-0258-6CE3E2CBB67F}"/>
          </ac:spMkLst>
        </pc:spChg>
      </pc:sldChg>
      <pc:sldChg chg="modSp add">
        <pc:chgData name="Herwaldt, Loreen A" userId="S::herwaldtl@uiowa.edu::27443bc9-4465-42e7-b693-2aa9b639ebfb" providerId="AD" clId="Web-{49DF8B76-26D6-4DC5-BB80-17872C981333}" dt="2024-04-02T21:59:41.451" v="117" actId="1076"/>
        <pc:sldMkLst>
          <pc:docMk/>
          <pc:sldMk cId="3298831314" sldId="1541"/>
        </pc:sldMkLst>
        <pc:spChg chg="mod">
          <ac:chgData name="Herwaldt, Loreen A" userId="S::herwaldtl@uiowa.edu::27443bc9-4465-42e7-b693-2aa9b639ebfb" providerId="AD" clId="Web-{49DF8B76-26D6-4DC5-BB80-17872C981333}" dt="2024-04-02T21:58:38.918" v="110" actId="14100"/>
          <ac:spMkLst>
            <pc:docMk/>
            <pc:sldMk cId="3298831314" sldId="1541"/>
            <ac:spMk id="3" creationId="{B97AE0ED-A971-6F22-0258-6CE3E2CBB67F}"/>
          </ac:spMkLst>
        </pc:spChg>
        <pc:spChg chg="mod">
          <ac:chgData name="Herwaldt, Loreen A" userId="S::herwaldtl@uiowa.edu::27443bc9-4465-42e7-b693-2aa9b639ebfb" providerId="AD" clId="Web-{49DF8B76-26D6-4DC5-BB80-17872C981333}" dt="2024-04-02T21:59:41.451" v="117" actId="1076"/>
          <ac:spMkLst>
            <pc:docMk/>
            <pc:sldMk cId="3298831314" sldId="1541"/>
            <ac:spMk id="5" creationId="{87CEB534-CB78-CF77-BFCD-623BC6A35FCC}"/>
          </ac:spMkLst>
        </pc:spChg>
      </pc:sldChg>
    </pc:docChg>
  </pc:docChgLst>
  <pc:docChgLst>
    <pc:chgData name="Herwaldt, Loreen A" userId="S::herwaldtl@uiowa.edu::27443bc9-4465-42e7-b693-2aa9b639ebfb" providerId="AD" clId="Web-{D0245610-C224-0093-8179-35DF42BF13FD}"/>
    <pc:docChg chg="modSld">
      <pc:chgData name="Herwaldt, Loreen A" userId="S::herwaldtl@uiowa.edu::27443bc9-4465-42e7-b693-2aa9b639ebfb" providerId="AD" clId="Web-{D0245610-C224-0093-8179-35DF42BF13FD}" dt="2024-05-21T20:02:37.073" v="2" actId="20577"/>
      <pc:docMkLst>
        <pc:docMk/>
      </pc:docMkLst>
      <pc:sldChg chg="modSp">
        <pc:chgData name="Herwaldt, Loreen A" userId="S::herwaldtl@uiowa.edu::27443bc9-4465-42e7-b693-2aa9b639ebfb" providerId="AD" clId="Web-{D0245610-C224-0093-8179-35DF42BF13FD}" dt="2024-05-21T20:02:37.073" v="2" actId="20577"/>
        <pc:sldMkLst>
          <pc:docMk/>
          <pc:sldMk cId="457303787" sldId="1480"/>
        </pc:sldMkLst>
        <pc:spChg chg="mod">
          <ac:chgData name="Herwaldt, Loreen A" userId="S::herwaldtl@uiowa.edu::27443bc9-4465-42e7-b693-2aa9b639ebfb" providerId="AD" clId="Web-{D0245610-C224-0093-8179-35DF42BF13FD}" dt="2024-05-21T20:02:37.073" v="2" actId="20577"/>
          <ac:spMkLst>
            <pc:docMk/>
            <pc:sldMk cId="457303787" sldId="1480"/>
            <ac:spMk id="11" creationId="{6FE50FD5-1E1B-6EEC-D37D-62FFFE4F0C68}"/>
          </ac:spMkLst>
        </pc:spChg>
      </pc:sldChg>
    </pc:docChg>
  </pc:docChgLst>
  <pc:docChgLst>
    <pc:chgData name="Herwaldt, Loreen A" userId="S::herwaldtl@uiowa.edu::27443bc9-4465-42e7-b693-2aa9b639ebfb" providerId="AD" clId="Web-{D2E97933-CA40-4E19-9017-AFA5F4AF0FC2}"/>
    <pc:docChg chg="modSld">
      <pc:chgData name="Herwaldt, Loreen A" userId="S::herwaldtl@uiowa.edu::27443bc9-4465-42e7-b693-2aa9b639ebfb" providerId="AD" clId="Web-{D2E97933-CA40-4E19-9017-AFA5F4AF0FC2}" dt="2024-04-02T22:11:19.864" v="1" actId="1076"/>
      <pc:docMkLst>
        <pc:docMk/>
      </pc:docMkLst>
      <pc:sldChg chg="modSp">
        <pc:chgData name="Herwaldt, Loreen A" userId="S::herwaldtl@uiowa.edu::27443bc9-4465-42e7-b693-2aa9b639ebfb" providerId="AD" clId="Web-{D2E97933-CA40-4E19-9017-AFA5F4AF0FC2}" dt="2024-04-02T22:11:19.864" v="1" actId="1076"/>
        <pc:sldMkLst>
          <pc:docMk/>
          <pc:sldMk cId="457303787" sldId="1480"/>
        </pc:sldMkLst>
        <pc:spChg chg="mod">
          <ac:chgData name="Herwaldt, Loreen A" userId="S::herwaldtl@uiowa.edu::27443bc9-4465-42e7-b693-2aa9b639ebfb" providerId="AD" clId="Web-{D2E97933-CA40-4E19-9017-AFA5F4AF0FC2}" dt="2024-04-02T22:11:19.864" v="1" actId="1076"/>
          <ac:spMkLst>
            <pc:docMk/>
            <pc:sldMk cId="457303787" sldId="1480"/>
            <ac:spMk id="11" creationId="{6FE50FD5-1E1B-6EEC-D37D-62FFFE4F0C68}"/>
          </ac:spMkLst>
        </pc:spChg>
      </pc:sldChg>
    </pc:docChg>
  </pc:docChgLst>
  <pc:docChgLst>
    <pc:chgData name="Hennenfent, Andrew [HHS]" userId="9fe08b51-ef26-43a0-b547-db53b60a8e19" providerId="ADAL" clId="{3110AAC2-E6E5-479A-BD50-C370358F2C0A}"/>
    <pc:docChg chg="custSel delSld modSld">
      <pc:chgData name="Hennenfent, Andrew [HHS]" userId="9fe08b51-ef26-43a0-b547-db53b60a8e19" providerId="ADAL" clId="{3110AAC2-E6E5-479A-BD50-C370358F2C0A}" dt="2024-10-14T20:32:03.619" v="15" actId="2696"/>
      <pc:docMkLst>
        <pc:docMk/>
      </pc:docMkLst>
      <pc:sldChg chg="del">
        <pc:chgData name="Hennenfent, Andrew [HHS]" userId="9fe08b51-ef26-43a0-b547-db53b60a8e19" providerId="ADAL" clId="{3110AAC2-E6E5-479A-BD50-C370358F2C0A}" dt="2024-10-14T20:31:24.215" v="14" actId="2696"/>
        <pc:sldMkLst>
          <pc:docMk/>
          <pc:sldMk cId="874417498" sldId="300"/>
        </pc:sldMkLst>
      </pc:sldChg>
      <pc:sldChg chg="del">
        <pc:chgData name="Hennenfent, Andrew [HHS]" userId="9fe08b51-ef26-43a0-b547-db53b60a8e19" providerId="ADAL" clId="{3110AAC2-E6E5-479A-BD50-C370358F2C0A}" dt="2024-10-14T20:31:24.215" v="14" actId="2696"/>
        <pc:sldMkLst>
          <pc:docMk/>
          <pc:sldMk cId="1834451858" sldId="345"/>
        </pc:sldMkLst>
      </pc:sldChg>
      <pc:sldChg chg="del">
        <pc:chgData name="Hennenfent, Andrew [HHS]" userId="9fe08b51-ef26-43a0-b547-db53b60a8e19" providerId="ADAL" clId="{3110AAC2-E6E5-479A-BD50-C370358F2C0A}" dt="2024-10-14T20:31:24.215" v="14" actId="2696"/>
        <pc:sldMkLst>
          <pc:docMk/>
          <pc:sldMk cId="503187774" sldId="872"/>
        </pc:sldMkLst>
      </pc:sldChg>
      <pc:sldChg chg="del">
        <pc:chgData name="Hennenfent, Andrew [HHS]" userId="9fe08b51-ef26-43a0-b547-db53b60a8e19" providerId="ADAL" clId="{3110AAC2-E6E5-479A-BD50-C370358F2C0A}" dt="2024-10-14T20:31:24.215" v="14" actId="2696"/>
        <pc:sldMkLst>
          <pc:docMk/>
          <pc:sldMk cId="1967098882" sldId="1372"/>
        </pc:sldMkLst>
      </pc:sldChg>
      <pc:sldChg chg="del">
        <pc:chgData name="Hennenfent, Andrew [HHS]" userId="9fe08b51-ef26-43a0-b547-db53b60a8e19" providerId="ADAL" clId="{3110AAC2-E6E5-479A-BD50-C370358F2C0A}" dt="2024-10-14T20:31:24.215" v="14" actId="2696"/>
        <pc:sldMkLst>
          <pc:docMk/>
          <pc:sldMk cId="3551764886" sldId="1399"/>
        </pc:sldMkLst>
      </pc:sldChg>
      <pc:sldChg chg="del">
        <pc:chgData name="Hennenfent, Andrew [HHS]" userId="9fe08b51-ef26-43a0-b547-db53b60a8e19" providerId="ADAL" clId="{3110AAC2-E6E5-479A-BD50-C370358F2C0A}" dt="2024-10-14T20:31:24.215" v="14" actId="2696"/>
        <pc:sldMkLst>
          <pc:docMk/>
          <pc:sldMk cId="2498078544" sldId="1400"/>
        </pc:sldMkLst>
      </pc:sldChg>
      <pc:sldChg chg="del">
        <pc:chgData name="Hennenfent, Andrew [HHS]" userId="9fe08b51-ef26-43a0-b547-db53b60a8e19" providerId="ADAL" clId="{3110AAC2-E6E5-479A-BD50-C370358F2C0A}" dt="2024-10-14T20:31:24.215" v="14" actId="2696"/>
        <pc:sldMkLst>
          <pc:docMk/>
          <pc:sldMk cId="3982396142" sldId="1404"/>
        </pc:sldMkLst>
      </pc:sldChg>
      <pc:sldChg chg="modSp mod">
        <pc:chgData name="Hennenfent, Andrew [HHS]" userId="9fe08b51-ef26-43a0-b547-db53b60a8e19" providerId="ADAL" clId="{3110AAC2-E6E5-479A-BD50-C370358F2C0A}" dt="2024-10-14T20:31:05.598" v="13" actId="27636"/>
        <pc:sldMkLst>
          <pc:docMk/>
          <pc:sldMk cId="1595738689" sldId="1449"/>
        </pc:sldMkLst>
        <pc:spChg chg="mod">
          <ac:chgData name="Hennenfent, Andrew [HHS]" userId="9fe08b51-ef26-43a0-b547-db53b60a8e19" providerId="ADAL" clId="{3110AAC2-E6E5-479A-BD50-C370358F2C0A}" dt="2024-10-14T20:31:05.598" v="13" actId="27636"/>
          <ac:spMkLst>
            <pc:docMk/>
            <pc:sldMk cId="1595738689" sldId="1449"/>
            <ac:spMk id="3" creationId="{604A8E81-522D-C434-1BBC-86A0D0D3A874}"/>
          </ac:spMkLst>
        </pc:spChg>
      </pc:sldChg>
      <pc:sldChg chg="del">
        <pc:chgData name="Hennenfent, Andrew [HHS]" userId="9fe08b51-ef26-43a0-b547-db53b60a8e19" providerId="ADAL" clId="{3110AAC2-E6E5-479A-BD50-C370358F2C0A}" dt="2024-10-14T20:31:24.215" v="14" actId="2696"/>
        <pc:sldMkLst>
          <pc:docMk/>
          <pc:sldMk cId="2610542446" sldId="1458"/>
        </pc:sldMkLst>
      </pc:sldChg>
      <pc:sldChg chg="del">
        <pc:chgData name="Hennenfent, Andrew [HHS]" userId="9fe08b51-ef26-43a0-b547-db53b60a8e19" providerId="ADAL" clId="{3110AAC2-E6E5-479A-BD50-C370358F2C0A}" dt="2024-10-14T20:31:24.215" v="14" actId="2696"/>
        <pc:sldMkLst>
          <pc:docMk/>
          <pc:sldMk cId="691103994" sldId="1462"/>
        </pc:sldMkLst>
      </pc:sldChg>
      <pc:sldChg chg="del">
        <pc:chgData name="Hennenfent, Andrew [HHS]" userId="9fe08b51-ef26-43a0-b547-db53b60a8e19" providerId="ADAL" clId="{3110AAC2-E6E5-479A-BD50-C370358F2C0A}" dt="2024-10-14T20:31:24.215" v="14" actId="2696"/>
        <pc:sldMkLst>
          <pc:docMk/>
          <pc:sldMk cId="1292973181" sldId="1464"/>
        </pc:sldMkLst>
      </pc:sldChg>
      <pc:sldChg chg="del">
        <pc:chgData name="Hennenfent, Andrew [HHS]" userId="9fe08b51-ef26-43a0-b547-db53b60a8e19" providerId="ADAL" clId="{3110AAC2-E6E5-479A-BD50-C370358F2C0A}" dt="2024-10-14T20:31:24.215" v="14" actId="2696"/>
        <pc:sldMkLst>
          <pc:docMk/>
          <pc:sldMk cId="213539262" sldId="1465"/>
        </pc:sldMkLst>
      </pc:sldChg>
      <pc:sldChg chg="del">
        <pc:chgData name="Hennenfent, Andrew [HHS]" userId="9fe08b51-ef26-43a0-b547-db53b60a8e19" providerId="ADAL" clId="{3110AAC2-E6E5-479A-BD50-C370358F2C0A}" dt="2024-10-14T20:31:24.215" v="14" actId="2696"/>
        <pc:sldMkLst>
          <pc:docMk/>
          <pc:sldMk cId="3044388821" sldId="1466"/>
        </pc:sldMkLst>
      </pc:sldChg>
      <pc:sldChg chg="del">
        <pc:chgData name="Hennenfent, Andrew [HHS]" userId="9fe08b51-ef26-43a0-b547-db53b60a8e19" providerId="ADAL" clId="{3110AAC2-E6E5-479A-BD50-C370358F2C0A}" dt="2024-10-14T20:31:24.215" v="14" actId="2696"/>
        <pc:sldMkLst>
          <pc:docMk/>
          <pc:sldMk cId="3105254854" sldId="1467"/>
        </pc:sldMkLst>
      </pc:sldChg>
      <pc:sldChg chg="del">
        <pc:chgData name="Hennenfent, Andrew [HHS]" userId="9fe08b51-ef26-43a0-b547-db53b60a8e19" providerId="ADAL" clId="{3110AAC2-E6E5-479A-BD50-C370358F2C0A}" dt="2024-10-14T20:31:24.215" v="14" actId="2696"/>
        <pc:sldMkLst>
          <pc:docMk/>
          <pc:sldMk cId="1648559999" sldId="1470"/>
        </pc:sldMkLst>
      </pc:sldChg>
      <pc:sldChg chg="del">
        <pc:chgData name="Hennenfent, Andrew [HHS]" userId="9fe08b51-ef26-43a0-b547-db53b60a8e19" providerId="ADAL" clId="{3110AAC2-E6E5-479A-BD50-C370358F2C0A}" dt="2024-10-14T20:31:24.215" v="14" actId="2696"/>
        <pc:sldMkLst>
          <pc:docMk/>
          <pc:sldMk cId="479873901" sldId="1472"/>
        </pc:sldMkLst>
      </pc:sldChg>
      <pc:sldChg chg="del">
        <pc:chgData name="Hennenfent, Andrew [HHS]" userId="9fe08b51-ef26-43a0-b547-db53b60a8e19" providerId="ADAL" clId="{3110AAC2-E6E5-479A-BD50-C370358F2C0A}" dt="2024-10-14T20:31:24.215" v="14" actId="2696"/>
        <pc:sldMkLst>
          <pc:docMk/>
          <pc:sldMk cId="1679725001" sldId="1473"/>
        </pc:sldMkLst>
      </pc:sldChg>
      <pc:sldChg chg="del">
        <pc:chgData name="Hennenfent, Andrew [HHS]" userId="9fe08b51-ef26-43a0-b547-db53b60a8e19" providerId="ADAL" clId="{3110AAC2-E6E5-479A-BD50-C370358F2C0A}" dt="2024-10-14T20:31:24.215" v="14" actId="2696"/>
        <pc:sldMkLst>
          <pc:docMk/>
          <pc:sldMk cId="3208485182" sldId="1474"/>
        </pc:sldMkLst>
      </pc:sldChg>
      <pc:sldChg chg="del">
        <pc:chgData name="Hennenfent, Andrew [HHS]" userId="9fe08b51-ef26-43a0-b547-db53b60a8e19" providerId="ADAL" clId="{3110AAC2-E6E5-479A-BD50-C370358F2C0A}" dt="2024-10-14T20:31:24.215" v="14" actId="2696"/>
        <pc:sldMkLst>
          <pc:docMk/>
          <pc:sldMk cId="3770635709" sldId="1476"/>
        </pc:sldMkLst>
      </pc:sldChg>
      <pc:sldChg chg="del">
        <pc:chgData name="Hennenfent, Andrew [HHS]" userId="9fe08b51-ef26-43a0-b547-db53b60a8e19" providerId="ADAL" clId="{3110AAC2-E6E5-479A-BD50-C370358F2C0A}" dt="2024-10-14T20:31:24.215" v="14" actId="2696"/>
        <pc:sldMkLst>
          <pc:docMk/>
          <pc:sldMk cId="719708607" sldId="1477"/>
        </pc:sldMkLst>
      </pc:sldChg>
      <pc:sldChg chg="del">
        <pc:chgData name="Hennenfent, Andrew [HHS]" userId="9fe08b51-ef26-43a0-b547-db53b60a8e19" providerId="ADAL" clId="{3110AAC2-E6E5-479A-BD50-C370358F2C0A}" dt="2024-10-14T20:31:24.215" v="14" actId="2696"/>
        <pc:sldMkLst>
          <pc:docMk/>
          <pc:sldMk cId="3834021047" sldId="1478"/>
        </pc:sldMkLst>
      </pc:sldChg>
      <pc:sldChg chg="del">
        <pc:chgData name="Hennenfent, Andrew [HHS]" userId="9fe08b51-ef26-43a0-b547-db53b60a8e19" providerId="ADAL" clId="{3110AAC2-E6E5-479A-BD50-C370358F2C0A}" dt="2024-10-14T20:31:24.215" v="14" actId="2696"/>
        <pc:sldMkLst>
          <pc:docMk/>
          <pc:sldMk cId="457303787" sldId="1480"/>
        </pc:sldMkLst>
      </pc:sldChg>
      <pc:sldChg chg="del">
        <pc:chgData name="Hennenfent, Andrew [HHS]" userId="9fe08b51-ef26-43a0-b547-db53b60a8e19" providerId="ADAL" clId="{3110AAC2-E6E5-479A-BD50-C370358F2C0A}" dt="2024-10-14T20:31:24.215" v="14" actId="2696"/>
        <pc:sldMkLst>
          <pc:docMk/>
          <pc:sldMk cId="2810512457" sldId="1481"/>
        </pc:sldMkLst>
      </pc:sldChg>
      <pc:sldChg chg="del">
        <pc:chgData name="Hennenfent, Andrew [HHS]" userId="9fe08b51-ef26-43a0-b547-db53b60a8e19" providerId="ADAL" clId="{3110AAC2-E6E5-479A-BD50-C370358F2C0A}" dt="2024-10-14T20:31:24.215" v="14" actId="2696"/>
        <pc:sldMkLst>
          <pc:docMk/>
          <pc:sldMk cId="3627566291" sldId="1482"/>
        </pc:sldMkLst>
      </pc:sldChg>
      <pc:sldChg chg="del">
        <pc:chgData name="Hennenfent, Andrew [HHS]" userId="9fe08b51-ef26-43a0-b547-db53b60a8e19" providerId="ADAL" clId="{3110AAC2-E6E5-479A-BD50-C370358F2C0A}" dt="2024-10-14T20:32:03.619" v="15" actId="2696"/>
        <pc:sldMkLst>
          <pc:docMk/>
          <pc:sldMk cId="3207865179" sldId="1505"/>
        </pc:sldMkLst>
      </pc:sldChg>
      <pc:sldChg chg="del">
        <pc:chgData name="Hennenfent, Andrew [HHS]" userId="9fe08b51-ef26-43a0-b547-db53b60a8e19" providerId="ADAL" clId="{3110AAC2-E6E5-479A-BD50-C370358F2C0A}" dt="2024-10-14T20:31:24.215" v="14" actId="2696"/>
        <pc:sldMkLst>
          <pc:docMk/>
          <pc:sldMk cId="3156671383" sldId="1518"/>
        </pc:sldMkLst>
      </pc:sldChg>
      <pc:sldChg chg="del">
        <pc:chgData name="Hennenfent, Andrew [HHS]" userId="9fe08b51-ef26-43a0-b547-db53b60a8e19" providerId="ADAL" clId="{3110AAC2-E6E5-479A-BD50-C370358F2C0A}" dt="2024-10-14T20:31:24.215" v="14" actId="2696"/>
        <pc:sldMkLst>
          <pc:docMk/>
          <pc:sldMk cId="1747193347" sldId="1519"/>
        </pc:sldMkLst>
      </pc:sldChg>
      <pc:sldChg chg="del">
        <pc:chgData name="Hennenfent, Andrew [HHS]" userId="9fe08b51-ef26-43a0-b547-db53b60a8e19" providerId="ADAL" clId="{3110AAC2-E6E5-479A-BD50-C370358F2C0A}" dt="2024-10-14T20:31:24.215" v="14" actId="2696"/>
        <pc:sldMkLst>
          <pc:docMk/>
          <pc:sldMk cId="4200082512" sldId="1520"/>
        </pc:sldMkLst>
      </pc:sldChg>
      <pc:sldChg chg="del">
        <pc:chgData name="Hennenfent, Andrew [HHS]" userId="9fe08b51-ef26-43a0-b547-db53b60a8e19" providerId="ADAL" clId="{3110AAC2-E6E5-479A-BD50-C370358F2C0A}" dt="2024-10-14T20:31:24.215" v="14" actId="2696"/>
        <pc:sldMkLst>
          <pc:docMk/>
          <pc:sldMk cId="3729495776" sldId="1523"/>
        </pc:sldMkLst>
      </pc:sldChg>
      <pc:sldChg chg="del">
        <pc:chgData name="Hennenfent, Andrew [HHS]" userId="9fe08b51-ef26-43a0-b547-db53b60a8e19" providerId="ADAL" clId="{3110AAC2-E6E5-479A-BD50-C370358F2C0A}" dt="2024-10-14T20:31:24.215" v="14" actId="2696"/>
        <pc:sldMkLst>
          <pc:docMk/>
          <pc:sldMk cId="2042651595" sldId="1534"/>
        </pc:sldMkLst>
      </pc:sldChg>
      <pc:sldChg chg="del">
        <pc:chgData name="Hennenfent, Andrew [HHS]" userId="9fe08b51-ef26-43a0-b547-db53b60a8e19" providerId="ADAL" clId="{3110AAC2-E6E5-479A-BD50-C370358F2C0A}" dt="2024-10-14T20:31:24.215" v="14" actId="2696"/>
        <pc:sldMkLst>
          <pc:docMk/>
          <pc:sldMk cId="3087053235" sldId="1535"/>
        </pc:sldMkLst>
      </pc:sldChg>
      <pc:sldChg chg="del">
        <pc:chgData name="Hennenfent, Andrew [HHS]" userId="9fe08b51-ef26-43a0-b547-db53b60a8e19" providerId="ADAL" clId="{3110AAC2-E6E5-479A-BD50-C370358F2C0A}" dt="2024-10-14T20:31:24.215" v="14" actId="2696"/>
        <pc:sldMkLst>
          <pc:docMk/>
          <pc:sldMk cId="3245165032" sldId="1536"/>
        </pc:sldMkLst>
      </pc:sldChg>
      <pc:sldChg chg="del">
        <pc:chgData name="Hennenfent, Andrew [HHS]" userId="9fe08b51-ef26-43a0-b547-db53b60a8e19" providerId="ADAL" clId="{3110AAC2-E6E5-479A-BD50-C370358F2C0A}" dt="2024-10-14T20:31:24.215" v="14" actId="2696"/>
        <pc:sldMkLst>
          <pc:docMk/>
          <pc:sldMk cId="219274535" sldId="1537"/>
        </pc:sldMkLst>
      </pc:sldChg>
      <pc:sldChg chg="del">
        <pc:chgData name="Hennenfent, Andrew [HHS]" userId="9fe08b51-ef26-43a0-b547-db53b60a8e19" providerId="ADAL" clId="{3110AAC2-E6E5-479A-BD50-C370358F2C0A}" dt="2024-10-14T20:31:24.215" v="14" actId="2696"/>
        <pc:sldMkLst>
          <pc:docMk/>
          <pc:sldMk cId="4262018257" sldId="1538"/>
        </pc:sldMkLst>
      </pc:sldChg>
      <pc:sldChg chg="del">
        <pc:chgData name="Hennenfent, Andrew [HHS]" userId="9fe08b51-ef26-43a0-b547-db53b60a8e19" providerId="ADAL" clId="{3110AAC2-E6E5-479A-BD50-C370358F2C0A}" dt="2024-10-14T20:31:24.215" v="14" actId="2696"/>
        <pc:sldMkLst>
          <pc:docMk/>
          <pc:sldMk cId="3298831314" sldId="1541"/>
        </pc:sldMkLst>
      </pc:sldChg>
    </pc:docChg>
  </pc:docChgLst>
  <pc:docChgLst>
    <pc:chgData name="Ahmann, Megan" userId="S::miahmann@uiowa.edu::95f0c992-a29d-40d5-857e-c2b182af7732" providerId="AD" clId="Web-{48D71ED4-7375-489F-8CFC-9A9BB2E7CE12}"/>
    <pc:docChg chg="modSld">
      <pc:chgData name="Ahmann, Megan" userId="S::miahmann@uiowa.edu::95f0c992-a29d-40d5-857e-c2b182af7732" providerId="AD" clId="Web-{48D71ED4-7375-489F-8CFC-9A9BB2E7CE12}" dt="2023-12-19T20:20:54.482" v="31"/>
      <pc:docMkLst>
        <pc:docMk/>
      </pc:docMkLst>
      <pc:sldChg chg="addSp delSp modSp mod setBg">
        <pc:chgData name="Ahmann, Megan" userId="S::miahmann@uiowa.edu::95f0c992-a29d-40d5-857e-c2b182af7732" providerId="AD" clId="Web-{48D71ED4-7375-489F-8CFC-9A9BB2E7CE12}" dt="2023-12-19T20:20:54.482" v="31"/>
        <pc:sldMkLst>
          <pc:docMk/>
          <pc:sldMk cId="3087053235" sldId="1535"/>
        </pc:sldMkLst>
        <pc:spChg chg="mod">
          <ac:chgData name="Ahmann, Megan" userId="S::miahmann@uiowa.edu::95f0c992-a29d-40d5-857e-c2b182af7732" providerId="AD" clId="Web-{48D71ED4-7375-489F-8CFC-9A9BB2E7CE12}" dt="2023-12-19T20:20:54.482" v="31"/>
          <ac:spMkLst>
            <pc:docMk/>
            <pc:sldMk cId="3087053235" sldId="1535"/>
            <ac:spMk id="2" creationId="{9C17B12E-4A77-1EFA-ADC1-C4A839FBB896}"/>
          </ac:spMkLst>
        </pc:spChg>
        <pc:spChg chg="mod ord">
          <ac:chgData name="Ahmann, Megan" userId="S::miahmann@uiowa.edu::95f0c992-a29d-40d5-857e-c2b182af7732" providerId="AD" clId="Web-{48D71ED4-7375-489F-8CFC-9A9BB2E7CE12}" dt="2023-12-19T20:20:54.482" v="31"/>
          <ac:spMkLst>
            <pc:docMk/>
            <pc:sldMk cId="3087053235" sldId="1535"/>
            <ac:spMk id="5" creationId="{DB6E0E17-5577-2A9A-4894-73DD71B5DC4C}"/>
          </ac:spMkLst>
        </pc:spChg>
        <pc:spChg chg="add del">
          <ac:chgData name="Ahmann, Megan" userId="S::miahmann@uiowa.edu::95f0c992-a29d-40d5-857e-c2b182af7732" providerId="AD" clId="Web-{48D71ED4-7375-489F-8CFC-9A9BB2E7CE12}" dt="2023-12-19T20:20:28.356" v="26"/>
          <ac:spMkLst>
            <pc:docMk/>
            <pc:sldMk cId="3087053235" sldId="1535"/>
            <ac:spMk id="13" creationId="{4C2AC11E-3162-4990-A36E-92B07ECF16C2}"/>
          </ac:spMkLst>
        </pc:spChg>
        <pc:spChg chg="add del">
          <ac:chgData name="Ahmann, Megan" userId="S::miahmann@uiowa.edu::95f0c992-a29d-40d5-857e-c2b182af7732" providerId="AD" clId="Web-{48D71ED4-7375-489F-8CFC-9A9BB2E7CE12}" dt="2023-12-19T20:20:28.356" v="26"/>
          <ac:spMkLst>
            <pc:docMk/>
            <pc:sldMk cId="3087053235" sldId="1535"/>
            <ac:spMk id="15" creationId="{9073D962-D3D2-4A72-8593-65C213CBFFC3}"/>
          </ac:spMkLst>
        </pc:spChg>
        <pc:spChg chg="add del">
          <ac:chgData name="Ahmann, Megan" userId="S::miahmann@uiowa.edu::95f0c992-a29d-40d5-857e-c2b182af7732" providerId="AD" clId="Web-{48D71ED4-7375-489F-8CFC-9A9BB2E7CE12}" dt="2023-12-19T20:20:28.356" v="26"/>
          <ac:spMkLst>
            <pc:docMk/>
            <pc:sldMk cId="3087053235" sldId="1535"/>
            <ac:spMk id="17" creationId="{2387511B-F6E1-4929-AC90-94FB8B6B0F41}"/>
          </ac:spMkLst>
        </pc:spChg>
        <pc:spChg chg="add del">
          <ac:chgData name="Ahmann, Megan" userId="S::miahmann@uiowa.edu::95f0c992-a29d-40d5-857e-c2b182af7732" providerId="AD" clId="Web-{48D71ED4-7375-489F-8CFC-9A9BB2E7CE12}" dt="2023-12-19T20:20:28.356" v="26"/>
          <ac:spMkLst>
            <pc:docMk/>
            <pc:sldMk cId="3087053235" sldId="1535"/>
            <ac:spMk id="19" creationId="{AA58F78C-27AB-465F-AA33-15E08AF267F9}"/>
          </ac:spMkLst>
        </pc:spChg>
        <pc:spChg chg="add del">
          <ac:chgData name="Ahmann, Megan" userId="S::miahmann@uiowa.edu::95f0c992-a29d-40d5-857e-c2b182af7732" providerId="AD" clId="Web-{48D71ED4-7375-489F-8CFC-9A9BB2E7CE12}" dt="2023-12-19T20:20:47.904" v="28"/>
          <ac:spMkLst>
            <pc:docMk/>
            <pc:sldMk cId="3087053235" sldId="1535"/>
            <ac:spMk id="21" creationId="{3C3E5D51-F8E7-4DCA-AAE7-E43895B7DF65}"/>
          </ac:spMkLst>
        </pc:spChg>
        <pc:spChg chg="add del">
          <ac:chgData name="Ahmann, Megan" userId="S::miahmann@uiowa.edu::95f0c992-a29d-40d5-857e-c2b182af7732" providerId="AD" clId="Web-{48D71ED4-7375-489F-8CFC-9A9BB2E7CE12}" dt="2023-12-19T20:20:47.904" v="28"/>
          <ac:spMkLst>
            <pc:docMk/>
            <pc:sldMk cId="3087053235" sldId="1535"/>
            <ac:spMk id="22" creationId="{95C8260E-968F-44E8-A823-ABB431311926}"/>
          </ac:spMkLst>
        </pc:spChg>
        <pc:spChg chg="add del">
          <ac:chgData name="Ahmann, Megan" userId="S::miahmann@uiowa.edu::95f0c992-a29d-40d5-857e-c2b182af7732" providerId="AD" clId="Web-{48D71ED4-7375-489F-8CFC-9A9BB2E7CE12}" dt="2023-12-19T20:20:47.904" v="28"/>
          <ac:spMkLst>
            <pc:docMk/>
            <pc:sldMk cId="3087053235" sldId="1535"/>
            <ac:spMk id="23" creationId="{2C1BBA94-3F40-40AA-8BB9-E69E25E537C1}"/>
          </ac:spMkLst>
        </pc:spChg>
        <pc:spChg chg="add del">
          <ac:chgData name="Ahmann, Megan" userId="S::miahmann@uiowa.edu::95f0c992-a29d-40d5-857e-c2b182af7732" providerId="AD" clId="Web-{48D71ED4-7375-489F-8CFC-9A9BB2E7CE12}" dt="2023-12-19T20:20:47.904" v="28"/>
          <ac:spMkLst>
            <pc:docMk/>
            <pc:sldMk cId="3087053235" sldId="1535"/>
            <ac:spMk id="24" creationId="{FE43805F-24A6-46A4-B19B-54F28347355C}"/>
          </ac:spMkLst>
        </pc:spChg>
        <pc:spChg chg="add del">
          <ac:chgData name="Ahmann, Megan" userId="S::miahmann@uiowa.edu::95f0c992-a29d-40d5-857e-c2b182af7732" providerId="AD" clId="Web-{48D71ED4-7375-489F-8CFC-9A9BB2E7CE12}" dt="2023-12-19T20:20:54.468" v="30"/>
          <ac:spMkLst>
            <pc:docMk/>
            <pc:sldMk cId="3087053235" sldId="1535"/>
            <ac:spMk id="26" creationId="{9CCE8A2E-61E7-4667-90A8-34285A8C4057}"/>
          </ac:spMkLst>
        </pc:spChg>
        <pc:spChg chg="add del">
          <ac:chgData name="Ahmann, Megan" userId="S::miahmann@uiowa.edu::95f0c992-a29d-40d5-857e-c2b182af7732" providerId="AD" clId="Web-{48D71ED4-7375-489F-8CFC-9A9BB2E7CE12}" dt="2023-12-19T20:20:54.468" v="30"/>
          <ac:spMkLst>
            <pc:docMk/>
            <pc:sldMk cId="3087053235" sldId="1535"/>
            <ac:spMk id="27" creationId="{1C938212-FA12-4FF1-87C8-ACDE99D06F69}"/>
          </ac:spMkLst>
        </pc:spChg>
        <pc:spChg chg="add del">
          <ac:chgData name="Ahmann, Megan" userId="S::miahmann@uiowa.edu::95f0c992-a29d-40d5-857e-c2b182af7732" providerId="AD" clId="Web-{48D71ED4-7375-489F-8CFC-9A9BB2E7CE12}" dt="2023-12-19T20:20:54.468" v="30"/>
          <ac:spMkLst>
            <pc:docMk/>
            <pc:sldMk cId="3087053235" sldId="1535"/>
            <ac:spMk id="28" creationId="{369F152D-E540-4B48-BA11-2ADF043C6111}"/>
          </ac:spMkLst>
        </pc:spChg>
        <pc:spChg chg="add del">
          <ac:chgData name="Ahmann, Megan" userId="S::miahmann@uiowa.edu::95f0c992-a29d-40d5-857e-c2b182af7732" providerId="AD" clId="Web-{48D71ED4-7375-489F-8CFC-9A9BB2E7CE12}" dt="2023-12-19T20:20:54.468" v="30"/>
          <ac:spMkLst>
            <pc:docMk/>
            <pc:sldMk cId="3087053235" sldId="1535"/>
            <ac:spMk id="29" creationId="{0C059F7E-04C4-4C46-9B3E-E5CE267E347D}"/>
          </ac:spMkLst>
        </pc:spChg>
        <pc:spChg chg="add">
          <ac:chgData name="Ahmann, Megan" userId="S::miahmann@uiowa.edu::95f0c992-a29d-40d5-857e-c2b182af7732" providerId="AD" clId="Web-{48D71ED4-7375-489F-8CFC-9A9BB2E7CE12}" dt="2023-12-19T20:20:54.482" v="31"/>
          <ac:spMkLst>
            <pc:docMk/>
            <pc:sldMk cId="3087053235" sldId="1535"/>
            <ac:spMk id="31" creationId="{3C3E5D51-F8E7-4DCA-AAE7-E43895B7DF65}"/>
          </ac:spMkLst>
        </pc:spChg>
        <pc:spChg chg="add">
          <ac:chgData name="Ahmann, Megan" userId="S::miahmann@uiowa.edu::95f0c992-a29d-40d5-857e-c2b182af7732" providerId="AD" clId="Web-{48D71ED4-7375-489F-8CFC-9A9BB2E7CE12}" dt="2023-12-19T20:20:54.482" v="31"/>
          <ac:spMkLst>
            <pc:docMk/>
            <pc:sldMk cId="3087053235" sldId="1535"/>
            <ac:spMk id="32" creationId="{95C8260E-968F-44E8-A823-ABB431311926}"/>
          </ac:spMkLst>
        </pc:spChg>
        <pc:spChg chg="add">
          <ac:chgData name="Ahmann, Megan" userId="S::miahmann@uiowa.edu::95f0c992-a29d-40d5-857e-c2b182af7732" providerId="AD" clId="Web-{48D71ED4-7375-489F-8CFC-9A9BB2E7CE12}" dt="2023-12-19T20:20:54.482" v="31"/>
          <ac:spMkLst>
            <pc:docMk/>
            <pc:sldMk cId="3087053235" sldId="1535"/>
            <ac:spMk id="33" creationId="{2C1BBA94-3F40-40AA-8BB9-E69E25E537C1}"/>
          </ac:spMkLst>
        </pc:spChg>
        <pc:spChg chg="add">
          <ac:chgData name="Ahmann, Megan" userId="S::miahmann@uiowa.edu::95f0c992-a29d-40d5-857e-c2b182af7732" providerId="AD" clId="Web-{48D71ED4-7375-489F-8CFC-9A9BB2E7CE12}" dt="2023-12-19T20:20:54.482" v="31"/>
          <ac:spMkLst>
            <pc:docMk/>
            <pc:sldMk cId="3087053235" sldId="1535"/>
            <ac:spMk id="34" creationId="{FE43805F-24A6-46A4-B19B-54F28347355C}"/>
          </ac:spMkLst>
        </pc:spChg>
        <pc:picChg chg="add mod ord">
          <ac:chgData name="Ahmann, Megan" userId="S::miahmann@uiowa.edu::95f0c992-a29d-40d5-857e-c2b182af7732" providerId="AD" clId="Web-{48D71ED4-7375-489F-8CFC-9A9BB2E7CE12}" dt="2023-12-19T20:20:54.482" v="31"/>
          <ac:picMkLst>
            <pc:docMk/>
            <pc:sldMk cId="3087053235" sldId="1535"/>
            <ac:picMk id="3" creationId="{0E978658-CBD5-7C0B-5E80-CCBEABD43628}"/>
          </ac:picMkLst>
        </pc:picChg>
        <pc:picChg chg="add mod">
          <ac:chgData name="Ahmann, Megan" userId="S::miahmann@uiowa.edu::95f0c992-a29d-40d5-857e-c2b182af7732" providerId="AD" clId="Web-{48D71ED4-7375-489F-8CFC-9A9BB2E7CE12}" dt="2023-12-19T20:20:54.482" v="31"/>
          <ac:picMkLst>
            <pc:docMk/>
            <pc:sldMk cId="3087053235" sldId="1535"/>
            <ac:picMk id="4" creationId="{698E3781-8099-B96F-DFE8-FF4726DD07CD}"/>
          </ac:picMkLst>
        </pc:picChg>
        <pc:picChg chg="add mod">
          <ac:chgData name="Ahmann, Megan" userId="S::miahmann@uiowa.edu::95f0c992-a29d-40d5-857e-c2b182af7732" providerId="AD" clId="Web-{48D71ED4-7375-489F-8CFC-9A9BB2E7CE12}" dt="2023-12-19T20:20:54.482" v="31"/>
          <ac:picMkLst>
            <pc:docMk/>
            <pc:sldMk cId="3087053235" sldId="1535"/>
            <ac:picMk id="6" creationId="{A1904F00-32D2-59C0-D111-9F5F13C2A656}"/>
          </ac:picMkLst>
        </pc:picChg>
        <pc:picChg chg="del">
          <ac:chgData name="Ahmann, Megan" userId="S::miahmann@uiowa.edu::95f0c992-a29d-40d5-857e-c2b182af7732" providerId="AD" clId="Web-{48D71ED4-7375-489F-8CFC-9A9BB2E7CE12}" dt="2023-12-19T20:16:53.615" v="0"/>
          <ac:picMkLst>
            <pc:docMk/>
            <pc:sldMk cId="3087053235" sldId="1535"/>
            <ac:picMk id="7" creationId="{71ED154C-2E79-6D3E-7A8A-86364FEDF387}"/>
          </ac:picMkLst>
        </pc:picChg>
        <pc:picChg chg="add mod ord">
          <ac:chgData name="Ahmann, Megan" userId="S::miahmann@uiowa.edu::95f0c992-a29d-40d5-857e-c2b182af7732" providerId="AD" clId="Web-{48D71ED4-7375-489F-8CFC-9A9BB2E7CE12}" dt="2023-12-19T20:20:54.482" v="31"/>
          <ac:picMkLst>
            <pc:docMk/>
            <pc:sldMk cId="3087053235" sldId="1535"/>
            <ac:picMk id="8" creationId="{E556E102-7884-63F6-8098-57E62D8DDFBD}"/>
          </ac:picMkLst>
        </pc:picChg>
      </pc:sldChg>
    </pc:docChg>
  </pc:docChgLst>
  <pc:docChgLst>
    <pc:chgData name="Herwaldt, Loreen A" userId="27443bc9-4465-42e7-b693-2aa9b639ebfb" providerId="ADAL" clId="{C7F669B6-C5D7-4CC1-B209-45237949824E}"/>
    <pc:docChg chg="modSld">
      <pc:chgData name="Herwaldt, Loreen A" userId="27443bc9-4465-42e7-b693-2aa9b639ebfb" providerId="ADAL" clId="{C7F669B6-C5D7-4CC1-B209-45237949824E}" dt="2023-12-01T23:28:50.569" v="8" actId="20578"/>
      <pc:docMkLst>
        <pc:docMk/>
      </pc:docMkLst>
      <pc:sldChg chg="modSp">
        <pc:chgData name="Herwaldt, Loreen A" userId="27443bc9-4465-42e7-b693-2aa9b639ebfb" providerId="ADAL" clId="{C7F669B6-C5D7-4CC1-B209-45237949824E}" dt="2023-12-01T23:28:50.569" v="8" actId="20578"/>
        <pc:sldMkLst>
          <pc:docMk/>
          <pc:sldMk cId="457303787" sldId="1480"/>
        </pc:sldMkLst>
        <pc:spChg chg="mod">
          <ac:chgData name="Herwaldt, Loreen A" userId="27443bc9-4465-42e7-b693-2aa9b639ebfb" providerId="ADAL" clId="{C7F669B6-C5D7-4CC1-B209-45237949824E}" dt="2023-12-01T23:28:50.569" v="8" actId="20578"/>
          <ac:spMkLst>
            <pc:docMk/>
            <pc:sldMk cId="457303787" sldId="1480"/>
            <ac:spMk id="11" creationId="{6FE50FD5-1E1B-6EEC-D37D-62FFFE4F0C68}"/>
          </ac:spMkLst>
        </pc:spChg>
      </pc:sldChg>
    </pc:docChg>
  </pc:docChgLst>
  <pc:docChgLst>
    <pc:chgData name="Hentzen, Josie D" userId="d81fbc28-1fb4-4d3f-b6aa-2c9f2bff66ad" providerId="ADAL" clId="{7080270E-F9F0-AF49-82B3-14FA8FB33AE6}"/>
    <pc:docChg chg="modSld">
      <pc:chgData name="Hentzen, Josie D" userId="d81fbc28-1fb4-4d3f-b6aa-2c9f2bff66ad" providerId="ADAL" clId="{7080270E-F9F0-AF49-82B3-14FA8FB33AE6}" dt="2024-04-03T18:38:57.020" v="0" actId="729"/>
      <pc:docMkLst>
        <pc:docMk/>
      </pc:docMkLst>
      <pc:sldChg chg="mod modShow">
        <pc:chgData name="Hentzen, Josie D" userId="d81fbc28-1fb4-4d3f-b6aa-2c9f2bff66ad" providerId="ADAL" clId="{7080270E-F9F0-AF49-82B3-14FA8FB33AE6}" dt="2024-04-03T18:38:57.020" v="0" actId="729"/>
        <pc:sldMkLst>
          <pc:docMk/>
          <pc:sldMk cId="3298831314" sldId="1541"/>
        </pc:sldMkLst>
      </pc:sldChg>
    </pc:docChg>
  </pc:docChgLst>
  <pc:docChgLst>
    <pc:chgData name="Herwaldt, Loreen A" userId="S::herwaldtl@uiowa.edu::27443bc9-4465-42e7-b693-2aa9b639ebfb" providerId="AD" clId="Web-{132CFD9D-354B-46E5-B99E-44AB388C3D15}"/>
    <pc:docChg chg="addSld delSld modSld">
      <pc:chgData name="Herwaldt, Loreen A" userId="S::herwaldtl@uiowa.edu::27443bc9-4465-42e7-b693-2aa9b639ebfb" providerId="AD" clId="Web-{132CFD9D-354B-46E5-B99E-44AB388C3D15}" dt="2023-11-28T21:12:31.357" v="204"/>
      <pc:docMkLst>
        <pc:docMk/>
      </pc:docMkLst>
      <pc:sldChg chg="modSp add">
        <pc:chgData name="Herwaldt, Loreen A" userId="S::herwaldtl@uiowa.edu::27443bc9-4465-42e7-b693-2aa9b639ebfb" providerId="AD" clId="Web-{132CFD9D-354B-46E5-B99E-44AB388C3D15}" dt="2023-11-28T20:37:06.431" v="2" actId="14100"/>
        <pc:sldMkLst>
          <pc:docMk/>
          <pc:sldMk cId="503187774" sldId="872"/>
        </pc:sldMkLst>
        <pc:spChg chg="mod">
          <ac:chgData name="Herwaldt, Loreen A" userId="S::herwaldtl@uiowa.edu::27443bc9-4465-42e7-b693-2aa9b639ebfb" providerId="AD" clId="Web-{132CFD9D-354B-46E5-B99E-44AB388C3D15}" dt="2023-11-28T20:37:06.431" v="2" actId="14100"/>
          <ac:spMkLst>
            <pc:docMk/>
            <pc:sldMk cId="503187774" sldId="872"/>
            <ac:spMk id="2" creationId="{B22DA5E7-697D-A5A8-1D01-ACB590B56F4F}"/>
          </ac:spMkLst>
        </pc:spChg>
      </pc:sldChg>
      <pc:sldChg chg="modSp add del">
        <pc:chgData name="Herwaldt, Loreen A" userId="S::herwaldtl@uiowa.edu::27443bc9-4465-42e7-b693-2aa9b639ebfb" providerId="AD" clId="Web-{132CFD9D-354B-46E5-B99E-44AB388C3D15}" dt="2023-11-28T20:55:35.536" v="102"/>
        <pc:sldMkLst>
          <pc:docMk/>
          <pc:sldMk cId="801102399" sldId="1398"/>
        </pc:sldMkLst>
        <pc:spChg chg="mod">
          <ac:chgData name="Herwaldt, Loreen A" userId="S::herwaldtl@uiowa.edu::27443bc9-4465-42e7-b693-2aa9b639ebfb" providerId="AD" clId="Web-{132CFD9D-354B-46E5-B99E-44AB388C3D15}" dt="2023-11-28T20:49:30.996" v="45" actId="20577"/>
          <ac:spMkLst>
            <pc:docMk/>
            <pc:sldMk cId="801102399" sldId="1398"/>
            <ac:spMk id="12290" creationId="{C6704654-65D7-44A1-9BEB-5453CE002E8B}"/>
          </ac:spMkLst>
        </pc:spChg>
      </pc:sldChg>
      <pc:sldChg chg="modSp add del">
        <pc:chgData name="Herwaldt, Loreen A" userId="S::herwaldtl@uiowa.edu::27443bc9-4465-42e7-b693-2aa9b639ebfb" providerId="AD" clId="Web-{132CFD9D-354B-46E5-B99E-44AB388C3D15}" dt="2023-11-28T21:12:31.357" v="204"/>
        <pc:sldMkLst>
          <pc:docMk/>
          <pc:sldMk cId="3551764886" sldId="1399"/>
        </pc:sldMkLst>
        <pc:spChg chg="mod">
          <ac:chgData name="Herwaldt, Loreen A" userId="S::herwaldtl@uiowa.edu::27443bc9-4465-42e7-b693-2aa9b639ebfb" providerId="AD" clId="Web-{132CFD9D-354B-46E5-B99E-44AB388C3D15}" dt="2023-11-28T20:46:08.210" v="38" actId="20577"/>
          <ac:spMkLst>
            <pc:docMk/>
            <pc:sldMk cId="3551764886" sldId="1399"/>
            <ac:spMk id="2" creationId="{848F6D14-76C7-5211-F922-2A4D246DA19F}"/>
          </ac:spMkLst>
        </pc:spChg>
        <pc:spChg chg="mod">
          <ac:chgData name="Herwaldt, Loreen A" userId="S::herwaldtl@uiowa.edu::27443bc9-4465-42e7-b693-2aa9b639ebfb" providerId="AD" clId="Web-{132CFD9D-354B-46E5-B99E-44AB388C3D15}" dt="2023-11-28T20:47:00.961" v="42"/>
          <ac:spMkLst>
            <pc:docMk/>
            <pc:sldMk cId="3551764886" sldId="1399"/>
            <ac:spMk id="6" creationId="{6E63924C-EEA2-EE9F-3AAF-203221FA9883}"/>
          </ac:spMkLst>
        </pc:spChg>
      </pc:sldChg>
      <pc:sldChg chg="modSp add">
        <pc:chgData name="Herwaldt, Loreen A" userId="S::herwaldtl@uiowa.edu::27443bc9-4465-42e7-b693-2aa9b639ebfb" providerId="AD" clId="Web-{132CFD9D-354B-46E5-B99E-44AB388C3D15}" dt="2023-11-28T20:41:33.031" v="13" actId="20577"/>
        <pc:sldMkLst>
          <pc:docMk/>
          <pc:sldMk cId="2498078544" sldId="1400"/>
        </pc:sldMkLst>
        <pc:spChg chg="mod">
          <ac:chgData name="Herwaldt, Loreen A" userId="S::herwaldtl@uiowa.edu::27443bc9-4465-42e7-b693-2aa9b639ebfb" providerId="AD" clId="Web-{132CFD9D-354B-46E5-B99E-44AB388C3D15}" dt="2023-11-28T20:41:33.031" v="13" actId="20577"/>
          <ac:spMkLst>
            <pc:docMk/>
            <pc:sldMk cId="2498078544" sldId="1400"/>
            <ac:spMk id="6" creationId="{8FBFB495-CAF9-B449-13C6-C84871B52C54}"/>
          </ac:spMkLst>
        </pc:spChg>
        <pc:spChg chg="mod">
          <ac:chgData name="Herwaldt, Loreen A" userId="S::herwaldtl@uiowa.edu::27443bc9-4465-42e7-b693-2aa9b639ebfb" providerId="AD" clId="Web-{132CFD9D-354B-46E5-B99E-44AB388C3D15}" dt="2023-11-28T20:39:03.012" v="8" actId="20577"/>
          <ac:spMkLst>
            <pc:docMk/>
            <pc:sldMk cId="2498078544" sldId="1400"/>
            <ac:spMk id="7" creationId="{95AD24F8-2012-6604-6543-6F95613A8BAB}"/>
          </ac:spMkLst>
        </pc:spChg>
      </pc:sldChg>
      <pc:sldChg chg="modSp add">
        <pc:chgData name="Herwaldt, Loreen A" userId="S::herwaldtl@uiowa.edu::27443bc9-4465-42e7-b693-2aa9b639ebfb" providerId="AD" clId="Web-{132CFD9D-354B-46E5-B99E-44AB388C3D15}" dt="2023-11-28T20:45:09.724" v="29" actId="20577"/>
        <pc:sldMkLst>
          <pc:docMk/>
          <pc:sldMk cId="3982396142" sldId="1404"/>
        </pc:sldMkLst>
        <pc:spChg chg="mod">
          <ac:chgData name="Herwaldt, Loreen A" userId="S::herwaldtl@uiowa.edu::27443bc9-4465-42e7-b693-2aa9b639ebfb" providerId="AD" clId="Web-{132CFD9D-354B-46E5-B99E-44AB388C3D15}" dt="2023-11-28T20:44:25.676" v="26" actId="1076"/>
          <ac:spMkLst>
            <pc:docMk/>
            <pc:sldMk cId="3982396142" sldId="1404"/>
            <ac:spMk id="2" creationId="{00000000-0000-0000-0000-000000000000}"/>
          </ac:spMkLst>
        </pc:spChg>
        <pc:spChg chg="mod">
          <ac:chgData name="Herwaldt, Loreen A" userId="S::herwaldtl@uiowa.edu::27443bc9-4465-42e7-b693-2aa9b639ebfb" providerId="AD" clId="Web-{132CFD9D-354B-46E5-B99E-44AB388C3D15}" dt="2023-11-28T20:45:09.724" v="29" actId="20577"/>
          <ac:spMkLst>
            <pc:docMk/>
            <pc:sldMk cId="3982396142" sldId="1404"/>
            <ac:spMk id="3" creationId="{00000000-0000-0000-0000-000000000000}"/>
          </ac:spMkLst>
        </pc:spChg>
        <pc:spChg chg="mod">
          <ac:chgData name="Herwaldt, Loreen A" userId="S::herwaldtl@uiowa.edu::27443bc9-4465-42e7-b693-2aa9b639ebfb" providerId="AD" clId="Web-{132CFD9D-354B-46E5-B99E-44AB388C3D15}" dt="2023-11-28T20:44:14.754" v="25" actId="20577"/>
          <ac:spMkLst>
            <pc:docMk/>
            <pc:sldMk cId="3982396142" sldId="1404"/>
            <ac:spMk id="4" creationId="{00000000-0000-0000-0000-000000000000}"/>
          </ac:spMkLst>
        </pc:spChg>
      </pc:sldChg>
      <pc:sldChg chg="modSp">
        <pc:chgData name="Herwaldt, Loreen A" userId="S::herwaldtl@uiowa.edu::27443bc9-4465-42e7-b693-2aa9b639ebfb" providerId="AD" clId="Web-{132CFD9D-354B-46E5-B99E-44AB388C3D15}" dt="2023-11-28T21:01:35.794" v="158" actId="20577"/>
        <pc:sldMkLst>
          <pc:docMk/>
          <pc:sldMk cId="3044388821" sldId="1466"/>
        </pc:sldMkLst>
        <pc:spChg chg="mod">
          <ac:chgData name="Herwaldt, Loreen A" userId="S::herwaldtl@uiowa.edu::27443bc9-4465-42e7-b693-2aa9b639ebfb" providerId="AD" clId="Web-{132CFD9D-354B-46E5-B99E-44AB388C3D15}" dt="2023-11-28T20:57:52.570" v="120" actId="20577"/>
          <ac:spMkLst>
            <pc:docMk/>
            <pc:sldMk cId="3044388821" sldId="1466"/>
            <ac:spMk id="4" creationId="{97F102E4-85C4-B586-E6BF-FE36D9B6C86A}"/>
          </ac:spMkLst>
        </pc:spChg>
        <pc:spChg chg="mod">
          <ac:chgData name="Herwaldt, Loreen A" userId="S::herwaldtl@uiowa.edu::27443bc9-4465-42e7-b693-2aa9b639ebfb" providerId="AD" clId="Web-{132CFD9D-354B-46E5-B99E-44AB388C3D15}" dt="2023-11-28T21:01:35.794" v="158" actId="20577"/>
          <ac:spMkLst>
            <pc:docMk/>
            <pc:sldMk cId="3044388821" sldId="1466"/>
            <ac:spMk id="17" creationId="{22D90003-54AE-CF71-A896-A1D2EE3520B3}"/>
          </ac:spMkLst>
        </pc:spChg>
      </pc:sldChg>
      <pc:sldChg chg="addSp modSp new">
        <pc:chgData name="Herwaldt, Loreen A" userId="S::herwaldtl@uiowa.edu::27443bc9-4465-42e7-b693-2aa9b639ebfb" providerId="AD" clId="Web-{132CFD9D-354B-46E5-B99E-44AB388C3D15}" dt="2023-11-28T20:55:05.707" v="101" actId="1076"/>
        <pc:sldMkLst>
          <pc:docMk/>
          <pc:sldMk cId="219274535" sldId="1537"/>
        </pc:sldMkLst>
        <pc:spChg chg="mod">
          <ac:chgData name="Herwaldt, Loreen A" userId="S::herwaldtl@uiowa.edu::27443bc9-4465-42e7-b693-2aa9b639ebfb" providerId="AD" clId="Web-{132CFD9D-354B-46E5-B99E-44AB388C3D15}" dt="2023-11-28T20:52:22.156" v="81" actId="1076"/>
          <ac:spMkLst>
            <pc:docMk/>
            <pc:sldMk cId="219274535" sldId="1537"/>
            <ac:spMk id="2" creationId="{BC1C0EDD-CFA3-0A3C-A400-6B1C8A0132FA}"/>
          </ac:spMkLst>
        </pc:spChg>
        <pc:spChg chg="mod">
          <ac:chgData name="Herwaldt, Loreen A" userId="S::herwaldtl@uiowa.edu::27443bc9-4465-42e7-b693-2aa9b639ebfb" providerId="AD" clId="Web-{132CFD9D-354B-46E5-B99E-44AB388C3D15}" dt="2023-11-28T20:55:05.707" v="101" actId="1076"/>
          <ac:spMkLst>
            <pc:docMk/>
            <pc:sldMk cId="219274535" sldId="1537"/>
            <ac:spMk id="3" creationId="{73E57883-F3AD-2FA9-FAD0-4C72718B7DD6}"/>
          </ac:spMkLst>
        </pc:spChg>
        <pc:spChg chg="add mod">
          <ac:chgData name="Herwaldt, Loreen A" userId="S::herwaldtl@uiowa.edu::27443bc9-4465-42e7-b693-2aa9b639ebfb" providerId="AD" clId="Web-{132CFD9D-354B-46E5-B99E-44AB388C3D15}" dt="2023-11-28T20:54:59.019" v="100" actId="1076"/>
          <ac:spMkLst>
            <pc:docMk/>
            <pc:sldMk cId="219274535" sldId="1537"/>
            <ac:spMk id="5" creationId="{AAD55157-916F-B812-D869-6C9FF16A5C8D}"/>
          </ac:spMkLst>
        </pc:spChg>
      </pc:sldChg>
      <pc:sldChg chg="addSp modSp new addAnim">
        <pc:chgData name="Herwaldt, Loreen A" userId="S::herwaldtl@uiowa.edu::27443bc9-4465-42e7-b693-2aa9b639ebfb" providerId="AD" clId="Web-{132CFD9D-354B-46E5-B99E-44AB388C3D15}" dt="2023-11-28T21:08:02.913" v="202" actId="20577"/>
        <pc:sldMkLst>
          <pc:docMk/>
          <pc:sldMk cId="4262018257" sldId="1538"/>
        </pc:sldMkLst>
        <pc:spChg chg="add mod">
          <ac:chgData name="Herwaldt, Loreen A" userId="S::herwaldtl@uiowa.edu::27443bc9-4465-42e7-b693-2aa9b639ebfb" providerId="AD" clId="Web-{132CFD9D-354B-46E5-B99E-44AB388C3D15}" dt="2023-11-28T21:08:02.913" v="202" actId="20577"/>
          <ac:spMkLst>
            <pc:docMk/>
            <pc:sldMk cId="4262018257" sldId="1538"/>
            <ac:spMk id="5" creationId="{64623BBC-8EB4-64E6-9EFC-DB4608170190}"/>
          </ac:spMkLst>
        </pc:spChg>
        <pc:picChg chg="add mod">
          <ac:chgData name="Herwaldt, Loreen A" userId="S::herwaldtl@uiowa.edu::27443bc9-4465-42e7-b693-2aa9b639ebfb" providerId="AD" clId="Web-{132CFD9D-354B-46E5-B99E-44AB388C3D15}" dt="2023-11-28T21:04:50.736" v="167" actId="1076"/>
          <ac:picMkLst>
            <pc:docMk/>
            <pc:sldMk cId="4262018257" sldId="1538"/>
            <ac:picMk id="4" creationId="{43F576B9-0ACE-1045-F872-B4AEC5570DD7}"/>
          </ac:picMkLst>
        </pc:picChg>
      </pc:sldChg>
      <pc:sldMasterChg chg="addSldLayout">
        <pc:chgData name="Herwaldt, Loreen A" userId="S::herwaldtl@uiowa.edu::27443bc9-4465-42e7-b693-2aa9b639ebfb" providerId="AD" clId="Web-{132CFD9D-354B-46E5-B99E-44AB388C3D15}" dt="2023-11-28T20:48:58.932" v="43"/>
        <pc:sldMasterMkLst>
          <pc:docMk/>
          <pc:sldMasterMk cId="2970061491" sldId="2147483694"/>
        </pc:sldMasterMkLst>
        <pc:sldLayoutChg chg="add">
          <pc:chgData name="Herwaldt, Loreen A" userId="S::herwaldtl@uiowa.edu::27443bc9-4465-42e7-b693-2aa9b639ebfb" providerId="AD" clId="Web-{132CFD9D-354B-46E5-B99E-44AB388C3D15}" dt="2023-11-28T20:36:52.603" v="0"/>
          <pc:sldLayoutMkLst>
            <pc:docMk/>
            <pc:sldMasterMk cId="2970061491" sldId="2147483694"/>
            <pc:sldLayoutMk cId="1176297646" sldId="2147483703"/>
          </pc:sldLayoutMkLst>
        </pc:sldLayoutChg>
        <pc:sldLayoutChg chg="add">
          <pc:chgData name="Herwaldt, Loreen A" userId="S::herwaldtl@uiowa.edu::27443bc9-4465-42e7-b693-2aa9b639ebfb" providerId="AD" clId="Web-{132CFD9D-354B-46E5-B99E-44AB388C3D15}" dt="2023-11-28T20:48:58.932" v="43"/>
          <pc:sldLayoutMkLst>
            <pc:docMk/>
            <pc:sldMasterMk cId="2970061491" sldId="2147483694"/>
            <pc:sldLayoutMk cId="1863175842" sldId="2147483704"/>
          </pc:sldLayoutMkLst>
        </pc:sldLayoutChg>
      </pc:sldMasterChg>
    </pc:docChg>
  </pc:docChgLst>
  <pc:docChgLst>
    <pc:chgData name="Hentzen, Josie D" userId="d81fbc28-1fb4-4d3f-b6aa-2c9f2bff66ad" providerId="ADAL" clId="{770C5542-680F-3A45-A716-2D69566FE9FC}"/>
    <pc:docChg chg="custSel modSld">
      <pc:chgData name="Hentzen, Josie D" userId="d81fbc28-1fb4-4d3f-b6aa-2c9f2bff66ad" providerId="ADAL" clId="{770C5542-680F-3A45-A716-2D69566FE9FC}" dt="2023-12-13T16:22:21.728" v="6" actId="26606"/>
      <pc:docMkLst>
        <pc:docMk/>
      </pc:docMkLst>
      <pc:sldChg chg="addSp delSp modSp mod">
        <pc:chgData name="Hentzen, Josie D" userId="d81fbc28-1fb4-4d3f-b6aa-2c9f2bff66ad" providerId="ADAL" clId="{770C5542-680F-3A45-A716-2D69566FE9FC}" dt="2023-12-13T16:22:21.728" v="6" actId="26606"/>
        <pc:sldMkLst>
          <pc:docMk/>
          <pc:sldMk cId="1001067454" sldId="1494"/>
        </pc:sldMkLst>
        <pc:spChg chg="ord">
          <ac:chgData name="Hentzen, Josie D" userId="d81fbc28-1fb4-4d3f-b6aa-2c9f2bff66ad" providerId="ADAL" clId="{770C5542-680F-3A45-A716-2D69566FE9FC}" dt="2023-12-13T16:22:21.728" v="6" actId="26606"/>
          <ac:spMkLst>
            <pc:docMk/>
            <pc:sldMk cId="1001067454" sldId="1494"/>
            <ac:spMk id="4" creationId="{0AEB58DC-BBA2-BD80-5668-0662963C9577}"/>
          </ac:spMkLst>
        </pc:spChg>
        <pc:spChg chg="del">
          <ac:chgData name="Hentzen, Josie D" userId="d81fbc28-1fb4-4d3f-b6aa-2c9f2bff66ad" providerId="ADAL" clId="{770C5542-680F-3A45-A716-2D69566FE9FC}" dt="2023-12-13T16:22:21.728" v="6" actId="26606"/>
          <ac:spMkLst>
            <pc:docMk/>
            <pc:sldMk cId="1001067454" sldId="1494"/>
            <ac:spMk id="15" creationId="{D4771268-CB57-404A-9271-370EB28F6090}"/>
          </ac:spMkLst>
        </pc:spChg>
        <pc:spChg chg="add">
          <ac:chgData name="Hentzen, Josie D" userId="d81fbc28-1fb4-4d3f-b6aa-2c9f2bff66ad" providerId="ADAL" clId="{770C5542-680F-3A45-A716-2D69566FE9FC}" dt="2023-12-13T16:22:21.728" v="6" actId="26606"/>
          <ac:spMkLst>
            <pc:docMk/>
            <pc:sldMk cId="1001067454" sldId="1494"/>
            <ac:spMk id="20" creationId="{D4771268-CB57-404A-9271-370EB28F6090}"/>
          </ac:spMkLst>
        </pc:spChg>
        <pc:picChg chg="add mod">
          <ac:chgData name="Hentzen, Josie D" userId="d81fbc28-1fb4-4d3f-b6aa-2c9f2bff66ad" providerId="ADAL" clId="{770C5542-680F-3A45-A716-2D69566FE9FC}" dt="2023-12-13T16:22:21.728" v="6" actId="26606"/>
          <ac:picMkLst>
            <pc:docMk/>
            <pc:sldMk cId="1001067454" sldId="1494"/>
            <ac:picMk id="5" creationId="{2F62E590-CDF9-9C6C-53C1-E2835496CB05}"/>
          </ac:picMkLst>
        </pc:picChg>
        <pc:picChg chg="del">
          <ac:chgData name="Hentzen, Josie D" userId="d81fbc28-1fb4-4d3f-b6aa-2c9f2bff66ad" providerId="ADAL" clId="{770C5542-680F-3A45-A716-2D69566FE9FC}" dt="2023-12-13T16:21:30.097" v="0" actId="478"/>
          <ac:picMkLst>
            <pc:docMk/>
            <pc:sldMk cId="1001067454" sldId="1494"/>
            <ac:picMk id="7" creationId="{74687E61-C6E9-3E05-901C-EEC724D06D5C}"/>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F77051E-B811-D949-830F-55D35BA79CE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72EC375-152E-3F4A-8C1A-308E3DFABC4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C830E4C-56B7-2443-B370-610F8D1BCD9C}" type="datetimeFigureOut">
              <a:rPr lang="en-US" smtClean="0"/>
              <a:t>10/15/2024</a:t>
            </a:fld>
            <a:endParaRPr lang="en-US"/>
          </a:p>
        </p:txBody>
      </p:sp>
      <p:sp>
        <p:nvSpPr>
          <p:cNvPr id="4" name="Footer Placeholder 3">
            <a:extLst>
              <a:ext uri="{FF2B5EF4-FFF2-40B4-BE49-F238E27FC236}">
                <a16:creationId xmlns:a16="http://schemas.microsoft.com/office/drawing/2014/main" id="{3DAD90D4-C48B-C647-BA8A-B43CFA99A43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B40E78B-91EF-F148-8F7B-2AEC532510C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57D0152-5968-C24B-9EC0-2DFF74304A89}" type="slidenum">
              <a:rPr lang="en-US" smtClean="0"/>
              <a:t>‹#›</a:t>
            </a:fld>
            <a:endParaRPr lang="en-US"/>
          </a:p>
        </p:txBody>
      </p:sp>
    </p:spTree>
    <p:extLst>
      <p:ext uri="{BB962C8B-B14F-4D97-AF65-F5344CB8AC3E}">
        <p14:creationId xmlns:p14="http://schemas.microsoft.com/office/powerpoint/2010/main" val="15802488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CD2FD1-B169-9B41-A890-0ECD81C3476C}" type="datetimeFigureOut">
              <a:rPr lang="en-US" smtClean="0"/>
              <a:t>10/15/2024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9943EA-69D9-7E49-97CD-A49926F617C9}" type="slidenum">
              <a:rPr lang="en-US" smtClean="0"/>
              <a:t>‹#›</a:t>
            </a:fld>
            <a:endParaRPr lang="en-US"/>
          </a:p>
        </p:txBody>
      </p:sp>
    </p:spTree>
    <p:extLst>
      <p:ext uri="{BB962C8B-B14F-4D97-AF65-F5344CB8AC3E}">
        <p14:creationId xmlns:p14="http://schemas.microsoft.com/office/powerpoint/2010/main" val="17351276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69943EA-69D9-7E49-97CD-A49926F617C9}" type="slidenum">
              <a:rPr lang="en-US" smtClean="0"/>
              <a:t>1</a:t>
            </a:fld>
            <a:endParaRPr lang="en-US"/>
          </a:p>
        </p:txBody>
      </p:sp>
    </p:spTree>
    <p:extLst>
      <p:ext uri="{BB962C8B-B14F-4D97-AF65-F5344CB8AC3E}">
        <p14:creationId xmlns:p14="http://schemas.microsoft.com/office/powerpoint/2010/main" val="10654785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69943EA-69D9-7E49-97CD-A49926F617C9}" type="slidenum">
              <a:rPr lang="en-US" smtClean="0"/>
              <a:t>40</a:t>
            </a:fld>
            <a:endParaRPr lang="en-US"/>
          </a:p>
        </p:txBody>
      </p:sp>
    </p:spTree>
    <p:extLst>
      <p:ext uri="{BB962C8B-B14F-4D97-AF65-F5344CB8AC3E}">
        <p14:creationId xmlns:p14="http://schemas.microsoft.com/office/powerpoint/2010/main" val="17256761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Solid Black">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BAE84-700B-054E-8730-2262E5327E60}"/>
              </a:ext>
            </a:extLst>
          </p:cNvPr>
          <p:cNvSpPr>
            <a:spLocks noGrp="1"/>
          </p:cNvSpPr>
          <p:nvPr>
            <p:ph type="ctrTitle" hasCustomPrompt="1"/>
          </p:nvPr>
        </p:nvSpPr>
        <p:spPr>
          <a:xfrm>
            <a:off x="731044" y="2677626"/>
            <a:ext cx="6931628" cy="1847088"/>
          </a:xfrm>
        </p:spPr>
        <p:txBody>
          <a:bodyPr lIns="0" tIns="0" rIns="0" bIns="0" anchor="t" anchorCtr="0">
            <a:normAutofit/>
          </a:bodyPr>
          <a:lstStyle>
            <a:lvl1pPr algn="l">
              <a:defRPr sz="5200" b="1">
                <a:solidFill>
                  <a:schemeClr val="bg1"/>
                </a:solidFill>
                <a:latin typeface="Roboto" panose="02000000000000000000" pitchFamily="2" charset="0"/>
                <a:ea typeface="Roboto" panose="02000000000000000000" pitchFamily="2" charset="0"/>
                <a:cs typeface="Arial" panose="020B0604020202020204" pitchFamily="34" charset="0"/>
              </a:defRPr>
            </a:lvl1pPr>
          </a:lstStyle>
          <a:p>
            <a:r>
              <a:rPr lang="en-US"/>
              <a:t>Presentation Title Goes Right Here</a:t>
            </a:r>
          </a:p>
        </p:txBody>
      </p:sp>
      <p:cxnSp>
        <p:nvCxnSpPr>
          <p:cNvPr id="8" name="Straight Connector 7">
            <a:extLst>
              <a:ext uri="{FF2B5EF4-FFF2-40B4-BE49-F238E27FC236}">
                <a16:creationId xmlns:a16="http://schemas.microsoft.com/office/drawing/2014/main" id="{C4E1A789-3A04-9240-BCEC-3DACF2B52870}"/>
              </a:ext>
              <a:ext uri="{C183D7F6-B498-43B3-948B-1728B52AA6E4}">
                <adec:decorative xmlns:adec="http://schemas.microsoft.com/office/drawing/2017/decorative" val="1"/>
              </a:ext>
            </a:extLst>
          </p:cNvPr>
          <p:cNvCxnSpPr>
            <a:cxnSpLocks/>
          </p:cNvCxnSpPr>
          <p:nvPr userDrawn="1"/>
        </p:nvCxnSpPr>
        <p:spPr>
          <a:xfrm>
            <a:off x="730595" y="2438725"/>
            <a:ext cx="576398" cy="0"/>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Subtitle 2">
            <a:extLst>
              <a:ext uri="{FF2B5EF4-FFF2-40B4-BE49-F238E27FC236}">
                <a16:creationId xmlns:a16="http://schemas.microsoft.com/office/drawing/2014/main" id="{7EBA0026-8676-FC4D-B8E3-23D67CC31E33}"/>
              </a:ext>
            </a:extLst>
          </p:cNvPr>
          <p:cNvSpPr>
            <a:spLocks noGrp="1"/>
          </p:cNvSpPr>
          <p:nvPr>
            <p:ph type="subTitle" idx="1" hasCustomPrompt="1"/>
          </p:nvPr>
        </p:nvSpPr>
        <p:spPr>
          <a:xfrm>
            <a:off x="731044" y="4709626"/>
            <a:ext cx="7765770" cy="365125"/>
          </a:xfrm>
        </p:spPr>
        <p:txBody>
          <a:bodyPr lIns="0" tIns="0" rIns="0" bIns="0">
            <a:normAutofit/>
          </a:bodyPr>
          <a:lstStyle>
            <a:lvl1pPr marL="0" indent="0" algn="l">
              <a:buNone/>
              <a:defRPr sz="2200" b="1">
                <a:solidFill>
                  <a:schemeClr val="accent1"/>
                </a:solidFill>
                <a:latin typeface="Roboto" panose="02000000000000000000" pitchFamily="2" charset="0"/>
                <a:ea typeface="Roboto" panose="02000000000000000000" pitchFamily="2"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PRESENTATION SUBTITLE</a:t>
            </a:r>
          </a:p>
        </p:txBody>
      </p:sp>
      <p:sp>
        <p:nvSpPr>
          <p:cNvPr id="11" name="Text Placeholder 15">
            <a:extLst>
              <a:ext uri="{FF2B5EF4-FFF2-40B4-BE49-F238E27FC236}">
                <a16:creationId xmlns:a16="http://schemas.microsoft.com/office/drawing/2014/main" id="{C56D6AE6-8806-5841-BD04-7C1509FA8029}"/>
              </a:ext>
            </a:extLst>
          </p:cNvPr>
          <p:cNvSpPr>
            <a:spLocks noGrp="1"/>
          </p:cNvSpPr>
          <p:nvPr>
            <p:ph type="body" sz="quarter" idx="10" hasCustomPrompt="1"/>
          </p:nvPr>
        </p:nvSpPr>
        <p:spPr>
          <a:xfrm>
            <a:off x="731044" y="5098725"/>
            <a:ext cx="7765770" cy="414991"/>
          </a:xfrm>
        </p:spPr>
        <p:txBody>
          <a:bodyPr lIns="0" tIns="0" rIns="0" bIns="0">
            <a:normAutofit/>
          </a:bodyPr>
          <a:lstStyle>
            <a:lvl1pPr marL="0" indent="0">
              <a:buNone/>
              <a:defRPr sz="2200">
                <a:solidFill>
                  <a:schemeClr val="bg1"/>
                </a:solidFill>
                <a:latin typeface="Roboto" panose="02000000000000000000" pitchFamily="2" charset="0"/>
                <a:ea typeface="Roboto" panose="02000000000000000000" pitchFamily="2"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a:t>Month XX, 2020</a:t>
            </a:r>
          </a:p>
        </p:txBody>
      </p:sp>
      <p:sp>
        <p:nvSpPr>
          <p:cNvPr id="7" name="Footer Placeholder 4">
            <a:extLst>
              <a:ext uri="{FF2B5EF4-FFF2-40B4-BE49-F238E27FC236}">
                <a16:creationId xmlns:a16="http://schemas.microsoft.com/office/drawing/2014/main" id="{AA810B86-CAB7-EA43-BC2F-6E66762DC8D3}"/>
              </a:ext>
            </a:extLst>
          </p:cNvPr>
          <p:cNvSpPr>
            <a:spLocks noGrp="1"/>
          </p:cNvSpPr>
          <p:nvPr>
            <p:ph type="ftr" sz="quarter" idx="3"/>
          </p:nvPr>
        </p:nvSpPr>
        <p:spPr>
          <a:xfrm>
            <a:off x="714376" y="1774217"/>
            <a:ext cx="6948756" cy="365125"/>
          </a:xfrm>
          <a:prstGeom prst="rect">
            <a:avLst/>
          </a:prstGeom>
          <a:noFill/>
        </p:spPr>
        <p:txBody>
          <a:bodyPr vert="horz" lIns="0" tIns="0" rIns="0" bIns="0" rtlCol="0" anchor="ctr"/>
          <a:lstStyle>
            <a:lvl1pPr algn="l">
              <a:defRPr sz="1650" b="0">
                <a:solidFill>
                  <a:schemeClr val="bg1"/>
                </a:solidFill>
                <a:latin typeface="Roboto" panose="02000000000000000000" pitchFamily="2" charset="0"/>
                <a:ea typeface="Roboto" panose="02000000000000000000" pitchFamily="2" charset="0"/>
              </a:defRPr>
            </a:lvl1pPr>
          </a:lstStyle>
          <a:p>
            <a:r>
              <a:rPr lang="en-US"/>
              <a:t>The University of Iowa College of Public Health, Carver College of Medicine, The State Hygienic Lab and The Iowa Department of Health and Human Services </a:t>
            </a:r>
          </a:p>
        </p:txBody>
      </p:sp>
      <p:pic>
        <p:nvPicPr>
          <p:cNvPr id="9" name="Picture 8" descr="The University of Iowa">
            <a:extLst>
              <a:ext uri="{FF2B5EF4-FFF2-40B4-BE49-F238E27FC236}">
                <a16:creationId xmlns:a16="http://schemas.microsoft.com/office/drawing/2014/main" id="{F79387AB-96AB-3C45-A320-91F134DB3255}"/>
              </a:ext>
            </a:extLst>
          </p:cNvPr>
          <p:cNvPicPr>
            <a:picLocks noChangeAspect="1"/>
          </p:cNvPicPr>
          <p:nvPr userDrawn="1"/>
        </p:nvPicPr>
        <p:blipFill>
          <a:blip r:embed="rId2"/>
          <a:stretch>
            <a:fillRect/>
          </a:stretch>
        </p:blipFill>
        <p:spPr>
          <a:xfrm>
            <a:off x="6476484" y="0"/>
            <a:ext cx="2020330" cy="962062"/>
          </a:xfrm>
          <a:prstGeom prst="rect">
            <a:avLst/>
          </a:prstGeom>
        </p:spPr>
      </p:pic>
    </p:spTree>
    <p:extLst>
      <p:ext uri="{BB962C8B-B14F-4D97-AF65-F5344CB8AC3E}">
        <p14:creationId xmlns:p14="http://schemas.microsoft.com/office/powerpoint/2010/main" val="355990105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45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ullet Slide - 2 Line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AAEF4-B950-814D-A811-CD17BDDF049C}"/>
              </a:ext>
            </a:extLst>
          </p:cNvPr>
          <p:cNvSpPr>
            <a:spLocks noGrp="1"/>
          </p:cNvSpPr>
          <p:nvPr>
            <p:ph type="title" hasCustomPrompt="1"/>
          </p:nvPr>
        </p:nvSpPr>
        <p:spPr>
          <a:xfrm>
            <a:off x="714375" y="389510"/>
            <a:ext cx="7715250" cy="1331865"/>
          </a:xfrm>
        </p:spPr>
        <p:txBody>
          <a:bodyPr lIns="0" tIns="0" rIns="0" bIns="0">
            <a:normAutofit/>
          </a:bodyPr>
          <a:lstStyle>
            <a:lvl1pPr>
              <a:defRPr sz="3300">
                <a:latin typeface="Roboto" panose="02000000000000000000" pitchFamily="2" charset="0"/>
                <a:ea typeface="Roboto" panose="02000000000000000000" pitchFamily="2" charset="0"/>
              </a:defRPr>
            </a:lvl1pPr>
          </a:lstStyle>
          <a:p>
            <a:r>
              <a:rPr lang="en-US"/>
              <a:t>Click to edit Master title style </a:t>
            </a:r>
            <a:br>
              <a:rPr lang="en-US"/>
            </a:br>
            <a:r>
              <a:rPr lang="en-US"/>
              <a:t>that runs to two lines</a:t>
            </a:r>
          </a:p>
        </p:txBody>
      </p:sp>
      <p:cxnSp>
        <p:nvCxnSpPr>
          <p:cNvPr id="8" name="Straight Connector 7">
            <a:extLst>
              <a:ext uri="{FF2B5EF4-FFF2-40B4-BE49-F238E27FC236}">
                <a16:creationId xmlns:a16="http://schemas.microsoft.com/office/drawing/2014/main" id="{CBB5BDD8-8221-F040-8AE0-3F33C4E24CA0}"/>
              </a:ext>
              <a:ext uri="{C183D7F6-B498-43B3-948B-1728B52AA6E4}">
                <adec:decorative xmlns:adec="http://schemas.microsoft.com/office/drawing/2017/decorative" val="1"/>
              </a:ext>
            </a:extLst>
          </p:cNvPr>
          <p:cNvCxnSpPr>
            <a:cxnSpLocks/>
          </p:cNvCxnSpPr>
          <p:nvPr userDrawn="1"/>
        </p:nvCxnSpPr>
        <p:spPr>
          <a:xfrm>
            <a:off x="714376" y="1657862"/>
            <a:ext cx="576398"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ACD2525-98F9-924C-B8E5-083B38E28238}"/>
              </a:ext>
            </a:extLst>
          </p:cNvPr>
          <p:cNvSpPr>
            <a:spLocks noGrp="1"/>
          </p:cNvSpPr>
          <p:nvPr>
            <p:ph idx="1"/>
          </p:nvPr>
        </p:nvSpPr>
        <p:spPr>
          <a:xfrm>
            <a:off x="714375" y="2050741"/>
            <a:ext cx="7715250" cy="3892859"/>
          </a:xfrm>
        </p:spPr>
        <p:txBody>
          <a:bodyPr lIns="0" tIns="0" rIns="0" bIns="0"/>
          <a:lstStyle>
            <a:lvl1pPr marL="171450" indent="-171450">
              <a:buClr>
                <a:schemeClr val="tx2"/>
              </a:buClr>
              <a:buSzPct val="95000"/>
              <a:buFont typeface="Arial" panose="020B0604020202020204" pitchFamily="34" charset="0"/>
              <a:buChar char="•"/>
              <a:defRPr sz="2400">
                <a:latin typeface="Roboto" panose="02000000000000000000" pitchFamily="2" charset="0"/>
                <a:ea typeface="Roboto" panose="02000000000000000000" pitchFamily="2" charset="0"/>
              </a:defRPr>
            </a:lvl1pPr>
            <a:lvl2pPr marL="514350" indent="-171450">
              <a:buClr>
                <a:schemeClr val="tx2"/>
              </a:buClr>
              <a:buSzPct val="100000"/>
              <a:buFont typeface="Roboto" panose="02000000000000000000" pitchFamily="2" charset="0"/>
              <a:buChar char="–"/>
              <a:defRPr sz="2000">
                <a:latin typeface="Roboto" panose="02000000000000000000" pitchFamily="2" charset="0"/>
                <a:ea typeface="Roboto" panose="02000000000000000000" pitchFamily="2" charset="0"/>
              </a:defRPr>
            </a:lvl2pPr>
            <a:lvl3pPr marL="857250" indent="-171450">
              <a:buClr>
                <a:schemeClr val="tx2"/>
              </a:buClr>
              <a:buSzPct val="100000"/>
              <a:buFont typeface="Arial" panose="020B0604020202020204" pitchFamily="34" charset="0"/>
              <a:buChar char="•"/>
              <a:defRPr>
                <a:latin typeface="Roboto" panose="02000000000000000000" pitchFamily="2" charset="0"/>
                <a:ea typeface="Roboto" panose="02000000000000000000" pitchFamily="2" charset="0"/>
              </a:defRPr>
            </a:lvl3pPr>
            <a:lvl4pPr marL="1200150" indent="-171450">
              <a:buClr>
                <a:schemeClr val="tx2"/>
              </a:buClr>
              <a:buSzPct val="100000"/>
              <a:buFont typeface="Arial" panose="020B0604020202020204" pitchFamily="34" charset="0"/>
              <a:buChar char="‒"/>
              <a:defRPr>
                <a:latin typeface="Roboto" panose="02000000000000000000" pitchFamily="2" charset="0"/>
                <a:ea typeface="Roboto" panose="02000000000000000000" pitchFamily="2" charset="0"/>
              </a:defRPr>
            </a:lvl4pPr>
            <a:lvl5pPr marL="1543050" indent="-171450">
              <a:buClr>
                <a:schemeClr val="tx2"/>
              </a:buClr>
              <a:buSzPct val="100000"/>
              <a:buFont typeface="Arial" panose="020B0604020202020204" pitchFamily="34" charset="0"/>
              <a:buChar char="•"/>
              <a:defRPr>
                <a:latin typeface="Roboto" panose="02000000000000000000" pitchFamily="2" charset="0"/>
                <a:ea typeface="Roboto"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7995AAAF-3BA6-4445-BF32-091644479611}"/>
              </a:ext>
              <a:ext uri="{C183D7F6-B498-43B3-948B-1728B52AA6E4}">
                <adec:decorative xmlns:adec="http://schemas.microsoft.com/office/drawing/2017/decorative" val="1"/>
              </a:ext>
            </a:extLst>
          </p:cNvPr>
          <p:cNvSpPr/>
          <p:nvPr userDrawn="1"/>
        </p:nvSpPr>
        <p:spPr>
          <a:xfrm>
            <a:off x="0" y="6389512"/>
            <a:ext cx="9144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a:latin typeface="Arial" panose="020B0604020202020204" pitchFamily="34" charset="0"/>
            </a:endParaRPr>
          </a:p>
        </p:txBody>
      </p:sp>
      <p:pic>
        <p:nvPicPr>
          <p:cNvPr id="9" name="Picture 8" descr="The University of Iowa">
            <a:extLst>
              <a:ext uri="{FF2B5EF4-FFF2-40B4-BE49-F238E27FC236}">
                <a16:creationId xmlns:a16="http://schemas.microsoft.com/office/drawing/2014/main" id="{ABEBFC15-B7A4-FB4F-B562-C691AE5316AD}"/>
              </a:ext>
            </a:extLst>
          </p:cNvPr>
          <p:cNvPicPr>
            <a:picLocks noChangeAspect="1"/>
          </p:cNvPicPr>
          <p:nvPr userDrawn="1"/>
        </p:nvPicPr>
        <p:blipFill>
          <a:blip r:embed="rId2"/>
          <a:srcRect/>
          <a:stretch/>
        </p:blipFill>
        <p:spPr>
          <a:xfrm>
            <a:off x="628650" y="6247570"/>
            <a:ext cx="1299998" cy="617498"/>
          </a:xfrm>
          <a:prstGeom prst="rect">
            <a:avLst/>
          </a:prstGeom>
        </p:spPr>
      </p:pic>
      <p:sp>
        <p:nvSpPr>
          <p:cNvPr id="10" name="Footer Placeholder 4">
            <a:extLst>
              <a:ext uri="{FF2B5EF4-FFF2-40B4-BE49-F238E27FC236}">
                <a16:creationId xmlns:a16="http://schemas.microsoft.com/office/drawing/2014/main" id="{E48D5845-E94B-FC44-882C-248EE3B0A58C}"/>
              </a:ext>
            </a:extLst>
          </p:cNvPr>
          <p:cNvSpPr>
            <a:spLocks noGrp="1"/>
          </p:cNvSpPr>
          <p:nvPr>
            <p:ph type="ftr" sz="quarter" idx="3"/>
          </p:nvPr>
        </p:nvSpPr>
        <p:spPr>
          <a:xfrm>
            <a:off x="2073821" y="6441193"/>
            <a:ext cx="6513130" cy="365125"/>
          </a:xfrm>
          <a:prstGeom prst="rect">
            <a:avLst/>
          </a:prstGeom>
        </p:spPr>
        <p:txBody>
          <a:bodyPr vert="horz" lIns="91440" tIns="45720" rIns="91440" bIns="45720" rtlCol="0" anchor="ctr"/>
          <a:lstStyle>
            <a:lvl1pPr algn="l">
              <a:defRPr sz="1050" b="0">
                <a:solidFill>
                  <a:schemeClr val="bg1"/>
                </a:solidFill>
              </a:defRPr>
            </a:lvl1pPr>
          </a:lstStyle>
          <a:p>
            <a:r>
              <a:rPr lang="en-US"/>
              <a:t>The University of Iowa College of Public Health, Carver College of Medicine, The State Hygienic Lab and The Iowa Department of Health and Human Services </a:t>
            </a:r>
            <a:endParaRPr lang="en-US" b="0"/>
          </a:p>
        </p:txBody>
      </p:sp>
    </p:spTree>
    <p:extLst>
      <p:ext uri="{BB962C8B-B14F-4D97-AF65-F5344CB8AC3E}">
        <p14:creationId xmlns:p14="http://schemas.microsoft.com/office/powerpoint/2010/main" val="2897963369"/>
      </p:ext>
    </p:extLst>
  </p:cSld>
  <p:clrMapOvr>
    <a:masterClrMapping/>
  </p:clrMapOvr>
  <p:extLst>
    <p:ext uri="{DCECCB84-F9BA-43D5-87BE-67443E8EF086}">
      <p15:sldGuideLst xmlns:p15="http://schemas.microsoft.com/office/powerpoint/2012/main">
        <p15:guide id="1" orient="horz" pos="2400" userDrawn="1">
          <p15:clr>
            <a:srgbClr val="FBAE40"/>
          </p15:clr>
        </p15:guide>
        <p15:guide id="2" pos="2880" userDrawn="1">
          <p15:clr>
            <a:srgbClr val="FBAE40"/>
          </p15:clr>
        </p15:guide>
        <p15:guide id="3" pos="450" userDrawn="1">
          <p15:clr>
            <a:srgbClr val="FBAE40"/>
          </p15:clr>
        </p15:guide>
        <p15:guide id="4" pos="5310" userDrawn="1">
          <p15:clr>
            <a:srgbClr val="FBAE40"/>
          </p15:clr>
        </p15:guide>
        <p15:guide id="8" orient="horz" pos="3744"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lumn Text Layout">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62D2F673-8F81-4982-AA66-35312BF3859C}"/>
              </a:ext>
            </a:extLst>
          </p:cNvPr>
          <p:cNvSpPr>
            <a:spLocks noGrp="1"/>
          </p:cNvSpPr>
          <p:nvPr>
            <p:ph type="title"/>
          </p:nvPr>
        </p:nvSpPr>
        <p:spPr>
          <a:xfrm>
            <a:off x="714375" y="526778"/>
            <a:ext cx="7715251" cy="869089"/>
          </a:xfrm>
        </p:spPr>
        <p:txBody>
          <a:bodyPr lIns="0" tIns="0" rIns="0" bIns="0">
            <a:normAutofit/>
          </a:bodyPr>
          <a:lstStyle>
            <a:lvl1pPr>
              <a:defRPr sz="3300">
                <a:latin typeface="Roboto" panose="02000000000000000000" pitchFamily="2" charset="0"/>
                <a:ea typeface="Roboto" panose="02000000000000000000" pitchFamily="2" charset="0"/>
              </a:defRPr>
            </a:lvl1pPr>
          </a:lstStyle>
          <a:p>
            <a:r>
              <a:rPr lang="en-US"/>
              <a:t>Click to edit Master title style</a:t>
            </a:r>
          </a:p>
        </p:txBody>
      </p:sp>
      <p:cxnSp>
        <p:nvCxnSpPr>
          <p:cNvPr id="7" name="Straight Connector 6">
            <a:extLst>
              <a:ext uri="{FF2B5EF4-FFF2-40B4-BE49-F238E27FC236}">
                <a16:creationId xmlns:a16="http://schemas.microsoft.com/office/drawing/2014/main" id="{E7D57D41-E534-4387-8837-F27E5C2408BD}"/>
              </a:ext>
              <a:ext uri="{C183D7F6-B498-43B3-948B-1728B52AA6E4}">
                <adec:decorative xmlns:adec="http://schemas.microsoft.com/office/drawing/2017/decorative" val="1"/>
              </a:ext>
            </a:extLst>
          </p:cNvPr>
          <p:cNvCxnSpPr>
            <a:cxnSpLocks/>
          </p:cNvCxnSpPr>
          <p:nvPr userDrawn="1"/>
        </p:nvCxnSpPr>
        <p:spPr>
          <a:xfrm>
            <a:off x="714374" y="1317642"/>
            <a:ext cx="576398"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5" name="Content Placeholder 2">
            <a:extLst>
              <a:ext uri="{FF2B5EF4-FFF2-40B4-BE49-F238E27FC236}">
                <a16:creationId xmlns:a16="http://schemas.microsoft.com/office/drawing/2014/main" id="{94F85108-BDC9-43A2-BEF1-240E666F4E03}"/>
              </a:ext>
            </a:extLst>
          </p:cNvPr>
          <p:cNvSpPr>
            <a:spLocks noGrp="1"/>
          </p:cNvSpPr>
          <p:nvPr>
            <p:ph idx="1" hasCustomPrompt="1"/>
          </p:nvPr>
        </p:nvSpPr>
        <p:spPr>
          <a:xfrm>
            <a:off x="714375" y="1289198"/>
            <a:ext cx="3600168" cy="754602"/>
          </a:xfrm>
        </p:spPr>
        <p:txBody>
          <a:bodyPr lIns="0" tIns="0" rIns="0" bIns="0" anchor="b" anchorCtr="0">
            <a:normAutofit/>
          </a:bodyPr>
          <a:lstStyle>
            <a:lvl1pPr marL="0" indent="0">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header</a:t>
            </a:r>
          </a:p>
        </p:txBody>
      </p:sp>
      <p:sp>
        <p:nvSpPr>
          <p:cNvPr id="14" name="Content Placeholder 2">
            <a:extLst>
              <a:ext uri="{FF2B5EF4-FFF2-40B4-BE49-F238E27FC236}">
                <a16:creationId xmlns:a16="http://schemas.microsoft.com/office/drawing/2014/main" id="{968A6427-DC92-4AE6-82DE-34A0B3A972EE}"/>
              </a:ext>
            </a:extLst>
          </p:cNvPr>
          <p:cNvSpPr>
            <a:spLocks noGrp="1"/>
          </p:cNvSpPr>
          <p:nvPr>
            <p:ph idx="10" hasCustomPrompt="1"/>
          </p:nvPr>
        </p:nvSpPr>
        <p:spPr>
          <a:xfrm>
            <a:off x="714376" y="2276838"/>
            <a:ext cx="3600164" cy="3279254"/>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text</a:t>
            </a:r>
          </a:p>
        </p:txBody>
      </p:sp>
      <p:sp>
        <p:nvSpPr>
          <p:cNvPr id="19" name="Content Placeholder 2">
            <a:extLst>
              <a:ext uri="{FF2B5EF4-FFF2-40B4-BE49-F238E27FC236}">
                <a16:creationId xmlns:a16="http://schemas.microsoft.com/office/drawing/2014/main" id="{A07502CC-5B90-4BCF-B63B-36D026C9AE96}"/>
              </a:ext>
            </a:extLst>
          </p:cNvPr>
          <p:cNvSpPr>
            <a:spLocks noGrp="1"/>
          </p:cNvSpPr>
          <p:nvPr>
            <p:ph idx="15" hasCustomPrompt="1"/>
          </p:nvPr>
        </p:nvSpPr>
        <p:spPr>
          <a:xfrm>
            <a:off x="4825293" y="1279146"/>
            <a:ext cx="3600168" cy="754602"/>
          </a:xfrm>
        </p:spPr>
        <p:txBody>
          <a:bodyPr lIns="0" tIns="0" rIns="0" bIns="0" anchor="b" anchorCtr="0">
            <a:normAutofit/>
          </a:bodyPr>
          <a:lstStyle>
            <a:lvl1pPr marL="0" indent="0">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header</a:t>
            </a:r>
          </a:p>
        </p:txBody>
      </p:sp>
      <p:sp>
        <p:nvSpPr>
          <p:cNvPr id="20" name="Content Placeholder 2">
            <a:extLst>
              <a:ext uri="{FF2B5EF4-FFF2-40B4-BE49-F238E27FC236}">
                <a16:creationId xmlns:a16="http://schemas.microsoft.com/office/drawing/2014/main" id="{F169EF16-BA54-4279-A087-A65E4F26675F}"/>
              </a:ext>
            </a:extLst>
          </p:cNvPr>
          <p:cNvSpPr>
            <a:spLocks noGrp="1"/>
          </p:cNvSpPr>
          <p:nvPr>
            <p:ph idx="16" hasCustomPrompt="1"/>
          </p:nvPr>
        </p:nvSpPr>
        <p:spPr>
          <a:xfrm>
            <a:off x="4825294" y="2266786"/>
            <a:ext cx="3600168" cy="3279254"/>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text</a:t>
            </a:r>
          </a:p>
        </p:txBody>
      </p:sp>
      <p:cxnSp>
        <p:nvCxnSpPr>
          <p:cNvPr id="22" name="Straight Connector 21">
            <a:extLst>
              <a:ext uri="{FF2B5EF4-FFF2-40B4-BE49-F238E27FC236}">
                <a16:creationId xmlns:a16="http://schemas.microsoft.com/office/drawing/2014/main" id="{CEF932C4-F1C3-47F2-84B8-FEC885C1843C}"/>
              </a:ext>
            </a:extLst>
          </p:cNvPr>
          <p:cNvCxnSpPr>
            <a:cxnSpLocks/>
          </p:cNvCxnSpPr>
          <p:nvPr userDrawn="1"/>
        </p:nvCxnSpPr>
        <p:spPr>
          <a:xfrm>
            <a:off x="4572000" y="1686758"/>
            <a:ext cx="0" cy="4256842"/>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C8B99253-B000-1442-A7D2-EB536C15CBCB}"/>
              </a:ext>
              <a:ext uri="{C183D7F6-B498-43B3-948B-1728B52AA6E4}">
                <adec:decorative xmlns:adec="http://schemas.microsoft.com/office/drawing/2017/decorative" val="1"/>
              </a:ext>
            </a:extLst>
          </p:cNvPr>
          <p:cNvSpPr/>
          <p:nvPr userDrawn="1"/>
        </p:nvSpPr>
        <p:spPr>
          <a:xfrm>
            <a:off x="0" y="6389512"/>
            <a:ext cx="9144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a:latin typeface="Arial" panose="020B0604020202020204" pitchFamily="34" charset="0"/>
            </a:endParaRPr>
          </a:p>
        </p:txBody>
      </p:sp>
      <p:pic>
        <p:nvPicPr>
          <p:cNvPr id="12" name="Picture 11" descr="The University of Iowa">
            <a:extLst>
              <a:ext uri="{FF2B5EF4-FFF2-40B4-BE49-F238E27FC236}">
                <a16:creationId xmlns:a16="http://schemas.microsoft.com/office/drawing/2014/main" id="{FB445FB3-9F03-6E45-A046-D32E1D8AA792}"/>
              </a:ext>
            </a:extLst>
          </p:cNvPr>
          <p:cNvPicPr>
            <a:picLocks noChangeAspect="1"/>
          </p:cNvPicPr>
          <p:nvPr userDrawn="1"/>
        </p:nvPicPr>
        <p:blipFill>
          <a:blip r:embed="rId2"/>
          <a:srcRect/>
          <a:stretch/>
        </p:blipFill>
        <p:spPr>
          <a:xfrm>
            <a:off x="628650" y="6247570"/>
            <a:ext cx="1299998" cy="617498"/>
          </a:xfrm>
          <a:prstGeom prst="rect">
            <a:avLst/>
          </a:prstGeom>
        </p:spPr>
      </p:pic>
      <p:sp>
        <p:nvSpPr>
          <p:cNvPr id="13" name="Footer Placeholder 4">
            <a:extLst>
              <a:ext uri="{FF2B5EF4-FFF2-40B4-BE49-F238E27FC236}">
                <a16:creationId xmlns:a16="http://schemas.microsoft.com/office/drawing/2014/main" id="{BA149722-E418-5049-AB8B-86D90151F093}"/>
              </a:ext>
            </a:extLst>
          </p:cNvPr>
          <p:cNvSpPr>
            <a:spLocks noGrp="1"/>
          </p:cNvSpPr>
          <p:nvPr>
            <p:ph type="ftr" sz="quarter" idx="3"/>
          </p:nvPr>
        </p:nvSpPr>
        <p:spPr>
          <a:xfrm>
            <a:off x="2073821" y="6441193"/>
            <a:ext cx="6513130" cy="365125"/>
          </a:xfrm>
          <a:prstGeom prst="rect">
            <a:avLst/>
          </a:prstGeom>
        </p:spPr>
        <p:txBody>
          <a:bodyPr vert="horz" lIns="91440" tIns="45720" rIns="91440" bIns="45720" rtlCol="0" anchor="ctr"/>
          <a:lstStyle>
            <a:lvl1pPr algn="l">
              <a:defRPr sz="1050" b="0">
                <a:solidFill>
                  <a:schemeClr val="bg1"/>
                </a:solidFill>
              </a:defRPr>
            </a:lvl1pPr>
          </a:lstStyle>
          <a:p>
            <a:r>
              <a:rPr lang="en-US"/>
              <a:t>The University of Iowa College of Public Health, Carver College of Medicine, The State Hygienic Lab and The Iowa Department of Health and Human Services </a:t>
            </a:r>
            <a:endParaRPr lang="en-US" b="0"/>
          </a:p>
        </p:txBody>
      </p:sp>
    </p:spTree>
    <p:extLst>
      <p:ext uri="{BB962C8B-B14F-4D97-AF65-F5344CB8AC3E}">
        <p14:creationId xmlns:p14="http://schemas.microsoft.com/office/powerpoint/2010/main" val="2899422758"/>
      </p:ext>
    </p:extLst>
  </p:cSld>
  <p:clrMapOvr>
    <a:masterClrMapping/>
  </p:clrMapOvr>
  <p:extLst>
    <p:ext uri="{DCECCB84-F9BA-43D5-87BE-67443E8EF086}">
      <p15:sldGuideLst xmlns:p15="http://schemas.microsoft.com/office/powerpoint/2012/main">
        <p15:guide id="1" orient="horz" pos="3744" userDrawn="1">
          <p15:clr>
            <a:srgbClr val="FBAE40"/>
          </p15:clr>
        </p15:guide>
        <p15:guide id="2" pos="449" userDrawn="1">
          <p15:clr>
            <a:srgbClr val="FBAE40"/>
          </p15:clr>
        </p15:guide>
        <p15:guide id="3" pos="5310" userDrawn="1">
          <p15:clr>
            <a:srgbClr val="FBAE40"/>
          </p15:clr>
        </p15:guide>
        <p15:guide id="4" pos="2880" userDrawn="1">
          <p15:clr>
            <a:srgbClr val="FBAE40"/>
          </p15:clr>
        </p15:guide>
        <p15:guide id="5" orient="horz" pos="1054" userDrawn="1">
          <p15:clr>
            <a:srgbClr val="FBAE40"/>
          </p15:clr>
        </p15:guide>
        <p15:guide id="6" orient="horz" pos="697" userDrawn="1">
          <p15:clr>
            <a:srgbClr val="FBAE40"/>
          </p15:clr>
        </p15:guide>
        <p15:guide id="7" orient="horz" pos="240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ree Column Text Layout">
    <p:spTree>
      <p:nvGrpSpPr>
        <p:cNvPr id="1" name=""/>
        <p:cNvGrpSpPr/>
        <p:nvPr/>
      </p:nvGrpSpPr>
      <p:grpSpPr>
        <a:xfrm>
          <a:off x="0" y="0"/>
          <a:ext cx="0" cy="0"/>
          <a:chOff x="0" y="0"/>
          <a:chExt cx="0" cy="0"/>
        </a:xfrm>
      </p:grpSpPr>
      <p:sp>
        <p:nvSpPr>
          <p:cNvPr id="24" name="Title 1">
            <a:extLst>
              <a:ext uri="{FF2B5EF4-FFF2-40B4-BE49-F238E27FC236}">
                <a16:creationId xmlns:a16="http://schemas.microsoft.com/office/drawing/2014/main" id="{B103BAF8-AE0C-4C2A-AFFE-5EFC74007B1B}"/>
              </a:ext>
            </a:extLst>
          </p:cNvPr>
          <p:cNvSpPr>
            <a:spLocks noGrp="1"/>
          </p:cNvSpPr>
          <p:nvPr>
            <p:ph type="title"/>
          </p:nvPr>
        </p:nvSpPr>
        <p:spPr>
          <a:xfrm>
            <a:off x="714375" y="526778"/>
            <a:ext cx="7715251" cy="869089"/>
          </a:xfrm>
        </p:spPr>
        <p:txBody>
          <a:bodyPr lIns="0" tIns="0" rIns="0" bIns="0">
            <a:normAutofit/>
          </a:bodyPr>
          <a:lstStyle>
            <a:lvl1pPr>
              <a:defRPr sz="3300">
                <a:latin typeface="Roboto" panose="02000000000000000000" pitchFamily="2" charset="0"/>
                <a:ea typeface="Roboto" panose="02000000000000000000" pitchFamily="2" charset="0"/>
              </a:defRPr>
            </a:lvl1pPr>
          </a:lstStyle>
          <a:p>
            <a:r>
              <a:rPr lang="en-US"/>
              <a:t>Click to edit Master title style</a:t>
            </a:r>
          </a:p>
        </p:txBody>
      </p:sp>
      <p:cxnSp>
        <p:nvCxnSpPr>
          <p:cNvPr id="7" name="Straight Connector 6">
            <a:extLst>
              <a:ext uri="{FF2B5EF4-FFF2-40B4-BE49-F238E27FC236}">
                <a16:creationId xmlns:a16="http://schemas.microsoft.com/office/drawing/2014/main" id="{E7D57D41-E534-4387-8837-F27E5C2408BD}"/>
              </a:ext>
              <a:ext uri="{C183D7F6-B498-43B3-948B-1728B52AA6E4}">
                <adec:decorative xmlns:adec="http://schemas.microsoft.com/office/drawing/2017/decorative" val="1"/>
              </a:ext>
            </a:extLst>
          </p:cNvPr>
          <p:cNvCxnSpPr>
            <a:cxnSpLocks/>
          </p:cNvCxnSpPr>
          <p:nvPr userDrawn="1"/>
        </p:nvCxnSpPr>
        <p:spPr>
          <a:xfrm>
            <a:off x="714374" y="1317642"/>
            <a:ext cx="576398"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5" name="Content Placeholder 2">
            <a:extLst>
              <a:ext uri="{FF2B5EF4-FFF2-40B4-BE49-F238E27FC236}">
                <a16:creationId xmlns:a16="http://schemas.microsoft.com/office/drawing/2014/main" id="{94F85108-BDC9-43A2-BEF1-240E666F4E03}"/>
              </a:ext>
            </a:extLst>
          </p:cNvPr>
          <p:cNvSpPr>
            <a:spLocks noGrp="1"/>
          </p:cNvSpPr>
          <p:nvPr>
            <p:ph idx="1" hasCustomPrompt="1"/>
          </p:nvPr>
        </p:nvSpPr>
        <p:spPr>
          <a:xfrm>
            <a:off x="714375" y="1686758"/>
            <a:ext cx="2375055" cy="754602"/>
          </a:xfrm>
        </p:spPr>
        <p:txBody>
          <a:bodyPr lIns="0" tIns="0" rIns="0" bIns="0">
            <a:normAutofit/>
          </a:bodyPr>
          <a:lstStyle>
            <a:lvl1pPr marL="0" indent="0">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header</a:t>
            </a:r>
          </a:p>
        </p:txBody>
      </p:sp>
      <p:sp>
        <p:nvSpPr>
          <p:cNvPr id="14" name="Content Placeholder 2">
            <a:extLst>
              <a:ext uri="{FF2B5EF4-FFF2-40B4-BE49-F238E27FC236}">
                <a16:creationId xmlns:a16="http://schemas.microsoft.com/office/drawing/2014/main" id="{968A6427-DC92-4AE6-82DE-34A0B3A972EE}"/>
              </a:ext>
            </a:extLst>
          </p:cNvPr>
          <p:cNvSpPr>
            <a:spLocks noGrp="1"/>
          </p:cNvSpPr>
          <p:nvPr>
            <p:ph idx="10" hasCustomPrompt="1"/>
          </p:nvPr>
        </p:nvSpPr>
        <p:spPr>
          <a:xfrm>
            <a:off x="714376" y="2674398"/>
            <a:ext cx="2375055" cy="3269204"/>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text</a:t>
            </a:r>
          </a:p>
        </p:txBody>
      </p:sp>
      <p:sp>
        <p:nvSpPr>
          <p:cNvPr id="15" name="Content Placeholder 2">
            <a:extLst>
              <a:ext uri="{FF2B5EF4-FFF2-40B4-BE49-F238E27FC236}">
                <a16:creationId xmlns:a16="http://schemas.microsoft.com/office/drawing/2014/main" id="{700A296A-0A06-4FFB-B935-517187294F6B}"/>
              </a:ext>
            </a:extLst>
          </p:cNvPr>
          <p:cNvSpPr>
            <a:spLocks noGrp="1"/>
          </p:cNvSpPr>
          <p:nvPr>
            <p:ph idx="11" hasCustomPrompt="1"/>
          </p:nvPr>
        </p:nvSpPr>
        <p:spPr>
          <a:xfrm>
            <a:off x="3462289" y="1686756"/>
            <a:ext cx="2230029" cy="754602"/>
          </a:xfrm>
        </p:spPr>
        <p:txBody>
          <a:bodyPr lIns="0" tIns="0" rIns="0" bIns="0">
            <a:normAutofit/>
          </a:bodyPr>
          <a:lstStyle>
            <a:lvl1pPr marL="0" indent="0">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header</a:t>
            </a:r>
          </a:p>
        </p:txBody>
      </p:sp>
      <p:sp>
        <p:nvSpPr>
          <p:cNvPr id="16" name="Content Placeholder 2">
            <a:extLst>
              <a:ext uri="{FF2B5EF4-FFF2-40B4-BE49-F238E27FC236}">
                <a16:creationId xmlns:a16="http://schemas.microsoft.com/office/drawing/2014/main" id="{4DA600F9-1950-41BD-ACB3-21F2B5AE9494}"/>
              </a:ext>
            </a:extLst>
          </p:cNvPr>
          <p:cNvSpPr>
            <a:spLocks noGrp="1"/>
          </p:cNvSpPr>
          <p:nvPr>
            <p:ph idx="12" hasCustomPrompt="1"/>
          </p:nvPr>
        </p:nvSpPr>
        <p:spPr>
          <a:xfrm>
            <a:off x="3462290" y="2674396"/>
            <a:ext cx="2230029" cy="3269204"/>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text</a:t>
            </a:r>
          </a:p>
        </p:txBody>
      </p:sp>
      <p:sp>
        <p:nvSpPr>
          <p:cNvPr id="17" name="Content Placeholder 2">
            <a:extLst>
              <a:ext uri="{FF2B5EF4-FFF2-40B4-BE49-F238E27FC236}">
                <a16:creationId xmlns:a16="http://schemas.microsoft.com/office/drawing/2014/main" id="{D4DB30FF-E82C-424F-A06C-EFC3CFC45E36}"/>
              </a:ext>
            </a:extLst>
          </p:cNvPr>
          <p:cNvSpPr>
            <a:spLocks noGrp="1"/>
          </p:cNvSpPr>
          <p:nvPr>
            <p:ph idx="13" hasCustomPrompt="1"/>
          </p:nvPr>
        </p:nvSpPr>
        <p:spPr>
          <a:xfrm>
            <a:off x="6047636" y="1686756"/>
            <a:ext cx="2375055" cy="754602"/>
          </a:xfrm>
        </p:spPr>
        <p:txBody>
          <a:bodyPr lIns="0" tIns="0" rIns="0" bIns="0">
            <a:normAutofit/>
          </a:bodyPr>
          <a:lstStyle>
            <a:lvl1pPr marL="0" indent="0">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header</a:t>
            </a:r>
          </a:p>
        </p:txBody>
      </p:sp>
      <p:sp>
        <p:nvSpPr>
          <p:cNvPr id="18" name="Content Placeholder 2">
            <a:extLst>
              <a:ext uri="{FF2B5EF4-FFF2-40B4-BE49-F238E27FC236}">
                <a16:creationId xmlns:a16="http://schemas.microsoft.com/office/drawing/2014/main" id="{36DC4408-89C4-4D74-957E-B2A4D59F76AE}"/>
              </a:ext>
            </a:extLst>
          </p:cNvPr>
          <p:cNvSpPr>
            <a:spLocks noGrp="1"/>
          </p:cNvSpPr>
          <p:nvPr>
            <p:ph idx="14" hasCustomPrompt="1"/>
          </p:nvPr>
        </p:nvSpPr>
        <p:spPr>
          <a:xfrm>
            <a:off x="6047636" y="2674396"/>
            <a:ext cx="2375055" cy="3269204"/>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text</a:t>
            </a:r>
          </a:p>
        </p:txBody>
      </p:sp>
      <p:cxnSp>
        <p:nvCxnSpPr>
          <p:cNvPr id="12" name="Straight Connector 11">
            <a:extLst>
              <a:ext uri="{FF2B5EF4-FFF2-40B4-BE49-F238E27FC236}">
                <a16:creationId xmlns:a16="http://schemas.microsoft.com/office/drawing/2014/main" id="{3CA77083-F133-420F-93AD-77761878E852}"/>
              </a:ext>
            </a:extLst>
          </p:cNvPr>
          <p:cNvCxnSpPr/>
          <p:nvPr userDrawn="1"/>
        </p:nvCxnSpPr>
        <p:spPr>
          <a:xfrm>
            <a:off x="5854823" y="1679383"/>
            <a:ext cx="0" cy="4264218"/>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7336E4CD-9037-4D69-A3E3-6380D9131A19}"/>
              </a:ext>
            </a:extLst>
          </p:cNvPr>
          <p:cNvCxnSpPr/>
          <p:nvPr userDrawn="1"/>
        </p:nvCxnSpPr>
        <p:spPr>
          <a:xfrm>
            <a:off x="3282518" y="1679383"/>
            <a:ext cx="0" cy="4264218"/>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2944143A-0CC6-6041-BD38-4C994DA8E0B2}"/>
              </a:ext>
              <a:ext uri="{C183D7F6-B498-43B3-948B-1728B52AA6E4}">
                <adec:decorative xmlns:adec="http://schemas.microsoft.com/office/drawing/2017/decorative" val="1"/>
              </a:ext>
            </a:extLst>
          </p:cNvPr>
          <p:cNvSpPr/>
          <p:nvPr userDrawn="1"/>
        </p:nvSpPr>
        <p:spPr>
          <a:xfrm>
            <a:off x="0" y="6389512"/>
            <a:ext cx="9144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a:latin typeface="Arial" panose="020B0604020202020204" pitchFamily="34" charset="0"/>
            </a:endParaRPr>
          </a:p>
        </p:txBody>
      </p:sp>
      <p:pic>
        <p:nvPicPr>
          <p:cNvPr id="20" name="Picture 19" descr="The University of Iowa">
            <a:extLst>
              <a:ext uri="{FF2B5EF4-FFF2-40B4-BE49-F238E27FC236}">
                <a16:creationId xmlns:a16="http://schemas.microsoft.com/office/drawing/2014/main" id="{2A845926-60C8-4F49-ABF0-3DC9E8370DAA}"/>
              </a:ext>
            </a:extLst>
          </p:cNvPr>
          <p:cNvPicPr>
            <a:picLocks noChangeAspect="1"/>
          </p:cNvPicPr>
          <p:nvPr userDrawn="1"/>
        </p:nvPicPr>
        <p:blipFill>
          <a:blip r:embed="rId2"/>
          <a:srcRect/>
          <a:stretch/>
        </p:blipFill>
        <p:spPr>
          <a:xfrm>
            <a:off x="628650" y="6247570"/>
            <a:ext cx="1299998" cy="617498"/>
          </a:xfrm>
          <a:prstGeom prst="rect">
            <a:avLst/>
          </a:prstGeom>
        </p:spPr>
      </p:pic>
      <p:sp>
        <p:nvSpPr>
          <p:cNvPr id="22" name="Footer Placeholder 4">
            <a:extLst>
              <a:ext uri="{FF2B5EF4-FFF2-40B4-BE49-F238E27FC236}">
                <a16:creationId xmlns:a16="http://schemas.microsoft.com/office/drawing/2014/main" id="{207D8975-2D7E-8541-B9BA-B4ACB2453DEA}"/>
              </a:ext>
            </a:extLst>
          </p:cNvPr>
          <p:cNvSpPr>
            <a:spLocks noGrp="1"/>
          </p:cNvSpPr>
          <p:nvPr>
            <p:ph type="ftr" sz="quarter" idx="3"/>
          </p:nvPr>
        </p:nvSpPr>
        <p:spPr>
          <a:xfrm>
            <a:off x="2073821" y="6441193"/>
            <a:ext cx="6513130" cy="365125"/>
          </a:xfrm>
          <a:prstGeom prst="rect">
            <a:avLst/>
          </a:prstGeom>
        </p:spPr>
        <p:txBody>
          <a:bodyPr vert="horz" lIns="91440" tIns="45720" rIns="91440" bIns="45720" rtlCol="0" anchor="ctr"/>
          <a:lstStyle>
            <a:lvl1pPr algn="l">
              <a:defRPr sz="1050" b="0">
                <a:solidFill>
                  <a:schemeClr val="bg1"/>
                </a:solidFill>
              </a:defRPr>
            </a:lvl1pPr>
          </a:lstStyle>
          <a:p>
            <a:r>
              <a:rPr lang="en-US"/>
              <a:t>The University of Iowa College of Public Health, Carver College of Medicine, The State Hygienic Lab and The Iowa Department of Health and Human Services </a:t>
            </a:r>
            <a:endParaRPr lang="en-US" b="0"/>
          </a:p>
        </p:txBody>
      </p:sp>
    </p:spTree>
    <p:extLst>
      <p:ext uri="{BB962C8B-B14F-4D97-AF65-F5344CB8AC3E}">
        <p14:creationId xmlns:p14="http://schemas.microsoft.com/office/powerpoint/2010/main" val="2851774748"/>
      </p:ext>
    </p:extLst>
  </p:cSld>
  <p:clrMapOvr>
    <a:masterClrMapping/>
  </p:clrMapOvr>
  <p:extLst>
    <p:ext uri="{DCECCB84-F9BA-43D5-87BE-67443E8EF086}">
      <p15:sldGuideLst xmlns:p15="http://schemas.microsoft.com/office/powerpoint/2012/main">
        <p15:guide id="2" pos="449" userDrawn="1">
          <p15:clr>
            <a:srgbClr val="FBAE40"/>
          </p15:clr>
        </p15:guide>
        <p15:guide id="3" pos="5310" userDrawn="1">
          <p15:clr>
            <a:srgbClr val="FBAE40"/>
          </p15:clr>
        </p15:guide>
        <p15:guide id="4" pos="2880" userDrawn="1">
          <p15:clr>
            <a:srgbClr val="FBAE40"/>
          </p15:clr>
        </p15:guide>
        <p15:guide id="5" orient="horz" pos="1054" userDrawn="1">
          <p15:clr>
            <a:srgbClr val="FBAE40"/>
          </p15:clr>
        </p15:guide>
        <p15:guide id="7" orient="horz" pos="3744" userDrawn="1">
          <p15:clr>
            <a:srgbClr val="FBAE40"/>
          </p15:clr>
        </p15:guide>
        <p15:guide id="8" orient="horz" pos="697" userDrawn="1">
          <p15:clr>
            <a:srgbClr val="FBAE40"/>
          </p15:clr>
        </p15:guide>
        <p15:guide id="9" orient="horz" pos="240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our Column Text Layout">
    <p:spTree>
      <p:nvGrpSpPr>
        <p:cNvPr id="1" name=""/>
        <p:cNvGrpSpPr/>
        <p:nvPr/>
      </p:nvGrpSpPr>
      <p:grpSpPr>
        <a:xfrm>
          <a:off x="0" y="0"/>
          <a:ext cx="0" cy="0"/>
          <a:chOff x="0" y="0"/>
          <a:chExt cx="0" cy="0"/>
        </a:xfrm>
      </p:grpSpPr>
      <p:sp>
        <p:nvSpPr>
          <p:cNvPr id="27" name="Title 1">
            <a:extLst>
              <a:ext uri="{FF2B5EF4-FFF2-40B4-BE49-F238E27FC236}">
                <a16:creationId xmlns:a16="http://schemas.microsoft.com/office/drawing/2014/main" id="{D42FEC1B-FCF8-4508-B227-27323879AC52}"/>
              </a:ext>
            </a:extLst>
          </p:cNvPr>
          <p:cNvSpPr>
            <a:spLocks noGrp="1"/>
          </p:cNvSpPr>
          <p:nvPr>
            <p:ph type="title"/>
          </p:nvPr>
        </p:nvSpPr>
        <p:spPr>
          <a:xfrm>
            <a:off x="714375" y="526778"/>
            <a:ext cx="7715251" cy="869089"/>
          </a:xfrm>
        </p:spPr>
        <p:txBody>
          <a:bodyPr lIns="0" tIns="0" rIns="0" bIns="0">
            <a:normAutofit/>
          </a:bodyPr>
          <a:lstStyle>
            <a:lvl1pPr>
              <a:defRPr sz="3300">
                <a:latin typeface="Roboto" panose="02000000000000000000" pitchFamily="2" charset="0"/>
                <a:ea typeface="Roboto" panose="02000000000000000000" pitchFamily="2" charset="0"/>
              </a:defRPr>
            </a:lvl1pPr>
          </a:lstStyle>
          <a:p>
            <a:r>
              <a:rPr lang="en-US"/>
              <a:t>Click to edit Master title style</a:t>
            </a:r>
          </a:p>
        </p:txBody>
      </p:sp>
      <p:cxnSp>
        <p:nvCxnSpPr>
          <p:cNvPr id="7" name="Straight Connector 6">
            <a:extLst>
              <a:ext uri="{FF2B5EF4-FFF2-40B4-BE49-F238E27FC236}">
                <a16:creationId xmlns:a16="http://schemas.microsoft.com/office/drawing/2014/main" id="{E7D57D41-E534-4387-8837-F27E5C2408BD}"/>
              </a:ext>
              <a:ext uri="{C183D7F6-B498-43B3-948B-1728B52AA6E4}">
                <adec:decorative xmlns:adec="http://schemas.microsoft.com/office/drawing/2017/decorative" val="1"/>
              </a:ext>
            </a:extLst>
          </p:cNvPr>
          <p:cNvCxnSpPr>
            <a:cxnSpLocks/>
          </p:cNvCxnSpPr>
          <p:nvPr userDrawn="1"/>
        </p:nvCxnSpPr>
        <p:spPr>
          <a:xfrm>
            <a:off x="714374" y="1317642"/>
            <a:ext cx="576398"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5" name="Content Placeholder 2">
            <a:extLst>
              <a:ext uri="{FF2B5EF4-FFF2-40B4-BE49-F238E27FC236}">
                <a16:creationId xmlns:a16="http://schemas.microsoft.com/office/drawing/2014/main" id="{94F85108-BDC9-43A2-BEF1-240E666F4E03}"/>
              </a:ext>
            </a:extLst>
          </p:cNvPr>
          <p:cNvSpPr>
            <a:spLocks noGrp="1"/>
          </p:cNvSpPr>
          <p:nvPr>
            <p:ph idx="1" hasCustomPrompt="1"/>
          </p:nvPr>
        </p:nvSpPr>
        <p:spPr>
          <a:xfrm>
            <a:off x="714376" y="1686758"/>
            <a:ext cx="1769150" cy="754602"/>
          </a:xfrm>
        </p:spPr>
        <p:txBody>
          <a:bodyPr lIns="0" tIns="0" rIns="0" bIns="0">
            <a:normAutofit/>
          </a:bodyPr>
          <a:lstStyle>
            <a:lvl1pPr marL="0" indent="0">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header</a:t>
            </a:r>
          </a:p>
        </p:txBody>
      </p:sp>
      <p:sp>
        <p:nvSpPr>
          <p:cNvPr id="14" name="Content Placeholder 2">
            <a:extLst>
              <a:ext uri="{FF2B5EF4-FFF2-40B4-BE49-F238E27FC236}">
                <a16:creationId xmlns:a16="http://schemas.microsoft.com/office/drawing/2014/main" id="{968A6427-DC92-4AE6-82DE-34A0B3A972EE}"/>
              </a:ext>
            </a:extLst>
          </p:cNvPr>
          <p:cNvSpPr>
            <a:spLocks noGrp="1"/>
          </p:cNvSpPr>
          <p:nvPr>
            <p:ph idx="10" hasCustomPrompt="1"/>
          </p:nvPr>
        </p:nvSpPr>
        <p:spPr>
          <a:xfrm>
            <a:off x="714376" y="2674398"/>
            <a:ext cx="1769150" cy="3269204"/>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text</a:t>
            </a:r>
          </a:p>
        </p:txBody>
      </p:sp>
      <p:cxnSp>
        <p:nvCxnSpPr>
          <p:cNvPr id="11" name="Straight Connector 10">
            <a:extLst>
              <a:ext uri="{FF2B5EF4-FFF2-40B4-BE49-F238E27FC236}">
                <a16:creationId xmlns:a16="http://schemas.microsoft.com/office/drawing/2014/main" id="{7336E4CD-9037-4D69-A3E3-6380D9131A19}"/>
              </a:ext>
            </a:extLst>
          </p:cNvPr>
          <p:cNvCxnSpPr/>
          <p:nvPr userDrawn="1"/>
        </p:nvCxnSpPr>
        <p:spPr>
          <a:xfrm>
            <a:off x="2643188" y="1686757"/>
            <a:ext cx="0" cy="4256844"/>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5" name="Content Placeholder 2">
            <a:extLst>
              <a:ext uri="{FF2B5EF4-FFF2-40B4-BE49-F238E27FC236}">
                <a16:creationId xmlns:a16="http://schemas.microsoft.com/office/drawing/2014/main" id="{700A296A-0A06-4FFB-B935-517187294F6B}"/>
              </a:ext>
            </a:extLst>
          </p:cNvPr>
          <p:cNvSpPr>
            <a:spLocks noGrp="1"/>
          </p:cNvSpPr>
          <p:nvPr>
            <p:ph idx="11" hasCustomPrompt="1"/>
          </p:nvPr>
        </p:nvSpPr>
        <p:spPr>
          <a:xfrm>
            <a:off x="2802850" y="1686756"/>
            <a:ext cx="1611570" cy="754602"/>
          </a:xfrm>
        </p:spPr>
        <p:txBody>
          <a:bodyPr lIns="0" tIns="0" rIns="0" bIns="0">
            <a:noAutofit/>
          </a:bodyPr>
          <a:lstStyle>
            <a:lvl1pPr marL="0" indent="0">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header</a:t>
            </a:r>
          </a:p>
        </p:txBody>
      </p:sp>
      <p:sp>
        <p:nvSpPr>
          <p:cNvPr id="16" name="Content Placeholder 2">
            <a:extLst>
              <a:ext uri="{FF2B5EF4-FFF2-40B4-BE49-F238E27FC236}">
                <a16:creationId xmlns:a16="http://schemas.microsoft.com/office/drawing/2014/main" id="{4DA600F9-1950-41BD-ACB3-21F2B5AE9494}"/>
              </a:ext>
            </a:extLst>
          </p:cNvPr>
          <p:cNvSpPr>
            <a:spLocks noGrp="1"/>
          </p:cNvSpPr>
          <p:nvPr>
            <p:ph idx="12" hasCustomPrompt="1"/>
          </p:nvPr>
        </p:nvSpPr>
        <p:spPr>
          <a:xfrm>
            <a:off x="2802851" y="2674396"/>
            <a:ext cx="1611570" cy="3269204"/>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text</a:t>
            </a:r>
          </a:p>
        </p:txBody>
      </p:sp>
      <p:cxnSp>
        <p:nvCxnSpPr>
          <p:cNvPr id="22" name="Straight Connector 21">
            <a:extLst>
              <a:ext uri="{FF2B5EF4-FFF2-40B4-BE49-F238E27FC236}">
                <a16:creationId xmlns:a16="http://schemas.microsoft.com/office/drawing/2014/main" id="{CEF932C4-F1C3-47F2-84B8-FEC885C1843C}"/>
              </a:ext>
            </a:extLst>
          </p:cNvPr>
          <p:cNvCxnSpPr/>
          <p:nvPr userDrawn="1"/>
        </p:nvCxnSpPr>
        <p:spPr>
          <a:xfrm>
            <a:off x="4572000" y="1686759"/>
            <a:ext cx="0" cy="4293629"/>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7" name="Content Placeholder 2">
            <a:extLst>
              <a:ext uri="{FF2B5EF4-FFF2-40B4-BE49-F238E27FC236}">
                <a16:creationId xmlns:a16="http://schemas.microsoft.com/office/drawing/2014/main" id="{D4DB30FF-E82C-424F-A06C-EFC3CFC45E36}"/>
              </a:ext>
            </a:extLst>
          </p:cNvPr>
          <p:cNvSpPr>
            <a:spLocks noGrp="1"/>
          </p:cNvSpPr>
          <p:nvPr>
            <p:ph idx="13" hasCustomPrompt="1"/>
          </p:nvPr>
        </p:nvSpPr>
        <p:spPr>
          <a:xfrm>
            <a:off x="4729580" y="1686756"/>
            <a:ext cx="1611570" cy="754602"/>
          </a:xfrm>
        </p:spPr>
        <p:txBody>
          <a:bodyPr lIns="0" tIns="0" rIns="0" bIns="0">
            <a:noAutofit/>
          </a:bodyPr>
          <a:lstStyle>
            <a:lvl1pPr marL="0" indent="0">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header</a:t>
            </a:r>
          </a:p>
        </p:txBody>
      </p:sp>
      <p:sp>
        <p:nvSpPr>
          <p:cNvPr id="18" name="Content Placeholder 2">
            <a:extLst>
              <a:ext uri="{FF2B5EF4-FFF2-40B4-BE49-F238E27FC236}">
                <a16:creationId xmlns:a16="http://schemas.microsoft.com/office/drawing/2014/main" id="{36DC4408-89C4-4D74-957E-B2A4D59F76AE}"/>
              </a:ext>
            </a:extLst>
          </p:cNvPr>
          <p:cNvSpPr>
            <a:spLocks noGrp="1"/>
          </p:cNvSpPr>
          <p:nvPr>
            <p:ph idx="14" hasCustomPrompt="1"/>
          </p:nvPr>
        </p:nvSpPr>
        <p:spPr>
          <a:xfrm>
            <a:off x="4729581" y="2674396"/>
            <a:ext cx="1611570" cy="3269204"/>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text</a:t>
            </a:r>
          </a:p>
        </p:txBody>
      </p:sp>
      <p:cxnSp>
        <p:nvCxnSpPr>
          <p:cNvPr id="12" name="Straight Connector 11">
            <a:extLst>
              <a:ext uri="{FF2B5EF4-FFF2-40B4-BE49-F238E27FC236}">
                <a16:creationId xmlns:a16="http://schemas.microsoft.com/office/drawing/2014/main" id="{3CA77083-F133-420F-93AD-77761878E852}"/>
              </a:ext>
            </a:extLst>
          </p:cNvPr>
          <p:cNvCxnSpPr/>
          <p:nvPr userDrawn="1"/>
        </p:nvCxnSpPr>
        <p:spPr>
          <a:xfrm>
            <a:off x="6505575" y="1686757"/>
            <a:ext cx="0" cy="4256844"/>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9" name="Content Placeholder 2">
            <a:extLst>
              <a:ext uri="{FF2B5EF4-FFF2-40B4-BE49-F238E27FC236}">
                <a16:creationId xmlns:a16="http://schemas.microsoft.com/office/drawing/2014/main" id="{A07502CC-5B90-4BCF-B63B-36D026C9AE96}"/>
              </a:ext>
            </a:extLst>
          </p:cNvPr>
          <p:cNvSpPr>
            <a:spLocks noGrp="1"/>
          </p:cNvSpPr>
          <p:nvPr>
            <p:ph idx="15" hasCustomPrompt="1"/>
          </p:nvPr>
        </p:nvSpPr>
        <p:spPr>
          <a:xfrm>
            <a:off x="6656311" y="1676706"/>
            <a:ext cx="1769150" cy="754602"/>
          </a:xfrm>
        </p:spPr>
        <p:txBody>
          <a:bodyPr lIns="0" tIns="0" rIns="0" bIns="0">
            <a:normAutofit/>
          </a:bodyPr>
          <a:lstStyle>
            <a:lvl1pPr marL="0" indent="0">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header</a:t>
            </a:r>
          </a:p>
        </p:txBody>
      </p:sp>
      <p:sp>
        <p:nvSpPr>
          <p:cNvPr id="20" name="Content Placeholder 2">
            <a:extLst>
              <a:ext uri="{FF2B5EF4-FFF2-40B4-BE49-F238E27FC236}">
                <a16:creationId xmlns:a16="http://schemas.microsoft.com/office/drawing/2014/main" id="{F169EF16-BA54-4279-A087-A65E4F26675F}"/>
              </a:ext>
            </a:extLst>
          </p:cNvPr>
          <p:cNvSpPr>
            <a:spLocks noGrp="1"/>
          </p:cNvSpPr>
          <p:nvPr>
            <p:ph idx="16" hasCustomPrompt="1"/>
          </p:nvPr>
        </p:nvSpPr>
        <p:spPr>
          <a:xfrm>
            <a:off x="6656311" y="2664346"/>
            <a:ext cx="1769150" cy="3269204"/>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text</a:t>
            </a:r>
          </a:p>
        </p:txBody>
      </p:sp>
      <p:sp>
        <p:nvSpPr>
          <p:cNvPr id="21" name="Rectangle 20">
            <a:extLst>
              <a:ext uri="{FF2B5EF4-FFF2-40B4-BE49-F238E27FC236}">
                <a16:creationId xmlns:a16="http://schemas.microsoft.com/office/drawing/2014/main" id="{55DF11BA-BD6E-E14D-A115-587308DBF4A7}"/>
              </a:ext>
              <a:ext uri="{C183D7F6-B498-43B3-948B-1728B52AA6E4}">
                <adec:decorative xmlns:adec="http://schemas.microsoft.com/office/drawing/2017/decorative" val="1"/>
              </a:ext>
            </a:extLst>
          </p:cNvPr>
          <p:cNvSpPr/>
          <p:nvPr userDrawn="1"/>
        </p:nvSpPr>
        <p:spPr>
          <a:xfrm>
            <a:off x="0" y="6389512"/>
            <a:ext cx="9144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a:latin typeface="Arial" panose="020B0604020202020204" pitchFamily="34" charset="0"/>
            </a:endParaRPr>
          </a:p>
        </p:txBody>
      </p:sp>
      <p:pic>
        <p:nvPicPr>
          <p:cNvPr id="24" name="Picture 23" descr="The University of Iowa">
            <a:extLst>
              <a:ext uri="{FF2B5EF4-FFF2-40B4-BE49-F238E27FC236}">
                <a16:creationId xmlns:a16="http://schemas.microsoft.com/office/drawing/2014/main" id="{B052AD83-662D-804A-9C50-78BD2D9F776B}"/>
              </a:ext>
            </a:extLst>
          </p:cNvPr>
          <p:cNvPicPr>
            <a:picLocks noChangeAspect="1"/>
          </p:cNvPicPr>
          <p:nvPr userDrawn="1"/>
        </p:nvPicPr>
        <p:blipFill>
          <a:blip r:embed="rId2"/>
          <a:srcRect/>
          <a:stretch/>
        </p:blipFill>
        <p:spPr>
          <a:xfrm>
            <a:off x="628650" y="6247570"/>
            <a:ext cx="1299998" cy="617498"/>
          </a:xfrm>
          <a:prstGeom prst="rect">
            <a:avLst/>
          </a:prstGeom>
        </p:spPr>
      </p:pic>
      <p:sp>
        <p:nvSpPr>
          <p:cNvPr id="25" name="Footer Placeholder 4">
            <a:extLst>
              <a:ext uri="{FF2B5EF4-FFF2-40B4-BE49-F238E27FC236}">
                <a16:creationId xmlns:a16="http://schemas.microsoft.com/office/drawing/2014/main" id="{09F774AF-F9D8-314F-ADA4-4C6BF856754D}"/>
              </a:ext>
            </a:extLst>
          </p:cNvPr>
          <p:cNvSpPr>
            <a:spLocks noGrp="1"/>
          </p:cNvSpPr>
          <p:nvPr>
            <p:ph type="ftr" sz="quarter" idx="3"/>
          </p:nvPr>
        </p:nvSpPr>
        <p:spPr>
          <a:xfrm>
            <a:off x="2073821" y="6441193"/>
            <a:ext cx="6513130" cy="365125"/>
          </a:xfrm>
          <a:prstGeom prst="rect">
            <a:avLst/>
          </a:prstGeom>
        </p:spPr>
        <p:txBody>
          <a:bodyPr vert="horz" lIns="91440" tIns="45720" rIns="91440" bIns="45720" rtlCol="0" anchor="ctr"/>
          <a:lstStyle>
            <a:lvl1pPr algn="l">
              <a:defRPr sz="1050" b="0">
                <a:solidFill>
                  <a:schemeClr val="bg1"/>
                </a:solidFill>
              </a:defRPr>
            </a:lvl1pPr>
          </a:lstStyle>
          <a:p>
            <a:r>
              <a:rPr lang="en-US"/>
              <a:t>The University of Iowa College of Public Health, Carver College of Medicine, The State Hygienic Lab and The Iowa Department of Health and Human Services </a:t>
            </a:r>
            <a:endParaRPr lang="en-US" b="0"/>
          </a:p>
        </p:txBody>
      </p:sp>
    </p:spTree>
    <p:extLst>
      <p:ext uri="{BB962C8B-B14F-4D97-AF65-F5344CB8AC3E}">
        <p14:creationId xmlns:p14="http://schemas.microsoft.com/office/powerpoint/2010/main" val="1772614730"/>
      </p:ext>
    </p:extLst>
  </p:cSld>
  <p:clrMapOvr>
    <a:masterClrMapping/>
  </p:clrMapOvr>
  <p:extLst>
    <p:ext uri="{DCECCB84-F9BA-43D5-87BE-67443E8EF086}">
      <p15:sldGuideLst xmlns:p15="http://schemas.microsoft.com/office/powerpoint/2012/main">
        <p15:guide id="1" orient="horz" pos="2400" userDrawn="1">
          <p15:clr>
            <a:srgbClr val="FBAE40"/>
          </p15:clr>
        </p15:guide>
        <p15:guide id="2" pos="449" userDrawn="1">
          <p15:clr>
            <a:srgbClr val="FBAE40"/>
          </p15:clr>
        </p15:guide>
        <p15:guide id="3" pos="5310" userDrawn="1">
          <p15:clr>
            <a:srgbClr val="FBAE40"/>
          </p15:clr>
        </p15:guide>
        <p15:guide id="4" pos="2880" userDrawn="1">
          <p15:clr>
            <a:srgbClr val="FBAE40"/>
          </p15:clr>
        </p15:guide>
        <p15:guide id="5" orient="horz" pos="1054" userDrawn="1">
          <p15:clr>
            <a:srgbClr val="FBAE40"/>
          </p15:clr>
        </p15:guide>
        <p15:guide id="6" orient="horz" pos="3744" userDrawn="1">
          <p15:clr>
            <a:srgbClr val="FBAE40"/>
          </p15:clr>
        </p15:guide>
        <p15:guide id="7" orient="horz" pos="697"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x1 Grid Layout">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F83F529D-C880-45A0-81D8-FD2CC04E07D8}"/>
              </a:ext>
            </a:extLst>
          </p:cNvPr>
          <p:cNvSpPr>
            <a:spLocks noGrp="1"/>
          </p:cNvSpPr>
          <p:nvPr>
            <p:ph type="title"/>
          </p:nvPr>
        </p:nvSpPr>
        <p:spPr>
          <a:xfrm>
            <a:off x="714375" y="526778"/>
            <a:ext cx="7715251" cy="869089"/>
          </a:xfrm>
        </p:spPr>
        <p:txBody>
          <a:bodyPr lIns="0" tIns="0" rIns="0" bIns="0">
            <a:normAutofit/>
          </a:bodyPr>
          <a:lstStyle>
            <a:lvl1pPr>
              <a:defRPr sz="3300">
                <a:latin typeface="Roboto" panose="02000000000000000000" pitchFamily="2" charset="0"/>
                <a:ea typeface="Roboto" panose="02000000000000000000" pitchFamily="2" charset="0"/>
              </a:defRPr>
            </a:lvl1pPr>
          </a:lstStyle>
          <a:p>
            <a:r>
              <a:rPr lang="en-US"/>
              <a:t>Click to edit Master title style</a:t>
            </a:r>
          </a:p>
        </p:txBody>
      </p:sp>
      <p:cxnSp>
        <p:nvCxnSpPr>
          <p:cNvPr id="7" name="Straight Connector 6">
            <a:extLst>
              <a:ext uri="{FF2B5EF4-FFF2-40B4-BE49-F238E27FC236}">
                <a16:creationId xmlns:a16="http://schemas.microsoft.com/office/drawing/2014/main" id="{E7D57D41-E534-4387-8837-F27E5C2408BD}"/>
              </a:ext>
              <a:ext uri="{C183D7F6-B498-43B3-948B-1728B52AA6E4}">
                <adec:decorative xmlns:adec="http://schemas.microsoft.com/office/drawing/2017/decorative" val="1"/>
              </a:ext>
            </a:extLst>
          </p:cNvPr>
          <p:cNvCxnSpPr>
            <a:cxnSpLocks/>
          </p:cNvCxnSpPr>
          <p:nvPr userDrawn="1"/>
        </p:nvCxnSpPr>
        <p:spPr>
          <a:xfrm>
            <a:off x="714374" y="1317642"/>
            <a:ext cx="576398"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5" name="Content Placeholder 2">
            <a:extLst>
              <a:ext uri="{FF2B5EF4-FFF2-40B4-BE49-F238E27FC236}">
                <a16:creationId xmlns:a16="http://schemas.microsoft.com/office/drawing/2014/main" id="{94F85108-BDC9-43A2-BEF1-240E666F4E03}"/>
              </a:ext>
            </a:extLst>
          </p:cNvPr>
          <p:cNvSpPr>
            <a:spLocks noGrp="1"/>
          </p:cNvSpPr>
          <p:nvPr>
            <p:ph idx="1" hasCustomPrompt="1"/>
          </p:nvPr>
        </p:nvSpPr>
        <p:spPr>
          <a:xfrm>
            <a:off x="714376" y="1686758"/>
            <a:ext cx="7716440" cy="329184"/>
          </a:xfrm>
        </p:spPr>
        <p:txBody>
          <a:bodyPr lIns="0" tIns="0" rIns="0" bIns="0">
            <a:noAutofit/>
          </a:bodyPr>
          <a:lstStyle>
            <a:lvl1pPr marL="0" indent="0">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header</a:t>
            </a:r>
          </a:p>
        </p:txBody>
      </p:sp>
      <p:sp>
        <p:nvSpPr>
          <p:cNvPr id="14" name="Content Placeholder 2">
            <a:extLst>
              <a:ext uri="{FF2B5EF4-FFF2-40B4-BE49-F238E27FC236}">
                <a16:creationId xmlns:a16="http://schemas.microsoft.com/office/drawing/2014/main" id="{968A6427-DC92-4AE6-82DE-34A0B3A972EE}"/>
              </a:ext>
            </a:extLst>
          </p:cNvPr>
          <p:cNvSpPr>
            <a:spLocks noGrp="1"/>
          </p:cNvSpPr>
          <p:nvPr userDrawn="1">
            <p:ph idx="10" hasCustomPrompt="1"/>
          </p:nvPr>
        </p:nvSpPr>
        <p:spPr>
          <a:xfrm>
            <a:off x="714376" y="2120010"/>
            <a:ext cx="7716440" cy="754602"/>
          </a:xfrm>
        </p:spPr>
        <p:txBody>
          <a:bodyPr lIns="0" tIns="0" rIns="0" bIns="0">
            <a:normAutofit/>
          </a:bodyPr>
          <a:lstStyle>
            <a:lvl1pPr marL="0" marR="0" indent="0" algn="l" defTabSz="685800" rtl="0" eaLnBrk="1" fontAlgn="auto" latinLnBrk="0" hangingPunct="1">
              <a:lnSpc>
                <a:spcPct val="100000"/>
              </a:lnSpc>
              <a:spcBef>
                <a:spcPts val="750"/>
              </a:spcBef>
              <a:spcAft>
                <a:spcPts val="0"/>
              </a:spcAft>
              <a:buClrTx/>
              <a:buSzPct val="95000"/>
              <a:buFont typeface="Arial" panose="020B0604020202020204" pitchFamily="34" charset="0"/>
              <a:buNone/>
              <a:tabLst/>
              <a:defRPr sz="160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marL="0" marR="0" lvl="0" indent="0" algn="l" defTabSz="685800" rtl="0" eaLnBrk="1" fontAlgn="auto" latinLnBrk="0" hangingPunct="1">
              <a:lnSpc>
                <a:spcPct val="100000"/>
              </a:lnSpc>
              <a:spcBef>
                <a:spcPts val="750"/>
              </a:spcBef>
              <a:spcAft>
                <a:spcPts val="0"/>
              </a:spcAft>
              <a:buClrTx/>
              <a:buSzPct val="95000"/>
              <a:buFont typeface="Arial" panose="020B0604020202020204" pitchFamily="34" charset="0"/>
              <a:buNone/>
              <a:tabLst/>
              <a:defRPr/>
            </a:pPr>
            <a:r>
              <a:rPr lang="en-US"/>
              <a:t>Click to edit row text</a:t>
            </a:r>
          </a:p>
          <a:p>
            <a:pPr lvl="0"/>
            <a:endParaRPr lang="en-US"/>
          </a:p>
        </p:txBody>
      </p:sp>
      <p:cxnSp>
        <p:nvCxnSpPr>
          <p:cNvPr id="9" name="Straight Connector 8">
            <a:extLst>
              <a:ext uri="{FF2B5EF4-FFF2-40B4-BE49-F238E27FC236}">
                <a16:creationId xmlns:a16="http://schemas.microsoft.com/office/drawing/2014/main" id="{6FCD7C05-8E7C-4679-B83F-CDDB1BDA2031}"/>
              </a:ext>
            </a:extLst>
          </p:cNvPr>
          <p:cNvCxnSpPr/>
          <p:nvPr userDrawn="1"/>
        </p:nvCxnSpPr>
        <p:spPr>
          <a:xfrm>
            <a:off x="711994" y="3038019"/>
            <a:ext cx="771763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3" name="Content Placeholder 2">
            <a:extLst>
              <a:ext uri="{FF2B5EF4-FFF2-40B4-BE49-F238E27FC236}">
                <a16:creationId xmlns:a16="http://schemas.microsoft.com/office/drawing/2014/main" id="{6BC08D86-557A-4EB7-B2A4-0782689B99D1}"/>
              </a:ext>
            </a:extLst>
          </p:cNvPr>
          <p:cNvSpPr>
            <a:spLocks noGrp="1"/>
          </p:cNvSpPr>
          <p:nvPr>
            <p:ph idx="11" hasCustomPrompt="1"/>
          </p:nvPr>
        </p:nvSpPr>
        <p:spPr>
          <a:xfrm>
            <a:off x="714377" y="3211376"/>
            <a:ext cx="7716440" cy="328016"/>
          </a:xfrm>
        </p:spPr>
        <p:txBody>
          <a:bodyPr lIns="0" tIns="0" rIns="0" bIns="0">
            <a:noAutofit/>
          </a:bodyPr>
          <a:lstStyle>
            <a:lvl1pPr marL="0" indent="0">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header</a:t>
            </a:r>
          </a:p>
        </p:txBody>
      </p:sp>
      <p:sp>
        <p:nvSpPr>
          <p:cNvPr id="35" name="Content Placeholder 2">
            <a:extLst>
              <a:ext uri="{FF2B5EF4-FFF2-40B4-BE49-F238E27FC236}">
                <a16:creationId xmlns:a16="http://schemas.microsoft.com/office/drawing/2014/main" id="{123E50C5-092D-4191-9A0B-F3C51561D562}"/>
              </a:ext>
            </a:extLst>
          </p:cNvPr>
          <p:cNvSpPr>
            <a:spLocks noGrp="1"/>
          </p:cNvSpPr>
          <p:nvPr>
            <p:ph idx="12" hasCustomPrompt="1"/>
          </p:nvPr>
        </p:nvSpPr>
        <p:spPr>
          <a:xfrm>
            <a:off x="714378" y="3644628"/>
            <a:ext cx="7716440" cy="754602"/>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text</a:t>
            </a:r>
          </a:p>
        </p:txBody>
      </p:sp>
      <p:cxnSp>
        <p:nvCxnSpPr>
          <p:cNvPr id="32" name="Straight Connector 31">
            <a:extLst>
              <a:ext uri="{FF2B5EF4-FFF2-40B4-BE49-F238E27FC236}">
                <a16:creationId xmlns:a16="http://schemas.microsoft.com/office/drawing/2014/main" id="{3C85CAC7-8545-4ED7-8312-FBC92F7F9DA5}"/>
              </a:ext>
            </a:extLst>
          </p:cNvPr>
          <p:cNvCxnSpPr/>
          <p:nvPr userDrawn="1"/>
        </p:nvCxnSpPr>
        <p:spPr>
          <a:xfrm>
            <a:off x="713184" y="4580501"/>
            <a:ext cx="771763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6" name="Content Placeholder 2">
            <a:extLst>
              <a:ext uri="{FF2B5EF4-FFF2-40B4-BE49-F238E27FC236}">
                <a16:creationId xmlns:a16="http://schemas.microsoft.com/office/drawing/2014/main" id="{3E524A13-F71C-45F7-92E6-985C4CB9E331}"/>
              </a:ext>
            </a:extLst>
          </p:cNvPr>
          <p:cNvSpPr>
            <a:spLocks noGrp="1"/>
          </p:cNvSpPr>
          <p:nvPr>
            <p:ph idx="13" hasCustomPrompt="1"/>
          </p:nvPr>
        </p:nvSpPr>
        <p:spPr>
          <a:xfrm>
            <a:off x="714379" y="4693705"/>
            <a:ext cx="7716440" cy="319591"/>
          </a:xfrm>
        </p:spPr>
        <p:txBody>
          <a:bodyPr lIns="0" tIns="0" rIns="0" bIns="0">
            <a:noAutofit/>
          </a:bodyPr>
          <a:lstStyle>
            <a:lvl1pPr marL="0" indent="0">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header</a:t>
            </a:r>
          </a:p>
        </p:txBody>
      </p:sp>
      <p:sp>
        <p:nvSpPr>
          <p:cNvPr id="37" name="Content Placeholder 2">
            <a:extLst>
              <a:ext uri="{FF2B5EF4-FFF2-40B4-BE49-F238E27FC236}">
                <a16:creationId xmlns:a16="http://schemas.microsoft.com/office/drawing/2014/main" id="{7CA7FF6D-951D-4682-9C40-A6BB36ABEA84}"/>
              </a:ext>
            </a:extLst>
          </p:cNvPr>
          <p:cNvSpPr>
            <a:spLocks noGrp="1"/>
          </p:cNvSpPr>
          <p:nvPr>
            <p:ph idx="14" hasCustomPrompt="1"/>
          </p:nvPr>
        </p:nvSpPr>
        <p:spPr>
          <a:xfrm>
            <a:off x="714379" y="5126956"/>
            <a:ext cx="7716440" cy="754602"/>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text</a:t>
            </a:r>
          </a:p>
        </p:txBody>
      </p:sp>
      <p:sp>
        <p:nvSpPr>
          <p:cNvPr id="15" name="Rectangle 14">
            <a:extLst>
              <a:ext uri="{FF2B5EF4-FFF2-40B4-BE49-F238E27FC236}">
                <a16:creationId xmlns:a16="http://schemas.microsoft.com/office/drawing/2014/main" id="{55E76717-4761-EC4B-BDB1-C130638E59C3}"/>
              </a:ext>
              <a:ext uri="{C183D7F6-B498-43B3-948B-1728B52AA6E4}">
                <adec:decorative xmlns:adec="http://schemas.microsoft.com/office/drawing/2017/decorative" val="1"/>
              </a:ext>
            </a:extLst>
          </p:cNvPr>
          <p:cNvSpPr/>
          <p:nvPr userDrawn="1"/>
        </p:nvSpPr>
        <p:spPr>
          <a:xfrm>
            <a:off x="0" y="6389512"/>
            <a:ext cx="9144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a:latin typeface="Arial" panose="020B0604020202020204" pitchFamily="34" charset="0"/>
            </a:endParaRPr>
          </a:p>
        </p:txBody>
      </p:sp>
      <p:pic>
        <p:nvPicPr>
          <p:cNvPr id="17" name="Picture 16" descr="The University of Iowa">
            <a:extLst>
              <a:ext uri="{FF2B5EF4-FFF2-40B4-BE49-F238E27FC236}">
                <a16:creationId xmlns:a16="http://schemas.microsoft.com/office/drawing/2014/main" id="{34AAC5E4-D04D-AA43-9A77-008D2409BECE}"/>
              </a:ext>
            </a:extLst>
          </p:cNvPr>
          <p:cNvPicPr>
            <a:picLocks noChangeAspect="1"/>
          </p:cNvPicPr>
          <p:nvPr userDrawn="1"/>
        </p:nvPicPr>
        <p:blipFill>
          <a:blip r:embed="rId2"/>
          <a:srcRect/>
          <a:stretch/>
        </p:blipFill>
        <p:spPr>
          <a:xfrm>
            <a:off x="628650" y="6247570"/>
            <a:ext cx="1299998" cy="617498"/>
          </a:xfrm>
          <a:prstGeom prst="rect">
            <a:avLst/>
          </a:prstGeom>
        </p:spPr>
      </p:pic>
      <p:sp>
        <p:nvSpPr>
          <p:cNvPr id="18" name="Footer Placeholder 4">
            <a:extLst>
              <a:ext uri="{FF2B5EF4-FFF2-40B4-BE49-F238E27FC236}">
                <a16:creationId xmlns:a16="http://schemas.microsoft.com/office/drawing/2014/main" id="{795C6E8E-B090-754E-BB4D-53EC4364AED0}"/>
              </a:ext>
            </a:extLst>
          </p:cNvPr>
          <p:cNvSpPr>
            <a:spLocks noGrp="1"/>
          </p:cNvSpPr>
          <p:nvPr>
            <p:ph type="ftr" sz="quarter" idx="3"/>
          </p:nvPr>
        </p:nvSpPr>
        <p:spPr>
          <a:xfrm>
            <a:off x="2073821" y="6441193"/>
            <a:ext cx="6513130" cy="365125"/>
          </a:xfrm>
          <a:prstGeom prst="rect">
            <a:avLst/>
          </a:prstGeom>
        </p:spPr>
        <p:txBody>
          <a:bodyPr vert="horz" lIns="91440" tIns="45720" rIns="91440" bIns="45720" rtlCol="0" anchor="ctr"/>
          <a:lstStyle>
            <a:lvl1pPr algn="l">
              <a:defRPr sz="1050" b="0">
                <a:solidFill>
                  <a:schemeClr val="bg1"/>
                </a:solidFill>
              </a:defRPr>
            </a:lvl1pPr>
          </a:lstStyle>
          <a:p>
            <a:r>
              <a:rPr lang="en-US"/>
              <a:t>The University of Iowa College of Public Health, Carver College of Medicine, The State Hygienic Lab and The Iowa Department of Health and Human Services </a:t>
            </a:r>
            <a:endParaRPr lang="en-US" b="0"/>
          </a:p>
        </p:txBody>
      </p:sp>
    </p:spTree>
    <p:extLst>
      <p:ext uri="{BB962C8B-B14F-4D97-AF65-F5344CB8AC3E}">
        <p14:creationId xmlns:p14="http://schemas.microsoft.com/office/powerpoint/2010/main" val="840878860"/>
      </p:ext>
    </p:extLst>
  </p:cSld>
  <p:clrMapOvr>
    <a:masterClrMapping/>
  </p:clrMapOvr>
  <p:extLst>
    <p:ext uri="{DCECCB84-F9BA-43D5-87BE-67443E8EF086}">
      <p15:sldGuideLst xmlns:p15="http://schemas.microsoft.com/office/powerpoint/2012/main">
        <p15:guide id="2" pos="449" userDrawn="1">
          <p15:clr>
            <a:srgbClr val="FBAE40"/>
          </p15:clr>
        </p15:guide>
        <p15:guide id="3" pos="5310" userDrawn="1">
          <p15:clr>
            <a:srgbClr val="FBAE40"/>
          </p15:clr>
        </p15:guide>
        <p15:guide id="4" pos="2880" userDrawn="1">
          <p15:clr>
            <a:srgbClr val="FBAE40"/>
          </p15:clr>
        </p15:guide>
        <p15:guide id="5" orient="horz" pos="1054" userDrawn="1">
          <p15:clr>
            <a:srgbClr val="FBAE40"/>
          </p15:clr>
        </p15:guide>
        <p15:guide id="6" orient="horz" pos="3744" userDrawn="1">
          <p15:clr>
            <a:srgbClr val="FBAE40"/>
          </p15:clr>
        </p15:guide>
        <p15:guide id="7" orient="horz" pos="697" userDrawn="1">
          <p15:clr>
            <a:srgbClr val="FBAE40"/>
          </p15:clr>
        </p15:guide>
        <p15:guide id="8" orient="horz" pos="240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x2 Grid Layout">
    <p:spTree>
      <p:nvGrpSpPr>
        <p:cNvPr id="1" name=""/>
        <p:cNvGrpSpPr/>
        <p:nvPr/>
      </p:nvGrpSpPr>
      <p:grpSpPr>
        <a:xfrm>
          <a:off x="0" y="0"/>
          <a:ext cx="0" cy="0"/>
          <a:chOff x="0" y="0"/>
          <a:chExt cx="0" cy="0"/>
        </a:xfrm>
      </p:grpSpPr>
      <p:sp>
        <p:nvSpPr>
          <p:cNvPr id="38" name="Title 1">
            <a:extLst>
              <a:ext uri="{FF2B5EF4-FFF2-40B4-BE49-F238E27FC236}">
                <a16:creationId xmlns:a16="http://schemas.microsoft.com/office/drawing/2014/main" id="{3A9A771B-4FFF-4EBF-A07A-0D6292AC2FE3}"/>
              </a:ext>
            </a:extLst>
          </p:cNvPr>
          <p:cNvSpPr>
            <a:spLocks noGrp="1"/>
          </p:cNvSpPr>
          <p:nvPr>
            <p:ph type="title"/>
          </p:nvPr>
        </p:nvSpPr>
        <p:spPr>
          <a:xfrm>
            <a:off x="714375" y="526778"/>
            <a:ext cx="7715251" cy="869089"/>
          </a:xfrm>
        </p:spPr>
        <p:txBody>
          <a:bodyPr lIns="0" tIns="0" rIns="0" bIns="0">
            <a:normAutofit/>
          </a:bodyPr>
          <a:lstStyle>
            <a:lvl1pPr>
              <a:defRPr sz="3300">
                <a:latin typeface="Roboto" panose="02000000000000000000" pitchFamily="2" charset="0"/>
                <a:ea typeface="Roboto" panose="02000000000000000000" pitchFamily="2" charset="0"/>
              </a:defRPr>
            </a:lvl1pPr>
          </a:lstStyle>
          <a:p>
            <a:r>
              <a:rPr lang="en-US"/>
              <a:t>Click to edit Master title style</a:t>
            </a:r>
          </a:p>
        </p:txBody>
      </p:sp>
      <p:cxnSp>
        <p:nvCxnSpPr>
          <p:cNvPr id="7" name="Straight Connector 6">
            <a:extLst>
              <a:ext uri="{FF2B5EF4-FFF2-40B4-BE49-F238E27FC236}">
                <a16:creationId xmlns:a16="http://schemas.microsoft.com/office/drawing/2014/main" id="{E7D57D41-E534-4387-8837-F27E5C2408BD}"/>
              </a:ext>
              <a:ext uri="{C183D7F6-B498-43B3-948B-1728B52AA6E4}">
                <adec:decorative xmlns:adec="http://schemas.microsoft.com/office/drawing/2017/decorative" val="1"/>
              </a:ext>
            </a:extLst>
          </p:cNvPr>
          <p:cNvCxnSpPr>
            <a:cxnSpLocks/>
          </p:cNvCxnSpPr>
          <p:nvPr userDrawn="1"/>
        </p:nvCxnSpPr>
        <p:spPr>
          <a:xfrm>
            <a:off x="714374" y="1317642"/>
            <a:ext cx="576398"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5" name="Content Placeholder 2">
            <a:extLst>
              <a:ext uri="{FF2B5EF4-FFF2-40B4-BE49-F238E27FC236}">
                <a16:creationId xmlns:a16="http://schemas.microsoft.com/office/drawing/2014/main" id="{94F85108-BDC9-43A2-BEF1-240E666F4E03}"/>
              </a:ext>
            </a:extLst>
          </p:cNvPr>
          <p:cNvSpPr>
            <a:spLocks noGrp="1"/>
          </p:cNvSpPr>
          <p:nvPr>
            <p:ph idx="1" hasCustomPrompt="1"/>
          </p:nvPr>
        </p:nvSpPr>
        <p:spPr>
          <a:xfrm>
            <a:off x="714376" y="1686759"/>
            <a:ext cx="3566879" cy="319591"/>
          </a:xfrm>
        </p:spPr>
        <p:txBody>
          <a:bodyPr lIns="0" tIns="0" rIns="0" bIns="0">
            <a:noAutofit/>
          </a:bodyPr>
          <a:lstStyle>
            <a:lvl1pPr marL="0" indent="0">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header</a:t>
            </a:r>
          </a:p>
        </p:txBody>
      </p:sp>
      <p:sp>
        <p:nvSpPr>
          <p:cNvPr id="14" name="Content Placeholder 2">
            <a:extLst>
              <a:ext uri="{FF2B5EF4-FFF2-40B4-BE49-F238E27FC236}">
                <a16:creationId xmlns:a16="http://schemas.microsoft.com/office/drawing/2014/main" id="{968A6427-DC92-4AE6-82DE-34A0B3A972EE}"/>
              </a:ext>
            </a:extLst>
          </p:cNvPr>
          <p:cNvSpPr>
            <a:spLocks noGrp="1"/>
          </p:cNvSpPr>
          <p:nvPr userDrawn="1">
            <p:ph idx="10" hasCustomPrompt="1"/>
          </p:nvPr>
        </p:nvSpPr>
        <p:spPr>
          <a:xfrm>
            <a:off x="714376" y="2120010"/>
            <a:ext cx="3566879" cy="754602"/>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text</a:t>
            </a:r>
          </a:p>
        </p:txBody>
      </p:sp>
      <p:cxnSp>
        <p:nvCxnSpPr>
          <p:cNvPr id="9" name="Straight Connector 8">
            <a:extLst>
              <a:ext uri="{FF2B5EF4-FFF2-40B4-BE49-F238E27FC236}">
                <a16:creationId xmlns:a16="http://schemas.microsoft.com/office/drawing/2014/main" id="{6FCD7C05-8E7C-4679-B83F-CDDB1BDA2031}"/>
              </a:ext>
            </a:extLst>
          </p:cNvPr>
          <p:cNvCxnSpPr/>
          <p:nvPr userDrawn="1"/>
        </p:nvCxnSpPr>
        <p:spPr>
          <a:xfrm>
            <a:off x="711994" y="3098307"/>
            <a:ext cx="771763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3" name="Content Placeholder 2">
            <a:extLst>
              <a:ext uri="{FF2B5EF4-FFF2-40B4-BE49-F238E27FC236}">
                <a16:creationId xmlns:a16="http://schemas.microsoft.com/office/drawing/2014/main" id="{6BC08D86-557A-4EB7-B2A4-0782689B99D1}"/>
              </a:ext>
            </a:extLst>
          </p:cNvPr>
          <p:cNvSpPr>
            <a:spLocks noGrp="1"/>
          </p:cNvSpPr>
          <p:nvPr>
            <p:ph idx="11" hasCustomPrompt="1"/>
          </p:nvPr>
        </p:nvSpPr>
        <p:spPr>
          <a:xfrm>
            <a:off x="714377" y="3221424"/>
            <a:ext cx="3566879" cy="328016"/>
          </a:xfrm>
        </p:spPr>
        <p:txBody>
          <a:bodyPr lIns="0" tIns="0" rIns="0" bIns="0">
            <a:noAutofit/>
          </a:bodyPr>
          <a:lstStyle>
            <a:lvl1pPr marL="0" indent="0">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header</a:t>
            </a:r>
          </a:p>
        </p:txBody>
      </p:sp>
      <p:sp>
        <p:nvSpPr>
          <p:cNvPr id="35" name="Content Placeholder 2">
            <a:extLst>
              <a:ext uri="{FF2B5EF4-FFF2-40B4-BE49-F238E27FC236}">
                <a16:creationId xmlns:a16="http://schemas.microsoft.com/office/drawing/2014/main" id="{123E50C5-092D-4191-9A0B-F3C51561D562}"/>
              </a:ext>
            </a:extLst>
          </p:cNvPr>
          <p:cNvSpPr>
            <a:spLocks noGrp="1"/>
          </p:cNvSpPr>
          <p:nvPr>
            <p:ph idx="12" hasCustomPrompt="1"/>
          </p:nvPr>
        </p:nvSpPr>
        <p:spPr>
          <a:xfrm>
            <a:off x="714378" y="3654675"/>
            <a:ext cx="3566879" cy="758952"/>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text</a:t>
            </a:r>
          </a:p>
        </p:txBody>
      </p:sp>
      <p:cxnSp>
        <p:nvCxnSpPr>
          <p:cNvPr id="32" name="Straight Connector 31">
            <a:extLst>
              <a:ext uri="{FF2B5EF4-FFF2-40B4-BE49-F238E27FC236}">
                <a16:creationId xmlns:a16="http://schemas.microsoft.com/office/drawing/2014/main" id="{3C85CAC7-8545-4ED7-8312-FBC92F7F9DA5}"/>
              </a:ext>
            </a:extLst>
          </p:cNvPr>
          <p:cNvCxnSpPr/>
          <p:nvPr userDrawn="1"/>
        </p:nvCxnSpPr>
        <p:spPr>
          <a:xfrm>
            <a:off x="713184" y="4520213"/>
            <a:ext cx="771763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6" name="Content Placeholder 2">
            <a:extLst>
              <a:ext uri="{FF2B5EF4-FFF2-40B4-BE49-F238E27FC236}">
                <a16:creationId xmlns:a16="http://schemas.microsoft.com/office/drawing/2014/main" id="{3E524A13-F71C-45F7-92E6-985C4CB9E331}"/>
              </a:ext>
            </a:extLst>
          </p:cNvPr>
          <p:cNvSpPr>
            <a:spLocks noGrp="1"/>
          </p:cNvSpPr>
          <p:nvPr>
            <p:ph idx="13" hasCustomPrompt="1"/>
          </p:nvPr>
        </p:nvSpPr>
        <p:spPr>
          <a:xfrm>
            <a:off x="714379" y="4683657"/>
            <a:ext cx="3566879" cy="319591"/>
          </a:xfrm>
        </p:spPr>
        <p:txBody>
          <a:bodyPr lIns="0" tIns="0" rIns="0" bIns="0">
            <a:noAutofit/>
          </a:bodyPr>
          <a:lstStyle>
            <a:lvl1pPr marL="0" indent="0">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header</a:t>
            </a:r>
          </a:p>
        </p:txBody>
      </p:sp>
      <p:sp>
        <p:nvSpPr>
          <p:cNvPr id="37" name="Content Placeholder 2">
            <a:extLst>
              <a:ext uri="{FF2B5EF4-FFF2-40B4-BE49-F238E27FC236}">
                <a16:creationId xmlns:a16="http://schemas.microsoft.com/office/drawing/2014/main" id="{7CA7FF6D-951D-4682-9C40-A6BB36ABEA84}"/>
              </a:ext>
            </a:extLst>
          </p:cNvPr>
          <p:cNvSpPr>
            <a:spLocks noGrp="1"/>
          </p:cNvSpPr>
          <p:nvPr>
            <p:ph idx="14" hasCustomPrompt="1"/>
          </p:nvPr>
        </p:nvSpPr>
        <p:spPr>
          <a:xfrm>
            <a:off x="714379" y="5116908"/>
            <a:ext cx="3566879" cy="754602"/>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text</a:t>
            </a:r>
          </a:p>
        </p:txBody>
      </p:sp>
      <p:cxnSp>
        <p:nvCxnSpPr>
          <p:cNvPr id="28" name="Straight Connector 27">
            <a:extLst>
              <a:ext uri="{FF2B5EF4-FFF2-40B4-BE49-F238E27FC236}">
                <a16:creationId xmlns:a16="http://schemas.microsoft.com/office/drawing/2014/main" id="{AA23041F-D604-4688-B75A-90D37AFDDB0E}"/>
              </a:ext>
            </a:extLst>
          </p:cNvPr>
          <p:cNvCxnSpPr/>
          <p:nvPr userDrawn="1"/>
        </p:nvCxnSpPr>
        <p:spPr>
          <a:xfrm>
            <a:off x="4572000" y="1686759"/>
            <a:ext cx="0" cy="4293629"/>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2" name="Content Placeholder 2">
            <a:extLst>
              <a:ext uri="{FF2B5EF4-FFF2-40B4-BE49-F238E27FC236}">
                <a16:creationId xmlns:a16="http://schemas.microsoft.com/office/drawing/2014/main" id="{F7B91F83-8428-4E5A-9C88-17829B687B77}"/>
              </a:ext>
            </a:extLst>
          </p:cNvPr>
          <p:cNvSpPr>
            <a:spLocks noGrp="1"/>
          </p:cNvSpPr>
          <p:nvPr>
            <p:ph idx="15" hasCustomPrompt="1"/>
          </p:nvPr>
        </p:nvSpPr>
        <p:spPr>
          <a:xfrm>
            <a:off x="4862772" y="1688512"/>
            <a:ext cx="3566879" cy="319591"/>
          </a:xfrm>
        </p:spPr>
        <p:txBody>
          <a:bodyPr lIns="0" tIns="0" rIns="0" bIns="0">
            <a:noAutofit/>
          </a:bodyPr>
          <a:lstStyle>
            <a:lvl1pPr marL="0" indent="0">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header</a:t>
            </a:r>
          </a:p>
        </p:txBody>
      </p:sp>
      <p:sp>
        <p:nvSpPr>
          <p:cNvPr id="23" name="Content Placeholder 2">
            <a:extLst>
              <a:ext uri="{FF2B5EF4-FFF2-40B4-BE49-F238E27FC236}">
                <a16:creationId xmlns:a16="http://schemas.microsoft.com/office/drawing/2014/main" id="{ADB1D581-6D4C-4716-AE96-DBB4F953B95C}"/>
              </a:ext>
            </a:extLst>
          </p:cNvPr>
          <p:cNvSpPr>
            <a:spLocks noGrp="1"/>
          </p:cNvSpPr>
          <p:nvPr>
            <p:ph idx="16" hasCustomPrompt="1"/>
          </p:nvPr>
        </p:nvSpPr>
        <p:spPr>
          <a:xfrm>
            <a:off x="4862773" y="2121764"/>
            <a:ext cx="3566879" cy="754602"/>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text</a:t>
            </a:r>
          </a:p>
        </p:txBody>
      </p:sp>
      <p:sp>
        <p:nvSpPr>
          <p:cNvPr id="24" name="Content Placeholder 2">
            <a:extLst>
              <a:ext uri="{FF2B5EF4-FFF2-40B4-BE49-F238E27FC236}">
                <a16:creationId xmlns:a16="http://schemas.microsoft.com/office/drawing/2014/main" id="{279BA4B0-A083-4A1F-9D3B-A041B59E7C22}"/>
              </a:ext>
            </a:extLst>
          </p:cNvPr>
          <p:cNvSpPr>
            <a:spLocks noGrp="1"/>
          </p:cNvSpPr>
          <p:nvPr>
            <p:ph idx="17" hasCustomPrompt="1"/>
          </p:nvPr>
        </p:nvSpPr>
        <p:spPr>
          <a:xfrm>
            <a:off x="4862773" y="3223178"/>
            <a:ext cx="3566879" cy="328016"/>
          </a:xfrm>
        </p:spPr>
        <p:txBody>
          <a:bodyPr lIns="0" tIns="0" rIns="0" bIns="0">
            <a:noAutofit/>
          </a:bodyPr>
          <a:lstStyle>
            <a:lvl1pPr marL="0" indent="0">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header</a:t>
            </a:r>
          </a:p>
        </p:txBody>
      </p:sp>
      <p:sp>
        <p:nvSpPr>
          <p:cNvPr id="25" name="Content Placeholder 2">
            <a:extLst>
              <a:ext uri="{FF2B5EF4-FFF2-40B4-BE49-F238E27FC236}">
                <a16:creationId xmlns:a16="http://schemas.microsoft.com/office/drawing/2014/main" id="{8FDD4A4D-E1FC-4E83-A8AA-A324B6B0E441}"/>
              </a:ext>
            </a:extLst>
          </p:cNvPr>
          <p:cNvSpPr>
            <a:spLocks noGrp="1"/>
          </p:cNvSpPr>
          <p:nvPr>
            <p:ph idx="18" hasCustomPrompt="1"/>
          </p:nvPr>
        </p:nvSpPr>
        <p:spPr>
          <a:xfrm>
            <a:off x="4862774" y="3656430"/>
            <a:ext cx="3566879" cy="758952"/>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text</a:t>
            </a:r>
          </a:p>
        </p:txBody>
      </p:sp>
      <p:sp>
        <p:nvSpPr>
          <p:cNvPr id="26" name="Content Placeholder 2">
            <a:extLst>
              <a:ext uri="{FF2B5EF4-FFF2-40B4-BE49-F238E27FC236}">
                <a16:creationId xmlns:a16="http://schemas.microsoft.com/office/drawing/2014/main" id="{DE8E7D5C-ACCB-47E6-A3F5-6F3F51A0F37F}"/>
              </a:ext>
            </a:extLst>
          </p:cNvPr>
          <p:cNvSpPr>
            <a:spLocks noGrp="1"/>
          </p:cNvSpPr>
          <p:nvPr>
            <p:ph idx="19" hasCustomPrompt="1"/>
          </p:nvPr>
        </p:nvSpPr>
        <p:spPr>
          <a:xfrm>
            <a:off x="4862775" y="4685411"/>
            <a:ext cx="3566879" cy="319591"/>
          </a:xfrm>
        </p:spPr>
        <p:txBody>
          <a:bodyPr lIns="0" tIns="0" rIns="0" bIns="0">
            <a:noAutofit/>
          </a:bodyPr>
          <a:lstStyle>
            <a:lvl1pPr marL="0" indent="0">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header</a:t>
            </a:r>
          </a:p>
        </p:txBody>
      </p:sp>
      <p:sp>
        <p:nvSpPr>
          <p:cNvPr id="27" name="Content Placeholder 2">
            <a:extLst>
              <a:ext uri="{FF2B5EF4-FFF2-40B4-BE49-F238E27FC236}">
                <a16:creationId xmlns:a16="http://schemas.microsoft.com/office/drawing/2014/main" id="{659D9DC4-BB53-4441-9B74-84922B369948}"/>
              </a:ext>
            </a:extLst>
          </p:cNvPr>
          <p:cNvSpPr>
            <a:spLocks noGrp="1"/>
          </p:cNvSpPr>
          <p:nvPr>
            <p:ph idx="20" hasCustomPrompt="1"/>
          </p:nvPr>
        </p:nvSpPr>
        <p:spPr>
          <a:xfrm>
            <a:off x="4862776" y="5118662"/>
            <a:ext cx="3566879" cy="754602"/>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text</a:t>
            </a:r>
          </a:p>
        </p:txBody>
      </p:sp>
      <p:sp>
        <p:nvSpPr>
          <p:cNvPr id="29" name="Rectangle 28">
            <a:extLst>
              <a:ext uri="{FF2B5EF4-FFF2-40B4-BE49-F238E27FC236}">
                <a16:creationId xmlns:a16="http://schemas.microsoft.com/office/drawing/2014/main" id="{A774845D-2BF0-2740-9880-8D2B0EBB22B7}"/>
              </a:ext>
              <a:ext uri="{C183D7F6-B498-43B3-948B-1728B52AA6E4}">
                <adec:decorative xmlns:adec="http://schemas.microsoft.com/office/drawing/2017/decorative" val="1"/>
              </a:ext>
            </a:extLst>
          </p:cNvPr>
          <p:cNvSpPr/>
          <p:nvPr userDrawn="1"/>
        </p:nvSpPr>
        <p:spPr>
          <a:xfrm>
            <a:off x="0" y="6389512"/>
            <a:ext cx="9144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a:latin typeface="Arial" panose="020B0604020202020204" pitchFamily="34" charset="0"/>
            </a:endParaRPr>
          </a:p>
        </p:txBody>
      </p:sp>
      <p:pic>
        <p:nvPicPr>
          <p:cNvPr id="30" name="Picture 29" descr="The University of Iowa">
            <a:extLst>
              <a:ext uri="{FF2B5EF4-FFF2-40B4-BE49-F238E27FC236}">
                <a16:creationId xmlns:a16="http://schemas.microsoft.com/office/drawing/2014/main" id="{B5AA78D2-879D-BC4F-9774-9CE61C81AA42}"/>
              </a:ext>
            </a:extLst>
          </p:cNvPr>
          <p:cNvPicPr>
            <a:picLocks noChangeAspect="1"/>
          </p:cNvPicPr>
          <p:nvPr userDrawn="1"/>
        </p:nvPicPr>
        <p:blipFill>
          <a:blip r:embed="rId2"/>
          <a:srcRect/>
          <a:stretch/>
        </p:blipFill>
        <p:spPr>
          <a:xfrm>
            <a:off x="628650" y="6247570"/>
            <a:ext cx="1299998" cy="617498"/>
          </a:xfrm>
          <a:prstGeom prst="rect">
            <a:avLst/>
          </a:prstGeom>
        </p:spPr>
      </p:pic>
      <p:sp>
        <p:nvSpPr>
          <p:cNvPr id="31" name="Footer Placeholder 4">
            <a:extLst>
              <a:ext uri="{FF2B5EF4-FFF2-40B4-BE49-F238E27FC236}">
                <a16:creationId xmlns:a16="http://schemas.microsoft.com/office/drawing/2014/main" id="{95EBCFD2-248B-A44E-AEE6-8987ECBEC980}"/>
              </a:ext>
            </a:extLst>
          </p:cNvPr>
          <p:cNvSpPr>
            <a:spLocks noGrp="1"/>
          </p:cNvSpPr>
          <p:nvPr>
            <p:ph type="ftr" sz="quarter" idx="3"/>
          </p:nvPr>
        </p:nvSpPr>
        <p:spPr>
          <a:xfrm>
            <a:off x="2073821" y="6441193"/>
            <a:ext cx="6513130" cy="365125"/>
          </a:xfrm>
          <a:prstGeom prst="rect">
            <a:avLst/>
          </a:prstGeom>
        </p:spPr>
        <p:txBody>
          <a:bodyPr vert="horz" lIns="91440" tIns="45720" rIns="91440" bIns="45720" rtlCol="0" anchor="ctr"/>
          <a:lstStyle>
            <a:lvl1pPr algn="l">
              <a:defRPr sz="1050" b="0">
                <a:solidFill>
                  <a:schemeClr val="bg1"/>
                </a:solidFill>
              </a:defRPr>
            </a:lvl1pPr>
          </a:lstStyle>
          <a:p>
            <a:r>
              <a:rPr lang="en-US"/>
              <a:t>The University of Iowa College of Public Health, Carver College of Medicine, The State Hygienic Lab and The Iowa Department of Health and Human Services </a:t>
            </a:r>
            <a:endParaRPr lang="en-US" b="0"/>
          </a:p>
        </p:txBody>
      </p:sp>
    </p:spTree>
    <p:extLst>
      <p:ext uri="{BB962C8B-B14F-4D97-AF65-F5344CB8AC3E}">
        <p14:creationId xmlns:p14="http://schemas.microsoft.com/office/powerpoint/2010/main" val="3435829950"/>
      </p:ext>
    </p:extLst>
  </p:cSld>
  <p:clrMapOvr>
    <a:masterClrMapping/>
  </p:clrMapOvr>
  <p:extLst>
    <p:ext uri="{DCECCB84-F9BA-43D5-87BE-67443E8EF086}">
      <p15:sldGuideLst xmlns:p15="http://schemas.microsoft.com/office/powerpoint/2012/main">
        <p15:guide id="2" pos="449" userDrawn="1">
          <p15:clr>
            <a:srgbClr val="FBAE40"/>
          </p15:clr>
        </p15:guide>
        <p15:guide id="3" pos="5310" userDrawn="1">
          <p15:clr>
            <a:srgbClr val="FBAE40"/>
          </p15:clr>
        </p15:guide>
        <p15:guide id="4" pos="2880" userDrawn="1">
          <p15:clr>
            <a:srgbClr val="FBAE40"/>
          </p15:clr>
        </p15:guide>
        <p15:guide id="5" orient="horz" pos="1054" userDrawn="1">
          <p15:clr>
            <a:srgbClr val="FBAE40"/>
          </p15:clr>
        </p15:guide>
        <p15:guide id="6" orient="horz" pos="3744" userDrawn="1">
          <p15:clr>
            <a:srgbClr val="FBAE40"/>
          </p15:clr>
        </p15:guide>
        <p15:guide id="7" orient="horz" pos="697" userDrawn="1">
          <p15:clr>
            <a:srgbClr val="FBAE40"/>
          </p15:clr>
        </p15:guide>
        <p15:guide id="8" orient="horz" pos="240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x1 Grid Layout">
    <p:spTree>
      <p:nvGrpSpPr>
        <p:cNvPr id="1" name=""/>
        <p:cNvGrpSpPr/>
        <p:nvPr/>
      </p:nvGrpSpPr>
      <p:grpSpPr>
        <a:xfrm>
          <a:off x="0" y="0"/>
          <a:ext cx="0" cy="0"/>
          <a:chOff x="0" y="0"/>
          <a:chExt cx="0" cy="0"/>
        </a:xfrm>
      </p:grpSpPr>
      <p:sp>
        <p:nvSpPr>
          <p:cNvPr id="38" name="Title 1">
            <a:extLst>
              <a:ext uri="{FF2B5EF4-FFF2-40B4-BE49-F238E27FC236}">
                <a16:creationId xmlns:a16="http://schemas.microsoft.com/office/drawing/2014/main" id="{31EE2C71-E6FD-4A5F-BC00-7290049C4471}"/>
              </a:ext>
            </a:extLst>
          </p:cNvPr>
          <p:cNvSpPr>
            <a:spLocks noGrp="1"/>
          </p:cNvSpPr>
          <p:nvPr>
            <p:ph type="title"/>
          </p:nvPr>
        </p:nvSpPr>
        <p:spPr>
          <a:xfrm>
            <a:off x="714375" y="526778"/>
            <a:ext cx="7715251" cy="869089"/>
          </a:xfrm>
        </p:spPr>
        <p:txBody>
          <a:bodyPr lIns="0" tIns="0" rIns="0" bIns="0">
            <a:normAutofit/>
          </a:bodyPr>
          <a:lstStyle>
            <a:lvl1pPr>
              <a:defRPr sz="3300">
                <a:latin typeface="Roboto" panose="02000000000000000000" pitchFamily="2" charset="0"/>
                <a:ea typeface="Roboto" panose="02000000000000000000" pitchFamily="2" charset="0"/>
              </a:defRPr>
            </a:lvl1pPr>
          </a:lstStyle>
          <a:p>
            <a:r>
              <a:rPr lang="en-US"/>
              <a:t>Click to edit Master title style</a:t>
            </a:r>
          </a:p>
        </p:txBody>
      </p:sp>
      <p:cxnSp>
        <p:nvCxnSpPr>
          <p:cNvPr id="7" name="Straight Connector 6">
            <a:extLst>
              <a:ext uri="{FF2B5EF4-FFF2-40B4-BE49-F238E27FC236}">
                <a16:creationId xmlns:a16="http://schemas.microsoft.com/office/drawing/2014/main" id="{E7D57D41-E534-4387-8837-F27E5C2408BD}"/>
              </a:ext>
              <a:ext uri="{C183D7F6-B498-43B3-948B-1728B52AA6E4}">
                <adec:decorative xmlns:adec="http://schemas.microsoft.com/office/drawing/2017/decorative" val="1"/>
              </a:ext>
            </a:extLst>
          </p:cNvPr>
          <p:cNvCxnSpPr>
            <a:cxnSpLocks/>
          </p:cNvCxnSpPr>
          <p:nvPr userDrawn="1"/>
        </p:nvCxnSpPr>
        <p:spPr>
          <a:xfrm>
            <a:off x="714374" y="1317642"/>
            <a:ext cx="576398"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5" name="Content Placeholder 2">
            <a:extLst>
              <a:ext uri="{FF2B5EF4-FFF2-40B4-BE49-F238E27FC236}">
                <a16:creationId xmlns:a16="http://schemas.microsoft.com/office/drawing/2014/main" id="{94F85108-BDC9-43A2-BEF1-240E666F4E03}"/>
              </a:ext>
            </a:extLst>
          </p:cNvPr>
          <p:cNvSpPr>
            <a:spLocks noGrp="1"/>
          </p:cNvSpPr>
          <p:nvPr>
            <p:ph idx="1" hasCustomPrompt="1"/>
          </p:nvPr>
        </p:nvSpPr>
        <p:spPr>
          <a:xfrm>
            <a:off x="714376" y="1686759"/>
            <a:ext cx="3579002" cy="319591"/>
          </a:xfrm>
        </p:spPr>
        <p:txBody>
          <a:bodyPr lIns="0" tIns="0" rIns="0" bIns="0">
            <a:noAutofit/>
          </a:bodyPr>
          <a:lstStyle>
            <a:lvl1pPr marL="0" indent="0">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header</a:t>
            </a:r>
          </a:p>
        </p:txBody>
      </p:sp>
      <p:sp>
        <p:nvSpPr>
          <p:cNvPr id="14" name="Content Placeholder 2">
            <a:extLst>
              <a:ext uri="{FF2B5EF4-FFF2-40B4-BE49-F238E27FC236}">
                <a16:creationId xmlns:a16="http://schemas.microsoft.com/office/drawing/2014/main" id="{968A6427-DC92-4AE6-82DE-34A0B3A972EE}"/>
              </a:ext>
            </a:extLst>
          </p:cNvPr>
          <p:cNvSpPr>
            <a:spLocks noGrp="1"/>
          </p:cNvSpPr>
          <p:nvPr userDrawn="1">
            <p:ph idx="10" hasCustomPrompt="1"/>
          </p:nvPr>
        </p:nvSpPr>
        <p:spPr>
          <a:xfrm>
            <a:off x="714377" y="2120011"/>
            <a:ext cx="3579002" cy="417141"/>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text</a:t>
            </a:r>
          </a:p>
        </p:txBody>
      </p:sp>
      <p:cxnSp>
        <p:nvCxnSpPr>
          <p:cNvPr id="9" name="Straight Connector 8">
            <a:extLst>
              <a:ext uri="{FF2B5EF4-FFF2-40B4-BE49-F238E27FC236}">
                <a16:creationId xmlns:a16="http://schemas.microsoft.com/office/drawing/2014/main" id="{6FCD7C05-8E7C-4679-B83F-CDDB1BDA2031}"/>
              </a:ext>
            </a:extLst>
          </p:cNvPr>
          <p:cNvCxnSpPr/>
          <p:nvPr userDrawn="1"/>
        </p:nvCxnSpPr>
        <p:spPr>
          <a:xfrm>
            <a:off x="711994" y="2660476"/>
            <a:ext cx="771763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7" name="Content Placeholder 2">
            <a:extLst>
              <a:ext uri="{FF2B5EF4-FFF2-40B4-BE49-F238E27FC236}">
                <a16:creationId xmlns:a16="http://schemas.microsoft.com/office/drawing/2014/main" id="{5FC9698A-599E-4227-BA19-18EFBBF3E0DD}"/>
              </a:ext>
            </a:extLst>
          </p:cNvPr>
          <p:cNvSpPr>
            <a:spLocks noGrp="1"/>
          </p:cNvSpPr>
          <p:nvPr>
            <p:ph idx="11" hasCustomPrompt="1"/>
          </p:nvPr>
        </p:nvSpPr>
        <p:spPr>
          <a:xfrm>
            <a:off x="715571" y="2803601"/>
            <a:ext cx="3579002" cy="319591"/>
          </a:xfrm>
        </p:spPr>
        <p:txBody>
          <a:bodyPr lIns="0" tIns="0" rIns="0" bIns="0">
            <a:noAutofit/>
          </a:bodyPr>
          <a:lstStyle>
            <a:lvl1pPr marL="0" indent="0">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header</a:t>
            </a:r>
          </a:p>
        </p:txBody>
      </p:sp>
      <p:sp>
        <p:nvSpPr>
          <p:cNvPr id="18" name="Content Placeholder 2">
            <a:extLst>
              <a:ext uri="{FF2B5EF4-FFF2-40B4-BE49-F238E27FC236}">
                <a16:creationId xmlns:a16="http://schemas.microsoft.com/office/drawing/2014/main" id="{C4B470A9-B821-4D01-8FB4-31DF303421A9}"/>
              </a:ext>
            </a:extLst>
          </p:cNvPr>
          <p:cNvSpPr>
            <a:spLocks noGrp="1"/>
          </p:cNvSpPr>
          <p:nvPr>
            <p:ph idx="12" hasCustomPrompt="1"/>
          </p:nvPr>
        </p:nvSpPr>
        <p:spPr>
          <a:xfrm>
            <a:off x="715573" y="3236853"/>
            <a:ext cx="3579002" cy="420624"/>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text</a:t>
            </a:r>
          </a:p>
        </p:txBody>
      </p:sp>
      <p:cxnSp>
        <p:nvCxnSpPr>
          <p:cNvPr id="32" name="Straight Connector 31">
            <a:extLst>
              <a:ext uri="{FF2B5EF4-FFF2-40B4-BE49-F238E27FC236}">
                <a16:creationId xmlns:a16="http://schemas.microsoft.com/office/drawing/2014/main" id="{3C85CAC7-8545-4ED7-8312-FBC92F7F9DA5}"/>
              </a:ext>
            </a:extLst>
          </p:cNvPr>
          <p:cNvCxnSpPr/>
          <p:nvPr userDrawn="1"/>
        </p:nvCxnSpPr>
        <p:spPr>
          <a:xfrm>
            <a:off x="713184" y="3691764"/>
            <a:ext cx="771763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2" name="Content Placeholder 2">
            <a:extLst>
              <a:ext uri="{FF2B5EF4-FFF2-40B4-BE49-F238E27FC236}">
                <a16:creationId xmlns:a16="http://schemas.microsoft.com/office/drawing/2014/main" id="{0C507C81-6817-4069-BC84-0CE4705AE16C}"/>
              </a:ext>
            </a:extLst>
          </p:cNvPr>
          <p:cNvSpPr>
            <a:spLocks noGrp="1"/>
          </p:cNvSpPr>
          <p:nvPr>
            <p:ph idx="15" hasCustomPrompt="1"/>
          </p:nvPr>
        </p:nvSpPr>
        <p:spPr>
          <a:xfrm>
            <a:off x="715574" y="3870141"/>
            <a:ext cx="3579002" cy="319591"/>
          </a:xfrm>
        </p:spPr>
        <p:txBody>
          <a:bodyPr lIns="0" tIns="0" rIns="0" bIns="0">
            <a:noAutofit/>
          </a:bodyPr>
          <a:lstStyle>
            <a:lvl1pPr marL="0" indent="0">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header</a:t>
            </a:r>
          </a:p>
        </p:txBody>
      </p:sp>
      <p:sp>
        <p:nvSpPr>
          <p:cNvPr id="23" name="Content Placeholder 2">
            <a:extLst>
              <a:ext uri="{FF2B5EF4-FFF2-40B4-BE49-F238E27FC236}">
                <a16:creationId xmlns:a16="http://schemas.microsoft.com/office/drawing/2014/main" id="{94103820-8C7A-497C-BCBA-2CFEB4549C83}"/>
              </a:ext>
            </a:extLst>
          </p:cNvPr>
          <p:cNvSpPr>
            <a:spLocks noGrp="1"/>
          </p:cNvSpPr>
          <p:nvPr>
            <p:ph idx="16" hasCustomPrompt="1"/>
          </p:nvPr>
        </p:nvSpPr>
        <p:spPr>
          <a:xfrm>
            <a:off x="715576" y="4303394"/>
            <a:ext cx="3579002" cy="420624"/>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text</a:t>
            </a:r>
          </a:p>
        </p:txBody>
      </p:sp>
      <p:cxnSp>
        <p:nvCxnSpPr>
          <p:cNvPr id="16" name="Straight Connector 15">
            <a:extLst>
              <a:ext uri="{FF2B5EF4-FFF2-40B4-BE49-F238E27FC236}">
                <a16:creationId xmlns:a16="http://schemas.microsoft.com/office/drawing/2014/main" id="{1F1CE437-6AD8-4170-8DC8-66894266CE06}"/>
              </a:ext>
            </a:extLst>
          </p:cNvPr>
          <p:cNvCxnSpPr/>
          <p:nvPr userDrawn="1"/>
        </p:nvCxnSpPr>
        <p:spPr>
          <a:xfrm>
            <a:off x="714380" y="4785197"/>
            <a:ext cx="771763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9" name="Content Placeholder 2">
            <a:extLst>
              <a:ext uri="{FF2B5EF4-FFF2-40B4-BE49-F238E27FC236}">
                <a16:creationId xmlns:a16="http://schemas.microsoft.com/office/drawing/2014/main" id="{0C02F409-DCF5-4241-BB5E-6E37CC8D3518}"/>
              </a:ext>
            </a:extLst>
          </p:cNvPr>
          <p:cNvSpPr>
            <a:spLocks noGrp="1"/>
          </p:cNvSpPr>
          <p:nvPr>
            <p:ph idx="13" hasCustomPrompt="1"/>
          </p:nvPr>
        </p:nvSpPr>
        <p:spPr>
          <a:xfrm>
            <a:off x="715573" y="4988550"/>
            <a:ext cx="3579002" cy="319591"/>
          </a:xfrm>
        </p:spPr>
        <p:txBody>
          <a:bodyPr lIns="0" tIns="0" rIns="0" bIns="0">
            <a:noAutofit/>
          </a:bodyPr>
          <a:lstStyle>
            <a:lvl1pPr marL="0" indent="0">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header</a:t>
            </a:r>
          </a:p>
        </p:txBody>
      </p:sp>
      <p:sp>
        <p:nvSpPr>
          <p:cNvPr id="20" name="Content Placeholder 2">
            <a:extLst>
              <a:ext uri="{FF2B5EF4-FFF2-40B4-BE49-F238E27FC236}">
                <a16:creationId xmlns:a16="http://schemas.microsoft.com/office/drawing/2014/main" id="{2AC426E8-7005-475F-BC32-B5F0BA7A8A4C}"/>
              </a:ext>
            </a:extLst>
          </p:cNvPr>
          <p:cNvSpPr>
            <a:spLocks noGrp="1"/>
          </p:cNvSpPr>
          <p:nvPr>
            <p:ph idx="14" hasCustomPrompt="1"/>
          </p:nvPr>
        </p:nvSpPr>
        <p:spPr>
          <a:xfrm>
            <a:off x="715574" y="5421802"/>
            <a:ext cx="3579002" cy="417141"/>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text</a:t>
            </a:r>
          </a:p>
        </p:txBody>
      </p:sp>
      <p:cxnSp>
        <p:nvCxnSpPr>
          <p:cNvPr id="34" name="Straight Connector 33">
            <a:extLst>
              <a:ext uri="{FF2B5EF4-FFF2-40B4-BE49-F238E27FC236}">
                <a16:creationId xmlns:a16="http://schemas.microsoft.com/office/drawing/2014/main" id="{8222804C-AFDD-4E8C-BFDC-31326A2127FA}"/>
              </a:ext>
            </a:extLst>
          </p:cNvPr>
          <p:cNvCxnSpPr/>
          <p:nvPr userDrawn="1"/>
        </p:nvCxnSpPr>
        <p:spPr>
          <a:xfrm>
            <a:off x="4572000" y="1686759"/>
            <a:ext cx="0" cy="4293629"/>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4" name="Content Placeholder 2">
            <a:extLst>
              <a:ext uri="{FF2B5EF4-FFF2-40B4-BE49-F238E27FC236}">
                <a16:creationId xmlns:a16="http://schemas.microsoft.com/office/drawing/2014/main" id="{66342B0E-1F8B-4D4C-ABA7-E43BC2B3F4AE}"/>
              </a:ext>
            </a:extLst>
          </p:cNvPr>
          <p:cNvSpPr>
            <a:spLocks noGrp="1"/>
          </p:cNvSpPr>
          <p:nvPr>
            <p:ph idx="17" hasCustomPrompt="1"/>
          </p:nvPr>
        </p:nvSpPr>
        <p:spPr>
          <a:xfrm>
            <a:off x="4850622" y="1688232"/>
            <a:ext cx="3579002" cy="319591"/>
          </a:xfrm>
        </p:spPr>
        <p:txBody>
          <a:bodyPr lIns="0" tIns="0" rIns="0" bIns="0">
            <a:noAutofit/>
          </a:bodyPr>
          <a:lstStyle>
            <a:lvl1pPr marL="0" indent="0">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header</a:t>
            </a:r>
          </a:p>
        </p:txBody>
      </p:sp>
      <p:sp>
        <p:nvSpPr>
          <p:cNvPr id="25" name="Content Placeholder 2">
            <a:extLst>
              <a:ext uri="{FF2B5EF4-FFF2-40B4-BE49-F238E27FC236}">
                <a16:creationId xmlns:a16="http://schemas.microsoft.com/office/drawing/2014/main" id="{FCF3285B-83DB-4917-9F24-EC0C964DE403}"/>
              </a:ext>
            </a:extLst>
          </p:cNvPr>
          <p:cNvSpPr>
            <a:spLocks noGrp="1"/>
          </p:cNvSpPr>
          <p:nvPr>
            <p:ph idx="18" hasCustomPrompt="1"/>
          </p:nvPr>
        </p:nvSpPr>
        <p:spPr>
          <a:xfrm>
            <a:off x="4850623" y="2121485"/>
            <a:ext cx="3579002" cy="417141"/>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text</a:t>
            </a:r>
          </a:p>
        </p:txBody>
      </p:sp>
      <p:sp>
        <p:nvSpPr>
          <p:cNvPr id="26" name="Content Placeholder 2">
            <a:extLst>
              <a:ext uri="{FF2B5EF4-FFF2-40B4-BE49-F238E27FC236}">
                <a16:creationId xmlns:a16="http://schemas.microsoft.com/office/drawing/2014/main" id="{8C88D8B1-0044-4EC5-B4CD-DB1095F378A4}"/>
              </a:ext>
            </a:extLst>
          </p:cNvPr>
          <p:cNvSpPr>
            <a:spLocks noGrp="1"/>
          </p:cNvSpPr>
          <p:nvPr>
            <p:ph idx="19" hasCustomPrompt="1"/>
          </p:nvPr>
        </p:nvSpPr>
        <p:spPr>
          <a:xfrm>
            <a:off x="4851817" y="2805075"/>
            <a:ext cx="3579002" cy="319591"/>
          </a:xfrm>
        </p:spPr>
        <p:txBody>
          <a:bodyPr lIns="0" tIns="0" rIns="0" bIns="0">
            <a:noAutofit/>
          </a:bodyPr>
          <a:lstStyle>
            <a:lvl1pPr marL="0" indent="0">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header</a:t>
            </a:r>
          </a:p>
        </p:txBody>
      </p:sp>
      <p:sp>
        <p:nvSpPr>
          <p:cNvPr id="27" name="Content Placeholder 2">
            <a:extLst>
              <a:ext uri="{FF2B5EF4-FFF2-40B4-BE49-F238E27FC236}">
                <a16:creationId xmlns:a16="http://schemas.microsoft.com/office/drawing/2014/main" id="{9F6100E2-DAE8-4111-AF37-8909AA389FC1}"/>
              </a:ext>
            </a:extLst>
          </p:cNvPr>
          <p:cNvSpPr>
            <a:spLocks noGrp="1"/>
          </p:cNvSpPr>
          <p:nvPr>
            <p:ph idx="20" hasCustomPrompt="1"/>
          </p:nvPr>
        </p:nvSpPr>
        <p:spPr>
          <a:xfrm>
            <a:off x="4851819" y="3238327"/>
            <a:ext cx="3579002" cy="420624"/>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text</a:t>
            </a:r>
          </a:p>
        </p:txBody>
      </p:sp>
      <p:sp>
        <p:nvSpPr>
          <p:cNvPr id="30" name="Content Placeholder 2">
            <a:extLst>
              <a:ext uri="{FF2B5EF4-FFF2-40B4-BE49-F238E27FC236}">
                <a16:creationId xmlns:a16="http://schemas.microsoft.com/office/drawing/2014/main" id="{C0B1E9EC-56B4-4514-B189-24BD47F549F3}"/>
              </a:ext>
            </a:extLst>
          </p:cNvPr>
          <p:cNvSpPr>
            <a:spLocks noGrp="1"/>
          </p:cNvSpPr>
          <p:nvPr>
            <p:ph idx="23" hasCustomPrompt="1"/>
          </p:nvPr>
        </p:nvSpPr>
        <p:spPr>
          <a:xfrm>
            <a:off x="4851820" y="3871616"/>
            <a:ext cx="3579002" cy="319591"/>
          </a:xfrm>
        </p:spPr>
        <p:txBody>
          <a:bodyPr lIns="0" tIns="0" rIns="0" bIns="0">
            <a:noAutofit/>
          </a:bodyPr>
          <a:lstStyle>
            <a:lvl1pPr marL="0" indent="0">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header</a:t>
            </a:r>
          </a:p>
        </p:txBody>
      </p:sp>
      <p:sp>
        <p:nvSpPr>
          <p:cNvPr id="31" name="Content Placeholder 2">
            <a:extLst>
              <a:ext uri="{FF2B5EF4-FFF2-40B4-BE49-F238E27FC236}">
                <a16:creationId xmlns:a16="http://schemas.microsoft.com/office/drawing/2014/main" id="{F685484E-408B-4771-9259-BAAC2A6E6017}"/>
              </a:ext>
            </a:extLst>
          </p:cNvPr>
          <p:cNvSpPr>
            <a:spLocks noGrp="1"/>
          </p:cNvSpPr>
          <p:nvPr>
            <p:ph idx="24" hasCustomPrompt="1"/>
          </p:nvPr>
        </p:nvSpPr>
        <p:spPr>
          <a:xfrm>
            <a:off x="4851822" y="4304868"/>
            <a:ext cx="3579002" cy="420624"/>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text</a:t>
            </a:r>
          </a:p>
        </p:txBody>
      </p:sp>
      <p:sp>
        <p:nvSpPr>
          <p:cNvPr id="28" name="Content Placeholder 2">
            <a:extLst>
              <a:ext uri="{FF2B5EF4-FFF2-40B4-BE49-F238E27FC236}">
                <a16:creationId xmlns:a16="http://schemas.microsoft.com/office/drawing/2014/main" id="{0EE05AF1-1486-45F2-B87D-2AE555B8D1CB}"/>
              </a:ext>
            </a:extLst>
          </p:cNvPr>
          <p:cNvSpPr>
            <a:spLocks noGrp="1"/>
          </p:cNvSpPr>
          <p:nvPr>
            <p:ph idx="21" hasCustomPrompt="1"/>
          </p:nvPr>
        </p:nvSpPr>
        <p:spPr>
          <a:xfrm>
            <a:off x="4851819" y="4990024"/>
            <a:ext cx="3579002" cy="319591"/>
          </a:xfrm>
        </p:spPr>
        <p:txBody>
          <a:bodyPr lIns="0" tIns="0" rIns="0" bIns="0">
            <a:noAutofit/>
          </a:bodyPr>
          <a:lstStyle>
            <a:lvl1pPr marL="0" indent="0">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header</a:t>
            </a:r>
          </a:p>
        </p:txBody>
      </p:sp>
      <p:sp>
        <p:nvSpPr>
          <p:cNvPr id="29" name="Content Placeholder 2">
            <a:extLst>
              <a:ext uri="{FF2B5EF4-FFF2-40B4-BE49-F238E27FC236}">
                <a16:creationId xmlns:a16="http://schemas.microsoft.com/office/drawing/2014/main" id="{52C4B0E5-3C7E-4BC2-AA92-4156C26C91FF}"/>
              </a:ext>
            </a:extLst>
          </p:cNvPr>
          <p:cNvSpPr>
            <a:spLocks noGrp="1"/>
          </p:cNvSpPr>
          <p:nvPr>
            <p:ph idx="22" hasCustomPrompt="1"/>
          </p:nvPr>
        </p:nvSpPr>
        <p:spPr>
          <a:xfrm>
            <a:off x="4851820" y="5423276"/>
            <a:ext cx="3579002" cy="417141"/>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row text</a:t>
            </a:r>
          </a:p>
        </p:txBody>
      </p:sp>
      <p:sp>
        <p:nvSpPr>
          <p:cNvPr id="33" name="Rectangle 32">
            <a:extLst>
              <a:ext uri="{FF2B5EF4-FFF2-40B4-BE49-F238E27FC236}">
                <a16:creationId xmlns:a16="http://schemas.microsoft.com/office/drawing/2014/main" id="{A5480C56-313A-5C4D-A02B-5C10621A5061}"/>
              </a:ext>
              <a:ext uri="{C183D7F6-B498-43B3-948B-1728B52AA6E4}">
                <adec:decorative xmlns:adec="http://schemas.microsoft.com/office/drawing/2017/decorative" val="1"/>
              </a:ext>
            </a:extLst>
          </p:cNvPr>
          <p:cNvSpPr/>
          <p:nvPr userDrawn="1"/>
        </p:nvSpPr>
        <p:spPr>
          <a:xfrm>
            <a:off x="0" y="6389512"/>
            <a:ext cx="9144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a:latin typeface="Arial" panose="020B0604020202020204" pitchFamily="34" charset="0"/>
            </a:endParaRPr>
          </a:p>
        </p:txBody>
      </p:sp>
      <p:pic>
        <p:nvPicPr>
          <p:cNvPr id="35" name="Picture 34" descr="The University of Iowa">
            <a:extLst>
              <a:ext uri="{FF2B5EF4-FFF2-40B4-BE49-F238E27FC236}">
                <a16:creationId xmlns:a16="http://schemas.microsoft.com/office/drawing/2014/main" id="{2DA8F900-4BB3-134B-A7DE-0A6F63695305}"/>
              </a:ext>
            </a:extLst>
          </p:cNvPr>
          <p:cNvPicPr>
            <a:picLocks noChangeAspect="1"/>
          </p:cNvPicPr>
          <p:nvPr userDrawn="1"/>
        </p:nvPicPr>
        <p:blipFill>
          <a:blip r:embed="rId2"/>
          <a:srcRect/>
          <a:stretch/>
        </p:blipFill>
        <p:spPr>
          <a:xfrm>
            <a:off x="628650" y="6247570"/>
            <a:ext cx="1299998" cy="617498"/>
          </a:xfrm>
          <a:prstGeom prst="rect">
            <a:avLst/>
          </a:prstGeom>
        </p:spPr>
      </p:pic>
      <p:sp>
        <p:nvSpPr>
          <p:cNvPr id="36" name="Footer Placeholder 4">
            <a:extLst>
              <a:ext uri="{FF2B5EF4-FFF2-40B4-BE49-F238E27FC236}">
                <a16:creationId xmlns:a16="http://schemas.microsoft.com/office/drawing/2014/main" id="{B5B719EA-A20E-994C-8EEE-69E62E50742C}"/>
              </a:ext>
            </a:extLst>
          </p:cNvPr>
          <p:cNvSpPr>
            <a:spLocks noGrp="1"/>
          </p:cNvSpPr>
          <p:nvPr>
            <p:ph type="ftr" sz="quarter" idx="3"/>
          </p:nvPr>
        </p:nvSpPr>
        <p:spPr>
          <a:xfrm>
            <a:off x="2073821" y="6441193"/>
            <a:ext cx="6513130" cy="365125"/>
          </a:xfrm>
          <a:prstGeom prst="rect">
            <a:avLst/>
          </a:prstGeom>
        </p:spPr>
        <p:txBody>
          <a:bodyPr vert="horz" lIns="91440" tIns="45720" rIns="91440" bIns="45720" rtlCol="0" anchor="ctr"/>
          <a:lstStyle>
            <a:lvl1pPr algn="l">
              <a:defRPr sz="1050" b="0">
                <a:solidFill>
                  <a:schemeClr val="bg1"/>
                </a:solidFill>
              </a:defRPr>
            </a:lvl1pPr>
          </a:lstStyle>
          <a:p>
            <a:r>
              <a:rPr lang="en-US"/>
              <a:t>The University of Iowa College of Public Health, Carver College of Medicine, The State Hygienic Lab and The Iowa Department of Health and Human Services </a:t>
            </a:r>
            <a:endParaRPr lang="en-US" b="0"/>
          </a:p>
        </p:txBody>
      </p:sp>
    </p:spTree>
    <p:extLst>
      <p:ext uri="{BB962C8B-B14F-4D97-AF65-F5344CB8AC3E}">
        <p14:creationId xmlns:p14="http://schemas.microsoft.com/office/powerpoint/2010/main" val="868536204"/>
      </p:ext>
    </p:extLst>
  </p:cSld>
  <p:clrMapOvr>
    <a:masterClrMapping/>
  </p:clrMapOvr>
  <p:extLst>
    <p:ext uri="{DCECCB84-F9BA-43D5-87BE-67443E8EF086}">
      <p15:sldGuideLst xmlns:p15="http://schemas.microsoft.com/office/powerpoint/2012/main">
        <p15:guide id="2" pos="449" userDrawn="1">
          <p15:clr>
            <a:srgbClr val="FBAE40"/>
          </p15:clr>
        </p15:guide>
        <p15:guide id="3" pos="5310" userDrawn="1">
          <p15:clr>
            <a:srgbClr val="FBAE40"/>
          </p15:clr>
        </p15:guide>
        <p15:guide id="4" pos="2880" userDrawn="1">
          <p15:clr>
            <a:srgbClr val="FBAE40"/>
          </p15:clr>
        </p15:guide>
        <p15:guide id="5" orient="horz" pos="1054" userDrawn="1">
          <p15:clr>
            <a:srgbClr val="FBAE40"/>
          </p15:clr>
        </p15:guide>
        <p15:guide id="6" orient="horz" pos="3744" userDrawn="1">
          <p15:clr>
            <a:srgbClr val="FBAE40"/>
          </p15:clr>
        </p15:guide>
        <p15:guide id="7" orient="horz" pos="697" userDrawn="1">
          <p15:clr>
            <a:srgbClr val="FBAE40"/>
          </p15:clr>
        </p15:guide>
        <p15:guide id="8" orient="horz" pos="240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x2 Grid Layout">
    <p:spTree>
      <p:nvGrpSpPr>
        <p:cNvPr id="1" name=""/>
        <p:cNvGrpSpPr/>
        <p:nvPr/>
      </p:nvGrpSpPr>
      <p:grpSpPr>
        <a:xfrm>
          <a:off x="0" y="0"/>
          <a:ext cx="0" cy="0"/>
          <a:chOff x="0" y="0"/>
          <a:chExt cx="0" cy="0"/>
        </a:xfrm>
      </p:grpSpPr>
      <p:sp>
        <p:nvSpPr>
          <p:cNvPr id="29" name="Title 1">
            <a:extLst>
              <a:ext uri="{FF2B5EF4-FFF2-40B4-BE49-F238E27FC236}">
                <a16:creationId xmlns:a16="http://schemas.microsoft.com/office/drawing/2014/main" id="{F947D672-DDE7-4F36-B79C-4245C5D115ED}"/>
              </a:ext>
            </a:extLst>
          </p:cNvPr>
          <p:cNvSpPr>
            <a:spLocks noGrp="1"/>
          </p:cNvSpPr>
          <p:nvPr>
            <p:ph type="title"/>
          </p:nvPr>
        </p:nvSpPr>
        <p:spPr>
          <a:xfrm>
            <a:off x="714375" y="526778"/>
            <a:ext cx="7715251" cy="869089"/>
          </a:xfrm>
        </p:spPr>
        <p:txBody>
          <a:bodyPr lIns="0" tIns="0" rIns="0" bIns="0">
            <a:normAutofit/>
          </a:bodyPr>
          <a:lstStyle>
            <a:lvl1pPr>
              <a:defRPr sz="3300">
                <a:latin typeface="Roboto" panose="02000000000000000000" pitchFamily="2" charset="0"/>
                <a:ea typeface="Roboto" panose="02000000000000000000" pitchFamily="2" charset="0"/>
              </a:defRPr>
            </a:lvl1pPr>
          </a:lstStyle>
          <a:p>
            <a:r>
              <a:rPr lang="en-US"/>
              <a:t>Click to edit Master title style</a:t>
            </a:r>
          </a:p>
        </p:txBody>
      </p:sp>
      <p:cxnSp>
        <p:nvCxnSpPr>
          <p:cNvPr id="7" name="Straight Connector 6">
            <a:extLst>
              <a:ext uri="{FF2B5EF4-FFF2-40B4-BE49-F238E27FC236}">
                <a16:creationId xmlns:a16="http://schemas.microsoft.com/office/drawing/2014/main" id="{E7D57D41-E534-4387-8837-F27E5C2408BD}"/>
              </a:ext>
              <a:ext uri="{C183D7F6-B498-43B3-948B-1728B52AA6E4}">
                <adec:decorative xmlns:adec="http://schemas.microsoft.com/office/drawing/2017/decorative" val="1"/>
              </a:ext>
            </a:extLst>
          </p:cNvPr>
          <p:cNvCxnSpPr>
            <a:cxnSpLocks/>
          </p:cNvCxnSpPr>
          <p:nvPr userDrawn="1"/>
        </p:nvCxnSpPr>
        <p:spPr>
          <a:xfrm>
            <a:off x="714374" y="1317642"/>
            <a:ext cx="576398"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5" name="Content Placeholder 2">
            <a:extLst>
              <a:ext uri="{FF2B5EF4-FFF2-40B4-BE49-F238E27FC236}">
                <a16:creationId xmlns:a16="http://schemas.microsoft.com/office/drawing/2014/main" id="{94F85108-BDC9-43A2-BEF1-240E666F4E03}"/>
              </a:ext>
            </a:extLst>
          </p:cNvPr>
          <p:cNvSpPr>
            <a:spLocks noGrp="1"/>
          </p:cNvSpPr>
          <p:nvPr>
            <p:ph idx="1" hasCustomPrompt="1"/>
          </p:nvPr>
        </p:nvSpPr>
        <p:spPr>
          <a:xfrm>
            <a:off x="714375" y="1756430"/>
            <a:ext cx="3600168" cy="374036"/>
          </a:xfrm>
        </p:spPr>
        <p:txBody>
          <a:bodyPr lIns="0" tIns="0" rIns="0" bIns="0">
            <a:normAutofit/>
          </a:bodyPr>
          <a:lstStyle>
            <a:lvl1pPr marL="0" indent="0">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header</a:t>
            </a:r>
          </a:p>
        </p:txBody>
      </p:sp>
      <p:sp>
        <p:nvSpPr>
          <p:cNvPr id="14" name="Content Placeholder 2">
            <a:extLst>
              <a:ext uri="{FF2B5EF4-FFF2-40B4-BE49-F238E27FC236}">
                <a16:creationId xmlns:a16="http://schemas.microsoft.com/office/drawing/2014/main" id="{968A6427-DC92-4AE6-82DE-34A0B3A972EE}"/>
              </a:ext>
            </a:extLst>
          </p:cNvPr>
          <p:cNvSpPr>
            <a:spLocks noGrp="1"/>
          </p:cNvSpPr>
          <p:nvPr>
            <p:ph idx="10" hasCustomPrompt="1"/>
          </p:nvPr>
        </p:nvSpPr>
        <p:spPr>
          <a:xfrm>
            <a:off x="714376" y="2237816"/>
            <a:ext cx="3600164" cy="1200572"/>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text</a:t>
            </a:r>
          </a:p>
        </p:txBody>
      </p:sp>
      <p:cxnSp>
        <p:nvCxnSpPr>
          <p:cNvPr id="8" name="Straight Connector 7">
            <a:extLst>
              <a:ext uri="{FF2B5EF4-FFF2-40B4-BE49-F238E27FC236}">
                <a16:creationId xmlns:a16="http://schemas.microsoft.com/office/drawing/2014/main" id="{69FB9F7B-CC85-4936-BE2A-DF6B8BF46018}"/>
              </a:ext>
            </a:extLst>
          </p:cNvPr>
          <p:cNvCxnSpPr/>
          <p:nvPr userDrawn="1"/>
        </p:nvCxnSpPr>
        <p:spPr>
          <a:xfrm>
            <a:off x="711994" y="3790765"/>
            <a:ext cx="7717632"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3" name="Content Placeholder 2">
            <a:extLst>
              <a:ext uri="{FF2B5EF4-FFF2-40B4-BE49-F238E27FC236}">
                <a16:creationId xmlns:a16="http://schemas.microsoft.com/office/drawing/2014/main" id="{FDFA8ABE-0B6C-4930-94A9-A2BB4166E51F}"/>
              </a:ext>
            </a:extLst>
          </p:cNvPr>
          <p:cNvSpPr>
            <a:spLocks noGrp="1"/>
          </p:cNvSpPr>
          <p:nvPr>
            <p:ph idx="17" hasCustomPrompt="1"/>
          </p:nvPr>
        </p:nvSpPr>
        <p:spPr>
          <a:xfrm>
            <a:off x="718539" y="4109427"/>
            <a:ext cx="3600168" cy="374036"/>
          </a:xfrm>
        </p:spPr>
        <p:txBody>
          <a:bodyPr lIns="0" tIns="0" rIns="0" bIns="0">
            <a:normAutofit/>
          </a:bodyPr>
          <a:lstStyle>
            <a:lvl1pPr marL="0" indent="0">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header</a:t>
            </a:r>
          </a:p>
        </p:txBody>
      </p:sp>
      <p:sp>
        <p:nvSpPr>
          <p:cNvPr id="24" name="Content Placeholder 2">
            <a:extLst>
              <a:ext uri="{FF2B5EF4-FFF2-40B4-BE49-F238E27FC236}">
                <a16:creationId xmlns:a16="http://schemas.microsoft.com/office/drawing/2014/main" id="{47E91DB8-4856-4AED-8362-60627F681EE8}"/>
              </a:ext>
            </a:extLst>
          </p:cNvPr>
          <p:cNvSpPr>
            <a:spLocks noGrp="1"/>
          </p:cNvSpPr>
          <p:nvPr>
            <p:ph idx="18" hasCustomPrompt="1"/>
          </p:nvPr>
        </p:nvSpPr>
        <p:spPr>
          <a:xfrm>
            <a:off x="718540" y="4590814"/>
            <a:ext cx="3600164" cy="1181971"/>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text</a:t>
            </a:r>
          </a:p>
        </p:txBody>
      </p:sp>
      <p:cxnSp>
        <p:nvCxnSpPr>
          <p:cNvPr id="22" name="Straight Connector 21">
            <a:extLst>
              <a:ext uri="{FF2B5EF4-FFF2-40B4-BE49-F238E27FC236}">
                <a16:creationId xmlns:a16="http://schemas.microsoft.com/office/drawing/2014/main" id="{CEF932C4-F1C3-47F2-84B8-FEC885C1843C}"/>
              </a:ext>
            </a:extLst>
          </p:cNvPr>
          <p:cNvCxnSpPr>
            <a:cxnSpLocks/>
          </p:cNvCxnSpPr>
          <p:nvPr userDrawn="1"/>
        </p:nvCxnSpPr>
        <p:spPr>
          <a:xfrm>
            <a:off x="4572000" y="1679385"/>
            <a:ext cx="0" cy="4272765"/>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9" name="Content Placeholder 2">
            <a:extLst>
              <a:ext uri="{FF2B5EF4-FFF2-40B4-BE49-F238E27FC236}">
                <a16:creationId xmlns:a16="http://schemas.microsoft.com/office/drawing/2014/main" id="{A07502CC-5B90-4BCF-B63B-36D026C9AE96}"/>
              </a:ext>
            </a:extLst>
          </p:cNvPr>
          <p:cNvSpPr>
            <a:spLocks noGrp="1"/>
          </p:cNvSpPr>
          <p:nvPr>
            <p:ph idx="15" hasCustomPrompt="1"/>
          </p:nvPr>
        </p:nvSpPr>
        <p:spPr>
          <a:xfrm>
            <a:off x="4825293" y="1746378"/>
            <a:ext cx="3600168" cy="374036"/>
          </a:xfrm>
        </p:spPr>
        <p:txBody>
          <a:bodyPr lIns="0" tIns="0" rIns="0" bIns="0">
            <a:normAutofit/>
          </a:bodyPr>
          <a:lstStyle>
            <a:lvl1pPr marL="0" indent="0">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header</a:t>
            </a:r>
          </a:p>
        </p:txBody>
      </p:sp>
      <p:sp>
        <p:nvSpPr>
          <p:cNvPr id="20" name="Content Placeholder 2">
            <a:extLst>
              <a:ext uri="{FF2B5EF4-FFF2-40B4-BE49-F238E27FC236}">
                <a16:creationId xmlns:a16="http://schemas.microsoft.com/office/drawing/2014/main" id="{F169EF16-BA54-4279-A087-A65E4F26675F}"/>
              </a:ext>
            </a:extLst>
          </p:cNvPr>
          <p:cNvSpPr>
            <a:spLocks noGrp="1"/>
          </p:cNvSpPr>
          <p:nvPr>
            <p:ph idx="16" hasCustomPrompt="1"/>
          </p:nvPr>
        </p:nvSpPr>
        <p:spPr>
          <a:xfrm>
            <a:off x="4825294" y="2227764"/>
            <a:ext cx="3600168" cy="1200572"/>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text</a:t>
            </a:r>
          </a:p>
        </p:txBody>
      </p:sp>
      <p:sp>
        <p:nvSpPr>
          <p:cNvPr id="25" name="Content Placeholder 2">
            <a:extLst>
              <a:ext uri="{FF2B5EF4-FFF2-40B4-BE49-F238E27FC236}">
                <a16:creationId xmlns:a16="http://schemas.microsoft.com/office/drawing/2014/main" id="{76BD4A33-C7CC-4380-A2BB-ECC6C2FB7225}"/>
              </a:ext>
            </a:extLst>
          </p:cNvPr>
          <p:cNvSpPr>
            <a:spLocks noGrp="1"/>
          </p:cNvSpPr>
          <p:nvPr>
            <p:ph idx="19" hasCustomPrompt="1"/>
          </p:nvPr>
        </p:nvSpPr>
        <p:spPr>
          <a:xfrm>
            <a:off x="4829457" y="4099375"/>
            <a:ext cx="3600168" cy="374036"/>
          </a:xfrm>
        </p:spPr>
        <p:txBody>
          <a:bodyPr lIns="0" tIns="0" rIns="0" bIns="0">
            <a:normAutofit/>
          </a:bodyPr>
          <a:lstStyle>
            <a:lvl1pPr marL="0" indent="0">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header</a:t>
            </a:r>
          </a:p>
        </p:txBody>
      </p:sp>
      <p:sp>
        <p:nvSpPr>
          <p:cNvPr id="26" name="Content Placeholder 2">
            <a:extLst>
              <a:ext uri="{FF2B5EF4-FFF2-40B4-BE49-F238E27FC236}">
                <a16:creationId xmlns:a16="http://schemas.microsoft.com/office/drawing/2014/main" id="{4CD0BB64-6643-42CE-AFE7-372305F21233}"/>
              </a:ext>
            </a:extLst>
          </p:cNvPr>
          <p:cNvSpPr>
            <a:spLocks noGrp="1"/>
          </p:cNvSpPr>
          <p:nvPr>
            <p:ph idx="20" hasCustomPrompt="1"/>
          </p:nvPr>
        </p:nvSpPr>
        <p:spPr>
          <a:xfrm>
            <a:off x="4829458" y="4580761"/>
            <a:ext cx="3600168" cy="1200572"/>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text</a:t>
            </a:r>
          </a:p>
        </p:txBody>
      </p:sp>
      <p:sp>
        <p:nvSpPr>
          <p:cNvPr id="21" name="Rectangle 20">
            <a:extLst>
              <a:ext uri="{FF2B5EF4-FFF2-40B4-BE49-F238E27FC236}">
                <a16:creationId xmlns:a16="http://schemas.microsoft.com/office/drawing/2014/main" id="{D8D606F0-071A-A842-B316-9BEBD143AC36}"/>
              </a:ext>
              <a:ext uri="{C183D7F6-B498-43B3-948B-1728B52AA6E4}">
                <adec:decorative xmlns:adec="http://schemas.microsoft.com/office/drawing/2017/decorative" val="1"/>
              </a:ext>
            </a:extLst>
          </p:cNvPr>
          <p:cNvSpPr/>
          <p:nvPr userDrawn="1"/>
        </p:nvSpPr>
        <p:spPr>
          <a:xfrm>
            <a:off x="0" y="6389512"/>
            <a:ext cx="9144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a:latin typeface="Arial" panose="020B0604020202020204" pitchFamily="34" charset="0"/>
            </a:endParaRPr>
          </a:p>
        </p:txBody>
      </p:sp>
      <p:pic>
        <p:nvPicPr>
          <p:cNvPr id="17" name="Picture 16" descr="The University of Iowa">
            <a:extLst>
              <a:ext uri="{FF2B5EF4-FFF2-40B4-BE49-F238E27FC236}">
                <a16:creationId xmlns:a16="http://schemas.microsoft.com/office/drawing/2014/main" id="{70498093-055A-1249-80EE-EB69C10A937B}"/>
              </a:ext>
            </a:extLst>
          </p:cNvPr>
          <p:cNvPicPr>
            <a:picLocks noChangeAspect="1"/>
          </p:cNvPicPr>
          <p:nvPr userDrawn="1"/>
        </p:nvPicPr>
        <p:blipFill>
          <a:blip r:embed="rId2"/>
          <a:srcRect/>
          <a:stretch/>
        </p:blipFill>
        <p:spPr>
          <a:xfrm>
            <a:off x="628650" y="6247570"/>
            <a:ext cx="1299998" cy="617498"/>
          </a:xfrm>
          <a:prstGeom prst="rect">
            <a:avLst/>
          </a:prstGeom>
        </p:spPr>
      </p:pic>
      <p:sp>
        <p:nvSpPr>
          <p:cNvPr id="18" name="Footer Placeholder 4">
            <a:extLst>
              <a:ext uri="{FF2B5EF4-FFF2-40B4-BE49-F238E27FC236}">
                <a16:creationId xmlns:a16="http://schemas.microsoft.com/office/drawing/2014/main" id="{8EEADFDD-6D39-8041-B44B-CC11D0FD544F}"/>
              </a:ext>
            </a:extLst>
          </p:cNvPr>
          <p:cNvSpPr>
            <a:spLocks noGrp="1"/>
          </p:cNvSpPr>
          <p:nvPr>
            <p:ph type="ftr" sz="quarter" idx="3"/>
          </p:nvPr>
        </p:nvSpPr>
        <p:spPr>
          <a:xfrm>
            <a:off x="2073821" y="6441193"/>
            <a:ext cx="6513130" cy="365125"/>
          </a:xfrm>
          <a:prstGeom prst="rect">
            <a:avLst/>
          </a:prstGeom>
        </p:spPr>
        <p:txBody>
          <a:bodyPr vert="horz" lIns="91440" tIns="45720" rIns="91440" bIns="45720" rtlCol="0" anchor="ctr"/>
          <a:lstStyle>
            <a:lvl1pPr algn="l">
              <a:defRPr sz="1050" b="0">
                <a:solidFill>
                  <a:schemeClr val="bg1"/>
                </a:solidFill>
              </a:defRPr>
            </a:lvl1pPr>
          </a:lstStyle>
          <a:p>
            <a:r>
              <a:rPr lang="en-US"/>
              <a:t>The University of Iowa College of Public Health, Carver College of Medicine, The State Hygienic Lab and The Iowa Department of Health and Human Services </a:t>
            </a:r>
            <a:endParaRPr lang="en-US" b="0"/>
          </a:p>
        </p:txBody>
      </p:sp>
    </p:spTree>
    <p:extLst>
      <p:ext uri="{BB962C8B-B14F-4D97-AF65-F5344CB8AC3E}">
        <p14:creationId xmlns:p14="http://schemas.microsoft.com/office/powerpoint/2010/main" val="748418329"/>
      </p:ext>
    </p:extLst>
  </p:cSld>
  <p:clrMapOvr>
    <a:masterClrMapping/>
  </p:clrMapOvr>
  <p:extLst>
    <p:ext uri="{DCECCB84-F9BA-43D5-87BE-67443E8EF086}">
      <p15:sldGuideLst xmlns:p15="http://schemas.microsoft.com/office/powerpoint/2012/main">
        <p15:guide id="2" pos="449" userDrawn="1">
          <p15:clr>
            <a:srgbClr val="FBAE40"/>
          </p15:clr>
        </p15:guide>
        <p15:guide id="3" pos="5310" userDrawn="1">
          <p15:clr>
            <a:srgbClr val="FBAE40"/>
          </p15:clr>
        </p15:guide>
        <p15:guide id="4" pos="2880" userDrawn="1">
          <p15:clr>
            <a:srgbClr val="FBAE40"/>
          </p15:clr>
        </p15:guide>
        <p15:guide id="5" orient="horz" pos="1054" userDrawn="1">
          <p15:clr>
            <a:srgbClr val="FBAE40"/>
          </p15:clr>
        </p15:guide>
        <p15:guide id="6" orient="horz" pos="2400" userDrawn="1">
          <p15:clr>
            <a:srgbClr val="FBAE40"/>
          </p15:clr>
        </p15:guide>
        <p15:guide id="7" orient="horz" pos="697"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ree Column Stat Layout">
    <p:spTree>
      <p:nvGrpSpPr>
        <p:cNvPr id="1" name=""/>
        <p:cNvGrpSpPr/>
        <p:nvPr/>
      </p:nvGrpSpPr>
      <p:grpSpPr>
        <a:xfrm>
          <a:off x="0" y="0"/>
          <a:ext cx="0" cy="0"/>
          <a:chOff x="0" y="0"/>
          <a:chExt cx="0" cy="0"/>
        </a:xfrm>
      </p:grpSpPr>
      <p:sp>
        <p:nvSpPr>
          <p:cNvPr id="23" name="Title 1">
            <a:extLst>
              <a:ext uri="{FF2B5EF4-FFF2-40B4-BE49-F238E27FC236}">
                <a16:creationId xmlns:a16="http://schemas.microsoft.com/office/drawing/2014/main" id="{7C3D46F0-0006-469D-9C96-A2B5BF708743}"/>
              </a:ext>
            </a:extLst>
          </p:cNvPr>
          <p:cNvSpPr>
            <a:spLocks noGrp="1"/>
          </p:cNvSpPr>
          <p:nvPr>
            <p:ph type="title"/>
          </p:nvPr>
        </p:nvSpPr>
        <p:spPr>
          <a:xfrm>
            <a:off x="714375" y="526778"/>
            <a:ext cx="7715251" cy="869089"/>
          </a:xfrm>
        </p:spPr>
        <p:txBody>
          <a:bodyPr lIns="0" tIns="0" rIns="0" bIns="0">
            <a:normAutofit/>
          </a:bodyPr>
          <a:lstStyle>
            <a:lvl1pPr>
              <a:defRPr sz="3300">
                <a:latin typeface="Roboto" panose="02000000000000000000" pitchFamily="2" charset="0"/>
                <a:ea typeface="Roboto" panose="02000000000000000000" pitchFamily="2" charset="0"/>
              </a:defRPr>
            </a:lvl1pPr>
          </a:lstStyle>
          <a:p>
            <a:r>
              <a:rPr lang="en-US"/>
              <a:t>Click to edit Master title style</a:t>
            </a:r>
          </a:p>
        </p:txBody>
      </p:sp>
      <p:cxnSp>
        <p:nvCxnSpPr>
          <p:cNvPr id="7" name="Straight Connector 6">
            <a:extLst>
              <a:ext uri="{FF2B5EF4-FFF2-40B4-BE49-F238E27FC236}">
                <a16:creationId xmlns:a16="http://schemas.microsoft.com/office/drawing/2014/main" id="{E7D57D41-E534-4387-8837-F27E5C2408BD}"/>
              </a:ext>
              <a:ext uri="{C183D7F6-B498-43B3-948B-1728B52AA6E4}">
                <adec:decorative xmlns:adec="http://schemas.microsoft.com/office/drawing/2017/decorative" val="1"/>
              </a:ext>
            </a:extLst>
          </p:cNvPr>
          <p:cNvCxnSpPr>
            <a:cxnSpLocks/>
          </p:cNvCxnSpPr>
          <p:nvPr userDrawn="1"/>
        </p:nvCxnSpPr>
        <p:spPr>
          <a:xfrm>
            <a:off x="714374" y="1317642"/>
            <a:ext cx="576398"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5" name="Content Placeholder 2">
            <a:extLst>
              <a:ext uri="{FF2B5EF4-FFF2-40B4-BE49-F238E27FC236}">
                <a16:creationId xmlns:a16="http://schemas.microsoft.com/office/drawing/2014/main" id="{94F85108-BDC9-43A2-BEF1-240E666F4E03}"/>
              </a:ext>
            </a:extLst>
          </p:cNvPr>
          <p:cNvSpPr>
            <a:spLocks noGrp="1"/>
          </p:cNvSpPr>
          <p:nvPr>
            <p:ph idx="1" hasCustomPrompt="1"/>
          </p:nvPr>
        </p:nvSpPr>
        <p:spPr>
          <a:xfrm>
            <a:off x="704310" y="2849850"/>
            <a:ext cx="1306682" cy="787298"/>
          </a:xfrm>
        </p:spPr>
        <p:txBody>
          <a:bodyPr lIns="0" tIns="0" rIns="0" bIns="0">
            <a:noAutofit/>
          </a:bodyPr>
          <a:lstStyle>
            <a:lvl1pPr marL="0" indent="0" algn="l">
              <a:buSzPct val="95000"/>
              <a:buFont typeface="Arial" panose="020B0604020202020204" pitchFamily="34" charset="0"/>
              <a:buNone/>
              <a:defRPr sz="4125"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Stat</a:t>
            </a:r>
          </a:p>
        </p:txBody>
      </p:sp>
      <p:sp>
        <p:nvSpPr>
          <p:cNvPr id="52" name="Picture Placeholder 50">
            <a:extLst>
              <a:ext uri="{FF2B5EF4-FFF2-40B4-BE49-F238E27FC236}">
                <a16:creationId xmlns:a16="http://schemas.microsoft.com/office/drawing/2014/main" id="{8D984633-F962-1848-A009-619CB8211633}"/>
              </a:ext>
            </a:extLst>
          </p:cNvPr>
          <p:cNvSpPr>
            <a:spLocks noGrp="1"/>
          </p:cNvSpPr>
          <p:nvPr>
            <p:ph type="pic" sz="quarter" idx="20"/>
          </p:nvPr>
        </p:nvSpPr>
        <p:spPr>
          <a:xfrm>
            <a:off x="2141220" y="2469136"/>
            <a:ext cx="940541" cy="930491"/>
          </a:xfrm>
        </p:spPr>
        <p:txBody>
          <a:bodyPr/>
          <a:lstStyle>
            <a:lvl1pPr marL="0" indent="0">
              <a:buNone/>
              <a:defRPr/>
            </a:lvl1pPr>
          </a:lstStyle>
          <a:p>
            <a:endParaRPr lang="en-US"/>
          </a:p>
        </p:txBody>
      </p:sp>
      <p:cxnSp>
        <p:nvCxnSpPr>
          <p:cNvPr id="14" name="Straight Connector 13">
            <a:extLst>
              <a:ext uri="{FF2B5EF4-FFF2-40B4-BE49-F238E27FC236}">
                <a16:creationId xmlns:a16="http://schemas.microsoft.com/office/drawing/2014/main" id="{44DE3AB4-3020-8D45-86B7-592F12CB716B}"/>
              </a:ext>
              <a:ext uri="{C183D7F6-B498-43B3-948B-1728B52AA6E4}">
                <adec:decorative xmlns:adec="http://schemas.microsoft.com/office/drawing/2017/decorative" val="1"/>
              </a:ext>
            </a:extLst>
          </p:cNvPr>
          <p:cNvCxnSpPr>
            <a:cxnSpLocks/>
          </p:cNvCxnSpPr>
          <p:nvPr userDrawn="1"/>
        </p:nvCxnSpPr>
        <p:spPr>
          <a:xfrm>
            <a:off x="672385" y="3573316"/>
            <a:ext cx="2409376"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16" name="Content Placeholder 2">
            <a:extLst>
              <a:ext uri="{FF2B5EF4-FFF2-40B4-BE49-F238E27FC236}">
                <a16:creationId xmlns:a16="http://schemas.microsoft.com/office/drawing/2014/main" id="{DC4E94AD-16D9-BE4C-8C57-CFA6654E1BD9}"/>
              </a:ext>
            </a:extLst>
          </p:cNvPr>
          <p:cNvSpPr>
            <a:spLocks noGrp="1"/>
          </p:cNvSpPr>
          <p:nvPr>
            <p:ph idx="14" hasCustomPrompt="1"/>
          </p:nvPr>
        </p:nvSpPr>
        <p:spPr>
          <a:xfrm>
            <a:off x="704310" y="3789196"/>
            <a:ext cx="2377451" cy="1061801"/>
          </a:xfrm>
        </p:spPr>
        <p:txBody>
          <a:bodyPr lIns="0" tIns="0" rIns="0" bIns="0">
            <a:normAutofit/>
          </a:bodyPr>
          <a:lstStyle>
            <a:lvl1pPr marL="0" indent="0" algn="l">
              <a:buSzPct val="95000"/>
              <a:buFont typeface="Arial" panose="020B0604020202020204" pitchFamily="34" charset="0"/>
              <a:buNone/>
              <a:defRPr sz="18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a:t>
            </a:r>
            <a:br>
              <a:rPr lang="en-US"/>
            </a:br>
            <a:r>
              <a:rPr lang="en-US"/>
              <a:t>item or step 1</a:t>
            </a:r>
          </a:p>
        </p:txBody>
      </p:sp>
      <p:sp>
        <p:nvSpPr>
          <p:cNvPr id="19" name="Content Placeholder 2">
            <a:extLst>
              <a:ext uri="{FF2B5EF4-FFF2-40B4-BE49-F238E27FC236}">
                <a16:creationId xmlns:a16="http://schemas.microsoft.com/office/drawing/2014/main" id="{E64293C0-60B2-3341-9C38-86DF7ACA51DC}"/>
              </a:ext>
            </a:extLst>
          </p:cNvPr>
          <p:cNvSpPr>
            <a:spLocks noGrp="1"/>
          </p:cNvSpPr>
          <p:nvPr>
            <p:ph idx="21" hasCustomPrompt="1"/>
          </p:nvPr>
        </p:nvSpPr>
        <p:spPr>
          <a:xfrm>
            <a:off x="3436853" y="2849850"/>
            <a:ext cx="1306682" cy="787298"/>
          </a:xfrm>
        </p:spPr>
        <p:txBody>
          <a:bodyPr lIns="0" tIns="0" rIns="0" bIns="0">
            <a:noAutofit/>
          </a:bodyPr>
          <a:lstStyle>
            <a:lvl1pPr marL="0" indent="0" algn="l">
              <a:buSzPct val="95000"/>
              <a:buFont typeface="Arial" panose="020B0604020202020204" pitchFamily="34" charset="0"/>
              <a:buNone/>
              <a:defRPr sz="4125"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Stat</a:t>
            </a:r>
          </a:p>
        </p:txBody>
      </p:sp>
      <p:cxnSp>
        <p:nvCxnSpPr>
          <p:cNvPr id="20" name="Straight Connector 19">
            <a:extLst>
              <a:ext uri="{FF2B5EF4-FFF2-40B4-BE49-F238E27FC236}">
                <a16:creationId xmlns:a16="http://schemas.microsoft.com/office/drawing/2014/main" id="{1799B91B-7CDD-284B-99CF-8408146B2C0D}"/>
              </a:ext>
              <a:ext uri="{C183D7F6-B498-43B3-948B-1728B52AA6E4}">
                <adec:decorative xmlns:adec="http://schemas.microsoft.com/office/drawing/2017/decorative" val="1"/>
              </a:ext>
            </a:extLst>
          </p:cNvPr>
          <p:cNvCxnSpPr>
            <a:cxnSpLocks/>
          </p:cNvCxnSpPr>
          <p:nvPr userDrawn="1"/>
        </p:nvCxnSpPr>
        <p:spPr>
          <a:xfrm>
            <a:off x="3404928" y="3573316"/>
            <a:ext cx="2409376"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24" name="Content Placeholder 2">
            <a:extLst>
              <a:ext uri="{FF2B5EF4-FFF2-40B4-BE49-F238E27FC236}">
                <a16:creationId xmlns:a16="http://schemas.microsoft.com/office/drawing/2014/main" id="{8BB67D17-F456-FC43-9C41-9344D6EEB07B}"/>
              </a:ext>
            </a:extLst>
          </p:cNvPr>
          <p:cNvSpPr>
            <a:spLocks noGrp="1"/>
          </p:cNvSpPr>
          <p:nvPr>
            <p:ph idx="22" hasCustomPrompt="1"/>
          </p:nvPr>
        </p:nvSpPr>
        <p:spPr>
          <a:xfrm>
            <a:off x="3436853" y="3789196"/>
            <a:ext cx="2377451" cy="1061801"/>
          </a:xfrm>
        </p:spPr>
        <p:txBody>
          <a:bodyPr lIns="0" tIns="0" rIns="0" bIns="0">
            <a:normAutofit/>
          </a:bodyPr>
          <a:lstStyle>
            <a:lvl1pPr marL="0" indent="0" algn="l">
              <a:buSzPct val="95000"/>
              <a:buFont typeface="Arial" panose="020B0604020202020204" pitchFamily="34" charset="0"/>
              <a:buNone/>
              <a:defRPr sz="18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a:t>
            </a:r>
            <a:br>
              <a:rPr lang="en-US"/>
            </a:br>
            <a:r>
              <a:rPr lang="en-US"/>
              <a:t>item or step 1</a:t>
            </a:r>
          </a:p>
        </p:txBody>
      </p:sp>
      <p:sp>
        <p:nvSpPr>
          <p:cNvPr id="26" name="Content Placeholder 2">
            <a:extLst>
              <a:ext uri="{FF2B5EF4-FFF2-40B4-BE49-F238E27FC236}">
                <a16:creationId xmlns:a16="http://schemas.microsoft.com/office/drawing/2014/main" id="{60F6E28A-AB38-A64F-9481-C9F0437BFEA5}"/>
              </a:ext>
            </a:extLst>
          </p:cNvPr>
          <p:cNvSpPr>
            <a:spLocks noGrp="1"/>
          </p:cNvSpPr>
          <p:nvPr>
            <p:ph idx="24" hasCustomPrompt="1"/>
          </p:nvPr>
        </p:nvSpPr>
        <p:spPr>
          <a:xfrm>
            <a:off x="6169397" y="2849850"/>
            <a:ext cx="1306682" cy="787298"/>
          </a:xfrm>
        </p:spPr>
        <p:txBody>
          <a:bodyPr lIns="0" tIns="0" rIns="0" bIns="0">
            <a:noAutofit/>
          </a:bodyPr>
          <a:lstStyle>
            <a:lvl1pPr marL="0" indent="0" algn="l">
              <a:buSzPct val="95000"/>
              <a:buFont typeface="Arial" panose="020B0604020202020204" pitchFamily="34" charset="0"/>
              <a:buNone/>
              <a:defRPr sz="4125"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Stat</a:t>
            </a:r>
          </a:p>
        </p:txBody>
      </p:sp>
      <p:cxnSp>
        <p:nvCxnSpPr>
          <p:cNvPr id="27" name="Straight Connector 26">
            <a:extLst>
              <a:ext uri="{FF2B5EF4-FFF2-40B4-BE49-F238E27FC236}">
                <a16:creationId xmlns:a16="http://schemas.microsoft.com/office/drawing/2014/main" id="{F9F7D2B0-E449-FD45-9789-FC204088E97C}"/>
              </a:ext>
              <a:ext uri="{C183D7F6-B498-43B3-948B-1728B52AA6E4}">
                <adec:decorative xmlns:adec="http://schemas.microsoft.com/office/drawing/2017/decorative" val="1"/>
              </a:ext>
            </a:extLst>
          </p:cNvPr>
          <p:cNvCxnSpPr>
            <a:cxnSpLocks/>
          </p:cNvCxnSpPr>
          <p:nvPr userDrawn="1"/>
        </p:nvCxnSpPr>
        <p:spPr>
          <a:xfrm>
            <a:off x="6137472" y="3573316"/>
            <a:ext cx="2409376"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28" name="Content Placeholder 2">
            <a:extLst>
              <a:ext uri="{FF2B5EF4-FFF2-40B4-BE49-F238E27FC236}">
                <a16:creationId xmlns:a16="http://schemas.microsoft.com/office/drawing/2014/main" id="{86FE37F4-1DCF-2D40-845F-6C10AC016C29}"/>
              </a:ext>
            </a:extLst>
          </p:cNvPr>
          <p:cNvSpPr>
            <a:spLocks noGrp="1"/>
          </p:cNvSpPr>
          <p:nvPr>
            <p:ph idx="25" hasCustomPrompt="1"/>
          </p:nvPr>
        </p:nvSpPr>
        <p:spPr>
          <a:xfrm>
            <a:off x="6169397" y="3789196"/>
            <a:ext cx="2377451" cy="1061801"/>
          </a:xfrm>
        </p:spPr>
        <p:txBody>
          <a:bodyPr lIns="0" tIns="0" rIns="0" bIns="0">
            <a:normAutofit/>
          </a:bodyPr>
          <a:lstStyle>
            <a:lvl1pPr marL="0" indent="0" algn="l">
              <a:buSzPct val="95000"/>
              <a:buFont typeface="Arial" panose="020B0604020202020204" pitchFamily="34" charset="0"/>
              <a:buNone/>
              <a:defRPr sz="18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a:t>
            </a:r>
            <a:br>
              <a:rPr lang="en-US"/>
            </a:br>
            <a:r>
              <a:rPr lang="en-US"/>
              <a:t>item or step 1</a:t>
            </a:r>
          </a:p>
        </p:txBody>
      </p:sp>
      <p:sp>
        <p:nvSpPr>
          <p:cNvPr id="18" name="Rectangle 17">
            <a:extLst>
              <a:ext uri="{FF2B5EF4-FFF2-40B4-BE49-F238E27FC236}">
                <a16:creationId xmlns:a16="http://schemas.microsoft.com/office/drawing/2014/main" id="{C6F1B24E-B6B2-2D4F-8CE9-C10E33FBF4C2}"/>
              </a:ext>
              <a:ext uri="{C183D7F6-B498-43B3-948B-1728B52AA6E4}">
                <adec:decorative xmlns:adec="http://schemas.microsoft.com/office/drawing/2017/decorative" val="1"/>
              </a:ext>
            </a:extLst>
          </p:cNvPr>
          <p:cNvSpPr/>
          <p:nvPr userDrawn="1"/>
        </p:nvSpPr>
        <p:spPr>
          <a:xfrm>
            <a:off x="0" y="6389512"/>
            <a:ext cx="9144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a:latin typeface="Arial" panose="020B0604020202020204" pitchFamily="34" charset="0"/>
            </a:endParaRPr>
          </a:p>
        </p:txBody>
      </p:sp>
      <p:pic>
        <p:nvPicPr>
          <p:cNvPr id="30" name="Picture 29" descr="The University of Iowa">
            <a:extLst>
              <a:ext uri="{FF2B5EF4-FFF2-40B4-BE49-F238E27FC236}">
                <a16:creationId xmlns:a16="http://schemas.microsoft.com/office/drawing/2014/main" id="{B9F9D999-694A-C64C-9BA8-FF37455DDD79}"/>
              </a:ext>
            </a:extLst>
          </p:cNvPr>
          <p:cNvPicPr>
            <a:picLocks noChangeAspect="1"/>
          </p:cNvPicPr>
          <p:nvPr userDrawn="1"/>
        </p:nvPicPr>
        <p:blipFill>
          <a:blip r:embed="rId2"/>
          <a:srcRect/>
          <a:stretch/>
        </p:blipFill>
        <p:spPr>
          <a:xfrm>
            <a:off x="628650" y="6247570"/>
            <a:ext cx="1299998" cy="617498"/>
          </a:xfrm>
          <a:prstGeom prst="rect">
            <a:avLst/>
          </a:prstGeom>
        </p:spPr>
      </p:pic>
      <p:sp>
        <p:nvSpPr>
          <p:cNvPr id="31" name="Footer Placeholder 4">
            <a:extLst>
              <a:ext uri="{FF2B5EF4-FFF2-40B4-BE49-F238E27FC236}">
                <a16:creationId xmlns:a16="http://schemas.microsoft.com/office/drawing/2014/main" id="{A000685F-E841-A44D-AC9C-173BD5E3C25A}"/>
              </a:ext>
            </a:extLst>
          </p:cNvPr>
          <p:cNvSpPr>
            <a:spLocks noGrp="1"/>
          </p:cNvSpPr>
          <p:nvPr>
            <p:ph type="ftr" sz="quarter" idx="3"/>
          </p:nvPr>
        </p:nvSpPr>
        <p:spPr>
          <a:xfrm>
            <a:off x="2073821" y="6441193"/>
            <a:ext cx="6513130" cy="365125"/>
          </a:xfrm>
          <a:prstGeom prst="rect">
            <a:avLst/>
          </a:prstGeom>
        </p:spPr>
        <p:txBody>
          <a:bodyPr vert="horz" lIns="91440" tIns="45720" rIns="91440" bIns="45720" rtlCol="0" anchor="ctr"/>
          <a:lstStyle>
            <a:lvl1pPr algn="l">
              <a:defRPr sz="1050" b="0">
                <a:solidFill>
                  <a:schemeClr val="bg1"/>
                </a:solidFill>
              </a:defRPr>
            </a:lvl1pPr>
          </a:lstStyle>
          <a:p>
            <a:r>
              <a:rPr lang="en-US"/>
              <a:t>The University of Iowa College of Public Health, Carver College of Medicine, The State Hygienic Lab and The Iowa Department of Health and Human Services </a:t>
            </a:r>
            <a:endParaRPr lang="en-US" b="0"/>
          </a:p>
        </p:txBody>
      </p:sp>
      <p:sp>
        <p:nvSpPr>
          <p:cNvPr id="34" name="Picture Placeholder 50">
            <a:extLst>
              <a:ext uri="{FF2B5EF4-FFF2-40B4-BE49-F238E27FC236}">
                <a16:creationId xmlns:a16="http://schemas.microsoft.com/office/drawing/2014/main" id="{F52BFEB6-775B-5540-A1D7-F6E3DDCDB834}"/>
              </a:ext>
            </a:extLst>
          </p:cNvPr>
          <p:cNvSpPr>
            <a:spLocks noGrp="1"/>
          </p:cNvSpPr>
          <p:nvPr>
            <p:ph type="pic" sz="quarter" idx="28"/>
          </p:nvPr>
        </p:nvSpPr>
        <p:spPr>
          <a:xfrm>
            <a:off x="4873763" y="2484685"/>
            <a:ext cx="940541" cy="930491"/>
          </a:xfrm>
        </p:spPr>
        <p:txBody>
          <a:bodyPr/>
          <a:lstStyle>
            <a:lvl1pPr marL="0" indent="0">
              <a:buNone/>
              <a:defRPr/>
            </a:lvl1pPr>
          </a:lstStyle>
          <a:p>
            <a:endParaRPr lang="en-US"/>
          </a:p>
        </p:txBody>
      </p:sp>
      <p:sp>
        <p:nvSpPr>
          <p:cNvPr id="35" name="Picture Placeholder 50">
            <a:extLst>
              <a:ext uri="{FF2B5EF4-FFF2-40B4-BE49-F238E27FC236}">
                <a16:creationId xmlns:a16="http://schemas.microsoft.com/office/drawing/2014/main" id="{3B2767A3-945C-8A48-8F63-467E5E2A4DDF}"/>
              </a:ext>
            </a:extLst>
          </p:cNvPr>
          <p:cNvSpPr>
            <a:spLocks noGrp="1"/>
          </p:cNvSpPr>
          <p:nvPr>
            <p:ph type="pic" sz="quarter" idx="29"/>
          </p:nvPr>
        </p:nvSpPr>
        <p:spPr>
          <a:xfrm>
            <a:off x="7606307" y="2484685"/>
            <a:ext cx="940541" cy="930491"/>
          </a:xfrm>
        </p:spPr>
        <p:txBody>
          <a:bodyPr/>
          <a:lstStyle>
            <a:lvl1pPr marL="0" indent="0">
              <a:buNone/>
              <a:defRPr/>
            </a:lvl1pPr>
          </a:lstStyle>
          <a:p>
            <a:endParaRPr lang="en-US"/>
          </a:p>
        </p:txBody>
      </p:sp>
    </p:spTree>
    <p:extLst>
      <p:ext uri="{BB962C8B-B14F-4D97-AF65-F5344CB8AC3E}">
        <p14:creationId xmlns:p14="http://schemas.microsoft.com/office/powerpoint/2010/main" val="1710712687"/>
      </p:ext>
    </p:extLst>
  </p:cSld>
  <p:clrMapOvr>
    <a:masterClrMapping/>
  </p:clrMapOvr>
  <p:extLst>
    <p:ext uri="{DCECCB84-F9BA-43D5-87BE-67443E8EF086}">
      <p15:sldGuideLst xmlns:p15="http://schemas.microsoft.com/office/powerpoint/2012/main">
        <p15:guide id="1" orient="horz" pos="2400" userDrawn="1">
          <p15:clr>
            <a:srgbClr val="FBAE40"/>
          </p15:clr>
        </p15:guide>
        <p15:guide id="2" pos="449" userDrawn="1">
          <p15:clr>
            <a:srgbClr val="FBAE40"/>
          </p15:clr>
        </p15:guide>
        <p15:guide id="3" pos="5310" userDrawn="1">
          <p15:clr>
            <a:srgbClr val="FBAE40"/>
          </p15:clr>
        </p15:guide>
        <p15:guide id="4" pos="2880" userDrawn="1">
          <p15:clr>
            <a:srgbClr val="FBAE40"/>
          </p15:clr>
        </p15:guide>
        <p15:guide id="5" orient="horz" pos="1054" userDrawn="1">
          <p15:clr>
            <a:srgbClr val="FBAE40"/>
          </p15:clr>
        </p15:guide>
        <p15:guide id="6" orient="horz" pos="3744" userDrawn="1">
          <p15:clr>
            <a:srgbClr val="FBAE40"/>
          </p15:clr>
        </p15:guide>
        <p15:guide id="7" orient="horz" pos="697"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hree Column Icon Layout">
    <p:spTree>
      <p:nvGrpSpPr>
        <p:cNvPr id="1" name=""/>
        <p:cNvGrpSpPr/>
        <p:nvPr/>
      </p:nvGrpSpPr>
      <p:grpSpPr>
        <a:xfrm>
          <a:off x="0" y="0"/>
          <a:ext cx="0" cy="0"/>
          <a:chOff x="0" y="0"/>
          <a:chExt cx="0" cy="0"/>
        </a:xfrm>
      </p:grpSpPr>
      <p:sp>
        <p:nvSpPr>
          <p:cNvPr id="23" name="Title 1">
            <a:extLst>
              <a:ext uri="{FF2B5EF4-FFF2-40B4-BE49-F238E27FC236}">
                <a16:creationId xmlns:a16="http://schemas.microsoft.com/office/drawing/2014/main" id="{7C3D46F0-0006-469D-9C96-A2B5BF708743}"/>
              </a:ext>
            </a:extLst>
          </p:cNvPr>
          <p:cNvSpPr>
            <a:spLocks noGrp="1"/>
          </p:cNvSpPr>
          <p:nvPr>
            <p:ph type="title"/>
          </p:nvPr>
        </p:nvSpPr>
        <p:spPr>
          <a:xfrm>
            <a:off x="714375" y="526778"/>
            <a:ext cx="7715251" cy="869089"/>
          </a:xfrm>
        </p:spPr>
        <p:txBody>
          <a:bodyPr lIns="0" tIns="0" rIns="0" bIns="0">
            <a:normAutofit/>
          </a:bodyPr>
          <a:lstStyle>
            <a:lvl1pPr>
              <a:defRPr sz="3300">
                <a:latin typeface="Roboto" panose="02000000000000000000" pitchFamily="2" charset="0"/>
                <a:ea typeface="Roboto" panose="02000000000000000000" pitchFamily="2" charset="0"/>
              </a:defRPr>
            </a:lvl1pPr>
          </a:lstStyle>
          <a:p>
            <a:r>
              <a:rPr lang="en-US"/>
              <a:t>Click to edit Master title style</a:t>
            </a:r>
          </a:p>
        </p:txBody>
      </p:sp>
      <p:cxnSp>
        <p:nvCxnSpPr>
          <p:cNvPr id="7" name="Straight Connector 6">
            <a:extLst>
              <a:ext uri="{FF2B5EF4-FFF2-40B4-BE49-F238E27FC236}">
                <a16:creationId xmlns:a16="http://schemas.microsoft.com/office/drawing/2014/main" id="{E7D57D41-E534-4387-8837-F27E5C2408BD}"/>
              </a:ext>
              <a:ext uri="{C183D7F6-B498-43B3-948B-1728B52AA6E4}">
                <adec:decorative xmlns:adec="http://schemas.microsoft.com/office/drawing/2017/decorative" val="1"/>
              </a:ext>
            </a:extLst>
          </p:cNvPr>
          <p:cNvCxnSpPr>
            <a:cxnSpLocks/>
          </p:cNvCxnSpPr>
          <p:nvPr userDrawn="1"/>
        </p:nvCxnSpPr>
        <p:spPr>
          <a:xfrm>
            <a:off x="714374" y="1317642"/>
            <a:ext cx="576398" cy="0"/>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E7A2738-1D29-40DE-AACF-F60CD708E892}"/>
              </a:ext>
              <a:ext uri="{C183D7F6-B498-43B3-948B-1728B52AA6E4}">
                <adec:decorative xmlns:adec="http://schemas.microsoft.com/office/drawing/2017/decorative" val="1"/>
              </a:ext>
            </a:extLst>
          </p:cNvPr>
          <p:cNvCxnSpPr/>
          <p:nvPr userDrawn="1"/>
        </p:nvCxnSpPr>
        <p:spPr>
          <a:xfrm>
            <a:off x="1901902" y="2921860"/>
            <a:ext cx="5333261"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Oval 1">
            <a:extLst>
              <a:ext uri="{FF2B5EF4-FFF2-40B4-BE49-F238E27FC236}">
                <a16:creationId xmlns:a16="http://schemas.microsoft.com/office/drawing/2014/main" id="{D1ADFA24-184F-46B9-B1D0-3FBB044F3673}"/>
              </a:ext>
              <a:ext uri="{C183D7F6-B498-43B3-948B-1728B52AA6E4}">
                <adec:decorative xmlns:adec="http://schemas.microsoft.com/office/drawing/2017/decorative" val="1"/>
              </a:ext>
            </a:extLst>
          </p:cNvPr>
          <p:cNvSpPr/>
          <p:nvPr userDrawn="1"/>
        </p:nvSpPr>
        <p:spPr>
          <a:xfrm>
            <a:off x="1216102" y="2266313"/>
            <a:ext cx="1371600" cy="1371600"/>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5" name="Picture Placeholder 3">
            <a:extLst>
              <a:ext uri="{FF2B5EF4-FFF2-40B4-BE49-F238E27FC236}">
                <a16:creationId xmlns:a16="http://schemas.microsoft.com/office/drawing/2014/main" id="{DC306F30-B3C1-E74C-B18C-7075DB0761DE}"/>
              </a:ext>
            </a:extLst>
          </p:cNvPr>
          <p:cNvSpPr>
            <a:spLocks noGrp="1"/>
          </p:cNvSpPr>
          <p:nvPr>
            <p:ph type="pic" sz="quarter" idx="21"/>
          </p:nvPr>
        </p:nvSpPr>
        <p:spPr>
          <a:xfrm>
            <a:off x="1472729" y="2553043"/>
            <a:ext cx="886809" cy="878171"/>
          </a:xfrm>
        </p:spPr>
        <p:txBody>
          <a:bodyPr/>
          <a:lstStyle>
            <a:lvl1pPr>
              <a:buNone/>
              <a:defRPr/>
            </a:lvl1pPr>
          </a:lstStyle>
          <a:p>
            <a:endParaRPr lang="en-US"/>
          </a:p>
        </p:txBody>
      </p:sp>
      <p:sp>
        <p:nvSpPr>
          <p:cNvPr id="5" name="Content Placeholder 2">
            <a:extLst>
              <a:ext uri="{FF2B5EF4-FFF2-40B4-BE49-F238E27FC236}">
                <a16:creationId xmlns:a16="http://schemas.microsoft.com/office/drawing/2014/main" id="{94F85108-BDC9-43A2-BEF1-240E666F4E03}"/>
              </a:ext>
            </a:extLst>
          </p:cNvPr>
          <p:cNvSpPr>
            <a:spLocks noGrp="1"/>
          </p:cNvSpPr>
          <p:nvPr>
            <p:ph idx="1" hasCustomPrompt="1"/>
          </p:nvPr>
        </p:nvSpPr>
        <p:spPr>
          <a:xfrm>
            <a:off x="714375" y="4078664"/>
            <a:ext cx="2375055" cy="754602"/>
          </a:xfrm>
        </p:spPr>
        <p:txBody>
          <a:bodyPr lIns="0" tIns="0" rIns="0" bIns="0">
            <a:normAutofit/>
          </a:bodyPr>
          <a:lstStyle>
            <a:lvl1pPr marL="0" indent="0" algn="ctr">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a:t>
            </a:r>
            <a:br>
              <a:rPr lang="en-US"/>
            </a:br>
            <a:r>
              <a:rPr lang="en-US"/>
              <a:t>item or step 1</a:t>
            </a:r>
          </a:p>
        </p:txBody>
      </p:sp>
      <p:sp>
        <p:nvSpPr>
          <p:cNvPr id="15" name="Content Placeholder 2">
            <a:extLst>
              <a:ext uri="{FF2B5EF4-FFF2-40B4-BE49-F238E27FC236}">
                <a16:creationId xmlns:a16="http://schemas.microsoft.com/office/drawing/2014/main" id="{700A296A-0A06-4FFB-B935-517187294F6B}"/>
              </a:ext>
            </a:extLst>
          </p:cNvPr>
          <p:cNvSpPr>
            <a:spLocks noGrp="1"/>
          </p:cNvSpPr>
          <p:nvPr>
            <p:ph idx="11" hasCustomPrompt="1"/>
          </p:nvPr>
        </p:nvSpPr>
        <p:spPr>
          <a:xfrm>
            <a:off x="3462289" y="4078664"/>
            <a:ext cx="2230029" cy="754602"/>
          </a:xfrm>
        </p:spPr>
        <p:txBody>
          <a:bodyPr lIns="0" tIns="0" rIns="0" bIns="0">
            <a:normAutofit/>
          </a:bodyPr>
          <a:lstStyle>
            <a:lvl1pPr marL="0" indent="0" algn="ctr">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a:t>
            </a:r>
            <a:br>
              <a:rPr lang="en-US"/>
            </a:br>
            <a:r>
              <a:rPr lang="en-US"/>
              <a:t>item or step 2</a:t>
            </a:r>
          </a:p>
        </p:txBody>
      </p:sp>
      <p:sp>
        <p:nvSpPr>
          <p:cNvPr id="17" name="Content Placeholder 2">
            <a:extLst>
              <a:ext uri="{FF2B5EF4-FFF2-40B4-BE49-F238E27FC236}">
                <a16:creationId xmlns:a16="http://schemas.microsoft.com/office/drawing/2014/main" id="{D4DB30FF-E82C-424F-A06C-EFC3CFC45E36}"/>
              </a:ext>
            </a:extLst>
          </p:cNvPr>
          <p:cNvSpPr>
            <a:spLocks noGrp="1"/>
          </p:cNvSpPr>
          <p:nvPr>
            <p:ph idx="13" hasCustomPrompt="1"/>
          </p:nvPr>
        </p:nvSpPr>
        <p:spPr>
          <a:xfrm>
            <a:off x="6047636" y="4078663"/>
            <a:ext cx="2375055" cy="754602"/>
          </a:xfrm>
        </p:spPr>
        <p:txBody>
          <a:bodyPr lIns="0" tIns="0" rIns="0" bIns="0">
            <a:normAutofit/>
          </a:bodyPr>
          <a:lstStyle>
            <a:lvl1pPr marL="0" indent="0" algn="ctr">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a:t>
            </a:r>
            <a:br>
              <a:rPr lang="en-US"/>
            </a:br>
            <a:r>
              <a:rPr lang="en-US"/>
              <a:t>item or step 1</a:t>
            </a:r>
          </a:p>
        </p:txBody>
      </p:sp>
      <p:sp>
        <p:nvSpPr>
          <p:cNvPr id="18" name="Rectangle 17">
            <a:extLst>
              <a:ext uri="{FF2B5EF4-FFF2-40B4-BE49-F238E27FC236}">
                <a16:creationId xmlns:a16="http://schemas.microsoft.com/office/drawing/2014/main" id="{C6F1B24E-B6B2-2D4F-8CE9-C10E33FBF4C2}"/>
              </a:ext>
              <a:ext uri="{C183D7F6-B498-43B3-948B-1728B52AA6E4}">
                <adec:decorative xmlns:adec="http://schemas.microsoft.com/office/drawing/2017/decorative" val="1"/>
              </a:ext>
            </a:extLst>
          </p:cNvPr>
          <p:cNvSpPr/>
          <p:nvPr userDrawn="1"/>
        </p:nvSpPr>
        <p:spPr>
          <a:xfrm>
            <a:off x="0" y="6389512"/>
            <a:ext cx="9144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a:latin typeface="Arial" panose="020B0604020202020204" pitchFamily="34" charset="0"/>
            </a:endParaRPr>
          </a:p>
        </p:txBody>
      </p:sp>
      <p:pic>
        <p:nvPicPr>
          <p:cNvPr id="24" name="Picture 23" descr="The University of Iowa">
            <a:extLst>
              <a:ext uri="{FF2B5EF4-FFF2-40B4-BE49-F238E27FC236}">
                <a16:creationId xmlns:a16="http://schemas.microsoft.com/office/drawing/2014/main" id="{A13C9DCC-5284-6A4A-A857-E196C97A3071}"/>
              </a:ext>
            </a:extLst>
          </p:cNvPr>
          <p:cNvPicPr>
            <a:picLocks noChangeAspect="1"/>
          </p:cNvPicPr>
          <p:nvPr userDrawn="1"/>
        </p:nvPicPr>
        <p:blipFill>
          <a:blip r:embed="rId2"/>
          <a:srcRect/>
          <a:stretch/>
        </p:blipFill>
        <p:spPr>
          <a:xfrm>
            <a:off x="628650" y="6247570"/>
            <a:ext cx="1299998" cy="617498"/>
          </a:xfrm>
          <a:prstGeom prst="rect">
            <a:avLst/>
          </a:prstGeom>
        </p:spPr>
      </p:pic>
      <p:sp>
        <p:nvSpPr>
          <p:cNvPr id="28" name="Footer Placeholder 4">
            <a:extLst>
              <a:ext uri="{FF2B5EF4-FFF2-40B4-BE49-F238E27FC236}">
                <a16:creationId xmlns:a16="http://schemas.microsoft.com/office/drawing/2014/main" id="{EE85593F-9DA3-E843-83EA-BB61BA6E56AE}"/>
              </a:ext>
            </a:extLst>
          </p:cNvPr>
          <p:cNvSpPr>
            <a:spLocks noGrp="1"/>
          </p:cNvSpPr>
          <p:nvPr>
            <p:ph type="ftr" sz="quarter" idx="3"/>
          </p:nvPr>
        </p:nvSpPr>
        <p:spPr>
          <a:xfrm>
            <a:off x="2073821" y="6441193"/>
            <a:ext cx="6513130" cy="365125"/>
          </a:xfrm>
          <a:prstGeom prst="rect">
            <a:avLst/>
          </a:prstGeom>
        </p:spPr>
        <p:txBody>
          <a:bodyPr vert="horz" lIns="91440" tIns="45720" rIns="91440" bIns="45720" rtlCol="0" anchor="ctr"/>
          <a:lstStyle>
            <a:lvl1pPr algn="l">
              <a:defRPr sz="1050" b="0">
                <a:solidFill>
                  <a:schemeClr val="bg1"/>
                </a:solidFill>
              </a:defRPr>
            </a:lvl1pPr>
          </a:lstStyle>
          <a:p>
            <a:r>
              <a:rPr lang="en-US"/>
              <a:t>The University of Iowa College of Public Health, Carver College of Medicine, The State Hygienic Lab and The Iowa Department of Health and Human Services </a:t>
            </a:r>
            <a:endParaRPr lang="en-US" b="0"/>
          </a:p>
        </p:txBody>
      </p:sp>
      <p:sp>
        <p:nvSpPr>
          <p:cNvPr id="29" name="Oval 28">
            <a:extLst>
              <a:ext uri="{FF2B5EF4-FFF2-40B4-BE49-F238E27FC236}">
                <a16:creationId xmlns:a16="http://schemas.microsoft.com/office/drawing/2014/main" id="{DF1D17A9-33ED-0C42-9E29-A5641F8C0AFE}"/>
              </a:ext>
              <a:ext uri="{C183D7F6-B498-43B3-948B-1728B52AA6E4}">
                <adec:decorative xmlns:adec="http://schemas.microsoft.com/office/drawing/2017/decorative" val="1"/>
              </a:ext>
            </a:extLst>
          </p:cNvPr>
          <p:cNvSpPr/>
          <p:nvPr userDrawn="1"/>
        </p:nvSpPr>
        <p:spPr>
          <a:xfrm>
            <a:off x="3859924" y="2266313"/>
            <a:ext cx="1371600" cy="1371600"/>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0" name="Picture Placeholder 3">
            <a:extLst>
              <a:ext uri="{FF2B5EF4-FFF2-40B4-BE49-F238E27FC236}">
                <a16:creationId xmlns:a16="http://schemas.microsoft.com/office/drawing/2014/main" id="{569A0A84-E625-844B-BFE2-C1C6287E290E}"/>
              </a:ext>
            </a:extLst>
          </p:cNvPr>
          <p:cNvSpPr>
            <a:spLocks noGrp="1"/>
          </p:cNvSpPr>
          <p:nvPr>
            <p:ph type="pic" sz="quarter" idx="24"/>
          </p:nvPr>
        </p:nvSpPr>
        <p:spPr>
          <a:xfrm>
            <a:off x="4103299" y="2553043"/>
            <a:ext cx="886809" cy="878171"/>
          </a:xfrm>
        </p:spPr>
        <p:txBody>
          <a:bodyPr/>
          <a:lstStyle>
            <a:lvl1pPr>
              <a:buNone/>
              <a:defRPr/>
            </a:lvl1pPr>
          </a:lstStyle>
          <a:p>
            <a:endParaRPr lang="en-US"/>
          </a:p>
        </p:txBody>
      </p:sp>
      <p:sp>
        <p:nvSpPr>
          <p:cNvPr id="31" name="Oval 30">
            <a:extLst>
              <a:ext uri="{FF2B5EF4-FFF2-40B4-BE49-F238E27FC236}">
                <a16:creationId xmlns:a16="http://schemas.microsoft.com/office/drawing/2014/main" id="{A5736D78-B363-E54C-9445-910A8845B60F}"/>
              </a:ext>
              <a:ext uri="{C183D7F6-B498-43B3-948B-1728B52AA6E4}">
                <adec:decorative xmlns:adec="http://schemas.microsoft.com/office/drawing/2017/decorative" val="1"/>
              </a:ext>
            </a:extLst>
          </p:cNvPr>
          <p:cNvSpPr/>
          <p:nvPr userDrawn="1"/>
        </p:nvSpPr>
        <p:spPr>
          <a:xfrm>
            <a:off x="6503747" y="2265939"/>
            <a:ext cx="1371600" cy="1371600"/>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2" name="Picture Placeholder 3">
            <a:extLst>
              <a:ext uri="{FF2B5EF4-FFF2-40B4-BE49-F238E27FC236}">
                <a16:creationId xmlns:a16="http://schemas.microsoft.com/office/drawing/2014/main" id="{AE5BD224-C6F0-A44B-8415-008E871A701D}"/>
              </a:ext>
            </a:extLst>
          </p:cNvPr>
          <p:cNvSpPr>
            <a:spLocks noGrp="1"/>
          </p:cNvSpPr>
          <p:nvPr>
            <p:ph type="pic" sz="quarter" idx="25"/>
          </p:nvPr>
        </p:nvSpPr>
        <p:spPr>
          <a:xfrm>
            <a:off x="6760374" y="2552669"/>
            <a:ext cx="886809" cy="878171"/>
          </a:xfrm>
        </p:spPr>
        <p:txBody>
          <a:bodyPr/>
          <a:lstStyle>
            <a:lvl1pPr>
              <a:buNone/>
              <a:defRPr/>
            </a:lvl1pPr>
          </a:lstStyle>
          <a:p>
            <a:endParaRPr lang="en-US"/>
          </a:p>
        </p:txBody>
      </p:sp>
    </p:spTree>
    <p:extLst>
      <p:ext uri="{BB962C8B-B14F-4D97-AF65-F5344CB8AC3E}">
        <p14:creationId xmlns:p14="http://schemas.microsoft.com/office/powerpoint/2010/main" val="733951917"/>
      </p:ext>
    </p:extLst>
  </p:cSld>
  <p:clrMapOvr>
    <a:masterClrMapping/>
  </p:clrMapOvr>
  <p:extLst>
    <p:ext uri="{DCECCB84-F9BA-43D5-87BE-67443E8EF086}">
      <p15:sldGuideLst xmlns:p15="http://schemas.microsoft.com/office/powerpoint/2012/main">
        <p15:guide id="1" orient="horz" pos="2400" userDrawn="1">
          <p15:clr>
            <a:srgbClr val="FBAE40"/>
          </p15:clr>
        </p15:guide>
        <p15:guide id="2" pos="449" userDrawn="1">
          <p15:clr>
            <a:srgbClr val="FBAE40"/>
          </p15:clr>
        </p15:guide>
        <p15:guide id="3" pos="5310" userDrawn="1">
          <p15:clr>
            <a:srgbClr val="FBAE40"/>
          </p15:clr>
        </p15:guide>
        <p15:guide id="4" pos="2880" userDrawn="1">
          <p15:clr>
            <a:srgbClr val="FBAE40"/>
          </p15:clr>
        </p15:guide>
        <p15:guide id="5" orient="horz" pos="1054" userDrawn="1">
          <p15:clr>
            <a:srgbClr val="FBAE40"/>
          </p15:clr>
        </p15:guide>
        <p15:guide id="6" orient="horz" pos="3744" userDrawn="1">
          <p15:clr>
            <a:srgbClr val="FBAE40"/>
          </p15:clr>
        </p15:guide>
        <p15:guide id="7" orient="horz" pos="697"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Solid Go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BAE84-700B-054E-8730-2262E5327E60}"/>
              </a:ext>
            </a:extLst>
          </p:cNvPr>
          <p:cNvSpPr>
            <a:spLocks noGrp="1"/>
          </p:cNvSpPr>
          <p:nvPr>
            <p:ph type="ctrTitle" hasCustomPrompt="1"/>
          </p:nvPr>
        </p:nvSpPr>
        <p:spPr>
          <a:xfrm>
            <a:off x="731044" y="2677626"/>
            <a:ext cx="6858000" cy="1843238"/>
          </a:xfrm>
        </p:spPr>
        <p:txBody>
          <a:bodyPr lIns="0" tIns="0" rIns="0" bIns="0" anchor="t" anchorCtr="0">
            <a:normAutofit/>
          </a:bodyPr>
          <a:lstStyle>
            <a:lvl1pPr algn="l">
              <a:defRPr sz="5200" b="1">
                <a:solidFill>
                  <a:schemeClr val="tx1"/>
                </a:solidFill>
                <a:latin typeface="Roboto" panose="02000000000000000000" pitchFamily="2" charset="0"/>
                <a:ea typeface="Roboto" panose="02000000000000000000" pitchFamily="2" charset="0"/>
                <a:cs typeface="Arial" panose="020B0604020202020204" pitchFamily="34" charset="0"/>
              </a:defRPr>
            </a:lvl1pPr>
          </a:lstStyle>
          <a:p>
            <a:r>
              <a:rPr lang="en-US"/>
              <a:t>Presentation Title Goes Right Here</a:t>
            </a:r>
          </a:p>
        </p:txBody>
      </p:sp>
      <p:cxnSp>
        <p:nvCxnSpPr>
          <p:cNvPr id="8" name="Straight Connector 7">
            <a:extLst>
              <a:ext uri="{FF2B5EF4-FFF2-40B4-BE49-F238E27FC236}">
                <a16:creationId xmlns:a16="http://schemas.microsoft.com/office/drawing/2014/main" id="{C4E1A789-3A04-9240-BCEC-3DACF2B52870}"/>
              </a:ext>
            </a:extLst>
          </p:cNvPr>
          <p:cNvCxnSpPr>
            <a:cxnSpLocks/>
          </p:cNvCxnSpPr>
          <p:nvPr userDrawn="1"/>
        </p:nvCxnSpPr>
        <p:spPr>
          <a:xfrm>
            <a:off x="730595" y="2438725"/>
            <a:ext cx="576398" cy="0"/>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Subtitle 2">
            <a:extLst>
              <a:ext uri="{FF2B5EF4-FFF2-40B4-BE49-F238E27FC236}">
                <a16:creationId xmlns:a16="http://schemas.microsoft.com/office/drawing/2014/main" id="{7055E247-542B-D541-8F36-DBA97343BC92}"/>
              </a:ext>
            </a:extLst>
          </p:cNvPr>
          <p:cNvSpPr>
            <a:spLocks noGrp="1"/>
          </p:cNvSpPr>
          <p:nvPr>
            <p:ph type="subTitle" idx="1" hasCustomPrompt="1"/>
          </p:nvPr>
        </p:nvSpPr>
        <p:spPr>
          <a:xfrm>
            <a:off x="731044" y="4709626"/>
            <a:ext cx="7765770" cy="365125"/>
          </a:xfrm>
        </p:spPr>
        <p:txBody>
          <a:bodyPr lIns="0" tIns="0" rIns="0" bIns="0">
            <a:normAutofit/>
          </a:bodyPr>
          <a:lstStyle>
            <a:lvl1pPr marL="0" indent="0" algn="l">
              <a:buNone/>
              <a:defRPr sz="2200" b="1">
                <a:solidFill>
                  <a:schemeClr val="tx1"/>
                </a:solidFill>
                <a:latin typeface="Roboto" panose="02000000000000000000" pitchFamily="2" charset="0"/>
                <a:ea typeface="Roboto" panose="02000000000000000000" pitchFamily="2"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PRESENTATION SUBTITLE</a:t>
            </a:r>
          </a:p>
        </p:txBody>
      </p:sp>
      <p:sp>
        <p:nvSpPr>
          <p:cNvPr id="6" name="Text Placeholder 15">
            <a:extLst>
              <a:ext uri="{FF2B5EF4-FFF2-40B4-BE49-F238E27FC236}">
                <a16:creationId xmlns:a16="http://schemas.microsoft.com/office/drawing/2014/main" id="{2BBC7A98-1B1E-8545-AABD-0F79723A230C}"/>
              </a:ext>
            </a:extLst>
          </p:cNvPr>
          <p:cNvSpPr>
            <a:spLocks noGrp="1"/>
          </p:cNvSpPr>
          <p:nvPr>
            <p:ph type="body" sz="quarter" idx="10" hasCustomPrompt="1"/>
          </p:nvPr>
        </p:nvSpPr>
        <p:spPr>
          <a:xfrm>
            <a:off x="731044" y="5098725"/>
            <a:ext cx="7765770" cy="414991"/>
          </a:xfrm>
        </p:spPr>
        <p:txBody>
          <a:bodyPr lIns="0" tIns="0" rIns="0" bIns="0">
            <a:normAutofit/>
          </a:bodyPr>
          <a:lstStyle>
            <a:lvl1pPr marL="0" indent="0">
              <a:buNone/>
              <a:defRPr sz="2200">
                <a:solidFill>
                  <a:schemeClr val="tx1"/>
                </a:solidFill>
                <a:latin typeface="Roboto" panose="02000000000000000000" pitchFamily="2" charset="0"/>
                <a:ea typeface="Roboto" panose="02000000000000000000" pitchFamily="2" charset="0"/>
              </a:defRPr>
            </a:lvl1pPr>
            <a:lvl2pPr marL="342900" indent="0">
              <a:buNone/>
              <a:defRPr/>
            </a:lvl2pPr>
            <a:lvl3pPr marL="685800" indent="0">
              <a:buNone/>
              <a:defRPr/>
            </a:lvl3pPr>
            <a:lvl4pPr marL="1028700" indent="0">
              <a:buNone/>
              <a:defRPr/>
            </a:lvl4pPr>
            <a:lvl5pPr marL="1371600" indent="0">
              <a:buNone/>
              <a:defRPr/>
            </a:lvl5pPr>
          </a:lstStyle>
          <a:p>
            <a:pPr lvl="0"/>
            <a:r>
              <a:rPr lang="en-US"/>
              <a:t>Month XX, 2020</a:t>
            </a:r>
          </a:p>
        </p:txBody>
      </p:sp>
      <p:sp>
        <p:nvSpPr>
          <p:cNvPr id="7" name="Footer Placeholder 4">
            <a:extLst>
              <a:ext uri="{FF2B5EF4-FFF2-40B4-BE49-F238E27FC236}">
                <a16:creationId xmlns:a16="http://schemas.microsoft.com/office/drawing/2014/main" id="{AA810B86-CAB7-EA43-BC2F-6E66762DC8D3}"/>
              </a:ext>
            </a:extLst>
          </p:cNvPr>
          <p:cNvSpPr>
            <a:spLocks noGrp="1"/>
          </p:cNvSpPr>
          <p:nvPr>
            <p:ph type="ftr" sz="quarter" idx="3"/>
          </p:nvPr>
        </p:nvSpPr>
        <p:spPr>
          <a:xfrm>
            <a:off x="714375" y="1774217"/>
            <a:ext cx="6874669" cy="365125"/>
          </a:xfrm>
          <a:prstGeom prst="rect">
            <a:avLst/>
          </a:prstGeom>
          <a:noFill/>
        </p:spPr>
        <p:txBody>
          <a:bodyPr vert="horz" lIns="0" tIns="0" rIns="0" bIns="0" rtlCol="0" anchor="ctr"/>
          <a:lstStyle>
            <a:lvl1pPr algn="l">
              <a:defRPr sz="1650" b="0">
                <a:solidFill>
                  <a:schemeClr val="tx1"/>
                </a:solidFill>
                <a:latin typeface="Roboto" panose="02000000000000000000" pitchFamily="2" charset="0"/>
                <a:ea typeface="Roboto" panose="02000000000000000000" pitchFamily="2" charset="0"/>
              </a:defRPr>
            </a:lvl1pPr>
          </a:lstStyle>
          <a:p>
            <a:r>
              <a:rPr lang="en-US"/>
              <a:t>The University of Iowa College of Public Health, Carver College of Medicine, The State Hygienic Lab and The Iowa Department of Health and Human Services </a:t>
            </a:r>
          </a:p>
        </p:txBody>
      </p:sp>
      <p:pic>
        <p:nvPicPr>
          <p:cNvPr id="9" name="Picture 8" descr="The University of Iowa">
            <a:extLst>
              <a:ext uri="{FF2B5EF4-FFF2-40B4-BE49-F238E27FC236}">
                <a16:creationId xmlns:a16="http://schemas.microsoft.com/office/drawing/2014/main" id="{2BFB147F-9BD6-AA42-8D58-18E266C69A12}"/>
              </a:ext>
            </a:extLst>
          </p:cNvPr>
          <p:cNvPicPr>
            <a:picLocks noChangeAspect="1"/>
          </p:cNvPicPr>
          <p:nvPr userDrawn="1"/>
        </p:nvPicPr>
        <p:blipFill>
          <a:blip r:embed="rId2"/>
          <a:srcRect/>
          <a:stretch/>
        </p:blipFill>
        <p:spPr>
          <a:xfrm>
            <a:off x="6476484" y="150"/>
            <a:ext cx="2020330" cy="961761"/>
          </a:xfrm>
          <a:prstGeom prst="rect">
            <a:avLst/>
          </a:prstGeom>
        </p:spPr>
      </p:pic>
    </p:spTree>
    <p:extLst>
      <p:ext uri="{BB962C8B-B14F-4D97-AF65-F5344CB8AC3E}">
        <p14:creationId xmlns:p14="http://schemas.microsoft.com/office/powerpoint/2010/main" val="129788923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45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our Column Icon Layout">
    <p:spTree>
      <p:nvGrpSpPr>
        <p:cNvPr id="1" name=""/>
        <p:cNvGrpSpPr/>
        <p:nvPr/>
      </p:nvGrpSpPr>
      <p:grpSpPr>
        <a:xfrm>
          <a:off x="0" y="0"/>
          <a:ext cx="0" cy="0"/>
          <a:chOff x="0" y="0"/>
          <a:chExt cx="0" cy="0"/>
        </a:xfrm>
      </p:grpSpPr>
      <p:sp>
        <p:nvSpPr>
          <p:cNvPr id="23" name="Title 1">
            <a:extLst>
              <a:ext uri="{FF2B5EF4-FFF2-40B4-BE49-F238E27FC236}">
                <a16:creationId xmlns:a16="http://schemas.microsoft.com/office/drawing/2014/main" id="{1B9DD2E6-4011-470E-85A1-9331B2E255C8}"/>
              </a:ext>
            </a:extLst>
          </p:cNvPr>
          <p:cNvSpPr>
            <a:spLocks noGrp="1"/>
          </p:cNvSpPr>
          <p:nvPr>
            <p:ph type="title"/>
          </p:nvPr>
        </p:nvSpPr>
        <p:spPr>
          <a:xfrm>
            <a:off x="714375" y="526778"/>
            <a:ext cx="7715251" cy="869089"/>
          </a:xfrm>
        </p:spPr>
        <p:txBody>
          <a:bodyPr lIns="0" tIns="0" rIns="0" bIns="0">
            <a:normAutofit/>
          </a:bodyPr>
          <a:lstStyle>
            <a:lvl1pPr>
              <a:defRPr sz="3300">
                <a:latin typeface="Roboto" panose="02000000000000000000" pitchFamily="2" charset="0"/>
                <a:ea typeface="Roboto" panose="02000000000000000000" pitchFamily="2" charset="0"/>
              </a:defRPr>
            </a:lvl1pPr>
          </a:lstStyle>
          <a:p>
            <a:r>
              <a:rPr lang="en-US"/>
              <a:t>Click to edit Master title style</a:t>
            </a:r>
          </a:p>
        </p:txBody>
      </p:sp>
      <p:cxnSp>
        <p:nvCxnSpPr>
          <p:cNvPr id="7" name="Straight Connector 6">
            <a:extLst>
              <a:ext uri="{FF2B5EF4-FFF2-40B4-BE49-F238E27FC236}">
                <a16:creationId xmlns:a16="http://schemas.microsoft.com/office/drawing/2014/main" id="{E7D57D41-E534-4387-8837-F27E5C2408BD}"/>
              </a:ext>
              <a:ext uri="{C183D7F6-B498-43B3-948B-1728B52AA6E4}">
                <adec:decorative xmlns:adec="http://schemas.microsoft.com/office/drawing/2017/decorative" val="1"/>
              </a:ext>
            </a:extLst>
          </p:cNvPr>
          <p:cNvCxnSpPr>
            <a:cxnSpLocks/>
          </p:cNvCxnSpPr>
          <p:nvPr userDrawn="1"/>
        </p:nvCxnSpPr>
        <p:spPr>
          <a:xfrm>
            <a:off x="714374" y="1317642"/>
            <a:ext cx="576398" cy="0"/>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2D6361F7-376B-4B6B-90CB-982F8C88D3AB}"/>
              </a:ext>
              <a:ext uri="{C183D7F6-B498-43B3-948B-1728B52AA6E4}">
                <adec:decorative xmlns:adec="http://schemas.microsoft.com/office/drawing/2017/decorative" val="1"/>
              </a:ext>
            </a:extLst>
          </p:cNvPr>
          <p:cNvCxnSpPr/>
          <p:nvPr userDrawn="1"/>
        </p:nvCxnSpPr>
        <p:spPr>
          <a:xfrm>
            <a:off x="1901902" y="2921860"/>
            <a:ext cx="5333261"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Content Placeholder 2">
            <a:extLst>
              <a:ext uri="{FF2B5EF4-FFF2-40B4-BE49-F238E27FC236}">
                <a16:creationId xmlns:a16="http://schemas.microsoft.com/office/drawing/2014/main" id="{5C06C296-F787-402D-AC65-1E55B4D25C69}"/>
              </a:ext>
            </a:extLst>
          </p:cNvPr>
          <p:cNvSpPr>
            <a:spLocks noGrp="1"/>
          </p:cNvSpPr>
          <p:nvPr>
            <p:ph idx="17" hasCustomPrompt="1"/>
          </p:nvPr>
        </p:nvSpPr>
        <p:spPr>
          <a:xfrm>
            <a:off x="714375" y="4078664"/>
            <a:ext cx="1769150" cy="754602"/>
          </a:xfrm>
        </p:spPr>
        <p:txBody>
          <a:bodyPr lIns="0" tIns="0" rIns="0" bIns="0">
            <a:normAutofit/>
          </a:bodyPr>
          <a:lstStyle>
            <a:lvl1pPr marL="0" indent="0" algn="ctr">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a:t>
            </a:r>
            <a:br>
              <a:rPr lang="en-US"/>
            </a:br>
            <a:r>
              <a:rPr lang="en-US"/>
              <a:t>item or step 1</a:t>
            </a:r>
          </a:p>
        </p:txBody>
      </p:sp>
      <p:sp>
        <p:nvSpPr>
          <p:cNvPr id="26" name="Content Placeholder 2">
            <a:extLst>
              <a:ext uri="{FF2B5EF4-FFF2-40B4-BE49-F238E27FC236}">
                <a16:creationId xmlns:a16="http://schemas.microsoft.com/office/drawing/2014/main" id="{8C7F2CE8-9E91-4C86-99AB-686A9C810419}"/>
              </a:ext>
            </a:extLst>
          </p:cNvPr>
          <p:cNvSpPr>
            <a:spLocks noGrp="1"/>
          </p:cNvSpPr>
          <p:nvPr>
            <p:ph idx="18" hasCustomPrompt="1"/>
          </p:nvPr>
        </p:nvSpPr>
        <p:spPr>
          <a:xfrm>
            <a:off x="2720638" y="4078664"/>
            <a:ext cx="1769150" cy="754602"/>
          </a:xfrm>
        </p:spPr>
        <p:txBody>
          <a:bodyPr lIns="0" tIns="0" rIns="0" bIns="0">
            <a:normAutofit/>
          </a:bodyPr>
          <a:lstStyle>
            <a:lvl1pPr marL="0" indent="0" algn="ctr">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a:t>
            </a:r>
            <a:br>
              <a:rPr lang="en-US"/>
            </a:br>
            <a:r>
              <a:rPr lang="en-US"/>
              <a:t>item or step 1</a:t>
            </a:r>
          </a:p>
        </p:txBody>
      </p:sp>
      <p:sp>
        <p:nvSpPr>
          <p:cNvPr id="28" name="Content Placeholder 2">
            <a:extLst>
              <a:ext uri="{FF2B5EF4-FFF2-40B4-BE49-F238E27FC236}">
                <a16:creationId xmlns:a16="http://schemas.microsoft.com/office/drawing/2014/main" id="{BC06D7C8-7D2D-4A80-B5B8-174F5056AA0B}"/>
              </a:ext>
            </a:extLst>
          </p:cNvPr>
          <p:cNvSpPr>
            <a:spLocks noGrp="1"/>
          </p:cNvSpPr>
          <p:nvPr>
            <p:ph idx="19" hasCustomPrompt="1"/>
          </p:nvPr>
        </p:nvSpPr>
        <p:spPr>
          <a:xfrm>
            <a:off x="4654213" y="4078664"/>
            <a:ext cx="1769150" cy="754602"/>
          </a:xfrm>
        </p:spPr>
        <p:txBody>
          <a:bodyPr lIns="0" tIns="0" rIns="0" bIns="0">
            <a:normAutofit/>
          </a:bodyPr>
          <a:lstStyle>
            <a:lvl1pPr marL="0" indent="0" algn="ctr">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a:t>
            </a:r>
            <a:br>
              <a:rPr lang="en-US"/>
            </a:br>
            <a:r>
              <a:rPr lang="en-US"/>
              <a:t>item or step 1</a:t>
            </a:r>
          </a:p>
        </p:txBody>
      </p:sp>
      <p:sp>
        <p:nvSpPr>
          <p:cNvPr id="30" name="Content Placeholder 2">
            <a:extLst>
              <a:ext uri="{FF2B5EF4-FFF2-40B4-BE49-F238E27FC236}">
                <a16:creationId xmlns:a16="http://schemas.microsoft.com/office/drawing/2014/main" id="{8FC2F9F8-450A-4433-BAFC-DCD0001FAF1D}"/>
              </a:ext>
            </a:extLst>
          </p:cNvPr>
          <p:cNvSpPr>
            <a:spLocks noGrp="1"/>
          </p:cNvSpPr>
          <p:nvPr>
            <p:ph idx="20" hasCustomPrompt="1"/>
          </p:nvPr>
        </p:nvSpPr>
        <p:spPr>
          <a:xfrm>
            <a:off x="6660475" y="4073057"/>
            <a:ext cx="1769150" cy="754602"/>
          </a:xfrm>
        </p:spPr>
        <p:txBody>
          <a:bodyPr lIns="0" tIns="0" rIns="0" bIns="0">
            <a:normAutofit/>
          </a:bodyPr>
          <a:lstStyle>
            <a:lvl1pPr marL="0" indent="0" algn="ctr">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a:t>
            </a:r>
            <a:br>
              <a:rPr lang="en-US"/>
            </a:br>
            <a:r>
              <a:rPr lang="en-US"/>
              <a:t>item or step 1</a:t>
            </a:r>
          </a:p>
        </p:txBody>
      </p:sp>
      <p:sp>
        <p:nvSpPr>
          <p:cNvPr id="16" name="Rectangle 15">
            <a:extLst>
              <a:ext uri="{FF2B5EF4-FFF2-40B4-BE49-F238E27FC236}">
                <a16:creationId xmlns:a16="http://schemas.microsoft.com/office/drawing/2014/main" id="{D4578BB7-B3A6-0D4A-A743-C8950F9817AE}"/>
              </a:ext>
              <a:ext uri="{C183D7F6-B498-43B3-948B-1728B52AA6E4}">
                <adec:decorative xmlns:adec="http://schemas.microsoft.com/office/drawing/2017/decorative" val="1"/>
              </a:ext>
            </a:extLst>
          </p:cNvPr>
          <p:cNvSpPr/>
          <p:nvPr userDrawn="1"/>
        </p:nvSpPr>
        <p:spPr>
          <a:xfrm>
            <a:off x="0" y="6389512"/>
            <a:ext cx="9144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a:latin typeface="Arial" panose="020B0604020202020204" pitchFamily="34" charset="0"/>
            </a:endParaRPr>
          </a:p>
        </p:txBody>
      </p:sp>
      <p:pic>
        <p:nvPicPr>
          <p:cNvPr id="34" name="Picture 33" descr="The University of Iowa">
            <a:extLst>
              <a:ext uri="{FF2B5EF4-FFF2-40B4-BE49-F238E27FC236}">
                <a16:creationId xmlns:a16="http://schemas.microsoft.com/office/drawing/2014/main" id="{E6A101F6-A986-EA4C-85FF-846F802DF0A9}"/>
              </a:ext>
            </a:extLst>
          </p:cNvPr>
          <p:cNvPicPr>
            <a:picLocks noChangeAspect="1"/>
          </p:cNvPicPr>
          <p:nvPr userDrawn="1"/>
        </p:nvPicPr>
        <p:blipFill>
          <a:blip r:embed="rId2"/>
          <a:srcRect/>
          <a:stretch/>
        </p:blipFill>
        <p:spPr>
          <a:xfrm>
            <a:off x="628650" y="6247570"/>
            <a:ext cx="1299998" cy="617498"/>
          </a:xfrm>
          <a:prstGeom prst="rect">
            <a:avLst/>
          </a:prstGeom>
        </p:spPr>
      </p:pic>
      <p:sp>
        <p:nvSpPr>
          <p:cNvPr id="35" name="Footer Placeholder 4">
            <a:extLst>
              <a:ext uri="{FF2B5EF4-FFF2-40B4-BE49-F238E27FC236}">
                <a16:creationId xmlns:a16="http://schemas.microsoft.com/office/drawing/2014/main" id="{DBA4A05F-7745-F24C-BB9F-0EF0456B4EAA}"/>
              </a:ext>
            </a:extLst>
          </p:cNvPr>
          <p:cNvSpPr>
            <a:spLocks noGrp="1"/>
          </p:cNvSpPr>
          <p:nvPr>
            <p:ph type="ftr" sz="quarter" idx="3"/>
          </p:nvPr>
        </p:nvSpPr>
        <p:spPr>
          <a:xfrm>
            <a:off x="2073821" y="6441193"/>
            <a:ext cx="6513130" cy="365125"/>
          </a:xfrm>
          <a:prstGeom prst="rect">
            <a:avLst/>
          </a:prstGeom>
        </p:spPr>
        <p:txBody>
          <a:bodyPr vert="horz" lIns="91440" tIns="45720" rIns="91440" bIns="45720" rtlCol="0" anchor="ctr"/>
          <a:lstStyle>
            <a:lvl1pPr algn="l">
              <a:defRPr sz="1050" b="0">
                <a:solidFill>
                  <a:schemeClr val="bg1"/>
                </a:solidFill>
              </a:defRPr>
            </a:lvl1pPr>
          </a:lstStyle>
          <a:p>
            <a:r>
              <a:rPr lang="en-US"/>
              <a:t>The University of Iowa College of Public Health, Carver College of Medicine, The State Hygienic Lab and The Iowa Department of Health and Human Services </a:t>
            </a:r>
            <a:endParaRPr lang="en-US" b="0"/>
          </a:p>
        </p:txBody>
      </p:sp>
      <p:sp>
        <p:nvSpPr>
          <p:cNvPr id="36" name="Oval 35">
            <a:extLst>
              <a:ext uri="{FF2B5EF4-FFF2-40B4-BE49-F238E27FC236}">
                <a16:creationId xmlns:a16="http://schemas.microsoft.com/office/drawing/2014/main" id="{F794BC38-28A2-BC4E-9A38-652E9790E452}"/>
              </a:ext>
              <a:ext uri="{C183D7F6-B498-43B3-948B-1728B52AA6E4}">
                <adec:decorative xmlns:adec="http://schemas.microsoft.com/office/drawing/2017/decorative" val="1"/>
              </a:ext>
            </a:extLst>
          </p:cNvPr>
          <p:cNvSpPr/>
          <p:nvPr userDrawn="1"/>
        </p:nvSpPr>
        <p:spPr>
          <a:xfrm>
            <a:off x="952785" y="2244527"/>
            <a:ext cx="1371600" cy="1371600"/>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7" name="Picture Placeholder 3">
            <a:extLst>
              <a:ext uri="{FF2B5EF4-FFF2-40B4-BE49-F238E27FC236}">
                <a16:creationId xmlns:a16="http://schemas.microsoft.com/office/drawing/2014/main" id="{BEB5B93C-855D-1841-B46E-5C7DC4474C9D}"/>
              </a:ext>
            </a:extLst>
          </p:cNvPr>
          <p:cNvSpPr>
            <a:spLocks noGrp="1"/>
          </p:cNvSpPr>
          <p:nvPr>
            <p:ph type="pic" sz="quarter" idx="25"/>
          </p:nvPr>
        </p:nvSpPr>
        <p:spPr>
          <a:xfrm>
            <a:off x="1169656" y="2531257"/>
            <a:ext cx="886809" cy="878171"/>
          </a:xfrm>
        </p:spPr>
        <p:txBody>
          <a:bodyPr/>
          <a:lstStyle>
            <a:lvl1pPr>
              <a:buNone/>
              <a:defRPr/>
            </a:lvl1pPr>
          </a:lstStyle>
          <a:p>
            <a:endParaRPr lang="en-US"/>
          </a:p>
        </p:txBody>
      </p:sp>
      <p:sp>
        <p:nvSpPr>
          <p:cNvPr id="38" name="Oval 37">
            <a:extLst>
              <a:ext uri="{FF2B5EF4-FFF2-40B4-BE49-F238E27FC236}">
                <a16:creationId xmlns:a16="http://schemas.microsoft.com/office/drawing/2014/main" id="{B88EAE07-826D-E648-AD1B-C375586FE0F9}"/>
              </a:ext>
              <a:ext uri="{C183D7F6-B498-43B3-948B-1728B52AA6E4}">
                <adec:decorative xmlns:adec="http://schemas.microsoft.com/office/drawing/2017/decorative" val="1"/>
              </a:ext>
            </a:extLst>
          </p:cNvPr>
          <p:cNvSpPr/>
          <p:nvPr userDrawn="1"/>
        </p:nvSpPr>
        <p:spPr>
          <a:xfrm>
            <a:off x="2905813" y="2266313"/>
            <a:ext cx="1371600" cy="1371600"/>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9" name="Picture Placeholder 3">
            <a:extLst>
              <a:ext uri="{FF2B5EF4-FFF2-40B4-BE49-F238E27FC236}">
                <a16:creationId xmlns:a16="http://schemas.microsoft.com/office/drawing/2014/main" id="{6B4B3321-3FE0-F24B-B46D-CBEB820F0DB5}"/>
              </a:ext>
            </a:extLst>
          </p:cNvPr>
          <p:cNvSpPr>
            <a:spLocks noGrp="1"/>
          </p:cNvSpPr>
          <p:nvPr>
            <p:ph type="pic" sz="quarter" idx="21"/>
          </p:nvPr>
        </p:nvSpPr>
        <p:spPr>
          <a:xfrm>
            <a:off x="3205973" y="2546988"/>
            <a:ext cx="806295" cy="798442"/>
          </a:xfrm>
        </p:spPr>
        <p:txBody>
          <a:bodyPr/>
          <a:lstStyle>
            <a:lvl1pPr>
              <a:buNone/>
              <a:defRPr/>
            </a:lvl1pPr>
          </a:lstStyle>
          <a:p>
            <a:endParaRPr lang="en-US"/>
          </a:p>
        </p:txBody>
      </p:sp>
      <p:sp>
        <p:nvSpPr>
          <p:cNvPr id="40" name="Oval 39">
            <a:extLst>
              <a:ext uri="{FF2B5EF4-FFF2-40B4-BE49-F238E27FC236}">
                <a16:creationId xmlns:a16="http://schemas.microsoft.com/office/drawing/2014/main" id="{6B3422DB-51E9-564F-9FE0-BE73E0376126}"/>
              </a:ext>
              <a:ext uri="{C183D7F6-B498-43B3-948B-1728B52AA6E4}">
                <adec:decorative xmlns:adec="http://schemas.microsoft.com/office/drawing/2017/decorative" val="1"/>
              </a:ext>
            </a:extLst>
          </p:cNvPr>
          <p:cNvSpPr/>
          <p:nvPr userDrawn="1"/>
        </p:nvSpPr>
        <p:spPr>
          <a:xfrm>
            <a:off x="4887656" y="2266313"/>
            <a:ext cx="1371600" cy="1371600"/>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1" name="Picture Placeholder 3">
            <a:extLst>
              <a:ext uri="{FF2B5EF4-FFF2-40B4-BE49-F238E27FC236}">
                <a16:creationId xmlns:a16="http://schemas.microsoft.com/office/drawing/2014/main" id="{2E216002-26D5-D44D-B1E3-F7FFA5933B39}"/>
              </a:ext>
            </a:extLst>
          </p:cNvPr>
          <p:cNvSpPr>
            <a:spLocks noGrp="1"/>
          </p:cNvSpPr>
          <p:nvPr>
            <p:ph type="pic" sz="quarter" idx="26"/>
          </p:nvPr>
        </p:nvSpPr>
        <p:spPr>
          <a:xfrm>
            <a:off x="5167368" y="2546987"/>
            <a:ext cx="825546" cy="817505"/>
          </a:xfrm>
        </p:spPr>
        <p:txBody>
          <a:bodyPr/>
          <a:lstStyle>
            <a:lvl1pPr>
              <a:buNone/>
              <a:defRPr/>
            </a:lvl1pPr>
          </a:lstStyle>
          <a:p>
            <a:endParaRPr lang="en-US"/>
          </a:p>
        </p:txBody>
      </p:sp>
      <p:sp>
        <p:nvSpPr>
          <p:cNvPr id="42" name="Oval 41">
            <a:extLst>
              <a:ext uri="{FF2B5EF4-FFF2-40B4-BE49-F238E27FC236}">
                <a16:creationId xmlns:a16="http://schemas.microsoft.com/office/drawing/2014/main" id="{96648D4D-6BD9-F24C-955D-9701360F7A42}"/>
              </a:ext>
              <a:ext uri="{C183D7F6-B498-43B3-948B-1728B52AA6E4}">
                <adec:decorative xmlns:adec="http://schemas.microsoft.com/office/drawing/2017/decorative" val="1"/>
              </a:ext>
            </a:extLst>
          </p:cNvPr>
          <p:cNvSpPr/>
          <p:nvPr userDrawn="1"/>
        </p:nvSpPr>
        <p:spPr>
          <a:xfrm>
            <a:off x="6819615" y="2244527"/>
            <a:ext cx="1371600" cy="1371600"/>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3" name="Picture Placeholder 3">
            <a:extLst>
              <a:ext uri="{FF2B5EF4-FFF2-40B4-BE49-F238E27FC236}">
                <a16:creationId xmlns:a16="http://schemas.microsoft.com/office/drawing/2014/main" id="{E602C083-BC5F-514B-8FA9-A814C3E27430}"/>
              </a:ext>
            </a:extLst>
          </p:cNvPr>
          <p:cNvSpPr>
            <a:spLocks noGrp="1"/>
          </p:cNvSpPr>
          <p:nvPr>
            <p:ph type="pic" sz="quarter" idx="27"/>
          </p:nvPr>
        </p:nvSpPr>
        <p:spPr>
          <a:xfrm>
            <a:off x="7086775" y="2525203"/>
            <a:ext cx="825548" cy="817506"/>
          </a:xfrm>
        </p:spPr>
        <p:txBody>
          <a:bodyPr/>
          <a:lstStyle>
            <a:lvl1pPr>
              <a:buNone/>
              <a:defRPr/>
            </a:lvl1pPr>
          </a:lstStyle>
          <a:p>
            <a:endParaRPr lang="en-US"/>
          </a:p>
        </p:txBody>
      </p:sp>
    </p:spTree>
    <p:extLst>
      <p:ext uri="{BB962C8B-B14F-4D97-AF65-F5344CB8AC3E}">
        <p14:creationId xmlns:p14="http://schemas.microsoft.com/office/powerpoint/2010/main" val="1568389576"/>
      </p:ext>
    </p:extLst>
  </p:cSld>
  <p:clrMapOvr>
    <a:masterClrMapping/>
  </p:clrMapOvr>
  <p:extLst>
    <p:ext uri="{DCECCB84-F9BA-43D5-87BE-67443E8EF086}">
      <p15:sldGuideLst xmlns:p15="http://schemas.microsoft.com/office/powerpoint/2012/main">
        <p15:guide id="1" orient="horz" pos="2400" userDrawn="1">
          <p15:clr>
            <a:srgbClr val="FBAE40"/>
          </p15:clr>
        </p15:guide>
        <p15:guide id="2" pos="449" userDrawn="1">
          <p15:clr>
            <a:srgbClr val="FBAE40"/>
          </p15:clr>
        </p15:guide>
        <p15:guide id="3" pos="5310" userDrawn="1">
          <p15:clr>
            <a:srgbClr val="FBAE40"/>
          </p15:clr>
        </p15:guide>
        <p15:guide id="4" pos="2880" userDrawn="1">
          <p15:clr>
            <a:srgbClr val="FBAE40"/>
          </p15:clr>
        </p15:guide>
        <p15:guide id="5" orient="horz" pos="1054" userDrawn="1">
          <p15:clr>
            <a:srgbClr val="FBAE40"/>
          </p15:clr>
        </p15:guide>
        <p15:guide id="6" orient="horz" pos="3744" userDrawn="1">
          <p15:clr>
            <a:srgbClr val="FBAE40"/>
          </p15:clr>
        </p15:guide>
        <p15:guide id="7" orient="horz" pos="697"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ree Column Photo Layout">
    <p:spTree>
      <p:nvGrpSpPr>
        <p:cNvPr id="1" name=""/>
        <p:cNvGrpSpPr/>
        <p:nvPr/>
      </p:nvGrpSpPr>
      <p:grpSpPr>
        <a:xfrm>
          <a:off x="0" y="0"/>
          <a:ext cx="0" cy="0"/>
          <a:chOff x="0" y="0"/>
          <a:chExt cx="0" cy="0"/>
        </a:xfrm>
      </p:grpSpPr>
      <p:sp>
        <p:nvSpPr>
          <p:cNvPr id="24" name="Title 1">
            <a:extLst>
              <a:ext uri="{FF2B5EF4-FFF2-40B4-BE49-F238E27FC236}">
                <a16:creationId xmlns:a16="http://schemas.microsoft.com/office/drawing/2014/main" id="{B103BAF8-AE0C-4C2A-AFFE-5EFC74007B1B}"/>
              </a:ext>
            </a:extLst>
          </p:cNvPr>
          <p:cNvSpPr>
            <a:spLocks noGrp="1"/>
          </p:cNvSpPr>
          <p:nvPr>
            <p:ph type="title"/>
          </p:nvPr>
        </p:nvSpPr>
        <p:spPr>
          <a:xfrm>
            <a:off x="714375" y="526778"/>
            <a:ext cx="7715251" cy="869089"/>
          </a:xfrm>
        </p:spPr>
        <p:txBody>
          <a:bodyPr lIns="0" tIns="0" rIns="0" bIns="0">
            <a:normAutofit/>
          </a:bodyPr>
          <a:lstStyle>
            <a:lvl1pPr>
              <a:defRPr sz="3300">
                <a:latin typeface="Roboto" panose="02000000000000000000" pitchFamily="2" charset="0"/>
                <a:ea typeface="Roboto" panose="02000000000000000000" pitchFamily="2" charset="0"/>
              </a:defRPr>
            </a:lvl1pPr>
          </a:lstStyle>
          <a:p>
            <a:r>
              <a:rPr lang="en-US"/>
              <a:t>Click to edit Master title style</a:t>
            </a:r>
          </a:p>
        </p:txBody>
      </p:sp>
      <p:cxnSp>
        <p:nvCxnSpPr>
          <p:cNvPr id="7" name="Straight Connector 6">
            <a:extLst>
              <a:ext uri="{FF2B5EF4-FFF2-40B4-BE49-F238E27FC236}">
                <a16:creationId xmlns:a16="http://schemas.microsoft.com/office/drawing/2014/main" id="{E7D57D41-E534-4387-8837-F27E5C2408BD}"/>
              </a:ext>
              <a:ext uri="{C183D7F6-B498-43B3-948B-1728B52AA6E4}">
                <adec:decorative xmlns:adec="http://schemas.microsoft.com/office/drawing/2017/decorative" val="1"/>
              </a:ext>
            </a:extLst>
          </p:cNvPr>
          <p:cNvCxnSpPr>
            <a:cxnSpLocks/>
          </p:cNvCxnSpPr>
          <p:nvPr userDrawn="1"/>
        </p:nvCxnSpPr>
        <p:spPr>
          <a:xfrm>
            <a:off x="714374" y="1317642"/>
            <a:ext cx="576398"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4" name="Picture Placeholder 3">
            <a:extLst>
              <a:ext uri="{FF2B5EF4-FFF2-40B4-BE49-F238E27FC236}">
                <a16:creationId xmlns:a16="http://schemas.microsoft.com/office/drawing/2014/main" id="{4C29AABA-668F-408C-81ED-9A30ED0A4BE9}"/>
              </a:ext>
            </a:extLst>
          </p:cNvPr>
          <p:cNvSpPr>
            <a:spLocks noGrp="1"/>
          </p:cNvSpPr>
          <p:nvPr>
            <p:ph type="pic" sz="quarter" idx="15"/>
          </p:nvPr>
        </p:nvSpPr>
        <p:spPr>
          <a:xfrm>
            <a:off x="711994" y="1684461"/>
            <a:ext cx="2377679" cy="1621608"/>
          </a:xfrm>
        </p:spPr>
        <p:txBody>
          <a:bodyPr/>
          <a:lstStyle>
            <a:lvl1pPr>
              <a:buNone/>
              <a:defRPr/>
            </a:lvl1pPr>
          </a:lstStyle>
          <a:p>
            <a:endParaRPr lang="en-US"/>
          </a:p>
        </p:txBody>
      </p:sp>
      <p:sp>
        <p:nvSpPr>
          <p:cNvPr id="5" name="Content Placeholder 2">
            <a:extLst>
              <a:ext uri="{FF2B5EF4-FFF2-40B4-BE49-F238E27FC236}">
                <a16:creationId xmlns:a16="http://schemas.microsoft.com/office/drawing/2014/main" id="{94F85108-BDC9-43A2-BEF1-240E666F4E03}"/>
              </a:ext>
            </a:extLst>
          </p:cNvPr>
          <p:cNvSpPr>
            <a:spLocks noGrp="1"/>
          </p:cNvSpPr>
          <p:nvPr>
            <p:ph idx="1" hasCustomPrompt="1"/>
          </p:nvPr>
        </p:nvSpPr>
        <p:spPr>
          <a:xfrm>
            <a:off x="714375" y="3548916"/>
            <a:ext cx="2375055" cy="754602"/>
          </a:xfrm>
        </p:spPr>
        <p:txBody>
          <a:bodyPr lIns="0" tIns="0" rIns="0" bIns="0">
            <a:normAutofit/>
          </a:bodyPr>
          <a:lstStyle>
            <a:lvl1pPr marL="0" indent="0">
              <a:buSzPct val="95000"/>
              <a:buFont typeface="Arial" panose="020B0604020202020204" pitchFamily="34" charset="0"/>
              <a:buNone/>
              <a:defRPr sz="18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header</a:t>
            </a:r>
          </a:p>
        </p:txBody>
      </p:sp>
      <p:sp>
        <p:nvSpPr>
          <p:cNvPr id="14" name="Content Placeholder 2">
            <a:extLst>
              <a:ext uri="{FF2B5EF4-FFF2-40B4-BE49-F238E27FC236}">
                <a16:creationId xmlns:a16="http://schemas.microsoft.com/office/drawing/2014/main" id="{968A6427-DC92-4AE6-82DE-34A0B3A972EE}"/>
              </a:ext>
            </a:extLst>
          </p:cNvPr>
          <p:cNvSpPr>
            <a:spLocks noGrp="1"/>
          </p:cNvSpPr>
          <p:nvPr>
            <p:ph idx="10" hasCustomPrompt="1"/>
          </p:nvPr>
        </p:nvSpPr>
        <p:spPr>
          <a:xfrm>
            <a:off x="714376" y="4264538"/>
            <a:ext cx="2375055" cy="1408471"/>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text</a:t>
            </a:r>
          </a:p>
        </p:txBody>
      </p:sp>
      <p:cxnSp>
        <p:nvCxnSpPr>
          <p:cNvPr id="11" name="Straight Connector 10">
            <a:extLst>
              <a:ext uri="{FF2B5EF4-FFF2-40B4-BE49-F238E27FC236}">
                <a16:creationId xmlns:a16="http://schemas.microsoft.com/office/drawing/2014/main" id="{7336E4CD-9037-4D69-A3E3-6380D9131A19}"/>
              </a:ext>
            </a:extLst>
          </p:cNvPr>
          <p:cNvCxnSpPr/>
          <p:nvPr userDrawn="1"/>
        </p:nvCxnSpPr>
        <p:spPr>
          <a:xfrm>
            <a:off x="3282518" y="1679383"/>
            <a:ext cx="0" cy="4264218"/>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9" name="Picture Placeholder 3">
            <a:extLst>
              <a:ext uri="{FF2B5EF4-FFF2-40B4-BE49-F238E27FC236}">
                <a16:creationId xmlns:a16="http://schemas.microsoft.com/office/drawing/2014/main" id="{3C3EF38F-8A6A-4B49-A1A2-467E7797A518}"/>
              </a:ext>
            </a:extLst>
          </p:cNvPr>
          <p:cNvSpPr>
            <a:spLocks noGrp="1"/>
          </p:cNvSpPr>
          <p:nvPr>
            <p:ph type="pic" sz="quarter" idx="16"/>
          </p:nvPr>
        </p:nvSpPr>
        <p:spPr>
          <a:xfrm>
            <a:off x="3451836" y="1677611"/>
            <a:ext cx="2240483" cy="1621608"/>
          </a:xfrm>
        </p:spPr>
        <p:txBody>
          <a:bodyPr/>
          <a:lstStyle>
            <a:lvl1pPr>
              <a:buNone/>
              <a:defRPr/>
            </a:lvl1pPr>
          </a:lstStyle>
          <a:p>
            <a:endParaRPr lang="en-US"/>
          </a:p>
        </p:txBody>
      </p:sp>
      <p:sp>
        <p:nvSpPr>
          <p:cNvPr id="15" name="Content Placeholder 2">
            <a:extLst>
              <a:ext uri="{FF2B5EF4-FFF2-40B4-BE49-F238E27FC236}">
                <a16:creationId xmlns:a16="http://schemas.microsoft.com/office/drawing/2014/main" id="{700A296A-0A06-4FFB-B935-517187294F6B}"/>
              </a:ext>
            </a:extLst>
          </p:cNvPr>
          <p:cNvSpPr>
            <a:spLocks noGrp="1"/>
          </p:cNvSpPr>
          <p:nvPr>
            <p:ph idx="11" hasCustomPrompt="1"/>
          </p:nvPr>
        </p:nvSpPr>
        <p:spPr>
          <a:xfrm>
            <a:off x="3462289" y="3537679"/>
            <a:ext cx="2230029" cy="754602"/>
          </a:xfrm>
        </p:spPr>
        <p:txBody>
          <a:bodyPr lIns="0" tIns="0" rIns="0" bIns="0">
            <a:normAutofit/>
          </a:bodyPr>
          <a:lstStyle>
            <a:lvl1pPr marL="0" indent="0">
              <a:buSzPct val="95000"/>
              <a:buFont typeface="Arial" panose="020B0604020202020204" pitchFamily="34" charset="0"/>
              <a:buNone/>
              <a:defRPr sz="18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header</a:t>
            </a:r>
          </a:p>
        </p:txBody>
      </p:sp>
      <p:sp>
        <p:nvSpPr>
          <p:cNvPr id="16" name="Content Placeholder 2">
            <a:extLst>
              <a:ext uri="{FF2B5EF4-FFF2-40B4-BE49-F238E27FC236}">
                <a16:creationId xmlns:a16="http://schemas.microsoft.com/office/drawing/2014/main" id="{4DA600F9-1950-41BD-ACB3-21F2B5AE9494}"/>
              </a:ext>
            </a:extLst>
          </p:cNvPr>
          <p:cNvSpPr>
            <a:spLocks noGrp="1"/>
          </p:cNvSpPr>
          <p:nvPr>
            <p:ph idx="12" hasCustomPrompt="1"/>
          </p:nvPr>
        </p:nvSpPr>
        <p:spPr>
          <a:xfrm>
            <a:off x="3462290" y="4253301"/>
            <a:ext cx="2230029" cy="1408471"/>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text</a:t>
            </a:r>
          </a:p>
        </p:txBody>
      </p:sp>
      <p:cxnSp>
        <p:nvCxnSpPr>
          <p:cNvPr id="12" name="Straight Connector 11">
            <a:extLst>
              <a:ext uri="{FF2B5EF4-FFF2-40B4-BE49-F238E27FC236}">
                <a16:creationId xmlns:a16="http://schemas.microsoft.com/office/drawing/2014/main" id="{3CA77083-F133-420F-93AD-77761878E852}"/>
              </a:ext>
            </a:extLst>
          </p:cNvPr>
          <p:cNvCxnSpPr/>
          <p:nvPr userDrawn="1"/>
        </p:nvCxnSpPr>
        <p:spPr>
          <a:xfrm>
            <a:off x="5854823" y="1679383"/>
            <a:ext cx="0" cy="4264218"/>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1" name="Picture Placeholder 3">
            <a:extLst>
              <a:ext uri="{FF2B5EF4-FFF2-40B4-BE49-F238E27FC236}">
                <a16:creationId xmlns:a16="http://schemas.microsoft.com/office/drawing/2014/main" id="{DDD8951C-5A36-4D07-AB7C-0F597B3D797D}"/>
              </a:ext>
            </a:extLst>
          </p:cNvPr>
          <p:cNvSpPr>
            <a:spLocks noGrp="1"/>
          </p:cNvSpPr>
          <p:nvPr>
            <p:ph type="pic" sz="quarter" idx="17"/>
          </p:nvPr>
        </p:nvSpPr>
        <p:spPr>
          <a:xfrm>
            <a:off x="6054481" y="1684461"/>
            <a:ext cx="2375144" cy="1621608"/>
          </a:xfrm>
        </p:spPr>
        <p:txBody>
          <a:bodyPr/>
          <a:lstStyle>
            <a:lvl1pPr>
              <a:buNone/>
              <a:defRPr/>
            </a:lvl1pPr>
          </a:lstStyle>
          <a:p>
            <a:endParaRPr lang="en-US"/>
          </a:p>
        </p:txBody>
      </p:sp>
      <p:sp>
        <p:nvSpPr>
          <p:cNvPr id="17" name="Content Placeholder 2">
            <a:extLst>
              <a:ext uri="{FF2B5EF4-FFF2-40B4-BE49-F238E27FC236}">
                <a16:creationId xmlns:a16="http://schemas.microsoft.com/office/drawing/2014/main" id="{D4DB30FF-E82C-424F-A06C-EFC3CFC45E36}"/>
              </a:ext>
            </a:extLst>
          </p:cNvPr>
          <p:cNvSpPr>
            <a:spLocks noGrp="1"/>
          </p:cNvSpPr>
          <p:nvPr>
            <p:ph idx="13" hasCustomPrompt="1"/>
          </p:nvPr>
        </p:nvSpPr>
        <p:spPr>
          <a:xfrm>
            <a:off x="6047636" y="3537679"/>
            <a:ext cx="2375055" cy="754602"/>
          </a:xfrm>
        </p:spPr>
        <p:txBody>
          <a:bodyPr lIns="0" tIns="0" rIns="0" bIns="0">
            <a:normAutofit/>
          </a:bodyPr>
          <a:lstStyle>
            <a:lvl1pPr marL="0" indent="0">
              <a:buSzPct val="95000"/>
              <a:buFont typeface="Arial" panose="020B0604020202020204" pitchFamily="34" charset="0"/>
              <a:buNone/>
              <a:defRPr sz="18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header</a:t>
            </a:r>
          </a:p>
        </p:txBody>
      </p:sp>
      <p:sp>
        <p:nvSpPr>
          <p:cNvPr id="18" name="Content Placeholder 2">
            <a:extLst>
              <a:ext uri="{FF2B5EF4-FFF2-40B4-BE49-F238E27FC236}">
                <a16:creationId xmlns:a16="http://schemas.microsoft.com/office/drawing/2014/main" id="{36DC4408-89C4-4D74-957E-B2A4D59F76AE}"/>
              </a:ext>
            </a:extLst>
          </p:cNvPr>
          <p:cNvSpPr>
            <a:spLocks noGrp="1"/>
          </p:cNvSpPr>
          <p:nvPr>
            <p:ph idx="14" hasCustomPrompt="1"/>
          </p:nvPr>
        </p:nvSpPr>
        <p:spPr>
          <a:xfrm>
            <a:off x="6047636" y="4253301"/>
            <a:ext cx="2375055" cy="1408471"/>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text</a:t>
            </a:r>
          </a:p>
        </p:txBody>
      </p:sp>
      <p:sp>
        <p:nvSpPr>
          <p:cNvPr id="23" name="Rectangle 22">
            <a:extLst>
              <a:ext uri="{FF2B5EF4-FFF2-40B4-BE49-F238E27FC236}">
                <a16:creationId xmlns:a16="http://schemas.microsoft.com/office/drawing/2014/main" id="{02DAB539-1500-4641-B587-77CADD883496}"/>
              </a:ext>
              <a:ext uri="{C183D7F6-B498-43B3-948B-1728B52AA6E4}">
                <adec:decorative xmlns:adec="http://schemas.microsoft.com/office/drawing/2017/decorative" val="1"/>
              </a:ext>
            </a:extLst>
          </p:cNvPr>
          <p:cNvSpPr/>
          <p:nvPr userDrawn="1"/>
        </p:nvSpPr>
        <p:spPr>
          <a:xfrm>
            <a:off x="0" y="6389512"/>
            <a:ext cx="9144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a:latin typeface="Arial" panose="020B0604020202020204" pitchFamily="34" charset="0"/>
            </a:endParaRPr>
          </a:p>
        </p:txBody>
      </p:sp>
      <p:pic>
        <p:nvPicPr>
          <p:cNvPr id="20" name="Picture 19" descr="The University of Iowa">
            <a:extLst>
              <a:ext uri="{FF2B5EF4-FFF2-40B4-BE49-F238E27FC236}">
                <a16:creationId xmlns:a16="http://schemas.microsoft.com/office/drawing/2014/main" id="{366D8D2D-32DD-794A-9976-853EF650004D}"/>
              </a:ext>
            </a:extLst>
          </p:cNvPr>
          <p:cNvPicPr>
            <a:picLocks noChangeAspect="1"/>
          </p:cNvPicPr>
          <p:nvPr userDrawn="1"/>
        </p:nvPicPr>
        <p:blipFill>
          <a:blip r:embed="rId2"/>
          <a:srcRect/>
          <a:stretch/>
        </p:blipFill>
        <p:spPr>
          <a:xfrm>
            <a:off x="628650" y="6247570"/>
            <a:ext cx="1299998" cy="617498"/>
          </a:xfrm>
          <a:prstGeom prst="rect">
            <a:avLst/>
          </a:prstGeom>
        </p:spPr>
      </p:pic>
      <p:sp>
        <p:nvSpPr>
          <p:cNvPr id="22" name="Footer Placeholder 4">
            <a:extLst>
              <a:ext uri="{FF2B5EF4-FFF2-40B4-BE49-F238E27FC236}">
                <a16:creationId xmlns:a16="http://schemas.microsoft.com/office/drawing/2014/main" id="{46934CAC-A1D4-6545-B8FE-B5DAC1E7D2F0}"/>
              </a:ext>
            </a:extLst>
          </p:cNvPr>
          <p:cNvSpPr>
            <a:spLocks noGrp="1"/>
          </p:cNvSpPr>
          <p:nvPr>
            <p:ph type="ftr" sz="quarter" idx="3"/>
          </p:nvPr>
        </p:nvSpPr>
        <p:spPr>
          <a:xfrm>
            <a:off x="2073821" y="6441193"/>
            <a:ext cx="6513130" cy="365125"/>
          </a:xfrm>
          <a:prstGeom prst="rect">
            <a:avLst/>
          </a:prstGeom>
        </p:spPr>
        <p:txBody>
          <a:bodyPr vert="horz" lIns="91440" tIns="45720" rIns="91440" bIns="45720" rtlCol="0" anchor="ctr"/>
          <a:lstStyle>
            <a:lvl1pPr algn="l">
              <a:defRPr sz="1050" b="0">
                <a:solidFill>
                  <a:schemeClr val="bg1"/>
                </a:solidFill>
              </a:defRPr>
            </a:lvl1pPr>
          </a:lstStyle>
          <a:p>
            <a:r>
              <a:rPr lang="en-US"/>
              <a:t>The University of Iowa College of Public Health, Carver College of Medicine, The State Hygienic Lab and The Iowa Department of Health and Human Services </a:t>
            </a:r>
            <a:endParaRPr lang="en-US" b="0"/>
          </a:p>
        </p:txBody>
      </p:sp>
    </p:spTree>
    <p:extLst>
      <p:ext uri="{BB962C8B-B14F-4D97-AF65-F5344CB8AC3E}">
        <p14:creationId xmlns:p14="http://schemas.microsoft.com/office/powerpoint/2010/main" val="2664682089"/>
      </p:ext>
    </p:extLst>
  </p:cSld>
  <p:clrMapOvr>
    <a:masterClrMapping/>
  </p:clrMapOvr>
  <p:extLst>
    <p:ext uri="{DCECCB84-F9BA-43D5-87BE-67443E8EF086}">
      <p15:sldGuideLst xmlns:p15="http://schemas.microsoft.com/office/powerpoint/2012/main">
        <p15:guide id="2" pos="449" userDrawn="1">
          <p15:clr>
            <a:srgbClr val="FBAE40"/>
          </p15:clr>
        </p15:guide>
        <p15:guide id="3" pos="5310" userDrawn="1">
          <p15:clr>
            <a:srgbClr val="FBAE40"/>
          </p15:clr>
        </p15:guide>
        <p15:guide id="4" pos="2880" userDrawn="1">
          <p15:clr>
            <a:srgbClr val="FBAE40"/>
          </p15:clr>
        </p15:guide>
        <p15:guide id="5" orient="horz" pos="1054" userDrawn="1">
          <p15:clr>
            <a:srgbClr val="FBAE40"/>
          </p15:clr>
        </p15:guide>
        <p15:guide id="7" orient="horz" pos="3744" userDrawn="1">
          <p15:clr>
            <a:srgbClr val="FBAE40"/>
          </p15:clr>
        </p15:guide>
        <p15:guide id="8" orient="horz" pos="697" userDrawn="1">
          <p15:clr>
            <a:srgbClr val="FBAE40"/>
          </p15:clr>
        </p15:guide>
        <p15:guide id="9" orient="horz" pos="240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our Column Photo Layout">
    <p:spTree>
      <p:nvGrpSpPr>
        <p:cNvPr id="1" name=""/>
        <p:cNvGrpSpPr/>
        <p:nvPr/>
      </p:nvGrpSpPr>
      <p:grpSpPr>
        <a:xfrm>
          <a:off x="0" y="0"/>
          <a:ext cx="0" cy="0"/>
          <a:chOff x="0" y="0"/>
          <a:chExt cx="0" cy="0"/>
        </a:xfrm>
      </p:grpSpPr>
      <p:sp>
        <p:nvSpPr>
          <p:cNvPr id="27" name="Title 1">
            <a:extLst>
              <a:ext uri="{FF2B5EF4-FFF2-40B4-BE49-F238E27FC236}">
                <a16:creationId xmlns:a16="http://schemas.microsoft.com/office/drawing/2014/main" id="{D42FEC1B-FCF8-4508-B227-27323879AC52}"/>
              </a:ext>
            </a:extLst>
          </p:cNvPr>
          <p:cNvSpPr>
            <a:spLocks noGrp="1"/>
          </p:cNvSpPr>
          <p:nvPr userDrawn="1">
            <p:ph type="title"/>
          </p:nvPr>
        </p:nvSpPr>
        <p:spPr>
          <a:xfrm>
            <a:off x="714375" y="526778"/>
            <a:ext cx="7715251" cy="869089"/>
          </a:xfrm>
        </p:spPr>
        <p:txBody>
          <a:bodyPr lIns="0" tIns="0" rIns="0" bIns="0">
            <a:normAutofit/>
          </a:bodyPr>
          <a:lstStyle>
            <a:lvl1pPr>
              <a:defRPr sz="3300">
                <a:latin typeface="Roboto" panose="02000000000000000000" pitchFamily="2" charset="0"/>
                <a:ea typeface="Roboto" panose="02000000000000000000" pitchFamily="2" charset="0"/>
              </a:defRPr>
            </a:lvl1pPr>
          </a:lstStyle>
          <a:p>
            <a:r>
              <a:rPr lang="en-US"/>
              <a:t>Click to edit Master title style</a:t>
            </a:r>
          </a:p>
        </p:txBody>
      </p:sp>
      <p:cxnSp>
        <p:nvCxnSpPr>
          <p:cNvPr id="7" name="Straight Connector 6">
            <a:extLst>
              <a:ext uri="{FF2B5EF4-FFF2-40B4-BE49-F238E27FC236}">
                <a16:creationId xmlns:a16="http://schemas.microsoft.com/office/drawing/2014/main" id="{E7D57D41-E534-4387-8837-F27E5C2408BD}"/>
              </a:ext>
              <a:ext uri="{C183D7F6-B498-43B3-948B-1728B52AA6E4}">
                <adec:decorative xmlns:adec="http://schemas.microsoft.com/office/drawing/2017/decorative" val="1"/>
              </a:ext>
            </a:extLst>
          </p:cNvPr>
          <p:cNvCxnSpPr>
            <a:cxnSpLocks/>
          </p:cNvCxnSpPr>
          <p:nvPr userDrawn="1"/>
        </p:nvCxnSpPr>
        <p:spPr>
          <a:xfrm>
            <a:off x="714374" y="1317642"/>
            <a:ext cx="576398"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26" name="Picture Placeholder 3">
            <a:extLst>
              <a:ext uri="{FF2B5EF4-FFF2-40B4-BE49-F238E27FC236}">
                <a16:creationId xmlns:a16="http://schemas.microsoft.com/office/drawing/2014/main" id="{E21D4365-BAA8-4F76-87AD-1A328301E298}"/>
              </a:ext>
            </a:extLst>
          </p:cNvPr>
          <p:cNvSpPr>
            <a:spLocks noGrp="1"/>
          </p:cNvSpPr>
          <p:nvPr>
            <p:ph type="pic" sz="quarter" idx="19"/>
          </p:nvPr>
        </p:nvSpPr>
        <p:spPr>
          <a:xfrm>
            <a:off x="711994" y="1684461"/>
            <a:ext cx="1780454" cy="1621608"/>
          </a:xfrm>
        </p:spPr>
        <p:txBody>
          <a:bodyPr/>
          <a:lstStyle>
            <a:lvl1pPr>
              <a:buNone/>
              <a:defRPr/>
            </a:lvl1pPr>
          </a:lstStyle>
          <a:p>
            <a:endParaRPr lang="en-US"/>
          </a:p>
        </p:txBody>
      </p:sp>
      <p:sp>
        <p:nvSpPr>
          <p:cNvPr id="5" name="Content Placeholder 2">
            <a:extLst>
              <a:ext uri="{FF2B5EF4-FFF2-40B4-BE49-F238E27FC236}">
                <a16:creationId xmlns:a16="http://schemas.microsoft.com/office/drawing/2014/main" id="{94F85108-BDC9-43A2-BEF1-240E666F4E03}"/>
              </a:ext>
            </a:extLst>
          </p:cNvPr>
          <p:cNvSpPr>
            <a:spLocks noGrp="1"/>
          </p:cNvSpPr>
          <p:nvPr>
            <p:ph idx="1" hasCustomPrompt="1"/>
          </p:nvPr>
        </p:nvSpPr>
        <p:spPr>
          <a:xfrm>
            <a:off x="714376" y="3545060"/>
            <a:ext cx="1769150" cy="754602"/>
          </a:xfrm>
        </p:spPr>
        <p:txBody>
          <a:bodyPr lIns="0" tIns="0" rIns="0" bIns="0">
            <a:normAutofit/>
          </a:bodyPr>
          <a:lstStyle>
            <a:lvl1pPr marL="0" indent="0">
              <a:buSzPct val="95000"/>
              <a:buFont typeface="Arial" panose="020B0604020202020204" pitchFamily="34" charset="0"/>
              <a:buNone/>
              <a:defRPr sz="18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header</a:t>
            </a:r>
          </a:p>
        </p:txBody>
      </p:sp>
      <p:sp>
        <p:nvSpPr>
          <p:cNvPr id="14" name="Content Placeholder 2">
            <a:extLst>
              <a:ext uri="{FF2B5EF4-FFF2-40B4-BE49-F238E27FC236}">
                <a16:creationId xmlns:a16="http://schemas.microsoft.com/office/drawing/2014/main" id="{968A6427-DC92-4AE6-82DE-34A0B3A972EE}"/>
              </a:ext>
            </a:extLst>
          </p:cNvPr>
          <p:cNvSpPr>
            <a:spLocks noGrp="1"/>
          </p:cNvSpPr>
          <p:nvPr userDrawn="1">
            <p:ph idx="10" hasCustomPrompt="1"/>
          </p:nvPr>
        </p:nvSpPr>
        <p:spPr>
          <a:xfrm>
            <a:off x="714376" y="4240050"/>
            <a:ext cx="1769150" cy="1408472"/>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text</a:t>
            </a:r>
          </a:p>
        </p:txBody>
      </p:sp>
      <p:cxnSp>
        <p:nvCxnSpPr>
          <p:cNvPr id="11" name="Straight Connector 10">
            <a:extLst>
              <a:ext uri="{FF2B5EF4-FFF2-40B4-BE49-F238E27FC236}">
                <a16:creationId xmlns:a16="http://schemas.microsoft.com/office/drawing/2014/main" id="{7336E4CD-9037-4D69-A3E3-6380D9131A19}"/>
              </a:ext>
            </a:extLst>
          </p:cNvPr>
          <p:cNvCxnSpPr/>
          <p:nvPr userDrawn="1"/>
        </p:nvCxnSpPr>
        <p:spPr>
          <a:xfrm>
            <a:off x="2580885" y="1686757"/>
            <a:ext cx="0" cy="4256844"/>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4" name="Picture Placeholder 3">
            <a:extLst>
              <a:ext uri="{FF2B5EF4-FFF2-40B4-BE49-F238E27FC236}">
                <a16:creationId xmlns:a16="http://schemas.microsoft.com/office/drawing/2014/main" id="{EB10E167-B94B-AD40-958C-D9E0F8F9DF4A}"/>
              </a:ext>
            </a:extLst>
          </p:cNvPr>
          <p:cNvSpPr>
            <a:spLocks noGrp="1"/>
          </p:cNvSpPr>
          <p:nvPr userDrawn="1">
            <p:ph type="pic" sz="quarter" idx="23"/>
          </p:nvPr>
        </p:nvSpPr>
        <p:spPr>
          <a:xfrm>
            <a:off x="2695022" y="1684461"/>
            <a:ext cx="1780454" cy="1621608"/>
          </a:xfrm>
        </p:spPr>
        <p:txBody>
          <a:bodyPr/>
          <a:lstStyle>
            <a:lvl1pPr>
              <a:buNone/>
              <a:defRPr/>
            </a:lvl1pPr>
          </a:lstStyle>
          <a:p>
            <a:endParaRPr lang="en-US"/>
          </a:p>
        </p:txBody>
      </p:sp>
      <p:sp>
        <p:nvSpPr>
          <p:cNvPr id="25" name="Content Placeholder 2">
            <a:extLst>
              <a:ext uri="{FF2B5EF4-FFF2-40B4-BE49-F238E27FC236}">
                <a16:creationId xmlns:a16="http://schemas.microsoft.com/office/drawing/2014/main" id="{C03DF098-BB37-5848-9388-750D29EFC657}"/>
              </a:ext>
            </a:extLst>
          </p:cNvPr>
          <p:cNvSpPr>
            <a:spLocks noGrp="1"/>
          </p:cNvSpPr>
          <p:nvPr userDrawn="1">
            <p:ph idx="24" hasCustomPrompt="1"/>
          </p:nvPr>
        </p:nvSpPr>
        <p:spPr>
          <a:xfrm>
            <a:off x="2722790" y="3545060"/>
            <a:ext cx="1769150" cy="754602"/>
          </a:xfrm>
        </p:spPr>
        <p:txBody>
          <a:bodyPr lIns="0" tIns="0" rIns="0" bIns="0">
            <a:normAutofit/>
          </a:bodyPr>
          <a:lstStyle>
            <a:lvl1pPr marL="0" indent="0">
              <a:buSzPct val="95000"/>
              <a:buFont typeface="Arial" panose="020B0604020202020204" pitchFamily="34" charset="0"/>
              <a:buNone/>
              <a:defRPr sz="18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header</a:t>
            </a:r>
          </a:p>
        </p:txBody>
      </p:sp>
      <p:sp>
        <p:nvSpPr>
          <p:cNvPr id="33" name="Content Placeholder 2">
            <a:extLst>
              <a:ext uri="{FF2B5EF4-FFF2-40B4-BE49-F238E27FC236}">
                <a16:creationId xmlns:a16="http://schemas.microsoft.com/office/drawing/2014/main" id="{6FE4DEF0-41BC-4548-B7BA-1E5B0231AFFD}"/>
              </a:ext>
            </a:extLst>
          </p:cNvPr>
          <p:cNvSpPr>
            <a:spLocks noGrp="1"/>
          </p:cNvSpPr>
          <p:nvPr userDrawn="1">
            <p:ph idx="25" hasCustomPrompt="1"/>
          </p:nvPr>
        </p:nvSpPr>
        <p:spPr>
          <a:xfrm>
            <a:off x="2722791" y="4240050"/>
            <a:ext cx="1769150" cy="1408472"/>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text</a:t>
            </a:r>
          </a:p>
        </p:txBody>
      </p:sp>
      <p:cxnSp>
        <p:nvCxnSpPr>
          <p:cNvPr id="22" name="Straight Connector 21">
            <a:extLst>
              <a:ext uri="{FF2B5EF4-FFF2-40B4-BE49-F238E27FC236}">
                <a16:creationId xmlns:a16="http://schemas.microsoft.com/office/drawing/2014/main" id="{CEF932C4-F1C3-47F2-84B8-FEC885C1843C}"/>
              </a:ext>
            </a:extLst>
          </p:cNvPr>
          <p:cNvCxnSpPr/>
          <p:nvPr userDrawn="1"/>
        </p:nvCxnSpPr>
        <p:spPr>
          <a:xfrm>
            <a:off x="4571805" y="1686759"/>
            <a:ext cx="0" cy="4293629"/>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4" name="Picture Placeholder 3">
            <a:extLst>
              <a:ext uri="{FF2B5EF4-FFF2-40B4-BE49-F238E27FC236}">
                <a16:creationId xmlns:a16="http://schemas.microsoft.com/office/drawing/2014/main" id="{864CDDAA-23B4-C842-845C-7640D95F2B65}"/>
              </a:ext>
            </a:extLst>
          </p:cNvPr>
          <p:cNvSpPr>
            <a:spLocks noGrp="1"/>
          </p:cNvSpPr>
          <p:nvPr userDrawn="1">
            <p:ph type="pic" sz="quarter" idx="26"/>
          </p:nvPr>
        </p:nvSpPr>
        <p:spPr>
          <a:xfrm>
            <a:off x="4678050" y="1684461"/>
            <a:ext cx="1780454" cy="1621608"/>
          </a:xfrm>
        </p:spPr>
        <p:txBody>
          <a:bodyPr/>
          <a:lstStyle>
            <a:lvl1pPr>
              <a:buNone/>
              <a:defRPr/>
            </a:lvl1pPr>
          </a:lstStyle>
          <a:p>
            <a:endParaRPr lang="en-US"/>
          </a:p>
        </p:txBody>
      </p:sp>
      <p:sp>
        <p:nvSpPr>
          <p:cNvPr id="35" name="Content Placeholder 2">
            <a:extLst>
              <a:ext uri="{FF2B5EF4-FFF2-40B4-BE49-F238E27FC236}">
                <a16:creationId xmlns:a16="http://schemas.microsoft.com/office/drawing/2014/main" id="{DEB8CCE3-3756-5947-84B2-DFCA00A013F6}"/>
              </a:ext>
            </a:extLst>
          </p:cNvPr>
          <p:cNvSpPr>
            <a:spLocks noGrp="1"/>
          </p:cNvSpPr>
          <p:nvPr userDrawn="1">
            <p:ph idx="27" hasCustomPrompt="1"/>
          </p:nvPr>
        </p:nvSpPr>
        <p:spPr>
          <a:xfrm>
            <a:off x="4682218" y="3545060"/>
            <a:ext cx="1769150" cy="754602"/>
          </a:xfrm>
        </p:spPr>
        <p:txBody>
          <a:bodyPr lIns="0" tIns="0" rIns="0" bIns="0">
            <a:normAutofit/>
          </a:bodyPr>
          <a:lstStyle>
            <a:lvl1pPr marL="0" indent="0">
              <a:buSzPct val="95000"/>
              <a:buFont typeface="Arial" panose="020B0604020202020204" pitchFamily="34" charset="0"/>
              <a:buNone/>
              <a:defRPr sz="18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header</a:t>
            </a:r>
          </a:p>
        </p:txBody>
      </p:sp>
      <p:sp>
        <p:nvSpPr>
          <p:cNvPr id="36" name="Content Placeholder 2">
            <a:extLst>
              <a:ext uri="{FF2B5EF4-FFF2-40B4-BE49-F238E27FC236}">
                <a16:creationId xmlns:a16="http://schemas.microsoft.com/office/drawing/2014/main" id="{09C56F7D-4836-1E4F-BD4C-CB150E12E098}"/>
              </a:ext>
            </a:extLst>
          </p:cNvPr>
          <p:cNvSpPr>
            <a:spLocks noGrp="1"/>
          </p:cNvSpPr>
          <p:nvPr userDrawn="1">
            <p:ph idx="28" hasCustomPrompt="1"/>
          </p:nvPr>
        </p:nvSpPr>
        <p:spPr>
          <a:xfrm>
            <a:off x="4682219" y="4240050"/>
            <a:ext cx="1769150" cy="1408472"/>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text</a:t>
            </a:r>
          </a:p>
        </p:txBody>
      </p:sp>
      <p:cxnSp>
        <p:nvCxnSpPr>
          <p:cNvPr id="12" name="Straight Connector 11">
            <a:extLst>
              <a:ext uri="{FF2B5EF4-FFF2-40B4-BE49-F238E27FC236}">
                <a16:creationId xmlns:a16="http://schemas.microsoft.com/office/drawing/2014/main" id="{3CA77083-F133-420F-93AD-77761878E852}"/>
              </a:ext>
            </a:extLst>
          </p:cNvPr>
          <p:cNvCxnSpPr/>
          <p:nvPr userDrawn="1"/>
        </p:nvCxnSpPr>
        <p:spPr>
          <a:xfrm>
            <a:off x="6562725" y="1686757"/>
            <a:ext cx="0" cy="4256844"/>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0" name="Picture Placeholder 3">
            <a:extLst>
              <a:ext uri="{FF2B5EF4-FFF2-40B4-BE49-F238E27FC236}">
                <a16:creationId xmlns:a16="http://schemas.microsoft.com/office/drawing/2014/main" id="{06A5C640-1D0E-4428-AC28-148AE98A7B34}"/>
              </a:ext>
            </a:extLst>
          </p:cNvPr>
          <p:cNvSpPr>
            <a:spLocks noGrp="1"/>
          </p:cNvSpPr>
          <p:nvPr userDrawn="1">
            <p:ph type="pic" sz="quarter" idx="22"/>
          </p:nvPr>
        </p:nvSpPr>
        <p:spPr>
          <a:xfrm>
            <a:off x="6661077" y="1680693"/>
            <a:ext cx="1762024" cy="1621608"/>
          </a:xfrm>
        </p:spPr>
        <p:txBody>
          <a:bodyPr/>
          <a:lstStyle>
            <a:lvl1pPr>
              <a:buNone/>
              <a:defRPr/>
            </a:lvl1pPr>
          </a:lstStyle>
          <a:p>
            <a:endParaRPr lang="en-US"/>
          </a:p>
        </p:txBody>
      </p:sp>
      <p:sp>
        <p:nvSpPr>
          <p:cNvPr id="19" name="Content Placeholder 2">
            <a:extLst>
              <a:ext uri="{FF2B5EF4-FFF2-40B4-BE49-F238E27FC236}">
                <a16:creationId xmlns:a16="http://schemas.microsoft.com/office/drawing/2014/main" id="{A07502CC-5B90-4BCF-B63B-36D026C9AE96}"/>
              </a:ext>
            </a:extLst>
          </p:cNvPr>
          <p:cNvSpPr>
            <a:spLocks noGrp="1"/>
          </p:cNvSpPr>
          <p:nvPr userDrawn="1">
            <p:ph idx="15" hasCustomPrompt="1"/>
          </p:nvPr>
        </p:nvSpPr>
        <p:spPr>
          <a:xfrm>
            <a:off x="6656311" y="3548916"/>
            <a:ext cx="1769150" cy="754602"/>
          </a:xfrm>
        </p:spPr>
        <p:txBody>
          <a:bodyPr lIns="0" tIns="0" rIns="0" bIns="0">
            <a:normAutofit/>
          </a:bodyPr>
          <a:lstStyle>
            <a:lvl1pPr marL="0" indent="0">
              <a:buSzPct val="95000"/>
              <a:buFont typeface="Arial" panose="020B0604020202020204" pitchFamily="34" charset="0"/>
              <a:buNone/>
              <a:defRPr sz="1800" b="1">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header</a:t>
            </a:r>
          </a:p>
        </p:txBody>
      </p:sp>
      <p:sp>
        <p:nvSpPr>
          <p:cNvPr id="20" name="Content Placeholder 2">
            <a:extLst>
              <a:ext uri="{FF2B5EF4-FFF2-40B4-BE49-F238E27FC236}">
                <a16:creationId xmlns:a16="http://schemas.microsoft.com/office/drawing/2014/main" id="{F169EF16-BA54-4279-A087-A65E4F26675F}"/>
              </a:ext>
            </a:extLst>
          </p:cNvPr>
          <p:cNvSpPr>
            <a:spLocks noGrp="1"/>
          </p:cNvSpPr>
          <p:nvPr userDrawn="1">
            <p:ph idx="16" hasCustomPrompt="1"/>
          </p:nvPr>
        </p:nvSpPr>
        <p:spPr>
          <a:xfrm>
            <a:off x="6656311" y="4230000"/>
            <a:ext cx="1769150" cy="1408470"/>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3429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685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0287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a:t>Click to edit column text</a:t>
            </a:r>
          </a:p>
        </p:txBody>
      </p:sp>
      <p:sp>
        <p:nvSpPr>
          <p:cNvPr id="23" name="Rectangle 22">
            <a:extLst>
              <a:ext uri="{FF2B5EF4-FFF2-40B4-BE49-F238E27FC236}">
                <a16:creationId xmlns:a16="http://schemas.microsoft.com/office/drawing/2014/main" id="{CA720753-9BFD-2840-9C93-FF72942ED6E3}"/>
              </a:ext>
              <a:ext uri="{C183D7F6-B498-43B3-948B-1728B52AA6E4}">
                <adec:decorative xmlns:adec="http://schemas.microsoft.com/office/drawing/2017/decorative" val="1"/>
              </a:ext>
            </a:extLst>
          </p:cNvPr>
          <p:cNvSpPr/>
          <p:nvPr userDrawn="1"/>
        </p:nvSpPr>
        <p:spPr>
          <a:xfrm>
            <a:off x="0" y="6389512"/>
            <a:ext cx="9144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a:latin typeface="Arial" panose="020B0604020202020204" pitchFamily="34" charset="0"/>
            </a:endParaRPr>
          </a:p>
        </p:txBody>
      </p:sp>
      <p:pic>
        <p:nvPicPr>
          <p:cNvPr id="28" name="Picture 27" descr="The University of Iowa">
            <a:extLst>
              <a:ext uri="{FF2B5EF4-FFF2-40B4-BE49-F238E27FC236}">
                <a16:creationId xmlns:a16="http://schemas.microsoft.com/office/drawing/2014/main" id="{5841833A-DC48-1341-8CED-2C33FF13E5FB}"/>
              </a:ext>
            </a:extLst>
          </p:cNvPr>
          <p:cNvPicPr>
            <a:picLocks noChangeAspect="1"/>
          </p:cNvPicPr>
          <p:nvPr userDrawn="1"/>
        </p:nvPicPr>
        <p:blipFill>
          <a:blip r:embed="rId2"/>
          <a:srcRect/>
          <a:stretch/>
        </p:blipFill>
        <p:spPr>
          <a:xfrm>
            <a:off x="628650" y="6247570"/>
            <a:ext cx="1299998" cy="617498"/>
          </a:xfrm>
          <a:prstGeom prst="rect">
            <a:avLst/>
          </a:prstGeom>
        </p:spPr>
      </p:pic>
      <p:sp>
        <p:nvSpPr>
          <p:cNvPr id="29" name="Footer Placeholder 4">
            <a:extLst>
              <a:ext uri="{FF2B5EF4-FFF2-40B4-BE49-F238E27FC236}">
                <a16:creationId xmlns:a16="http://schemas.microsoft.com/office/drawing/2014/main" id="{99532311-74A6-524D-8B7C-520D61A0A09E}"/>
              </a:ext>
            </a:extLst>
          </p:cNvPr>
          <p:cNvSpPr>
            <a:spLocks noGrp="1"/>
          </p:cNvSpPr>
          <p:nvPr>
            <p:ph type="ftr" sz="quarter" idx="3"/>
          </p:nvPr>
        </p:nvSpPr>
        <p:spPr>
          <a:xfrm>
            <a:off x="2073821" y="6441193"/>
            <a:ext cx="6513130" cy="365125"/>
          </a:xfrm>
          <a:prstGeom prst="rect">
            <a:avLst/>
          </a:prstGeom>
        </p:spPr>
        <p:txBody>
          <a:bodyPr vert="horz" lIns="91440" tIns="45720" rIns="91440" bIns="45720" rtlCol="0" anchor="ctr"/>
          <a:lstStyle>
            <a:lvl1pPr algn="l">
              <a:defRPr sz="1050" b="0">
                <a:solidFill>
                  <a:schemeClr val="bg1"/>
                </a:solidFill>
              </a:defRPr>
            </a:lvl1pPr>
          </a:lstStyle>
          <a:p>
            <a:r>
              <a:rPr lang="en-US"/>
              <a:t>The University of Iowa College of Public Health, Carver College of Medicine, The State Hygienic Lab and The Iowa Department of Health and Human Services </a:t>
            </a:r>
            <a:endParaRPr lang="en-US" b="0"/>
          </a:p>
        </p:txBody>
      </p:sp>
    </p:spTree>
    <p:extLst>
      <p:ext uri="{BB962C8B-B14F-4D97-AF65-F5344CB8AC3E}">
        <p14:creationId xmlns:p14="http://schemas.microsoft.com/office/powerpoint/2010/main" val="3170021997"/>
      </p:ext>
    </p:extLst>
  </p:cSld>
  <p:clrMapOvr>
    <a:masterClrMapping/>
  </p:clrMapOvr>
  <p:extLst>
    <p:ext uri="{DCECCB84-F9BA-43D5-87BE-67443E8EF086}">
      <p15:sldGuideLst xmlns:p15="http://schemas.microsoft.com/office/powerpoint/2012/main">
        <p15:guide id="1" orient="horz" pos="2400" userDrawn="1">
          <p15:clr>
            <a:srgbClr val="FBAE40"/>
          </p15:clr>
        </p15:guide>
        <p15:guide id="2" pos="449" userDrawn="1">
          <p15:clr>
            <a:srgbClr val="FBAE40"/>
          </p15:clr>
        </p15:guide>
        <p15:guide id="3" pos="5310" userDrawn="1">
          <p15:clr>
            <a:srgbClr val="FBAE40"/>
          </p15:clr>
        </p15:guide>
        <p15:guide id="4" pos="2880" userDrawn="1">
          <p15:clr>
            <a:srgbClr val="FBAE40"/>
          </p15:clr>
        </p15:guide>
        <p15:guide id="5" orient="horz" pos="1054" userDrawn="1">
          <p15:clr>
            <a:srgbClr val="FBAE40"/>
          </p15:clr>
        </p15:guide>
        <p15:guide id="6" orient="horz" pos="3744" userDrawn="1">
          <p15:clr>
            <a:srgbClr val="FBAE40"/>
          </p15:clr>
        </p15:guide>
        <p15:guide id="7" orient="horz" pos="697"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ullet Slide - Photo">
    <p:spTree>
      <p:nvGrpSpPr>
        <p:cNvPr id="1" name=""/>
        <p:cNvGrpSpPr/>
        <p:nvPr/>
      </p:nvGrpSpPr>
      <p:grpSpPr>
        <a:xfrm>
          <a:off x="0" y="0"/>
          <a:ext cx="0" cy="0"/>
          <a:chOff x="0" y="0"/>
          <a:chExt cx="0" cy="0"/>
        </a:xfrm>
      </p:grpSpPr>
      <p:sp>
        <p:nvSpPr>
          <p:cNvPr id="17" name="Title 20">
            <a:extLst>
              <a:ext uri="{FF2B5EF4-FFF2-40B4-BE49-F238E27FC236}">
                <a16:creationId xmlns:a16="http://schemas.microsoft.com/office/drawing/2014/main" id="{2BA8F287-92C7-4FFD-A7E9-45864F8E91A4}"/>
              </a:ext>
            </a:extLst>
          </p:cNvPr>
          <p:cNvSpPr>
            <a:spLocks noGrp="1"/>
          </p:cNvSpPr>
          <p:nvPr>
            <p:ph type="title" hasCustomPrompt="1"/>
          </p:nvPr>
        </p:nvSpPr>
        <p:spPr>
          <a:xfrm>
            <a:off x="711994" y="498296"/>
            <a:ext cx="3945731" cy="896116"/>
          </a:xfrm>
        </p:spPr>
        <p:txBody>
          <a:bodyPr>
            <a:normAutofit/>
          </a:bodyPr>
          <a:lstStyle>
            <a:lvl1pPr>
              <a:defRPr sz="3300"/>
            </a:lvl1pPr>
          </a:lstStyle>
          <a:p>
            <a:r>
              <a:rPr lang="en-US"/>
              <a:t>Click to edit Title</a:t>
            </a:r>
          </a:p>
        </p:txBody>
      </p:sp>
      <p:cxnSp>
        <p:nvCxnSpPr>
          <p:cNvPr id="16" name="Straight Connector 15">
            <a:extLst>
              <a:ext uri="{FF2B5EF4-FFF2-40B4-BE49-F238E27FC236}">
                <a16:creationId xmlns:a16="http://schemas.microsoft.com/office/drawing/2014/main" id="{0F31F03A-71CF-475D-8A3C-99FC106D73E8}"/>
              </a:ext>
              <a:ext uri="{C183D7F6-B498-43B3-948B-1728B52AA6E4}">
                <adec:decorative xmlns:adec="http://schemas.microsoft.com/office/drawing/2017/decorative" val="1"/>
              </a:ext>
            </a:extLst>
          </p:cNvPr>
          <p:cNvCxnSpPr>
            <a:cxnSpLocks/>
          </p:cNvCxnSpPr>
          <p:nvPr userDrawn="1"/>
        </p:nvCxnSpPr>
        <p:spPr>
          <a:xfrm>
            <a:off x="714374" y="1317642"/>
            <a:ext cx="576398"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18" name="Content Placeholder 2">
            <a:extLst>
              <a:ext uri="{FF2B5EF4-FFF2-40B4-BE49-F238E27FC236}">
                <a16:creationId xmlns:a16="http://schemas.microsoft.com/office/drawing/2014/main" id="{47404DB8-B6AC-4389-8E6E-A115840D1D74}"/>
              </a:ext>
            </a:extLst>
          </p:cNvPr>
          <p:cNvSpPr>
            <a:spLocks noGrp="1"/>
          </p:cNvSpPr>
          <p:nvPr>
            <p:ph idx="1"/>
          </p:nvPr>
        </p:nvSpPr>
        <p:spPr>
          <a:xfrm>
            <a:off x="714375" y="1686758"/>
            <a:ext cx="3943351" cy="4256843"/>
          </a:xfrm>
        </p:spPr>
        <p:txBody>
          <a:bodyPr lIns="0" tIns="0" rIns="0" bIns="0"/>
          <a:lstStyle>
            <a:lvl1pPr marL="171450" indent="-171450">
              <a:buClr>
                <a:schemeClr val="tx2"/>
              </a:buClr>
              <a:buSzPct val="95000"/>
              <a:buFont typeface="Arial" panose="020B0604020202020204" pitchFamily="34" charset="0"/>
              <a:buChar char="•"/>
              <a:defRPr sz="2400">
                <a:latin typeface="Roboto" panose="02000000000000000000" pitchFamily="2" charset="0"/>
                <a:ea typeface="Roboto" panose="02000000000000000000" pitchFamily="2" charset="0"/>
              </a:defRPr>
            </a:lvl1pPr>
            <a:lvl2pPr marL="514350" indent="-171450">
              <a:buClr>
                <a:schemeClr val="tx2"/>
              </a:buClr>
              <a:buSzPct val="100000"/>
              <a:buFont typeface="Arial" panose="020B0604020202020204" pitchFamily="34" charset="0"/>
              <a:buChar char="‒"/>
              <a:defRPr sz="2000">
                <a:latin typeface="Roboto" panose="02000000000000000000" pitchFamily="2" charset="0"/>
                <a:ea typeface="Roboto" panose="02000000000000000000" pitchFamily="2" charset="0"/>
              </a:defRPr>
            </a:lvl2pPr>
            <a:lvl3pPr marL="857250" indent="-171450">
              <a:buClr>
                <a:schemeClr val="tx2"/>
              </a:buClr>
              <a:buSzPct val="100000"/>
              <a:buFont typeface="Roboto" panose="02000000000000000000" pitchFamily="2" charset="0"/>
              <a:buChar char="•"/>
              <a:defRPr>
                <a:latin typeface="Roboto" panose="02000000000000000000" pitchFamily="2" charset="0"/>
                <a:ea typeface="Roboto" panose="02000000000000000000" pitchFamily="2" charset="0"/>
              </a:defRPr>
            </a:lvl3pPr>
            <a:lvl4pPr marL="1200150" indent="-171450">
              <a:buClr>
                <a:schemeClr val="tx2"/>
              </a:buClr>
              <a:buSzPct val="100000"/>
              <a:buFont typeface="Roboto" panose="02000000000000000000" pitchFamily="2" charset="0"/>
              <a:buChar char="―"/>
              <a:defRPr>
                <a:latin typeface="Roboto" panose="02000000000000000000" pitchFamily="2" charset="0"/>
                <a:ea typeface="Roboto" panose="02000000000000000000" pitchFamily="2" charset="0"/>
              </a:defRPr>
            </a:lvl4pPr>
            <a:lvl5pPr marL="1543050" indent="-171450">
              <a:buClr>
                <a:schemeClr val="tx2"/>
              </a:buClr>
              <a:buSzPct val="100000"/>
              <a:buFont typeface="Arial" panose="020B0604020202020204" pitchFamily="34" charset="0"/>
              <a:buChar char="•"/>
              <a:defRPr>
                <a:latin typeface="Roboto" panose="02000000000000000000" pitchFamily="2" charset="0"/>
                <a:ea typeface="Roboto"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4">
            <a:extLst>
              <a:ext uri="{FF2B5EF4-FFF2-40B4-BE49-F238E27FC236}">
                <a16:creationId xmlns:a16="http://schemas.microsoft.com/office/drawing/2014/main" id="{E42EEDE3-0B18-E049-BE23-974E50C72979}"/>
              </a:ext>
            </a:extLst>
          </p:cNvPr>
          <p:cNvSpPr>
            <a:spLocks noGrp="1"/>
          </p:cNvSpPr>
          <p:nvPr>
            <p:ph type="pic" sz="quarter" idx="11"/>
          </p:nvPr>
        </p:nvSpPr>
        <p:spPr>
          <a:xfrm>
            <a:off x="5378651" y="1"/>
            <a:ext cx="3771900" cy="6389511"/>
          </a:xfrm>
          <a:prstGeom prst="rect">
            <a:avLst/>
          </a:prstGeom>
        </p:spPr>
        <p:txBody>
          <a:bodyPr anchor="ctr" anchorCtr="0"/>
          <a:lstStyle>
            <a:lvl1pPr marL="0" indent="0" algn="ctr">
              <a:buNone/>
              <a:defRPr b="0" i="0">
                <a:solidFill>
                  <a:schemeClr val="accent3"/>
                </a:solidFill>
                <a:latin typeface="Arial" panose="020B0604020202020204" pitchFamily="34" charset="0"/>
              </a:defRPr>
            </a:lvl1pPr>
          </a:lstStyle>
          <a:p>
            <a:r>
              <a:rPr lang="en-US"/>
              <a:t>Click icon to add picture</a:t>
            </a:r>
          </a:p>
        </p:txBody>
      </p:sp>
      <p:sp>
        <p:nvSpPr>
          <p:cNvPr id="9" name="Rectangle 8">
            <a:extLst>
              <a:ext uri="{FF2B5EF4-FFF2-40B4-BE49-F238E27FC236}">
                <a16:creationId xmlns:a16="http://schemas.microsoft.com/office/drawing/2014/main" id="{7420F7CB-393D-BF45-B52D-542FDDEFCAFF}"/>
              </a:ext>
              <a:ext uri="{C183D7F6-B498-43B3-948B-1728B52AA6E4}">
                <adec:decorative xmlns:adec="http://schemas.microsoft.com/office/drawing/2017/decorative" val="1"/>
              </a:ext>
            </a:extLst>
          </p:cNvPr>
          <p:cNvSpPr/>
          <p:nvPr userDrawn="1"/>
        </p:nvSpPr>
        <p:spPr>
          <a:xfrm>
            <a:off x="0" y="6389512"/>
            <a:ext cx="9144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a:latin typeface="Arial" panose="020B0604020202020204" pitchFamily="34" charset="0"/>
            </a:endParaRPr>
          </a:p>
        </p:txBody>
      </p:sp>
      <p:pic>
        <p:nvPicPr>
          <p:cNvPr id="10" name="Picture 9" descr="The University of Iowa">
            <a:extLst>
              <a:ext uri="{FF2B5EF4-FFF2-40B4-BE49-F238E27FC236}">
                <a16:creationId xmlns:a16="http://schemas.microsoft.com/office/drawing/2014/main" id="{AEE57422-8581-D940-B95A-28BB5FA8EBEA}"/>
              </a:ext>
            </a:extLst>
          </p:cNvPr>
          <p:cNvPicPr>
            <a:picLocks noChangeAspect="1"/>
          </p:cNvPicPr>
          <p:nvPr userDrawn="1"/>
        </p:nvPicPr>
        <p:blipFill>
          <a:blip r:embed="rId2"/>
          <a:srcRect/>
          <a:stretch/>
        </p:blipFill>
        <p:spPr>
          <a:xfrm>
            <a:off x="628650" y="6247570"/>
            <a:ext cx="1299998" cy="617498"/>
          </a:xfrm>
          <a:prstGeom prst="rect">
            <a:avLst/>
          </a:prstGeom>
        </p:spPr>
      </p:pic>
      <p:sp>
        <p:nvSpPr>
          <p:cNvPr id="13" name="Footer Placeholder 4">
            <a:extLst>
              <a:ext uri="{FF2B5EF4-FFF2-40B4-BE49-F238E27FC236}">
                <a16:creationId xmlns:a16="http://schemas.microsoft.com/office/drawing/2014/main" id="{F4890DD7-288C-3F48-AC5A-4CC0C37D9FAB}"/>
              </a:ext>
            </a:extLst>
          </p:cNvPr>
          <p:cNvSpPr>
            <a:spLocks noGrp="1"/>
          </p:cNvSpPr>
          <p:nvPr>
            <p:ph type="ftr" sz="quarter" idx="3"/>
          </p:nvPr>
        </p:nvSpPr>
        <p:spPr>
          <a:xfrm>
            <a:off x="2073821" y="6441193"/>
            <a:ext cx="6513130" cy="365125"/>
          </a:xfrm>
          <a:prstGeom prst="rect">
            <a:avLst/>
          </a:prstGeom>
        </p:spPr>
        <p:txBody>
          <a:bodyPr vert="horz" lIns="91440" tIns="45720" rIns="91440" bIns="45720" rtlCol="0" anchor="ctr"/>
          <a:lstStyle>
            <a:lvl1pPr algn="l">
              <a:defRPr sz="1050" b="0">
                <a:solidFill>
                  <a:schemeClr val="bg1"/>
                </a:solidFill>
              </a:defRPr>
            </a:lvl1pPr>
          </a:lstStyle>
          <a:p>
            <a:r>
              <a:rPr lang="en-US"/>
              <a:t>The University of Iowa College of Public Health, Carver College of Medicine, The State Hygienic Lab and The Iowa Department of Health and Human Services </a:t>
            </a:r>
            <a:endParaRPr lang="en-US" b="0"/>
          </a:p>
        </p:txBody>
      </p:sp>
    </p:spTree>
    <p:extLst>
      <p:ext uri="{BB962C8B-B14F-4D97-AF65-F5344CB8AC3E}">
        <p14:creationId xmlns:p14="http://schemas.microsoft.com/office/powerpoint/2010/main" val="2625500995"/>
      </p:ext>
    </p:extLst>
  </p:cSld>
  <p:clrMapOvr>
    <a:masterClrMapping/>
  </p:clrMapOvr>
  <p:extLst>
    <p:ext uri="{DCECCB84-F9BA-43D5-87BE-67443E8EF086}">
      <p15:sldGuideLst xmlns:p15="http://schemas.microsoft.com/office/powerpoint/2012/main">
        <p15:guide id="1" orient="horz" pos="3744" userDrawn="1">
          <p15:clr>
            <a:srgbClr val="FBAE40"/>
          </p15:clr>
        </p15:guide>
        <p15:guide id="2" pos="2934" userDrawn="1">
          <p15:clr>
            <a:srgbClr val="FBAE40"/>
          </p15:clr>
        </p15:guide>
        <p15:guide id="3" pos="450" userDrawn="1">
          <p15:clr>
            <a:srgbClr val="FBAE40"/>
          </p15:clr>
        </p15:guide>
        <p15:guide id="4" orient="horz" pos="1056" userDrawn="1">
          <p15:clr>
            <a:srgbClr val="FBAE40"/>
          </p15:clr>
        </p15:guide>
        <p15:guide id="6" orient="horz" pos="697" userDrawn="1">
          <p15:clr>
            <a:srgbClr val="FBAE40"/>
          </p15:clr>
        </p15:guide>
        <p15:guide id="7" orient="horz" pos="2400"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ullet Slide - Photo Collage">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7524483D-CFE3-E34D-BB74-CEDD541765E2}"/>
              </a:ext>
            </a:extLst>
          </p:cNvPr>
          <p:cNvSpPr>
            <a:spLocks noGrp="1"/>
          </p:cNvSpPr>
          <p:nvPr>
            <p:ph type="title"/>
          </p:nvPr>
        </p:nvSpPr>
        <p:spPr>
          <a:xfrm>
            <a:off x="714375" y="365126"/>
            <a:ext cx="3940879" cy="1331865"/>
          </a:xfrm>
        </p:spPr>
        <p:txBody>
          <a:bodyPr>
            <a:normAutofit/>
          </a:bodyPr>
          <a:lstStyle>
            <a:lvl1pPr>
              <a:defRPr sz="3300">
                <a:latin typeface="Roboto" panose="02000000000000000000" pitchFamily="2" charset="0"/>
                <a:ea typeface="Roboto" panose="02000000000000000000" pitchFamily="2" charset="0"/>
              </a:defRPr>
            </a:lvl1pPr>
          </a:lstStyle>
          <a:p>
            <a:r>
              <a:rPr lang="en-US"/>
              <a:t>Click to edit Master title style</a:t>
            </a:r>
          </a:p>
        </p:txBody>
      </p:sp>
      <p:cxnSp>
        <p:nvCxnSpPr>
          <p:cNvPr id="17" name="Straight Connector 16">
            <a:extLst>
              <a:ext uri="{FF2B5EF4-FFF2-40B4-BE49-F238E27FC236}">
                <a16:creationId xmlns:a16="http://schemas.microsoft.com/office/drawing/2014/main" id="{EB28F420-DDD1-5E4A-9513-EAE252D759FE}"/>
              </a:ext>
              <a:ext uri="{C183D7F6-B498-43B3-948B-1728B52AA6E4}">
                <adec:decorative xmlns:adec="http://schemas.microsoft.com/office/drawing/2017/decorative" val="1"/>
              </a:ext>
            </a:extLst>
          </p:cNvPr>
          <p:cNvCxnSpPr>
            <a:cxnSpLocks/>
          </p:cNvCxnSpPr>
          <p:nvPr userDrawn="1"/>
        </p:nvCxnSpPr>
        <p:spPr>
          <a:xfrm>
            <a:off x="714376" y="1642622"/>
            <a:ext cx="576398"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18" name="Content Placeholder 2">
            <a:extLst>
              <a:ext uri="{FF2B5EF4-FFF2-40B4-BE49-F238E27FC236}">
                <a16:creationId xmlns:a16="http://schemas.microsoft.com/office/drawing/2014/main" id="{65D1D7B4-E242-C142-8F5F-F3301CC02498}"/>
              </a:ext>
            </a:extLst>
          </p:cNvPr>
          <p:cNvSpPr>
            <a:spLocks noGrp="1"/>
          </p:cNvSpPr>
          <p:nvPr>
            <p:ph idx="1"/>
          </p:nvPr>
        </p:nvSpPr>
        <p:spPr>
          <a:xfrm>
            <a:off x="714374" y="1962386"/>
            <a:ext cx="3949838" cy="3981214"/>
          </a:xfrm>
        </p:spPr>
        <p:txBody>
          <a:bodyPr/>
          <a:lstStyle>
            <a:lvl1pPr marL="171450" indent="-171450">
              <a:buClr>
                <a:schemeClr val="tx2"/>
              </a:buClr>
              <a:buSzPct val="95000"/>
              <a:buFont typeface="Arial" panose="020B0604020202020204" pitchFamily="34" charset="0"/>
              <a:buChar char="•"/>
              <a:defRPr sz="2400">
                <a:latin typeface="Roboto" panose="02000000000000000000" pitchFamily="2" charset="0"/>
                <a:ea typeface="Roboto" panose="02000000000000000000" pitchFamily="2" charset="0"/>
              </a:defRPr>
            </a:lvl1pPr>
            <a:lvl2pPr marL="514350" indent="-171450">
              <a:buClr>
                <a:schemeClr val="tx2"/>
              </a:buClr>
              <a:buFont typeface="Roboto" panose="02000000000000000000" pitchFamily="2" charset="0"/>
              <a:buChar char="–"/>
              <a:defRPr sz="2000">
                <a:latin typeface="Roboto" panose="02000000000000000000" pitchFamily="2" charset="0"/>
                <a:ea typeface="Roboto" panose="02000000000000000000" pitchFamily="2" charset="0"/>
              </a:defRPr>
            </a:lvl2pPr>
            <a:lvl3pPr>
              <a:buClr>
                <a:schemeClr val="tx2"/>
              </a:buClr>
              <a:defRPr>
                <a:latin typeface="Roboto" panose="02000000000000000000" pitchFamily="2" charset="0"/>
                <a:ea typeface="Roboto" panose="02000000000000000000" pitchFamily="2" charset="0"/>
              </a:defRPr>
            </a:lvl3pPr>
            <a:lvl4pPr marL="1200150" indent="-171450">
              <a:buClr>
                <a:schemeClr val="tx2"/>
              </a:buClr>
              <a:buFont typeface="Arial" panose="020B0604020202020204" pitchFamily="34" charset="0"/>
              <a:buChar char="‒"/>
              <a:defRPr>
                <a:latin typeface="Roboto" panose="02000000000000000000" pitchFamily="2" charset="0"/>
                <a:ea typeface="Roboto" panose="02000000000000000000" pitchFamily="2" charset="0"/>
              </a:defRPr>
            </a:lvl4pPr>
            <a:lvl5pPr marL="1543050" indent="-171450">
              <a:buClr>
                <a:schemeClr val="tx2"/>
              </a:buClr>
              <a:buFont typeface="Arial" panose="020B0604020202020204" pitchFamily="34" charset="0"/>
              <a:buChar char="•"/>
              <a:defRPr>
                <a:latin typeface="Roboto" panose="02000000000000000000" pitchFamily="2" charset="0"/>
                <a:ea typeface="Roboto"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Picture Placeholder 4">
            <a:extLst>
              <a:ext uri="{FF2B5EF4-FFF2-40B4-BE49-F238E27FC236}">
                <a16:creationId xmlns:a16="http://schemas.microsoft.com/office/drawing/2014/main" id="{04FCC643-718F-7645-8F8D-0BFC94D0506B}"/>
              </a:ext>
            </a:extLst>
          </p:cNvPr>
          <p:cNvSpPr>
            <a:spLocks noGrp="1"/>
          </p:cNvSpPr>
          <p:nvPr>
            <p:ph type="pic" sz="quarter" idx="14"/>
          </p:nvPr>
        </p:nvSpPr>
        <p:spPr>
          <a:xfrm>
            <a:off x="5369627" y="1"/>
            <a:ext cx="1862553" cy="3191425"/>
          </a:xfrm>
          <a:prstGeom prst="rect">
            <a:avLst/>
          </a:prstGeom>
        </p:spPr>
        <p:txBody>
          <a:bodyPr anchor="ctr" anchorCtr="0"/>
          <a:lstStyle>
            <a:lvl1pPr marL="0" indent="0" algn="ctr">
              <a:buNone/>
              <a:defRPr b="0" i="0">
                <a:solidFill>
                  <a:schemeClr val="accent3"/>
                </a:solidFill>
                <a:latin typeface="Arial" panose="020B0604020202020204" pitchFamily="34" charset="0"/>
                <a:cs typeface="Arial" panose="020B0604020202020204" pitchFamily="34" charset="0"/>
              </a:defRPr>
            </a:lvl1pPr>
          </a:lstStyle>
          <a:p>
            <a:r>
              <a:rPr lang="en-US"/>
              <a:t>Click icon to add picture</a:t>
            </a:r>
          </a:p>
        </p:txBody>
      </p:sp>
      <p:sp>
        <p:nvSpPr>
          <p:cNvPr id="9" name="Picture Placeholder 4">
            <a:extLst>
              <a:ext uri="{FF2B5EF4-FFF2-40B4-BE49-F238E27FC236}">
                <a16:creationId xmlns:a16="http://schemas.microsoft.com/office/drawing/2014/main" id="{41C31617-CC11-4C42-B6D0-164DF6AFBF41}"/>
              </a:ext>
            </a:extLst>
          </p:cNvPr>
          <p:cNvSpPr>
            <a:spLocks noGrp="1"/>
          </p:cNvSpPr>
          <p:nvPr>
            <p:ph type="pic" sz="quarter" idx="15"/>
          </p:nvPr>
        </p:nvSpPr>
        <p:spPr>
          <a:xfrm>
            <a:off x="7285223" y="1"/>
            <a:ext cx="1862553" cy="3191425"/>
          </a:xfrm>
          <a:prstGeom prst="rect">
            <a:avLst/>
          </a:prstGeom>
        </p:spPr>
        <p:txBody>
          <a:bodyPr anchor="ctr" anchorCtr="0"/>
          <a:lstStyle>
            <a:lvl1pPr marL="0" indent="0" algn="ctr">
              <a:buNone/>
              <a:defRPr b="0" i="0">
                <a:solidFill>
                  <a:schemeClr val="accent3"/>
                </a:solidFill>
                <a:latin typeface="Arial" panose="020B0604020202020204" pitchFamily="34" charset="0"/>
                <a:cs typeface="Arial" panose="020B0604020202020204" pitchFamily="34" charset="0"/>
              </a:defRPr>
            </a:lvl1pPr>
          </a:lstStyle>
          <a:p>
            <a:r>
              <a:rPr lang="en-US"/>
              <a:t>Click icon to add picture</a:t>
            </a:r>
          </a:p>
        </p:txBody>
      </p:sp>
      <p:sp>
        <p:nvSpPr>
          <p:cNvPr id="6" name="Picture Placeholder 4">
            <a:extLst>
              <a:ext uri="{FF2B5EF4-FFF2-40B4-BE49-F238E27FC236}">
                <a16:creationId xmlns:a16="http://schemas.microsoft.com/office/drawing/2014/main" id="{3E5CE386-BEFE-FE49-A675-D93BEDF680BC}"/>
              </a:ext>
            </a:extLst>
          </p:cNvPr>
          <p:cNvSpPr>
            <a:spLocks noGrp="1"/>
          </p:cNvSpPr>
          <p:nvPr>
            <p:ph type="pic" sz="quarter" idx="11" hasCustomPrompt="1"/>
          </p:nvPr>
        </p:nvSpPr>
        <p:spPr>
          <a:xfrm>
            <a:off x="5369627" y="3234551"/>
            <a:ext cx="3774374" cy="3163824"/>
          </a:xfrm>
          <a:prstGeom prst="rect">
            <a:avLst/>
          </a:prstGeom>
        </p:spPr>
        <p:txBody>
          <a:bodyPr anchor="ctr" anchorCtr="0"/>
          <a:lstStyle>
            <a:lvl1pPr marL="0" indent="0" algn="ctr">
              <a:buNone/>
              <a:defRPr b="0" i="0">
                <a:solidFill>
                  <a:schemeClr val="accent3"/>
                </a:solidFill>
                <a:latin typeface="Arial" panose="020B0604020202020204" pitchFamily="34" charset="0"/>
                <a:cs typeface="Arial" panose="020B0604020202020204" pitchFamily="34" charset="0"/>
              </a:defRPr>
            </a:lvl1pPr>
          </a:lstStyle>
          <a:p>
            <a:r>
              <a:rPr lang="en-US"/>
              <a:t> Click icon to add picture </a:t>
            </a:r>
          </a:p>
        </p:txBody>
      </p:sp>
      <p:sp>
        <p:nvSpPr>
          <p:cNvPr id="11" name="Rectangle 10">
            <a:extLst>
              <a:ext uri="{FF2B5EF4-FFF2-40B4-BE49-F238E27FC236}">
                <a16:creationId xmlns:a16="http://schemas.microsoft.com/office/drawing/2014/main" id="{BC24DFA0-3257-B044-87EF-16154359E2FC}"/>
              </a:ext>
              <a:ext uri="{C183D7F6-B498-43B3-948B-1728B52AA6E4}">
                <adec:decorative xmlns:adec="http://schemas.microsoft.com/office/drawing/2017/decorative" val="1"/>
              </a:ext>
            </a:extLst>
          </p:cNvPr>
          <p:cNvSpPr/>
          <p:nvPr userDrawn="1"/>
        </p:nvSpPr>
        <p:spPr>
          <a:xfrm>
            <a:off x="0" y="6389512"/>
            <a:ext cx="9144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a:latin typeface="Arial" panose="020B0604020202020204" pitchFamily="34" charset="0"/>
            </a:endParaRPr>
          </a:p>
        </p:txBody>
      </p:sp>
      <p:pic>
        <p:nvPicPr>
          <p:cNvPr id="12" name="Picture 11" descr="The University of Iowa">
            <a:extLst>
              <a:ext uri="{FF2B5EF4-FFF2-40B4-BE49-F238E27FC236}">
                <a16:creationId xmlns:a16="http://schemas.microsoft.com/office/drawing/2014/main" id="{BF0FB327-46C7-CA4D-9F47-B21B9F7D79F9}"/>
              </a:ext>
            </a:extLst>
          </p:cNvPr>
          <p:cNvPicPr>
            <a:picLocks noChangeAspect="1"/>
          </p:cNvPicPr>
          <p:nvPr userDrawn="1"/>
        </p:nvPicPr>
        <p:blipFill>
          <a:blip r:embed="rId2"/>
          <a:srcRect/>
          <a:stretch/>
        </p:blipFill>
        <p:spPr>
          <a:xfrm>
            <a:off x="628650" y="6247570"/>
            <a:ext cx="1299998" cy="617498"/>
          </a:xfrm>
          <a:prstGeom prst="rect">
            <a:avLst/>
          </a:prstGeom>
        </p:spPr>
      </p:pic>
      <p:sp>
        <p:nvSpPr>
          <p:cNvPr id="13" name="Footer Placeholder 4">
            <a:extLst>
              <a:ext uri="{FF2B5EF4-FFF2-40B4-BE49-F238E27FC236}">
                <a16:creationId xmlns:a16="http://schemas.microsoft.com/office/drawing/2014/main" id="{A0A57B74-2163-4C4B-BFF2-0F1E68BF384E}"/>
              </a:ext>
            </a:extLst>
          </p:cNvPr>
          <p:cNvSpPr>
            <a:spLocks noGrp="1"/>
          </p:cNvSpPr>
          <p:nvPr>
            <p:ph type="ftr" sz="quarter" idx="3"/>
          </p:nvPr>
        </p:nvSpPr>
        <p:spPr>
          <a:xfrm>
            <a:off x="2073821" y="6441193"/>
            <a:ext cx="6513130" cy="365125"/>
          </a:xfrm>
          <a:prstGeom prst="rect">
            <a:avLst/>
          </a:prstGeom>
        </p:spPr>
        <p:txBody>
          <a:bodyPr vert="horz" lIns="91440" tIns="45720" rIns="91440" bIns="45720" rtlCol="0" anchor="ctr"/>
          <a:lstStyle>
            <a:lvl1pPr algn="l">
              <a:defRPr sz="1050" b="0">
                <a:solidFill>
                  <a:schemeClr val="bg1"/>
                </a:solidFill>
              </a:defRPr>
            </a:lvl1pPr>
          </a:lstStyle>
          <a:p>
            <a:r>
              <a:rPr lang="en-US"/>
              <a:t>The University of Iowa College of Public Health, Carver College of Medicine, The State Hygienic Lab and The Iowa Department of Health and Human Services </a:t>
            </a:r>
            <a:endParaRPr lang="en-US" b="0"/>
          </a:p>
        </p:txBody>
      </p:sp>
    </p:spTree>
    <p:extLst>
      <p:ext uri="{BB962C8B-B14F-4D97-AF65-F5344CB8AC3E}">
        <p14:creationId xmlns:p14="http://schemas.microsoft.com/office/powerpoint/2010/main" val="1338072623"/>
      </p:ext>
    </p:extLst>
  </p:cSld>
  <p:clrMapOvr>
    <a:masterClrMapping/>
  </p:clrMapOvr>
  <p:extLst>
    <p:ext uri="{DCECCB84-F9BA-43D5-87BE-67443E8EF086}">
      <p15:sldGuideLst xmlns:p15="http://schemas.microsoft.com/office/powerpoint/2012/main">
        <p15:guide id="1" orient="horz" pos="3744" userDrawn="1">
          <p15:clr>
            <a:srgbClr val="FBAE40"/>
          </p15:clr>
        </p15:guide>
        <p15:guide id="2" pos="2945" userDrawn="1">
          <p15:clr>
            <a:srgbClr val="FBAE40"/>
          </p15:clr>
        </p15:guide>
        <p15:guide id="3" pos="450" userDrawn="1">
          <p15:clr>
            <a:srgbClr val="FBAE40"/>
          </p15:clr>
        </p15:guide>
        <p15:guide id="4" orient="horz" pos="2400"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AAEF4-B950-814D-A811-CD17BDDF049C}"/>
              </a:ext>
            </a:extLst>
          </p:cNvPr>
          <p:cNvSpPr>
            <a:spLocks noGrp="1"/>
          </p:cNvSpPr>
          <p:nvPr>
            <p:ph type="title"/>
          </p:nvPr>
        </p:nvSpPr>
        <p:spPr>
          <a:xfrm>
            <a:off x="711994" y="494273"/>
            <a:ext cx="7717631" cy="869089"/>
          </a:xfrm>
        </p:spPr>
        <p:txBody>
          <a:bodyPr lIns="0" tIns="0" rIns="0" bIns="0"/>
          <a:lstStyle/>
          <a:p>
            <a:r>
              <a:rPr lang="en-US"/>
              <a:t>Click to edit Master title style</a:t>
            </a:r>
          </a:p>
        </p:txBody>
      </p:sp>
      <p:cxnSp>
        <p:nvCxnSpPr>
          <p:cNvPr id="8" name="Straight Connector 7">
            <a:extLst>
              <a:ext uri="{FF2B5EF4-FFF2-40B4-BE49-F238E27FC236}">
                <a16:creationId xmlns:a16="http://schemas.microsoft.com/office/drawing/2014/main" id="{CBB5BDD8-8221-F040-8AE0-3F33C4E24CA0}"/>
              </a:ext>
              <a:ext uri="{C183D7F6-B498-43B3-948B-1728B52AA6E4}">
                <adec:decorative xmlns:adec="http://schemas.microsoft.com/office/drawing/2017/decorative" val="1"/>
              </a:ext>
            </a:extLst>
          </p:cNvPr>
          <p:cNvCxnSpPr>
            <a:cxnSpLocks/>
          </p:cNvCxnSpPr>
          <p:nvPr userDrawn="1"/>
        </p:nvCxnSpPr>
        <p:spPr>
          <a:xfrm>
            <a:off x="711994" y="1310022"/>
            <a:ext cx="576398"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5" name="Chart Placeholder 4">
            <a:extLst>
              <a:ext uri="{FF2B5EF4-FFF2-40B4-BE49-F238E27FC236}">
                <a16:creationId xmlns:a16="http://schemas.microsoft.com/office/drawing/2014/main" id="{DF1F65E7-1CB7-3D42-91A9-88DA4E58EB0E}"/>
              </a:ext>
            </a:extLst>
          </p:cNvPr>
          <p:cNvSpPr>
            <a:spLocks noGrp="1"/>
          </p:cNvSpPr>
          <p:nvPr>
            <p:ph type="chart" sz="quarter" idx="10"/>
          </p:nvPr>
        </p:nvSpPr>
        <p:spPr>
          <a:xfrm>
            <a:off x="711994" y="1570038"/>
            <a:ext cx="7717631" cy="4114800"/>
          </a:xfrm>
        </p:spPr>
        <p:txBody>
          <a:bodyPr lIns="0" tIns="0" rIns="0" bIns="0"/>
          <a:lstStyle/>
          <a:p>
            <a:endParaRPr lang="en-US"/>
          </a:p>
        </p:txBody>
      </p:sp>
      <p:sp>
        <p:nvSpPr>
          <p:cNvPr id="12" name="Rectangle 11">
            <a:extLst>
              <a:ext uri="{FF2B5EF4-FFF2-40B4-BE49-F238E27FC236}">
                <a16:creationId xmlns:a16="http://schemas.microsoft.com/office/drawing/2014/main" id="{1F56D074-0631-F846-A2A3-4A39FEAEFDD7}"/>
              </a:ext>
              <a:ext uri="{C183D7F6-B498-43B3-948B-1728B52AA6E4}">
                <adec:decorative xmlns:adec="http://schemas.microsoft.com/office/drawing/2017/decorative" val="1"/>
              </a:ext>
            </a:extLst>
          </p:cNvPr>
          <p:cNvSpPr/>
          <p:nvPr userDrawn="1"/>
        </p:nvSpPr>
        <p:spPr>
          <a:xfrm>
            <a:off x="0" y="6389512"/>
            <a:ext cx="9144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a:latin typeface="Arial" panose="020B0604020202020204" pitchFamily="34" charset="0"/>
            </a:endParaRPr>
          </a:p>
        </p:txBody>
      </p:sp>
      <p:pic>
        <p:nvPicPr>
          <p:cNvPr id="9" name="Picture 8" descr="The University of Iowa">
            <a:extLst>
              <a:ext uri="{FF2B5EF4-FFF2-40B4-BE49-F238E27FC236}">
                <a16:creationId xmlns:a16="http://schemas.microsoft.com/office/drawing/2014/main" id="{34AAA98D-AE4C-3B41-A01C-8A57BF732058}"/>
              </a:ext>
            </a:extLst>
          </p:cNvPr>
          <p:cNvPicPr>
            <a:picLocks noChangeAspect="1"/>
          </p:cNvPicPr>
          <p:nvPr userDrawn="1"/>
        </p:nvPicPr>
        <p:blipFill>
          <a:blip r:embed="rId2"/>
          <a:srcRect/>
          <a:stretch/>
        </p:blipFill>
        <p:spPr>
          <a:xfrm>
            <a:off x="628650" y="6247570"/>
            <a:ext cx="1299998" cy="617498"/>
          </a:xfrm>
          <a:prstGeom prst="rect">
            <a:avLst/>
          </a:prstGeom>
        </p:spPr>
      </p:pic>
      <p:sp>
        <p:nvSpPr>
          <p:cNvPr id="10" name="Footer Placeholder 4">
            <a:extLst>
              <a:ext uri="{FF2B5EF4-FFF2-40B4-BE49-F238E27FC236}">
                <a16:creationId xmlns:a16="http://schemas.microsoft.com/office/drawing/2014/main" id="{761FD608-F8D8-AF42-97E8-83F5C7F92E37}"/>
              </a:ext>
            </a:extLst>
          </p:cNvPr>
          <p:cNvSpPr>
            <a:spLocks noGrp="1"/>
          </p:cNvSpPr>
          <p:nvPr>
            <p:ph type="ftr" sz="quarter" idx="3"/>
          </p:nvPr>
        </p:nvSpPr>
        <p:spPr>
          <a:xfrm>
            <a:off x="2073821" y="6441193"/>
            <a:ext cx="6513130" cy="365125"/>
          </a:xfrm>
          <a:prstGeom prst="rect">
            <a:avLst/>
          </a:prstGeom>
        </p:spPr>
        <p:txBody>
          <a:bodyPr vert="horz" lIns="91440" tIns="45720" rIns="91440" bIns="45720" rtlCol="0" anchor="ctr"/>
          <a:lstStyle>
            <a:lvl1pPr algn="l">
              <a:defRPr sz="1050" b="0">
                <a:solidFill>
                  <a:schemeClr val="bg1"/>
                </a:solidFill>
              </a:defRPr>
            </a:lvl1pPr>
          </a:lstStyle>
          <a:p>
            <a:r>
              <a:rPr lang="en-US"/>
              <a:t>The University of Iowa College of Public Health, Carver College of Medicine, The State Hygienic Lab and The Iowa Department of Health and Human Services </a:t>
            </a:r>
            <a:endParaRPr lang="en-US" b="0"/>
          </a:p>
        </p:txBody>
      </p:sp>
    </p:spTree>
    <p:extLst>
      <p:ext uri="{BB962C8B-B14F-4D97-AF65-F5344CB8AC3E}">
        <p14:creationId xmlns:p14="http://schemas.microsoft.com/office/powerpoint/2010/main" val="3142765285"/>
      </p:ext>
    </p:extLst>
  </p:cSld>
  <p:clrMapOvr>
    <a:masterClrMapping/>
  </p:clrMapOvr>
  <p:extLst>
    <p:ext uri="{DCECCB84-F9BA-43D5-87BE-67443E8EF086}">
      <p15:sldGuideLst xmlns:p15="http://schemas.microsoft.com/office/powerpoint/2012/main">
        <p15:guide id="2" pos="449" userDrawn="1">
          <p15:clr>
            <a:srgbClr val="FBAE40"/>
          </p15:clr>
        </p15:guide>
        <p15:guide id="3" pos="5310"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losing Slide">
    <p:bg>
      <p:bgPr>
        <a:solidFill>
          <a:schemeClr val="accent1"/>
        </a:solidFill>
        <a:effectLst/>
      </p:bgPr>
    </p:bg>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AC533B8E-DBF3-664D-901D-8735DE775212}"/>
              </a:ext>
            </a:extLst>
          </p:cNvPr>
          <p:cNvSpPr>
            <a:spLocks noGrp="1"/>
          </p:cNvSpPr>
          <p:nvPr>
            <p:ph type="ctrTitle" hasCustomPrompt="1"/>
          </p:nvPr>
        </p:nvSpPr>
        <p:spPr>
          <a:xfrm>
            <a:off x="711994" y="3214770"/>
            <a:ext cx="5372488" cy="1160369"/>
          </a:xfrm>
        </p:spPr>
        <p:txBody>
          <a:bodyPr lIns="0" tIns="0" rIns="0" bIns="0" anchor="t" anchorCtr="0">
            <a:noAutofit/>
          </a:bodyPr>
          <a:lstStyle>
            <a:lvl1pPr algn="l">
              <a:defRPr sz="5200" b="1">
                <a:solidFill>
                  <a:schemeClr val="tx1"/>
                </a:solidFill>
                <a:latin typeface="+mj-lt"/>
                <a:ea typeface="Roboto Black" panose="02000000000000000000" pitchFamily="2" charset="0"/>
                <a:cs typeface="Arial" panose="020B0604020202020204" pitchFamily="34" charset="0"/>
              </a:defRPr>
            </a:lvl1pPr>
          </a:lstStyle>
          <a:p>
            <a:r>
              <a:rPr lang="en-US"/>
              <a:t>Thank you</a:t>
            </a:r>
          </a:p>
        </p:txBody>
      </p:sp>
      <p:cxnSp>
        <p:nvCxnSpPr>
          <p:cNvPr id="12" name="Straight Connector 11">
            <a:extLst>
              <a:ext uri="{FF2B5EF4-FFF2-40B4-BE49-F238E27FC236}">
                <a16:creationId xmlns:a16="http://schemas.microsoft.com/office/drawing/2014/main" id="{382B9834-3ABC-DD48-8F8B-7C2FACEC9236}"/>
              </a:ext>
              <a:ext uri="{C183D7F6-B498-43B3-948B-1728B52AA6E4}">
                <adec:decorative xmlns:adec="http://schemas.microsoft.com/office/drawing/2017/decorative" val="1"/>
              </a:ext>
            </a:extLst>
          </p:cNvPr>
          <p:cNvCxnSpPr>
            <a:cxnSpLocks/>
          </p:cNvCxnSpPr>
          <p:nvPr userDrawn="1"/>
        </p:nvCxnSpPr>
        <p:spPr>
          <a:xfrm>
            <a:off x="730595" y="2923615"/>
            <a:ext cx="576398" cy="0"/>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Text Placeholder 13">
            <a:extLst>
              <a:ext uri="{FF2B5EF4-FFF2-40B4-BE49-F238E27FC236}">
                <a16:creationId xmlns:a16="http://schemas.microsoft.com/office/drawing/2014/main" id="{73873935-43A0-4C23-AC45-B3EF69B188E1}"/>
              </a:ext>
            </a:extLst>
          </p:cNvPr>
          <p:cNvSpPr>
            <a:spLocks noGrp="1"/>
          </p:cNvSpPr>
          <p:nvPr>
            <p:ph type="body" sz="quarter" idx="12" hasCustomPrompt="1"/>
          </p:nvPr>
        </p:nvSpPr>
        <p:spPr>
          <a:xfrm>
            <a:off x="6471287" y="3087124"/>
            <a:ext cx="2015280" cy="1498329"/>
          </a:xfrm>
        </p:spPr>
        <p:txBody>
          <a:bodyPr vert="horz" anchor="ctr" anchorCtr="0">
            <a:noAutofit/>
          </a:bodyPr>
          <a:lstStyle>
            <a:lvl1pPr marL="0" marR="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sz="1200" b="0"/>
            </a:lvl1pPr>
            <a:lvl2pPr marL="342900" indent="0">
              <a:buNone/>
              <a:defRPr sz="1200"/>
            </a:lvl2pPr>
            <a:lvl3pPr marL="685800" indent="0">
              <a:buNone/>
              <a:defRPr sz="1200"/>
            </a:lvl3pPr>
            <a:lvl4pPr marL="1028700" indent="0">
              <a:buNone/>
              <a:defRPr sz="1200"/>
            </a:lvl4pPr>
            <a:lvl5pPr marL="1371600" indent="0">
              <a:buNone/>
              <a:defRPr sz="1200"/>
            </a:lvl5pPr>
          </a:lstStyle>
          <a:p>
            <a:pPr lvl="0"/>
            <a:r>
              <a:rPr lang="en-US"/>
              <a:t>Contact Person Name</a:t>
            </a:r>
          </a:p>
          <a:p>
            <a:pPr lvl="0"/>
            <a:r>
              <a:rPr lang="en-US"/>
              <a:t>Contact Person Title </a:t>
            </a:r>
          </a:p>
          <a:p>
            <a:pPr lvl="0"/>
            <a:r>
              <a:rPr lang="en-US"/>
              <a:t>Contact Person Unit</a:t>
            </a:r>
          </a:p>
          <a:p>
            <a:pPr lvl="0"/>
            <a:endParaRPr lang="en-US"/>
          </a:p>
          <a:p>
            <a:pPr lvl="0"/>
            <a:r>
              <a:rPr lang="en-US"/>
              <a:t>Phone: </a:t>
            </a:r>
          </a:p>
          <a:p>
            <a:pPr lvl="0"/>
            <a:r>
              <a:rPr lang="en-US"/>
              <a:t>Fax: </a:t>
            </a:r>
          </a:p>
          <a:p>
            <a:pPr lvl="0"/>
            <a:r>
              <a:rPr lang="en-US"/>
              <a:t>Email:</a:t>
            </a:r>
          </a:p>
        </p:txBody>
      </p:sp>
      <p:sp>
        <p:nvSpPr>
          <p:cNvPr id="4" name="Rectangle 3">
            <a:extLst>
              <a:ext uri="{FF2B5EF4-FFF2-40B4-BE49-F238E27FC236}">
                <a16:creationId xmlns:a16="http://schemas.microsoft.com/office/drawing/2014/main" id="{1C6ACD65-4DC5-40D8-89A9-EBA0997790E8}"/>
              </a:ext>
              <a:ext uri="{C183D7F6-B498-43B3-948B-1728B52AA6E4}">
                <adec:decorative xmlns:adec="http://schemas.microsoft.com/office/drawing/2017/decorative" val="1"/>
              </a:ext>
            </a:extLst>
          </p:cNvPr>
          <p:cNvSpPr/>
          <p:nvPr userDrawn="1"/>
        </p:nvSpPr>
        <p:spPr>
          <a:xfrm>
            <a:off x="711994" y="4789293"/>
            <a:ext cx="292608" cy="30008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Text Placeholder 2">
            <a:extLst>
              <a:ext uri="{FF2B5EF4-FFF2-40B4-BE49-F238E27FC236}">
                <a16:creationId xmlns:a16="http://schemas.microsoft.com/office/drawing/2014/main" id="{33438018-43AE-4329-BACA-C859C7CFF4A2}"/>
              </a:ext>
            </a:extLst>
          </p:cNvPr>
          <p:cNvSpPr>
            <a:spLocks noGrp="1"/>
          </p:cNvSpPr>
          <p:nvPr>
            <p:ph type="body" sz="quarter" idx="10" hasCustomPrompt="1"/>
          </p:nvPr>
        </p:nvSpPr>
        <p:spPr>
          <a:xfrm>
            <a:off x="989435" y="4789292"/>
            <a:ext cx="1719072" cy="300082"/>
          </a:xfrm>
          <a:solidFill>
            <a:schemeClr val="tx1"/>
          </a:solidFill>
          <a:ln>
            <a:noFill/>
          </a:ln>
        </p:spPr>
        <p:txBody>
          <a:bodyPr wrap="square" lIns="91440" tIns="45720" rIns="91440" bIns="45720">
            <a:spAutoFit/>
          </a:bodyPr>
          <a:lstStyle>
            <a:lvl1pPr marL="0" indent="0">
              <a:buNone/>
              <a:defRPr sz="1350">
                <a:solidFill>
                  <a:schemeClr val="bg1"/>
                </a:solidFill>
                <a:latin typeface="Roboto Black" panose="02000000000000000000" pitchFamily="2" charset="0"/>
                <a:ea typeface="Roboto Black" panose="02000000000000000000" pitchFamily="2" charset="0"/>
              </a:defRPr>
            </a:lvl1pPr>
          </a:lstStyle>
          <a:p>
            <a:pPr lvl="0"/>
            <a:r>
              <a:rPr lang="en-US"/>
              <a:t>Insert Web Address</a:t>
            </a:r>
          </a:p>
        </p:txBody>
      </p:sp>
      <p:grpSp>
        <p:nvGrpSpPr>
          <p:cNvPr id="15" name="Group 14">
            <a:extLst>
              <a:ext uri="{FF2B5EF4-FFF2-40B4-BE49-F238E27FC236}">
                <a16:creationId xmlns:a16="http://schemas.microsoft.com/office/drawing/2014/main" id="{EB262A30-5EEC-5549-B428-7E5B11A5D7A7}"/>
              </a:ext>
            </a:extLst>
          </p:cNvPr>
          <p:cNvGrpSpPr/>
          <p:nvPr userDrawn="1"/>
        </p:nvGrpSpPr>
        <p:grpSpPr>
          <a:xfrm>
            <a:off x="803454" y="4864147"/>
            <a:ext cx="146304" cy="150373"/>
            <a:chOff x="3057746" y="812006"/>
            <a:chExt cx="173610" cy="183357"/>
          </a:xfrm>
          <a:noFill/>
        </p:grpSpPr>
        <p:cxnSp>
          <p:nvCxnSpPr>
            <p:cNvPr id="16" name="Straight Connector 15">
              <a:extLst>
                <a:ext uri="{FF2B5EF4-FFF2-40B4-BE49-F238E27FC236}">
                  <a16:creationId xmlns:a16="http://schemas.microsoft.com/office/drawing/2014/main" id="{1699B573-1E8F-3547-9D64-50A2EC630F1F}"/>
                </a:ext>
              </a:extLst>
            </p:cNvPr>
            <p:cNvCxnSpPr/>
            <p:nvPr userDrawn="1"/>
          </p:nvCxnSpPr>
          <p:spPr>
            <a:xfrm>
              <a:off x="3057746" y="904875"/>
              <a:ext cx="173610" cy="0"/>
            </a:xfrm>
            <a:prstGeom prst="line">
              <a:avLst/>
            </a:prstGeom>
            <a:grpFill/>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7" name="Freeform: Shape 12">
              <a:extLst>
                <a:ext uri="{FF2B5EF4-FFF2-40B4-BE49-F238E27FC236}">
                  <a16:creationId xmlns:a16="http://schemas.microsoft.com/office/drawing/2014/main" id="{68F32139-4BAE-F54C-8358-EF5839C5813E}"/>
                </a:ext>
              </a:extLst>
            </p:cNvPr>
            <p:cNvSpPr/>
            <p:nvPr userDrawn="1"/>
          </p:nvSpPr>
          <p:spPr>
            <a:xfrm>
              <a:off x="3143250" y="812006"/>
              <a:ext cx="85725" cy="183357"/>
            </a:xfrm>
            <a:custGeom>
              <a:avLst/>
              <a:gdLst>
                <a:gd name="connsiteX0" fmla="*/ 4763 w 85725"/>
                <a:gd name="connsiteY0" fmla="*/ 0 h 183357"/>
                <a:gd name="connsiteX1" fmla="*/ 85725 w 85725"/>
                <a:gd name="connsiteY1" fmla="*/ 92869 h 183357"/>
                <a:gd name="connsiteX2" fmla="*/ 0 w 85725"/>
                <a:gd name="connsiteY2" fmla="*/ 183357 h 183357"/>
              </a:gdLst>
              <a:ahLst/>
              <a:cxnLst>
                <a:cxn ang="0">
                  <a:pos x="connsiteX0" y="connsiteY0"/>
                </a:cxn>
                <a:cxn ang="0">
                  <a:pos x="connsiteX1" y="connsiteY1"/>
                </a:cxn>
                <a:cxn ang="0">
                  <a:pos x="connsiteX2" y="connsiteY2"/>
                </a:cxn>
              </a:cxnLst>
              <a:rect l="l" t="t" r="r" b="b"/>
              <a:pathLst>
                <a:path w="85725" h="183357">
                  <a:moveTo>
                    <a:pt x="4763" y="0"/>
                  </a:moveTo>
                  <a:lnTo>
                    <a:pt x="85725" y="92869"/>
                  </a:lnTo>
                  <a:lnTo>
                    <a:pt x="0" y="183357"/>
                  </a:lnTo>
                </a:path>
              </a:pathLst>
            </a:custGeom>
            <a:grp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pic>
        <p:nvPicPr>
          <p:cNvPr id="14" name="Picture 13" descr="The University of Iowa">
            <a:extLst>
              <a:ext uri="{FF2B5EF4-FFF2-40B4-BE49-F238E27FC236}">
                <a16:creationId xmlns:a16="http://schemas.microsoft.com/office/drawing/2014/main" id="{4B1807D8-E6B4-C743-A4EC-22D5E0479848}"/>
              </a:ext>
            </a:extLst>
          </p:cNvPr>
          <p:cNvPicPr>
            <a:picLocks noChangeAspect="1"/>
          </p:cNvPicPr>
          <p:nvPr userDrawn="1"/>
        </p:nvPicPr>
        <p:blipFill>
          <a:blip r:embed="rId2"/>
          <a:srcRect/>
          <a:stretch/>
        </p:blipFill>
        <p:spPr>
          <a:xfrm>
            <a:off x="6471287" y="-1189"/>
            <a:ext cx="2015279" cy="963278"/>
          </a:xfrm>
          <a:prstGeom prst="rect">
            <a:avLst/>
          </a:prstGeom>
        </p:spPr>
      </p:pic>
      <p:sp>
        <p:nvSpPr>
          <p:cNvPr id="13" name="Footer Placeholder 4">
            <a:extLst>
              <a:ext uri="{FF2B5EF4-FFF2-40B4-BE49-F238E27FC236}">
                <a16:creationId xmlns:a16="http://schemas.microsoft.com/office/drawing/2014/main" id="{D7F85C9B-9D4B-D642-BBFB-CDE025D69CBD}"/>
              </a:ext>
            </a:extLst>
          </p:cNvPr>
          <p:cNvSpPr>
            <a:spLocks noGrp="1"/>
          </p:cNvSpPr>
          <p:nvPr>
            <p:ph type="ftr" sz="quarter" idx="3"/>
          </p:nvPr>
        </p:nvSpPr>
        <p:spPr>
          <a:xfrm>
            <a:off x="717072" y="2365791"/>
            <a:ext cx="7772020" cy="365125"/>
          </a:xfrm>
          <a:prstGeom prst="rect">
            <a:avLst/>
          </a:prstGeom>
          <a:noFill/>
        </p:spPr>
        <p:txBody>
          <a:bodyPr vert="horz" lIns="0" tIns="0" rIns="0" bIns="0" rtlCol="0" anchor="ctr"/>
          <a:lstStyle>
            <a:lvl1pPr algn="l">
              <a:defRPr sz="1650" b="0">
                <a:solidFill>
                  <a:schemeClr val="tx1"/>
                </a:solidFill>
              </a:defRPr>
            </a:lvl1pPr>
          </a:lstStyle>
          <a:p>
            <a:r>
              <a:rPr lang="en-US"/>
              <a:t>The University of Iowa College of Public Health, Carver College of Medicine, The State Hygienic Lab and The Iowa Department of Health and Human Services </a:t>
            </a:r>
          </a:p>
        </p:txBody>
      </p:sp>
    </p:spTree>
    <p:extLst>
      <p:ext uri="{BB962C8B-B14F-4D97-AF65-F5344CB8AC3E}">
        <p14:creationId xmlns:p14="http://schemas.microsoft.com/office/powerpoint/2010/main" val="288363836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449"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losing Slide-Solid Black">
    <p:bg>
      <p:bgPr>
        <a:solidFill>
          <a:schemeClr val="tx1"/>
        </a:solid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A47420D0-6FF1-9C4A-B953-EA4EEABBA308}"/>
              </a:ext>
            </a:extLst>
          </p:cNvPr>
          <p:cNvSpPr>
            <a:spLocks noGrp="1"/>
          </p:cNvSpPr>
          <p:nvPr>
            <p:ph type="ctrTitle" hasCustomPrompt="1"/>
          </p:nvPr>
        </p:nvSpPr>
        <p:spPr>
          <a:xfrm>
            <a:off x="711994" y="3203884"/>
            <a:ext cx="5372488" cy="1160369"/>
          </a:xfrm>
        </p:spPr>
        <p:txBody>
          <a:bodyPr lIns="0" tIns="0" rIns="0" bIns="0" anchor="t" anchorCtr="0">
            <a:noAutofit/>
          </a:bodyPr>
          <a:lstStyle>
            <a:lvl1pPr algn="l">
              <a:defRPr sz="5200" b="1">
                <a:solidFill>
                  <a:schemeClr val="bg1"/>
                </a:solidFill>
                <a:latin typeface="+mj-lt"/>
                <a:ea typeface="Roboto Black" panose="02000000000000000000" pitchFamily="2" charset="0"/>
                <a:cs typeface="Arial" panose="020B0604020202020204" pitchFamily="34" charset="0"/>
              </a:defRPr>
            </a:lvl1pPr>
          </a:lstStyle>
          <a:p>
            <a:r>
              <a:rPr lang="en-US"/>
              <a:t>Thank you</a:t>
            </a:r>
          </a:p>
        </p:txBody>
      </p:sp>
      <p:cxnSp>
        <p:nvCxnSpPr>
          <p:cNvPr id="21" name="Straight Connector 20">
            <a:extLst>
              <a:ext uri="{FF2B5EF4-FFF2-40B4-BE49-F238E27FC236}">
                <a16:creationId xmlns:a16="http://schemas.microsoft.com/office/drawing/2014/main" id="{4F7216A4-2452-1B4B-AE0D-122E7F5A5965}"/>
              </a:ext>
              <a:ext uri="{C183D7F6-B498-43B3-948B-1728B52AA6E4}">
                <adec:decorative xmlns:adec="http://schemas.microsoft.com/office/drawing/2017/decorative" val="1"/>
              </a:ext>
            </a:extLst>
          </p:cNvPr>
          <p:cNvCxnSpPr>
            <a:cxnSpLocks/>
          </p:cNvCxnSpPr>
          <p:nvPr userDrawn="1"/>
        </p:nvCxnSpPr>
        <p:spPr>
          <a:xfrm>
            <a:off x="730595" y="2923615"/>
            <a:ext cx="576398" cy="0"/>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7" name="Text Placeholder 13">
            <a:extLst>
              <a:ext uri="{FF2B5EF4-FFF2-40B4-BE49-F238E27FC236}">
                <a16:creationId xmlns:a16="http://schemas.microsoft.com/office/drawing/2014/main" id="{73873935-43A0-4C23-AC45-B3EF69B188E1}"/>
              </a:ext>
            </a:extLst>
          </p:cNvPr>
          <p:cNvSpPr>
            <a:spLocks noGrp="1"/>
          </p:cNvSpPr>
          <p:nvPr>
            <p:ph type="body" sz="quarter" idx="12" hasCustomPrompt="1"/>
          </p:nvPr>
        </p:nvSpPr>
        <p:spPr>
          <a:xfrm>
            <a:off x="6468763" y="3105910"/>
            <a:ext cx="2020329" cy="1498329"/>
          </a:xfrm>
        </p:spPr>
        <p:txBody>
          <a:bodyPr vert="horz" anchor="ctr" anchorCtr="0">
            <a:noAutofit/>
          </a:bodyPr>
          <a:lstStyle>
            <a:lvl1pPr marL="0" marR="0" indent="0" algn="l" defTabSz="685800" rtl="0" eaLnBrk="1" fontAlgn="auto" latinLnBrk="0" hangingPunct="1">
              <a:lnSpc>
                <a:spcPct val="100000"/>
              </a:lnSpc>
              <a:spcBef>
                <a:spcPts val="0"/>
              </a:spcBef>
              <a:spcAft>
                <a:spcPts val="0"/>
              </a:spcAft>
              <a:buClrTx/>
              <a:buSzTx/>
              <a:buFont typeface="Arial" panose="020B0604020202020204" pitchFamily="34" charset="0"/>
              <a:buNone/>
              <a:tabLst/>
              <a:defRPr sz="1200" b="0">
                <a:solidFill>
                  <a:schemeClr val="bg1"/>
                </a:solidFill>
              </a:defRPr>
            </a:lvl1pPr>
            <a:lvl2pPr marL="342900" indent="0">
              <a:buNone/>
              <a:defRPr sz="1200"/>
            </a:lvl2pPr>
            <a:lvl3pPr marL="685800" indent="0">
              <a:buNone/>
              <a:defRPr sz="1200"/>
            </a:lvl3pPr>
            <a:lvl4pPr marL="1028700" indent="0">
              <a:buNone/>
              <a:defRPr sz="1200"/>
            </a:lvl4pPr>
            <a:lvl5pPr marL="1371600" indent="0">
              <a:buNone/>
              <a:defRPr sz="1200"/>
            </a:lvl5pPr>
          </a:lstStyle>
          <a:p>
            <a:pPr lvl="0"/>
            <a:r>
              <a:rPr lang="en-US"/>
              <a:t>Contact Person Name</a:t>
            </a:r>
          </a:p>
          <a:p>
            <a:pPr lvl="0"/>
            <a:r>
              <a:rPr lang="en-US"/>
              <a:t>Contact Person Title </a:t>
            </a:r>
          </a:p>
          <a:p>
            <a:pPr lvl="0"/>
            <a:r>
              <a:rPr lang="en-US"/>
              <a:t>Contact Person Unit</a:t>
            </a:r>
          </a:p>
          <a:p>
            <a:pPr lvl="0"/>
            <a:endParaRPr lang="en-US"/>
          </a:p>
          <a:p>
            <a:pPr lvl="0"/>
            <a:r>
              <a:rPr lang="en-US"/>
              <a:t>Phone: </a:t>
            </a:r>
          </a:p>
          <a:p>
            <a:pPr lvl="0"/>
            <a:r>
              <a:rPr lang="en-US"/>
              <a:t>Fax: </a:t>
            </a:r>
          </a:p>
          <a:p>
            <a:pPr lvl="0"/>
            <a:r>
              <a:rPr lang="en-US"/>
              <a:t>Email:</a:t>
            </a:r>
          </a:p>
        </p:txBody>
      </p:sp>
      <p:sp>
        <p:nvSpPr>
          <p:cNvPr id="4" name="Rectangle 3">
            <a:extLst>
              <a:ext uri="{FF2B5EF4-FFF2-40B4-BE49-F238E27FC236}">
                <a16:creationId xmlns:a16="http://schemas.microsoft.com/office/drawing/2014/main" id="{1C6ACD65-4DC5-40D8-89A9-EBA0997790E8}"/>
              </a:ext>
            </a:extLst>
          </p:cNvPr>
          <p:cNvSpPr/>
          <p:nvPr userDrawn="1"/>
        </p:nvSpPr>
        <p:spPr>
          <a:xfrm>
            <a:off x="711993" y="4770260"/>
            <a:ext cx="292608" cy="3000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 name="Text Placeholder 2">
            <a:extLst>
              <a:ext uri="{FF2B5EF4-FFF2-40B4-BE49-F238E27FC236}">
                <a16:creationId xmlns:a16="http://schemas.microsoft.com/office/drawing/2014/main" id="{33438018-43AE-4329-BACA-C859C7CFF4A2}"/>
              </a:ext>
            </a:extLst>
          </p:cNvPr>
          <p:cNvSpPr>
            <a:spLocks noGrp="1"/>
          </p:cNvSpPr>
          <p:nvPr>
            <p:ph type="body" sz="quarter" idx="10" hasCustomPrompt="1"/>
          </p:nvPr>
        </p:nvSpPr>
        <p:spPr>
          <a:xfrm>
            <a:off x="997825" y="4770260"/>
            <a:ext cx="1719072" cy="300082"/>
          </a:xfrm>
          <a:solidFill>
            <a:schemeClr val="accent1"/>
          </a:solidFill>
          <a:ln>
            <a:noFill/>
          </a:ln>
        </p:spPr>
        <p:txBody>
          <a:bodyPr wrap="none" lIns="91440" tIns="45720" rIns="91440" bIns="45720">
            <a:spAutoFit/>
          </a:bodyPr>
          <a:lstStyle>
            <a:lvl1pPr marL="0" indent="0">
              <a:buNone/>
              <a:defRPr sz="1350">
                <a:solidFill>
                  <a:schemeClr val="tx1"/>
                </a:solidFill>
                <a:latin typeface="Roboto Black" panose="02000000000000000000" pitchFamily="2" charset="0"/>
                <a:ea typeface="Roboto Black" panose="02000000000000000000" pitchFamily="2" charset="0"/>
              </a:defRPr>
            </a:lvl1pPr>
          </a:lstStyle>
          <a:p>
            <a:pPr lvl="0"/>
            <a:r>
              <a:rPr lang="en-US"/>
              <a:t>Insert Web Address</a:t>
            </a:r>
          </a:p>
        </p:txBody>
      </p:sp>
      <p:grpSp>
        <p:nvGrpSpPr>
          <p:cNvPr id="11" name="Group 10">
            <a:extLst>
              <a:ext uri="{FF2B5EF4-FFF2-40B4-BE49-F238E27FC236}">
                <a16:creationId xmlns:a16="http://schemas.microsoft.com/office/drawing/2014/main" id="{5625728D-FF50-4FF2-AC2E-B13A3D44D5B9}"/>
              </a:ext>
              <a:ext uri="{C183D7F6-B498-43B3-948B-1728B52AA6E4}">
                <adec:decorative xmlns:adec="http://schemas.microsoft.com/office/drawing/2017/decorative" val="1"/>
              </a:ext>
            </a:extLst>
          </p:cNvPr>
          <p:cNvGrpSpPr/>
          <p:nvPr/>
        </p:nvGrpSpPr>
        <p:grpSpPr>
          <a:xfrm>
            <a:off x="803454" y="4845115"/>
            <a:ext cx="146304" cy="150373"/>
            <a:chOff x="3057746" y="812006"/>
            <a:chExt cx="173610" cy="183357"/>
          </a:xfrm>
          <a:noFill/>
        </p:grpSpPr>
        <p:cxnSp>
          <p:nvCxnSpPr>
            <p:cNvPr id="12" name="Straight Connector 11">
              <a:extLst>
                <a:ext uri="{FF2B5EF4-FFF2-40B4-BE49-F238E27FC236}">
                  <a16:creationId xmlns:a16="http://schemas.microsoft.com/office/drawing/2014/main" id="{58A6E0DE-15E0-485B-8083-6D1BB965B9B6}"/>
                </a:ext>
              </a:extLst>
            </p:cNvPr>
            <p:cNvCxnSpPr/>
            <p:nvPr userDrawn="1"/>
          </p:nvCxnSpPr>
          <p:spPr>
            <a:xfrm>
              <a:off x="3057746" y="904875"/>
              <a:ext cx="173610" cy="0"/>
            </a:xfrm>
            <a:prstGeom prst="line">
              <a:avLst/>
            </a:prstGeom>
            <a:grpFill/>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Freeform: Shape 12">
              <a:extLst>
                <a:ext uri="{FF2B5EF4-FFF2-40B4-BE49-F238E27FC236}">
                  <a16:creationId xmlns:a16="http://schemas.microsoft.com/office/drawing/2014/main" id="{184EFEE4-DF1C-4FDF-ABC6-804BF8FA2941}"/>
                </a:ext>
              </a:extLst>
            </p:cNvPr>
            <p:cNvSpPr/>
            <p:nvPr userDrawn="1"/>
          </p:nvSpPr>
          <p:spPr>
            <a:xfrm>
              <a:off x="3143250" y="812006"/>
              <a:ext cx="85725" cy="183357"/>
            </a:xfrm>
            <a:custGeom>
              <a:avLst/>
              <a:gdLst>
                <a:gd name="connsiteX0" fmla="*/ 4763 w 85725"/>
                <a:gd name="connsiteY0" fmla="*/ 0 h 183357"/>
                <a:gd name="connsiteX1" fmla="*/ 85725 w 85725"/>
                <a:gd name="connsiteY1" fmla="*/ 92869 h 183357"/>
                <a:gd name="connsiteX2" fmla="*/ 0 w 85725"/>
                <a:gd name="connsiteY2" fmla="*/ 183357 h 183357"/>
              </a:gdLst>
              <a:ahLst/>
              <a:cxnLst>
                <a:cxn ang="0">
                  <a:pos x="connsiteX0" y="connsiteY0"/>
                </a:cxn>
                <a:cxn ang="0">
                  <a:pos x="connsiteX1" y="connsiteY1"/>
                </a:cxn>
                <a:cxn ang="0">
                  <a:pos x="connsiteX2" y="connsiteY2"/>
                </a:cxn>
              </a:cxnLst>
              <a:rect l="l" t="t" r="r" b="b"/>
              <a:pathLst>
                <a:path w="85725" h="183357">
                  <a:moveTo>
                    <a:pt x="4763" y="0"/>
                  </a:moveTo>
                  <a:lnTo>
                    <a:pt x="85725" y="92869"/>
                  </a:lnTo>
                  <a:lnTo>
                    <a:pt x="0" y="183357"/>
                  </a:lnTo>
                </a:path>
              </a:pathLst>
            </a:cu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pic>
        <p:nvPicPr>
          <p:cNvPr id="15" name="Picture 14" descr="The University of Iowa">
            <a:extLst>
              <a:ext uri="{FF2B5EF4-FFF2-40B4-BE49-F238E27FC236}">
                <a16:creationId xmlns:a16="http://schemas.microsoft.com/office/drawing/2014/main" id="{6179B039-C5FC-F04C-AB21-BEF980B032D5}"/>
              </a:ext>
            </a:extLst>
          </p:cNvPr>
          <p:cNvPicPr>
            <a:picLocks noChangeAspect="1"/>
          </p:cNvPicPr>
          <p:nvPr userDrawn="1"/>
        </p:nvPicPr>
        <p:blipFill>
          <a:blip r:embed="rId2"/>
          <a:srcRect/>
          <a:stretch/>
        </p:blipFill>
        <p:spPr>
          <a:xfrm>
            <a:off x="6468762" y="-581"/>
            <a:ext cx="2020330" cy="962061"/>
          </a:xfrm>
          <a:prstGeom prst="rect">
            <a:avLst/>
          </a:prstGeom>
        </p:spPr>
      </p:pic>
      <p:sp>
        <p:nvSpPr>
          <p:cNvPr id="17" name="Footer Placeholder 4">
            <a:extLst>
              <a:ext uri="{FF2B5EF4-FFF2-40B4-BE49-F238E27FC236}">
                <a16:creationId xmlns:a16="http://schemas.microsoft.com/office/drawing/2014/main" id="{70E4C36A-C453-EE4B-A1E5-D1232C361273}"/>
              </a:ext>
            </a:extLst>
          </p:cNvPr>
          <p:cNvSpPr>
            <a:spLocks noGrp="1"/>
          </p:cNvSpPr>
          <p:nvPr>
            <p:ph type="ftr" sz="quarter" idx="3"/>
          </p:nvPr>
        </p:nvSpPr>
        <p:spPr>
          <a:xfrm>
            <a:off x="717072" y="2365791"/>
            <a:ext cx="7772020" cy="365125"/>
          </a:xfrm>
          <a:prstGeom prst="rect">
            <a:avLst/>
          </a:prstGeom>
          <a:noFill/>
        </p:spPr>
        <p:txBody>
          <a:bodyPr vert="horz" lIns="0" tIns="0" rIns="0" bIns="0" rtlCol="0" anchor="ctr"/>
          <a:lstStyle>
            <a:lvl1pPr algn="l">
              <a:defRPr sz="1650" b="0">
                <a:solidFill>
                  <a:schemeClr val="bg1"/>
                </a:solidFill>
              </a:defRPr>
            </a:lvl1pPr>
          </a:lstStyle>
          <a:p>
            <a:r>
              <a:rPr lang="en-US"/>
              <a:t>The University of Iowa College of Public Health, Carver College of Medicine, The State Hygienic Lab and The Iowa Department of Health and Human Services </a:t>
            </a:r>
            <a:endParaRPr lang="en-US" sz="1650"/>
          </a:p>
        </p:txBody>
      </p:sp>
    </p:spTree>
    <p:extLst>
      <p:ext uri="{BB962C8B-B14F-4D97-AF65-F5344CB8AC3E}">
        <p14:creationId xmlns:p14="http://schemas.microsoft.com/office/powerpoint/2010/main" val="378864459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449"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IOWA Logo with Text">
    <p:bg>
      <p:bgPr>
        <a:solidFill>
          <a:schemeClr val="tx1"/>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B993FB4-4336-2048-A6A4-FA306EBBE714}"/>
              </a:ext>
            </a:extLst>
          </p:cNvPr>
          <p:cNvSpPr>
            <a:spLocks noGrp="1"/>
          </p:cNvSpPr>
          <p:nvPr>
            <p:ph type="title" hasCustomPrompt="1"/>
          </p:nvPr>
        </p:nvSpPr>
        <p:spPr>
          <a:xfrm>
            <a:off x="628650" y="4229810"/>
            <a:ext cx="7886700" cy="1311454"/>
          </a:xfrm>
        </p:spPr>
        <p:txBody>
          <a:bodyPr/>
          <a:lstStyle>
            <a:lvl1pPr algn="ctr">
              <a:defRPr sz="4200">
                <a:solidFill>
                  <a:schemeClr val="bg1"/>
                </a:solidFill>
              </a:defRPr>
            </a:lvl1pPr>
          </a:lstStyle>
          <a:p>
            <a:r>
              <a:rPr lang="en-US"/>
              <a:t>Closing Slide Header</a:t>
            </a:r>
          </a:p>
        </p:txBody>
      </p:sp>
      <p:pic>
        <p:nvPicPr>
          <p:cNvPr id="4" name="Picture 3" descr="The University of Iowa">
            <a:extLst>
              <a:ext uri="{FF2B5EF4-FFF2-40B4-BE49-F238E27FC236}">
                <a16:creationId xmlns:a16="http://schemas.microsoft.com/office/drawing/2014/main" id="{D94B893B-3A5E-A84C-9A26-CCC1CC0A2366}"/>
              </a:ext>
            </a:extLst>
          </p:cNvPr>
          <p:cNvPicPr>
            <a:picLocks noChangeAspect="1"/>
          </p:cNvPicPr>
          <p:nvPr userDrawn="1"/>
        </p:nvPicPr>
        <p:blipFill>
          <a:blip r:embed="rId2"/>
          <a:srcRect/>
          <a:stretch/>
        </p:blipFill>
        <p:spPr>
          <a:xfrm>
            <a:off x="1714500" y="1793124"/>
            <a:ext cx="5715000" cy="1666875"/>
          </a:xfrm>
          <a:prstGeom prst="rect">
            <a:avLst/>
          </a:prstGeom>
        </p:spPr>
      </p:pic>
    </p:spTree>
    <p:extLst>
      <p:ext uri="{BB962C8B-B14F-4D97-AF65-F5344CB8AC3E}">
        <p14:creationId xmlns:p14="http://schemas.microsoft.com/office/powerpoint/2010/main" val="11334907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IOWA Logo Only">
    <p:bg>
      <p:bgPr>
        <a:solidFill>
          <a:schemeClr val="tx1"/>
        </a:solidFill>
        <a:effectLst/>
      </p:bgPr>
    </p:bg>
    <p:spTree>
      <p:nvGrpSpPr>
        <p:cNvPr id="1" name=""/>
        <p:cNvGrpSpPr/>
        <p:nvPr/>
      </p:nvGrpSpPr>
      <p:grpSpPr>
        <a:xfrm>
          <a:off x="0" y="0"/>
          <a:ext cx="0" cy="0"/>
          <a:chOff x="0" y="0"/>
          <a:chExt cx="0" cy="0"/>
        </a:xfrm>
      </p:grpSpPr>
      <p:pic>
        <p:nvPicPr>
          <p:cNvPr id="4" name="Picture 3" descr="The University of Iowa">
            <a:extLst>
              <a:ext uri="{FF2B5EF4-FFF2-40B4-BE49-F238E27FC236}">
                <a16:creationId xmlns:a16="http://schemas.microsoft.com/office/drawing/2014/main" id="{D94B893B-3A5E-A84C-9A26-CCC1CC0A2366}"/>
              </a:ext>
            </a:extLst>
          </p:cNvPr>
          <p:cNvPicPr>
            <a:picLocks noChangeAspect="1"/>
          </p:cNvPicPr>
          <p:nvPr userDrawn="1"/>
        </p:nvPicPr>
        <p:blipFill>
          <a:blip r:embed="rId2"/>
          <a:srcRect/>
          <a:stretch/>
        </p:blipFill>
        <p:spPr>
          <a:xfrm>
            <a:off x="1714500" y="2595562"/>
            <a:ext cx="5715000" cy="1666875"/>
          </a:xfrm>
          <a:prstGeom prst="rect">
            <a:avLst/>
          </a:prstGeom>
        </p:spPr>
      </p:pic>
    </p:spTree>
    <p:extLst>
      <p:ext uri="{BB962C8B-B14F-4D97-AF65-F5344CB8AC3E}">
        <p14:creationId xmlns:p14="http://schemas.microsoft.com/office/powerpoint/2010/main" val="19745306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with Image– Solid Black">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BAE84-700B-054E-8730-2262E5327E60}"/>
              </a:ext>
            </a:extLst>
          </p:cNvPr>
          <p:cNvSpPr>
            <a:spLocks noGrp="1"/>
          </p:cNvSpPr>
          <p:nvPr>
            <p:ph type="ctrTitle" hasCustomPrompt="1"/>
          </p:nvPr>
        </p:nvSpPr>
        <p:spPr>
          <a:xfrm>
            <a:off x="720073" y="2184901"/>
            <a:ext cx="4617720" cy="2431224"/>
          </a:xfrm>
        </p:spPr>
        <p:txBody>
          <a:bodyPr anchor="ctr" anchorCtr="0">
            <a:normAutofit/>
          </a:bodyPr>
          <a:lstStyle>
            <a:lvl1pPr algn="l">
              <a:defRPr sz="4800" b="1">
                <a:solidFill>
                  <a:schemeClr val="bg1"/>
                </a:solidFill>
                <a:latin typeface="Arial" panose="020B0604020202020204" pitchFamily="34" charset="0"/>
                <a:cs typeface="Arial" panose="020B0604020202020204" pitchFamily="34" charset="0"/>
              </a:defRPr>
            </a:lvl1pPr>
          </a:lstStyle>
          <a:p>
            <a:r>
              <a:rPr lang="en-US"/>
              <a:t>Example of the Presentation </a:t>
            </a:r>
            <a:br>
              <a:rPr lang="en-US"/>
            </a:br>
            <a:r>
              <a:rPr lang="en-US"/>
              <a:t>Title Slide</a:t>
            </a:r>
          </a:p>
        </p:txBody>
      </p:sp>
      <p:sp>
        <p:nvSpPr>
          <p:cNvPr id="12" name="Subtitle 2">
            <a:extLst>
              <a:ext uri="{FF2B5EF4-FFF2-40B4-BE49-F238E27FC236}">
                <a16:creationId xmlns:a16="http://schemas.microsoft.com/office/drawing/2014/main" id="{114C79AA-0B96-2A43-86A1-A71A1D4C8E7A}"/>
              </a:ext>
            </a:extLst>
          </p:cNvPr>
          <p:cNvSpPr>
            <a:spLocks noGrp="1"/>
          </p:cNvSpPr>
          <p:nvPr>
            <p:ph type="subTitle" idx="1" hasCustomPrompt="1"/>
          </p:nvPr>
        </p:nvSpPr>
        <p:spPr>
          <a:xfrm>
            <a:off x="720073" y="4676834"/>
            <a:ext cx="4616795" cy="404721"/>
          </a:xfrm>
        </p:spPr>
        <p:txBody>
          <a:bodyPr/>
          <a:lstStyle>
            <a:lvl1pPr marL="0" indent="0" algn="l">
              <a:buNone/>
              <a:defRPr sz="1800" b="1">
                <a:solidFill>
                  <a:schemeClr val="accent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PRESENTATION SUBTITLE</a:t>
            </a:r>
          </a:p>
        </p:txBody>
      </p:sp>
      <p:sp>
        <p:nvSpPr>
          <p:cNvPr id="14" name="Text Placeholder 15">
            <a:extLst>
              <a:ext uri="{FF2B5EF4-FFF2-40B4-BE49-F238E27FC236}">
                <a16:creationId xmlns:a16="http://schemas.microsoft.com/office/drawing/2014/main" id="{A7101AB8-54F7-4A4E-9611-F4F2ECFBD1D2}"/>
              </a:ext>
            </a:extLst>
          </p:cNvPr>
          <p:cNvSpPr>
            <a:spLocks noGrp="1"/>
          </p:cNvSpPr>
          <p:nvPr>
            <p:ph type="body" sz="quarter" idx="10" hasCustomPrompt="1"/>
          </p:nvPr>
        </p:nvSpPr>
        <p:spPr>
          <a:xfrm>
            <a:off x="720072" y="5081555"/>
            <a:ext cx="4616795" cy="495309"/>
          </a:xfrm>
        </p:spPr>
        <p:txBody>
          <a:bodyPr>
            <a:normAutofit/>
          </a:bodyPr>
          <a:lstStyle>
            <a:lvl1pPr marL="0" indent="0">
              <a:buNone/>
              <a:defRPr sz="1800">
                <a:solidFill>
                  <a:schemeClr val="bg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Month XX, 2020</a:t>
            </a:r>
          </a:p>
        </p:txBody>
      </p:sp>
      <p:sp>
        <p:nvSpPr>
          <p:cNvPr id="9" name="Footer Placeholder 4">
            <a:extLst>
              <a:ext uri="{FF2B5EF4-FFF2-40B4-BE49-F238E27FC236}">
                <a16:creationId xmlns:a16="http://schemas.microsoft.com/office/drawing/2014/main" id="{909BBB92-B5AB-3E46-A519-2A2BBFF13FF8}"/>
              </a:ext>
            </a:extLst>
          </p:cNvPr>
          <p:cNvSpPr>
            <a:spLocks noGrp="1"/>
          </p:cNvSpPr>
          <p:nvPr>
            <p:ph type="ftr" sz="quarter" idx="3"/>
          </p:nvPr>
        </p:nvSpPr>
        <p:spPr>
          <a:xfrm>
            <a:off x="2952485" y="201168"/>
            <a:ext cx="2539200" cy="587186"/>
          </a:xfrm>
          <a:prstGeom prst="rect">
            <a:avLst/>
          </a:prstGeom>
          <a:noFill/>
        </p:spPr>
        <p:txBody>
          <a:bodyPr vert="horz" lIns="0" tIns="0" rIns="0" bIns="0" rtlCol="0" anchor="b" anchorCtr="0"/>
          <a:lstStyle>
            <a:lvl1pPr algn="l">
              <a:defRPr sz="1500" b="0">
                <a:solidFill>
                  <a:schemeClr val="bg1"/>
                </a:solidFill>
                <a:latin typeface="Roboto" panose="02000000000000000000" pitchFamily="2" charset="0"/>
                <a:ea typeface="Roboto" panose="02000000000000000000" pitchFamily="2" charset="0"/>
              </a:defRPr>
            </a:lvl1pPr>
          </a:lstStyle>
          <a:p>
            <a:r>
              <a:rPr lang="en-US"/>
              <a:t>The University of Iowa College of Public Health, Carver College of Medicine, The State Hygienic Lab and The Iowa Department of Health and Human Services </a:t>
            </a:r>
            <a:endParaRPr lang="en-US">
              <a:solidFill>
                <a:schemeClr val="bg1"/>
              </a:solidFill>
            </a:endParaRPr>
          </a:p>
        </p:txBody>
      </p:sp>
      <p:pic>
        <p:nvPicPr>
          <p:cNvPr id="13" name="Picture 12" descr="The University of Iowa">
            <a:extLst>
              <a:ext uri="{FF2B5EF4-FFF2-40B4-BE49-F238E27FC236}">
                <a16:creationId xmlns:a16="http://schemas.microsoft.com/office/drawing/2014/main" id="{F49CB936-90E7-D144-B9DC-7CF3F98E2FF4}"/>
              </a:ext>
            </a:extLst>
          </p:cNvPr>
          <p:cNvPicPr>
            <a:picLocks noChangeAspect="1"/>
          </p:cNvPicPr>
          <p:nvPr userDrawn="1"/>
        </p:nvPicPr>
        <p:blipFill>
          <a:blip r:embed="rId2"/>
          <a:srcRect/>
          <a:stretch/>
        </p:blipFill>
        <p:spPr>
          <a:xfrm>
            <a:off x="710803" y="622"/>
            <a:ext cx="2015279" cy="959656"/>
          </a:xfrm>
          <a:prstGeom prst="rect">
            <a:avLst/>
          </a:prstGeom>
        </p:spPr>
      </p:pic>
      <p:sp>
        <p:nvSpPr>
          <p:cNvPr id="18" name="Picture Placeholder 4">
            <a:extLst>
              <a:ext uri="{FF2B5EF4-FFF2-40B4-BE49-F238E27FC236}">
                <a16:creationId xmlns:a16="http://schemas.microsoft.com/office/drawing/2014/main" id="{2C35F063-23A9-F244-9022-8BBB7E277ACC}"/>
              </a:ext>
            </a:extLst>
          </p:cNvPr>
          <p:cNvSpPr>
            <a:spLocks noGrp="1"/>
          </p:cNvSpPr>
          <p:nvPr>
            <p:ph type="pic" sz="quarter" idx="11"/>
          </p:nvPr>
        </p:nvSpPr>
        <p:spPr>
          <a:xfrm>
            <a:off x="5718088" y="0"/>
            <a:ext cx="3425912" cy="6858000"/>
          </a:xfrm>
          <a:prstGeom prst="rect">
            <a:avLst/>
          </a:prstGeom>
        </p:spPr>
        <p:txBody>
          <a:bodyPr anchor="ctr" anchorCtr="0"/>
          <a:lstStyle>
            <a:lvl1pPr marL="0" indent="0" algn="ctr">
              <a:buNone/>
              <a:defRPr b="0" i="0">
                <a:solidFill>
                  <a:schemeClr val="accent3"/>
                </a:solidFill>
                <a:latin typeface="Arial" panose="020B0604020202020204" pitchFamily="34" charset="0"/>
              </a:defRPr>
            </a:lvl1pPr>
          </a:lstStyle>
          <a:p>
            <a:r>
              <a:rPr lang="en-US"/>
              <a:t>Click icon to add picture</a:t>
            </a:r>
          </a:p>
        </p:txBody>
      </p:sp>
    </p:spTree>
    <p:extLst>
      <p:ext uri="{BB962C8B-B14F-4D97-AF65-F5344CB8AC3E}">
        <p14:creationId xmlns:p14="http://schemas.microsoft.com/office/powerpoint/2010/main" val="150941378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448"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3F79972E-4D8B-83BE-8F1D-AE7B42505FE9}"/>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A0E99708-F234-631F-8798-BB71426E22B6}"/>
              </a:ext>
            </a:extLst>
          </p:cNvPr>
          <p:cNvSpPr>
            <a:spLocks noGrp="1" noChangeArrowheads="1"/>
          </p:cNvSpPr>
          <p:nvPr>
            <p:ph type="ftr" sz="quarter" idx="11"/>
          </p:nvPr>
        </p:nvSpPr>
        <p:spPr>
          <a:ln/>
        </p:spPr>
        <p:txBody>
          <a:bodyPr/>
          <a:lstStyle>
            <a:lvl1pPr>
              <a:defRPr/>
            </a:lvl1pPr>
          </a:lstStyle>
          <a:p>
            <a:pPr>
              <a:defRPr/>
            </a:pPr>
            <a:r>
              <a:rPr lang="en-US"/>
              <a:t>The University of Iowa College of Public Health, Carver College of Medicine, The State Hygienic Lab and The Iowa Department of Health and Human Services </a:t>
            </a:r>
          </a:p>
        </p:txBody>
      </p:sp>
      <p:sp>
        <p:nvSpPr>
          <p:cNvPr id="4" name="Rectangle 6">
            <a:extLst>
              <a:ext uri="{FF2B5EF4-FFF2-40B4-BE49-F238E27FC236}">
                <a16:creationId xmlns:a16="http://schemas.microsoft.com/office/drawing/2014/main" id="{75049A12-4506-C952-C97D-5A9D004911FD}"/>
              </a:ext>
            </a:extLst>
          </p:cNvPr>
          <p:cNvSpPr>
            <a:spLocks noGrp="1" noChangeArrowheads="1"/>
          </p:cNvSpPr>
          <p:nvPr>
            <p:ph type="sldNum" sz="quarter" idx="12"/>
          </p:nvPr>
        </p:nvSpPr>
        <p:spPr>
          <a:ln/>
        </p:spPr>
        <p:txBody>
          <a:bodyPr/>
          <a:lstStyle>
            <a:lvl1pPr>
              <a:defRPr/>
            </a:lvl1pPr>
          </a:lstStyle>
          <a:p>
            <a:pPr>
              <a:defRPr/>
            </a:pPr>
            <a:fld id="{852D67A2-BDBE-4A30-9D35-A0B73DCF7128}" type="slidenum">
              <a:rPr lang="en-US" altLang="en-US"/>
              <a:pPr>
                <a:defRPr/>
              </a:pPr>
              <a:t>‹#›</a:t>
            </a:fld>
            <a:endParaRPr lang="en-US" altLang="en-US"/>
          </a:p>
        </p:txBody>
      </p:sp>
    </p:spTree>
    <p:extLst>
      <p:ext uri="{BB962C8B-B14F-4D97-AF65-F5344CB8AC3E}">
        <p14:creationId xmlns:p14="http://schemas.microsoft.com/office/powerpoint/2010/main" val="25294640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8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9"/>
            <a:ext cx="8229600" cy="1143000"/>
          </a:xfrm>
          <a:prstGeom prst="rect">
            <a:avLst/>
          </a:prstGeom>
        </p:spPr>
        <p:txBody>
          <a:bodyPr anchor="b" anchorCtr="0"/>
          <a:lstStyle>
            <a:lvl1pPr algn="l">
              <a:lnSpc>
                <a:spcPts val="2250"/>
              </a:lnSpc>
              <a:defRPr sz="2100" b="1" baseline="0">
                <a:solidFill>
                  <a:srgbClr val="D9531E"/>
                </a:solidFill>
                <a:effectLst/>
                <a:latin typeface="Calibri" pitchFamily="34" charset="0"/>
              </a:defRPr>
            </a:lvl1pPr>
          </a:lstStyle>
          <a:p>
            <a:r>
              <a:rPr lang="en-US"/>
              <a:t>Bottom band: NCEZID</a:t>
            </a:r>
          </a:p>
        </p:txBody>
      </p:sp>
      <p:sp>
        <p:nvSpPr>
          <p:cNvPr id="7" name="Text Placeholder 7"/>
          <p:cNvSpPr>
            <a:spLocks noGrp="1"/>
          </p:cNvSpPr>
          <p:nvPr>
            <p:ph type="body" sz="quarter" idx="10"/>
          </p:nvPr>
        </p:nvSpPr>
        <p:spPr>
          <a:xfrm>
            <a:off x="457200" y="1545167"/>
            <a:ext cx="8229600" cy="4455584"/>
          </a:xfrm>
        </p:spPr>
        <p:txBody>
          <a:bodyPr/>
          <a:lstStyle>
            <a:lvl1pPr marL="257163" indent="-257163">
              <a:buClr>
                <a:srgbClr val="E25423"/>
              </a:buClr>
              <a:buFont typeface="Wingdings" panose="05000000000000000000" pitchFamily="2" charset="2"/>
              <a:buChar char="§"/>
              <a:defRPr sz="1500">
                <a:solidFill>
                  <a:schemeClr val="accent4">
                    <a:lumMod val="75000"/>
                  </a:schemeClr>
                </a:solidFill>
              </a:defRPr>
            </a:lvl1pPr>
            <a:lvl2pPr>
              <a:buClr>
                <a:srgbClr val="8D8B00"/>
              </a:buClr>
              <a:defRPr sz="1500">
                <a:solidFill>
                  <a:schemeClr val="accent4">
                    <a:lumMod val="75000"/>
                  </a:schemeClr>
                </a:solidFill>
              </a:defRPr>
            </a:lvl2pPr>
            <a:lvl3pPr>
              <a:buClr>
                <a:srgbClr val="006A71"/>
              </a:buClr>
              <a:defRPr sz="1500">
                <a:solidFill>
                  <a:schemeClr val="accent4">
                    <a:lumMod val="75000"/>
                  </a:schemeClr>
                </a:solidFill>
              </a:defRPr>
            </a:lvl3pPr>
            <a:lvl4pPr>
              <a:defRPr sz="1500">
                <a:solidFill>
                  <a:schemeClr val="accent4">
                    <a:lumMod val="75000"/>
                  </a:schemeClr>
                </a:solidFill>
              </a:defRPr>
            </a:lvl4pPr>
            <a:lvl5pPr>
              <a:defRPr sz="1500">
                <a:solidFill>
                  <a:schemeClr val="accent4">
                    <a:lumMod val="75000"/>
                  </a:schemeClr>
                </a:solidFill>
              </a:defRPr>
            </a:lvl5pPr>
          </a:lstStyle>
          <a:p>
            <a:pPr lvl="0"/>
            <a:r>
              <a:rPr lang="en-US"/>
              <a:t>Click to edit Master text styles</a:t>
            </a:r>
          </a:p>
          <a:p>
            <a:pPr lvl="1"/>
            <a:r>
              <a:rPr lang="en-US"/>
              <a:t>Second level</a:t>
            </a:r>
          </a:p>
          <a:p>
            <a:pPr lvl="2"/>
            <a:r>
              <a:rPr lang="en-US"/>
              <a:t>Third level</a:t>
            </a:r>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86991" b="-4866"/>
          <a:stretch/>
        </p:blipFill>
        <p:spPr>
          <a:xfrm>
            <a:off x="-1" y="6669121"/>
            <a:ext cx="9144001" cy="257577"/>
          </a:xfrm>
          <a:prstGeom prst="rect">
            <a:avLst/>
          </a:prstGeom>
        </p:spPr>
      </p:pic>
    </p:spTree>
    <p:extLst>
      <p:ext uri="{BB962C8B-B14F-4D97-AF65-F5344CB8AC3E}">
        <p14:creationId xmlns:p14="http://schemas.microsoft.com/office/powerpoint/2010/main" val="22463910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itle &amp; 1 column text">
    <p:spTree>
      <p:nvGrpSpPr>
        <p:cNvPr id="1" name=""/>
        <p:cNvGrpSpPr/>
        <p:nvPr/>
      </p:nvGrpSpPr>
      <p:grpSpPr>
        <a:xfrm>
          <a:off x="0" y="0"/>
          <a:ext cx="0" cy="0"/>
          <a:chOff x="0" y="0"/>
          <a:chExt cx="0" cy="0"/>
        </a:xfrm>
      </p:grpSpPr>
      <p:sp>
        <p:nvSpPr>
          <p:cNvPr id="14" name="Text Placeholder 18"/>
          <p:cNvSpPr>
            <a:spLocks noGrp="1"/>
          </p:cNvSpPr>
          <p:nvPr>
            <p:ph idx="1"/>
          </p:nvPr>
        </p:nvSpPr>
        <p:spPr>
          <a:xfrm>
            <a:off x="352425" y="1665290"/>
            <a:ext cx="8439150" cy="4633911"/>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itle Placeholder 1"/>
          <p:cNvSpPr>
            <a:spLocks noGrp="1"/>
          </p:cNvSpPr>
          <p:nvPr>
            <p:ph type="title"/>
          </p:nvPr>
        </p:nvSpPr>
        <p:spPr>
          <a:xfrm>
            <a:off x="352425" y="402587"/>
            <a:ext cx="8439150" cy="334102"/>
          </a:xfrm>
          <a:prstGeom prst="rect">
            <a:avLst/>
          </a:prstGeom>
        </p:spPr>
        <p:txBody>
          <a:bodyPr vert="horz" lIns="0" tIns="0" rIns="0" bIns="0" rtlCol="0" anchor="t" anchorCtr="0">
            <a:noAutofit/>
          </a:bodyPr>
          <a:lstStyle>
            <a:lvl1pPr>
              <a:defRPr sz="1500"/>
            </a:lvl1pPr>
          </a:lstStyle>
          <a:p>
            <a:r>
              <a:rPr lang="en-US" noProof="0"/>
              <a:t>Click to edit Master title style</a:t>
            </a:r>
          </a:p>
        </p:txBody>
      </p:sp>
    </p:spTree>
    <p:extLst>
      <p:ext uri="{BB962C8B-B14F-4D97-AF65-F5344CB8AC3E}">
        <p14:creationId xmlns:p14="http://schemas.microsoft.com/office/powerpoint/2010/main" val="3786109077"/>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NO FOOTER_White_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629764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NO FOOTER_White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365EA-FA41-FE4A-A965-8718F3E0362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0D7D993-718D-EE48-A540-D023E9D74364}"/>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2D696FF-09E4-E847-93BD-89B3BB3DB2AE}"/>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631758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with Image– Solid Go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BAE84-700B-054E-8730-2262E5327E60}"/>
              </a:ext>
            </a:extLst>
          </p:cNvPr>
          <p:cNvSpPr>
            <a:spLocks noGrp="1"/>
          </p:cNvSpPr>
          <p:nvPr>
            <p:ph type="ctrTitle" hasCustomPrompt="1"/>
          </p:nvPr>
        </p:nvSpPr>
        <p:spPr>
          <a:xfrm>
            <a:off x="720073" y="2184901"/>
            <a:ext cx="4616794" cy="2561760"/>
          </a:xfrm>
        </p:spPr>
        <p:txBody>
          <a:bodyPr anchor="ctr" anchorCtr="0">
            <a:normAutofit/>
          </a:bodyPr>
          <a:lstStyle>
            <a:lvl1pPr algn="l">
              <a:defRPr sz="4800" b="1">
                <a:solidFill>
                  <a:schemeClr val="tx1"/>
                </a:solidFill>
                <a:latin typeface="Arial" panose="020B0604020202020204" pitchFamily="34" charset="0"/>
                <a:cs typeface="Arial" panose="020B0604020202020204" pitchFamily="34" charset="0"/>
              </a:defRPr>
            </a:lvl1pPr>
          </a:lstStyle>
          <a:p>
            <a:r>
              <a:rPr lang="en-US"/>
              <a:t>Example of the Presentation </a:t>
            </a:r>
            <a:br>
              <a:rPr lang="en-US"/>
            </a:br>
            <a:r>
              <a:rPr lang="en-US"/>
              <a:t>Title Slide</a:t>
            </a:r>
          </a:p>
        </p:txBody>
      </p:sp>
      <p:sp>
        <p:nvSpPr>
          <p:cNvPr id="3" name="Subtitle 2">
            <a:extLst>
              <a:ext uri="{FF2B5EF4-FFF2-40B4-BE49-F238E27FC236}">
                <a16:creationId xmlns:a16="http://schemas.microsoft.com/office/drawing/2014/main" id="{95B3A797-13D4-A243-B1AE-4498B36D475C}"/>
              </a:ext>
            </a:extLst>
          </p:cNvPr>
          <p:cNvSpPr>
            <a:spLocks noGrp="1"/>
          </p:cNvSpPr>
          <p:nvPr>
            <p:ph type="subTitle" idx="1" hasCustomPrompt="1"/>
          </p:nvPr>
        </p:nvSpPr>
        <p:spPr>
          <a:xfrm>
            <a:off x="720073" y="4676835"/>
            <a:ext cx="4616795" cy="393146"/>
          </a:xfrm>
        </p:spPr>
        <p:txBody>
          <a:bodyPr/>
          <a:lstStyle>
            <a:lvl1pPr marL="0" indent="0" algn="l">
              <a:buNone/>
              <a:defRPr sz="1800" b="1">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PRESENTATION SUBTITLE</a:t>
            </a:r>
          </a:p>
        </p:txBody>
      </p:sp>
      <p:sp>
        <p:nvSpPr>
          <p:cNvPr id="17" name="Text Placeholder 15">
            <a:extLst>
              <a:ext uri="{FF2B5EF4-FFF2-40B4-BE49-F238E27FC236}">
                <a16:creationId xmlns:a16="http://schemas.microsoft.com/office/drawing/2014/main" id="{884DA5E7-4B71-0543-8E46-EC2A81EAE3C1}"/>
              </a:ext>
            </a:extLst>
          </p:cNvPr>
          <p:cNvSpPr>
            <a:spLocks noGrp="1"/>
          </p:cNvSpPr>
          <p:nvPr>
            <p:ph type="body" sz="quarter" idx="10" hasCustomPrompt="1"/>
          </p:nvPr>
        </p:nvSpPr>
        <p:spPr>
          <a:xfrm>
            <a:off x="720072" y="5069980"/>
            <a:ext cx="4616795" cy="495309"/>
          </a:xfrm>
        </p:spPr>
        <p:txBody>
          <a:bodyPr>
            <a:normAutofit/>
          </a:bodyPr>
          <a:lstStyle>
            <a:lvl1pPr marL="0" indent="0">
              <a:buNone/>
              <a:defRPr sz="1800">
                <a:solidFill>
                  <a:schemeClr val="tx1"/>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a:t>Month XX, 2020</a:t>
            </a:r>
          </a:p>
        </p:txBody>
      </p:sp>
      <p:sp>
        <p:nvSpPr>
          <p:cNvPr id="9" name="Footer Placeholder 4">
            <a:extLst>
              <a:ext uri="{FF2B5EF4-FFF2-40B4-BE49-F238E27FC236}">
                <a16:creationId xmlns:a16="http://schemas.microsoft.com/office/drawing/2014/main" id="{99993354-AA52-D24C-AE6B-C02456C6D92A}"/>
              </a:ext>
            </a:extLst>
          </p:cNvPr>
          <p:cNvSpPr>
            <a:spLocks noGrp="1"/>
          </p:cNvSpPr>
          <p:nvPr>
            <p:ph type="ftr" sz="quarter" idx="3"/>
          </p:nvPr>
        </p:nvSpPr>
        <p:spPr>
          <a:xfrm>
            <a:off x="2952485" y="201168"/>
            <a:ext cx="2539200" cy="587186"/>
          </a:xfrm>
          <a:prstGeom prst="rect">
            <a:avLst/>
          </a:prstGeom>
          <a:noFill/>
        </p:spPr>
        <p:txBody>
          <a:bodyPr vert="horz" lIns="0" tIns="0" rIns="0" bIns="0" rtlCol="0" anchor="b" anchorCtr="0"/>
          <a:lstStyle>
            <a:lvl1pPr algn="l">
              <a:defRPr sz="1500" b="0">
                <a:solidFill>
                  <a:schemeClr val="tx1"/>
                </a:solidFill>
                <a:latin typeface="Roboto" panose="02000000000000000000" pitchFamily="2" charset="0"/>
                <a:ea typeface="Roboto" panose="02000000000000000000" pitchFamily="2" charset="0"/>
              </a:defRPr>
            </a:lvl1pPr>
          </a:lstStyle>
          <a:p>
            <a:r>
              <a:rPr lang="en-US"/>
              <a:t>The University of Iowa College of Public Health, Carver College of Medicine, The State Hygienic Lab and The Iowa Department of Health and Human Services </a:t>
            </a:r>
          </a:p>
        </p:txBody>
      </p:sp>
      <p:sp>
        <p:nvSpPr>
          <p:cNvPr id="18" name="Picture Placeholder 4">
            <a:extLst>
              <a:ext uri="{FF2B5EF4-FFF2-40B4-BE49-F238E27FC236}">
                <a16:creationId xmlns:a16="http://schemas.microsoft.com/office/drawing/2014/main" id="{2C35F063-23A9-F244-9022-8BBB7E277ACC}"/>
              </a:ext>
            </a:extLst>
          </p:cNvPr>
          <p:cNvSpPr>
            <a:spLocks noGrp="1"/>
          </p:cNvSpPr>
          <p:nvPr>
            <p:ph type="pic" sz="quarter" idx="11"/>
          </p:nvPr>
        </p:nvSpPr>
        <p:spPr>
          <a:xfrm>
            <a:off x="5718088" y="0"/>
            <a:ext cx="3425912" cy="6858000"/>
          </a:xfrm>
          <a:prstGeom prst="rect">
            <a:avLst/>
          </a:prstGeom>
        </p:spPr>
        <p:txBody>
          <a:bodyPr anchor="ctr" anchorCtr="0"/>
          <a:lstStyle>
            <a:lvl1pPr marL="0" indent="0" algn="ctr">
              <a:buNone/>
              <a:defRPr b="0" i="0">
                <a:solidFill>
                  <a:schemeClr val="accent3"/>
                </a:solidFill>
                <a:latin typeface="Arial" panose="020B0604020202020204" pitchFamily="34" charset="0"/>
              </a:defRPr>
            </a:lvl1pPr>
          </a:lstStyle>
          <a:p>
            <a:r>
              <a:rPr lang="en-US"/>
              <a:t>Click icon to add picture</a:t>
            </a:r>
          </a:p>
        </p:txBody>
      </p:sp>
      <p:pic>
        <p:nvPicPr>
          <p:cNvPr id="13" name="Picture 12" descr="The University of Iowa">
            <a:extLst>
              <a:ext uri="{FF2B5EF4-FFF2-40B4-BE49-F238E27FC236}">
                <a16:creationId xmlns:a16="http://schemas.microsoft.com/office/drawing/2014/main" id="{D73F5E00-2329-6246-A2BB-7BCD46F83907}"/>
              </a:ext>
            </a:extLst>
          </p:cNvPr>
          <p:cNvPicPr>
            <a:picLocks noChangeAspect="1"/>
          </p:cNvPicPr>
          <p:nvPr userDrawn="1"/>
        </p:nvPicPr>
        <p:blipFill>
          <a:blip r:embed="rId2"/>
          <a:srcRect/>
          <a:stretch/>
        </p:blipFill>
        <p:spPr>
          <a:xfrm>
            <a:off x="710803" y="-1189"/>
            <a:ext cx="2015279" cy="963278"/>
          </a:xfrm>
          <a:prstGeom prst="rect">
            <a:avLst/>
          </a:prstGeom>
        </p:spPr>
      </p:pic>
    </p:spTree>
    <p:extLst>
      <p:ext uri="{BB962C8B-B14F-4D97-AF65-F5344CB8AC3E}">
        <p14:creationId xmlns:p14="http://schemas.microsoft.com/office/powerpoint/2010/main" val="233920988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448"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Slide – Solid Go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BAE84-700B-054E-8730-2262E5327E60}"/>
              </a:ext>
            </a:extLst>
          </p:cNvPr>
          <p:cNvSpPr>
            <a:spLocks noGrp="1"/>
          </p:cNvSpPr>
          <p:nvPr>
            <p:ph type="ctrTitle" hasCustomPrompt="1"/>
          </p:nvPr>
        </p:nvSpPr>
        <p:spPr>
          <a:xfrm>
            <a:off x="714376" y="2744661"/>
            <a:ext cx="7715249" cy="759906"/>
          </a:xfrm>
        </p:spPr>
        <p:txBody>
          <a:bodyPr lIns="0" tIns="0" rIns="0" bIns="0" anchor="t" anchorCtr="0">
            <a:normAutofit/>
          </a:bodyPr>
          <a:lstStyle>
            <a:lvl1pPr algn="l">
              <a:defRPr sz="4800" b="1">
                <a:solidFill>
                  <a:schemeClr val="tx1"/>
                </a:solidFill>
                <a:latin typeface="+mj-lt"/>
                <a:ea typeface="Roboto Black" panose="02000000000000000000" pitchFamily="2" charset="0"/>
                <a:cs typeface="Arial" panose="020B0604020202020204" pitchFamily="34" charset="0"/>
              </a:defRPr>
            </a:lvl1pPr>
          </a:lstStyle>
          <a:p>
            <a:r>
              <a:rPr lang="en-US"/>
              <a:t>Section Header</a:t>
            </a:r>
          </a:p>
        </p:txBody>
      </p:sp>
      <p:cxnSp>
        <p:nvCxnSpPr>
          <p:cNvPr id="8" name="Straight Connector 7">
            <a:extLst>
              <a:ext uri="{FF2B5EF4-FFF2-40B4-BE49-F238E27FC236}">
                <a16:creationId xmlns:a16="http://schemas.microsoft.com/office/drawing/2014/main" id="{C4E1A789-3A04-9240-BCEC-3DACF2B52870}"/>
              </a:ext>
              <a:ext uri="{C183D7F6-B498-43B3-948B-1728B52AA6E4}">
                <adec:decorative xmlns:adec="http://schemas.microsoft.com/office/drawing/2017/decorative" val="1"/>
              </a:ext>
            </a:extLst>
          </p:cNvPr>
          <p:cNvCxnSpPr>
            <a:cxnSpLocks/>
          </p:cNvCxnSpPr>
          <p:nvPr userDrawn="1"/>
        </p:nvCxnSpPr>
        <p:spPr>
          <a:xfrm>
            <a:off x="730595" y="2502271"/>
            <a:ext cx="576398" cy="0"/>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Subtitle 2">
            <a:extLst>
              <a:ext uri="{FF2B5EF4-FFF2-40B4-BE49-F238E27FC236}">
                <a16:creationId xmlns:a16="http://schemas.microsoft.com/office/drawing/2014/main" id="{7055E247-542B-D541-8F36-DBA97343BC92}"/>
              </a:ext>
            </a:extLst>
          </p:cNvPr>
          <p:cNvSpPr>
            <a:spLocks noGrp="1"/>
          </p:cNvSpPr>
          <p:nvPr>
            <p:ph type="subTitle" idx="1" hasCustomPrompt="1"/>
          </p:nvPr>
        </p:nvSpPr>
        <p:spPr>
          <a:xfrm>
            <a:off x="714376" y="3694740"/>
            <a:ext cx="7715249" cy="407460"/>
          </a:xfrm>
        </p:spPr>
        <p:txBody>
          <a:bodyPr lIns="0" tIns="0" rIns="0" bIns="0">
            <a:normAutofit/>
          </a:bodyPr>
          <a:lstStyle>
            <a:lvl1pPr marL="0" indent="0" algn="l">
              <a:buNone/>
              <a:defRPr sz="2200" b="0">
                <a:solidFill>
                  <a:schemeClr val="tx1"/>
                </a:solidFill>
                <a:latin typeface="Roboto" panose="02000000000000000000" pitchFamily="2" charset="0"/>
                <a:ea typeface="Roboto" panose="02000000000000000000" pitchFamily="2"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Section Subtitle</a:t>
            </a:r>
          </a:p>
        </p:txBody>
      </p:sp>
    </p:spTree>
    <p:extLst>
      <p:ext uri="{BB962C8B-B14F-4D97-AF65-F5344CB8AC3E}">
        <p14:creationId xmlns:p14="http://schemas.microsoft.com/office/powerpoint/2010/main" val="272127203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pos="450" userDrawn="1">
          <p15:clr>
            <a:srgbClr val="FBAE40"/>
          </p15:clr>
        </p15:guide>
        <p15:guide id="4" pos="531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Slide – Solid Black">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BAE84-700B-054E-8730-2262E5327E60}"/>
              </a:ext>
            </a:extLst>
          </p:cNvPr>
          <p:cNvSpPr>
            <a:spLocks noGrp="1"/>
          </p:cNvSpPr>
          <p:nvPr>
            <p:ph type="ctrTitle" hasCustomPrompt="1"/>
          </p:nvPr>
        </p:nvSpPr>
        <p:spPr>
          <a:xfrm>
            <a:off x="714376" y="2744662"/>
            <a:ext cx="7715249" cy="759907"/>
          </a:xfrm>
        </p:spPr>
        <p:txBody>
          <a:bodyPr lIns="0" tIns="0" rIns="0" bIns="0" anchor="t" anchorCtr="0">
            <a:normAutofit/>
          </a:bodyPr>
          <a:lstStyle>
            <a:lvl1pPr algn="l">
              <a:defRPr sz="4800" b="1">
                <a:solidFill>
                  <a:schemeClr val="bg1"/>
                </a:solidFill>
                <a:latin typeface="+mj-lt"/>
                <a:ea typeface="Roboto Black" panose="02000000000000000000" pitchFamily="2" charset="0"/>
                <a:cs typeface="Arial" panose="020B0604020202020204" pitchFamily="34" charset="0"/>
              </a:defRPr>
            </a:lvl1pPr>
          </a:lstStyle>
          <a:p>
            <a:r>
              <a:rPr lang="en-US" noProof="0"/>
              <a:t>Section Header</a:t>
            </a:r>
          </a:p>
        </p:txBody>
      </p:sp>
      <p:cxnSp>
        <p:nvCxnSpPr>
          <p:cNvPr id="8" name="Straight Connector 7">
            <a:extLst>
              <a:ext uri="{FF2B5EF4-FFF2-40B4-BE49-F238E27FC236}">
                <a16:creationId xmlns:a16="http://schemas.microsoft.com/office/drawing/2014/main" id="{C4E1A789-3A04-9240-BCEC-3DACF2B52870}"/>
              </a:ext>
              <a:ext uri="{C183D7F6-B498-43B3-948B-1728B52AA6E4}">
                <adec:decorative xmlns:adec="http://schemas.microsoft.com/office/drawing/2017/decorative" val="1"/>
              </a:ext>
            </a:extLst>
          </p:cNvPr>
          <p:cNvCxnSpPr>
            <a:cxnSpLocks/>
          </p:cNvCxnSpPr>
          <p:nvPr userDrawn="1"/>
        </p:nvCxnSpPr>
        <p:spPr>
          <a:xfrm>
            <a:off x="730595" y="2509891"/>
            <a:ext cx="576398" cy="0"/>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Subtitle 2">
            <a:extLst>
              <a:ext uri="{FF2B5EF4-FFF2-40B4-BE49-F238E27FC236}">
                <a16:creationId xmlns:a16="http://schemas.microsoft.com/office/drawing/2014/main" id="{8FB54BE8-0526-614C-A06E-8C6258999B24}"/>
              </a:ext>
            </a:extLst>
          </p:cNvPr>
          <p:cNvSpPr>
            <a:spLocks noGrp="1"/>
          </p:cNvSpPr>
          <p:nvPr>
            <p:ph type="subTitle" idx="1" hasCustomPrompt="1"/>
          </p:nvPr>
        </p:nvSpPr>
        <p:spPr>
          <a:xfrm>
            <a:off x="714376" y="3694740"/>
            <a:ext cx="7715249" cy="407460"/>
          </a:xfrm>
        </p:spPr>
        <p:txBody>
          <a:bodyPr lIns="0" tIns="0" rIns="0" bIns="0">
            <a:normAutofit/>
          </a:bodyPr>
          <a:lstStyle>
            <a:lvl1pPr marL="0" indent="0" algn="l">
              <a:buNone/>
              <a:defRPr sz="2200" b="0">
                <a:solidFill>
                  <a:schemeClr val="accent1"/>
                </a:solidFill>
                <a:latin typeface="Roboto" panose="02000000000000000000" pitchFamily="2" charset="0"/>
                <a:ea typeface="Roboto" panose="02000000000000000000" pitchFamily="2"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Section Subtitle</a:t>
            </a:r>
          </a:p>
        </p:txBody>
      </p:sp>
    </p:spTree>
    <p:extLst>
      <p:ext uri="{BB962C8B-B14F-4D97-AF65-F5344CB8AC3E}">
        <p14:creationId xmlns:p14="http://schemas.microsoft.com/office/powerpoint/2010/main" val="50928289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pos="450" userDrawn="1">
          <p15:clr>
            <a:srgbClr val="FBAE40"/>
          </p15:clr>
        </p15:guide>
        <p15:guide id="4" pos="531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Slide – Photo">
    <p:spTree>
      <p:nvGrpSpPr>
        <p:cNvPr id="1" name=""/>
        <p:cNvGrpSpPr/>
        <p:nvPr/>
      </p:nvGrpSpPr>
      <p:grpSpPr>
        <a:xfrm>
          <a:off x="0" y="0"/>
          <a:ext cx="0" cy="0"/>
          <a:chOff x="0" y="0"/>
          <a:chExt cx="0" cy="0"/>
        </a:xfrm>
      </p:grpSpPr>
      <p:sp>
        <p:nvSpPr>
          <p:cNvPr id="4" name="Picture Placeholder 4">
            <a:extLst>
              <a:ext uri="{FF2B5EF4-FFF2-40B4-BE49-F238E27FC236}">
                <a16:creationId xmlns:a16="http://schemas.microsoft.com/office/drawing/2014/main" id="{2C17923A-4119-CF48-9F2D-05B0A69EBAD5}"/>
              </a:ext>
            </a:extLst>
          </p:cNvPr>
          <p:cNvSpPr>
            <a:spLocks noGrp="1"/>
          </p:cNvSpPr>
          <p:nvPr>
            <p:ph type="pic" sz="quarter" idx="11"/>
          </p:nvPr>
        </p:nvSpPr>
        <p:spPr>
          <a:xfrm>
            <a:off x="0" y="0"/>
            <a:ext cx="9144000" cy="6858000"/>
          </a:xfrm>
        </p:spPr>
        <p:txBody>
          <a:bodyPr anchor="ctr" anchorCtr="0"/>
          <a:lstStyle>
            <a:lvl1pPr marL="0" indent="0" algn="ctr">
              <a:buNone/>
              <a:defRPr>
                <a:solidFill>
                  <a:schemeClr val="accent3"/>
                </a:solidFill>
              </a:defRPr>
            </a:lvl1pPr>
          </a:lstStyle>
          <a:p>
            <a:r>
              <a:rPr lang="en-US"/>
              <a:t>Click icon to add picture</a:t>
            </a:r>
          </a:p>
        </p:txBody>
      </p:sp>
      <p:sp>
        <p:nvSpPr>
          <p:cNvPr id="2" name="Title 1">
            <a:extLst>
              <a:ext uri="{FF2B5EF4-FFF2-40B4-BE49-F238E27FC236}">
                <a16:creationId xmlns:a16="http://schemas.microsoft.com/office/drawing/2014/main" id="{D8224488-0ADE-1843-91C1-1CA371373F2D}"/>
              </a:ext>
            </a:extLst>
          </p:cNvPr>
          <p:cNvSpPr>
            <a:spLocks noGrp="1"/>
          </p:cNvSpPr>
          <p:nvPr>
            <p:ph type="title" hasCustomPrompt="1"/>
          </p:nvPr>
        </p:nvSpPr>
        <p:spPr>
          <a:xfrm>
            <a:off x="770746" y="1763547"/>
            <a:ext cx="4186265" cy="618631"/>
          </a:xfrm>
          <a:solidFill>
            <a:schemeClr val="accent1"/>
          </a:solidFill>
        </p:spPr>
        <p:txBody>
          <a:bodyPr wrap="square" lIns="91440" tIns="91440" bIns="0">
            <a:spAutoFit/>
          </a:bodyPr>
          <a:lstStyle>
            <a:lvl1pPr>
              <a:defRPr sz="3800"/>
            </a:lvl1pPr>
          </a:lstStyle>
          <a:p>
            <a:r>
              <a:rPr lang="en-US"/>
              <a:t>SECTION HEADER</a:t>
            </a:r>
          </a:p>
        </p:txBody>
      </p:sp>
    </p:spTree>
    <p:extLst>
      <p:ext uri="{BB962C8B-B14F-4D97-AF65-F5344CB8AC3E}">
        <p14:creationId xmlns:p14="http://schemas.microsoft.com/office/powerpoint/2010/main" val="23880736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3" name="Title 1">
            <a:extLst>
              <a:ext uri="{FF2B5EF4-FFF2-40B4-BE49-F238E27FC236}">
                <a16:creationId xmlns:a16="http://schemas.microsoft.com/office/drawing/2014/main" id="{C070F21D-F194-034E-812B-69D1C6CDD0DE}"/>
              </a:ext>
            </a:extLst>
          </p:cNvPr>
          <p:cNvSpPr>
            <a:spLocks noGrp="1"/>
          </p:cNvSpPr>
          <p:nvPr>
            <p:ph type="title"/>
          </p:nvPr>
        </p:nvSpPr>
        <p:spPr>
          <a:xfrm>
            <a:off x="714375" y="526778"/>
            <a:ext cx="7715251" cy="869089"/>
          </a:xfrm>
        </p:spPr>
        <p:txBody>
          <a:bodyPr lIns="0" tIns="0" rIns="0" bIns="0">
            <a:normAutofit/>
          </a:bodyPr>
          <a:lstStyle>
            <a:lvl1pPr>
              <a:defRPr sz="3300">
                <a:latin typeface="Roboto" panose="02000000000000000000" pitchFamily="2" charset="0"/>
                <a:ea typeface="Roboto" panose="02000000000000000000" pitchFamily="2" charset="0"/>
              </a:defRPr>
            </a:lvl1pPr>
          </a:lstStyle>
          <a:p>
            <a:r>
              <a:rPr lang="en-US"/>
              <a:t>Click to edit Master title style</a:t>
            </a:r>
          </a:p>
        </p:txBody>
      </p:sp>
      <p:cxnSp>
        <p:nvCxnSpPr>
          <p:cNvPr id="24" name="Straight Connector 23">
            <a:extLst>
              <a:ext uri="{FF2B5EF4-FFF2-40B4-BE49-F238E27FC236}">
                <a16:creationId xmlns:a16="http://schemas.microsoft.com/office/drawing/2014/main" id="{9BA13FBC-A4AA-9B4F-8E9B-12CD6600150E}"/>
              </a:ext>
              <a:ext uri="{C183D7F6-B498-43B3-948B-1728B52AA6E4}">
                <adec:decorative xmlns:adec="http://schemas.microsoft.com/office/drawing/2017/decorative" val="1"/>
              </a:ext>
            </a:extLst>
          </p:cNvPr>
          <p:cNvCxnSpPr>
            <a:cxnSpLocks/>
          </p:cNvCxnSpPr>
          <p:nvPr userDrawn="1"/>
        </p:nvCxnSpPr>
        <p:spPr>
          <a:xfrm>
            <a:off x="714374" y="1317642"/>
            <a:ext cx="576398"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722C1D3A-9762-7F4D-AB5C-A3F0114B67B2}"/>
              </a:ext>
              <a:ext uri="{C183D7F6-B498-43B3-948B-1728B52AA6E4}">
                <adec:decorative xmlns:adec="http://schemas.microsoft.com/office/drawing/2017/decorative" val="1"/>
              </a:ext>
            </a:extLst>
          </p:cNvPr>
          <p:cNvSpPr/>
          <p:nvPr userDrawn="1"/>
        </p:nvSpPr>
        <p:spPr>
          <a:xfrm>
            <a:off x="0" y="6389512"/>
            <a:ext cx="9144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a:latin typeface="Arial" panose="020B0604020202020204" pitchFamily="34" charset="0"/>
            </a:endParaRPr>
          </a:p>
        </p:txBody>
      </p:sp>
      <p:pic>
        <p:nvPicPr>
          <p:cNvPr id="7" name="Picture 6" descr="The University of Iowa">
            <a:extLst>
              <a:ext uri="{FF2B5EF4-FFF2-40B4-BE49-F238E27FC236}">
                <a16:creationId xmlns:a16="http://schemas.microsoft.com/office/drawing/2014/main" id="{22558F6C-63A6-764A-A42A-B9198FB98EE1}"/>
              </a:ext>
            </a:extLst>
          </p:cNvPr>
          <p:cNvPicPr>
            <a:picLocks noChangeAspect="1"/>
          </p:cNvPicPr>
          <p:nvPr userDrawn="1"/>
        </p:nvPicPr>
        <p:blipFill>
          <a:blip r:embed="rId2"/>
          <a:srcRect/>
          <a:stretch/>
        </p:blipFill>
        <p:spPr>
          <a:xfrm>
            <a:off x="628650" y="6247570"/>
            <a:ext cx="1299998" cy="617498"/>
          </a:xfrm>
          <a:prstGeom prst="rect">
            <a:avLst/>
          </a:prstGeom>
        </p:spPr>
      </p:pic>
      <p:sp>
        <p:nvSpPr>
          <p:cNvPr id="8" name="Footer Placeholder 4">
            <a:extLst>
              <a:ext uri="{FF2B5EF4-FFF2-40B4-BE49-F238E27FC236}">
                <a16:creationId xmlns:a16="http://schemas.microsoft.com/office/drawing/2014/main" id="{7987A145-9C93-2C47-9BAC-3865EAA30431}"/>
              </a:ext>
            </a:extLst>
          </p:cNvPr>
          <p:cNvSpPr>
            <a:spLocks noGrp="1"/>
          </p:cNvSpPr>
          <p:nvPr>
            <p:ph type="ftr" sz="quarter" idx="3"/>
          </p:nvPr>
        </p:nvSpPr>
        <p:spPr>
          <a:xfrm>
            <a:off x="2073821" y="6441193"/>
            <a:ext cx="6513130" cy="365125"/>
          </a:xfrm>
          <a:prstGeom prst="rect">
            <a:avLst/>
          </a:prstGeom>
        </p:spPr>
        <p:txBody>
          <a:bodyPr vert="horz" lIns="91440" tIns="45720" rIns="91440" bIns="45720" rtlCol="0" anchor="ctr"/>
          <a:lstStyle>
            <a:lvl1pPr algn="l">
              <a:defRPr sz="1050" b="0">
                <a:solidFill>
                  <a:schemeClr val="bg1"/>
                </a:solidFill>
              </a:defRPr>
            </a:lvl1pPr>
          </a:lstStyle>
          <a:p>
            <a:r>
              <a:rPr lang="en-US"/>
              <a:t>The University of Iowa College of Public Health, Carver College of Medicine, The State Hygienic Lab and The Iowa Department of Health and Human Services </a:t>
            </a:r>
            <a:endParaRPr lang="en-US" b="0"/>
          </a:p>
        </p:txBody>
      </p:sp>
    </p:spTree>
    <p:extLst>
      <p:ext uri="{BB962C8B-B14F-4D97-AF65-F5344CB8AC3E}">
        <p14:creationId xmlns:p14="http://schemas.microsoft.com/office/powerpoint/2010/main" val="177833841"/>
      </p:ext>
    </p:extLst>
  </p:cSld>
  <p:clrMapOvr>
    <a:masterClrMapping/>
  </p:clrMapOvr>
  <p:extLst>
    <p:ext uri="{DCECCB84-F9BA-43D5-87BE-67443E8EF086}">
      <p15:sldGuideLst xmlns:p15="http://schemas.microsoft.com/office/powerpoint/2012/main">
        <p15:guide id="1" orient="horz" pos="696" userDrawn="1">
          <p15:clr>
            <a:srgbClr val="FBAE40"/>
          </p15:clr>
        </p15:guide>
        <p15:guide id="2" pos="450" userDrawn="1">
          <p15:clr>
            <a:srgbClr val="FBAE40"/>
          </p15:clr>
        </p15:guide>
        <p15:guide id="3" pos="5310" userDrawn="1">
          <p15:clr>
            <a:srgbClr val="FBAE40"/>
          </p15:clr>
        </p15:guide>
        <p15:guide id="4" pos="2880" userDrawn="1">
          <p15:clr>
            <a:srgbClr val="FBAE40"/>
          </p15:clr>
        </p15:guide>
        <p15:guide id="5" orient="horz" pos="1056" userDrawn="1">
          <p15:clr>
            <a:srgbClr val="FBAE40"/>
          </p15:clr>
        </p15:guide>
        <p15:guide id="7" orient="horz" pos="2400" userDrawn="1">
          <p15:clr>
            <a:srgbClr val="FBAE40"/>
          </p15:clr>
        </p15:guide>
        <p15:guide id="8" orient="horz" pos="3744"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ullet Slide">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BE68DE55-0579-EC46-BD52-181870AFB63C}"/>
              </a:ext>
            </a:extLst>
          </p:cNvPr>
          <p:cNvSpPr>
            <a:spLocks noGrp="1"/>
          </p:cNvSpPr>
          <p:nvPr>
            <p:ph type="title"/>
          </p:nvPr>
        </p:nvSpPr>
        <p:spPr>
          <a:xfrm>
            <a:off x="714375" y="526778"/>
            <a:ext cx="7715251" cy="869089"/>
          </a:xfrm>
        </p:spPr>
        <p:txBody>
          <a:bodyPr lIns="0" tIns="0" rIns="0" bIns="0">
            <a:normAutofit/>
          </a:bodyPr>
          <a:lstStyle>
            <a:lvl1pPr>
              <a:defRPr sz="3300">
                <a:latin typeface="Roboto" panose="02000000000000000000" pitchFamily="2" charset="0"/>
                <a:ea typeface="Roboto" panose="02000000000000000000" pitchFamily="2" charset="0"/>
              </a:defRPr>
            </a:lvl1pPr>
          </a:lstStyle>
          <a:p>
            <a:r>
              <a:rPr lang="en-US"/>
              <a:t>Click to edit Master title style</a:t>
            </a:r>
          </a:p>
        </p:txBody>
      </p:sp>
      <p:cxnSp>
        <p:nvCxnSpPr>
          <p:cNvPr id="20" name="Straight Connector 19">
            <a:extLst>
              <a:ext uri="{FF2B5EF4-FFF2-40B4-BE49-F238E27FC236}">
                <a16:creationId xmlns:a16="http://schemas.microsoft.com/office/drawing/2014/main" id="{88200BB2-D6D1-6642-8F66-9B4F37EC8187}"/>
              </a:ext>
              <a:ext uri="{C183D7F6-B498-43B3-948B-1728B52AA6E4}">
                <adec:decorative xmlns:adec="http://schemas.microsoft.com/office/drawing/2017/decorative" val="1"/>
              </a:ext>
            </a:extLst>
          </p:cNvPr>
          <p:cNvCxnSpPr>
            <a:cxnSpLocks/>
          </p:cNvCxnSpPr>
          <p:nvPr userDrawn="1"/>
        </p:nvCxnSpPr>
        <p:spPr>
          <a:xfrm>
            <a:off x="714374" y="1317642"/>
            <a:ext cx="576398"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21" name="Content Placeholder 2">
            <a:extLst>
              <a:ext uri="{FF2B5EF4-FFF2-40B4-BE49-F238E27FC236}">
                <a16:creationId xmlns:a16="http://schemas.microsoft.com/office/drawing/2014/main" id="{F35C2BC9-7AF3-6D49-8036-36D81872E84B}"/>
              </a:ext>
            </a:extLst>
          </p:cNvPr>
          <p:cNvSpPr>
            <a:spLocks noGrp="1"/>
          </p:cNvSpPr>
          <p:nvPr>
            <p:ph idx="10"/>
          </p:nvPr>
        </p:nvSpPr>
        <p:spPr>
          <a:xfrm>
            <a:off x="714374" y="1686758"/>
            <a:ext cx="7688645" cy="4256843"/>
          </a:xfrm>
        </p:spPr>
        <p:txBody>
          <a:bodyPr lIns="0" tIns="0" rIns="0" bIns="0"/>
          <a:lstStyle>
            <a:lvl1pPr marL="171450" indent="-171450">
              <a:buClr>
                <a:schemeClr val="tx2"/>
              </a:buClr>
              <a:buSzPct val="95000"/>
              <a:buFont typeface="Arial" panose="020B0604020202020204" pitchFamily="34" charset="0"/>
              <a:buChar char="•"/>
              <a:defRPr sz="2400">
                <a:latin typeface="Roboto" panose="02000000000000000000" pitchFamily="2" charset="0"/>
                <a:ea typeface="Roboto" panose="02000000000000000000" pitchFamily="2" charset="0"/>
              </a:defRPr>
            </a:lvl1pPr>
            <a:lvl2pPr marL="514350" indent="-171450">
              <a:buClr>
                <a:schemeClr val="tx2"/>
              </a:buClr>
              <a:buSzPct val="100000"/>
              <a:buFont typeface="Arial" panose="020B0604020202020204" pitchFamily="34" charset="0"/>
              <a:buChar char="‒"/>
              <a:defRPr sz="2000">
                <a:latin typeface="Roboto" panose="02000000000000000000" pitchFamily="2" charset="0"/>
                <a:ea typeface="Roboto" panose="02000000000000000000" pitchFamily="2" charset="0"/>
              </a:defRPr>
            </a:lvl2pPr>
            <a:lvl3pPr marL="857250" indent="-171450">
              <a:buClr>
                <a:schemeClr val="tx2"/>
              </a:buClr>
              <a:buSzPct val="100000"/>
              <a:buFont typeface="Roboto" panose="02000000000000000000" pitchFamily="2" charset="0"/>
              <a:buChar char="•"/>
              <a:defRPr>
                <a:latin typeface="Roboto" panose="02000000000000000000" pitchFamily="2" charset="0"/>
                <a:ea typeface="Roboto" panose="02000000000000000000" pitchFamily="2" charset="0"/>
              </a:defRPr>
            </a:lvl3pPr>
            <a:lvl4pPr marL="1200150" indent="-171450">
              <a:buClr>
                <a:schemeClr val="tx2"/>
              </a:buClr>
              <a:buSzPct val="100000"/>
              <a:buFont typeface="Roboto" panose="02000000000000000000" pitchFamily="2" charset="0"/>
              <a:buChar char="―"/>
              <a:defRPr>
                <a:latin typeface="Roboto" panose="02000000000000000000" pitchFamily="2" charset="0"/>
                <a:ea typeface="Roboto" panose="02000000000000000000" pitchFamily="2" charset="0"/>
              </a:defRPr>
            </a:lvl4pPr>
            <a:lvl5pPr marL="1543050" indent="-171450">
              <a:buClr>
                <a:schemeClr val="tx2"/>
              </a:buClr>
              <a:buSzPct val="100000"/>
              <a:buFont typeface="Arial" panose="020B0604020202020204" pitchFamily="34" charset="0"/>
              <a:buChar char="•"/>
              <a:defRPr>
                <a:latin typeface="Roboto" panose="02000000000000000000" pitchFamily="2" charset="0"/>
                <a:ea typeface="Roboto" panose="02000000000000000000"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
            <a:extLst>
              <a:ext uri="{FF2B5EF4-FFF2-40B4-BE49-F238E27FC236}">
                <a16:creationId xmlns:a16="http://schemas.microsoft.com/office/drawing/2014/main" id="{80937044-371D-C149-9F72-3D8FBA4605CF}"/>
              </a:ext>
              <a:ext uri="{C183D7F6-B498-43B3-948B-1728B52AA6E4}">
                <adec:decorative xmlns:adec="http://schemas.microsoft.com/office/drawing/2017/decorative" val="1"/>
              </a:ext>
            </a:extLst>
          </p:cNvPr>
          <p:cNvSpPr/>
          <p:nvPr userDrawn="1"/>
        </p:nvSpPr>
        <p:spPr>
          <a:xfrm>
            <a:off x="0" y="6389512"/>
            <a:ext cx="9144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b="0" i="0">
              <a:latin typeface="Arial" panose="020B0604020202020204" pitchFamily="34" charset="0"/>
            </a:endParaRPr>
          </a:p>
        </p:txBody>
      </p:sp>
      <p:pic>
        <p:nvPicPr>
          <p:cNvPr id="8" name="Picture 7" descr="The University of Iowa">
            <a:extLst>
              <a:ext uri="{FF2B5EF4-FFF2-40B4-BE49-F238E27FC236}">
                <a16:creationId xmlns:a16="http://schemas.microsoft.com/office/drawing/2014/main" id="{CD97EF86-E180-1E4F-8C76-63FC6B251262}"/>
              </a:ext>
            </a:extLst>
          </p:cNvPr>
          <p:cNvPicPr>
            <a:picLocks noChangeAspect="1"/>
          </p:cNvPicPr>
          <p:nvPr userDrawn="1"/>
        </p:nvPicPr>
        <p:blipFill>
          <a:blip r:embed="rId2"/>
          <a:srcRect/>
          <a:stretch/>
        </p:blipFill>
        <p:spPr>
          <a:xfrm>
            <a:off x="628650" y="6247570"/>
            <a:ext cx="1299998" cy="617498"/>
          </a:xfrm>
          <a:prstGeom prst="rect">
            <a:avLst/>
          </a:prstGeom>
        </p:spPr>
      </p:pic>
      <p:sp>
        <p:nvSpPr>
          <p:cNvPr id="9" name="Footer Placeholder 4">
            <a:extLst>
              <a:ext uri="{FF2B5EF4-FFF2-40B4-BE49-F238E27FC236}">
                <a16:creationId xmlns:a16="http://schemas.microsoft.com/office/drawing/2014/main" id="{1FBD3EF9-AA04-A444-8D91-715DA8AEE034}"/>
              </a:ext>
            </a:extLst>
          </p:cNvPr>
          <p:cNvSpPr>
            <a:spLocks noGrp="1"/>
          </p:cNvSpPr>
          <p:nvPr>
            <p:ph type="ftr" sz="quarter" idx="3"/>
          </p:nvPr>
        </p:nvSpPr>
        <p:spPr>
          <a:xfrm>
            <a:off x="2073821" y="6441193"/>
            <a:ext cx="6513130" cy="365125"/>
          </a:xfrm>
          <a:prstGeom prst="rect">
            <a:avLst/>
          </a:prstGeom>
        </p:spPr>
        <p:txBody>
          <a:bodyPr vert="horz" lIns="91440" tIns="45720" rIns="91440" bIns="45720" rtlCol="0" anchor="ctr"/>
          <a:lstStyle>
            <a:lvl1pPr algn="l">
              <a:defRPr sz="1050" b="0">
                <a:solidFill>
                  <a:schemeClr val="bg1"/>
                </a:solidFill>
              </a:defRPr>
            </a:lvl1pPr>
          </a:lstStyle>
          <a:p>
            <a:r>
              <a:rPr lang="en-US"/>
              <a:t>The University of Iowa College of Public Health, Carver College of Medicine, The State Hygienic Lab and The Iowa Department of Health and Human Services </a:t>
            </a:r>
            <a:endParaRPr lang="en-US" b="0"/>
          </a:p>
        </p:txBody>
      </p:sp>
    </p:spTree>
    <p:extLst>
      <p:ext uri="{BB962C8B-B14F-4D97-AF65-F5344CB8AC3E}">
        <p14:creationId xmlns:p14="http://schemas.microsoft.com/office/powerpoint/2010/main" val="691165391"/>
      </p:ext>
    </p:extLst>
  </p:cSld>
  <p:clrMapOvr>
    <a:masterClrMapping/>
  </p:clrMapOvr>
  <p:extLst>
    <p:ext uri="{DCECCB84-F9BA-43D5-87BE-67443E8EF086}">
      <p15:sldGuideLst xmlns:p15="http://schemas.microsoft.com/office/powerpoint/2012/main">
        <p15:guide id="1" orient="horz" pos="696" userDrawn="1">
          <p15:clr>
            <a:srgbClr val="FBAE40"/>
          </p15:clr>
        </p15:guide>
        <p15:guide id="2" pos="450" userDrawn="1">
          <p15:clr>
            <a:srgbClr val="FBAE40"/>
          </p15:clr>
        </p15:guide>
        <p15:guide id="3" pos="5310" userDrawn="1">
          <p15:clr>
            <a:srgbClr val="FBAE40"/>
          </p15:clr>
        </p15:guide>
        <p15:guide id="4" pos="2880" userDrawn="1">
          <p15:clr>
            <a:srgbClr val="FBAE40"/>
          </p15:clr>
        </p15:guide>
        <p15:guide id="5" orient="horz" pos="1056" userDrawn="1">
          <p15:clr>
            <a:srgbClr val="FBAE40"/>
          </p15:clr>
        </p15:guide>
        <p15:guide id="7" orient="horz" pos="3744" userDrawn="1">
          <p15:clr>
            <a:srgbClr val="FBAE40"/>
          </p15:clr>
        </p15:guide>
        <p15:guide id="8" orient="horz" pos="2400" userDrawn="1">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D47C82-65E8-6F4A-93F5-B60D5D90FAEC}"/>
              </a:ext>
            </a:extLst>
          </p:cNvPr>
          <p:cNvSpPr>
            <a:spLocks noGrp="1"/>
          </p:cNvSpPr>
          <p:nvPr>
            <p:ph type="title"/>
          </p:nvPr>
        </p:nvSpPr>
        <p:spPr>
          <a:xfrm>
            <a:off x="628650" y="365126"/>
            <a:ext cx="7886700" cy="896116"/>
          </a:xfrm>
          <a:prstGeom prst="rect">
            <a:avLst/>
          </a:prstGeom>
        </p:spPr>
        <p:txBody>
          <a:bodyPr vert="horz" lIns="0" tIns="0" rIns="0" bIns="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0D0A12C-E82E-3F40-8F2F-F914F24F0B62}"/>
              </a:ext>
            </a:extLst>
          </p:cNvPr>
          <p:cNvSpPr>
            <a:spLocks noGrp="1"/>
          </p:cNvSpPr>
          <p:nvPr>
            <p:ph type="body" idx="1"/>
          </p:nvPr>
        </p:nvSpPr>
        <p:spPr>
          <a:xfrm>
            <a:off x="628650" y="1825625"/>
            <a:ext cx="7886700" cy="4351338"/>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70061491"/>
      </p:ext>
    </p:extLst>
  </p:cSld>
  <p:clrMap bg1="lt1" tx1="dk1" bg2="lt2" tx2="dk2" accent1="accent1" accent2="accent2" accent3="accent3" accent4="accent4" accent5="accent5" accent6="accent6" hlink="hlink" folHlink="folHlink"/>
  <p:sldLayoutIdLst>
    <p:sldLayoutId id="2147483698" r:id="rId1"/>
    <p:sldLayoutId id="2147483687" r:id="rId2"/>
    <p:sldLayoutId id="2147483688" r:id="rId3"/>
    <p:sldLayoutId id="2147483684" r:id="rId4"/>
    <p:sldLayoutId id="2147483663" r:id="rId5"/>
    <p:sldLayoutId id="2147483686" r:id="rId6"/>
    <p:sldLayoutId id="2147483690" r:id="rId7"/>
    <p:sldLayoutId id="2147483682" r:id="rId8"/>
    <p:sldLayoutId id="2147483695" r:id="rId9"/>
    <p:sldLayoutId id="2147483699" r:id="rId10"/>
    <p:sldLayoutId id="2147483670" r:id="rId11"/>
    <p:sldLayoutId id="2147483667" r:id="rId12"/>
    <p:sldLayoutId id="2147483668" r:id="rId13"/>
    <p:sldLayoutId id="2147483675" r:id="rId14"/>
    <p:sldLayoutId id="2147483677" r:id="rId15"/>
    <p:sldLayoutId id="2147483676" r:id="rId16"/>
    <p:sldLayoutId id="2147483672" r:id="rId17"/>
    <p:sldLayoutId id="2147483692" r:id="rId18"/>
    <p:sldLayoutId id="2147483669" r:id="rId19"/>
    <p:sldLayoutId id="2147483671" r:id="rId20"/>
    <p:sldLayoutId id="2147483679" r:id="rId21"/>
    <p:sldLayoutId id="2147483680" r:id="rId22"/>
    <p:sldLayoutId id="2147483696" r:id="rId23"/>
    <p:sldLayoutId id="2147483697" r:id="rId24"/>
    <p:sldLayoutId id="2147483665" r:id="rId25"/>
    <p:sldLayoutId id="2147483664" r:id="rId26"/>
    <p:sldLayoutId id="2147483689" r:id="rId27"/>
    <p:sldLayoutId id="2147483693" r:id="rId28"/>
    <p:sldLayoutId id="2147483691" r:id="rId29"/>
    <p:sldLayoutId id="2147483700" r:id="rId30"/>
    <p:sldLayoutId id="2147483701" r:id="rId31"/>
    <p:sldLayoutId id="2147483702" r:id="rId32"/>
    <p:sldLayoutId id="2147483703" r:id="rId33"/>
    <p:sldLayoutId id="2147483704" r:id="rId34"/>
  </p:sldLayoutIdLst>
  <p:hf sldNum="0" hdr="0" dt="0"/>
  <p:txStyles>
    <p:titleStyle>
      <a:lvl1pPr algn="l" defTabSz="685800" rtl="0" eaLnBrk="1" latinLnBrk="0" hangingPunct="1">
        <a:lnSpc>
          <a:spcPct val="90000"/>
        </a:lnSpc>
        <a:spcBef>
          <a:spcPct val="0"/>
        </a:spcBef>
        <a:buNone/>
        <a:defRPr sz="3000" b="1" kern="1200">
          <a:solidFill>
            <a:schemeClr val="tx1"/>
          </a:solidFill>
          <a:latin typeface="Roboto" panose="02000000000000000000" pitchFamily="2" charset="0"/>
          <a:ea typeface="Roboto" panose="02000000000000000000" pitchFamily="2" charset="0"/>
          <a:cs typeface="Arial" panose="020B0604020202020204" pitchFamily="34" charset="0"/>
        </a:defRPr>
      </a:lvl1pPr>
    </p:titleStyle>
    <p:bodyStyle>
      <a:lvl1pPr marL="171450" indent="-171450" algn="l" defTabSz="685800" rtl="0" eaLnBrk="1" latinLnBrk="0" hangingPunct="1">
        <a:lnSpc>
          <a:spcPct val="100000"/>
        </a:lnSpc>
        <a:spcBef>
          <a:spcPts val="750"/>
        </a:spcBef>
        <a:buFont typeface="Arial" panose="020B0604020202020204" pitchFamily="34" charset="0"/>
        <a:buChar char="•"/>
        <a:defRPr sz="2100" kern="1200">
          <a:solidFill>
            <a:schemeClr val="tx1"/>
          </a:solidFill>
          <a:latin typeface="Roboto" panose="02000000000000000000" pitchFamily="2" charset="0"/>
          <a:ea typeface="Roboto" panose="02000000000000000000" pitchFamily="2" charset="0"/>
          <a:cs typeface="Arial" panose="020B0604020202020204" pitchFamily="34" charset="0"/>
        </a:defRPr>
      </a:lvl1pPr>
      <a:lvl2pPr marL="514350" indent="-171450" algn="l" defTabSz="685800" rtl="0" eaLnBrk="1" latinLnBrk="0" hangingPunct="1">
        <a:lnSpc>
          <a:spcPct val="100000"/>
        </a:lnSpc>
        <a:spcBef>
          <a:spcPts val="375"/>
        </a:spcBef>
        <a:buFont typeface="Roboto" panose="02000000000000000000" pitchFamily="2" charset="0"/>
        <a:buChar char="–"/>
        <a:defRPr sz="1800" kern="1200">
          <a:solidFill>
            <a:schemeClr val="tx1"/>
          </a:solidFill>
          <a:latin typeface="Roboto" panose="02000000000000000000" pitchFamily="2" charset="0"/>
          <a:ea typeface="Roboto" panose="02000000000000000000" pitchFamily="2" charset="0"/>
          <a:cs typeface="Arial" panose="020B0604020202020204" pitchFamily="34" charset="0"/>
        </a:defRPr>
      </a:lvl2pPr>
      <a:lvl3pPr marL="857250" indent="-171450" algn="l" defTabSz="685800" rtl="0" eaLnBrk="1" latinLnBrk="0" hangingPunct="1">
        <a:lnSpc>
          <a:spcPct val="100000"/>
        </a:lnSpc>
        <a:spcBef>
          <a:spcPts val="375"/>
        </a:spcBef>
        <a:buFont typeface="Arial" panose="020B0604020202020204" pitchFamily="34" charset="0"/>
        <a:buChar char="•"/>
        <a:defRPr sz="1500" kern="1200">
          <a:solidFill>
            <a:schemeClr val="tx1"/>
          </a:solidFill>
          <a:latin typeface="Roboto" panose="02000000000000000000" pitchFamily="2" charset="0"/>
          <a:ea typeface="Roboto" panose="02000000000000000000" pitchFamily="2" charset="0"/>
          <a:cs typeface="Arial" panose="020B0604020202020204" pitchFamily="34" charset="0"/>
        </a:defRPr>
      </a:lvl3pPr>
      <a:lvl4pPr marL="1200150" indent="-171450" algn="l" defTabSz="685800" rtl="0" eaLnBrk="1" latinLnBrk="0" hangingPunct="1">
        <a:lnSpc>
          <a:spcPct val="100000"/>
        </a:lnSpc>
        <a:spcBef>
          <a:spcPts val="375"/>
        </a:spcBef>
        <a:buFont typeface="Arial" panose="020B0604020202020204" pitchFamily="34" charset="0"/>
        <a:buChar char="‒"/>
        <a:defRPr sz="1350" kern="1200">
          <a:solidFill>
            <a:schemeClr val="tx1"/>
          </a:solidFill>
          <a:latin typeface="Roboto" panose="02000000000000000000" pitchFamily="2" charset="0"/>
          <a:ea typeface="Roboto" panose="02000000000000000000" pitchFamily="2" charset="0"/>
          <a:cs typeface="Arial" panose="020B0604020202020204" pitchFamily="34" charset="0"/>
        </a:defRPr>
      </a:lvl4pPr>
      <a:lvl5pPr marL="1543050" indent="-171450" algn="l" defTabSz="685800" rtl="0" eaLnBrk="1" latinLnBrk="0" hangingPunct="1">
        <a:lnSpc>
          <a:spcPct val="100000"/>
        </a:lnSpc>
        <a:spcBef>
          <a:spcPts val="375"/>
        </a:spcBef>
        <a:buFont typeface="Arial" panose="020B0604020202020204" pitchFamily="34" charset="0"/>
        <a:buChar char="•"/>
        <a:defRPr sz="1350" kern="1200">
          <a:solidFill>
            <a:schemeClr val="tx1"/>
          </a:solidFill>
          <a:latin typeface="Roboto" panose="02000000000000000000" pitchFamily="2" charset="0"/>
          <a:ea typeface="Roboto" panose="02000000000000000000" pitchFamily="2" charset="0"/>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hyperlink" Target="https://www.cdc.gov/hai/mdro-guides/containment-strategy.html" TargetMode="Externa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hyperlink" Target="https://www.public-health.uiowa.edu/wp-content/uploads/2023/10/Memorial-Hospital-C-Auris-ICAR.pdf" TargetMode="Externa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hyperlink" Target="https://www.cdc.gov/fungal/candida-auris/tracking-c-auris.htm" TargetMode="External"/><Relationship Id="rId2" Type="http://schemas.openxmlformats.org/officeDocument/2006/relationships/hyperlink" Target="http://www.cdc.gov/fungal/candida-auris" TargetMode="External"/><Relationship Id="rId1" Type="http://schemas.openxmlformats.org/officeDocument/2006/relationships/slideLayout" Target="../slideLayouts/slideLayout9.xml"/><Relationship Id="rId4" Type="http://schemas.openxmlformats.org/officeDocument/2006/relationships/hyperlink" Target="https://www.cdc.gov/hai/mdro-guides/containment-strategy.html" TargetMode="External"/></Relationships>
</file>

<file path=ppt/slides/_rels/slide31.xml.rels><?xml version="1.0" encoding="UTF-8" standalone="yes"?>
<Relationships xmlns="http://schemas.openxmlformats.org/package/2006/relationships"><Relationship Id="rId2" Type="http://schemas.openxmlformats.org/officeDocument/2006/relationships/hyperlink" Target="https://www.cdc.gov/fungal/candida-auris/tracking-c-auris.html" TargetMode="Externa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905564D-3AB4-45BA-97DB-EF56503E8016}"/>
              </a:ext>
            </a:extLst>
          </p:cNvPr>
          <p:cNvSpPr>
            <a:spLocks noGrp="1"/>
          </p:cNvSpPr>
          <p:nvPr>
            <p:ph type="ctrTitle"/>
          </p:nvPr>
        </p:nvSpPr>
        <p:spPr>
          <a:xfrm>
            <a:off x="720073" y="2184900"/>
            <a:ext cx="3958806" cy="2422725"/>
          </a:xfrm>
        </p:spPr>
        <p:txBody>
          <a:bodyPr>
            <a:noAutofit/>
          </a:bodyPr>
          <a:lstStyle/>
          <a:p>
            <a:r>
              <a:rPr lang="en-US" sz="3000" i="1"/>
              <a:t>Candida auris </a:t>
            </a:r>
            <a:br>
              <a:rPr lang="en-US" sz="3000" i="1"/>
            </a:br>
            <a:r>
              <a:rPr lang="en-US" sz="3000" i="1"/>
              <a:t>(C. auris)</a:t>
            </a:r>
            <a:br>
              <a:rPr lang="en-US" sz="3000"/>
            </a:br>
            <a:r>
              <a:rPr lang="en-US" sz="3000"/>
              <a:t>Tabletop Exercise</a:t>
            </a:r>
          </a:p>
        </p:txBody>
      </p:sp>
      <p:sp>
        <p:nvSpPr>
          <p:cNvPr id="4" name="Picture Placeholder 3">
            <a:extLst>
              <a:ext uri="{FF2B5EF4-FFF2-40B4-BE49-F238E27FC236}">
                <a16:creationId xmlns:a16="http://schemas.microsoft.com/office/drawing/2014/main" id="{DEB37F7C-C8C3-3729-06BE-9132FE0C9432}"/>
              </a:ext>
            </a:extLst>
          </p:cNvPr>
          <p:cNvSpPr>
            <a:spLocks noGrp="1"/>
          </p:cNvSpPr>
          <p:nvPr>
            <p:ph type="pic" sz="quarter" idx="11"/>
          </p:nvPr>
        </p:nvSpPr>
        <p:spPr/>
        <p:txBody>
          <a:bodyPr/>
          <a:lstStyle/>
          <a:p>
            <a:endParaRPr lang="en-US"/>
          </a:p>
        </p:txBody>
      </p:sp>
      <p:pic>
        <p:nvPicPr>
          <p:cNvPr id="5" name="Picture 4" descr="A close-up of a blue and white poster&#10;&#10;Description automatically generated">
            <a:extLst>
              <a:ext uri="{FF2B5EF4-FFF2-40B4-BE49-F238E27FC236}">
                <a16:creationId xmlns:a16="http://schemas.microsoft.com/office/drawing/2014/main" id="{C0005399-AC95-7A89-4F0B-A92B75B58B8F}"/>
              </a:ext>
            </a:extLst>
          </p:cNvPr>
          <p:cNvPicPr>
            <a:picLocks noChangeAspect="1"/>
          </p:cNvPicPr>
          <p:nvPr/>
        </p:nvPicPr>
        <p:blipFill rotWithShape="1">
          <a:blip r:embed="rId3">
            <a:extLst>
              <a:ext uri="{28A0092B-C50C-407E-A947-70E740481C1C}">
                <a14:useLocalDpi xmlns:a14="http://schemas.microsoft.com/office/drawing/2010/main" val="0"/>
              </a:ext>
            </a:extLst>
          </a:blip>
          <a:srcRect r="49386" b="57292"/>
          <a:stretch/>
        </p:blipFill>
        <p:spPr bwMode="auto">
          <a:xfrm rot="5400000">
            <a:off x="4002865" y="1716865"/>
            <a:ext cx="6856359" cy="342591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645291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91082-37A4-67F3-90E7-467E7B0D5224}"/>
              </a:ext>
            </a:extLst>
          </p:cNvPr>
          <p:cNvSpPr>
            <a:spLocks noGrp="1"/>
          </p:cNvSpPr>
          <p:nvPr>
            <p:ph type="ctrTitle"/>
          </p:nvPr>
        </p:nvSpPr>
        <p:spPr/>
        <p:txBody>
          <a:bodyPr/>
          <a:lstStyle/>
          <a:p>
            <a:r>
              <a:rPr lang="en-US"/>
              <a:t>Input 3</a:t>
            </a:r>
          </a:p>
        </p:txBody>
      </p:sp>
      <p:sp>
        <p:nvSpPr>
          <p:cNvPr id="4" name="Subtitle 2">
            <a:extLst>
              <a:ext uri="{FF2B5EF4-FFF2-40B4-BE49-F238E27FC236}">
                <a16:creationId xmlns:a16="http://schemas.microsoft.com/office/drawing/2014/main" id="{38337EA4-C298-062F-A4D9-67B733687AB1}"/>
              </a:ext>
            </a:extLst>
          </p:cNvPr>
          <p:cNvSpPr txBox="1">
            <a:spLocks/>
          </p:cNvSpPr>
          <p:nvPr/>
        </p:nvSpPr>
        <p:spPr>
          <a:xfrm>
            <a:off x="714375" y="4069210"/>
            <a:ext cx="7715249" cy="407460"/>
          </a:xfrm>
          <a:prstGeom prst="rect">
            <a:avLst/>
          </a:prstGeom>
        </p:spPr>
        <p:txBody>
          <a:bodyPr vert="horz" lIns="0" tIns="0" rIns="0" bIns="0" rtlCol="0">
            <a:normAutofit/>
          </a:bodyPr>
          <a:lstStyle>
            <a:lvl1pPr marL="0" indent="0" algn="l" defTabSz="685800" rtl="0" eaLnBrk="1" latinLnBrk="0" hangingPunct="1">
              <a:lnSpc>
                <a:spcPct val="100000"/>
              </a:lnSpc>
              <a:spcBef>
                <a:spcPts val="750"/>
              </a:spcBef>
              <a:buFont typeface="Arial" panose="020B0604020202020204" pitchFamily="34" charset="0"/>
              <a:buNone/>
              <a:defRPr sz="2200" b="0" kern="1200">
                <a:solidFill>
                  <a:schemeClr val="accent1"/>
                </a:solidFill>
                <a:latin typeface="Roboto" panose="02000000000000000000" pitchFamily="2" charset="0"/>
                <a:ea typeface="Roboto" panose="02000000000000000000" pitchFamily="2" charset="0"/>
                <a:cs typeface="Arial" panose="020B0604020202020204" pitchFamily="34" charset="0"/>
              </a:defRPr>
            </a:lvl1pPr>
            <a:lvl2pPr marL="342900" indent="0" algn="ctr" defTabSz="685800" rtl="0" eaLnBrk="1" latinLnBrk="0" hangingPunct="1">
              <a:lnSpc>
                <a:spcPct val="100000"/>
              </a:lnSpc>
              <a:spcBef>
                <a:spcPts val="375"/>
              </a:spcBef>
              <a:buFont typeface="Roboto" panose="02000000000000000000" pitchFamily="2" charset="0"/>
              <a:buNone/>
              <a:defRPr sz="1500" kern="1200">
                <a:solidFill>
                  <a:schemeClr val="tx1"/>
                </a:solidFill>
                <a:latin typeface="Roboto" panose="02000000000000000000" pitchFamily="2" charset="0"/>
                <a:ea typeface="Roboto" panose="02000000000000000000" pitchFamily="2" charset="0"/>
                <a:cs typeface="Arial" panose="020B0604020202020204" pitchFamily="34" charset="0"/>
              </a:defRPr>
            </a:lvl2pPr>
            <a:lvl3pPr marL="685800" indent="0" algn="ctr" defTabSz="685800" rtl="0" eaLnBrk="1" latinLnBrk="0" hangingPunct="1">
              <a:lnSpc>
                <a:spcPct val="100000"/>
              </a:lnSpc>
              <a:spcBef>
                <a:spcPts val="375"/>
              </a:spcBef>
              <a:buFont typeface="Arial" panose="020B0604020202020204" pitchFamily="34" charset="0"/>
              <a:buNone/>
              <a:defRPr sz="1350" kern="1200">
                <a:solidFill>
                  <a:schemeClr val="tx1"/>
                </a:solidFill>
                <a:latin typeface="Roboto" panose="02000000000000000000" pitchFamily="2" charset="0"/>
                <a:ea typeface="Roboto" panose="02000000000000000000" pitchFamily="2" charset="0"/>
                <a:cs typeface="Arial" panose="020B0604020202020204" pitchFamily="34" charset="0"/>
              </a:defRPr>
            </a:lvl3pPr>
            <a:lvl4pPr marL="1028700" indent="0" algn="ctr" defTabSz="685800" rtl="0" eaLnBrk="1" latinLnBrk="0" hangingPunct="1">
              <a:lnSpc>
                <a:spcPct val="100000"/>
              </a:lnSpc>
              <a:spcBef>
                <a:spcPts val="375"/>
              </a:spcBef>
              <a:buFont typeface="Arial" panose="020B0604020202020204" pitchFamily="34" charset="0"/>
              <a:buNone/>
              <a:defRPr sz="1200" kern="1200">
                <a:solidFill>
                  <a:schemeClr val="tx1"/>
                </a:solidFill>
                <a:latin typeface="Roboto" panose="02000000000000000000" pitchFamily="2" charset="0"/>
                <a:ea typeface="Roboto" panose="02000000000000000000" pitchFamily="2" charset="0"/>
                <a:cs typeface="Arial" panose="020B0604020202020204" pitchFamily="34" charset="0"/>
              </a:defRPr>
            </a:lvl4pPr>
            <a:lvl5pPr marL="1371600" indent="0" algn="ctr" defTabSz="685800" rtl="0" eaLnBrk="1" latinLnBrk="0" hangingPunct="1">
              <a:lnSpc>
                <a:spcPct val="100000"/>
              </a:lnSpc>
              <a:spcBef>
                <a:spcPts val="375"/>
              </a:spcBef>
              <a:buFont typeface="Arial" panose="020B0604020202020204" pitchFamily="34" charset="0"/>
              <a:buNone/>
              <a:defRPr sz="1200" kern="1200">
                <a:solidFill>
                  <a:schemeClr val="tx1"/>
                </a:solidFill>
                <a:latin typeface="Roboto" panose="02000000000000000000" pitchFamily="2" charset="0"/>
                <a:ea typeface="Roboto" panose="02000000000000000000" pitchFamily="2" charset="0"/>
                <a:cs typeface="Arial" panose="020B0604020202020204" pitchFamily="34" charset="0"/>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r>
              <a:rPr lang="en-US" sz="1800" i="1">
                <a:solidFill>
                  <a:schemeClr val="bg1"/>
                </a:solidFill>
              </a:rPr>
              <a:t>10 minutes</a:t>
            </a:r>
          </a:p>
          <a:p>
            <a:endParaRPr lang="en-US" i="1"/>
          </a:p>
        </p:txBody>
      </p:sp>
      <p:sp>
        <p:nvSpPr>
          <p:cNvPr id="6" name="Subtitle 5">
            <a:extLst>
              <a:ext uri="{FF2B5EF4-FFF2-40B4-BE49-F238E27FC236}">
                <a16:creationId xmlns:a16="http://schemas.microsoft.com/office/drawing/2014/main" id="{22E0C014-FCF3-52D5-3C32-7964F17FEA68}"/>
              </a:ext>
            </a:extLst>
          </p:cNvPr>
          <p:cNvSpPr>
            <a:spLocks noGrp="1"/>
          </p:cNvSpPr>
          <p:nvPr>
            <p:ph type="subTitle" idx="1"/>
          </p:nvPr>
        </p:nvSpPr>
        <p:spPr/>
        <p:txBody>
          <a:bodyPr/>
          <a:lstStyle/>
          <a:p>
            <a:r>
              <a:rPr lang="en-US" sz="1800" b="1">
                <a:effectLst/>
                <a:latin typeface="Franklin Gothic Book" panose="020B0503020102020204" pitchFamily="34" charset="0"/>
                <a:ea typeface="Times New Roman" panose="02020603050405020304" pitchFamily="18" charset="0"/>
                <a:cs typeface="Arial" panose="020B0604020202020204" pitchFamily="34" charset="0"/>
              </a:rPr>
              <a:t>Admissions and Transfers! Oh My!</a:t>
            </a:r>
            <a:r>
              <a:rPr lang="en-US">
                <a:effectLst/>
              </a:rPr>
              <a:t> </a:t>
            </a:r>
            <a:endParaRPr lang="en-US"/>
          </a:p>
        </p:txBody>
      </p:sp>
    </p:spTree>
    <p:extLst>
      <p:ext uri="{BB962C8B-B14F-4D97-AF65-F5344CB8AC3E}">
        <p14:creationId xmlns:p14="http://schemas.microsoft.com/office/powerpoint/2010/main" val="16363509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2DF4B-28AA-835E-411D-E24FDD66B179}"/>
              </a:ext>
            </a:extLst>
          </p:cNvPr>
          <p:cNvSpPr>
            <a:spLocks noGrp="1"/>
          </p:cNvSpPr>
          <p:nvPr>
            <p:ph type="title"/>
          </p:nvPr>
        </p:nvSpPr>
        <p:spPr/>
        <p:txBody>
          <a:bodyPr>
            <a:normAutofit fontScale="90000"/>
          </a:bodyPr>
          <a:lstStyle/>
          <a:p>
            <a:pPr marL="0" marR="0">
              <a:spcBef>
                <a:spcPts val="0"/>
              </a:spcBef>
              <a:spcAft>
                <a:spcPts val="0"/>
              </a:spcAft>
            </a:pPr>
            <a:r>
              <a:rPr lang="en-US"/>
              <a:t>Input 3 – </a:t>
            </a:r>
            <a:br>
              <a:rPr lang="en-US"/>
            </a:br>
            <a:r>
              <a:rPr lang="en-US" sz="2000">
                <a:effectLst/>
                <a:latin typeface="Franklin Gothic Book" panose="020B0503020102020204" pitchFamily="34" charset="0"/>
                <a:ea typeface="Times New Roman" panose="02020603050405020304" pitchFamily="18" charset="0"/>
              </a:rPr>
              <a:t>Refer to:</a:t>
            </a:r>
            <a:r>
              <a:rPr lang="en-US" sz="2000">
                <a:latin typeface="Arial" panose="020B0604020202020204" pitchFamily="34" charset="0"/>
                <a:ea typeface="Times New Roman" panose="02020603050405020304" pitchFamily="18" charset="0"/>
              </a:rPr>
              <a:t> </a:t>
            </a:r>
            <a:r>
              <a:rPr lang="en-US" sz="2000">
                <a:effectLst/>
                <a:latin typeface="Franklin Gothic Book" panose="020B0503020102020204" pitchFamily="34" charset="0"/>
                <a:ea typeface="Times New Roman" panose="02020603050405020304" pitchFamily="18" charset="0"/>
              </a:rPr>
              <a:t>Appendix B: Contact Summary</a:t>
            </a:r>
            <a:r>
              <a:rPr lang="en-US" sz="2000">
                <a:latin typeface="Arial" panose="020B0604020202020204" pitchFamily="34" charset="0"/>
                <a:ea typeface="Times New Roman" panose="02020603050405020304" pitchFamily="18" charset="0"/>
              </a:rPr>
              <a:t> &amp; </a:t>
            </a:r>
            <a:r>
              <a:rPr lang="en-US" sz="2000">
                <a:effectLst/>
                <a:latin typeface="Franklin Gothic Book" panose="020B0503020102020204" pitchFamily="34" charset="0"/>
                <a:ea typeface="Times New Roman" panose="02020603050405020304" pitchFamily="18" charset="0"/>
              </a:rPr>
              <a:t>Appendix D: </a:t>
            </a:r>
            <a:r>
              <a:rPr lang="en-US" sz="2000" i="1">
                <a:effectLst/>
                <a:latin typeface="Franklin Gothic Book" panose="020B0503020102020204" pitchFamily="34" charset="0"/>
                <a:ea typeface="Times New Roman" panose="02020603050405020304" pitchFamily="18" charset="0"/>
              </a:rPr>
              <a:t>C. </a:t>
            </a:r>
            <a:r>
              <a:rPr lang="en-US" sz="2000" i="1" err="1">
                <a:effectLst/>
                <a:latin typeface="Franklin Gothic Book" panose="020B0503020102020204" pitchFamily="34" charset="0"/>
                <a:ea typeface="Times New Roman" panose="02020603050405020304" pitchFamily="18" charset="0"/>
              </a:rPr>
              <a:t>auris</a:t>
            </a:r>
            <a:r>
              <a:rPr lang="en-US" sz="2000">
                <a:effectLst/>
                <a:latin typeface="Franklin Gothic Book" panose="020B0503020102020204" pitchFamily="34" charset="0"/>
                <a:ea typeface="Times New Roman" panose="02020603050405020304" pitchFamily="18" charset="0"/>
              </a:rPr>
              <a:t> Flowchart </a:t>
            </a:r>
            <a:r>
              <a:rPr lang="en-US" sz="2000" err="1">
                <a:effectLst/>
                <a:latin typeface="Franklin Gothic Book" panose="020B0503020102020204" pitchFamily="34" charset="0"/>
                <a:ea typeface="Times New Roman" panose="02020603050405020304" pitchFamily="18" charset="0"/>
              </a:rPr>
              <a:t>BandW</a:t>
            </a:r>
            <a:br>
              <a:rPr lang="en-US" sz="1800">
                <a:effectLst/>
                <a:latin typeface="Arial" panose="020B0604020202020204" pitchFamily="34" charset="0"/>
                <a:ea typeface="Times New Roman" panose="02020603050405020304" pitchFamily="18" charset="0"/>
              </a:rPr>
            </a:br>
            <a:endParaRPr lang="en-US"/>
          </a:p>
        </p:txBody>
      </p:sp>
      <p:sp>
        <p:nvSpPr>
          <p:cNvPr id="3" name="Content Placeholder 2">
            <a:extLst>
              <a:ext uri="{FF2B5EF4-FFF2-40B4-BE49-F238E27FC236}">
                <a16:creationId xmlns:a16="http://schemas.microsoft.com/office/drawing/2014/main" id="{BB07721D-B250-D6F7-2A05-F6F8F70E958C}"/>
              </a:ext>
            </a:extLst>
          </p:cNvPr>
          <p:cNvSpPr>
            <a:spLocks noGrp="1"/>
          </p:cNvSpPr>
          <p:nvPr>
            <p:ph idx="10"/>
          </p:nvPr>
        </p:nvSpPr>
        <p:spPr/>
        <p:txBody>
          <a:bodyPr vert="horz" lIns="0" tIns="0" rIns="0" bIns="0" rtlCol="0" anchor="t">
            <a:normAutofit/>
          </a:bodyPr>
          <a:lstStyle/>
          <a:p>
            <a:pPr marL="342900" indent="-342900"/>
            <a:r>
              <a:rPr lang="en-US">
                <a:latin typeface="Roboto"/>
                <a:ea typeface="Roboto"/>
                <a:cs typeface="Arial"/>
              </a:rPr>
              <a:t>Considering Mrs. Adams’s medical history and her transfers between the Golden Rehabilitation Center and Memorial Hospital, part of the internal investigation should determine the extent of possible contact with other patients, staff and visitors. Infection Prevention and Control staff begin contact tracing, which is made a bit more difficult given the numerous facilities with which Memorial Hospital shares patients.</a:t>
            </a:r>
            <a:endParaRPr lang="en-US" sz="1800">
              <a:latin typeface="Roboto"/>
              <a:ea typeface="Roboto"/>
              <a:cs typeface="Arial"/>
            </a:endParaRPr>
          </a:p>
          <a:p>
            <a:endParaRPr lang="en-US"/>
          </a:p>
        </p:txBody>
      </p:sp>
      <p:sp>
        <p:nvSpPr>
          <p:cNvPr id="5" name="Footer Placeholder 4">
            <a:extLst>
              <a:ext uri="{FF2B5EF4-FFF2-40B4-BE49-F238E27FC236}">
                <a16:creationId xmlns:a16="http://schemas.microsoft.com/office/drawing/2014/main" id="{A13B15D0-61E2-79CF-D09B-778E19EABCF5}"/>
              </a:ext>
            </a:extLst>
          </p:cNvPr>
          <p:cNvSpPr>
            <a:spLocks noGrp="1"/>
          </p:cNvSpPr>
          <p:nvPr>
            <p:ph type="ftr" sz="quarter" idx="3"/>
          </p:nvPr>
        </p:nvSpPr>
        <p:spPr/>
        <p:txBody>
          <a:bodyPr/>
          <a:lstStyle/>
          <a:p>
            <a:r>
              <a:rPr lang="en-US"/>
              <a:t>The University of Iowa College of Public Health, Carver College of Medicine, The State Hygienic Lab and The Iowa Department of Health and Human Services </a:t>
            </a:r>
            <a:endParaRPr lang="en-US" b="0"/>
          </a:p>
        </p:txBody>
      </p:sp>
    </p:spTree>
    <p:extLst>
      <p:ext uri="{BB962C8B-B14F-4D97-AF65-F5344CB8AC3E}">
        <p14:creationId xmlns:p14="http://schemas.microsoft.com/office/powerpoint/2010/main" val="5784161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83356" y="1928731"/>
            <a:ext cx="3333749" cy="2624327"/>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490C982-4E93-2240-DE92-7191C5F9CCAB}"/>
              </a:ext>
            </a:extLst>
          </p:cNvPr>
          <p:cNvSpPr>
            <a:spLocks noGrp="1"/>
          </p:cNvSpPr>
          <p:nvPr>
            <p:ph type="title"/>
          </p:nvPr>
        </p:nvSpPr>
        <p:spPr>
          <a:xfrm>
            <a:off x="771525" y="1967266"/>
            <a:ext cx="1971675" cy="2547257"/>
          </a:xfrm>
          <a:noFill/>
        </p:spPr>
        <p:txBody>
          <a:bodyPr vert="horz" lIns="91440" tIns="45720" rIns="91440" bIns="45720" rtlCol="0" anchor="ctr">
            <a:normAutofit/>
          </a:bodyPr>
          <a:lstStyle/>
          <a:p>
            <a:pPr algn="ctr" defTabSz="914400"/>
            <a:r>
              <a:rPr lang="en-US" sz="3100" kern="1200">
                <a:solidFill>
                  <a:srgbClr val="FFFFFF"/>
                </a:solidFill>
                <a:latin typeface="+mj-lt"/>
                <a:ea typeface="+mj-ea"/>
                <a:cs typeface="+mj-cs"/>
              </a:rPr>
              <a:t>Appendix B: Contact Summary</a:t>
            </a:r>
          </a:p>
        </p:txBody>
      </p:sp>
      <p:sp>
        <p:nvSpPr>
          <p:cNvPr id="4" name="Footer Placeholder 3">
            <a:extLst>
              <a:ext uri="{FF2B5EF4-FFF2-40B4-BE49-F238E27FC236}">
                <a16:creationId xmlns:a16="http://schemas.microsoft.com/office/drawing/2014/main" id="{DFF61022-E555-793E-869F-7EB4D772B73B}"/>
              </a:ext>
            </a:extLst>
          </p:cNvPr>
          <p:cNvSpPr>
            <a:spLocks noGrp="1"/>
          </p:cNvSpPr>
          <p:nvPr>
            <p:ph type="ftr" sz="quarter" idx="3"/>
          </p:nvPr>
        </p:nvSpPr>
        <p:spPr>
          <a:xfrm>
            <a:off x="771525" y="6356350"/>
            <a:ext cx="4657725" cy="365125"/>
          </a:xfrm>
        </p:spPr>
        <p:txBody>
          <a:bodyPr vert="horz" lIns="91440" tIns="45720" rIns="91440" bIns="45720" rtlCol="0" anchor="ctr">
            <a:normAutofit/>
          </a:bodyPr>
          <a:lstStyle/>
          <a:p>
            <a:pPr>
              <a:lnSpc>
                <a:spcPct val="90000"/>
              </a:lnSpc>
              <a:spcAft>
                <a:spcPts val="600"/>
              </a:spcAft>
            </a:pPr>
            <a:r>
              <a:rPr lang="en-US" sz="900" kern="1200">
                <a:solidFill>
                  <a:schemeClr val="tx1">
                    <a:alpha val="80000"/>
                  </a:schemeClr>
                </a:solidFill>
                <a:latin typeface="+mn-lt"/>
                <a:ea typeface="+mn-ea"/>
                <a:cs typeface="+mn-cs"/>
              </a:rPr>
              <a:t>The University of Iowa College of Public Health, Carver College of Medicine, The State Hygienic Lab and The Iowa Department of Health and Human Services </a:t>
            </a:r>
            <a:endParaRPr lang="en-US" sz="900" b="0" kern="1200">
              <a:solidFill>
                <a:schemeClr val="tx1">
                  <a:alpha val="80000"/>
                </a:schemeClr>
              </a:solidFill>
              <a:latin typeface="+mn-lt"/>
              <a:ea typeface="+mn-ea"/>
              <a:cs typeface="+mn-cs"/>
            </a:endParaRPr>
          </a:p>
        </p:txBody>
      </p:sp>
      <p:graphicFrame>
        <p:nvGraphicFramePr>
          <p:cNvPr id="5" name="Content Placeholder 4">
            <a:extLst>
              <a:ext uri="{FF2B5EF4-FFF2-40B4-BE49-F238E27FC236}">
                <a16:creationId xmlns:a16="http://schemas.microsoft.com/office/drawing/2014/main" id="{CFB76CE9-D645-4164-0042-D7C757012D6A}"/>
              </a:ext>
            </a:extLst>
          </p:cNvPr>
          <p:cNvGraphicFramePr>
            <a:graphicFrameLocks noGrp="1"/>
          </p:cNvGraphicFramePr>
          <p:nvPr>
            <p:ph idx="10"/>
          </p:nvPr>
        </p:nvGraphicFramePr>
        <p:xfrm>
          <a:off x="3582987" y="844058"/>
          <a:ext cx="5085527" cy="5167561"/>
        </p:xfrm>
        <a:graphic>
          <a:graphicData uri="http://schemas.openxmlformats.org/drawingml/2006/table">
            <a:tbl>
              <a:tblPr firstRow="1" firstCol="1" bandRow="1"/>
              <a:tblGrid>
                <a:gridCol w="927902">
                  <a:extLst>
                    <a:ext uri="{9D8B030D-6E8A-4147-A177-3AD203B41FA5}">
                      <a16:colId xmlns:a16="http://schemas.microsoft.com/office/drawing/2014/main" val="1595186143"/>
                    </a:ext>
                  </a:extLst>
                </a:gridCol>
                <a:gridCol w="1367556">
                  <a:extLst>
                    <a:ext uri="{9D8B030D-6E8A-4147-A177-3AD203B41FA5}">
                      <a16:colId xmlns:a16="http://schemas.microsoft.com/office/drawing/2014/main" val="3798537334"/>
                    </a:ext>
                  </a:extLst>
                </a:gridCol>
                <a:gridCol w="1367556">
                  <a:extLst>
                    <a:ext uri="{9D8B030D-6E8A-4147-A177-3AD203B41FA5}">
                      <a16:colId xmlns:a16="http://schemas.microsoft.com/office/drawing/2014/main" val="3387662084"/>
                    </a:ext>
                  </a:extLst>
                </a:gridCol>
                <a:gridCol w="1422513">
                  <a:extLst>
                    <a:ext uri="{9D8B030D-6E8A-4147-A177-3AD203B41FA5}">
                      <a16:colId xmlns:a16="http://schemas.microsoft.com/office/drawing/2014/main" val="1020250143"/>
                    </a:ext>
                  </a:extLst>
                </a:gridCol>
              </a:tblGrid>
              <a:tr h="541816">
                <a:tc>
                  <a:txBody>
                    <a:bodyPr/>
                    <a:lstStyle/>
                    <a:p>
                      <a:pPr marL="0" marR="0" algn="l" fontAlgn="t">
                        <a:spcBef>
                          <a:spcPts val="0"/>
                        </a:spcBef>
                        <a:spcAft>
                          <a:spcPts val="0"/>
                        </a:spcAft>
                      </a:pPr>
                      <a:r>
                        <a:rPr lang="en-US" sz="1100" b="0" i="0" u="none" strike="noStrike">
                          <a:effectLst/>
                          <a:latin typeface="Arial" panose="020B0604020202020204" pitchFamily="34" charset="0"/>
                          <a:ea typeface="Times New Roman" panose="02020603050405020304" pitchFamily="18" charset="0"/>
                        </a:rPr>
                        <a:t> </a:t>
                      </a:r>
                      <a:endParaRPr lang="en-US" sz="1600" b="0" i="0" u="none" strike="noStrike">
                        <a:effectLst/>
                        <a:latin typeface="Arial" panose="020B0604020202020204" pitchFamily="34" charset="0"/>
                      </a:endParaRPr>
                    </a:p>
                  </a:txBody>
                  <a:tcPr marL="62477" marR="62477" marT="867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pPr>
                      <a:r>
                        <a:rPr lang="en-US" sz="1100" b="1" i="0" u="none" strike="noStrike">
                          <a:effectLst/>
                          <a:latin typeface="Arial" panose="020B0604020202020204" pitchFamily="34" charset="0"/>
                          <a:ea typeface="Times New Roman" panose="02020603050405020304" pitchFamily="18" charset="0"/>
                        </a:rPr>
                        <a:t>Memorial Hospital</a:t>
                      </a:r>
                      <a:endParaRPr lang="en-US" sz="1600" b="0" i="0" u="none" strike="noStrike">
                        <a:effectLst/>
                        <a:latin typeface="Arial" panose="020B0604020202020204" pitchFamily="34" charset="0"/>
                      </a:endParaRPr>
                    </a:p>
                  </a:txBody>
                  <a:tcPr marL="62477" marR="62477" marT="867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pPr>
                      <a:r>
                        <a:rPr lang="en-US" sz="1100" b="1" i="0" u="none" strike="noStrike">
                          <a:effectLst/>
                          <a:latin typeface="Arial" panose="020B0604020202020204" pitchFamily="34" charset="0"/>
                          <a:ea typeface="Times New Roman" panose="02020603050405020304" pitchFamily="18" charset="0"/>
                        </a:rPr>
                        <a:t>Golden Rehabilitation Hospital </a:t>
                      </a:r>
                      <a:endParaRPr lang="en-US" sz="1600" b="0" i="0" u="none" strike="noStrike">
                        <a:effectLst/>
                        <a:latin typeface="Arial" panose="020B0604020202020204" pitchFamily="34" charset="0"/>
                      </a:endParaRPr>
                    </a:p>
                  </a:txBody>
                  <a:tcPr marL="62477" marR="62477" marT="867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pPr>
                      <a:r>
                        <a:rPr lang="en-US" sz="1100" b="1" i="0" u="none" strike="noStrike">
                          <a:effectLst/>
                          <a:latin typeface="Arial" panose="020B0604020202020204" pitchFamily="34" charset="0"/>
                          <a:ea typeface="Times New Roman" panose="02020603050405020304" pitchFamily="18" charset="0"/>
                        </a:rPr>
                        <a:t>Memorial Hospital</a:t>
                      </a:r>
                      <a:endParaRPr lang="en-US" sz="1600" b="0" i="0" u="none" strike="noStrike">
                        <a:effectLst/>
                        <a:latin typeface="Arial" panose="020B0604020202020204" pitchFamily="34" charset="0"/>
                      </a:endParaRPr>
                    </a:p>
                  </a:txBody>
                  <a:tcPr marL="62477" marR="62477" marT="867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00037156"/>
                  </a:ext>
                </a:extLst>
              </a:tr>
              <a:tr h="375211">
                <a:tc>
                  <a:txBody>
                    <a:bodyPr/>
                    <a:lstStyle/>
                    <a:p>
                      <a:pPr marL="0" marR="0" algn="l" fontAlgn="t">
                        <a:spcBef>
                          <a:spcPts val="0"/>
                        </a:spcBef>
                        <a:spcAft>
                          <a:spcPts val="0"/>
                        </a:spcAft>
                      </a:pPr>
                      <a:r>
                        <a:rPr lang="en-US" sz="1100" b="0" i="0" u="none" strike="noStrike">
                          <a:effectLst/>
                          <a:latin typeface="Arial" panose="020B0604020202020204" pitchFamily="34" charset="0"/>
                          <a:ea typeface="Times New Roman" panose="02020603050405020304" pitchFamily="18" charset="0"/>
                        </a:rPr>
                        <a:t>Mrs.Adams</a:t>
                      </a:r>
                      <a:endParaRPr lang="en-US" sz="1600" b="0" i="0" u="none" strike="noStrike">
                        <a:effectLst/>
                        <a:latin typeface="Arial" panose="020B0604020202020204" pitchFamily="34" charset="0"/>
                      </a:endParaRPr>
                    </a:p>
                  </a:txBody>
                  <a:tcPr marL="62477" marR="62477" marT="867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pPr>
                      <a:r>
                        <a:rPr lang="en-US" sz="1100" b="0" i="0" u="none" strike="noStrike">
                          <a:effectLst/>
                          <a:latin typeface="Arial" panose="020B0604020202020204" pitchFamily="34" charset="0"/>
                          <a:ea typeface="Times New Roman" panose="02020603050405020304" pitchFamily="18" charset="0"/>
                        </a:rPr>
                        <a:t>Placed in double room</a:t>
                      </a:r>
                      <a:endParaRPr lang="en-US" sz="1600" b="0" i="0" u="none" strike="noStrike">
                        <a:effectLst/>
                        <a:latin typeface="Arial" panose="020B0604020202020204" pitchFamily="34" charset="0"/>
                      </a:endParaRPr>
                    </a:p>
                  </a:txBody>
                  <a:tcPr marL="62477" marR="62477" marT="867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pPr>
                      <a:r>
                        <a:rPr lang="en-US" sz="1100" b="0" i="0" u="none" strike="noStrike">
                          <a:effectLst/>
                          <a:latin typeface="Arial" panose="020B0604020202020204" pitchFamily="34" charset="0"/>
                          <a:ea typeface="Times New Roman" panose="02020603050405020304" pitchFamily="18" charset="0"/>
                        </a:rPr>
                        <a:t>Placed in double room</a:t>
                      </a:r>
                      <a:endParaRPr lang="en-US" sz="1600" b="0" i="0" u="none" strike="noStrike">
                        <a:effectLst/>
                        <a:latin typeface="Arial" panose="020B0604020202020204" pitchFamily="34" charset="0"/>
                      </a:endParaRPr>
                    </a:p>
                  </a:txBody>
                  <a:tcPr marL="62477" marR="62477" marT="867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pPr>
                      <a:r>
                        <a:rPr lang="en-US" sz="1100" b="0" i="0" u="none" strike="noStrike">
                          <a:effectLst/>
                          <a:latin typeface="Arial" panose="020B0604020202020204" pitchFamily="34" charset="0"/>
                          <a:ea typeface="Times New Roman" panose="02020603050405020304" pitchFamily="18" charset="0"/>
                        </a:rPr>
                        <a:t>Placed in double room</a:t>
                      </a:r>
                      <a:endParaRPr lang="en-US" sz="1600" b="0" i="0" u="none" strike="noStrike">
                        <a:effectLst/>
                        <a:latin typeface="Arial" panose="020B0604020202020204" pitchFamily="34" charset="0"/>
                      </a:endParaRPr>
                    </a:p>
                  </a:txBody>
                  <a:tcPr marL="62477" marR="62477" marT="867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01017456"/>
                  </a:ext>
                </a:extLst>
              </a:tr>
              <a:tr h="1041634">
                <a:tc>
                  <a:txBody>
                    <a:bodyPr/>
                    <a:lstStyle/>
                    <a:p>
                      <a:pPr marL="0" marR="0" algn="l" fontAlgn="t">
                        <a:spcBef>
                          <a:spcPts val="0"/>
                        </a:spcBef>
                        <a:spcAft>
                          <a:spcPts val="0"/>
                        </a:spcAft>
                      </a:pPr>
                      <a:r>
                        <a:rPr lang="en-US" sz="1100" b="0" i="0" u="none" strike="noStrike">
                          <a:effectLst/>
                          <a:latin typeface="Arial" panose="020B0604020202020204" pitchFamily="34" charset="0"/>
                          <a:ea typeface="Times New Roman" panose="02020603050405020304" pitchFamily="18" charset="0"/>
                        </a:rPr>
                        <a:t>Mrs. Baldwin</a:t>
                      </a:r>
                      <a:endParaRPr lang="en-US" sz="1600" b="0" i="0" u="none" strike="noStrike">
                        <a:effectLst/>
                        <a:latin typeface="Arial" panose="020B0604020202020204" pitchFamily="34" charset="0"/>
                      </a:endParaRPr>
                    </a:p>
                  </a:txBody>
                  <a:tcPr marL="62477" marR="62477" marT="867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pPr>
                      <a:r>
                        <a:rPr lang="en-US" sz="1100" b="0" i="0" u="none" strike="noStrike">
                          <a:effectLst/>
                          <a:latin typeface="Arial" panose="020B0604020202020204" pitchFamily="34" charset="0"/>
                          <a:ea typeface="Times New Roman" panose="02020603050405020304" pitchFamily="18" charset="0"/>
                        </a:rPr>
                        <a:t>Roommate to Mrs. Adams for 3 days.</a:t>
                      </a:r>
                      <a:endParaRPr lang="en-US" sz="1600" b="0" i="0" u="none" strike="noStrike">
                        <a:effectLst/>
                        <a:latin typeface="Arial" panose="020B0604020202020204" pitchFamily="34" charset="0"/>
                      </a:endParaRPr>
                    </a:p>
                    <a:p>
                      <a:pPr marL="0" marR="0" algn="l" fontAlgn="t">
                        <a:spcBef>
                          <a:spcPts val="0"/>
                        </a:spcBef>
                        <a:spcAft>
                          <a:spcPts val="0"/>
                        </a:spcAft>
                      </a:pPr>
                      <a:r>
                        <a:rPr lang="en-US" sz="1100" b="0" i="0" u="none" strike="noStrike">
                          <a:effectLst/>
                          <a:latin typeface="Arial" panose="020B0604020202020204" pitchFamily="34" charset="0"/>
                          <a:ea typeface="Times New Roman" panose="02020603050405020304" pitchFamily="18" charset="0"/>
                        </a:rPr>
                        <a:t>Discharged to Achieve LTCF</a:t>
                      </a:r>
                      <a:endParaRPr lang="en-US" sz="1600" b="0" i="0" u="none" strike="noStrike">
                        <a:effectLst/>
                        <a:latin typeface="Arial" panose="020B0604020202020204" pitchFamily="34" charset="0"/>
                      </a:endParaRPr>
                    </a:p>
                    <a:p>
                      <a:pPr marL="0" marR="0" algn="l" fontAlgn="t">
                        <a:spcBef>
                          <a:spcPts val="0"/>
                        </a:spcBef>
                        <a:spcAft>
                          <a:spcPts val="0"/>
                        </a:spcAft>
                      </a:pPr>
                      <a:r>
                        <a:rPr lang="en-US" sz="1100" b="0" i="0" u="none" strike="noStrike">
                          <a:effectLst/>
                          <a:latin typeface="Arial" panose="020B0604020202020204" pitchFamily="34" charset="0"/>
                          <a:ea typeface="Times New Roman" panose="02020603050405020304" pitchFamily="18" charset="0"/>
                        </a:rPr>
                        <a:t>Shared room with Miss Fisher</a:t>
                      </a:r>
                      <a:endParaRPr lang="en-US" sz="1600" b="0" i="0" u="none" strike="noStrike">
                        <a:effectLst/>
                        <a:latin typeface="Arial" panose="020B0604020202020204" pitchFamily="34" charset="0"/>
                      </a:endParaRPr>
                    </a:p>
                  </a:txBody>
                  <a:tcPr marL="62477" marR="62477" marT="867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pPr>
                      <a:r>
                        <a:rPr lang="en-US" sz="1100" b="0" i="0" u="none" strike="noStrike">
                          <a:effectLst/>
                          <a:latin typeface="Arial" panose="020B0604020202020204" pitchFamily="34" charset="0"/>
                          <a:ea typeface="Times New Roman" panose="02020603050405020304" pitchFamily="18" charset="0"/>
                        </a:rPr>
                        <a:t> </a:t>
                      </a:r>
                      <a:endParaRPr lang="en-US" sz="1600" b="0" i="0" u="none" strike="noStrike">
                        <a:effectLst/>
                        <a:latin typeface="Arial" panose="020B0604020202020204" pitchFamily="34" charset="0"/>
                      </a:endParaRPr>
                    </a:p>
                  </a:txBody>
                  <a:tcPr marL="62477" marR="62477" marT="867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pPr>
                      <a:r>
                        <a:rPr lang="en-US" sz="1100" b="0" i="0" u="none" strike="noStrike">
                          <a:effectLst/>
                          <a:latin typeface="Arial" panose="020B0604020202020204" pitchFamily="34" charset="0"/>
                          <a:ea typeface="Times New Roman" panose="02020603050405020304" pitchFamily="18" charset="0"/>
                        </a:rPr>
                        <a:t> </a:t>
                      </a:r>
                      <a:endParaRPr lang="en-US" sz="1600" b="0" i="0" u="none" strike="noStrike">
                        <a:effectLst/>
                        <a:latin typeface="Arial" panose="020B0604020202020204" pitchFamily="34" charset="0"/>
                      </a:endParaRPr>
                    </a:p>
                  </a:txBody>
                  <a:tcPr marL="62477" marR="62477" marT="867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74598688"/>
                  </a:ext>
                </a:extLst>
              </a:tr>
              <a:tr h="375211">
                <a:tc>
                  <a:txBody>
                    <a:bodyPr/>
                    <a:lstStyle/>
                    <a:p>
                      <a:pPr marL="0" marR="0" algn="l" fontAlgn="t">
                        <a:spcBef>
                          <a:spcPts val="0"/>
                        </a:spcBef>
                        <a:spcAft>
                          <a:spcPts val="0"/>
                        </a:spcAft>
                      </a:pPr>
                      <a:r>
                        <a:rPr lang="en-US" sz="1100" b="0" i="0" u="none" strike="noStrike">
                          <a:effectLst/>
                          <a:latin typeface="Arial" panose="020B0604020202020204" pitchFamily="34" charset="0"/>
                          <a:ea typeface="Times New Roman" panose="02020603050405020304" pitchFamily="18" charset="0"/>
                        </a:rPr>
                        <a:t>Ms. Conner</a:t>
                      </a:r>
                      <a:endParaRPr lang="en-US" sz="1600" b="0" i="0" u="none" strike="noStrike">
                        <a:effectLst/>
                        <a:latin typeface="Arial" panose="020B0604020202020204" pitchFamily="34" charset="0"/>
                      </a:endParaRPr>
                    </a:p>
                  </a:txBody>
                  <a:tcPr marL="62477" marR="62477" marT="867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pPr>
                      <a:r>
                        <a:rPr lang="en-US" sz="1100" b="0" i="0" u="none" strike="noStrike">
                          <a:effectLst/>
                          <a:latin typeface="Arial" panose="020B0604020202020204" pitchFamily="34" charset="0"/>
                          <a:ea typeface="Times New Roman" panose="02020603050405020304" pitchFamily="18" charset="0"/>
                        </a:rPr>
                        <a:t> </a:t>
                      </a:r>
                      <a:endParaRPr lang="en-US" sz="1600" b="0" i="0" u="none" strike="noStrike">
                        <a:effectLst/>
                        <a:latin typeface="Arial" panose="020B0604020202020204" pitchFamily="34" charset="0"/>
                      </a:endParaRPr>
                    </a:p>
                  </a:txBody>
                  <a:tcPr marL="62477" marR="62477" marT="867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pPr>
                      <a:r>
                        <a:rPr lang="en-US" sz="1100" b="0" i="0" u="none" strike="noStrike">
                          <a:effectLst/>
                          <a:latin typeface="Arial" panose="020B0604020202020204" pitchFamily="34" charset="0"/>
                          <a:ea typeface="Times New Roman" panose="02020603050405020304" pitchFamily="18" charset="0"/>
                        </a:rPr>
                        <a:t>Roommate to Mrs. Adams for 7 days</a:t>
                      </a:r>
                      <a:endParaRPr lang="en-US" sz="1600" b="0" i="0" u="none" strike="noStrike">
                        <a:effectLst/>
                        <a:latin typeface="Arial" panose="020B0604020202020204" pitchFamily="34" charset="0"/>
                      </a:endParaRPr>
                    </a:p>
                  </a:txBody>
                  <a:tcPr marL="62477" marR="62477" marT="867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pPr>
                      <a:r>
                        <a:rPr lang="en-US" sz="1100" b="0" i="0" u="none" strike="noStrike">
                          <a:effectLst/>
                          <a:latin typeface="Arial" panose="020B0604020202020204" pitchFamily="34" charset="0"/>
                          <a:ea typeface="Times New Roman" panose="02020603050405020304" pitchFamily="18" charset="0"/>
                        </a:rPr>
                        <a:t> </a:t>
                      </a:r>
                      <a:endParaRPr lang="en-US" sz="1600" b="0" i="0" u="none" strike="noStrike">
                        <a:effectLst/>
                        <a:latin typeface="Arial" panose="020B0604020202020204" pitchFamily="34" charset="0"/>
                      </a:endParaRPr>
                    </a:p>
                  </a:txBody>
                  <a:tcPr marL="62477" marR="62477" marT="867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75942193"/>
                  </a:ext>
                </a:extLst>
              </a:tr>
              <a:tr h="1041634">
                <a:tc>
                  <a:txBody>
                    <a:bodyPr/>
                    <a:lstStyle/>
                    <a:p>
                      <a:pPr marL="0" marR="0" algn="l" fontAlgn="t">
                        <a:spcBef>
                          <a:spcPts val="0"/>
                        </a:spcBef>
                        <a:spcAft>
                          <a:spcPts val="0"/>
                        </a:spcAft>
                      </a:pPr>
                      <a:r>
                        <a:rPr lang="en-US" sz="1100" b="0" i="0" u="none" strike="noStrike">
                          <a:effectLst/>
                          <a:latin typeface="Arial" panose="020B0604020202020204" pitchFamily="34" charset="0"/>
                          <a:ea typeface="Times New Roman" panose="02020603050405020304" pitchFamily="18" charset="0"/>
                        </a:rPr>
                        <a:t>Ms. Evans</a:t>
                      </a:r>
                      <a:endParaRPr lang="en-US" sz="1600" b="0" i="0" u="none" strike="noStrike">
                        <a:effectLst/>
                        <a:latin typeface="Arial" panose="020B0604020202020204" pitchFamily="34" charset="0"/>
                      </a:endParaRPr>
                    </a:p>
                  </a:txBody>
                  <a:tcPr marL="62477" marR="62477" marT="867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pPr>
                      <a:r>
                        <a:rPr lang="en-US" sz="1100" b="0" i="0" u="none" strike="noStrike">
                          <a:effectLst/>
                          <a:latin typeface="Arial" panose="020B0604020202020204" pitchFamily="34" charset="0"/>
                          <a:ea typeface="Times New Roman" panose="02020603050405020304" pitchFamily="18" charset="0"/>
                        </a:rPr>
                        <a:t> </a:t>
                      </a:r>
                      <a:endParaRPr lang="en-US" sz="1600" b="0" i="0" u="none" strike="noStrike">
                        <a:effectLst/>
                        <a:latin typeface="Arial" panose="020B0604020202020204" pitchFamily="34" charset="0"/>
                      </a:endParaRPr>
                    </a:p>
                  </a:txBody>
                  <a:tcPr marL="62477" marR="62477" marT="867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pPr>
                      <a:r>
                        <a:rPr lang="en-US" sz="1100" b="0" i="0" u="none" strike="noStrike">
                          <a:effectLst/>
                          <a:latin typeface="Arial" panose="020B0604020202020204" pitchFamily="34" charset="0"/>
                          <a:ea typeface="Times New Roman" panose="02020603050405020304" pitchFamily="18" charset="0"/>
                        </a:rPr>
                        <a:t> </a:t>
                      </a:r>
                      <a:endParaRPr lang="en-US" sz="1600" b="0" i="0" u="none" strike="noStrike">
                        <a:effectLst/>
                        <a:latin typeface="Arial" panose="020B0604020202020204" pitchFamily="34" charset="0"/>
                      </a:endParaRPr>
                    </a:p>
                  </a:txBody>
                  <a:tcPr marL="62477" marR="62477" marT="867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pPr>
                      <a:r>
                        <a:rPr lang="en-US" sz="1100" b="0" i="0" u="none" strike="noStrike">
                          <a:effectLst/>
                          <a:latin typeface="Arial" panose="020B0604020202020204" pitchFamily="34" charset="0"/>
                          <a:ea typeface="Times New Roman" panose="02020603050405020304" pitchFamily="18" charset="0"/>
                        </a:rPr>
                        <a:t>Roommate to Mrs. Adams</a:t>
                      </a:r>
                      <a:endParaRPr lang="en-US" sz="1600" b="0" i="0" u="none" strike="noStrike">
                        <a:effectLst/>
                        <a:latin typeface="Arial" panose="020B0604020202020204" pitchFamily="34" charset="0"/>
                      </a:endParaRPr>
                    </a:p>
                    <a:p>
                      <a:pPr marL="0" marR="0" algn="l" fontAlgn="t">
                        <a:spcBef>
                          <a:spcPts val="0"/>
                        </a:spcBef>
                        <a:spcAft>
                          <a:spcPts val="0"/>
                        </a:spcAft>
                      </a:pPr>
                      <a:r>
                        <a:rPr lang="en-US" sz="1100" b="0" i="0" u="none" strike="noStrike">
                          <a:effectLst/>
                          <a:latin typeface="Arial" panose="020B0604020202020204" pitchFamily="34" charset="0"/>
                          <a:ea typeface="Times New Roman" panose="02020603050405020304" pitchFamily="18" charset="0"/>
                        </a:rPr>
                        <a:t>Transferred to Callaway LTCF</a:t>
                      </a:r>
                      <a:endParaRPr lang="en-US" sz="1600" b="0" i="0" u="none" strike="noStrike">
                        <a:effectLst/>
                        <a:latin typeface="Arial" panose="020B0604020202020204" pitchFamily="34" charset="0"/>
                      </a:endParaRPr>
                    </a:p>
                    <a:p>
                      <a:pPr marL="0" marR="0" algn="l" fontAlgn="t">
                        <a:spcBef>
                          <a:spcPts val="0"/>
                        </a:spcBef>
                        <a:spcAft>
                          <a:spcPts val="0"/>
                        </a:spcAft>
                      </a:pPr>
                      <a:r>
                        <a:rPr lang="en-US" sz="1100" b="0" i="0" u="none" strike="noStrike">
                          <a:effectLst/>
                          <a:latin typeface="Arial" panose="020B0604020202020204" pitchFamily="34" charset="0"/>
                          <a:ea typeface="Times New Roman" panose="02020603050405020304" pitchFamily="18" charset="0"/>
                        </a:rPr>
                        <a:t>Placed I double room</a:t>
                      </a:r>
                      <a:endParaRPr lang="en-US" sz="1600" b="0" i="0" u="none" strike="noStrike">
                        <a:effectLst/>
                        <a:latin typeface="Arial" panose="020B0604020202020204" pitchFamily="34" charset="0"/>
                      </a:endParaRPr>
                    </a:p>
                  </a:txBody>
                  <a:tcPr marL="62477" marR="62477" marT="867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78614226"/>
                  </a:ext>
                </a:extLst>
              </a:tr>
              <a:tr h="875028">
                <a:tc>
                  <a:txBody>
                    <a:bodyPr/>
                    <a:lstStyle/>
                    <a:p>
                      <a:pPr marL="0" marR="0" algn="l" fontAlgn="t">
                        <a:spcBef>
                          <a:spcPts val="0"/>
                        </a:spcBef>
                        <a:spcAft>
                          <a:spcPts val="0"/>
                        </a:spcAft>
                      </a:pPr>
                      <a:r>
                        <a:rPr lang="en-US" sz="1100" b="0" i="0" u="none" strike="noStrike">
                          <a:effectLst/>
                          <a:latin typeface="Arial" panose="020B0604020202020204" pitchFamily="34" charset="0"/>
                          <a:ea typeface="Times New Roman" panose="02020603050405020304" pitchFamily="18" charset="0"/>
                        </a:rPr>
                        <a:t>Mrs. Dawson</a:t>
                      </a:r>
                      <a:endParaRPr lang="en-US" sz="1600" b="0" i="0" u="none" strike="noStrike">
                        <a:effectLst/>
                        <a:latin typeface="Arial" panose="020B0604020202020204" pitchFamily="34" charset="0"/>
                      </a:endParaRPr>
                    </a:p>
                  </a:txBody>
                  <a:tcPr marL="62477" marR="62477" marT="867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pPr>
                      <a:r>
                        <a:rPr lang="en-US" sz="1100" b="0" i="0" u="none" strike="noStrike">
                          <a:effectLst/>
                          <a:latin typeface="Arial" panose="020B0604020202020204" pitchFamily="34" charset="0"/>
                          <a:ea typeface="Times New Roman" panose="02020603050405020304" pitchFamily="18" charset="0"/>
                        </a:rPr>
                        <a:t>Admitted to Mrs. Adam’s former double room.  Transferred to Bridges LTCF</a:t>
                      </a:r>
                      <a:endParaRPr lang="en-US" sz="1600" b="0" i="0" u="none" strike="noStrike">
                        <a:effectLst/>
                        <a:latin typeface="Arial" panose="020B0604020202020204" pitchFamily="34" charset="0"/>
                      </a:endParaRPr>
                    </a:p>
                  </a:txBody>
                  <a:tcPr marL="62477" marR="62477" marT="867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pPr>
                      <a:r>
                        <a:rPr lang="en-US" sz="1100" b="0" i="0" u="none" strike="noStrike">
                          <a:effectLst/>
                          <a:latin typeface="Arial" panose="020B0604020202020204" pitchFamily="34" charset="0"/>
                          <a:ea typeface="Times New Roman" panose="02020603050405020304" pitchFamily="18" charset="0"/>
                        </a:rPr>
                        <a:t> </a:t>
                      </a:r>
                      <a:endParaRPr lang="en-US" sz="1600" b="0" i="0" u="none" strike="noStrike">
                        <a:effectLst/>
                        <a:latin typeface="Arial" panose="020B0604020202020204" pitchFamily="34" charset="0"/>
                      </a:endParaRPr>
                    </a:p>
                  </a:txBody>
                  <a:tcPr marL="62477" marR="62477" marT="867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pPr>
                      <a:r>
                        <a:rPr lang="en-US" sz="1100" b="0" i="0" u="none" strike="noStrike">
                          <a:effectLst/>
                          <a:latin typeface="Arial" panose="020B0604020202020204" pitchFamily="34" charset="0"/>
                          <a:ea typeface="Times New Roman" panose="02020603050405020304" pitchFamily="18" charset="0"/>
                        </a:rPr>
                        <a:t> </a:t>
                      </a:r>
                      <a:endParaRPr lang="en-US" sz="1600" b="0" i="0" u="none" strike="noStrike">
                        <a:effectLst/>
                        <a:latin typeface="Arial" panose="020B0604020202020204" pitchFamily="34" charset="0"/>
                      </a:endParaRPr>
                    </a:p>
                  </a:txBody>
                  <a:tcPr marL="62477" marR="62477" marT="867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4515998"/>
                  </a:ext>
                </a:extLst>
              </a:tr>
              <a:tr h="541816">
                <a:tc>
                  <a:txBody>
                    <a:bodyPr/>
                    <a:lstStyle/>
                    <a:p>
                      <a:pPr marL="0" marR="0" algn="l" fontAlgn="t">
                        <a:spcBef>
                          <a:spcPts val="0"/>
                        </a:spcBef>
                        <a:spcAft>
                          <a:spcPts val="0"/>
                        </a:spcAft>
                      </a:pPr>
                      <a:r>
                        <a:rPr lang="en-US" sz="1100" b="0" i="0" u="none" strike="noStrike">
                          <a:effectLst/>
                          <a:latin typeface="Arial" panose="020B0604020202020204" pitchFamily="34" charset="0"/>
                          <a:ea typeface="Times New Roman" panose="02020603050405020304" pitchFamily="18" charset="0"/>
                        </a:rPr>
                        <a:t>Miss Fisher</a:t>
                      </a:r>
                      <a:endParaRPr lang="en-US" sz="1600" b="0" i="0" u="none" strike="noStrike">
                        <a:effectLst/>
                        <a:latin typeface="Arial" panose="020B0604020202020204" pitchFamily="34" charset="0"/>
                      </a:endParaRPr>
                    </a:p>
                  </a:txBody>
                  <a:tcPr marL="62477" marR="62477" marT="867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pPr>
                      <a:r>
                        <a:rPr lang="en-US" sz="1100" b="0" i="0" u="none" strike="noStrike">
                          <a:effectLst/>
                          <a:latin typeface="Arial" panose="020B0604020202020204" pitchFamily="34" charset="0"/>
                          <a:ea typeface="Times New Roman" panose="02020603050405020304" pitchFamily="18" charset="0"/>
                        </a:rPr>
                        <a:t>Shared room with Mrs. Baldwin at Achieve LTCF</a:t>
                      </a:r>
                      <a:endParaRPr lang="en-US" sz="1600" b="0" i="0" u="none" strike="noStrike">
                        <a:effectLst/>
                        <a:latin typeface="Arial" panose="020B0604020202020204" pitchFamily="34" charset="0"/>
                      </a:endParaRPr>
                    </a:p>
                  </a:txBody>
                  <a:tcPr marL="62477" marR="62477" marT="867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pPr>
                      <a:r>
                        <a:rPr lang="en-US" sz="1100" b="0" i="0" u="none" strike="noStrike">
                          <a:effectLst/>
                          <a:latin typeface="Arial" panose="020B0604020202020204" pitchFamily="34" charset="0"/>
                          <a:ea typeface="Times New Roman" panose="02020603050405020304" pitchFamily="18" charset="0"/>
                        </a:rPr>
                        <a:t> </a:t>
                      </a:r>
                      <a:endParaRPr lang="en-US" sz="1600" b="0" i="0" u="none" strike="noStrike">
                        <a:effectLst/>
                        <a:latin typeface="Arial" panose="020B0604020202020204" pitchFamily="34" charset="0"/>
                      </a:endParaRPr>
                    </a:p>
                  </a:txBody>
                  <a:tcPr marL="62477" marR="62477" marT="867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pPr>
                      <a:r>
                        <a:rPr lang="en-US" sz="1100" b="0" i="0" u="none" strike="noStrike">
                          <a:effectLst/>
                          <a:latin typeface="Arial" panose="020B0604020202020204" pitchFamily="34" charset="0"/>
                          <a:ea typeface="Times New Roman" panose="02020603050405020304" pitchFamily="18" charset="0"/>
                        </a:rPr>
                        <a:t> </a:t>
                      </a:r>
                      <a:endParaRPr lang="en-US" sz="1600" b="0" i="0" u="none" strike="noStrike">
                        <a:effectLst/>
                        <a:latin typeface="Arial" panose="020B0604020202020204" pitchFamily="34" charset="0"/>
                      </a:endParaRPr>
                    </a:p>
                  </a:txBody>
                  <a:tcPr marL="62477" marR="62477" marT="867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66492937"/>
                  </a:ext>
                </a:extLst>
              </a:tr>
              <a:tr h="375211">
                <a:tc>
                  <a:txBody>
                    <a:bodyPr/>
                    <a:lstStyle/>
                    <a:p>
                      <a:pPr marL="0" marR="0" algn="l" fontAlgn="t">
                        <a:spcBef>
                          <a:spcPts val="0"/>
                        </a:spcBef>
                        <a:spcAft>
                          <a:spcPts val="0"/>
                        </a:spcAft>
                      </a:pPr>
                      <a:r>
                        <a:rPr lang="en-US" sz="1100" b="0" i="0" u="none" strike="noStrike">
                          <a:effectLst/>
                          <a:latin typeface="Arial" panose="020B0604020202020204" pitchFamily="34" charset="0"/>
                          <a:ea typeface="Times New Roman" panose="02020603050405020304" pitchFamily="18" charset="0"/>
                        </a:rPr>
                        <a:t>Mrs. Graham</a:t>
                      </a:r>
                      <a:endParaRPr lang="en-US" sz="1600" b="0" i="0" u="none" strike="noStrike">
                        <a:effectLst/>
                        <a:latin typeface="Arial" panose="020B0604020202020204" pitchFamily="34" charset="0"/>
                      </a:endParaRPr>
                    </a:p>
                  </a:txBody>
                  <a:tcPr marL="62477" marR="62477" marT="867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pPr>
                      <a:r>
                        <a:rPr lang="en-US" sz="1100" b="0" i="0" u="none" strike="noStrike">
                          <a:effectLst/>
                          <a:latin typeface="Arial" panose="020B0604020202020204" pitchFamily="34" charset="0"/>
                          <a:ea typeface="Times New Roman" panose="02020603050405020304" pitchFamily="18" charset="0"/>
                        </a:rPr>
                        <a:t> </a:t>
                      </a:r>
                      <a:endParaRPr lang="en-US" sz="1600" b="0" i="0" u="none" strike="noStrike">
                        <a:effectLst/>
                        <a:latin typeface="Arial" panose="020B0604020202020204" pitchFamily="34" charset="0"/>
                      </a:endParaRPr>
                    </a:p>
                  </a:txBody>
                  <a:tcPr marL="62477" marR="62477" marT="867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pPr>
                      <a:r>
                        <a:rPr lang="en-US" sz="1100" b="0" i="0" u="none" strike="noStrike">
                          <a:effectLst/>
                          <a:latin typeface="Arial" panose="020B0604020202020204" pitchFamily="34" charset="0"/>
                          <a:ea typeface="Times New Roman" panose="02020603050405020304" pitchFamily="18" charset="0"/>
                        </a:rPr>
                        <a:t> </a:t>
                      </a:r>
                      <a:endParaRPr lang="en-US" sz="1600" b="0" i="0" u="none" strike="noStrike">
                        <a:effectLst/>
                        <a:latin typeface="Arial" panose="020B0604020202020204" pitchFamily="34" charset="0"/>
                      </a:endParaRPr>
                    </a:p>
                  </a:txBody>
                  <a:tcPr marL="62477" marR="62477" marT="867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pPr>
                      <a:r>
                        <a:rPr lang="en-US" sz="1100" b="0" i="0" u="none" strike="noStrike">
                          <a:effectLst/>
                          <a:latin typeface="Arial" panose="020B0604020202020204" pitchFamily="34" charset="0"/>
                          <a:ea typeface="Times New Roman" panose="02020603050405020304" pitchFamily="18" charset="0"/>
                        </a:rPr>
                        <a:t>Roommate to Ms. Evans</a:t>
                      </a:r>
                      <a:endParaRPr lang="en-US" sz="1600" b="0" i="0" u="none" strike="noStrike">
                        <a:effectLst/>
                        <a:latin typeface="Arial" panose="020B0604020202020204" pitchFamily="34" charset="0"/>
                      </a:endParaRPr>
                    </a:p>
                  </a:txBody>
                  <a:tcPr marL="62477" marR="62477" marT="867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04863250"/>
                  </a:ext>
                </a:extLst>
              </a:tr>
            </a:tbl>
          </a:graphicData>
        </a:graphic>
      </p:graphicFrame>
    </p:spTree>
    <p:extLst>
      <p:ext uri="{BB962C8B-B14F-4D97-AF65-F5344CB8AC3E}">
        <p14:creationId xmlns:p14="http://schemas.microsoft.com/office/powerpoint/2010/main" val="41455692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83356" y="1928731"/>
            <a:ext cx="3333749" cy="2624327"/>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99D0394-530D-234C-B6B5-D18DC53CD6C6}"/>
              </a:ext>
            </a:extLst>
          </p:cNvPr>
          <p:cNvSpPr>
            <a:spLocks noGrp="1"/>
          </p:cNvSpPr>
          <p:nvPr>
            <p:ph type="title"/>
          </p:nvPr>
        </p:nvSpPr>
        <p:spPr>
          <a:xfrm>
            <a:off x="771525" y="1967266"/>
            <a:ext cx="1971675" cy="2547257"/>
          </a:xfrm>
          <a:noFill/>
        </p:spPr>
        <p:txBody>
          <a:bodyPr vert="horz" lIns="91440" tIns="45720" rIns="91440" bIns="45720" rtlCol="0" anchor="ctr">
            <a:normAutofit/>
          </a:bodyPr>
          <a:lstStyle/>
          <a:p>
            <a:pPr algn="ctr" defTabSz="914400"/>
            <a:r>
              <a:rPr lang="en-US" sz="3100" kern="1200">
                <a:solidFill>
                  <a:srgbClr val="FFFFFF"/>
                </a:solidFill>
                <a:latin typeface="+mj-lt"/>
                <a:ea typeface="+mj-ea"/>
                <a:cs typeface="+mj-cs"/>
              </a:rPr>
              <a:t>Appendix D. </a:t>
            </a:r>
            <a:r>
              <a:rPr lang="en-US" sz="3100" i="1" kern="1200">
                <a:solidFill>
                  <a:srgbClr val="FFFFFF"/>
                </a:solidFill>
                <a:latin typeface="+mj-lt"/>
                <a:ea typeface="+mj-ea"/>
                <a:cs typeface="+mj-cs"/>
              </a:rPr>
              <a:t>C. auris </a:t>
            </a:r>
            <a:r>
              <a:rPr lang="en-US" sz="3100" kern="1200">
                <a:solidFill>
                  <a:srgbClr val="FFFFFF"/>
                </a:solidFill>
                <a:latin typeface="+mj-lt"/>
                <a:ea typeface="+mj-ea"/>
                <a:cs typeface="+mj-cs"/>
              </a:rPr>
              <a:t>Flowchart </a:t>
            </a:r>
          </a:p>
        </p:txBody>
      </p:sp>
      <p:pic>
        <p:nvPicPr>
          <p:cNvPr id="7" name="Content Placeholder 6" descr="A diagram of a hospital&#10;&#10;Description automatically generated">
            <a:extLst>
              <a:ext uri="{FF2B5EF4-FFF2-40B4-BE49-F238E27FC236}">
                <a16:creationId xmlns:a16="http://schemas.microsoft.com/office/drawing/2014/main" id="{B09023DD-8E25-BE39-8C2D-81712B0E44F1}"/>
              </a:ext>
            </a:extLst>
          </p:cNvPr>
          <p:cNvPicPr>
            <a:picLocks noGrp="1" noChangeAspect="1"/>
          </p:cNvPicPr>
          <p:nvPr>
            <p:ph idx="10"/>
          </p:nvPr>
        </p:nvPicPr>
        <p:blipFill>
          <a:blip r:embed="rId2"/>
          <a:stretch>
            <a:fillRect/>
          </a:stretch>
        </p:blipFill>
        <p:spPr>
          <a:xfrm>
            <a:off x="3582987" y="1641545"/>
            <a:ext cx="5085525" cy="3572581"/>
          </a:xfrm>
          <a:prstGeom prst="rect">
            <a:avLst/>
          </a:prstGeom>
        </p:spPr>
      </p:pic>
      <p:sp>
        <p:nvSpPr>
          <p:cNvPr id="5" name="Footer Placeholder 4">
            <a:extLst>
              <a:ext uri="{FF2B5EF4-FFF2-40B4-BE49-F238E27FC236}">
                <a16:creationId xmlns:a16="http://schemas.microsoft.com/office/drawing/2014/main" id="{89A6DE95-6918-6C19-C36D-D217B8CDF57D}"/>
              </a:ext>
            </a:extLst>
          </p:cNvPr>
          <p:cNvSpPr>
            <a:spLocks noGrp="1"/>
          </p:cNvSpPr>
          <p:nvPr>
            <p:ph type="ftr" sz="quarter" idx="3"/>
          </p:nvPr>
        </p:nvSpPr>
        <p:spPr>
          <a:xfrm>
            <a:off x="771525" y="6356350"/>
            <a:ext cx="4657725" cy="365125"/>
          </a:xfrm>
        </p:spPr>
        <p:txBody>
          <a:bodyPr vert="horz" lIns="91440" tIns="45720" rIns="91440" bIns="45720" rtlCol="0" anchor="ctr">
            <a:normAutofit/>
          </a:bodyPr>
          <a:lstStyle/>
          <a:p>
            <a:pPr>
              <a:lnSpc>
                <a:spcPct val="90000"/>
              </a:lnSpc>
              <a:spcAft>
                <a:spcPts val="600"/>
              </a:spcAft>
            </a:pPr>
            <a:r>
              <a:rPr lang="en-US" sz="900" kern="1200">
                <a:solidFill>
                  <a:schemeClr val="tx1">
                    <a:alpha val="80000"/>
                  </a:schemeClr>
                </a:solidFill>
                <a:latin typeface="+mn-lt"/>
                <a:ea typeface="+mn-ea"/>
                <a:cs typeface="+mn-cs"/>
              </a:rPr>
              <a:t>The University of Iowa College of Public Health, Carver College of Medicine, The State Hygienic Lab and The Iowa Department of Health and Human Services </a:t>
            </a:r>
            <a:endParaRPr lang="en-US" sz="900" b="0" kern="1200">
              <a:solidFill>
                <a:schemeClr val="tx1">
                  <a:alpha val="80000"/>
                </a:schemeClr>
              </a:solidFill>
              <a:latin typeface="+mn-lt"/>
              <a:ea typeface="+mn-ea"/>
              <a:cs typeface="+mn-cs"/>
            </a:endParaRPr>
          </a:p>
        </p:txBody>
      </p:sp>
    </p:spTree>
    <p:extLst>
      <p:ext uri="{BB962C8B-B14F-4D97-AF65-F5344CB8AC3E}">
        <p14:creationId xmlns:p14="http://schemas.microsoft.com/office/powerpoint/2010/main" val="4916274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171DF-50BB-7AAE-AF25-74FE650B280B}"/>
              </a:ext>
            </a:extLst>
          </p:cNvPr>
          <p:cNvSpPr>
            <a:spLocks noGrp="1"/>
          </p:cNvSpPr>
          <p:nvPr>
            <p:ph type="title"/>
          </p:nvPr>
        </p:nvSpPr>
        <p:spPr/>
        <p:txBody>
          <a:bodyPr>
            <a:normAutofit fontScale="90000"/>
          </a:bodyPr>
          <a:lstStyle/>
          <a:p>
            <a:r>
              <a:rPr lang="en-US"/>
              <a:t>CDC’s Guidance Document - Goals of initial containment response include:</a:t>
            </a:r>
          </a:p>
        </p:txBody>
      </p:sp>
      <p:sp>
        <p:nvSpPr>
          <p:cNvPr id="3" name="Content Placeholder 2">
            <a:extLst>
              <a:ext uri="{FF2B5EF4-FFF2-40B4-BE49-F238E27FC236}">
                <a16:creationId xmlns:a16="http://schemas.microsoft.com/office/drawing/2014/main" id="{9746943B-3ED3-26D1-1370-C72BCF6E9070}"/>
              </a:ext>
            </a:extLst>
          </p:cNvPr>
          <p:cNvSpPr>
            <a:spLocks noGrp="1"/>
          </p:cNvSpPr>
          <p:nvPr>
            <p:ph idx="10"/>
          </p:nvPr>
        </p:nvSpPr>
        <p:spPr/>
        <p:txBody>
          <a:bodyPr>
            <a:normAutofit fontScale="85000" lnSpcReduction="10000"/>
          </a:bodyPr>
          <a:lstStyle/>
          <a:p>
            <a:r>
              <a:rPr lang="en-US"/>
              <a:t>Identify affected patients.</a:t>
            </a:r>
          </a:p>
          <a:p>
            <a:r>
              <a:rPr lang="en-US"/>
              <a:t>Ensure appropriate control measures are promptly implemented to limit further spread.</a:t>
            </a:r>
          </a:p>
          <a:p>
            <a:r>
              <a:rPr lang="en-US"/>
              <a:t>Determine if transmission within a healthcare facility and dissemination to other facilities are occurring (Tiers 1-2).</a:t>
            </a:r>
          </a:p>
          <a:p>
            <a:r>
              <a:rPr lang="en-US"/>
              <a:t>Characterize novel organisms or mechanisms to guide further response actions, patient management, and future responses.</a:t>
            </a:r>
          </a:p>
          <a:p>
            <a:r>
              <a:rPr lang="en-US"/>
              <a:t>Coordinate response with ongoing prevention activities (e.g., MDRO education, infection prevention and control improvement initiatives, routine colonization screening, and improved interfacility communication) in the region.</a:t>
            </a:r>
          </a:p>
          <a:p>
            <a:pPr marL="0" indent="0">
              <a:buNone/>
            </a:pPr>
            <a:endParaRPr lang="en-US"/>
          </a:p>
          <a:p>
            <a:r>
              <a:rPr lang="en-US">
                <a:hlinkClick r:id="rId2"/>
              </a:rPr>
              <a:t>https://www.cdc.gov/hai/mdro-guides/containment-strategy.html</a:t>
            </a:r>
            <a:endParaRPr lang="en-US"/>
          </a:p>
          <a:p>
            <a:pPr marL="0" indent="0">
              <a:buNone/>
            </a:pPr>
            <a:endParaRPr lang="en-US"/>
          </a:p>
          <a:p>
            <a:endParaRPr lang="en-US"/>
          </a:p>
        </p:txBody>
      </p:sp>
      <p:sp>
        <p:nvSpPr>
          <p:cNvPr id="4" name="Footer Placeholder 3">
            <a:extLst>
              <a:ext uri="{FF2B5EF4-FFF2-40B4-BE49-F238E27FC236}">
                <a16:creationId xmlns:a16="http://schemas.microsoft.com/office/drawing/2014/main" id="{960D48C0-B71F-BAFD-DB83-2CAAF458F123}"/>
              </a:ext>
            </a:extLst>
          </p:cNvPr>
          <p:cNvSpPr>
            <a:spLocks noGrp="1"/>
          </p:cNvSpPr>
          <p:nvPr>
            <p:ph type="ftr" sz="quarter" idx="3"/>
          </p:nvPr>
        </p:nvSpPr>
        <p:spPr/>
        <p:txBody>
          <a:bodyPr/>
          <a:lstStyle/>
          <a:p>
            <a:r>
              <a:rPr lang="en-US"/>
              <a:t>The University of Iowa College of Public Health, Carver College of Medicine, The State Hygienic Lab and The Iowa Department of Health and Human Services </a:t>
            </a:r>
            <a:endParaRPr lang="en-US" b="0"/>
          </a:p>
        </p:txBody>
      </p:sp>
    </p:spTree>
    <p:extLst>
      <p:ext uri="{BB962C8B-B14F-4D97-AF65-F5344CB8AC3E}">
        <p14:creationId xmlns:p14="http://schemas.microsoft.com/office/powerpoint/2010/main" val="8086889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91082-37A4-67F3-90E7-467E7B0D5224}"/>
              </a:ext>
            </a:extLst>
          </p:cNvPr>
          <p:cNvSpPr>
            <a:spLocks noGrp="1"/>
          </p:cNvSpPr>
          <p:nvPr>
            <p:ph type="ctrTitle"/>
          </p:nvPr>
        </p:nvSpPr>
        <p:spPr/>
        <p:txBody>
          <a:bodyPr/>
          <a:lstStyle/>
          <a:p>
            <a:r>
              <a:rPr lang="en-US"/>
              <a:t>Input 4</a:t>
            </a:r>
          </a:p>
        </p:txBody>
      </p:sp>
      <p:sp>
        <p:nvSpPr>
          <p:cNvPr id="3" name="Subtitle 2">
            <a:extLst>
              <a:ext uri="{FF2B5EF4-FFF2-40B4-BE49-F238E27FC236}">
                <a16:creationId xmlns:a16="http://schemas.microsoft.com/office/drawing/2014/main" id="{525E510A-543B-398D-7A1B-8F6DF1154922}"/>
              </a:ext>
            </a:extLst>
          </p:cNvPr>
          <p:cNvSpPr>
            <a:spLocks noGrp="1"/>
          </p:cNvSpPr>
          <p:nvPr>
            <p:ph type="subTitle" idx="1"/>
          </p:nvPr>
        </p:nvSpPr>
        <p:spPr>
          <a:xfrm>
            <a:off x="714376" y="3604800"/>
            <a:ext cx="7715249" cy="407460"/>
          </a:xfrm>
        </p:spPr>
        <p:txBody>
          <a:bodyPr>
            <a:normAutofit/>
          </a:bodyPr>
          <a:lstStyle/>
          <a:p>
            <a:r>
              <a:rPr lang="en-US"/>
              <a:t>Facility Assessment</a:t>
            </a:r>
          </a:p>
          <a:p>
            <a:endParaRPr lang="en-US"/>
          </a:p>
        </p:txBody>
      </p:sp>
      <p:sp>
        <p:nvSpPr>
          <p:cNvPr id="4" name="Subtitle 2">
            <a:extLst>
              <a:ext uri="{FF2B5EF4-FFF2-40B4-BE49-F238E27FC236}">
                <a16:creationId xmlns:a16="http://schemas.microsoft.com/office/drawing/2014/main" id="{38337EA4-C298-062F-A4D9-67B733687AB1}"/>
              </a:ext>
            </a:extLst>
          </p:cNvPr>
          <p:cNvSpPr txBox="1">
            <a:spLocks/>
          </p:cNvSpPr>
          <p:nvPr/>
        </p:nvSpPr>
        <p:spPr>
          <a:xfrm>
            <a:off x="714375" y="4069210"/>
            <a:ext cx="7715249" cy="407460"/>
          </a:xfrm>
          <a:prstGeom prst="rect">
            <a:avLst/>
          </a:prstGeom>
        </p:spPr>
        <p:txBody>
          <a:bodyPr vert="horz" lIns="0" tIns="0" rIns="0" bIns="0" rtlCol="0">
            <a:normAutofit/>
          </a:bodyPr>
          <a:lstStyle>
            <a:lvl1pPr marL="0" indent="0" algn="l" defTabSz="685800" rtl="0" eaLnBrk="1" latinLnBrk="0" hangingPunct="1">
              <a:lnSpc>
                <a:spcPct val="100000"/>
              </a:lnSpc>
              <a:spcBef>
                <a:spcPts val="750"/>
              </a:spcBef>
              <a:buFont typeface="Arial" panose="020B0604020202020204" pitchFamily="34" charset="0"/>
              <a:buNone/>
              <a:defRPr sz="2200" b="0" kern="1200">
                <a:solidFill>
                  <a:schemeClr val="accent1"/>
                </a:solidFill>
                <a:latin typeface="Roboto" panose="02000000000000000000" pitchFamily="2" charset="0"/>
                <a:ea typeface="Roboto" panose="02000000000000000000" pitchFamily="2" charset="0"/>
                <a:cs typeface="Arial" panose="020B0604020202020204" pitchFamily="34" charset="0"/>
              </a:defRPr>
            </a:lvl1pPr>
            <a:lvl2pPr marL="342900" indent="0" algn="ctr" defTabSz="685800" rtl="0" eaLnBrk="1" latinLnBrk="0" hangingPunct="1">
              <a:lnSpc>
                <a:spcPct val="100000"/>
              </a:lnSpc>
              <a:spcBef>
                <a:spcPts val="375"/>
              </a:spcBef>
              <a:buFont typeface="Roboto" panose="02000000000000000000" pitchFamily="2" charset="0"/>
              <a:buNone/>
              <a:defRPr sz="1500" kern="1200">
                <a:solidFill>
                  <a:schemeClr val="tx1"/>
                </a:solidFill>
                <a:latin typeface="Roboto" panose="02000000000000000000" pitchFamily="2" charset="0"/>
                <a:ea typeface="Roboto" panose="02000000000000000000" pitchFamily="2" charset="0"/>
                <a:cs typeface="Arial" panose="020B0604020202020204" pitchFamily="34" charset="0"/>
              </a:defRPr>
            </a:lvl2pPr>
            <a:lvl3pPr marL="685800" indent="0" algn="ctr" defTabSz="685800" rtl="0" eaLnBrk="1" latinLnBrk="0" hangingPunct="1">
              <a:lnSpc>
                <a:spcPct val="100000"/>
              </a:lnSpc>
              <a:spcBef>
                <a:spcPts val="375"/>
              </a:spcBef>
              <a:buFont typeface="Arial" panose="020B0604020202020204" pitchFamily="34" charset="0"/>
              <a:buNone/>
              <a:defRPr sz="1350" kern="1200">
                <a:solidFill>
                  <a:schemeClr val="tx1"/>
                </a:solidFill>
                <a:latin typeface="Roboto" panose="02000000000000000000" pitchFamily="2" charset="0"/>
                <a:ea typeface="Roboto" panose="02000000000000000000" pitchFamily="2" charset="0"/>
                <a:cs typeface="Arial" panose="020B0604020202020204" pitchFamily="34" charset="0"/>
              </a:defRPr>
            </a:lvl3pPr>
            <a:lvl4pPr marL="1028700" indent="0" algn="ctr" defTabSz="685800" rtl="0" eaLnBrk="1" latinLnBrk="0" hangingPunct="1">
              <a:lnSpc>
                <a:spcPct val="100000"/>
              </a:lnSpc>
              <a:spcBef>
                <a:spcPts val="375"/>
              </a:spcBef>
              <a:buFont typeface="Arial" panose="020B0604020202020204" pitchFamily="34" charset="0"/>
              <a:buNone/>
              <a:defRPr sz="1200" kern="1200">
                <a:solidFill>
                  <a:schemeClr val="tx1"/>
                </a:solidFill>
                <a:latin typeface="Roboto" panose="02000000000000000000" pitchFamily="2" charset="0"/>
                <a:ea typeface="Roboto" panose="02000000000000000000" pitchFamily="2" charset="0"/>
                <a:cs typeface="Arial" panose="020B0604020202020204" pitchFamily="34" charset="0"/>
              </a:defRPr>
            </a:lvl4pPr>
            <a:lvl5pPr marL="1371600" indent="0" algn="ctr" defTabSz="685800" rtl="0" eaLnBrk="1" latinLnBrk="0" hangingPunct="1">
              <a:lnSpc>
                <a:spcPct val="100000"/>
              </a:lnSpc>
              <a:spcBef>
                <a:spcPts val="375"/>
              </a:spcBef>
              <a:buFont typeface="Arial" panose="020B0604020202020204" pitchFamily="34" charset="0"/>
              <a:buNone/>
              <a:defRPr sz="1200" kern="1200">
                <a:solidFill>
                  <a:schemeClr val="tx1"/>
                </a:solidFill>
                <a:latin typeface="Roboto" panose="02000000000000000000" pitchFamily="2" charset="0"/>
                <a:ea typeface="Roboto" panose="02000000000000000000" pitchFamily="2" charset="0"/>
                <a:cs typeface="Arial" panose="020B0604020202020204" pitchFamily="34" charset="0"/>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r>
              <a:rPr lang="en-US" sz="1800" i="1">
                <a:solidFill>
                  <a:schemeClr val="bg1"/>
                </a:solidFill>
              </a:rPr>
              <a:t>25 minutes</a:t>
            </a:r>
          </a:p>
          <a:p>
            <a:endParaRPr lang="en-US" i="1"/>
          </a:p>
        </p:txBody>
      </p:sp>
      <p:sp>
        <p:nvSpPr>
          <p:cNvPr id="5" name="TextBox 4">
            <a:extLst>
              <a:ext uri="{FF2B5EF4-FFF2-40B4-BE49-F238E27FC236}">
                <a16:creationId xmlns:a16="http://schemas.microsoft.com/office/drawing/2014/main" id="{BB7C0A0A-7803-DCC9-C0E1-17A0B233F68B}"/>
              </a:ext>
            </a:extLst>
          </p:cNvPr>
          <p:cNvSpPr txBox="1"/>
          <p:nvPr/>
        </p:nvSpPr>
        <p:spPr>
          <a:xfrm>
            <a:off x="4392118" y="3942413"/>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38839637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0DD3C-F95C-0FCF-16D8-6871BC018391}"/>
              </a:ext>
            </a:extLst>
          </p:cNvPr>
          <p:cNvSpPr>
            <a:spLocks noGrp="1"/>
          </p:cNvSpPr>
          <p:nvPr>
            <p:ph type="title"/>
          </p:nvPr>
        </p:nvSpPr>
        <p:spPr/>
        <p:txBody>
          <a:bodyPr>
            <a:normAutofit fontScale="90000"/>
          </a:bodyPr>
          <a:lstStyle/>
          <a:p>
            <a:r>
              <a:rPr lang="en-US">
                <a:latin typeface="Roboto"/>
                <a:ea typeface="Roboto"/>
                <a:cs typeface="Arial"/>
              </a:rPr>
              <a:t>Input 4 – </a:t>
            </a:r>
            <a:br>
              <a:rPr lang="en-US"/>
            </a:br>
            <a:r>
              <a:rPr lang="en-US" sz="2000">
                <a:latin typeface="Roboto"/>
                <a:ea typeface="Roboto"/>
                <a:cs typeface="Arial"/>
              </a:rPr>
              <a:t>Refer to Appendix E: Referral Transfer Network </a:t>
            </a:r>
            <a:r>
              <a:rPr lang="en-US" sz="2000" i="1">
                <a:latin typeface="Roboto"/>
                <a:ea typeface="Roboto"/>
                <a:cs typeface="Arial"/>
              </a:rPr>
              <a:t>C. auris </a:t>
            </a:r>
            <a:r>
              <a:rPr lang="en-US" sz="2000">
                <a:latin typeface="Roboto"/>
                <a:ea typeface="Roboto"/>
                <a:cs typeface="Arial"/>
              </a:rPr>
              <a:t>&amp; Appendix F: ICAR</a:t>
            </a:r>
            <a:br>
              <a:rPr lang="en-US"/>
            </a:br>
            <a:endParaRPr lang="en-US"/>
          </a:p>
        </p:txBody>
      </p:sp>
      <p:sp>
        <p:nvSpPr>
          <p:cNvPr id="3" name="Content Placeholder 2">
            <a:extLst>
              <a:ext uri="{FF2B5EF4-FFF2-40B4-BE49-F238E27FC236}">
                <a16:creationId xmlns:a16="http://schemas.microsoft.com/office/drawing/2014/main" id="{147319F5-8695-A7C5-ED89-69D16509E9A8}"/>
              </a:ext>
            </a:extLst>
          </p:cNvPr>
          <p:cNvSpPr>
            <a:spLocks noGrp="1"/>
          </p:cNvSpPr>
          <p:nvPr>
            <p:ph idx="10"/>
          </p:nvPr>
        </p:nvSpPr>
        <p:spPr/>
        <p:txBody>
          <a:bodyPr vert="horz" lIns="0" tIns="0" rIns="0" bIns="0" rtlCol="0" anchor="t">
            <a:normAutofit/>
          </a:bodyPr>
          <a:lstStyle/>
          <a:p>
            <a:r>
              <a:rPr lang="en-US" sz="1800">
                <a:effectLst/>
                <a:latin typeface="Roboto"/>
                <a:ea typeface="Roboto"/>
                <a:cs typeface="Roboto"/>
              </a:rPr>
              <a:t>Staff from the Iowa HHS HAI Program arrange to visit Memorial Hospital to assess infection prevention practices by conducting an in-person Infection Control and Response (ICAR) </a:t>
            </a:r>
            <a:r>
              <a:rPr lang="en-US" sz="1800">
                <a:latin typeface="Roboto"/>
                <a:ea typeface="Roboto"/>
                <a:cs typeface="Roboto"/>
              </a:rPr>
              <a:t>assessment to</a:t>
            </a:r>
            <a:r>
              <a:rPr lang="en-US" sz="1800">
                <a:effectLst/>
                <a:latin typeface="Roboto"/>
                <a:ea typeface="Roboto"/>
                <a:cs typeface="Roboto"/>
              </a:rPr>
              <a:t> assess the risk for transmission and to recommend specific steps for containment.</a:t>
            </a:r>
            <a:r>
              <a:rPr lang="en-US" sz="1800">
                <a:solidFill>
                  <a:srgbClr val="000000"/>
                </a:solidFill>
                <a:effectLst/>
                <a:latin typeface="Roboto"/>
                <a:ea typeface="Roboto"/>
                <a:cs typeface="Roboto"/>
              </a:rPr>
              <a:t> </a:t>
            </a:r>
            <a:endParaRPr lang="en-US" sz="1800">
              <a:effectLst/>
              <a:latin typeface="Roboto"/>
              <a:ea typeface="Roboto"/>
              <a:cs typeface="Roboto"/>
            </a:endParaRPr>
          </a:p>
          <a:p>
            <a:endParaRPr lang="en-US"/>
          </a:p>
        </p:txBody>
      </p:sp>
      <p:sp>
        <p:nvSpPr>
          <p:cNvPr id="4" name="Footer Placeholder 3">
            <a:extLst>
              <a:ext uri="{FF2B5EF4-FFF2-40B4-BE49-F238E27FC236}">
                <a16:creationId xmlns:a16="http://schemas.microsoft.com/office/drawing/2014/main" id="{D94B63B3-B302-600F-E09E-43242EAA530D}"/>
              </a:ext>
            </a:extLst>
          </p:cNvPr>
          <p:cNvSpPr>
            <a:spLocks noGrp="1"/>
          </p:cNvSpPr>
          <p:nvPr>
            <p:ph type="ftr" sz="quarter" idx="3"/>
          </p:nvPr>
        </p:nvSpPr>
        <p:spPr/>
        <p:txBody>
          <a:bodyPr/>
          <a:lstStyle/>
          <a:p>
            <a:r>
              <a:rPr lang="en-US"/>
              <a:t>The University of Iowa College of Public Health, Carver College of Medicine, The State Hygienic Lab and The Iowa Department of Health and Human Services </a:t>
            </a:r>
            <a:endParaRPr lang="en-US" b="0"/>
          </a:p>
        </p:txBody>
      </p:sp>
    </p:spTree>
    <p:extLst>
      <p:ext uri="{BB962C8B-B14F-4D97-AF65-F5344CB8AC3E}">
        <p14:creationId xmlns:p14="http://schemas.microsoft.com/office/powerpoint/2010/main" val="41386785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7C52315-B640-F0B0-D021-E82777763085}"/>
              </a:ext>
            </a:extLst>
          </p:cNvPr>
          <p:cNvSpPr>
            <a:spLocks noGrp="1"/>
          </p:cNvSpPr>
          <p:nvPr>
            <p:ph type="title"/>
          </p:nvPr>
        </p:nvSpPr>
        <p:spPr>
          <a:xfrm>
            <a:off x="417399" y="643467"/>
            <a:ext cx="8408193" cy="744836"/>
          </a:xfrm>
        </p:spPr>
        <p:txBody>
          <a:bodyPr vert="horz" lIns="91440" tIns="45720" rIns="91440" bIns="45720" rtlCol="0" anchor="ctr">
            <a:normAutofit/>
          </a:bodyPr>
          <a:lstStyle/>
          <a:p>
            <a:pPr algn="ctr" defTabSz="914400"/>
            <a:r>
              <a:rPr lang="en-US" sz="2600" kern="1200">
                <a:solidFill>
                  <a:schemeClr val="bg1"/>
                </a:solidFill>
                <a:latin typeface="+mj-lt"/>
                <a:ea typeface="+mj-ea"/>
                <a:cs typeface="+mj-cs"/>
              </a:rPr>
              <a:t>Appendix E: Patient Transfer Network </a:t>
            </a:r>
            <a:r>
              <a:rPr lang="en-US" sz="2600" i="1" kern="1200">
                <a:solidFill>
                  <a:schemeClr val="bg1"/>
                </a:solidFill>
                <a:latin typeface="+mj-lt"/>
                <a:ea typeface="+mj-ea"/>
                <a:cs typeface="+mj-cs"/>
              </a:rPr>
              <a:t>C. auris </a:t>
            </a:r>
            <a:endParaRPr lang="en-US" sz="2600" kern="1200">
              <a:solidFill>
                <a:schemeClr val="bg1"/>
              </a:solidFill>
              <a:latin typeface="+mj-lt"/>
              <a:ea typeface="Roboto"/>
              <a:cs typeface="+mj-cs"/>
            </a:endParaRPr>
          </a:p>
        </p:txBody>
      </p:sp>
      <p:sp>
        <p:nvSpPr>
          <p:cNvPr id="4" name="Footer Placeholder 3">
            <a:extLst>
              <a:ext uri="{FF2B5EF4-FFF2-40B4-BE49-F238E27FC236}">
                <a16:creationId xmlns:a16="http://schemas.microsoft.com/office/drawing/2014/main" id="{F404808B-AAA5-EC20-6B3D-2898847171D2}"/>
              </a:ext>
            </a:extLst>
          </p:cNvPr>
          <p:cNvSpPr>
            <a:spLocks noGrp="1"/>
          </p:cNvSpPr>
          <p:nvPr>
            <p:ph type="ftr" sz="quarter" idx="3"/>
          </p:nvPr>
        </p:nvSpPr>
        <p:spPr>
          <a:xfrm>
            <a:off x="3028950" y="6356350"/>
            <a:ext cx="3086100" cy="365125"/>
          </a:xfrm>
        </p:spPr>
        <p:txBody>
          <a:bodyPr vert="horz" lIns="91440" tIns="45720" rIns="91440" bIns="45720" rtlCol="0" anchor="ctr">
            <a:normAutofit lnSpcReduction="10000"/>
          </a:bodyPr>
          <a:lstStyle/>
          <a:p>
            <a:pPr algn="ctr">
              <a:lnSpc>
                <a:spcPct val="90000"/>
              </a:lnSpc>
              <a:spcAft>
                <a:spcPts val="600"/>
              </a:spcAft>
            </a:pPr>
            <a:r>
              <a:rPr lang="en-US" sz="700" kern="1200">
                <a:solidFill>
                  <a:schemeClr val="tx1">
                    <a:tint val="75000"/>
                  </a:schemeClr>
                </a:solidFill>
                <a:latin typeface="+mn-lt"/>
                <a:ea typeface="+mn-ea"/>
                <a:cs typeface="+mn-cs"/>
              </a:rPr>
              <a:t>The University of Iowa College of Public Health, Carver College of Medicine, The State Hygienic Lab and The Iowa Department of Health and Human Services </a:t>
            </a:r>
            <a:endParaRPr lang="en-US" sz="700" b="0" kern="1200">
              <a:solidFill>
                <a:schemeClr val="tx1">
                  <a:tint val="75000"/>
                </a:schemeClr>
              </a:solidFill>
              <a:latin typeface="+mn-lt"/>
              <a:ea typeface="+mn-ea"/>
              <a:cs typeface="+mn-cs"/>
            </a:endParaRPr>
          </a:p>
        </p:txBody>
      </p:sp>
      <p:pic>
        <p:nvPicPr>
          <p:cNvPr id="6" name="Content Placeholder 5" descr="A diagram of a hospital&#10;&#10;Description automatically generated">
            <a:extLst>
              <a:ext uri="{FF2B5EF4-FFF2-40B4-BE49-F238E27FC236}">
                <a16:creationId xmlns:a16="http://schemas.microsoft.com/office/drawing/2014/main" id="{E9087009-0569-C405-911F-FEF41C0A9B8B}"/>
              </a:ext>
            </a:extLst>
          </p:cNvPr>
          <p:cNvPicPr>
            <a:picLocks noGrp="1" noChangeAspect="1"/>
          </p:cNvPicPr>
          <p:nvPr>
            <p:ph idx="10"/>
          </p:nvPr>
        </p:nvPicPr>
        <p:blipFill>
          <a:blip r:embed="rId2"/>
          <a:stretch>
            <a:fillRect/>
          </a:stretch>
        </p:blipFill>
        <p:spPr>
          <a:xfrm>
            <a:off x="1269818" y="1686758"/>
            <a:ext cx="6577757" cy="4256843"/>
          </a:xfrm>
        </p:spPr>
      </p:pic>
    </p:spTree>
    <p:extLst>
      <p:ext uri="{BB962C8B-B14F-4D97-AF65-F5344CB8AC3E}">
        <p14:creationId xmlns:p14="http://schemas.microsoft.com/office/powerpoint/2010/main" val="41449180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BE6C9-B5DF-C3E9-CC08-F27AD8DA5F4E}"/>
              </a:ext>
            </a:extLst>
          </p:cNvPr>
          <p:cNvSpPr>
            <a:spLocks noGrp="1"/>
          </p:cNvSpPr>
          <p:nvPr>
            <p:ph type="title"/>
          </p:nvPr>
        </p:nvSpPr>
        <p:spPr/>
        <p:txBody>
          <a:bodyPr/>
          <a:lstStyle/>
          <a:p>
            <a:r>
              <a:rPr lang="en-US"/>
              <a:t>It is noted that:</a:t>
            </a:r>
          </a:p>
        </p:txBody>
      </p:sp>
      <p:sp>
        <p:nvSpPr>
          <p:cNvPr id="3" name="Content Placeholder 2">
            <a:extLst>
              <a:ext uri="{FF2B5EF4-FFF2-40B4-BE49-F238E27FC236}">
                <a16:creationId xmlns:a16="http://schemas.microsoft.com/office/drawing/2014/main" id="{3989BD9C-04C8-0EE2-4092-9C2993BB8023}"/>
              </a:ext>
            </a:extLst>
          </p:cNvPr>
          <p:cNvSpPr>
            <a:spLocks noGrp="1"/>
          </p:cNvSpPr>
          <p:nvPr>
            <p:ph idx="10"/>
          </p:nvPr>
        </p:nvSpPr>
        <p:spPr/>
        <p:txBody>
          <a:bodyPr>
            <a:normAutofit fontScale="92500"/>
          </a:bodyPr>
          <a:lstStyle/>
          <a:p>
            <a:pPr marL="0" indent="0">
              <a:buNone/>
            </a:pPr>
            <a:r>
              <a:rPr lang="en-US"/>
              <a:t>1) Hand hygiene compliance varies by unit </a:t>
            </a:r>
          </a:p>
          <a:p>
            <a:pPr marL="0" indent="0">
              <a:buNone/>
            </a:pPr>
            <a:r>
              <a:rPr lang="en-US"/>
              <a:t>2) Some staff exit a patient’s room wearing gloves, get supplies from the supply closet, and then re-enter the patient’s room  </a:t>
            </a:r>
          </a:p>
          <a:p>
            <a:pPr marL="0" indent="0">
              <a:buNone/>
            </a:pPr>
            <a:r>
              <a:rPr lang="en-US"/>
              <a:t>3) Gowns are not easily accessible  </a:t>
            </a:r>
          </a:p>
          <a:p>
            <a:pPr marL="0" indent="0">
              <a:buNone/>
            </a:pPr>
            <a:r>
              <a:rPr lang="en-US"/>
              <a:t>4) Some alcohol hand rub dispensers are empty or non-functional  </a:t>
            </a:r>
          </a:p>
          <a:p>
            <a:pPr marL="0" indent="0">
              <a:buNone/>
            </a:pPr>
            <a:r>
              <a:rPr lang="en-US"/>
              <a:t>5) Gait belts are used on &gt; 1 patient and washed at the end of the day in a clothes washer and then dried in a drier.  </a:t>
            </a:r>
          </a:p>
          <a:p>
            <a:pPr marL="0" indent="0">
              <a:buNone/>
            </a:pPr>
            <a:r>
              <a:rPr lang="en-US"/>
              <a:t>6) Housekeeping uses quaternary ammonium-based product for cleaning and disinfecting surfaces   </a:t>
            </a:r>
          </a:p>
          <a:p>
            <a:endParaRPr lang="en-US"/>
          </a:p>
        </p:txBody>
      </p:sp>
      <p:sp>
        <p:nvSpPr>
          <p:cNvPr id="4" name="Footer Placeholder 3">
            <a:extLst>
              <a:ext uri="{FF2B5EF4-FFF2-40B4-BE49-F238E27FC236}">
                <a16:creationId xmlns:a16="http://schemas.microsoft.com/office/drawing/2014/main" id="{B8D94C2F-29A8-87C7-8206-03F1364DDA11}"/>
              </a:ext>
            </a:extLst>
          </p:cNvPr>
          <p:cNvSpPr>
            <a:spLocks noGrp="1"/>
          </p:cNvSpPr>
          <p:nvPr>
            <p:ph type="ftr" sz="quarter" idx="3"/>
          </p:nvPr>
        </p:nvSpPr>
        <p:spPr/>
        <p:txBody>
          <a:bodyPr/>
          <a:lstStyle/>
          <a:p>
            <a:r>
              <a:rPr lang="en-US"/>
              <a:t>The University of Iowa College of Public Health, Carver College of Medicine, The State Hygienic Lab and The Iowa Department of Health and Human Services </a:t>
            </a:r>
            <a:endParaRPr lang="en-US" b="0"/>
          </a:p>
        </p:txBody>
      </p:sp>
    </p:spTree>
    <p:extLst>
      <p:ext uri="{BB962C8B-B14F-4D97-AF65-F5344CB8AC3E}">
        <p14:creationId xmlns:p14="http://schemas.microsoft.com/office/powerpoint/2010/main" val="13065147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43BC9-2573-F9C1-A1C6-4C209C7AFCB9}"/>
              </a:ext>
            </a:extLst>
          </p:cNvPr>
          <p:cNvSpPr>
            <a:spLocks noGrp="1"/>
          </p:cNvSpPr>
          <p:nvPr>
            <p:ph type="title"/>
          </p:nvPr>
        </p:nvSpPr>
        <p:spPr/>
        <p:txBody>
          <a:bodyPr/>
          <a:lstStyle/>
          <a:p>
            <a:r>
              <a:rPr lang="en-US"/>
              <a:t>Input 4 continued..</a:t>
            </a:r>
          </a:p>
        </p:txBody>
      </p:sp>
      <p:sp>
        <p:nvSpPr>
          <p:cNvPr id="3" name="Content Placeholder 2">
            <a:extLst>
              <a:ext uri="{FF2B5EF4-FFF2-40B4-BE49-F238E27FC236}">
                <a16:creationId xmlns:a16="http://schemas.microsoft.com/office/drawing/2014/main" id="{7A7F5B08-6411-A3FF-7676-6B47A208DED9}"/>
              </a:ext>
            </a:extLst>
          </p:cNvPr>
          <p:cNvSpPr>
            <a:spLocks noGrp="1"/>
          </p:cNvSpPr>
          <p:nvPr>
            <p:ph idx="10"/>
          </p:nvPr>
        </p:nvSpPr>
        <p:spPr/>
        <p:txBody>
          <a:bodyPr/>
          <a:lstStyle/>
          <a:p>
            <a:r>
              <a:rPr lang="en-US" sz="1800">
                <a:effectLst/>
                <a:latin typeface="Franklin Gothic Book" panose="020B0503020102020204" pitchFamily="34" charset="0"/>
                <a:ea typeface="Times New Roman" panose="02020603050405020304" pitchFamily="18" charset="0"/>
                <a:cs typeface="Calibri" panose="020F0502020204030204" pitchFamily="34" charset="0"/>
              </a:rPr>
              <a:t>Staff from the Iowa HHS HAI Program also visit Golden Gate Rehabilitation Hospital to assess infection prevention practices, assess the risk for transmission, and recommend specific steps for containment. </a:t>
            </a:r>
          </a:p>
          <a:p>
            <a:endParaRPr lang="en-US" sz="1800">
              <a:effectLst/>
              <a:latin typeface="Times New Roman" panose="02020603050405020304" pitchFamily="18" charset="0"/>
              <a:ea typeface="Times New Roman" panose="02020603050405020304" pitchFamily="18" charset="0"/>
            </a:endParaRPr>
          </a:p>
          <a:p>
            <a:r>
              <a:rPr lang="en-US" sz="1800">
                <a:effectLst/>
                <a:cs typeface="Roboto" panose="02000000000000000000" pitchFamily="2" charset="0"/>
              </a:rPr>
              <a:t>They note issues with hand hygiene and personal protective equipment use that are similar to those seen at Memorial Hospital. In addition, they identified issues with cleaning and disinfecting equipment in the PT gym:  </a:t>
            </a:r>
          </a:p>
          <a:p>
            <a:pPr marL="342900" lvl="1">
              <a:spcBef>
                <a:spcPts val="0"/>
              </a:spcBef>
            </a:pPr>
            <a:r>
              <a:rPr lang="en-US" sz="1600">
                <a:effectLst/>
                <a:latin typeface="Franklin Gothic Book" panose="020B0503020102020204" pitchFamily="34" charset="0"/>
                <a:ea typeface="Times New Roman" panose="02020603050405020304" pitchFamily="18" charset="0"/>
                <a:cs typeface="Calibri" panose="020F0502020204030204" pitchFamily="34" charset="0"/>
              </a:rPr>
              <a:t>Mrs. Adams and 4 other patients did PT in the gym. </a:t>
            </a:r>
            <a:endParaRPr lang="en-US" sz="1600">
              <a:latin typeface="Times New Roman" panose="02020603050405020304" pitchFamily="18" charset="0"/>
              <a:ea typeface="Times New Roman" panose="02020603050405020304" pitchFamily="18" charset="0"/>
            </a:endParaRPr>
          </a:p>
          <a:p>
            <a:pPr marL="342900" lvl="1">
              <a:spcBef>
                <a:spcPts val="0"/>
              </a:spcBef>
            </a:pPr>
            <a:r>
              <a:rPr lang="en-US" sz="1600">
                <a:effectLst/>
                <a:latin typeface="Franklin Gothic Book" panose="020B0503020102020204" pitchFamily="34" charset="0"/>
                <a:ea typeface="Times New Roman" panose="02020603050405020304" pitchFamily="18" charset="0"/>
                <a:cs typeface="Calibri" panose="020F0502020204030204" pitchFamily="34" charset="0"/>
              </a:rPr>
              <a:t>PT equipment, including parallel bars, were wiped with wipes containing a quaternary ammonium disinfectant. </a:t>
            </a:r>
            <a:endParaRPr lang="en-US" sz="1600">
              <a:latin typeface="Times New Roman" panose="02020603050405020304" pitchFamily="18" charset="0"/>
              <a:ea typeface="Times New Roman" panose="02020603050405020304" pitchFamily="18" charset="0"/>
            </a:endParaRPr>
          </a:p>
          <a:p>
            <a:pPr marL="342900" lvl="1">
              <a:spcBef>
                <a:spcPts val="0"/>
              </a:spcBef>
            </a:pPr>
            <a:r>
              <a:rPr lang="en-US" sz="1600">
                <a:effectLst/>
                <a:latin typeface="Franklin Gothic Book" panose="020B0503020102020204" pitchFamily="34" charset="0"/>
                <a:ea typeface="Times New Roman" panose="02020603050405020304" pitchFamily="18" charset="0"/>
                <a:cs typeface="Calibri" panose="020F0502020204030204" pitchFamily="34" charset="0"/>
              </a:rPr>
              <a:t>Staff did not allow adequate drying time. </a:t>
            </a:r>
            <a:endParaRPr lang="en-US" sz="1600">
              <a:latin typeface="Times New Roman" panose="02020603050405020304" pitchFamily="18" charset="0"/>
              <a:ea typeface="Times New Roman" panose="02020603050405020304" pitchFamily="18" charset="0"/>
            </a:endParaRPr>
          </a:p>
          <a:p>
            <a:pPr marL="342900" lvl="1">
              <a:spcBef>
                <a:spcPts val="0"/>
              </a:spcBef>
            </a:pPr>
            <a:r>
              <a:rPr lang="en-US" sz="1600">
                <a:effectLst/>
                <a:latin typeface="Franklin Gothic Book" panose="020B0503020102020204" pitchFamily="34" charset="0"/>
                <a:ea typeface="Times New Roman" panose="02020603050405020304" pitchFamily="18" charset="0"/>
                <a:cs typeface="Calibri" panose="020F0502020204030204" pitchFamily="34" charset="0"/>
              </a:rPr>
              <a:t>At times, staff missed some pieces of equipment when disinfecting surfaces between patients.  </a:t>
            </a:r>
            <a:endParaRPr lang="en-US" sz="1600">
              <a:effectLst/>
              <a:latin typeface="Times New Roman" panose="02020603050405020304" pitchFamily="18" charset="0"/>
              <a:ea typeface="Times New Roman" panose="02020603050405020304" pitchFamily="18" charset="0"/>
            </a:endParaRPr>
          </a:p>
          <a:p>
            <a:endParaRPr lang="en-US"/>
          </a:p>
        </p:txBody>
      </p:sp>
      <p:sp>
        <p:nvSpPr>
          <p:cNvPr id="4" name="Footer Placeholder 3">
            <a:extLst>
              <a:ext uri="{FF2B5EF4-FFF2-40B4-BE49-F238E27FC236}">
                <a16:creationId xmlns:a16="http://schemas.microsoft.com/office/drawing/2014/main" id="{B6CC489D-2E82-4654-00F8-ABC371CF7054}"/>
              </a:ext>
            </a:extLst>
          </p:cNvPr>
          <p:cNvSpPr>
            <a:spLocks noGrp="1"/>
          </p:cNvSpPr>
          <p:nvPr>
            <p:ph type="ftr" sz="quarter" idx="3"/>
          </p:nvPr>
        </p:nvSpPr>
        <p:spPr/>
        <p:txBody>
          <a:bodyPr/>
          <a:lstStyle/>
          <a:p>
            <a:r>
              <a:rPr lang="en-US"/>
              <a:t>The University of Iowa College of Public Health, Carver College of Medicine, The State Hygienic Lab and The Iowa Department of Health and Human Services </a:t>
            </a:r>
            <a:endParaRPr lang="en-US" b="0"/>
          </a:p>
        </p:txBody>
      </p:sp>
    </p:spTree>
    <p:extLst>
      <p:ext uri="{BB962C8B-B14F-4D97-AF65-F5344CB8AC3E}">
        <p14:creationId xmlns:p14="http://schemas.microsoft.com/office/powerpoint/2010/main" val="41459443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679A2-5295-954A-5A97-81F9BF920927}"/>
              </a:ext>
            </a:extLst>
          </p:cNvPr>
          <p:cNvSpPr>
            <a:spLocks noGrp="1"/>
          </p:cNvSpPr>
          <p:nvPr>
            <p:ph type="title"/>
          </p:nvPr>
        </p:nvSpPr>
        <p:spPr/>
        <p:txBody>
          <a:bodyPr/>
          <a:lstStyle/>
          <a:p>
            <a:r>
              <a:rPr lang="en-US"/>
              <a:t>Agenda</a:t>
            </a:r>
          </a:p>
        </p:txBody>
      </p:sp>
      <p:sp>
        <p:nvSpPr>
          <p:cNvPr id="3" name="Content Placeholder 2">
            <a:extLst>
              <a:ext uri="{FF2B5EF4-FFF2-40B4-BE49-F238E27FC236}">
                <a16:creationId xmlns:a16="http://schemas.microsoft.com/office/drawing/2014/main" id="{604A8E81-522D-C434-1BBC-86A0D0D3A874}"/>
              </a:ext>
            </a:extLst>
          </p:cNvPr>
          <p:cNvSpPr>
            <a:spLocks noGrp="1"/>
          </p:cNvSpPr>
          <p:nvPr>
            <p:ph idx="10"/>
          </p:nvPr>
        </p:nvSpPr>
        <p:spPr/>
        <p:txBody>
          <a:bodyPr>
            <a:normAutofit/>
          </a:bodyPr>
          <a:lstStyle/>
          <a:p>
            <a:r>
              <a:rPr lang="en-US"/>
              <a:t>Welcome &amp; Introductions</a:t>
            </a:r>
          </a:p>
          <a:p>
            <a:r>
              <a:rPr lang="en-US"/>
              <a:t>Tabletop Exercise Begins</a:t>
            </a:r>
          </a:p>
          <a:p>
            <a:pPr lvl="1"/>
            <a:r>
              <a:rPr lang="en-US"/>
              <a:t>Input 1: Ground Zero, The First Patient</a:t>
            </a:r>
          </a:p>
          <a:p>
            <a:pPr lvl="1"/>
            <a:r>
              <a:rPr lang="en-US"/>
              <a:t>Input 2: It’s Confirmed!</a:t>
            </a:r>
          </a:p>
          <a:p>
            <a:pPr lvl="1"/>
            <a:r>
              <a:rPr lang="en-US"/>
              <a:t>Input 3: Admissions and Transfers. Oh My!</a:t>
            </a:r>
          </a:p>
          <a:p>
            <a:pPr lvl="1"/>
            <a:r>
              <a:rPr lang="en-US"/>
              <a:t>Input 4: Facility Assessment</a:t>
            </a:r>
          </a:p>
          <a:p>
            <a:pPr lvl="1"/>
            <a:r>
              <a:rPr lang="en-US"/>
              <a:t>Input 5: Developing and Implementing a Screening &amp; Communication Plan</a:t>
            </a:r>
          </a:p>
          <a:p>
            <a:pPr lvl="1"/>
            <a:r>
              <a:rPr lang="en-US"/>
              <a:t>Input 6: Screening Results &amp; Follow Up Communication</a:t>
            </a:r>
          </a:p>
          <a:p>
            <a:pPr lvl="1"/>
            <a:r>
              <a:rPr lang="en-US"/>
              <a:t>Input 7: Long Term Action Plan</a:t>
            </a:r>
          </a:p>
          <a:p>
            <a:r>
              <a:rPr lang="en-US"/>
              <a:t>Hotwash</a:t>
            </a:r>
          </a:p>
        </p:txBody>
      </p:sp>
      <p:sp>
        <p:nvSpPr>
          <p:cNvPr id="4" name="Footer Placeholder 3">
            <a:extLst>
              <a:ext uri="{FF2B5EF4-FFF2-40B4-BE49-F238E27FC236}">
                <a16:creationId xmlns:a16="http://schemas.microsoft.com/office/drawing/2014/main" id="{0CDE466A-1A04-B70E-EB7E-7894F15F5523}"/>
              </a:ext>
            </a:extLst>
          </p:cNvPr>
          <p:cNvSpPr>
            <a:spLocks noGrp="1"/>
          </p:cNvSpPr>
          <p:nvPr>
            <p:ph type="ftr" sz="quarter" idx="3"/>
          </p:nvPr>
        </p:nvSpPr>
        <p:spPr/>
        <p:txBody>
          <a:bodyPr/>
          <a:lstStyle/>
          <a:p>
            <a:r>
              <a:rPr lang="en-US"/>
              <a:t>The University of Iowa College of Public Health, Carver College of Medicine, The State Hygienic Lab and The Iowa Department of Health and Human Services </a:t>
            </a:r>
            <a:endParaRPr lang="en-US" b="0"/>
          </a:p>
        </p:txBody>
      </p:sp>
    </p:spTree>
    <p:extLst>
      <p:ext uri="{BB962C8B-B14F-4D97-AF65-F5344CB8AC3E}">
        <p14:creationId xmlns:p14="http://schemas.microsoft.com/office/powerpoint/2010/main" val="15957386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83356" y="1928731"/>
            <a:ext cx="3333749" cy="2624327"/>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A1E09DE-C70C-135C-D24E-77CED8E0E7FE}"/>
              </a:ext>
            </a:extLst>
          </p:cNvPr>
          <p:cNvSpPr>
            <a:spLocks noGrp="1"/>
          </p:cNvSpPr>
          <p:nvPr>
            <p:ph type="title"/>
          </p:nvPr>
        </p:nvSpPr>
        <p:spPr>
          <a:xfrm>
            <a:off x="771525" y="1967266"/>
            <a:ext cx="1971675" cy="2547257"/>
          </a:xfrm>
          <a:noFill/>
        </p:spPr>
        <p:txBody>
          <a:bodyPr vert="horz" lIns="91440" tIns="45720" rIns="91440" bIns="45720" rtlCol="0" anchor="ctr">
            <a:normAutofit/>
          </a:bodyPr>
          <a:lstStyle/>
          <a:p>
            <a:pPr algn="ctr" defTabSz="914400"/>
            <a:r>
              <a:rPr lang="en-US" sz="3100" kern="1200">
                <a:solidFill>
                  <a:srgbClr val="FFFFFF"/>
                </a:solidFill>
                <a:latin typeface="+mj-lt"/>
                <a:ea typeface="+mj-ea"/>
                <a:cs typeface="+mj-cs"/>
              </a:rPr>
              <a:t>Appendix F: ICAR – Page 1</a:t>
            </a:r>
          </a:p>
        </p:txBody>
      </p:sp>
      <p:pic>
        <p:nvPicPr>
          <p:cNvPr id="8" name="Content Placeholder 7" descr="A document with text on it&#10;&#10;Description automatically generated">
            <a:extLst>
              <a:ext uri="{FF2B5EF4-FFF2-40B4-BE49-F238E27FC236}">
                <a16:creationId xmlns:a16="http://schemas.microsoft.com/office/drawing/2014/main" id="{8BB02AD7-7BD2-4297-3E2F-7CDD9FE18D0D}"/>
              </a:ext>
            </a:extLst>
          </p:cNvPr>
          <p:cNvPicPr>
            <a:picLocks noGrp="1" noChangeAspect="1"/>
          </p:cNvPicPr>
          <p:nvPr>
            <p:ph idx="10"/>
          </p:nvPr>
        </p:nvPicPr>
        <p:blipFill>
          <a:blip r:embed="rId2">
            <a:extLst>
              <a:ext uri="{28A0092B-C50C-407E-A947-70E740481C1C}">
                <a14:useLocalDpi xmlns:a14="http://schemas.microsoft.com/office/drawing/2010/main" val="0"/>
              </a:ext>
            </a:extLst>
          </a:blip>
          <a:stretch>
            <a:fillRect/>
          </a:stretch>
        </p:blipFill>
        <p:spPr>
          <a:xfrm>
            <a:off x="3582987" y="686312"/>
            <a:ext cx="5085525" cy="5483046"/>
          </a:xfrm>
          <a:prstGeom prst="rect">
            <a:avLst/>
          </a:prstGeom>
        </p:spPr>
      </p:pic>
      <p:sp>
        <p:nvSpPr>
          <p:cNvPr id="9" name="Footer Placeholder 8">
            <a:extLst>
              <a:ext uri="{FF2B5EF4-FFF2-40B4-BE49-F238E27FC236}">
                <a16:creationId xmlns:a16="http://schemas.microsoft.com/office/drawing/2014/main" id="{FC322878-30F9-62A5-6E07-7D3B9072EF89}"/>
              </a:ext>
            </a:extLst>
          </p:cNvPr>
          <p:cNvSpPr>
            <a:spLocks noGrp="1"/>
          </p:cNvSpPr>
          <p:nvPr>
            <p:ph type="ftr" sz="quarter" idx="3"/>
          </p:nvPr>
        </p:nvSpPr>
        <p:spPr/>
        <p:txBody>
          <a:bodyPr/>
          <a:lstStyle/>
          <a:p>
            <a:r>
              <a:rPr lang="en-US"/>
              <a:t>The University of Iowa College of Public Health, Carver College of Medicine, The State Hygienic Lab and The Iowa Department of Health and Human Services </a:t>
            </a:r>
            <a:endParaRPr lang="en-US" b="0"/>
          </a:p>
        </p:txBody>
      </p:sp>
    </p:spTree>
    <p:extLst>
      <p:ext uri="{BB962C8B-B14F-4D97-AF65-F5344CB8AC3E}">
        <p14:creationId xmlns:p14="http://schemas.microsoft.com/office/powerpoint/2010/main" val="15664297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83356" y="1928731"/>
            <a:ext cx="3333749" cy="2624327"/>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A1E09DE-C70C-135C-D24E-77CED8E0E7FE}"/>
              </a:ext>
            </a:extLst>
          </p:cNvPr>
          <p:cNvSpPr>
            <a:spLocks noGrp="1"/>
          </p:cNvSpPr>
          <p:nvPr>
            <p:ph type="title"/>
          </p:nvPr>
        </p:nvSpPr>
        <p:spPr>
          <a:xfrm>
            <a:off x="771525" y="1967266"/>
            <a:ext cx="1971675" cy="2547257"/>
          </a:xfrm>
          <a:noFill/>
        </p:spPr>
        <p:txBody>
          <a:bodyPr vert="horz" lIns="91440" tIns="45720" rIns="91440" bIns="45720" rtlCol="0" anchor="ctr">
            <a:normAutofit/>
          </a:bodyPr>
          <a:lstStyle/>
          <a:p>
            <a:pPr algn="ctr" defTabSz="914400"/>
            <a:r>
              <a:rPr lang="en-US" sz="3100" kern="1200">
                <a:solidFill>
                  <a:srgbClr val="FFFFFF"/>
                </a:solidFill>
                <a:latin typeface="+mj-lt"/>
                <a:ea typeface="+mj-ea"/>
                <a:cs typeface="+mj-cs"/>
              </a:rPr>
              <a:t>Appendix F: ICAR – Page 2</a:t>
            </a:r>
          </a:p>
        </p:txBody>
      </p:sp>
      <p:pic>
        <p:nvPicPr>
          <p:cNvPr id="5" name="Content Placeholder 4" descr="A close-up of a document&#10;&#10;Description automatically generated">
            <a:extLst>
              <a:ext uri="{FF2B5EF4-FFF2-40B4-BE49-F238E27FC236}">
                <a16:creationId xmlns:a16="http://schemas.microsoft.com/office/drawing/2014/main" id="{6FC7346E-A3EA-CD8A-09BF-E6AA44B70B9D}"/>
              </a:ext>
            </a:extLst>
          </p:cNvPr>
          <p:cNvPicPr>
            <a:picLocks noGrp="1" noChangeAspect="1"/>
          </p:cNvPicPr>
          <p:nvPr>
            <p:ph idx="10"/>
          </p:nvPr>
        </p:nvPicPr>
        <p:blipFill>
          <a:blip r:embed="rId2">
            <a:extLst>
              <a:ext uri="{28A0092B-C50C-407E-A947-70E740481C1C}">
                <a14:useLocalDpi xmlns:a14="http://schemas.microsoft.com/office/drawing/2010/main" val="0"/>
              </a:ext>
            </a:extLst>
          </a:blip>
          <a:stretch>
            <a:fillRect/>
          </a:stretch>
        </p:blipFill>
        <p:spPr>
          <a:xfrm>
            <a:off x="3582987" y="1609761"/>
            <a:ext cx="5085525" cy="3636149"/>
          </a:xfrm>
          <a:prstGeom prst="rect">
            <a:avLst/>
          </a:prstGeom>
        </p:spPr>
      </p:pic>
      <p:sp>
        <p:nvSpPr>
          <p:cNvPr id="3" name="Footer Placeholder 2">
            <a:extLst>
              <a:ext uri="{FF2B5EF4-FFF2-40B4-BE49-F238E27FC236}">
                <a16:creationId xmlns:a16="http://schemas.microsoft.com/office/drawing/2014/main" id="{82156786-025D-0B70-99D6-B740C47B9793}"/>
              </a:ext>
            </a:extLst>
          </p:cNvPr>
          <p:cNvSpPr>
            <a:spLocks noGrp="1"/>
          </p:cNvSpPr>
          <p:nvPr>
            <p:ph type="ftr" sz="quarter" idx="3"/>
          </p:nvPr>
        </p:nvSpPr>
        <p:spPr/>
        <p:txBody>
          <a:bodyPr/>
          <a:lstStyle/>
          <a:p>
            <a:r>
              <a:rPr lang="en-US"/>
              <a:t>The University of Iowa College of Public Health, Carver College of Medicine, The State Hygienic Lab and The Iowa Department of Health and Human Services </a:t>
            </a:r>
            <a:endParaRPr lang="en-US" b="0"/>
          </a:p>
        </p:txBody>
      </p:sp>
    </p:spTree>
    <p:extLst>
      <p:ext uri="{BB962C8B-B14F-4D97-AF65-F5344CB8AC3E}">
        <p14:creationId xmlns:p14="http://schemas.microsoft.com/office/powerpoint/2010/main" val="11279003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D6BF6-8B1B-6C8C-A89C-68B6C17967A3}"/>
              </a:ext>
            </a:extLst>
          </p:cNvPr>
          <p:cNvSpPr>
            <a:spLocks noGrp="1"/>
          </p:cNvSpPr>
          <p:nvPr>
            <p:ph type="title"/>
          </p:nvPr>
        </p:nvSpPr>
        <p:spPr/>
        <p:txBody>
          <a:bodyPr/>
          <a:lstStyle/>
          <a:p>
            <a:r>
              <a:rPr lang="en-US"/>
              <a:t>ICAR – Full Document</a:t>
            </a:r>
          </a:p>
        </p:txBody>
      </p:sp>
      <p:sp>
        <p:nvSpPr>
          <p:cNvPr id="3" name="Content Placeholder 2">
            <a:extLst>
              <a:ext uri="{FF2B5EF4-FFF2-40B4-BE49-F238E27FC236}">
                <a16:creationId xmlns:a16="http://schemas.microsoft.com/office/drawing/2014/main" id="{8D2D5DEA-35DF-F802-E7FA-EF32ACD27E4A}"/>
              </a:ext>
            </a:extLst>
          </p:cNvPr>
          <p:cNvSpPr>
            <a:spLocks noGrp="1"/>
          </p:cNvSpPr>
          <p:nvPr>
            <p:ph idx="10"/>
          </p:nvPr>
        </p:nvSpPr>
        <p:spPr/>
        <p:txBody>
          <a:bodyPr/>
          <a:lstStyle/>
          <a:p>
            <a:r>
              <a:rPr lang="en-US">
                <a:hlinkClick r:id="rId2"/>
              </a:rPr>
              <a:t>https://www.public-health.uiowa.edu/wp-content/uploads/2023/10/Memorial-Hospital-C-Auris-ICAR.pdf</a:t>
            </a:r>
            <a:r>
              <a:rPr lang="en-US"/>
              <a:t> </a:t>
            </a:r>
          </a:p>
        </p:txBody>
      </p:sp>
      <p:sp>
        <p:nvSpPr>
          <p:cNvPr id="4" name="Footer Placeholder 3">
            <a:extLst>
              <a:ext uri="{FF2B5EF4-FFF2-40B4-BE49-F238E27FC236}">
                <a16:creationId xmlns:a16="http://schemas.microsoft.com/office/drawing/2014/main" id="{F43F7BDF-FEEA-1042-6236-F89BE1040ACD}"/>
              </a:ext>
            </a:extLst>
          </p:cNvPr>
          <p:cNvSpPr>
            <a:spLocks noGrp="1"/>
          </p:cNvSpPr>
          <p:nvPr>
            <p:ph type="ftr" sz="quarter" idx="3"/>
          </p:nvPr>
        </p:nvSpPr>
        <p:spPr/>
        <p:txBody>
          <a:bodyPr/>
          <a:lstStyle/>
          <a:p>
            <a:r>
              <a:rPr lang="en-US"/>
              <a:t>The University of Iowa College of Public Health, Carver College of Medicine, The State Hygienic Lab and The Iowa Department of Health and Human Services </a:t>
            </a:r>
            <a:endParaRPr lang="en-US" b="0"/>
          </a:p>
        </p:txBody>
      </p:sp>
    </p:spTree>
    <p:extLst>
      <p:ext uri="{BB962C8B-B14F-4D97-AF65-F5344CB8AC3E}">
        <p14:creationId xmlns:p14="http://schemas.microsoft.com/office/powerpoint/2010/main" val="25205687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87D983D-D7D6-C69D-BE68-99F118BA2F57}"/>
              </a:ext>
            </a:extLst>
          </p:cNvPr>
          <p:cNvSpPr>
            <a:spLocks noGrp="1"/>
          </p:cNvSpPr>
          <p:nvPr>
            <p:ph type="title"/>
          </p:nvPr>
        </p:nvSpPr>
        <p:spPr>
          <a:xfrm>
            <a:off x="417399" y="643467"/>
            <a:ext cx="8408193" cy="744836"/>
          </a:xfrm>
        </p:spPr>
        <p:txBody>
          <a:bodyPr vert="horz" lIns="91440" tIns="45720" rIns="91440" bIns="45720" rtlCol="0" anchor="ctr">
            <a:normAutofit/>
          </a:bodyPr>
          <a:lstStyle/>
          <a:p>
            <a:pPr algn="ctr" defTabSz="914400"/>
            <a:r>
              <a:rPr lang="en-US" sz="2800" kern="1200">
                <a:solidFill>
                  <a:schemeClr val="bg1"/>
                </a:solidFill>
                <a:latin typeface="+mj-lt"/>
                <a:ea typeface="+mj-ea"/>
                <a:cs typeface="+mj-cs"/>
              </a:rPr>
              <a:t>Appendix H: Incident Command System</a:t>
            </a:r>
          </a:p>
        </p:txBody>
      </p:sp>
      <p:pic>
        <p:nvPicPr>
          <p:cNvPr id="5" name="Content Placeholder 5" descr="A diagram of a firefighter command system&#10;&#10;Description automatically generated">
            <a:extLst>
              <a:ext uri="{FF2B5EF4-FFF2-40B4-BE49-F238E27FC236}">
                <a16:creationId xmlns:a16="http://schemas.microsoft.com/office/drawing/2014/main" id="{F30B38BD-3FE9-0C3B-E997-589A9CFC1E6F}"/>
              </a:ext>
            </a:extLst>
          </p:cNvPr>
          <p:cNvPicPr>
            <a:picLocks noGrp="1" noChangeAspect="1"/>
          </p:cNvPicPr>
          <p:nvPr>
            <p:ph idx="10"/>
          </p:nvPr>
        </p:nvPicPr>
        <p:blipFill>
          <a:blip r:embed="rId2"/>
          <a:stretch>
            <a:fillRect/>
          </a:stretch>
        </p:blipFill>
        <p:spPr>
          <a:xfrm>
            <a:off x="1642533" y="1675227"/>
            <a:ext cx="5858932" cy="4394199"/>
          </a:xfrm>
          <a:prstGeom prst="rect">
            <a:avLst/>
          </a:prstGeom>
        </p:spPr>
      </p:pic>
      <p:sp>
        <p:nvSpPr>
          <p:cNvPr id="4" name="Footer Placeholder 3">
            <a:extLst>
              <a:ext uri="{FF2B5EF4-FFF2-40B4-BE49-F238E27FC236}">
                <a16:creationId xmlns:a16="http://schemas.microsoft.com/office/drawing/2014/main" id="{AC50797D-1FC4-20AE-3664-8827C71F5467}"/>
              </a:ext>
            </a:extLst>
          </p:cNvPr>
          <p:cNvSpPr>
            <a:spLocks noGrp="1"/>
          </p:cNvSpPr>
          <p:nvPr>
            <p:ph type="ftr" sz="quarter" idx="3"/>
          </p:nvPr>
        </p:nvSpPr>
        <p:spPr>
          <a:xfrm>
            <a:off x="3028950" y="6356350"/>
            <a:ext cx="3086100" cy="365125"/>
          </a:xfrm>
        </p:spPr>
        <p:txBody>
          <a:bodyPr vert="horz" lIns="91440" tIns="45720" rIns="91440" bIns="45720" rtlCol="0" anchor="ctr">
            <a:normAutofit lnSpcReduction="10000"/>
          </a:bodyPr>
          <a:lstStyle/>
          <a:p>
            <a:pPr algn="ctr">
              <a:lnSpc>
                <a:spcPct val="90000"/>
              </a:lnSpc>
              <a:spcAft>
                <a:spcPts val="600"/>
              </a:spcAft>
            </a:pPr>
            <a:r>
              <a:rPr lang="en-US" sz="700" kern="1200">
                <a:solidFill>
                  <a:schemeClr val="tx1">
                    <a:tint val="75000"/>
                  </a:schemeClr>
                </a:solidFill>
                <a:latin typeface="+mn-lt"/>
                <a:ea typeface="+mn-ea"/>
                <a:cs typeface="+mn-cs"/>
              </a:rPr>
              <a:t>The University of Iowa College of Public Health, Carver College of Medicine, The State Hygienic Lab and The Iowa Department of Health and Human Services </a:t>
            </a:r>
            <a:endParaRPr lang="en-US" sz="700" b="0" kern="1200">
              <a:solidFill>
                <a:schemeClr val="tx1">
                  <a:tint val="75000"/>
                </a:schemeClr>
              </a:solidFill>
              <a:latin typeface="+mn-lt"/>
              <a:ea typeface="+mn-ea"/>
              <a:cs typeface="+mn-cs"/>
            </a:endParaRPr>
          </a:p>
        </p:txBody>
      </p:sp>
    </p:spTree>
    <p:extLst>
      <p:ext uri="{BB962C8B-B14F-4D97-AF65-F5344CB8AC3E}">
        <p14:creationId xmlns:p14="http://schemas.microsoft.com/office/powerpoint/2010/main" val="41634184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87D983D-D7D6-C69D-BE68-99F118BA2F57}"/>
              </a:ext>
            </a:extLst>
          </p:cNvPr>
          <p:cNvSpPr>
            <a:spLocks noGrp="1"/>
          </p:cNvSpPr>
          <p:nvPr>
            <p:ph type="title"/>
          </p:nvPr>
        </p:nvSpPr>
        <p:spPr>
          <a:xfrm>
            <a:off x="417399" y="643467"/>
            <a:ext cx="8408193" cy="744836"/>
          </a:xfrm>
        </p:spPr>
        <p:txBody>
          <a:bodyPr vert="horz" lIns="91440" tIns="45720" rIns="91440" bIns="45720" rtlCol="0" anchor="ctr">
            <a:normAutofit/>
          </a:bodyPr>
          <a:lstStyle/>
          <a:p>
            <a:pPr algn="ctr" defTabSz="914400"/>
            <a:r>
              <a:rPr lang="en-US" sz="2200" kern="1200">
                <a:solidFill>
                  <a:schemeClr val="bg1"/>
                </a:solidFill>
                <a:latin typeface="+mj-lt"/>
                <a:ea typeface="+mj-ea"/>
                <a:cs typeface="+mj-cs"/>
              </a:rPr>
              <a:t>Appendix I: STRATEGIC NATIONAL STOCKPILE PROCESS</a:t>
            </a:r>
            <a:br>
              <a:rPr lang="en-US" sz="2200" kern="1200">
                <a:solidFill>
                  <a:schemeClr val="bg1"/>
                </a:solidFill>
                <a:latin typeface="+mj-lt"/>
                <a:ea typeface="+mj-ea"/>
                <a:cs typeface="+mj-cs"/>
              </a:rPr>
            </a:br>
            <a:endParaRPr lang="en-US" sz="2200" kern="1200">
              <a:solidFill>
                <a:schemeClr val="bg1"/>
              </a:solidFill>
              <a:latin typeface="+mj-lt"/>
              <a:ea typeface="+mj-ea"/>
              <a:cs typeface="+mj-cs"/>
            </a:endParaRPr>
          </a:p>
        </p:txBody>
      </p:sp>
      <p:pic>
        <p:nvPicPr>
          <p:cNvPr id="7" name="Content Placeholder 5" descr="A diagram of a medical supply chain&#10;&#10;Description automatically generated">
            <a:extLst>
              <a:ext uri="{FF2B5EF4-FFF2-40B4-BE49-F238E27FC236}">
                <a16:creationId xmlns:a16="http://schemas.microsoft.com/office/drawing/2014/main" id="{D2D3089B-6C60-C54E-A4F3-E92BDE47005F}"/>
              </a:ext>
            </a:extLst>
          </p:cNvPr>
          <p:cNvPicPr>
            <a:picLocks noGrp="1" noChangeAspect="1"/>
          </p:cNvPicPr>
          <p:nvPr>
            <p:ph idx="10"/>
          </p:nvPr>
        </p:nvPicPr>
        <p:blipFill>
          <a:blip r:embed="rId2"/>
          <a:stretch>
            <a:fillRect/>
          </a:stretch>
        </p:blipFill>
        <p:spPr>
          <a:xfrm>
            <a:off x="1642533" y="1675227"/>
            <a:ext cx="5858932" cy="4394199"/>
          </a:xfrm>
          <a:prstGeom prst="rect">
            <a:avLst/>
          </a:prstGeom>
        </p:spPr>
      </p:pic>
      <p:sp>
        <p:nvSpPr>
          <p:cNvPr id="4" name="Footer Placeholder 3">
            <a:extLst>
              <a:ext uri="{FF2B5EF4-FFF2-40B4-BE49-F238E27FC236}">
                <a16:creationId xmlns:a16="http://schemas.microsoft.com/office/drawing/2014/main" id="{AC50797D-1FC4-20AE-3664-8827C71F5467}"/>
              </a:ext>
            </a:extLst>
          </p:cNvPr>
          <p:cNvSpPr>
            <a:spLocks noGrp="1"/>
          </p:cNvSpPr>
          <p:nvPr>
            <p:ph type="ftr" sz="quarter" idx="3"/>
          </p:nvPr>
        </p:nvSpPr>
        <p:spPr>
          <a:xfrm>
            <a:off x="3028950" y="6356350"/>
            <a:ext cx="3086100" cy="365125"/>
          </a:xfrm>
        </p:spPr>
        <p:txBody>
          <a:bodyPr vert="horz" lIns="91440" tIns="45720" rIns="91440" bIns="45720" rtlCol="0" anchor="ctr">
            <a:normAutofit lnSpcReduction="10000"/>
          </a:bodyPr>
          <a:lstStyle/>
          <a:p>
            <a:pPr algn="ctr">
              <a:lnSpc>
                <a:spcPct val="90000"/>
              </a:lnSpc>
              <a:spcAft>
                <a:spcPts val="600"/>
              </a:spcAft>
            </a:pPr>
            <a:r>
              <a:rPr lang="en-US" sz="700" kern="1200">
                <a:solidFill>
                  <a:schemeClr val="tx1">
                    <a:tint val="75000"/>
                  </a:schemeClr>
                </a:solidFill>
                <a:latin typeface="+mn-lt"/>
                <a:ea typeface="+mn-ea"/>
                <a:cs typeface="+mn-cs"/>
              </a:rPr>
              <a:t>The University of Iowa College of Public Health, Carver College of Medicine, The State Hygienic Lab and The Iowa Department of Health and Human Services </a:t>
            </a:r>
            <a:endParaRPr lang="en-US" sz="700" b="0" kern="1200">
              <a:solidFill>
                <a:schemeClr val="tx1">
                  <a:tint val="75000"/>
                </a:schemeClr>
              </a:solidFill>
              <a:latin typeface="+mn-lt"/>
              <a:ea typeface="+mn-ea"/>
              <a:cs typeface="+mn-cs"/>
            </a:endParaRPr>
          </a:p>
        </p:txBody>
      </p:sp>
    </p:spTree>
    <p:extLst>
      <p:ext uri="{BB962C8B-B14F-4D97-AF65-F5344CB8AC3E}">
        <p14:creationId xmlns:p14="http://schemas.microsoft.com/office/powerpoint/2010/main" val="38003738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91082-37A4-67F3-90E7-467E7B0D5224}"/>
              </a:ext>
            </a:extLst>
          </p:cNvPr>
          <p:cNvSpPr>
            <a:spLocks noGrp="1"/>
          </p:cNvSpPr>
          <p:nvPr>
            <p:ph type="ctrTitle"/>
          </p:nvPr>
        </p:nvSpPr>
        <p:spPr/>
        <p:txBody>
          <a:bodyPr/>
          <a:lstStyle/>
          <a:p>
            <a:r>
              <a:rPr lang="en-US"/>
              <a:t>Input 5</a:t>
            </a:r>
          </a:p>
        </p:txBody>
      </p:sp>
      <p:sp>
        <p:nvSpPr>
          <p:cNvPr id="3" name="Subtitle 2">
            <a:extLst>
              <a:ext uri="{FF2B5EF4-FFF2-40B4-BE49-F238E27FC236}">
                <a16:creationId xmlns:a16="http://schemas.microsoft.com/office/drawing/2014/main" id="{525E510A-543B-398D-7A1B-8F6DF1154922}"/>
              </a:ext>
            </a:extLst>
          </p:cNvPr>
          <p:cNvSpPr>
            <a:spLocks noGrp="1"/>
          </p:cNvSpPr>
          <p:nvPr>
            <p:ph type="subTitle" idx="1"/>
          </p:nvPr>
        </p:nvSpPr>
        <p:spPr>
          <a:xfrm>
            <a:off x="714376" y="3604800"/>
            <a:ext cx="7715249" cy="407460"/>
          </a:xfrm>
        </p:spPr>
        <p:txBody>
          <a:bodyPr>
            <a:normAutofit fontScale="85000" lnSpcReduction="10000"/>
          </a:bodyPr>
          <a:lstStyle/>
          <a:p>
            <a:r>
              <a:rPr lang="en-US"/>
              <a:t>Developing and Implementing a Screening Plan &amp; Communication Plan</a:t>
            </a:r>
          </a:p>
          <a:p>
            <a:endParaRPr lang="en-US"/>
          </a:p>
        </p:txBody>
      </p:sp>
      <p:sp>
        <p:nvSpPr>
          <p:cNvPr id="4" name="Subtitle 2">
            <a:extLst>
              <a:ext uri="{FF2B5EF4-FFF2-40B4-BE49-F238E27FC236}">
                <a16:creationId xmlns:a16="http://schemas.microsoft.com/office/drawing/2014/main" id="{38337EA4-C298-062F-A4D9-67B733687AB1}"/>
              </a:ext>
            </a:extLst>
          </p:cNvPr>
          <p:cNvSpPr txBox="1">
            <a:spLocks/>
          </p:cNvSpPr>
          <p:nvPr/>
        </p:nvSpPr>
        <p:spPr>
          <a:xfrm>
            <a:off x="714375" y="4069210"/>
            <a:ext cx="7715249" cy="407460"/>
          </a:xfrm>
          <a:prstGeom prst="rect">
            <a:avLst/>
          </a:prstGeom>
        </p:spPr>
        <p:txBody>
          <a:bodyPr vert="horz" lIns="0" tIns="0" rIns="0" bIns="0" rtlCol="0">
            <a:normAutofit/>
          </a:bodyPr>
          <a:lstStyle>
            <a:lvl1pPr marL="0" indent="0" algn="l" defTabSz="685800" rtl="0" eaLnBrk="1" latinLnBrk="0" hangingPunct="1">
              <a:lnSpc>
                <a:spcPct val="100000"/>
              </a:lnSpc>
              <a:spcBef>
                <a:spcPts val="750"/>
              </a:spcBef>
              <a:buFont typeface="Arial" panose="020B0604020202020204" pitchFamily="34" charset="0"/>
              <a:buNone/>
              <a:defRPr sz="2200" b="0" kern="1200">
                <a:solidFill>
                  <a:schemeClr val="accent1"/>
                </a:solidFill>
                <a:latin typeface="Roboto" panose="02000000000000000000" pitchFamily="2" charset="0"/>
                <a:ea typeface="Roboto" panose="02000000000000000000" pitchFamily="2" charset="0"/>
                <a:cs typeface="Arial" panose="020B0604020202020204" pitchFamily="34" charset="0"/>
              </a:defRPr>
            </a:lvl1pPr>
            <a:lvl2pPr marL="342900" indent="0" algn="ctr" defTabSz="685800" rtl="0" eaLnBrk="1" latinLnBrk="0" hangingPunct="1">
              <a:lnSpc>
                <a:spcPct val="100000"/>
              </a:lnSpc>
              <a:spcBef>
                <a:spcPts val="375"/>
              </a:spcBef>
              <a:buFont typeface="Roboto" panose="02000000000000000000" pitchFamily="2" charset="0"/>
              <a:buNone/>
              <a:defRPr sz="1500" kern="1200">
                <a:solidFill>
                  <a:schemeClr val="tx1"/>
                </a:solidFill>
                <a:latin typeface="Roboto" panose="02000000000000000000" pitchFamily="2" charset="0"/>
                <a:ea typeface="Roboto" panose="02000000000000000000" pitchFamily="2" charset="0"/>
                <a:cs typeface="Arial" panose="020B0604020202020204" pitchFamily="34" charset="0"/>
              </a:defRPr>
            </a:lvl2pPr>
            <a:lvl3pPr marL="685800" indent="0" algn="ctr" defTabSz="685800" rtl="0" eaLnBrk="1" latinLnBrk="0" hangingPunct="1">
              <a:lnSpc>
                <a:spcPct val="100000"/>
              </a:lnSpc>
              <a:spcBef>
                <a:spcPts val="375"/>
              </a:spcBef>
              <a:buFont typeface="Arial" panose="020B0604020202020204" pitchFamily="34" charset="0"/>
              <a:buNone/>
              <a:defRPr sz="1350" kern="1200">
                <a:solidFill>
                  <a:schemeClr val="tx1"/>
                </a:solidFill>
                <a:latin typeface="Roboto" panose="02000000000000000000" pitchFamily="2" charset="0"/>
                <a:ea typeface="Roboto" panose="02000000000000000000" pitchFamily="2" charset="0"/>
                <a:cs typeface="Arial" panose="020B0604020202020204" pitchFamily="34" charset="0"/>
              </a:defRPr>
            </a:lvl3pPr>
            <a:lvl4pPr marL="1028700" indent="0" algn="ctr" defTabSz="685800" rtl="0" eaLnBrk="1" latinLnBrk="0" hangingPunct="1">
              <a:lnSpc>
                <a:spcPct val="100000"/>
              </a:lnSpc>
              <a:spcBef>
                <a:spcPts val="375"/>
              </a:spcBef>
              <a:buFont typeface="Arial" panose="020B0604020202020204" pitchFamily="34" charset="0"/>
              <a:buNone/>
              <a:defRPr sz="1200" kern="1200">
                <a:solidFill>
                  <a:schemeClr val="tx1"/>
                </a:solidFill>
                <a:latin typeface="Roboto" panose="02000000000000000000" pitchFamily="2" charset="0"/>
                <a:ea typeface="Roboto" panose="02000000000000000000" pitchFamily="2" charset="0"/>
                <a:cs typeface="Arial" panose="020B0604020202020204" pitchFamily="34" charset="0"/>
              </a:defRPr>
            </a:lvl4pPr>
            <a:lvl5pPr marL="1371600" indent="0" algn="ctr" defTabSz="685800" rtl="0" eaLnBrk="1" latinLnBrk="0" hangingPunct="1">
              <a:lnSpc>
                <a:spcPct val="100000"/>
              </a:lnSpc>
              <a:spcBef>
                <a:spcPts val="375"/>
              </a:spcBef>
              <a:buFont typeface="Arial" panose="020B0604020202020204" pitchFamily="34" charset="0"/>
              <a:buNone/>
              <a:defRPr sz="1200" kern="1200">
                <a:solidFill>
                  <a:schemeClr val="tx1"/>
                </a:solidFill>
                <a:latin typeface="Roboto" panose="02000000000000000000" pitchFamily="2" charset="0"/>
                <a:ea typeface="Roboto" panose="02000000000000000000" pitchFamily="2" charset="0"/>
                <a:cs typeface="Arial" panose="020B0604020202020204" pitchFamily="34" charset="0"/>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r>
              <a:rPr lang="en-US" sz="1800" i="1">
                <a:solidFill>
                  <a:schemeClr val="bg1"/>
                </a:solidFill>
              </a:rPr>
              <a:t>30 minutes</a:t>
            </a:r>
          </a:p>
          <a:p>
            <a:endParaRPr lang="en-US" i="1"/>
          </a:p>
        </p:txBody>
      </p:sp>
      <p:sp>
        <p:nvSpPr>
          <p:cNvPr id="5" name="TextBox 4">
            <a:extLst>
              <a:ext uri="{FF2B5EF4-FFF2-40B4-BE49-F238E27FC236}">
                <a16:creationId xmlns:a16="http://schemas.microsoft.com/office/drawing/2014/main" id="{BB7C0A0A-7803-DCC9-C0E1-17A0B233F68B}"/>
              </a:ext>
            </a:extLst>
          </p:cNvPr>
          <p:cNvSpPr txBox="1"/>
          <p:nvPr/>
        </p:nvSpPr>
        <p:spPr>
          <a:xfrm>
            <a:off x="4392118" y="3942413"/>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11735501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4B9EA8-4F5F-07AB-B702-414DDC0D2295}"/>
              </a:ext>
            </a:extLst>
          </p:cNvPr>
          <p:cNvSpPr>
            <a:spLocks noGrp="1"/>
          </p:cNvSpPr>
          <p:nvPr>
            <p:ph type="title"/>
          </p:nvPr>
        </p:nvSpPr>
        <p:spPr>
          <a:xfrm>
            <a:off x="714374" y="359092"/>
            <a:ext cx="7715251" cy="1172826"/>
          </a:xfrm>
        </p:spPr>
        <p:txBody>
          <a:bodyPr>
            <a:normAutofit/>
          </a:bodyPr>
          <a:lstStyle/>
          <a:p>
            <a:r>
              <a:rPr lang="en-US"/>
              <a:t>Input 5 – </a:t>
            </a:r>
            <a:br>
              <a:rPr lang="en-US"/>
            </a:br>
            <a:br>
              <a:rPr lang="en-US" sz="2000"/>
            </a:br>
            <a:endParaRPr lang="en-US" sz="2000"/>
          </a:p>
        </p:txBody>
      </p:sp>
      <p:sp>
        <p:nvSpPr>
          <p:cNvPr id="3" name="Content Placeholder 2">
            <a:extLst>
              <a:ext uri="{FF2B5EF4-FFF2-40B4-BE49-F238E27FC236}">
                <a16:creationId xmlns:a16="http://schemas.microsoft.com/office/drawing/2014/main" id="{238F13F0-808B-9664-3527-C66493B5BA57}"/>
              </a:ext>
            </a:extLst>
          </p:cNvPr>
          <p:cNvSpPr>
            <a:spLocks noGrp="1"/>
          </p:cNvSpPr>
          <p:nvPr>
            <p:ph idx="10"/>
          </p:nvPr>
        </p:nvSpPr>
        <p:spPr>
          <a:xfrm>
            <a:off x="714374" y="1531918"/>
            <a:ext cx="7688645" cy="4411684"/>
          </a:xfrm>
        </p:spPr>
        <p:txBody>
          <a:bodyPr/>
          <a:lstStyle/>
          <a:p>
            <a:r>
              <a:rPr lang="en-US" sz="2400"/>
              <a:t>Refer to:</a:t>
            </a:r>
          </a:p>
          <a:p>
            <a:pPr lvl="1"/>
            <a:r>
              <a:rPr lang="en-US"/>
              <a:t>Appendix C: </a:t>
            </a:r>
            <a:r>
              <a:rPr lang="en-US" i="1"/>
              <a:t>C. </a:t>
            </a:r>
            <a:r>
              <a:rPr lang="en-US" i="1" err="1"/>
              <a:t>auris</a:t>
            </a:r>
            <a:r>
              <a:rPr lang="en-US" i="1"/>
              <a:t> </a:t>
            </a:r>
            <a:r>
              <a:rPr lang="en-US"/>
              <a:t>Patient Transfer Flow Diagram</a:t>
            </a:r>
          </a:p>
          <a:p>
            <a:pPr lvl="1"/>
            <a:r>
              <a:rPr lang="en-US"/>
              <a:t>Appendix D: </a:t>
            </a:r>
            <a:r>
              <a:rPr lang="en-US" i="1"/>
              <a:t>C. </a:t>
            </a:r>
            <a:r>
              <a:rPr lang="en-US" i="1" err="1"/>
              <a:t>auris</a:t>
            </a:r>
            <a:r>
              <a:rPr lang="en-US" i="1"/>
              <a:t> </a:t>
            </a:r>
            <a:r>
              <a:rPr lang="en-US"/>
              <a:t>Flowchart </a:t>
            </a:r>
          </a:p>
          <a:p>
            <a:pPr lvl="1"/>
            <a:r>
              <a:rPr lang="en-US"/>
              <a:t>Appendix E: </a:t>
            </a:r>
            <a:r>
              <a:rPr lang="en-US" i="1"/>
              <a:t>C. </a:t>
            </a:r>
            <a:r>
              <a:rPr lang="en-US" i="1" err="1"/>
              <a:t>auris</a:t>
            </a:r>
            <a:r>
              <a:rPr lang="en-US" i="1"/>
              <a:t> </a:t>
            </a:r>
            <a:r>
              <a:rPr lang="en-US"/>
              <a:t>Referral Transfer Network </a:t>
            </a:r>
          </a:p>
          <a:p>
            <a:pPr lvl="1"/>
            <a:endParaRPr lang="en-US"/>
          </a:p>
          <a:p>
            <a:r>
              <a:rPr lang="en-US"/>
              <a:t>Staff from the Iowa HHS HAI Program think there is a high likelihood that significant transmission has occurred. It is recommended that patients of Memorial Hospital and residents of the Golden Rehabilitation Center be screened for </a:t>
            </a:r>
            <a:r>
              <a:rPr lang="en-US" i="1"/>
              <a:t>C. </a:t>
            </a:r>
            <a:r>
              <a:rPr lang="en-US" i="1" err="1"/>
              <a:t>auris</a:t>
            </a:r>
            <a:r>
              <a:rPr lang="en-US" i="1"/>
              <a:t> </a:t>
            </a:r>
            <a:r>
              <a:rPr lang="en-US"/>
              <a:t>colonization. </a:t>
            </a:r>
          </a:p>
          <a:p>
            <a:pPr marL="342900" lvl="1" indent="0">
              <a:buNone/>
            </a:pPr>
            <a:endParaRPr lang="en-US"/>
          </a:p>
        </p:txBody>
      </p:sp>
      <p:sp>
        <p:nvSpPr>
          <p:cNvPr id="4" name="Footer Placeholder 3">
            <a:extLst>
              <a:ext uri="{FF2B5EF4-FFF2-40B4-BE49-F238E27FC236}">
                <a16:creationId xmlns:a16="http://schemas.microsoft.com/office/drawing/2014/main" id="{7B6B3DAF-DABE-3368-DB42-DF1E28302752}"/>
              </a:ext>
            </a:extLst>
          </p:cNvPr>
          <p:cNvSpPr>
            <a:spLocks noGrp="1"/>
          </p:cNvSpPr>
          <p:nvPr>
            <p:ph type="ftr" sz="quarter" idx="3"/>
          </p:nvPr>
        </p:nvSpPr>
        <p:spPr/>
        <p:txBody>
          <a:bodyPr/>
          <a:lstStyle/>
          <a:p>
            <a:r>
              <a:rPr lang="en-US"/>
              <a:t>The University of Iowa College of Public Health, Carver College of Medicine, The State Hygienic Lab and The Iowa Department of Health and Human Services </a:t>
            </a:r>
            <a:endParaRPr lang="en-US" b="0"/>
          </a:p>
        </p:txBody>
      </p:sp>
    </p:spTree>
    <p:extLst>
      <p:ext uri="{BB962C8B-B14F-4D97-AF65-F5344CB8AC3E}">
        <p14:creationId xmlns:p14="http://schemas.microsoft.com/office/powerpoint/2010/main" val="823543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A1D213-9BE6-4ABC-6DBB-1EEAB143B7CA}"/>
              </a:ext>
            </a:extLst>
          </p:cNvPr>
          <p:cNvSpPr>
            <a:spLocks noGrp="1"/>
          </p:cNvSpPr>
          <p:nvPr>
            <p:ph type="title"/>
          </p:nvPr>
        </p:nvSpPr>
        <p:spPr/>
        <p:txBody>
          <a:bodyPr>
            <a:normAutofit fontScale="90000"/>
          </a:bodyPr>
          <a:lstStyle/>
          <a:p>
            <a:r>
              <a:rPr lang="en-US"/>
              <a:t>Appendix C: </a:t>
            </a:r>
            <a:r>
              <a:rPr lang="en-US" i="1"/>
              <a:t>C. </a:t>
            </a:r>
            <a:r>
              <a:rPr lang="en-US" i="1" err="1"/>
              <a:t>auris</a:t>
            </a:r>
            <a:r>
              <a:rPr lang="en-US" i="1"/>
              <a:t> </a:t>
            </a:r>
            <a:r>
              <a:rPr lang="en-US"/>
              <a:t>Patient Transfer Flow Diagram</a:t>
            </a:r>
            <a:br>
              <a:rPr lang="en-US"/>
            </a:br>
            <a:endParaRPr lang="en-US"/>
          </a:p>
        </p:txBody>
      </p:sp>
      <p:sp>
        <p:nvSpPr>
          <p:cNvPr id="4" name="Footer Placeholder 3">
            <a:extLst>
              <a:ext uri="{FF2B5EF4-FFF2-40B4-BE49-F238E27FC236}">
                <a16:creationId xmlns:a16="http://schemas.microsoft.com/office/drawing/2014/main" id="{4F24841B-C833-AC78-16CC-30633E86D814}"/>
              </a:ext>
            </a:extLst>
          </p:cNvPr>
          <p:cNvSpPr>
            <a:spLocks noGrp="1"/>
          </p:cNvSpPr>
          <p:nvPr>
            <p:ph type="ftr" sz="quarter" idx="3"/>
          </p:nvPr>
        </p:nvSpPr>
        <p:spPr/>
        <p:txBody>
          <a:bodyPr/>
          <a:lstStyle/>
          <a:p>
            <a:r>
              <a:rPr lang="en-US"/>
              <a:t>The University of Iowa College of Public Health, Carver College of Medicine, The State Hygienic Lab and The Iowa Department of Health and Human Services </a:t>
            </a:r>
            <a:endParaRPr lang="en-US" b="0"/>
          </a:p>
        </p:txBody>
      </p:sp>
      <p:pic>
        <p:nvPicPr>
          <p:cNvPr id="5" name="Content Placeholder 4" descr="A diagram of a medical organization&#10;&#10;Description automatically generated with medium confidence">
            <a:extLst>
              <a:ext uri="{FF2B5EF4-FFF2-40B4-BE49-F238E27FC236}">
                <a16:creationId xmlns:a16="http://schemas.microsoft.com/office/drawing/2014/main" id="{10DB7787-9006-C085-FADE-E755ACAA33C8}"/>
              </a:ext>
            </a:extLst>
          </p:cNvPr>
          <p:cNvPicPr>
            <a:picLocks noGrp="1" noChangeAspect="1"/>
          </p:cNvPicPr>
          <p:nvPr>
            <p:ph idx="10"/>
          </p:nvPr>
        </p:nvPicPr>
        <p:blipFill>
          <a:blip r:embed="rId2">
            <a:extLst>
              <a:ext uri="{28A0092B-C50C-407E-A947-70E740481C1C}">
                <a14:useLocalDpi xmlns:a14="http://schemas.microsoft.com/office/drawing/2010/main" val="0"/>
              </a:ext>
            </a:extLst>
          </a:blip>
          <a:stretch>
            <a:fillRect/>
          </a:stretch>
        </p:blipFill>
        <p:spPr>
          <a:xfrm>
            <a:off x="775318" y="1687513"/>
            <a:ext cx="7566376" cy="4256087"/>
          </a:xfrm>
          <a:prstGeom prst="rect">
            <a:avLst/>
          </a:prstGeom>
        </p:spPr>
      </p:pic>
    </p:spTree>
    <p:extLst>
      <p:ext uri="{BB962C8B-B14F-4D97-AF65-F5344CB8AC3E}">
        <p14:creationId xmlns:p14="http://schemas.microsoft.com/office/powerpoint/2010/main" val="21525280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83356" y="1928731"/>
            <a:ext cx="3333749" cy="2624327"/>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2A58417-2133-46E5-4051-47689AA96E41}"/>
              </a:ext>
            </a:extLst>
          </p:cNvPr>
          <p:cNvSpPr>
            <a:spLocks noGrp="1"/>
          </p:cNvSpPr>
          <p:nvPr>
            <p:ph type="title"/>
          </p:nvPr>
        </p:nvSpPr>
        <p:spPr>
          <a:xfrm>
            <a:off x="771525" y="1967266"/>
            <a:ext cx="1971675" cy="2547257"/>
          </a:xfrm>
          <a:noFill/>
        </p:spPr>
        <p:txBody>
          <a:bodyPr vert="horz" lIns="91440" tIns="45720" rIns="91440" bIns="45720" rtlCol="0" anchor="ctr">
            <a:normAutofit/>
          </a:bodyPr>
          <a:lstStyle/>
          <a:p>
            <a:pPr algn="ctr" defTabSz="914400"/>
            <a:r>
              <a:rPr lang="en-US" sz="3100" kern="1200">
                <a:solidFill>
                  <a:srgbClr val="FFFFFF"/>
                </a:solidFill>
                <a:latin typeface="+mj-lt"/>
                <a:ea typeface="+mj-ea"/>
                <a:cs typeface="+mj-cs"/>
              </a:rPr>
              <a:t>Appendix D: </a:t>
            </a:r>
            <a:r>
              <a:rPr lang="en-US" sz="3100" i="1" kern="1200">
                <a:solidFill>
                  <a:srgbClr val="FFFFFF"/>
                </a:solidFill>
                <a:latin typeface="+mj-lt"/>
                <a:ea typeface="+mj-ea"/>
                <a:cs typeface="+mj-cs"/>
              </a:rPr>
              <a:t>C. auris </a:t>
            </a:r>
            <a:r>
              <a:rPr lang="en-US" sz="3100" kern="1200">
                <a:solidFill>
                  <a:srgbClr val="FFFFFF"/>
                </a:solidFill>
                <a:latin typeface="+mj-lt"/>
                <a:ea typeface="+mj-ea"/>
                <a:cs typeface="+mj-cs"/>
              </a:rPr>
              <a:t>Flowchart </a:t>
            </a:r>
            <a:br>
              <a:rPr lang="en-US" sz="3100" kern="1200">
                <a:solidFill>
                  <a:srgbClr val="FFFFFF"/>
                </a:solidFill>
                <a:latin typeface="+mj-lt"/>
                <a:ea typeface="+mj-ea"/>
                <a:cs typeface="+mj-cs"/>
              </a:rPr>
            </a:br>
            <a:endParaRPr lang="en-US" sz="3100" kern="1200">
              <a:solidFill>
                <a:srgbClr val="FFFFFF"/>
              </a:solidFill>
              <a:latin typeface="+mj-lt"/>
              <a:ea typeface="+mj-ea"/>
              <a:cs typeface="+mj-cs"/>
            </a:endParaRPr>
          </a:p>
        </p:txBody>
      </p:sp>
      <p:pic>
        <p:nvPicPr>
          <p:cNvPr id="7" name="Content Placeholder 6" descr="A diagram of a hospital&#10;&#10;Description automatically generated">
            <a:extLst>
              <a:ext uri="{FF2B5EF4-FFF2-40B4-BE49-F238E27FC236}">
                <a16:creationId xmlns:a16="http://schemas.microsoft.com/office/drawing/2014/main" id="{7FFB5321-DB9E-0957-8440-15CD41C2F286}"/>
              </a:ext>
            </a:extLst>
          </p:cNvPr>
          <p:cNvPicPr>
            <a:picLocks noGrp="1" noChangeAspect="1"/>
          </p:cNvPicPr>
          <p:nvPr>
            <p:ph idx="10"/>
          </p:nvPr>
        </p:nvPicPr>
        <p:blipFill>
          <a:blip r:embed="rId2"/>
          <a:stretch>
            <a:fillRect/>
          </a:stretch>
        </p:blipFill>
        <p:spPr>
          <a:xfrm>
            <a:off x="3582987" y="1641545"/>
            <a:ext cx="5085525" cy="3572581"/>
          </a:xfrm>
          <a:prstGeom prst="rect">
            <a:avLst/>
          </a:prstGeom>
        </p:spPr>
      </p:pic>
      <p:sp>
        <p:nvSpPr>
          <p:cNvPr id="4" name="Footer Placeholder 3">
            <a:extLst>
              <a:ext uri="{FF2B5EF4-FFF2-40B4-BE49-F238E27FC236}">
                <a16:creationId xmlns:a16="http://schemas.microsoft.com/office/drawing/2014/main" id="{C55598A3-932E-97EC-0A3E-D611B1628F0A}"/>
              </a:ext>
            </a:extLst>
          </p:cNvPr>
          <p:cNvSpPr>
            <a:spLocks noGrp="1"/>
          </p:cNvSpPr>
          <p:nvPr>
            <p:ph type="ftr" sz="quarter" idx="3"/>
          </p:nvPr>
        </p:nvSpPr>
        <p:spPr>
          <a:xfrm>
            <a:off x="771525" y="6356350"/>
            <a:ext cx="4657725" cy="365125"/>
          </a:xfrm>
        </p:spPr>
        <p:txBody>
          <a:bodyPr vert="horz" lIns="91440" tIns="45720" rIns="91440" bIns="45720" rtlCol="0" anchor="ctr">
            <a:normAutofit/>
          </a:bodyPr>
          <a:lstStyle/>
          <a:p>
            <a:pPr>
              <a:lnSpc>
                <a:spcPct val="90000"/>
              </a:lnSpc>
              <a:spcAft>
                <a:spcPts val="600"/>
              </a:spcAft>
            </a:pPr>
            <a:r>
              <a:rPr lang="en-US" sz="900" kern="1200">
                <a:solidFill>
                  <a:schemeClr val="tx1">
                    <a:alpha val="80000"/>
                  </a:schemeClr>
                </a:solidFill>
                <a:latin typeface="+mn-lt"/>
                <a:ea typeface="+mn-ea"/>
                <a:cs typeface="+mn-cs"/>
              </a:rPr>
              <a:t>The University of Iowa College of Public Health, Carver College of Medicine, The State Hygienic Lab and The Iowa Department of Health and Human Services </a:t>
            </a:r>
            <a:endParaRPr lang="en-US" sz="900" b="0" kern="1200">
              <a:solidFill>
                <a:schemeClr val="tx1">
                  <a:alpha val="80000"/>
                </a:schemeClr>
              </a:solidFill>
              <a:latin typeface="+mn-lt"/>
              <a:ea typeface="+mn-ea"/>
              <a:cs typeface="+mn-cs"/>
            </a:endParaRPr>
          </a:p>
        </p:txBody>
      </p:sp>
    </p:spTree>
    <p:extLst>
      <p:ext uri="{BB962C8B-B14F-4D97-AF65-F5344CB8AC3E}">
        <p14:creationId xmlns:p14="http://schemas.microsoft.com/office/powerpoint/2010/main" val="18541869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9144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C2898CE-8FA8-193E-A930-554943266053}"/>
              </a:ext>
            </a:extLst>
          </p:cNvPr>
          <p:cNvSpPr>
            <a:spLocks noGrp="1"/>
          </p:cNvSpPr>
          <p:nvPr>
            <p:ph type="title"/>
          </p:nvPr>
        </p:nvSpPr>
        <p:spPr>
          <a:xfrm>
            <a:off x="417399" y="643467"/>
            <a:ext cx="8408193" cy="744836"/>
          </a:xfrm>
        </p:spPr>
        <p:txBody>
          <a:bodyPr vert="horz" lIns="91440" tIns="45720" rIns="91440" bIns="45720" rtlCol="0" anchor="ctr">
            <a:normAutofit/>
          </a:bodyPr>
          <a:lstStyle/>
          <a:p>
            <a:pPr algn="ctr" defTabSz="914400"/>
            <a:r>
              <a:rPr lang="en-US" sz="2200" kern="1200">
                <a:solidFill>
                  <a:schemeClr val="bg1"/>
                </a:solidFill>
                <a:latin typeface="+mj-lt"/>
                <a:ea typeface="+mj-ea"/>
                <a:cs typeface="+mj-cs"/>
              </a:rPr>
              <a:t>Appendix E: </a:t>
            </a:r>
            <a:r>
              <a:rPr lang="en-US" sz="2200" i="1" kern="1200">
                <a:solidFill>
                  <a:schemeClr val="bg1"/>
                </a:solidFill>
                <a:latin typeface="+mj-lt"/>
                <a:ea typeface="+mj-ea"/>
                <a:cs typeface="+mj-cs"/>
              </a:rPr>
              <a:t>C. auris </a:t>
            </a:r>
            <a:r>
              <a:rPr lang="en-US" sz="2200" kern="1200">
                <a:solidFill>
                  <a:schemeClr val="bg1"/>
                </a:solidFill>
                <a:latin typeface="+mj-lt"/>
                <a:ea typeface="+mj-ea"/>
                <a:cs typeface="+mj-cs"/>
              </a:rPr>
              <a:t>Referral Transfer Network </a:t>
            </a:r>
            <a:br>
              <a:rPr lang="en-US" sz="2200" kern="1200">
                <a:latin typeface="+mj-lt"/>
                <a:ea typeface="+mj-ea"/>
                <a:cs typeface="+mj-cs"/>
              </a:rPr>
            </a:br>
            <a:endParaRPr lang="en-US" sz="2200" kern="1200">
              <a:solidFill>
                <a:schemeClr val="bg1"/>
              </a:solidFill>
              <a:latin typeface="+mj-lt"/>
              <a:ea typeface="+mj-ea"/>
              <a:cs typeface="+mj-cs"/>
            </a:endParaRPr>
          </a:p>
        </p:txBody>
      </p:sp>
      <p:sp>
        <p:nvSpPr>
          <p:cNvPr id="4" name="Footer Placeholder 3">
            <a:extLst>
              <a:ext uri="{FF2B5EF4-FFF2-40B4-BE49-F238E27FC236}">
                <a16:creationId xmlns:a16="http://schemas.microsoft.com/office/drawing/2014/main" id="{6F02EA7B-928B-E3C5-B980-0F50163B3EF9}"/>
              </a:ext>
            </a:extLst>
          </p:cNvPr>
          <p:cNvSpPr>
            <a:spLocks noGrp="1"/>
          </p:cNvSpPr>
          <p:nvPr>
            <p:ph type="ftr" sz="quarter" idx="3"/>
          </p:nvPr>
        </p:nvSpPr>
        <p:spPr>
          <a:xfrm>
            <a:off x="3028950" y="6356350"/>
            <a:ext cx="3086100" cy="365125"/>
          </a:xfrm>
        </p:spPr>
        <p:txBody>
          <a:bodyPr vert="horz" lIns="91440" tIns="45720" rIns="91440" bIns="45720" rtlCol="0" anchor="ctr">
            <a:normAutofit lnSpcReduction="10000"/>
          </a:bodyPr>
          <a:lstStyle/>
          <a:p>
            <a:pPr algn="ctr">
              <a:lnSpc>
                <a:spcPct val="90000"/>
              </a:lnSpc>
              <a:spcAft>
                <a:spcPts val="600"/>
              </a:spcAft>
            </a:pPr>
            <a:r>
              <a:rPr lang="en-US" sz="700" kern="1200">
                <a:solidFill>
                  <a:schemeClr val="tx1">
                    <a:tint val="75000"/>
                  </a:schemeClr>
                </a:solidFill>
                <a:latin typeface="+mn-lt"/>
                <a:ea typeface="+mn-ea"/>
                <a:cs typeface="+mn-cs"/>
              </a:rPr>
              <a:t>The University of Iowa College of Public Health, Carver College of Medicine, The State Hygienic Lab and The Iowa Department of Health and Human Services </a:t>
            </a:r>
            <a:endParaRPr lang="en-US" sz="700" b="0" kern="1200">
              <a:solidFill>
                <a:schemeClr val="tx1">
                  <a:tint val="75000"/>
                </a:schemeClr>
              </a:solidFill>
              <a:latin typeface="+mn-lt"/>
              <a:ea typeface="+mn-ea"/>
              <a:cs typeface="+mn-cs"/>
            </a:endParaRPr>
          </a:p>
        </p:txBody>
      </p:sp>
      <p:pic>
        <p:nvPicPr>
          <p:cNvPr id="5" name="Content Placeholder 5" descr="A diagram of a hospital&#10;&#10;Description automatically generated">
            <a:extLst>
              <a:ext uri="{FF2B5EF4-FFF2-40B4-BE49-F238E27FC236}">
                <a16:creationId xmlns:a16="http://schemas.microsoft.com/office/drawing/2014/main" id="{BDA3BEA4-5E09-A3CD-3FB8-576BBCE4678D}"/>
              </a:ext>
            </a:extLst>
          </p:cNvPr>
          <p:cNvPicPr>
            <a:picLocks noGrp="1" noChangeAspect="1"/>
          </p:cNvPicPr>
          <p:nvPr>
            <p:ph idx="10"/>
          </p:nvPr>
        </p:nvPicPr>
        <p:blipFill>
          <a:blip r:embed="rId2"/>
          <a:stretch>
            <a:fillRect/>
          </a:stretch>
        </p:blipFill>
        <p:spPr>
          <a:xfrm>
            <a:off x="1269818" y="1686758"/>
            <a:ext cx="6577757" cy="4256843"/>
          </a:xfrm>
        </p:spPr>
      </p:pic>
    </p:spTree>
    <p:extLst>
      <p:ext uri="{BB962C8B-B14F-4D97-AF65-F5344CB8AC3E}">
        <p14:creationId xmlns:p14="http://schemas.microsoft.com/office/powerpoint/2010/main" val="26716688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91082-37A4-67F3-90E7-467E7B0D5224}"/>
              </a:ext>
            </a:extLst>
          </p:cNvPr>
          <p:cNvSpPr>
            <a:spLocks noGrp="1"/>
          </p:cNvSpPr>
          <p:nvPr>
            <p:ph type="ctrTitle"/>
          </p:nvPr>
        </p:nvSpPr>
        <p:spPr/>
        <p:txBody>
          <a:bodyPr/>
          <a:lstStyle/>
          <a:p>
            <a:r>
              <a:rPr lang="en-US"/>
              <a:t>Input 1</a:t>
            </a:r>
          </a:p>
        </p:txBody>
      </p:sp>
      <p:sp>
        <p:nvSpPr>
          <p:cNvPr id="3" name="Subtitle 2">
            <a:extLst>
              <a:ext uri="{FF2B5EF4-FFF2-40B4-BE49-F238E27FC236}">
                <a16:creationId xmlns:a16="http://schemas.microsoft.com/office/drawing/2014/main" id="{525E510A-543B-398D-7A1B-8F6DF1154922}"/>
              </a:ext>
            </a:extLst>
          </p:cNvPr>
          <p:cNvSpPr>
            <a:spLocks noGrp="1"/>
          </p:cNvSpPr>
          <p:nvPr>
            <p:ph type="subTitle" idx="1"/>
          </p:nvPr>
        </p:nvSpPr>
        <p:spPr/>
        <p:txBody>
          <a:bodyPr>
            <a:normAutofit/>
          </a:bodyPr>
          <a:lstStyle/>
          <a:p>
            <a:r>
              <a:rPr lang="en-US"/>
              <a:t>Ground Zero, the First Patient</a:t>
            </a:r>
          </a:p>
          <a:p>
            <a:endParaRPr lang="en-US"/>
          </a:p>
        </p:txBody>
      </p:sp>
      <p:sp>
        <p:nvSpPr>
          <p:cNvPr id="4" name="Subtitle 2">
            <a:extLst>
              <a:ext uri="{FF2B5EF4-FFF2-40B4-BE49-F238E27FC236}">
                <a16:creationId xmlns:a16="http://schemas.microsoft.com/office/drawing/2014/main" id="{38337EA4-C298-062F-A4D9-67B733687AB1}"/>
              </a:ext>
            </a:extLst>
          </p:cNvPr>
          <p:cNvSpPr txBox="1">
            <a:spLocks/>
          </p:cNvSpPr>
          <p:nvPr/>
        </p:nvSpPr>
        <p:spPr>
          <a:xfrm>
            <a:off x="714375" y="4069210"/>
            <a:ext cx="7715249" cy="407460"/>
          </a:xfrm>
          <a:prstGeom prst="rect">
            <a:avLst/>
          </a:prstGeom>
        </p:spPr>
        <p:txBody>
          <a:bodyPr vert="horz" lIns="0" tIns="0" rIns="0" bIns="0" rtlCol="0">
            <a:normAutofit/>
          </a:bodyPr>
          <a:lstStyle>
            <a:lvl1pPr marL="0" indent="0" algn="l" defTabSz="685800" rtl="0" eaLnBrk="1" latinLnBrk="0" hangingPunct="1">
              <a:lnSpc>
                <a:spcPct val="100000"/>
              </a:lnSpc>
              <a:spcBef>
                <a:spcPts val="750"/>
              </a:spcBef>
              <a:buFont typeface="Arial" panose="020B0604020202020204" pitchFamily="34" charset="0"/>
              <a:buNone/>
              <a:defRPr sz="2200" b="0" kern="1200">
                <a:solidFill>
                  <a:schemeClr val="accent1"/>
                </a:solidFill>
                <a:latin typeface="Roboto" panose="02000000000000000000" pitchFamily="2" charset="0"/>
                <a:ea typeface="Roboto" panose="02000000000000000000" pitchFamily="2" charset="0"/>
                <a:cs typeface="Arial" panose="020B0604020202020204" pitchFamily="34" charset="0"/>
              </a:defRPr>
            </a:lvl1pPr>
            <a:lvl2pPr marL="342900" indent="0" algn="ctr" defTabSz="685800" rtl="0" eaLnBrk="1" latinLnBrk="0" hangingPunct="1">
              <a:lnSpc>
                <a:spcPct val="100000"/>
              </a:lnSpc>
              <a:spcBef>
                <a:spcPts val="375"/>
              </a:spcBef>
              <a:buFont typeface="Roboto" panose="02000000000000000000" pitchFamily="2" charset="0"/>
              <a:buNone/>
              <a:defRPr sz="1500" kern="1200">
                <a:solidFill>
                  <a:schemeClr val="tx1"/>
                </a:solidFill>
                <a:latin typeface="Roboto" panose="02000000000000000000" pitchFamily="2" charset="0"/>
                <a:ea typeface="Roboto" panose="02000000000000000000" pitchFamily="2" charset="0"/>
                <a:cs typeface="Arial" panose="020B0604020202020204" pitchFamily="34" charset="0"/>
              </a:defRPr>
            </a:lvl2pPr>
            <a:lvl3pPr marL="685800" indent="0" algn="ctr" defTabSz="685800" rtl="0" eaLnBrk="1" latinLnBrk="0" hangingPunct="1">
              <a:lnSpc>
                <a:spcPct val="100000"/>
              </a:lnSpc>
              <a:spcBef>
                <a:spcPts val="375"/>
              </a:spcBef>
              <a:buFont typeface="Arial" panose="020B0604020202020204" pitchFamily="34" charset="0"/>
              <a:buNone/>
              <a:defRPr sz="1350" kern="1200">
                <a:solidFill>
                  <a:schemeClr val="tx1"/>
                </a:solidFill>
                <a:latin typeface="Roboto" panose="02000000000000000000" pitchFamily="2" charset="0"/>
                <a:ea typeface="Roboto" panose="02000000000000000000" pitchFamily="2" charset="0"/>
                <a:cs typeface="Arial" panose="020B0604020202020204" pitchFamily="34" charset="0"/>
              </a:defRPr>
            </a:lvl3pPr>
            <a:lvl4pPr marL="1028700" indent="0" algn="ctr" defTabSz="685800" rtl="0" eaLnBrk="1" latinLnBrk="0" hangingPunct="1">
              <a:lnSpc>
                <a:spcPct val="100000"/>
              </a:lnSpc>
              <a:spcBef>
                <a:spcPts val="375"/>
              </a:spcBef>
              <a:buFont typeface="Arial" panose="020B0604020202020204" pitchFamily="34" charset="0"/>
              <a:buNone/>
              <a:defRPr sz="1200" kern="1200">
                <a:solidFill>
                  <a:schemeClr val="tx1"/>
                </a:solidFill>
                <a:latin typeface="Roboto" panose="02000000000000000000" pitchFamily="2" charset="0"/>
                <a:ea typeface="Roboto" panose="02000000000000000000" pitchFamily="2" charset="0"/>
                <a:cs typeface="Arial" panose="020B0604020202020204" pitchFamily="34" charset="0"/>
              </a:defRPr>
            </a:lvl4pPr>
            <a:lvl5pPr marL="1371600" indent="0" algn="ctr" defTabSz="685800" rtl="0" eaLnBrk="1" latinLnBrk="0" hangingPunct="1">
              <a:lnSpc>
                <a:spcPct val="100000"/>
              </a:lnSpc>
              <a:spcBef>
                <a:spcPts val="375"/>
              </a:spcBef>
              <a:buFont typeface="Arial" panose="020B0604020202020204" pitchFamily="34" charset="0"/>
              <a:buNone/>
              <a:defRPr sz="1200" kern="1200">
                <a:solidFill>
                  <a:schemeClr val="tx1"/>
                </a:solidFill>
                <a:latin typeface="Roboto" panose="02000000000000000000" pitchFamily="2" charset="0"/>
                <a:ea typeface="Roboto" panose="02000000000000000000" pitchFamily="2" charset="0"/>
                <a:cs typeface="Arial" panose="020B0604020202020204" pitchFamily="34" charset="0"/>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r>
              <a:rPr lang="en-US" sz="1800" i="1">
                <a:solidFill>
                  <a:schemeClr val="bg1"/>
                </a:solidFill>
              </a:rPr>
              <a:t>15 minutes</a:t>
            </a:r>
          </a:p>
          <a:p>
            <a:endParaRPr lang="en-US" i="1"/>
          </a:p>
        </p:txBody>
      </p:sp>
    </p:spTree>
    <p:extLst>
      <p:ext uri="{BB962C8B-B14F-4D97-AF65-F5344CB8AC3E}">
        <p14:creationId xmlns:p14="http://schemas.microsoft.com/office/powerpoint/2010/main" val="15294852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9722D-37CB-5694-4D41-845D24A4DCC3}"/>
              </a:ext>
            </a:extLst>
          </p:cNvPr>
          <p:cNvSpPr>
            <a:spLocks noGrp="1"/>
          </p:cNvSpPr>
          <p:nvPr>
            <p:ph type="title"/>
          </p:nvPr>
        </p:nvSpPr>
        <p:spPr/>
        <p:txBody>
          <a:bodyPr/>
          <a:lstStyle/>
          <a:p>
            <a:r>
              <a:rPr lang="en-US"/>
              <a:t>Input 5 continued..</a:t>
            </a:r>
          </a:p>
        </p:txBody>
      </p:sp>
      <p:sp>
        <p:nvSpPr>
          <p:cNvPr id="3" name="Content Placeholder 2">
            <a:extLst>
              <a:ext uri="{FF2B5EF4-FFF2-40B4-BE49-F238E27FC236}">
                <a16:creationId xmlns:a16="http://schemas.microsoft.com/office/drawing/2014/main" id="{08F49C21-E29C-C670-0EE6-17DDFE89F40C}"/>
              </a:ext>
            </a:extLst>
          </p:cNvPr>
          <p:cNvSpPr>
            <a:spLocks noGrp="1"/>
          </p:cNvSpPr>
          <p:nvPr>
            <p:ph idx="10"/>
          </p:nvPr>
        </p:nvSpPr>
        <p:spPr/>
        <p:txBody>
          <a:bodyPr>
            <a:normAutofit fontScale="92500" lnSpcReduction="10000"/>
          </a:bodyPr>
          <a:lstStyle/>
          <a:p>
            <a:r>
              <a:rPr lang="en-US"/>
              <a:t>Persons at highest risk of being colonized or infected with C. </a:t>
            </a:r>
            <a:r>
              <a:rPr lang="en-US" err="1"/>
              <a:t>auris</a:t>
            </a:r>
            <a:r>
              <a:rPr lang="en-US"/>
              <a:t> are: </a:t>
            </a:r>
          </a:p>
          <a:p>
            <a:pPr lvl="1"/>
            <a:r>
              <a:rPr lang="en-US"/>
              <a:t>Persons who have been hospitalized outside of the U.S. (at least an overnight stay in </a:t>
            </a:r>
            <a:br>
              <a:rPr lang="en-US"/>
            </a:br>
            <a:r>
              <a:rPr lang="en-US"/>
              <a:t>     last 12 months), especially in countries with known C. </a:t>
            </a:r>
            <a:r>
              <a:rPr lang="en-US" err="1"/>
              <a:t>auris</a:t>
            </a:r>
            <a:r>
              <a:rPr lang="en-US"/>
              <a:t> cases. (Map: </a:t>
            </a:r>
            <a:r>
              <a:rPr lang="en-US">
                <a:hlinkClick r:id="rId2"/>
              </a:rPr>
              <a:t>www.cdc.gov/fungal/candida-auris</a:t>
            </a:r>
            <a:r>
              <a:rPr lang="en-US"/>
              <a:t> ) </a:t>
            </a:r>
          </a:p>
          <a:p>
            <a:pPr lvl="1"/>
            <a:r>
              <a:rPr lang="en-US"/>
              <a:t>Persons cared for in post-acute care facilities, especially those with ventilator units </a:t>
            </a:r>
          </a:p>
          <a:p>
            <a:pPr lvl="1"/>
            <a:r>
              <a:rPr lang="en-US"/>
              <a:t>Persons colonized or infected with </a:t>
            </a:r>
            <a:r>
              <a:rPr lang="en-US" err="1"/>
              <a:t>carbapenemase</a:t>
            </a:r>
            <a:r>
              <a:rPr lang="en-US"/>
              <a:t>-producing bacteria (e.g., “CRE”) </a:t>
            </a:r>
          </a:p>
          <a:p>
            <a:pPr lvl="1"/>
            <a:r>
              <a:rPr lang="en-US"/>
              <a:t>Persons who have been hospitalized or been in a post-acute care facility (especially those with ventilator units) in hot spots in the US </a:t>
            </a:r>
            <a:r>
              <a:rPr lang="en-US">
                <a:hlinkClick r:id="rId3"/>
              </a:rPr>
              <a:t>https://www.cdc.gov/fungal/candida-auris/tracking-c-auris.htm</a:t>
            </a:r>
            <a:r>
              <a:rPr lang="en-US"/>
              <a:t> l AND </a:t>
            </a:r>
            <a:r>
              <a:rPr lang="en-US">
                <a:hlinkClick r:id="rId4"/>
              </a:rPr>
              <a:t>https://www.cdc.gov/hai/mdro-guides/containment-strategy.html</a:t>
            </a:r>
            <a:r>
              <a:rPr lang="en-US"/>
              <a:t> )  </a:t>
            </a:r>
          </a:p>
          <a:p>
            <a:endParaRPr lang="en-US"/>
          </a:p>
        </p:txBody>
      </p:sp>
      <p:sp>
        <p:nvSpPr>
          <p:cNvPr id="4" name="Footer Placeholder 3">
            <a:extLst>
              <a:ext uri="{FF2B5EF4-FFF2-40B4-BE49-F238E27FC236}">
                <a16:creationId xmlns:a16="http://schemas.microsoft.com/office/drawing/2014/main" id="{A91BCA42-8400-4125-355E-D487E409CB1A}"/>
              </a:ext>
            </a:extLst>
          </p:cNvPr>
          <p:cNvSpPr>
            <a:spLocks noGrp="1"/>
          </p:cNvSpPr>
          <p:nvPr>
            <p:ph type="ftr" sz="quarter" idx="3"/>
          </p:nvPr>
        </p:nvSpPr>
        <p:spPr/>
        <p:txBody>
          <a:bodyPr/>
          <a:lstStyle/>
          <a:p>
            <a:r>
              <a:rPr lang="en-US"/>
              <a:t>The University of Iowa College of Public Health, Carver College of Medicine, The State Hygienic Lab and The Iowa Department of Health and Human Services </a:t>
            </a:r>
            <a:endParaRPr lang="en-US" b="0"/>
          </a:p>
        </p:txBody>
      </p:sp>
    </p:spTree>
    <p:extLst>
      <p:ext uri="{BB962C8B-B14F-4D97-AF65-F5344CB8AC3E}">
        <p14:creationId xmlns:p14="http://schemas.microsoft.com/office/powerpoint/2010/main" val="36793257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79722D-37CB-5694-4D41-845D24A4DCC3}"/>
              </a:ext>
            </a:extLst>
          </p:cNvPr>
          <p:cNvSpPr>
            <a:spLocks noGrp="1"/>
          </p:cNvSpPr>
          <p:nvPr>
            <p:ph type="title"/>
          </p:nvPr>
        </p:nvSpPr>
        <p:spPr/>
        <p:txBody>
          <a:bodyPr/>
          <a:lstStyle/>
          <a:p>
            <a:r>
              <a:rPr lang="en-US"/>
              <a:t>Input 5 continued..</a:t>
            </a:r>
          </a:p>
        </p:txBody>
      </p:sp>
      <p:sp>
        <p:nvSpPr>
          <p:cNvPr id="3" name="Content Placeholder 2">
            <a:extLst>
              <a:ext uri="{FF2B5EF4-FFF2-40B4-BE49-F238E27FC236}">
                <a16:creationId xmlns:a16="http://schemas.microsoft.com/office/drawing/2014/main" id="{08F49C21-E29C-C670-0EE6-17DDFE89F40C}"/>
              </a:ext>
            </a:extLst>
          </p:cNvPr>
          <p:cNvSpPr>
            <a:spLocks noGrp="1"/>
          </p:cNvSpPr>
          <p:nvPr>
            <p:ph idx="10"/>
          </p:nvPr>
        </p:nvSpPr>
        <p:spPr/>
        <p:txBody>
          <a:bodyPr>
            <a:normAutofit/>
          </a:bodyPr>
          <a:lstStyle/>
          <a:p>
            <a:pPr marL="0" marR="0" fontAlgn="base">
              <a:spcBef>
                <a:spcPts val="0"/>
              </a:spcBef>
              <a:spcAft>
                <a:spcPts val="0"/>
              </a:spcAft>
            </a:pPr>
            <a:r>
              <a:rPr lang="en-US" sz="1800">
                <a:solidFill>
                  <a:srgbClr val="0563C1"/>
                </a:solidFill>
                <a:effectLst/>
                <a:latin typeface="Gill Sans MT" panose="020B0502020104020203" pitchFamily="34" charset="77"/>
                <a:ea typeface="Times New Roman" panose="02020603050405020304" pitchFamily="18" charset="0"/>
                <a:cs typeface="Calibri" panose="020F0502020204030204" pitchFamily="34" charset="0"/>
                <a:hlinkClick r:id="rId2"/>
              </a:rPr>
              <a:t>CDC guidance </a:t>
            </a:r>
            <a:r>
              <a:rPr lang="en-US" sz="1800">
                <a:effectLst/>
                <a:latin typeface="Gill Sans MT" panose="020B0502020104020203" pitchFamily="34" charset="77"/>
                <a:ea typeface="Times New Roman" panose="02020603050405020304" pitchFamily="18" charset="0"/>
                <a:cs typeface="Calibri" panose="020F0502020204030204" pitchFamily="34" charset="0"/>
              </a:rPr>
              <a:t>indicates that facilities should consider screening patients who are at high risk for </a:t>
            </a:r>
            <a:r>
              <a:rPr lang="en-US" sz="1800" i="1">
                <a:effectLst/>
                <a:latin typeface="Gill Sans MT" panose="020B0502020104020203" pitchFamily="34" charset="77"/>
                <a:ea typeface="Times New Roman" panose="02020603050405020304" pitchFamily="18" charset="0"/>
                <a:cs typeface="Calibri" panose="020F0502020204030204" pitchFamily="34" charset="0"/>
              </a:rPr>
              <a:t>C. auris</a:t>
            </a:r>
            <a:r>
              <a:rPr lang="en-US" sz="1800">
                <a:effectLst/>
                <a:latin typeface="Gill Sans MT" panose="020B0502020104020203" pitchFamily="34" charset="77"/>
                <a:ea typeface="Times New Roman" panose="02020603050405020304" pitchFamily="18" charset="0"/>
                <a:cs typeface="Calibri" panose="020F0502020204030204" pitchFamily="34" charset="0"/>
              </a:rPr>
              <a:t>, including:  </a:t>
            </a:r>
          </a:p>
          <a:p>
            <a:pPr marL="0" marR="0" fontAlgn="base">
              <a:spcBef>
                <a:spcPts val="0"/>
              </a:spcBef>
              <a:spcAft>
                <a:spcPts val="0"/>
              </a:spcAft>
            </a:pPr>
            <a:endParaRPr lang="en-US" sz="180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SzPts val="1000"/>
              <a:buFont typeface="Symbol" pitchFamily="2" charset="2"/>
              <a:buChar char=""/>
              <a:tabLst>
                <a:tab pos="457200" algn="l"/>
              </a:tabLst>
            </a:pPr>
            <a:r>
              <a:rPr lang="en-US" sz="1800" b="1">
                <a:effectLst/>
                <a:latin typeface="Gill Sans MT" panose="020B0502020104020203" pitchFamily="34" charset="77"/>
                <a:ea typeface="Times New Roman" panose="02020603050405020304" pitchFamily="18" charset="0"/>
                <a:cs typeface="Calibri" panose="020F0502020204030204" pitchFamily="34" charset="0"/>
              </a:rPr>
              <a:t>Close healthcare contacts</a:t>
            </a:r>
            <a:r>
              <a:rPr lang="en-US" sz="1800">
                <a:effectLst/>
                <a:latin typeface="Gill Sans MT" panose="020B0502020104020203" pitchFamily="34" charset="77"/>
                <a:ea typeface="Times New Roman" panose="02020603050405020304" pitchFamily="18" charset="0"/>
                <a:cs typeface="Calibri" panose="020F0502020204030204" pitchFamily="34" charset="0"/>
              </a:rPr>
              <a:t> of patients with newly identified </a:t>
            </a:r>
            <a:r>
              <a:rPr lang="en-US" sz="1800" i="1">
                <a:effectLst/>
                <a:latin typeface="Gill Sans MT" panose="020B0502020104020203" pitchFamily="34" charset="77"/>
                <a:ea typeface="Times New Roman" panose="02020603050405020304" pitchFamily="18" charset="0"/>
                <a:cs typeface="Calibri" panose="020F0502020204030204" pitchFamily="34" charset="0"/>
              </a:rPr>
              <a:t>C. </a:t>
            </a:r>
            <a:r>
              <a:rPr lang="en-US" sz="1800" i="1" err="1">
                <a:effectLst/>
                <a:latin typeface="Gill Sans MT" panose="020B0502020104020203" pitchFamily="34" charset="77"/>
                <a:ea typeface="Times New Roman" panose="02020603050405020304" pitchFamily="18" charset="0"/>
                <a:cs typeface="Calibri" panose="020F0502020204030204" pitchFamily="34" charset="0"/>
              </a:rPr>
              <a:t>auris</a:t>
            </a:r>
            <a:r>
              <a:rPr lang="en-US" sz="1800" i="1">
                <a:effectLst/>
                <a:latin typeface="Gill Sans MT" panose="020B0502020104020203" pitchFamily="34" charset="77"/>
                <a:ea typeface="Times New Roman" panose="02020603050405020304" pitchFamily="18" charset="0"/>
                <a:cs typeface="Calibri" panose="020F0502020204030204" pitchFamily="34" charset="0"/>
              </a:rPr>
              <a:t> </a:t>
            </a:r>
            <a:r>
              <a:rPr lang="en-US" sz="1800">
                <a:effectLst/>
                <a:latin typeface="Gill Sans MT" panose="020B0502020104020203" pitchFamily="34" charset="77"/>
                <a:ea typeface="Times New Roman" panose="02020603050405020304" pitchFamily="18" charset="0"/>
                <a:cs typeface="Calibri" panose="020F0502020204030204" pitchFamily="34" charset="0"/>
              </a:rPr>
              <a:t>infection or colonization </a:t>
            </a:r>
            <a:endParaRPr lang="en-US" sz="180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SzPts val="1000"/>
              <a:buFont typeface="Symbol" pitchFamily="2" charset="2"/>
              <a:buChar char=""/>
              <a:tabLst>
                <a:tab pos="457200" algn="l"/>
              </a:tabLst>
            </a:pPr>
            <a:r>
              <a:rPr lang="en-US" sz="1800" b="1">
                <a:effectLst/>
                <a:latin typeface="Gill Sans MT" panose="020B0502020104020203" pitchFamily="34" charset="77"/>
                <a:ea typeface="Times New Roman" panose="02020603050405020304" pitchFamily="18" charset="0"/>
                <a:cs typeface="Calibri" panose="020F0502020204030204" pitchFamily="34" charset="0"/>
              </a:rPr>
              <a:t>Patients who have had an overnight stay in a healthcare facility </a:t>
            </a:r>
            <a:r>
              <a:rPr lang="en-US" sz="1800" b="1" u="sng">
                <a:effectLst/>
                <a:latin typeface="Gill Sans MT" panose="020B0502020104020203" pitchFamily="34" charset="77"/>
                <a:ea typeface="Times New Roman" panose="02020603050405020304" pitchFamily="18" charset="0"/>
                <a:cs typeface="Calibri" panose="020F0502020204030204" pitchFamily="34" charset="0"/>
              </a:rPr>
              <a:t>outside</a:t>
            </a:r>
            <a:r>
              <a:rPr lang="en-US" sz="1800" b="1">
                <a:effectLst/>
                <a:latin typeface="Gill Sans MT" panose="020B0502020104020203" pitchFamily="34" charset="77"/>
                <a:ea typeface="Times New Roman" panose="02020603050405020304" pitchFamily="18" charset="0"/>
                <a:cs typeface="Calibri" panose="020F0502020204030204" pitchFamily="34" charset="0"/>
              </a:rPr>
              <a:t> the U.S. in the past</a:t>
            </a:r>
            <a:r>
              <a:rPr lang="en-US" sz="1800" b="1">
                <a:latin typeface="Gill Sans MT" panose="020B0502020104020203" pitchFamily="34" charset="77"/>
                <a:ea typeface="Times New Roman" panose="02020603050405020304" pitchFamily="18" charset="0"/>
                <a:cs typeface="Calibri" panose="020F0502020204030204" pitchFamily="34" charset="0"/>
              </a:rPr>
              <a:t> </a:t>
            </a:r>
            <a:r>
              <a:rPr lang="en-US" sz="1800" b="1">
                <a:effectLst/>
                <a:latin typeface="Gill Sans MT" panose="020B0502020104020203" pitchFamily="34" charset="77"/>
                <a:ea typeface="Times New Roman" panose="02020603050405020304" pitchFamily="18" charset="0"/>
                <a:cs typeface="Calibri" panose="020F0502020204030204" pitchFamily="34" charset="0"/>
              </a:rPr>
              <a:t>year</a:t>
            </a:r>
            <a:r>
              <a:rPr lang="en-US" sz="1800">
                <a:effectLst/>
                <a:latin typeface="Gill Sans MT" panose="020B0502020104020203" pitchFamily="34" charset="77"/>
                <a:ea typeface="Times New Roman" panose="02020603050405020304" pitchFamily="18" charset="0"/>
                <a:cs typeface="Calibri" panose="020F0502020204030204" pitchFamily="34" charset="0"/>
              </a:rPr>
              <a:t>, especially if in a country with documented </a:t>
            </a:r>
            <a:r>
              <a:rPr lang="en-US" sz="1800" i="1">
                <a:effectLst/>
                <a:latin typeface="Gill Sans MT" panose="020B0502020104020203" pitchFamily="34" charset="77"/>
                <a:ea typeface="Times New Roman" panose="02020603050405020304" pitchFamily="18" charset="0"/>
                <a:cs typeface="Calibri" panose="020F0502020204030204" pitchFamily="34" charset="0"/>
              </a:rPr>
              <a:t>C. </a:t>
            </a:r>
            <a:r>
              <a:rPr lang="en-US" sz="1800" i="1" err="1">
                <a:effectLst/>
                <a:latin typeface="Gill Sans MT" panose="020B0502020104020203" pitchFamily="34" charset="77"/>
                <a:ea typeface="Times New Roman" panose="02020603050405020304" pitchFamily="18" charset="0"/>
                <a:cs typeface="Calibri" panose="020F0502020204030204" pitchFamily="34" charset="0"/>
              </a:rPr>
              <a:t>auris</a:t>
            </a:r>
            <a:r>
              <a:rPr lang="en-US" sz="1800" i="1">
                <a:effectLst/>
                <a:latin typeface="Gill Sans MT" panose="020B0502020104020203" pitchFamily="34" charset="77"/>
                <a:ea typeface="Times New Roman" panose="02020603050405020304" pitchFamily="18" charset="0"/>
                <a:cs typeface="Calibri" panose="020F0502020204030204" pitchFamily="34" charset="0"/>
              </a:rPr>
              <a:t> </a:t>
            </a:r>
            <a:r>
              <a:rPr lang="en-US" sz="1800">
                <a:effectLst/>
                <a:latin typeface="Gill Sans MT" panose="020B0502020104020203" pitchFamily="34" charset="77"/>
                <a:ea typeface="Times New Roman" panose="02020603050405020304" pitchFamily="18" charset="0"/>
                <a:cs typeface="Calibri" panose="020F0502020204030204" pitchFamily="34" charset="0"/>
              </a:rPr>
              <a:t>cases </a:t>
            </a:r>
            <a:endParaRPr lang="en-US" sz="1800">
              <a:effectLst/>
              <a:latin typeface="Times New Roman" panose="02020603050405020304" pitchFamily="18" charset="0"/>
              <a:ea typeface="Times New Roman" panose="02020603050405020304" pitchFamily="18" charset="0"/>
            </a:endParaRPr>
          </a:p>
          <a:p>
            <a:pPr marL="342900" marR="0" lvl="0" indent="-342900" fontAlgn="base">
              <a:spcBef>
                <a:spcPts val="0"/>
              </a:spcBef>
              <a:spcAft>
                <a:spcPts val="0"/>
              </a:spcAft>
              <a:buSzPts val="1000"/>
              <a:buFont typeface="Symbol" pitchFamily="2" charset="2"/>
              <a:buChar char=""/>
              <a:tabLst>
                <a:tab pos="457200" algn="l"/>
              </a:tabLst>
            </a:pPr>
            <a:r>
              <a:rPr lang="en-US" sz="1800">
                <a:effectLst/>
                <a:latin typeface="Gill Sans MT" panose="020B0502020104020203" pitchFamily="34" charset="77"/>
                <a:ea typeface="Times New Roman" panose="02020603050405020304" pitchFamily="18" charset="0"/>
                <a:cs typeface="Calibri" panose="020F0502020204030204" pitchFamily="34" charset="0"/>
              </a:rPr>
              <a:t>Strongly consider screening when patients have had such inpatient healthcare exposures outside the United States </a:t>
            </a:r>
            <a:r>
              <a:rPr lang="en-US" sz="1800" b="1">
                <a:effectLst/>
                <a:latin typeface="Gill Sans MT" panose="020B0502020104020203" pitchFamily="34" charset="77"/>
                <a:ea typeface="Times New Roman" panose="02020603050405020304" pitchFamily="18" charset="0"/>
                <a:cs typeface="Calibri" panose="020F0502020204030204" pitchFamily="34" charset="0"/>
              </a:rPr>
              <a:t>and have infection or colonization with </a:t>
            </a:r>
            <a:r>
              <a:rPr lang="en-US" sz="1800" b="1" err="1">
                <a:effectLst/>
                <a:latin typeface="Gill Sans MT" panose="020B0502020104020203" pitchFamily="34" charset="77"/>
                <a:ea typeface="Times New Roman" panose="02020603050405020304" pitchFamily="18" charset="0"/>
                <a:cs typeface="Calibri" panose="020F0502020204030204" pitchFamily="34" charset="0"/>
              </a:rPr>
              <a:t>carbapenemase</a:t>
            </a:r>
            <a:r>
              <a:rPr lang="en-US" sz="1800" b="1">
                <a:effectLst/>
                <a:latin typeface="Gill Sans MT" panose="020B0502020104020203" pitchFamily="34" charset="77"/>
                <a:ea typeface="Times New Roman" panose="02020603050405020304" pitchFamily="18" charset="0"/>
                <a:cs typeface="Calibri" panose="020F0502020204030204" pitchFamily="34" charset="0"/>
              </a:rPr>
              <a:t>-producing Gram-negative bacteria.  </a:t>
            </a:r>
            <a:r>
              <a:rPr lang="en-US" sz="1800" b="1" i="1">
                <a:effectLst/>
                <a:latin typeface="Gill Sans MT" panose="020B0502020104020203" pitchFamily="34" charset="77"/>
                <a:ea typeface="Times New Roman" panose="02020603050405020304" pitchFamily="18" charset="0"/>
                <a:cs typeface="Calibri" panose="020F0502020204030204" pitchFamily="34" charset="0"/>
              </a:rPr>
              <a:t>C. </a:t>
            </a:r>
            <a:r>
              <a:rPr lang="en-US" sz="1800" b="1" i="1" err="1">
                <a:effectLst/>
                <a:latin typeface="Gill Sans MT" panose="020B0502020104020203" pitchFamily="34" charset="77"/>
                <a:ea typeface="Times New Roman" panose="02020603050405020304" pitchFamily="18" charset="0"/>
                <a:cs typeface="Calibri" panose="020F0502020204030204" pitchFamily="34" charset="0"/>
              </a:rPr>
              <a:t>auris</a:t>
            </a:r>
            <a:r>
              <a:rPr lang="en-US" sz="1800" b="1" i="1">
                <a:effectLst/>
                <a:latin typeface="Gill Sans MT" panose="020B0502020104020203" pitchFamily="34" charset="77"/>
                <a:ea typeface="Times New Roman" panose="02020603050405020304" pitchFamily="18" charset="0"/>
                <a:cs typeface="Calibri" panose="020F0502020204030204" pitchFamily="34" charset="0"/>
              </a:rPr>
              <a:t> </a:t>
            </a:r>
            <a:r>
              <a:rPr lang="en-US" sz="1800">
                <a:effectLst/>
                <a:latin typeface="Gill Sans MT" panose="020B0502020104020203" pitchFamily="34" charset="77"/>
                <a:ea typeface="Times New Roman" panose="02020603050405020304" pitchFamily="18" charset="0"/>
                <a:cs typeface="Calibri" panose="020F0502020204030204" pitchFamily="34" charset="0"/>
              </a:rPr>
              <a:t>co-colonization with these organisms has been observed regularly. </a:t>
            </a:r>
            <a:endParaRPr lang="en-US" sz="1800">
              <a:effectLst/>
              <a:latin typeface="Times New Roman" panose="02020603050405020304" pitchFamily="18" charset="0"/>
              <a:ea typeface="Times New Roman" panose="02020603050405020304" pitchFamily="18" charset="0"/>
            </a:endParaRPr>
          </a:p>
          <a:p>
            <a:endParaRPr lang="en-US"/>
          </a:p>
        </p:txBody>
      </p:sp>
      <p:sp>
        <p:nvSpPr>
          <p:cNvPr id="4" name="Footer Placeholder 3">
            <a:extLst>
              <a:ext uri="{FF2B5EF4-FFF2-40B4-BE49-F238E27FC236}">
                <a16:creationId xmlns:a16="http://schemas.microsoft.com/office/drawing/2014/main" id="{A91BCA42-8400-4125-355E-D487E409CB1A}"/>
              </a:ext>
            </a:extLst>
          </p:cNvPr>
          <p:cNvSpPr>
            <a:spLocks noGrp="1"/>
          </p:cNvSpPr>
          <p:nvPr>
            <p:ph type="ftr" sz="quarter" idx="3"/>
          </p:nvPr>
        </p:nvSpPr>
        <p:spPr/>
        <p:txBody>
          <a:bodyPr/>
          <a:lstStyle/>
          <a:p>
            <a:r>
              <a:rPr lang="en-US"/>
              <a:t>The University of Iowa College of Public Health, Carver College of Medicine, The State Hygienic Lab and The Iowa Department of Health and Human Services </a:t>
            </a:r>
            <a:endParaRPr lang="en-US" b="0"/>
          </a:p>
        </p:txBody>
      </p:sp>
    </p:spTree>
    <p:extLst>
      <p:ext uri="{BB962C8B-B14F-4D97-AF65-F5344CB8AC3E}">
        <p14:creationId xmlns:p14="http://schemas.microsoft.com/office/powerpoint/2010/main" val="28126993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91082-37A4-67F3-90E7-467E7B0D5224}"/>
              </a:ext>
            </a:extLst>
          </p:cNvPr>
          <p:cNvSpPr>
            <a:spLocks noGrp="1"/>
          </p:cNvSpPr>
          <p:nvPr>
            <p:ph type="ctrTitle"/>
          </p:nvPr>
        </p:nvSpPr>
        <p:spPr/>
        <p:txBody>
          <a:bodyPr/>
          <a:lstStyle/>
          <a:p>
            <a:r>
              <a:rPr lang="en-US"/>
              <a:t>Input 6</a:t>
            </a:r>
          </a:p>
        </p:txBody>
      </p:sp>
      <p:sp>
        <p:nvSpPr>
          <p:cNvPr id="3" name="Subtitle 2">
            <a:extLst>
              <a:ext uri="{FF2B5EF4-FFF2-40B4-BE49-F238E27FC236}">
                <a16:creationId xmlns:a16="http://schemas.microsoft.com/office/drawing/2014/main" id="{525E510A-543B-398D-7A1B-8F6DF1154922}"/>
              </a:ext>
            </a:extLst>
          </p:cNvPr>
          <p:cNvSpPr>
            <a:spLocks noGrp="1"/>
          </p:cNvSpPr>
          <p:nvPr>
            <p:ph type="subTitle" idx="1"/>
          </p:nvPr>
        </p:nvSpPr>
        <p:spPr>
          <a:xfrm>
            <a:off x="714376" y="3604800"/>
            <a:ext cx="7715249" cy="407460"/>
          </a:xfrm>
        </p:spPr>
        <p:txBody>
          <a:bodyPr>
            <a:normAutofit/>
          </a:bodyPr>
          <a:lstStyle/>
          <a:p>
            <a:r>
              <a:rPr lang="en-US"/>
              <a:t>Screening Results &amp; Follow Up Communication</a:t>
            </a:r>
          </a:p>
          <a:p>
            <a:endParaRPr lang="en-US"/>
          </a:p>
        </p:txBody>
      </p:sp>
      <p:sp>
        <p:nvSpPr>
          <p:cNvPr id="4" name="Subtitle 2">
            <a:extLst>
              <a:ext uri="{FF2B5EF4-FFF2-40B4-BE49-F238E27FC236}">
                <a16:creationId xmlns:a16="http://schemas.microsoft.com/office/drawing/2014/main" id="{38337EA4-C298-062F-A4D9-67B733687AB1}"/>
              </a:ext>
            </a:extLst>
          </p:cNvPr>
          <p:cNvSpPr txBox="1">
            <a:spLocks/>
          </p:cNvSpPr>
          <p:nvPr/>
        </p:nvSpPr>
        <p:spPr>
          <a:xfrm>
            <a:off x="714375" y="4069210"/>
            <a:ext cx="7715249" cy="407460"/>
          </a:xfrm>
          <a:prstGeom prst="rect">
            <a:avLst/>
          </a:prstGeom>
        </p:spPr>
        <p:txBody>
          <a:bodyPr vert="horz" lIns="0" tIns="0" rIns="0" bIns="0" rtlCol="0">
            <a:normAutofit/>
          </a:bodyPr>
          <a:lstStyle>
            <a:lvl1pPr marL="0" indent="0" algn="l" defTabSz="685800" rtl="0" eaLnBrk="1" latinLnBrk="0" hangingPunct="1">
              <a:lnSpc>
                <a:spcPct val="100000"/>
              </a:lnSpc>
              <a:spcBef>
                <a:spcPts val="750"/>
              </a:spcBef>
              <a:buFont typeface="Arial" panose="020B0604020202020204" pitchFamily="34" charset="0"/>
              <a:buNone/>
              <a:defRPr sz="2200" b="0" kern="1200">
                <a:solidFill>
                  <a:schemeClr val="accent1"/>
                </a:solidFill>
                <a:latin typeface="Roboto" panose="02000000000000000000" pitchFamily="2" charset="0"/>
                <a:ea typeface="Roboto" panose="02000000000000000000" pitchFamily="2" charset="0"/>
                <a:cs typeface="Arial" panose="020B0604020202020204" pitchFamily="34" charset="0"/>
              </a:defRPr>
            </a:lvl1pPr>
            <a:lvl2pPr marL="342900" indent="0" algn="ctr" defTabSz="685800" rtl="0" eaLnBrk="1" latinLnBrk="0" hangingPunct="1">
              <a:lnSpc>
                <a:spcPct val="100000"/>
              </a:lnSpc>
              <a:spcBef>
                <a:spcPts val="375"/>
              </a:spcBef>
              <a:buFont typeface="Roboto" panose="02000000000000000000" pitchFamily="2" charset="0"/>
              <a:buNone/>
              <a:defRPr sz="1500" kern="1200">
                <a:solidFill>
                  <a:schemeClr val="tx1"/>
                </a:solidFill>
                <a:latin typeface="Roboto" panose="02000000000000000000" pitchFamily="2" charset="0"/>
                <a:ea typeface="Roboto" panose="02000000000000000000" pitchFamily="2" charset="0"/>
                <a:cs typeface="Arial" panose="020B0604020202020204" pitchFamily="34" charset="0"/>
              </a:defRPr>
            </a:lvl2pPr>
            <a:lvl3pPr marL="685800" indent="0" algn="ctr" defTabSz="685800" rtl="0" eaLnBrk="1" latinLnBrk="0" hangingPunct="1">
              <a:lnSpc>
                <a:spcPct val="100000"/>
              </a:lnSpc>
              <a:spcBef>
                <a:spcPts val="375"/>
              </a:spcBef>
              <a:buFont typeface="Arial" panose="020B0604020202020204" pitchFamily="34" charset="0"/>
              <a:buNone/>
              <a:defRPr sz="1350" kern="1200">
                <a:solidFill>
                  <a:schemeClr val="tx1"/>
                </a:solidFill>
                <a:latin typeface="Roboto" panose="02000000000000000000" pitchFamily="2" charset="0"/>
                <a:ea typeface="Roboto" panose="02000000000000000000" pitchFamily="2" charset="0"/>
                <a:cs typeface="Arial" panose="020B0604020202020204" pitchFamily="34" charset="0"/>
              </a:defRPr>
            </a:lvl3pPr>
            <a:lvl4pPr marL="1028700" indent="0" algn="ctr" defTabSz="685800" rtl="0" eaLnBrk="1" latinLnBrk="0" hangingPunct="1">
              <a:lnSpc>
                <a:spcPct val="100000"/>
              </a:lnSpc>
              <a:spcBef>
                <a:spcPts val="375"/>
              </a:spcBef>
              <a:buFont typeface="Arial" panose="020B0604020202020204" pitchFamily="34" charset="0"/>
              <a:buNone/>
              <a:defRPr sz="1200" kern="1200">
                <a:solidFill>
                  <a:schemeClr val="tx1"/>
                </a:solidFill>
                <a:latin typeface="Roboto" panose="02000000000000000000" pitchFamily="2" charset="0"/>
                <a:ea typeface="Roboto" panose="02000000000000000000" pitchFamily="2" charset="0"/>
                <a:cs typeface="Arial" panose="020B0604020202020204" pitchFamily="34" charset="0"/>
              </a:defRPr>
            </a:lvl4pPr>
            <a:lvl5pPr marL="1371600" indent="0" algn="ctr" defTabSz="685800" rtl="0" eaLnBrk="1" latinLnBrk="0" hangingPunct="1">
              <a:lnSpc>
                <a:spcPct val="100000"/>
              </a:lnSpc>
              <a:spcBef>
                <a:spcPts val="375"/>
              </a:spcBef>
              <a:buFont typeface="Arial" panose="020B0604020202020204" pitchFamily="34" charset="0"/>
              <a:buNone/>
              <a:defRPr sz="1200" kern="1200">
                <a:solidFill>
                  <a:schemeClr val="tx1"/>
                </a:solidFill>
                <a:latin typeface="Roboto" panose="02000000000000000000" pitchFamily="2" charset="0"/>
                <a:ea typeface="Roboto" panose="02000000000000000000" pitchFamily="2" charset="0"/>
                <a:cs typeface="Arial" panose="020B0604020202020204" pitchFamily="34" charset="0"/>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r>
              <a:rPr lang="en-US" sz="1800" i="1">
                <a:solidFill>
                  <a:schemeClr val="bg1"/>
                </a:solidFill>
              </a:rPr>
              <a:t>20 minutes</a:t>
            </a:r>
          </a:p>
          <a:p>
            <a:endParaRPr lang="en-US" i="1"/>
          </a:p>
        </p:txBody>
      </p:sp>
      <p:sp>
        <p:nvSpPr>
          <p:cNvPr id="5" name="TextBox 4">
            <a:extLst>
              <a:ext uri="{FF2B5EF4-FFF2-40B4-BE49-F238E27FC236}">
                <a16:creationId xmlns:a16="http://schemas.microsoft.com/office/drawing/2014/main" id="{BB7C0A0A-7803-DCC9-C0E1-17A0B233F68B}"/>
              </a:ext>
            </a:extLst>
          </p:cNvPr>
          <p:cNvSpPr txBox="1"/>
          <p:nvPr/>
        </p:nvSpPr>
        <p:spPr>
          <a:xfrm>
            <a:off x="4392118" y="3942413"/>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9041036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7B95EB-F2FE-09C5-86DB-A8832D11F077}"/>
              </a:ext>
            </a:extLst>
          </p:cNvPr>
          <p:cNvSpPr>
            <a:spLocks noGrp="1"/>
          </p:cNvSpPr>
          <p:nvPr>
            <p:ph type="title"/>
          </p:nvPr>
        </p:nvSpPr>
        <p:spPr/>
        <p:txBody>
          <a:bodyPr>
            <a:normAutofit fontScale="90000"/>
          </a:bodyPr>
          <a:lstStyle/>
          <a:p>
            <a:r>
              <a:rPr lang="en-US">
                <a:latin typeface="Roboto"/>
                <a:ea typeface="Roboto"/>
                <a:cs typeface="Arial"/>
              </a:rPr>
              <a:t>Input 6 – </a:t>
            </a:r>
            <a:br>
              <a:rPr lang="en-US"/>
            </a:br>
            <a:r>
              <a:rPr lang="en-US" sz="2000">
                <a:latin typeface="Roboto"/>
                <a:ea typeface="Roboto"/>
                <a:cs typeface="Arial"/>
              </a:rPr>
              <a:t>Refer to Appendix G: C. auris Flowchart</a:t>
            </a:r>
            <a:br>
              <a:rPr lang="en-US"/>
            </a:br>
            <a:endParaRPr lang="en-US"/>
          </a:p>
        </p:txBody>
      </p:sp>
      <p:sp>
        <p:nvSpPr>
          <p:cNvPr id="3" name="Content Placeholder 2">
            <a:extLst>
              <a:ext uri="{FF2B5EF4-FFF2-40B4-BE49-F238E27FC236}">
                <a16:creationId xmlns:a16="http://schemas.microsoft.com/office/drawing/2014/main" id="{F2D51005-4A49-ADAD-C6FC-1575C8938596}"/>
              </a:ext>
            </a:extLst>
          </p:cNvPr>
          <p:cNvSpPr>
            <a:spLocks noGrp="1"/>
          </p:cNvSpPr>
          <p:nvPr>
            <p:ph idx="10"/>
          </p:nvPr>
        </p:nvSpPr>
        <p:spPr/>
        <p:txBody>
          <a:bodyPr/>
          <a:lstStyle/>
          <a:p>
            <a:pPr marL="0" indent="0">
              <a:buNone/>
            </a:pPr>
            <a:r>
              <a:rPr lang="en-US" sz="1800">
                <a:effectLst/>
                <a:latin typeface="Gill Sans MT" panose="020B0502020104020203" pitchFamily="34" charset="77"/>
                <a:ea typeface="Times New Roman" panose="02020603050405020304" pitchFamily="18" charset="0"/>
                <a:cs typeface="Segoe UI" panose="020B0502040204020203" pitchFamily="34" charset="0"/>
              </a:rPr>
              <a:t>The screening results from Memorial Hospital indicate </a:t>
            </a:r>
            <a:r>
              <a:rPr lang="en-US" sz="1800" i="1">
                <a:effectLst/>
                <a:latin typeface="Gill Sans MT" panose="020B0502020104020203" pitchFamily="34" charset="77"/>
                <a:ea typeface="Times New Roman" panose="02020603050405020304" pitchFamily="18" charset="0"/>
                <a:cs typeface="Segoe UI" panose="020B0502040204020203" pitchFamily="34" charset="0"/>
              </a:rPr>
              <a:t>C. </a:t>
            </a:r>
            <a:r>
              <a:rPr lang="en-US" sz="1800" i="1" err="1">
                <a:effectLst/>
                <a:latin typeface="Gill Sans MT" panose="020B0502020104020203" pitchFamily="34" charset="77"/>
                <a:ea typeface="Times New Roman" panose="02020603050405020304" pitchFamily="18" charset="0"/>
                <a:cs typeface="Segoe UI" panose="020B0502040204020203" pitchFamily="34" charset="0"/>
              </a:rPr>
              <a:t>auris</a:t>
            </a:r>
            <a:r>
              <a:rPr lang="en-US" sz="1800">
                <a:effectLst/>
                <a:latin typeface="Gill Sans MT" panose="020B0502020104020203" pitchFamily="34" charset="77"/>
                <a:ea typeface="Times New Roman" panose="02020603050405020304" pitchFamily="18" charset="0"/>
                <a:cs typeface="Segoe UI" panose="020B0502040204020203" pitchFamily="34" charset="0"/>
              </a:rPr>
              <a:t> has spread within the facility.  The joint information center decided that a communication plan should be implemented so that essential information can be disseminated within the hospital and to all other affected entities.</a:t>
            </a:r>
            <a:endParaRPr lang="en-US" sz="1800">
              <a:effectLst/>
              <a:latin typeface="Times New Roman" panose="02020603050405020304" pitchFamily="18" charset="0"/>
              <a:ea typeface="Times New Roman" panose="02020603050405020304" pitchFamily="18" charset="0"/>
            </a:endParaRPr>
          </a:p>
          <a:p>
            <a:pPr marL="0" indent="0">
              <a:buNone/>
            </a:pPr>
            <a:endParaRPr lang="en-US"/>
          </a:p>
        </p:txBody>
      </p:sp>
      <p:sp>
        <p:nvSpPr>
          <p:cNvPr id="4" name="Footer Placeholder 3">
            <a:extLst>
              <a:ext uri="{FF2B5EF4-FFF2-40B4-BE49-F238E27FC236}">
                <a16:creationId xmlns:a16="http://schemas.microsoft.com/office/drawing/2014/main" id="{C2B5DF4A-2907-B8F2-539D-1CF5F89A769D}"/>
              </a:ext>
            </a:extLst>
          </p:cNvPr>
          <p:cNvSpPr>
            <a:spLocks noGrp="1"/>
          </p:cNvSpPr>
          <p:nvPr>
            <p:ph type="ftr" sz="quarter" idx="3"/>
          </p:nvPr>
        </p:nvSpPr>
        <p:spPr/>
        <p:txBody>
          <a:bodyPr/>
          <a:lstStyle/>
          <a:p>
            <a:r>
              <a:rPr lang="en-US"/>
              <a:t>The University of Iowa College of Public Health, Carver College of Medicine, The State Hygienic Lab and The Iowa Department of Health and Human Services </a:t>
            </a:r>
            <a:endParaRPr lang="en-US" b="0"/>
          </a:p>
        </p:txBody>
      </p:sp>
    </p:spTree>
    <p:extLst>
      <p:ext uri="{BB962C8B-B14F-4D97-AF65-F5344CB8AC3E}">
        <p14:creationId xmlns:p14="http://schemas.microsoft.com/office/powerpoint/2010/main" val="21764511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83356" y="1928731"/>
            <a:ext cx="3333749" cy="2624327"/>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292226C-2860-23A8-FF44-9EFD445F2F46}"/>
              </a:ext>
            </a:extLst>
          </p:cNvPr>
          <p:cNvSpPr>
            <a:spLocks noGrp="1"/>
          </p:cNvSpPr>
          <p:nvPr>
            <p:ph type="title"/>
          </p:nvPr>
        </p:nvSpPr>
        <p:spPr>
          <a:xfrm>
            <a:off x="771525" y="1967266"/>
            <a:ext cx="1971675" cy="2547257"/>
          </a:xfrm>
          <a:noFill/>
        </p:spPr>
        <p:txBody>
          <a:bodyPr vert="horz" lIns="91440" tIns="45720" rIns="91440" bIns="45720" rtlCol="0" anchor="ctr">
            <a:normAutofit/>
          </a:bodyPr>
          <a:lstStyle/>
          <a:p>
            <a:pPr algn="ctr" defTabSz="914400"/>
            <a:r>
              <a:rPr lang="en-US" sz="3100" kern="1200">
                <a:solidFill>
                  <a:srgbClr val="FFFFFF"/>
                </a:solidFill>
                <a:latin typeface="+mj-lt"/>
                <a:ea typeface="+mj-ea"/>
                <a:cs typeface="+mj-cs"/>
              </a:rPr>
              <a:t>Appendix G: </a:t>
            </a:r>
            <a:r>
              <a:rPr lang="en-US" sz="3100" i="1" kern="1200">
                <a:solidFill>
                  <a:srgbClr val="FFFFFF"/>
                </a:solidFill>
                <a:latin typeface="+mj-lt"/>
                <a:ea typeface="+mj-ea"/>
                <a:cs typeface="+mj-cs"/>
              </a:rPr>
              <a:t>C. auris </a:t>
            </a:r>
            <a:r>
              <a:rPr lang="en-US" sz="3100" kern="1200">
                <a:solidFill>
                  <a:srgbClr val="FFFFFF"/>
                </a:solidFill>
                <a:latin typeface="+mj-lt"/>
                <a:ea typeface="+mj-ea"/>
                <a:cs typeface="+mj-cs"/>
              </a:rPr>
              <a:t>Flowchart</a:t>
            </a:r>
          </a:p>
        </p:txBody>
      </p:sp>
      <p:pic>
        <p:nvPicPr>
          <p:cNvPr id="8" name="Content Placeholder 7" descr="A diagram of a medical organization&#10;&#10;Description automatically generated">
            <a:extLst>
              <a:ext uri="{FF2B5EF4-FFF2-40B4-BE49-F238E27FC236}">
                <a16:creationId xmlns:a16="http://schemas.microsoft.com/office/drawing/2014/main" id="{4298D482-5BC3-7F68-40F3-501692A0C13B}"/>
              </a:ext>
            </a:extLst>
          </p:cNvPr>
          <p:cNvPicPr>
            <a:picLocks noGrp="1" noChangeAspect="1"/>
          </p:cNvPicPr>
          <p:nvPr>
            <p:ph idx="10"/>
          </p:nvPr>
        </p:nvPicPr>
        <p:blipFill>
          <a:blip r:embed="rId2"/>
          <a:stretch>
            <a:fillRect/>
          </a:stretch>
        </p:blipFill>
        <p:spPr>
          <a:xfrm>
            <a:off x="3582987" y="1565262"/>
            <a:ext cx="5085525" cy="3725147"/>
          </a:xfrm>
          <a:prstGeom prst="rect">
            <a:avLst/>
          </a:prstGeom>
        </p:spPr>
      </p:pic>
      <p:sp>
        <p:nvSpPr>
          <p:cNvPr id="4" name="Footer Placeholder 3">
            <a:extLst>
              <a:ext uri="{FF2B5EF4-FFF2-40B4-BE49-F238E27FC236}">
                <a16:creationId xmlns:a16="http://schemas.microsoft.com/office/drawing/2014/main" id="{2245730D-EA0A-2932-C31F-91472D0D30AB}"/>
              </a:ext>
            </a:extLst>
          </p:cNvPr>
          <p:cNvSpPr>
            <a:spLocks noGrp="1"/>
          </p:cNvSpPr>
          <p:nvPr>
            <p:ph type="ftr" sz="quarter" idx="3"/>
          </p:nvPr>
        </p:nvSpPr>
        <p:spPr>
          <a:xfrm>
            <a:off x="771525" y="6356350"/>
            <a:ext cx="4657725" cy="365125"/>
          </a:xfrm>
        </p:spPr>
        <p:txBody>
          <a:bodyPr vert="horz" lIns="91440" tIns="45720" rIns="91440" bIns="45720" rtlCol="0" anchor="ctr">
            <a:normAutofit/>
          </a:bodyPr>
          <a:lstStyle/>
          <a:p>
            <a:pPr>
              <a:lnSpc>
                <a:spcPct val="90000"/>
              </a:lnSpc>
              <a:spcAft>
                <a:spcPts val="600"/>
              </a:spcAft>
            </a:pPr>
            <a:r>
              <a:rPr lang="en-US" sz="900" kern="1200">
                <a:solidFill>
                  <a:schemeClr val="tx1">
                    <a:alpha val="80000"/>
                  </a:schemeClr>
                </a:solidFill>
                <a:latin typeface="+mn-lt"/>
                <a:ea typeface="+mn-ea"/>
                <a:cs typeface="+mn-cs"/>
              </a:rPr>
              <a:t>The University of Iowa College of Public Health, Carver College of Medicine, The State Hygienic Lab and The Iowa Department of Health and Human Services </a:t>
            </a:r>
            <a:endParaRPr lang="en-US" sz="900" b="0" kern="1200">
              <a:solidFill>
                <a:schemeClr val="tx1">
                  <a:alpha val="80000"/>
                </a:schemeClr>
              </a:solidFill>
              <a:latin typeface="+mn-lt"/>
              <a:ea typeface="+mn-ea"/>
              <a:cs typeface="+mn-cs"/>
            </a:endParaRPr>
          </a:p>
        </p:txBody>
      </p:sp>
    </p:spTree>
    <p:extLst>
      <p:ext uri="{BB962C8B-B14F-4D97-AF65-F5344CB8AC3E}">
        <p14:creationId xmlns:p14="http://schemas.microsoft.com/office/powerpoint/2010/main" val="22545371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525ABF-CCDC-E9B2-E913-6669AF107C09}"/>
              </a:ext>
            </a:extLst>
          </p:cNvPr>
          <p:cNvSpPr>
            <a:spLocks noGrp="1"/>
          </p:cNvSpPr>
          <p:nvPr>
            <p:ph type="title"/>
          </p:nvPr>
        </p:nvSpPr>
        <p:spPr/>
        <p:txBody>
          <a:bodyPr>
            <a:normAutofit fontScale="90000"/>
          </a:bodyPr>
          <a:lstStyle/>
          <a:p>
            <a:r>
              <a:rPr lang="en-US"/>
              <a:t>The following recommendations from Iowa HHS are communicated to:</a:t>
            </a:r>
            <a:br>
              <a:rPr lang="en-US"/>
            </a:br>
            <a:endParaRPr lang="en-US"/>
          </a:p>
        </p:txBody>
      </p:sp>
      <p:sp>
        <p:nvSpPr>
          <p:cNvPr id="3" name="Content Placeholder 2">
            <a:extLst>
              <a:ext uri="{FF2B5EF4-FFF2-40B4-BE49-F238E27FC236}">
                <a16:creationId xmlns:a16="http://schemas.microsoft.com/office/drawing/2014/main" id="{18CB7613-6367-3AE1-19F4-8664AA3BD97A}"/>
              </a:ext>
            </a:extLst>
          </p:cNvPr>
          <p:cNvSpPr>
            <a:spLocks noGrp="1"/>
          </p:cNvSpPr>
          <p:nvPr>
            <p:ph idx="10"/>
          </p:nvPr>
        </p:nvSpPr>
        <p:spPr/>
        <p:txBody>
          <a:bodyPr/>
          <a:lstStyle/>
          <a:p>
            <a:pPr marL="0" marR="0" fontAlgn="base">
              <a:spcBef>
                <a:spcPts val="0"/>
              </a:spcBef>
              <a:spcAft>
                <a:spcPts val="0"/>
              </a:spcAft>
            </a:pPr>
            <a:r>
              <a:rPr lang="en-US" sz="1800" u="sng">
                <a:effectLst/>
                <a:latin typeface="Franklin Gothic Book" panose="020B0503020102020204" pitchFamily="34" charset="0"/>
                <a:ea typeface="Times New Roman" panose="02020603050405020304" pitchFamily="18" charset="0"/>
                <a:cs typeface="Calibri" panose="020F0502020204030204" pitchFamily="34" charset="0"/>
              </a:rPr>
              <a:t>Memorial Hospital </a:t>
            </a:r>
            <a:endParaRPr lang="en-US" sz="1800" u="sng">
              <a:latin typeface="Times New Roman" panose="02020603050405020304" pitchFamily="18" charset="0"/>
              <a:ea typeface="Times New Roman" panose="02020603050405020304" pitchFamily="18" charset="0"/>
            </a:endParaRPr>
          </a:p>
          <a:p>
            <a:pPr marL="342900" lvl="1" fontAlgn="base">
              <a:spcBef>
                <a:spcPts val="0"/>
              </a:spcBef>
            </a:pPr>
            <a:r>
              <a:rPr lang="en-US" sz="1800">
                <a:effectLst/>
                <a:latin typeface="Franklin Gothic Book" panose="020B0503020102020204" pitchFamily="34" charset="0"/>
                <a:ea typeface="Times New Roman" panose="02020603050405020304" pitchFamily="18" charset="0"/>
                <a:cs typeface="Calibri" panose="020F0502020204030204" pitchFamily="34" charset="0"/>
              </a:rPr>
              <a:t>Continue contact precautions  </a:t>
            </a:r>
            <a:endParaRPr lang="en-US" sz="1800">
              <a:latin typeface="Times New Roman" panose="02020603050405020304" pitchFamily="18" charset="0"/>
              <a:ea typeface="Times New Roman" panose="02020603050405020304" pitchFamily="18" charset="0"/>
            </a:endParaRPr>
          </a:p>
          <a:p>
            <a:pPr marL="342900" lvl="1" fontAlgn="base">
              <a:spcBef>
                <a:spcPts val="0"/>
              </a:spcBef>
            </a:pPr>
            <a:r>
              <a:rPr lang="en-US" sz="1800">
                <a:effectLst/>
                <a:latin typeface="Franklin Gothic Book" panose="020B0503020102020204" pitchFamily="34" charset="0"/>
                <a:ea typeface="Times New Roman" panose="02020603050405020304" pitchFamily="18" charset="0"/>
                <a:cs typeface="Calibri" panose="020F0502020204030204" pitchFamily="34" charset="0"/>
              </a:rPr>
              <a:t>Inform downstream facilities</a:t>
            </a:r>
            <a:endParaRPr lang="en-US" sz="1800">
              <a:latin typeface="Times New Roman" panose="02020603050405020304" pitchFamily="18" charset="0"/>
              <a:ea typeface="Times New Roman" panose="02020603050405020304" pitchFamily="18" charset="0"/>
            </a:endParaRPr>
          </a:p>
          <a:p>
            <a:pPr marL="342900" lvl="1" fontAlgn="base">
              <a:spcBef>
                <a:spcPts val="0"/>
              </a:spcBef>
            </a:pPr>
            <a:r>
              <a:rPr lang="en-US" sz="1800">
                <a:effectLst/>
                <a:latin typeface="Franklin Gothic Book" panose="020B0503020102020204" pitchFamily="34" charset="0"/>
                <a:ea typeface="Times New Roman" panose="02020603050405020304" pitchFamily="18" charset="0"/>
                <a:cs typeface="Calibri" panose="020F0502020204030204" pitchFamily="34" charset="0"/>
              </a:rPr>
              <a:t>Consider active screening on all admissions </a:t>
            </a:r>
            <a:endParaRPr lang="en-US" sz="1800">
              <a:latin typeface="Times New Roman" panose="02020603050405020304" pitchFamily="18" charset="0"/>
              <a:ea typeface="Times New Roman" panose="02020603050405020304" pitchFamily="18" charset="0"/>
            </a:endParaRPr>
          </a:p>
          <a:p>
            <a:pPr marL="342900" lvl="1" fontAlgn="base">
              <a:spcBef>
                <a:spcPts val="0"/>
              </a:spcBef>
            </a:pPr>
            <a:r>
              <a:rPr lang="en-US" sz="1800">
                <a:effectLst/>
                <a:latin typeface="Franklin Gothic Book" panose="020B0503020102020204" pitchFamily="34" charset="0"/>
                <a:ea typeface="Times New Roman" panose="02020603050405020304" pitchFamily="18" charset="0"/>
                <a:cs typeface="Calibri" panose="020F0502020204030204" pitchFamily="34" charset="0"/>
              </a:rPr>
              <a:t>Continue screening until you have two consecutive negative rounds </a:t>
            </a:r>
            <a:endParaRPr lang="en-US" sz="1800">
              <a:effectLst/>
              <a:latin typeface="Times New Roman" panose="02020603050405020304" pitchFamily="18" charset="0"/>
              <a:ea typeface="Times New Roman" panose="02020603050405020304" pitchFamily="18" charset="0"/>
            </a:endParaRPr>
          </a:p>
          <a:p>
            <a:pPr marL="0" marR="0" indent="0" fontAlgn="base">
              <a:spcBef>
                <a:spcPts val="0"/>
              </a:spcBef>
              <a:spcAft>
                <a:spcPts val="0"/>
              </a:spcAft>
              <a:buNone/>
            </a:pPr>
            <a:endParaRPr lang="en-US" sz="1800">
              <a:latin typeface="Franklin Gothic Book" panose="020B0503020102020204" pitchFamily="34" charset="0"/>
              <a:ea typeface="Times New Roman" panose="02020603050405020304" pitchFamily="18" charset="0"/>
              <a:cs typeface="Calibri" panose="020F0502020204030204" pitchFamily="34" charset="0"/>
            </a:endParaRPr>
          </a:p>
          <a:p>
            <a:pPr marL="0" marR="0" fontAlgn="base">
              <a:spcBef>
                <a:spcPts val="0"/>
              </a:spcBef>
              <a:spcAft>
                <a:spcPts val="0"/>
              </a:spcAft>
            </a:pPr>
            <a:r>
              <a:rPr lang="en-US" sz="1800" u="sng">
                <a:effectLst/>
                <a:latin typeface="Franklin Gothic Book" panose="020B0503020102020204" pitchFamily="34" charset="0"/>
                <a:ea typeface="Times New Roman" panose="02020603050405020304" pitchFamily="18" charset="0"/>
                <a:cs typeface="Calibri" panose="020F0502020204030204" pitchFamily="34" charset="0"/>
              </a:rPr>
              <a:t>Golden Rehabilitation Hospital </a:t>
            </a:r>
            <a:r>
              <a:rPr lang="en-US" sz="1800">
                <a:effectLst/>
                <a:latin typeface="Franklin Gothic Book" panose="020B0503020102020204" pitchFamily="34" charset="0"/>
                <a:ea typeface="Times New Roman" panose="02020603050405020304" pitchFamily="18" charset="0"/>
                <a:cs typeface="Calibri" panose="020F0502020204030204" pitchFamily="34" charset="0"/>
              </a:rPr>
              <a:t> </a:t>
            </a:r>
            <a:endParaRPr lang="en-US" sz="1800">
              <a:latin typeface="Times New Roman" panose="02020603050405020304" pitchFamily="18" charset="0"/>
              <a:ea typeface="Times New Roman" panose="02020603050405020304" pitchFamily="18" charset="0"/>
            </a:endParaRPr>
          </a:p>
          <a:p>
            <a:pPr marL="342900" lvl="1" fontAlgn="base">
              <a:spcBef>
                <a:spcPts val="0"/>
              </a:spcBef>
            </a:pPr>
            <a:r>
              <a:rPr lang="en-US" sz="1800">
                <a:effectLst/>
                <a:latin typeface="Franklin Gothic Book" panose="020B0503020102020204" pitchFamily="34" charset="0"/>
                <a:ea typeface="Times New Roman" panose="02020603050405020304" pitchFamily="18" charset="0"/>
                <a:cs typeface="Calibri" panose="020F0502020204030204" pitchFamily="34" charset="0"/>
              </a:rPr>
              <a:t>Continue contact precautions  </a:t>
            </a:r>
            <a:endParaRPr lang="en-US" sz="1800">
              <a:latin typeface="Times New Roman" panose="02020603050405020304" pitchFamily="18" charset="0"/>
              <a:ea typeface="Times New Roman" panose="02020603050405020304" pitchFamily="18" charset="0"/>
            </a:endParaRPr>
          </a:p>
          <a:p>
            <a:pPr marL="342900" lvl="1" fontAlgn="base">
              <a:spcBef>
                <a:spcPts val="0"/>
              </a:spcBef>
            </a:pPr>
            <a:r>
              <a:rPr lang="en-US" sz="1800">
                <a:effectLst/>
                <a:latin typeface="Franklin Gothic Book" panose="020B0503020102020204" pitchFamily="34" charset="0"/>
                <a:ea typeface="Times New Roman" panose="02020603050405020304" pitchFamily="18" charset="0"/>
                <a:cs typeface="Calibri" panose="020F0502020204030204" pitchFamily="34" charset="0"/>
              </a:rPr>
              <a:t>Screen new admissions that meet risk criteria</a:t>
            </a:r>
            <a:endParaRPr lang="en-US" sz="1800">
              <a:latin typeface="Times New Roman" panose="02020603050405020304" pitchFamily="18" charset="0"/>
              <a:ea typeface="Times New Roman" panose="02020603050405020304" pitchFamily="18" charset="0"/>
            </a:endParaRPr>
          </a:p>
          <a:p>
            <a:pPr marL="342900" lvl="1" fontAlgn="base">
              <a:spcBef>
                <a:spcPts val="0"/>
              </a:spcBef>
            </a:pPr>
            <a:r>
              <a:rPr lang="en-US" sz="1800">
                <a:effectLst/>
                <a:latin typeface="Franklin Gothic Book" panose="020B0503020102020204" pitchFamily="34" charset="0"/>
                <a:ea typeface="Times New Roman" panose="02020603050405020304" pitchFamily="18" charset="0"/>
                <a:cs typeface="Calibri" panose="020F0502020204030204" pitchFamily="34" charset="0"/>
              </a:rPr>
              <a:t>Continue screening until you have two consecutive negative rounds </a:t>
            </a:r>
            <a:endParaRPr lang="en-US" sz="1800">
              <a:effectLst/>
              <a:latin typeface="Times New Roman" panose="02020603050405020304" pitchFamily="18" charset="0"/>
              <a:ea typeface="Times New Roman" panose="02020603050405020304" pitchFamily="18" charset="0"/>
            </a:endParaRPr>
          </a:p>
          <a:p>
            <a:pPr marL="0" marR="0" indent="0" fontAlgn="base">
              <a:spcBef>
                <a:spcPts val="0"/>
              </a:spcBef>
              <a:spcAft>
                <a:spcPts val="0"/>
              </a:spcAft>
              <a:buNone/>
            </a:pPr>
            <a:endParaRPr lang="en-US" sz="1800">
              <a:effectLst/>
              <a:latin typeface="Times New Roman" panose="02020603050405020304" pitchFamily="18" charset="0"/>
              <a:ea typeface="Times New Roman" panose="02020603050405020304" pitchFamily="18" charset="0"/>
            </a:endParaRPr>
          </a:p>
        </p:txBody>
      </p:sp>
      <p:sp>
        <p:nvSpPr>
          <p:cNvPr id="4" name="Footer Placeholder 3">
            <a:extLst>
              <a:ext uri="{FF2B5EF4-FFF2-40B4-BE49-F238E27FC236}">
                <a16:creationId xmlns:a16="http://schemas.microsoft.com/office/drawing/2014/main" id="{4BF5CB5F-26AC-1C4E-61D4-522993336D5A}"/>
              </a:ext>
            </a:extLst>
          </p:cNvPr>
          <p:cNvSpPr>
            <a:spLocks noGrp="1"/>
          </p:cNvSpPr>
          <p:nvPr>
            <p:ph type="ftr" sz="quarter" idx="3"/>
          </p:nvPr>
        </p:nvSpPr>
        <p:spPr/>
        <p:txBody>
          <a:bodyPr/>
          <a:lstStyle/>
          <a:p>
            <a:r>
              <a:rPr lang="en-US"/>
              <a:t>The University of Iowa College of Public Health, Carver College of Medicine, The State Hygienic Lab and The Iowa Department of Health and Human Services </a:t>
            </a:r>
            <a:endParaRPr lang="en-US" b="0"/>
          </a:p>
        </p:txBody>
      </p:sp>
    </p:spTree>
    <p:extLst>
      <p:ext uri="{BB962C8B-B14F-4D97-AF65-F5344CB8AC3E}">
        <p14:creationId xmlns:p14="http://schemas.microsoft.com/office/powerpoint/2010/main" val="30822943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C1E17-BDCF-C561-1574-5020C2BBCA41}"/>
              </a:ext>
            </a:extLst>
          </p:cNvPr>
          <p:cNvSpPr>
            <a:spLocks noGrp="1"/>
          </p:cNvSpPr>
          <p:nvPr>
            <p:ph type="title"/>
          </p:nvPr>
        </p:nvSpPr>
        <p:spPr/>
        <p:txBody>
          <a:bodyPr>
            <a:normAutofit fontScale="90000"/>
          </a:bodyPr>
          <a:lstStyle/>
          <a:p>
            <a:r>
              <a:rPr lang="en-US"/>
              <a:t>The following recommendations from Iowa HHS are communicated to:</a:t>
            </a:r>
          </a:p>
        </p:txBody>
      </p:sp>
      <p:sp>
        <p:nvSpPr>
          <p:cNvPr id="3" name="Content Placeholder 2">
            <a:extLst>
              <a:ext uri="{FF2B5EF4-FFF2-40B4-BE49-F238E27FC236}">
                <a16:creationId xmlns:a16="http://schemas.microsoft.com/office/drawing/2014/main" id="{B3BE05A2-3D6B-9784-27D1-D41C815DB790}"/>
              </a:ext>
            </a:extLst>
          </p:cNvPr>
          <p:cNvSpPr>
            <a:spLocks noGrp="1"/>
          </p:cNvSpPr>
          <p:nvPr>
            <p:ph idx="10"/>
          </p:nvPr>
        </p:nvSpPr>
        <p:spPr/>
        <p:txBody>
          <a:bodyPr/>
          <a:lstStyle/>
          <a:p>
            <a:pPr marL="0" marR="0" fontAlgn="base">
              <a:spcBef>
                <a:spcPts val="0"/>
              </a:spcBef>
              <a:spcAft>
                <a:spcPts val="0"/>
              </a:spcAft>
            </a:pPr>
            <a:r>
              <a:rPr lang="en-US" sz="1800" u="sng">
                <a:effectLst/>
                <a:latin typeface="Franklin Gothic Book" panose="020B0503020102020204" pitchFamily="34" charset="0"/>
                <a:ea typeface="Times New Roman" panose="02020603050405020304" pitchFamily="18" charset="0"/>
                <a:cs typeface="Calibri" panose="020F0502020204030204" pitchFamily="34" charset="0"/>
              </a:rPr>
              <a:t>Cy Hawk Retirement Castle, Bridges LTCF &amp; Callaway LTCF</a:t>
            </a:r>
            <a:endParaRPr lang="en-US" sz="1800" u="sng">
              <a:latin typeface="Times New Roman" panose="02020603050405020304" pitchFamily="18" charset="0"/>
              <a:ea typeface="Times New Roman" panose="02020603050405020304" pitchFamily="18" charset="0"/>
            </a:endParaRPr>
          </a:p>
          <a:p>
            <a:pPr marL="342900" lvl="1" fontAlgn="base">
              <a:spcBef>
                <a:spcPts val="0"/>
              </a:spcBef>
            </a:pPr>
            <a:r>
              <a:rPr lang="en-US" sz="1800">
                <a:effectLst/>
                <a:latin typeface="Franklin Gothic Book" panose="020B0503020102020204" pitchFamily="34" charset="0"/>
                <a:ea typeface="Times New Roman" panose="02020603050405020304" pitchFamily="18" charset="0"/>
                <a:cs typeface="Calibri" panose="020F0502020204030204" pitchFamily="34" charset="0"/>
              </a:rPr>
              <a:t>Utilize enhanced barrier precautions for all residents who meet the criteria.</a:t>
            </a:r>
          </a:p>
          <a:p>
            <a:pPr marL="342900" lvl="1" fontAlgn="base">
              <a:spcBef>
                <a:spcPts val="0"/>
              </a:spcBef>
            </a:pPr>
            <a:r>
              <a:rPr lang="en-US" sz="1800">
                <a:effectLst/>
                <a:latin typeface="Franklin Gothic Book" panose="020B0503020102020204" pitchFamily="34" charset="0"/>
                <a:ea typeface="Times New Roman" panose="02020603050405020304" pitchFamily="18" charset="0"/>
                <a:cs typeface="Calibri" panose="020F0502020204030204" pitchFamily="34" charset="0"/>
              </a:rPr>
              <a:t>Continue contact precautions for residents who are infected, and the infection cannot be contained.  </a:t>
            </a:r>
            <a:endParaRPr lang="en-US" sz="1800">
              <a:latin typeface="Times New Roman" panose="02020603050405020304" pitchFamily="18" charset="0"/>
              <a:ea typeface="Times New Roman" panose="02020603050405020304" pitchFamily="18" charset="0"/>
            </a:endParaRPr>
          </a:p>
          <a:p>
            <a:pPr marL="342900" lvl="1" fontAlgn="base">
              <a:spcBef>
                <a:spcPts val="0"/>
              </a:spcBef>
            </a:pPr>
            <a:r>
              <a:rPr lang="en-US" sz="1800">
                <a:effectLst/>
                <a:latin typeface="Franklin Gothic Book" panose="020B0503020102020204" pitchFamily="34" charset="0"/>
                <a:ea typeface="Times New Roman" panose="02020603050405020304" pitchFamily="18" charset="0"/>
                <a:cs typeface="Calibri" panose="020F0502020204030204" pitchFamily="34" charset="0"/>
              </a:rPr>
              <a:t>Screen new admissions that meet risk criteria.</a:t>
            </a:r>
            <a:endParaRPr lang="en-US" sz="1800">
              <a:effectLst/>
              <a:latin typeface="Times New Roman" panose="02020603050405020304" pitchFamily="18" charset="0"/>
              <a:ea typeface="Times New Roman" panose="02020603050405020304" pitchFamily="18" charset="0"/>
            </a:endParaRPr>
          </a:p>
          <a:p>
            <a:endParaRPr lang="en-US"/>
          </a:p>
          <a:p>
            <a:pPr marL="0" marR="0" fontAlgn="base">
              <a:spcBef>
                <a:spcPts val="0"/>
              </a:spcBef>
              <a:spcAft>
                <a:spcPts val="0"/>
              </a:spcAft>
            </a:pPr>
            <a:r>
              <a:rPr lang="en-US" sz="1800" u="sng">
                <a:effectLst/>
                <a:latin typeface="Franklin Gothic Book" panose="020B0503020102020204" pitchFamily="34" charset="0"/>
                <a:ea typeface="Times New Roman" panose="02020603050405020304" pitchFamily="18" charset="0"/>
                <a:cs typeface="Calibri" panose="020F0502020204030204" pitchFamily="34" charset="0"/>
              </a:rPr>
              <a:t>Local Public Health Departments in the Region</a:t>
            </a:r>
            <a:endParaRPr lang="en-US" sz="1800" u="sng">
              <a:latin typeface="Times New Roman" panose="02020603050405020304" pitchFamily="18" charset="0"/>
              <a:ea typeface="Times New Roman" panose="02020603050405020304" pitchFamily="18" charset="0"/>
            </a:endParaRPr>
          </a:p>
          <a:p>
            <a:pPr marL="342900" lvl="1" fontAlgn="base">
              <a:spcBef>
                <a:spcPts val="0"/>
              </a:spcBef>
            </a:pPr>
            <a:r>
              <a:rPr lang="en-US" sz="1800">
                <a:effectLst/>
                <a:latin typeface="Franklin Gothic Book" panose="020B0503020102020204" pitchFamily="34" charset="0"/>
                <a:ea typeface="Times New Roman" panose="02020603050405020304" pitchFamily="18" charset="0"/>
                <a:cs typeface="Calibri" panose="020F0502020204030204" pitchFamily="34" charset="0"/>
              </a:rPr>
              <a:t>Alert downstream facilities (IPs) about </a:t>
            </a:r>
            <a:r>
              <a:rPr lang="en-US" sz="1800" i="1">
                <a:effectLst/>
                <a:latin typeface="Franklin Gothic Book" panose="020B0503020102020204" pitchFamily="34" charset="0"/>
                <a:ea typeface="Times New Roman" panose="02020603050405020304" pitchFamily="18" charset="0"/>
                <a:cs typeface="Calibri" panose="020F0502020204030204" pitchFamily="34" charset="0"/>
              </a:rPr>
              <a:t>C. </a:t>
            </a:r>
            <a:r>
              <a:rPr lang="en-US" sz="1800" i="1" err="1">
                <a:effectLst/>
                <a:latin typeface="Franklin Gothic Book" panose="020B0503020102020204" pitchFamily="34" charset="0"/>
                <a:ea typeface="Times New Roman" panose="02020603050405020304" pitchFamily="18" charset="0"/>
                <a:cs typeface="Calibri" panose="020F0502020204030204" pitchFamily="34" charset="0"/>
              </a:rPr>
              <a:t>auris</a:t>
            </a:r>
            <a:r>
              <a:rPr lang="en-US" sz="1800">
                <a:effectLst/>
                <a:latin typeface="Franklin Gothic Book" panose="020B0503020102020204" pitchFamily="34" charset="0"/>
                <a:ea typeface="Times New Roman" panose="02020603050405020304" pitchFamily="18" charset="0"/>
                <a:cs typeface="Calibri" panose="020F0502020204030204" pitchFamily="34" charset="0"/>
              </a:rPr>
              <a:t>. </a:t>
            </a:r>
            <a:endParaRPr lang="en-US" sz="1800">
              <a:latin typeface="Times New Roman" panose="02020603050405020304" pitchFamily="18" charset="0"/>
              <a:ea typeface="Times New Roman" panose="02020603050405020304" pitchFamily="18" charset="0"/>
            </a:endParaRPr>
          </a:p>
          <a:p>
            <a:pPr marL="342900" lvl="1" fontAlgn="base">
              <a:spcBef>
                <a:spcPts val="0"/>
              </a:spcBef>
            </a:pPr>
            <a:r>
              <a:rPr lang="en-US" sz="1800">
                <a:effectLst/>
                <a:latin typeface="Franklin Gothic Book" panose="020B0503020102020204" pitchFamily="34" charset="0"/>
                <a:ea typeface="Times New Roman" panose="02020603050405020304" pitchFamily="18" charset="0"/>
                <a:cs typeface="Calibri" panose="020F0502020204030204" pitchFamily="34" charset="0"/>
              </a:rPr>
              <a:t>Screen patients transferred from Memorial Hospital, and any patient in Memorial Hospital or  Golden Rehabilitation Hospital  at the time of transmission. </a:t>
            </a:r>
            <a:endParaRPr lang="en-US" sz="1800">
              <a:effectLst/>
              <a:latin typeface="Times New Roman" panose="02020603050405020304" pitchFamily="18" charset="0"/>
              <a:ea typeface="Times New Roman" panose="02020603050405020304" pitchFamily="18" charset="0"/>
            </a:endParaRPr>
          </a:p>
          <a:p>
            <a:endParaRPr lang="en-US"/>
          </a:p>
        </p:txBody>
      </p:sp>
      <p:sp>
        <p:nvSpPr>
          <p:cNvPr id="4" name="Footer Placeholder 3">
            <a:extLst>
              <a:ext uri="{FF2B5EF4-FFF2-40B4-BE49-F238E27FC236}">
                <a16:creationId xmlns:a16="http://schemas.microsoft.com/office/drawing/2014/main" id="{EF24A3B3-BA0D-90F5-504D-D08DA70CEDBE}"/>
              </a:ext>
            </a:extLst>
          </p:cNvPr>
          <p:cNvSpPr>
            <a:spLocks noGrp="1"/>
          </p:cNvSpPr>
          <p:nvPr>
            <p:ph type="ftr" sz="quarter" idx="3"/>
          </p:nvPr>
        </p:nvSpPr>
        <p:spPr/>
        <p:txBody>
          <a:bodyPr/>
          <a:lstStyle/>
          <a:p>
            <a:r>
              <a:rPr lang="en-US"/>
              <a:t>The University of Iowa College of Public Health, Carver College of Medicine, The State Hygienic Lab and The Iowa Department of Health and Human Services </a:t>
            </a:r>
            <a:endParaRPr lang="en-US" b="0"/>
          </a:p>
        </p:txBody>
      </p:sp>
    </p:spTree>
    <p:extLst>
      <p:ext uri="{BB962C8B-B14F-4D97-AF65-F5344CB8AC3E}">
        <p14:creationId xmlns:p14="http://schemas.microsoft.com/office/powerpoint/2010/main" val="3880026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91082-37A4-67F3-90E7-467E7B0D5224}"/>
              </a:ext>
            </a:extLst>
          </p:cNvPr>
          <p:cNvSpPr>
            <a:spLocks noGrp="1"/>
          </p:cNvSpPr>
          <p:nvPr>
            <p:ph type="ctrTitle"/>
          </p:nvPr>
        </p:nvSpPr>
        <p:spPr/>
        <p:txBody>
          <a:bodyPr/>
          <a:lstStyle/>
          <a:p>
            <a:r>
              <a:rPr lang="en-US"/>
              <a:t>Input 7</a:t>
            </a:r>
          </a:p>
        </p:txBody>
      </p:sp>
      <p:sp>
        <p:nvSpPr>
          <p:cNvPr id="3" name="Subtitle 2">
            <a:extLst>
              <a:ext uri="{FF2B5EF4-FFF2-40B4-BE49-F238E27FC236}">
                <a16:creationId xmlns:a16="http://schemas.microsoft.com/office/drawing/2014/main" id="{525E510A-543B-398D-7A1B-8F6DF1154922}"/>
              </a:ext>
            </a:extLst>
          </p:cNvPr>
          <p:cNvSpPr>
            <a:spLocks noGrp="1"/>
          </p:cNvSpPr>
          <p:nvPr>
            <p:ph type="subTitle" idx="1"/>
          </p:nvPr>
        </p:nvSpPr>
        <p:spPr>
          <a:xfrm>
            <a:off x="714376" y="3604800"/>
            <a:ext cx="7715249" cy="407460"/>
          </a:xfrm>
        </p:spPr>
        <p:txBody>
          <a:bodyPr>
            <a:normAutofit/>
          </a:bodyPr>
          <a:lstStyle/>
          <a:p>
            <a:r>
              <a:rPr lang="en-US"/>
              <a:t>Long Term Action Plan</a:t>
            </a:r>
          </a:p>
          <a:p>
            <a:endParaRPr lang="en-US"/>
          </a:p>
        </p:txBody>
      </p:sp>
      <p:sp>
        <p:nvSpPr>
          <p:cNvPr id="4" name="Subtitle 2">
            <a:extLst>
              <a:ext uri="{FF2B5EF4-FFF2-40B4-BE49-F238E27FC236}">
                <a16:creationId xmlns:a16="http://schemas.microsoft.com/office/drawing/2014/main" id="{38337EA4-C298-062F-A4D9-67B733687AB1}"/>
              </a:ext>
            </a:extLst>
          </p:cNvPr>
          <p:cNvSpPr txBox="1">
            <a:spLocks/>
          </p:cNvSpPr>
          <p:nvPr/>
        </p:nvSpPr>
        <p:spPr>
          <a:xfrm>
            <a:off x="714375" y="4069210"/>
            <a:ext cx="7715249" cy="407460"/>
          </a:xfrm>
          <a:prstGeom prst="rect">
            <a:avLst/>
          </a:prstGeom>
        </p:spPr>
        <p:txBody>
          <a:bodyPr vert="horz" lIns="0" tIns="0" rIns="0" bIns="0" rtlCol="0">
            <a:normAutofit/>
          </a:bodyPr>
          <a:lstStyle>
            <a:lvl1pPr marL="0" indent="0" algn="l" defTabSz="685800" rtl="0" eaLnBrk="1" latinLnBrk="0" hangingPunct="1">
              <a:lnSpc>
                <a:spcPct val="100000"/>
              </a:lnSpc>
              <a:spcBef>
                <a:spcPts val="750"/>
              </a:spcBef>
              <a:buFont typeface="Arial" panose="020B0604020202020204" pitchFamily="34" charset="0"/>
              <a:buNone/>
              <a:defRPr sz="2200" b="0" kern="1200">
                <a:solidFill>
                  <a:schemeClr val="accent1"/>
                </a:solidFill>
                <a:latin typeface="Roboto" panose="02000000000000000000" pitchFamily="2" charset="0"/>
                <a:ea typeface="Roboto" panose="02000000000000000000" pitchFamily="2" charset="0"/>
                <a:cs typeface="Arial" panose="020B0604020202020204" pitchFamily="34" charset="0"/>
              </a:defRPr>
            </a:lvl1pPr>
            <a:lvl2pPr marL="342900" indent="0" algn="ctr" defTabSz="685800" rtl="0" eaLnBrk="1" latinLnBrk="0" hangingPunct="1">
              <a:lnSpc>
                <a:spcPct val="100000"/>
              </a:lnSpc>
              <a:spcBef>
                <a:spcPts val="375"/>
              </a:spcBef>
              <a:buFont typeface="Roboto" panose="02000000000000000000" pitchFamily="2" charset="0"/>
              <a:buNone/>
              <a:defRPr sz="1500" kern="1200">
                <a:solidFill>
                  <a:schemeClr val="tx1"/>
                </a:solidFill>
                <a:latin typeface="Roboto" panose="02000000000000000000" pitchFamily="2" charset="0"/>
                <a:ea typeface="Roboto" panose="02000000000000000000" pitchFamily="2" charset="0"/>
                <a:cs typeface="Arial" panose="020B0604020202020204" pitchFamily="34" charset="0"/>
              </a:defRPr>
            </a:lvl2pPr>
            <a:lvl3pPr marL="685800" indent="0" algn="ctr" defTabSz="685800" rtl="0" eaLnBrk="1" latinLnBrk="0" hangingPunct="1">
              <a:lnSpc>
                <a:spcPct val="100000"/>
              </a:lnSpc>
              <a:spcBef>
                <a:spcPts val="375"/>
              </a:spcBef>
              <a:buFont typeface="Arial" panose="020B0604020202020204" pitchFamily="34" charset="0"/>
              <a:buNone/>
              <a:defRPr sz="1350" kern="1200">
                <a:solidFill>
                  <a:schemeClr val="tx1"/>
                </a:solidFill>
                <a:latin typeface="Roboto" panose="02000000000000000000" pitchFamily="2" charset="0"/>
                <a:ea typeface="Roboto" panose="02000000000000000000" pitchFamily="2" charset="0"/>
                <a:cs typeface="Arial" panose="020B0604020202020204" pitchFamily="34" charset="0"/>
              </a:defRPr>
            </a:lvl3pPr>
            <a:lvl4pPr marL="1028700" indent="0" algn="ctr" defTabSz="685800" rtl="0" eaLnBrk="1" latinLnBrk="0" hangingPunct="1">
              <a:lnSpc>
                <a:spcPct val="100000"/>
              </a:lnSpc>
              <a:spcBef>
                <a:spcPts val="375"/>
              </a:spcBef>
              <a:buFont typeface="Arial" panose="020B0604020202020204" pitchFamily="34" charset="0"/>
              <a:buNone/>
              <a:defRPr sz="1200" kern="1200">
                <a:solidFill>
                  <a:schemeClr val="tx1"/>
                </a:solidFill>
                <a:latin typeface="Roboto" panose="02000000000000000000" pitchFamily="2" charset="0"/>
                <a:ea typeface="Roboto" panose="02000000000000000000" pitchFamily="2" charset="0"/>
                <a:cs typeface="Arial" panose="020B0604020202020204" pitchFamily="34" charset="0"/>
              </a:defRPr>
            </a:lvl4pPr>
            <a:lvl5pPr marL="1371600" indent="0" algn="ctr" defTabSz="685800" rtl="0" eaLnBrk="1" latinLnBrk="0" hangingPunct="1">
              <a:lnSpc>
                <a:spcPct val="100000"/>
              </a:lnSpc>
              <a:spcBef>
                <a:spcPts val="375"/>
              </a:spcBef>
              <a:buFont typeface="Arial" panose="020B0604020202020204" pitchFamily="34" charset="0"/>
              <a:buNone/>
              <a:defRPr sz="1200" kern="1200">
                <a:solidFill>
                  <a:schemeClr val="tx1"/>
                </a:solidFill>
                <a:latin typeface="Roboto" panose="02000000000000000000" pitchFamily="2" charset="0"/>
                <a:ea typeface="Roboto" panose="02000000000000000000" pitchFamily="2" charset="0"/>
                <a:cs typeface="Arial" panose="020B0604020202020204" pitchFamily="34" charset="0"/>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r>
              <a:rPr lang="en-US" sz="1800" i="1">
                <a:solidFill>
                  <a:schemeClr val="bg1"/>
                </a:solidFill>
              </a:rPr>
              <a:t>10 minutes</a:t>
            </a:r>
          </a:p>
          <a:p>
            <a:endParaRPr lang="en-US" i="1"/>
          </a:p>
        </p:txBody>
      </p:sp>
      <p:sp>
        <p:nvSpPr>
          <p:cNvPr id="5" name="TextBox 4">
            <a:extLst>
              <a:ext uri="{FF2B5EF4-FFF2-40B4-BE49-F238E27FC236}">
                <a16:creationId xmlns:a16="http://schemas.microsoft.com/office/drawing/2014/main" id="{BB7C0A0A-7803-DCC9-C0E1-17A0B233F68B}"/>
              </a:ext>
            </a:extLst>
          </p:cNvPr>
          <p:cNvSpPr txBox="1"/>
          <p:nvPr/>
        </p:nvSpPr>
        <p:spPr>
          <a:xfrm>
            <a:off x="4392118" y="3942413"/>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24221627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D1951-3821-22D5-2A81-F1E0E061E1C3}"/>
              </a:ext>
            </a:extLst>
          </p:cNvPr>
          <p:cNvSpPr>
            <a:spLocks noGrp="1"/>
          </p:cNvSpPr>
          <p:nvPr>
            <p:ph type="title"/>
          </p:nvPr>
        </p:nvSpPr>
        <p:spPr/>
        <p:txBody>
          <a:bodyPr/>
          <a:lstStyle/>
          <a:p>
            <a:r>
              <a:rPr lang="en-US"/>
              <a:t>Input 7</a:t>
            </a:r>
          </a:p>
        </p:txBody>
      </p:sp>
      <p:sp>
        <p:nvSpPr>
          <p:cNvPr id="3" name="Content Placeholder 2">
            <a:extLst>
              <a:ext uri="{FF2B5EF4-FFF2-40B4-BE49-F238E27FC236}">
                <a16:creationId xmlns:a16="http://schemas.microsoft.com/office/drawing/2014/main" id="{17605639-71E7-4835-D75E-064154FBB426}"/>
              </a:ext>
            </a:extLst>
          </p:cNvPr>
          <p:cNvSpPr>
            <a:spLocks noGrp="1"/>
          </p:cNvSpPr>
          <p:nvPr>
            <p:ph idx="10"/>
          </p:nvPr>
        </p:nvSpPr>
        <p:spPr/>
        <p:txBody>
          <a:bodyPr vert="horz" lIns="0" tIns="0" rIns="0" bIns="0" rtlCol="0" anchor="t">
            <a:normAutofit/>
          </a:bodyPr>
          <a:lstStyle/>
          <a:p>
            <a:r>
              <a:rPr lang="en-US" sz="1800">
                <a:latin typeface="Franklin Gothic Book"/>
                <a:ea typeface="Roboto"/>
                <a:cs typeface="Segoe UI"/>
              </a:rPr>
              <a:t>Facilities that share patients with Memorial Hospital are notified with the suggestion that new admissions that meet risk criteria from this point forward have screening testing completed.</a:t>
            </a:r>
            <a:endParaRPr lang="en-US" sz="1800">
              <a:effectLst/>
              <a:latin typeface="Franklin Gothic Book"/>
              <a:ea typeface="Roboto"/>
              <a:cs typeface="Segoe UI"/>
            </a:endParaRPr>
          </a:p>
          <a:p>
            <a:r>
              <a:rPr lang="en-US" sz="1800">
                <a:effectLst/>
                <a:latin typeface="Franklin Gothic Book"/>
                <a:ea typeface="Times New Roman" panose="02020603050405020304" pitchFamily="18" charset="0"/>
                <a:cs typeface="Segoe UI"/>
              </a:rPr>
              <a:t>Iowa HHS HAI team revisits Memorial Hospital to evaluate whether infection prevention and control practices are improving.</a:t>
            </a:r>
            <a:r>
              <a:rPr lang="en-US" sz="1800">
                <a:latin typeface="Franklin Gothic Book"/>
                <a:ea typeface="Times New Roman" panose="02020603050405020304" pitchFamily="18" charset="0"/>
                <a:cs typeface="Segoe UI"/>
              </a:rPr>
              <a:t> </a:t>
            </a:r>
            <a:endParaRPr lang="en-US" sz="1800">
              <a:effectLst/>
              <a:latin typeface="Franklin Gothic Book" panose="020B0503020102020204" pitchFamily="34" charset="0"/>
              <a:ea typeface="Times New Roman" panose="02020603050405020304" pitchFamily="18" charset="0"/>
              <a:cs typeface="Segoe UI" panose="020B0502040204020203" pitchFamily="34" charset="0"/>
            </a:endParaRPr>
          </a:p>
          <a:p>
            <a:r>
              <a:rPr lang="en-US" sz="1800">
                <a:effectLst/>
                <a:latin typeface="Franklin Gothic Book"/>
                <a:ea typeface="Times New Roman" panose="02020603050405020304" pitchFamily="18" charset="0"/>
                <a:cs typeface="Segoe UI"/>
              </a:rPr>
              <a:t>The team decided to do additional point prevalence screenings 2 weeks apart to determine if there is further transmission.</a:t>
            </a:r>
            <a:r>
              <a:rPr lang="en-US" sz="1800">
                <a:latin typeface="Franklin Gothic Book"/>
                <a:ea typeface="Times New Roman" panose="02020603050405020304" pitchFamily="18" charset="0"/>
                <a:cs typeface="Segoe UI"/>
              </a:rPr>
              <a:t> </a:t>
            </a:r>
            <a:endParaRPr lang="en-US" sz="1800">
              <a:effectLst/>
              <a:latin typeface="Franklin Gothic Book" panose="020B0503020102020204" pitchFamily="34" charset="0"/>
              <a:ea typeface="Times New Roman" panose="02020603050405020304" pitchFamily="18" charset="0"/>
              <a:cs typeface="Segoe UI" panose="020B0502040204020203" pitchFamily="34" charset="0"/>
            </a:endParaRPr>
          </a:p>
          <a:p>
            <a:r>
              <a:rPr lang="en-US" sz="1800">
                <a:effectLst/>
                <a:latin typeface="Franklin Gothic Book"/>
                <a:ea typeface="Times New Roman" panose="02020603050405020304" pitchFamily="18" charset="0"/>
                <a:cs typeface="Segoe UI"/>
              </a:rPr>
              <a:t>This will be continued until two consecutive point prevalence screenings do not identify additional cases of </a:t>
            </a:r>
            <a:r>
              <a:rPr lang="en-US" sz="1800" i="1">
                <a:effectLst/>
                <a:latin typeface="Franklin Gothic Book"/>
                <a:ea typeface="Times New Roman" panose="02020603050405020304" pitchFamily="18" charset="0"/>
                <a:cs typeface="Segoe UI"/>
              </a:rPr>
              <a:t>C. auris</a:t>
            </a:r>
            <a:r>
              <a:rPr lang="en-US" sz="1800">
                <a:effectLst/>
                <a:latin typeface="Franklin Gothic Book"/>
                <a:ea typeface="Times New Roman" panose="02020603050405020304" pitchFamily="18" charset="0"/>
                <a:cs typeface="Segoe UI"/>
              </a:rPr>
              <a:t> colonization.</a:t>
            </a:r>
          </a:p>
          <a:p>
            <a:endParaRPr lang="en-US"/>
          </a:p>
        </p:txBody>
      </p:sp>
      <p:sp>
        <p:nvSpPr>
          <p:cNvPr id="4" name="Footer Placeholder 3">
            <a:extLst>
              <a:ext uri="{FF2B5EF4-FFF2-40B4-BE49-F238E27FC236}">
                <a16:creationId xmlns:a16="http://schemas.microsoft.com/office/drawing/2014/main" id="{84D331F9-80E0-A4E5-6DD8-80FAD1952972}"/>
              </a:ext>
            </a:extLst>
          </p:cNvPr>
          <p:cNvSpPr>
            <a:spLocks noGrp="1"/>
          </p:cNvSpPr>
          <p:nvPr>
            <p:ph type="ftr" sz="quarter" idx="3"/>
          </p:nvPr>
        </p:nvSpPr>
        <p:spPr/>
        <p:txBody>
          <a:bodyPr/>
          <a:lstStyle/>
          <a:p>
            <a:r>
              <a:rPr lang="en-US"/>
              <a:t>The University of Iowa College of Public Health, Carver College of Medicine, The State Hygienic Lab and The Iowa Department of Health and Human Services </a:t>
            </a:r>
            <a:endParaRPr lang="en-US" b="0"/>
          </a:p>
        </p:txBody>
      </p:sp>
    </p:spTree>
    <p:extLst>
      <p:ext uri="{BB962C8B-B14F-4D97-AF65-F5344CB8AC3E}">
        <p14:creationId xmlns:p14="http://schemas.microsoft.com/office/powerpoint/2010/main" val="12629367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3D746-E5A3-5BD2-1973-06DED068001C}"/>
              </a:ext>
            </a:extLst>
          </p:cNvPr>
          <p:cNvSpPr>
            <a:spLocks noGrp="1"/>
          </p:cNvSpPr>
          <p:nvPr>
            <p:ph type="ctrTitle"/>
          </p:nvPr>
        </p:nvSpPr>
        <p:spPr/>
        <p:txBody>
          <a:bodyPr/>
          <a:lstStyle/>
          <a:p>
            <a:r>
              <a:rPr lang="en-US"/>
              <a:t>Hotwash</a:t>
            </a:r>
          </a:p>
        </p:txBody>
      </p:sp>
      <p:sp>
        <p:nvSpPr>
          <p:cNvPr id="6" name="Subtitle 2">
            <a:extLst>
              <a:ext uri="{FF2B5EF4-FFF2-40B4-BE49-F238E27FC236}">
                <a16:creationId xmlns:a16="http://schemas.microsoft.com/office/drawing/2014/main" id="{292F6DD7-236D-AE31-F0FA-3563A75B4E4D}"/>
              </a:ext>
            </a:extLst>
          </p:cNvPr>
          <p:cNvSpPr txBox="1">
            <a:spLocks/>
          </p:cNvSpPr>
          <p:nvPr/>
        </p:nvSpPr>
        <p:spPr>
          <a:xfrm>
            <a:off x="714375" y="3504569"/>
            <a:ext cx="7715249" cy="407460"/>
          </a:xfrm>
          <a:prstGeom prst="rect">
            <a:avLst/>
          </a:prstGeom>
        </p:spPr>
        <p:txBody>
          <a:bodyPr vert="horz" lIns="0" tIns="0" rIns="0" bIns="0" rtlCol="0">
            <a:normAutofit/>
          </a:bodyPr>
          <a:lstStyle>
            <a:lvl1pPr marL="0" indent="0" algn="l" defTabSz="685800" rtl="0" eaLnBrk="1" latinLnBrk="0" hangingPunct="1">
              <a:lnSpc>
                <a:spcPct val="100000"/>
              </a:lnSpc>
              <a:spcBef>
                <a:spcPts val="750"/>
              </a:spcBef>
              <a:buFont typeface="Arial" panose="020B0604020202020204" pitchFamily="34" charset="0"/>
              <a:buNone/>
              <a:defRPr sz="2200" b="0" kern="1200">
                <a:solidFill>
                  <a:schemeClr val="accent1"/>
                </a:solidFill>
                <a:latin typeface="Roboto" panose="02000000000000000000" pitchFamily="2" charset="0"/>
                <a:ea typeface="Roboto" panose="02000000000000000000" pitchFamily="2" charset="0"/>
                <a:cs typeface="Arial" panose="020B0604020202020204" pitchFamily="34" charset="0"/>
              </a:defRPr>
            </a:lvl1pPr>
            <a:lvl2pPr marL="342900" indent="0" algn="ctr" defTabSz="685800" rtl="0" eaLnBrk="1" latinLnBrk="0" hangingPunct="1">
              <a:lnSpc>
                <a:spcPct val="100000"/>
              </a:lnSpc>
              <a:spcBef>
                <a:spcPts val="375"/>
              </a:spcBef>
              <a:buFont typeface="Roboto" panose="02000000000000000000" pitchFamily="2" charset="0"/>
              <a:buNone/>
              <a:defRPr sz="1500" kern="1200">
                <a:solidFill>
                  <a:schemeClr val="tx1"/>
                </a:solidFill>
                <a:latin typeface="Roboto" panose="02000000000000000000" pitchFamily="2" charset="0"/>
                <a:ea typeface="Roboto" panose="02000000000000000000" pitchFamily="2" charset="0"/>
                <a:cs typeface="Arial" panose="020B0604020202020204" pitchFamily="34" charset="0"/>
              </a:defRPr>
            </a:lvl2pPr>
            <a:lvl3pPr marL="685800" indent="0" algn="ctr" defTabSz="685800" rtl="0" eaLnBrk="1" latinLnBrk="0" hangingPunct="1">
              <a:lnSpc>
                <a:spcPct val="100000"/>
              </a:lnSpc>
              <a:spcBef>
                <a:spcPts val="375"/>
              </a:spcBef>
              <a:buFont typeface="Arial" panose="020B0604020202020204" pitchFamily="34" charset="0"/>
              <a:buNone/>
              <a:defRPr sz="1350" kern="1200">
                <a:solidFill>
                  <a:schemeClr val="tx1"/>
                </a:solidFill>
                <a:latin typeface="Roboto" panose="02000000000000000000" pitchFamily="2" charset="0"/>
                <a:ea typeface="Roboto" panose="02000000000000000000" pitchFamily="2" charset="0"/>
                <a:cs typeface="Arial" panose="020B0604020202020204" pitchFamily="34" charset="0"/>
              </a:defRPr>
            </a:lvl3pPr>
            <a:lvl4pPr marL="1028700" indent="0" algn="ctr" defTabSz="685800" rtl="0" eaLnBrk="1" latinLnBrk="0" hangingPunct="1">
              <a:lnSpc>
                <a:spcPct val="100000"/>
              </a:lnSpc>
              <a:spcBef>
                <a:spcPts val="375"/>
              </a:spcBef>
              <a:buFont typeface="Arial" panose="020B0604020202020204" pitchFamily="34" charset="0"/>
              <a:buNone/>
              <a:defRPr sz="1200" kern="1200">
                <a:solidFill>
                  <a:schemeClr val="tx1"/>
                </a:solidFill>
                <a:latin typeface="Roboto" panose="02000000000000000000" pitchFamily="2" charset="0"/>
                <a:ea typeface="Roboto" panose="02000000000000000000" pitchFamily="2" charset="0"/>
                <a:cs typeface="Arial" panose="020B0604020202020204" pitchFamily="34" charset="0"/>
              </a:defRPr>
            </a:lvl4pPr>
            <a:lvl5pPr marL="1371600" indent="0" algn="ctr" defTabSz="685800" rtl="0" eaLnBrk="1" latinLnBrk="0" hangingPunct="1">
              <a:lnSpc>
                <a:spcPct val="100000"/>
              </a:lnSpc>
              <a:spcBef>
                <a:spcPts val="375"/>
              </a:spcBef>
              <a:buFont typeface="Arial" panose="020B0604020202020204" pitchFamily="34" charset="0"/>
              <a:buNone/>
              <a:defRPr sz="1200" kern="1200">
                <a:solidFill>
                  <a:schemeClr val="tx1"/>
                </a:solidFill>
                <a:latin typeface="Roboto" panose="02000000000000000000" pitchFamily="2" charset="0"/>
                <a:ea typeface="Roboto" panose="02000000000000000000" pitchFamily="2" charset="0"/>
                <a:cs typeface="Arial" panose="020B0604020202020204" pitchFamily="34" charset="0"/>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r>
              <a:rPr lang="en-US" sz="1800" i="1">
                <a:solidFill>
                  <a:schemeClr val="bg1"/>
                </a:solidFill>
              </a:rPr>
              <a:t>25 minutes</a:t>
            </a:r>
          </a:p>
          <a:p>
            <a:endParaRPr lang="en-US" i="1"/>
          </a:p>
        </p:txBody>
      </p:sp>
    </p:spTree>
    <p:extLst>
      <p:ext uri="{BB962C8B-B14F-4D97-AF65-F5344CB8AC3E}">
        <p14:creationId xmlns:p14="http://schemas.microsoft.com/office/powerpoint/2010/main" val="23129043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BD1380-A7D4-33F9-0232-5DD35BE13E7D}"/>
              </a:ext>
            </a:extLst>
          </p:cNvPr>
          <p:cNvSpPr>
            <a:spLocks noGrp="1"/>
          </p:cNvSpPr>
          <p:nvPr>
            <p:ph type="title"/>
          </p:nvPr>
        </p:nvSpPr>
        <p:spPr/>
        <p:txBody>
          <a:bodyPr>
            <a:normAutofit fontScale="90000"/>
          </a:bodyPr>
          <a:lstStyle/>
          <a:p>
            <a:r>
              <a:rPr lang="en-US"/>
              <a:t>Input 1 – </a:t>
            </a:r>
            <a:br>
              <a:rPr lang="en-US"/>
            </a:br>
            <a:r>
              <a:rPr lang="en-US" sz="2200">
                <a:effectLst/>
                <a:latin typeface="Franklin Gothic Book" panose="020B0503020102020204" pitchFamily="34" charset="0"/>
                <a:ea typeface="Times New Roman" panose="02020603050405020304" pitchFamily="18" charset="0"/>
              </a:rPr>
              <a:t>Refer to Appendix A – Mrs. Adam’s Medical History</a:t>
            </a:r>
            <a:br>
              <a:rPr lang="en-US" sz="3600">
                <a:effectLst/>
                <a:latin typeface="Arial" panose="020B0604020202020204" pitchFamily="34" charset="0"/>
                <a:ea typeface="Times New Roman" panose="02020603050405020304" pitchFamily="18" charset="0"/>
              </a:rPr>
            </a:br>
            <a:endParaRPr lang="en-US"/>
          </a:p>
        </p:txBody>
      </p:sp>
      <p:sp>
        <p:nvSpPr>
          <p:cNvPr id="3" name="Content Placeholder 2">
            <a:extLst>
              <a:ext uri="{FF2B5EF4-FFF2-40B4-BE49-F238E27FC236}">
                <a16:creationId xmlns:a16="http://schemas.microsoft.com/office/drawing/2014/main" id="{AEE83375-95DE-5634-94CE-6D990643C3F5}"/>
              </a:ext>
            </a:extLst>
          </p:cNvPr>
          <p:cNvSpPr>
            <a:spLocks noGrp="1"/>
          </p:cNvSpPr>
          <p:nvPr>
            <p:ph idx="10"/>
          </p:nvPr>
        </p:nvSpPr>
        <p:spPr/>
        <p:txBody>
          <a:bodyPr>
            <a:normAutofit lnSpcReduction="10000"/>
          </a:bodyPr>
          <a:lstStyle/>
          <a:p>
            <a:pPr marL="0" marR="0" indent="0">
              <a:spcBef>
                <a:spcPts val="0"/>
              </a:spcBef>
              <a:spcAft>
                <a:spcPts val="0"/>
              </a:spcAft>
              <a:buNone/>
            </a:pPr>
            <a:r>
              <a:rPr lang="en-US" sz="1800">
                <a:effectLst/>
                <a:latin typeface="Franklin Gothic Book" panose="020B0503020102020204" pitchFamily="34" charset="0"/>
                <a:ea typeface="Times New Roman" panose="02020603050405020304" pitchFamily="18" charset="0"/>
              </a:rPr>
              <a:t>NOTE:  Hospital based players are employed by Memorial Hospital.</a:t>
            </a:r>
            <a:endParaRPr lang="en-US" sz="1800">
              <a:latin typeface="Arial" panose="020B0604020202020204" pitchFamily="34" charset="0"/>
              <a:ea typeface="Times New Roman" panose="02020603050405020304" pitchFamily="18" charset="0"/>
            </a:endParaRPr>
          </a:p>
          <a:p>
            <a:pPr marL="0" marR="0" indent="0">
              <a:spcBef>
                <a:spcPts val="0"/>
              </a:spcBef>
              <a:spcAft>
                <a:spcPts val="0"/>
              </a:spcAft>
              <a:buNone/>
            </a:pPr>
            <a:endParaRPr lang="en-US" sz="1800">
              <a:effectLst/>
              <a:latin typeface="Arial" panose="020B0604020202020204" pitchFamily="34" charset="0"/>
              <a:ea typeface="Times New Roman" panose="02020603050405020304" pitchFamily="18" charset="0"/>
            </a:endParaRPr>
          </a:p>
          <a:p>
            <a:pPr marL="0" marR="0" indent="0">
              <a:spcBef>
                <a:spcPts val="0"/>
              </a:spcBef>
              <a:spcAft>
                <a:spcPts val="0"/>
              </a:spcAft>
              <a:buNone/>
            </a:pPr>
            <a:r>
              <a:rPr lang="en-US" sz="1800">
                <a:effectLst/>
                <a:latin typeface="Franklin Gothic Book" panose="020B0503020102020204" pitchFamily="34" charset="0"/>
                <a:ea typeface="Times New Roman" panose="02020603050405020304" pitchFamily="18" charset="0"/>
              </a:rPr>
              <a:t>Refer to Appendix A – Mrs. Adam’s Medical History</a:t>
            </a:r>
            <a:endParaRPr lang="en-US" sz="1800">
              <a:effectLst/>
              <a:latin typeface="Arial" panose="020B0604020202020204" pitchFamily="34" charset="0"/>
              <a:ea typeface="Times New Roman" panose="02020603050405020304" pitchFamily="18" charset="0"/>
            </a:endParaRPr>
          </a:p>
          <a:p>
            <a:pPr marL="0" marR="0" indent="0">
              <a:spcBef>
                <a:spcPts val="0"/>
              </a:spcBef>
              <a:spcAft>
                <a:spcPts val="0"/>
              </a:spcAft>
              <a:buNone/>
            </a:pPr>
            <a:endParaRPr lang="en-US" sz="1800">
              <a:effectLst/>
              <a:latin typeface="Arial" panose="020B0604020202020204" pitchFamily="34" charset="0"/>
              <a:ea typeface="Times New Roman" panose="02020603050405020304" pitchFamily="18" charset="0"/>
            </a:endParaRPr>
          </a:p>
          <a:p>
            <a:pPr marL="0" marR="0" indent="0">
              <a:spcBef>
                <a:spcPts val="0"/>
              </a:spcBef>
              <a:spcAft>
                <a:spcPts val="0"/>
              </a:spcAft>
              <a:buNone/>
            </a:pPr>
            <a:r>
              <a:rPr lang="en-US" sz="1800">
                <a:effectLst/>
                <a:latin typeface="Franklin Gothic Book" panose="020B0503020102020204" pitchFamily="34" charset="0"/>
                <a:ea typeface="Times New Roman" panose="02020603050405020304" pitchFamily="18" charset="0"/>
              </a:rPr>
              <a:t>The infection preventionist at Memorial Hospital has been notified that a blood culture on Mrs. Adams (A), drawn on July 6, 2023, is growing </a:t>
            </a:r>
            <a:r>
              <a:rPr lang="en-US" sz="1800" i="1">
                <a:effectLst/>
                <a:latin typeface="Franklin Gothic Book" panose="020B0503020102020204" pitchFamily="34" charset="0"/>
                <a:ea typeface="Times New Roman" panose="02020603050405020304" pitchFamily="18" charset="0"/>
              </a:rPr>
              <a:t>Candida </a:t>
            </a:r>
            <a:r>
              <a:rPr lang="en-US" sz="1800" i="1" err="1">
                <a:effectLst/>
                <a:latin typeface="Franklin Gothic Book" panose="020B0503020102020204" pitchFamily="34" charset="0"/>
                <a:ea typeface="Times New Roman" panose="02020603050405020304" pitchFamily="18" charset="0"/>
              </a:rPr>
              <a:t>haemulonii</a:t>
            </a:r>
            <a:r>
              <a:rPr lang="en-US" sz="1800">
                <a:effectLst/>
                <a:latin typeface="Franklin Gothic Book" panose="020B0503020102020204" pitchFamily="34" charset="0"/>
                <a:ea typeface="Times New Roman" panose="02020603050405020304" pitchFamily="18" charset="0"/>
              </a:rPr>
              <a:t>. This is of concern since a recent Iowa HHS Epi Update had an article that showed </a:t>
            </a:r>
            <a:r>
              <a:rPr lang="en-US" sz="1800" i="1">
                <a:effectLst/>
                <a:latin typeface="Franklin Gothic Book" panose="020B0503020102020204" pitchFamily="34" charset="0"/>
                <a:ea typeface="Times New Roman" panose="02020603050405020304" pitchFamily="18" charset="0"/>
              </a:rPr>
              <a:t>Candida auris</a:t>
            </a:r>
            <a:r>
              <a:rPr lang="en-US" sz="1800">
                <a:effectLst/>
                <a:latin typeface="Franklin Gothic Book" panose="020B0503020102020204" pitchFamily="34" charset="0"/>
                <a:ea typeface="Times New Roman" panose="02020603050405020304" pitchFamily="18" charset="0"/>
              </a:rPr>
              <a:t> could be misidentified as </a:t>
            </a:r>
            <a:r>
              <a:rPr lang="en-US" sz="1800" i="1">
                <a:effectLst/>
                <a:latin typeface="Franklin Gothic Book" panose="020B0503020102020204" pitchFamily="34" charset="0"/>
                <a:ea typeface="Times New Roman" panose="02020603050405020304" pitchFamily="18" charset="0"/>
              </a:rPr>
              <a:t>C. </a:t>
            </a:r>
            <a:r>
              <a:rPr lang="en-US" sz="1800" i="1" err="1">
                <a:effectLst/>
                <a:latin typeface="Franklin Gothic Book" panose="020B0503020102020204" pitchFamily="34" charset="0"/>
                <a:ea typeface="Times New Roman" panose="02020603050405020304" pitchFamily="18" charset="0"/>
              </a:rPr>
              <a:t>haemulonii</a:t>
            </a:r>
            <a:r>
              <a:rPr lang="en-US" sz="1800">
                <a:effectLst/>
                <a:latin typeface="Franklin Gothic Book" panose="020B0503020102020204" pitchFamily="34" charset="0"/>
                <a:ea typeface="Times New Roman" panose="02020603050405020304" pitchFamily="18" charset="0"/>
              </a:rPr>
              <a:t>. It is determined by the infection prevention team that an investigation should be started.</a:t>
            </a:r>
            <a:endParaRPr lang="en-US" sz="1800">
              <a:effectLst/>
              <a:latin typeface="Arial" panose="020B0604020202020204" pitchFamily="34" charset="0"/>
              <a:ea typeface="Times New Roman" panose="02020603050405020304" pitchFamily="18" charset="0"/>
            </a:endParaRPr>
          </a:p>
          <a:p>
            <a:pPr marL="0" marR="0" indent="0">
              <a:spcBef>
                <a:spcPts val="0"/>
              </a:spcBef>
              <a:spcAft>
                <a:spcPts val="0"/>
              </a:spcAft>
              <a:buNone/>
            </a:pPr>
            <a:endParaRPr lang="en-US" sz="1800">
              <a:effectLst/>
              <a:latin typeface="Arial" panose="020B0604020202020204" pitchFamily="34" charset="0"/>
              <a:ea typeface="Times New Roman" panose="02020603050405020304" pitchFamily="18" charset="0"/>
            </a:endParaRPr>
          </a:p>
          <a:p>
            <a:pPr marL="0" marR="0" indent="0">
              <a:spcBef>
                <a:spcPts val="0"/>
              </a:spcBef>
              <a:spcAft>
                <a:spcPts val="0"/>
              </a:spcAft>
              <a:buNone/>
            </a:pPr>
            <a:r>
              <a:rPr lang="en-US" sz="1800">
                <a:effectLst/>
                <a:latin typeface="Franklin Gothic Book" panose="020B0503020102020204" pitchFamily="34" charset="0"/>
                <a:ea typeface="Times New Roman" panose="02020603050405020304" pitchFamily="18" charset="0"/>
              </a:rPr>
              <a:t>In general, it is known that </a:t>
            </a:r>
            <a:r>
              <a:rPr lang="en-US" sz="1800" i="1">
                <a:effectLst/>
                <a:latin typeface="Franklin Gothic Book" panose="020B0503020102020204" pitchFamily="34" charset="0"/>
                <a:ea typeface="Times New Roman" panose="02020603050405020304" pitchFamily="18" charset="0"/>
              </a:rPr>
              <a:t>C. auris</a:t>
            </a:r>
            <a:r>
              <a:rPr lang="en-US" sz="1800">
                <a:effectLst/>
                <a:latin typeface="Franklin Gothic Book" panose="020B0503020102020204" pitchFamily="34" charset="0"/>
                <a:ea typeface="Times New Roman" panose="02020603050405020304" pitchFamily="18" charset="0"/>
              </a:rPr>
              <a:t> is spread person-to-person and in healthcare settings, by contaminated hands and contact with contaminated environmental surfaces or equipment</a:t>
            </a:r>
            <a:r>
              <a:rPr lang="en-US" sz="1800" i="1">
                <a:effectLst/>
                <a:latin typeface="Franklin Gothic Book" panose="020B0503020102020204" pitchFamily="34" charset="0"/>
                <a:ea typeface="Times New Roman" panose="02020603050405020304" pitchFamily="18" charset="0"/>
              </a:rPr>
              <a:t>. C. auris</a:t>
            </a:r>
            <a:r>
              <a:rPr lang="en-US" sz="1800">
                <a:effectLst/>
                <a:latin typeface="Franklin Gothic Book" panose="020B0503020102020204" pitchFamily="34" charset="0"/>
                <a:ea typeface="Times New Roman" panose="02020603050405020304" pitchFamily="18" charset="0"/>
              </a:rPr>
              <a:t> in this hospital and catchment area is rare, but it can spread silently and rapidly in healthcare settings. The primary goal is to prevent the spread of this  yeast.</a:t>
            </a:r>
            <a:endParaRPr lang="en-US" sz="1800">
              <a:effectLst/>
              <a:latin typeface="Arial" panose="020B0604020202020204" pitchFamily="34" charset="0"/>
              <a:ea typeface="Times New Roman" panose="02020603050405020304" pitchFamily="18" charset="0"/>
            </a:endParaRPr>
          </a:p>
          <a:p>
            <a:endParaRPr lang="en-US"/>
          </a:p>
        </p:txBody>
      </p:sp>
      <p:sp>
        <p:nvSpPr>
          <p:cNvPr id="4" name="Footer Placeholder 3">
            <a:extLst>
              <a:ext uri="{FF2B5EF4-FFF2-40B4-BE49-F238E27FC236}">
                <a16:creationId xmlns:a16="http://schemas.microsoft.com/office/drawing/2014/main" id="{6B54500E-9D8C-7EEB-CF03-D959B3173AF6}"/>
              </a:ext>
            </a:extLst>
          </p:cNvPr>
          <p:cNvSpPr>
            <a:spLocks noGrp="1"/>
          </p:cNvSpPr>
          <p:nvPr>
            <p:ph type="ftr" sz="quarter" idx="3"/>
          </p:nvPr>
        </p:nvSpPr>
        <p:spPr/>
        <p:txBody>
          <a:bodyPr/>
          <a:lstStyle/>
          <a:p>
            <a:r>
              <a:rPr lang="en-US"/>
              <a:t>The University of Iowa College of Public Health, Carver College of Medicine, The State Hygienic Lab and The Iowa Department of Health and Human Services </a:t>
            </a:r>
            <a:endParaRPr lang="en-US" b="0"/>
          </a:p>
        </p:txBody>
      </p:sp>
    </p:spTree>
    <p:extLst>
      <p:ext uri="{BB962C8B-B14F-4D97-AF65-F5344CB8AC3E}">
        <p14:creationId xmlns:p14="http://schemas.microsoft.com/office/powerpoint/2010/main" val="22680252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A848C61-C124-4C49-97C4-0B76F6D2E36A}"/>
              </a:ext>
            </a:extLst>
          </p:cNvPr>
          <p:cNvSpPr>
            <a:spLocks noGrp="1"/>
          </p:cNvSpPr>
          <p:nvPr>
            <p:ph type="ctrTitle"/>
          </p:nvPr>
        </p:nvSpPr>
        <p:spPr>
          <a:xfrm>
            <a:off x="711994" y="3203884"/>
            <a:ext cx="5372488" cy="1160369"/>
          </a:xfrm>
        </p:spPr>
        <p:txBody>
          <a:bodyPr>
            <a:normAutofit/>
          </a:bodyPr>
          <a:lstStyle/>
          <a:p>
            <a:r>
              <a:rPr lang="en-US"/>
              <a:t>Thank you</a:t>
            </a:r>
          </a:p>
        </p:txBody>
      </p:sp>
      <p:sp>
        <p:nvSpPr>
          <p:cNvPr id="2" name="Footer Placeholder 1">
            <a:extLst>
              <a:ext uri="{FF2B5EF4-FFF2-40B4-BE49-F238E27FC236}">
                <a16:creationId xmlns:a16="http://schemas.microsoft.com/office/drawing/2014/main" id="{5981D048-5770-38CB-B297-F68BA1485590}"/>
              </a:ext>
            </a:extLst>
          </p:cNvPr>
          <p:cNvSpPr>
            <a:spLocks noGrp="1"/>
          </p:cNvSpPr>
          <p:nvPr>
            <p:ph type="ftr" sz="quarter" idx="3"/>
          </p:nvPr>
        </p:nvSpPr>
        <p:spPr/>
        <p:txBody>
          <a:bodyPr/>
          <a:lstStyle/>
          <a:p>
            <a:r>
              <a:rPr lang="en-US"/>
              <a:t>The University of Iowa College of Public Health, Carver College of Medicine, The State Hygienic Lab and The Iowa Department of Health and Human Services </a:t>
            </a:r>
            <a:endParaRPr lang="en-US" sz="1650"/>
          </a:p>
        </p:txBody>
      </p:sp>
    </p:spTree>
    <p:extLst>
      <p:ext uri="{BB962C8B-B14F-4D97-AF65-F5344CB8AC3E}">
        <p14:creationId xmlns:p14="http://schemas.microsoft.com/office/powerpoint/2010/main" val="39872311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83356" y="1928731"/>
            <a:ext cx="3333749" cy="2624327"/>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B9411D3-B4E1-05DC-4D27-52D26070F2AF}"/>
              </a:ext>
            </a:extLst>
          </p:cNvPr>
          <p:cNvSpPr>
            <a:spLocks noGrp="1"/>
          </p:cNvSpPr>
          <p:nvPr>
            <p:ph type="title"/>
          </p:nvPr>
        </p:nvSpPr>
        <p:spPr>
          <a:xfrm>
            <a:off x="771525" y="1967266"/>
            <a:ext cx="1971675" cy="2547257"/>
          </a:xfrm>
          <a:noFill/>
        </p:spPr>
        <p:txBody>
          <a:bodyPr vert="horz" lIns="91440" tIns="45720" rIns="91440" bIns="45720" rtlCol="0" anchor="ctr">
            <a:normAutofit/>
          </a:bodyPr>
          <a:lstStyle/>
          <a:p>
            <a:pPr algn="ctr" defTabSz="914400"/>
            <a:r>
              <a:rPr lang="en-US" sz="3100" kern="1200">
                <a:solidFill>
                  <a:srgbClr val="FFFFFF"/>
                </a:solidFill>
                <a:latin typeface="+mj-lt"/>
                <a:ea typeface="+mj-ea"/>
                <a:cs typeface="+mj-cs"/>
              </a:rPr>
              <a:t>Appendix A: Mrs. Adam’s Medical History</a:t>
            </a:r>
          </a:p>
        </p:txBody>
      </p:sp>
      <p:pic>
        <p:nvPicPr>
          <p:cNvPr id="5" name="Picture 4" descr="A medical history document with text&#10;&#10;Description automatically generated">
            <a:extLst>
              <a:ext uri="{FF2B5EF4-FFF2-40B4-BE49-F238E27FC236}">
                <a16:creationId xmlns:a16="http://schemas.microsoft.com/office/drawing/2014/main" id="{2F62E590-CDF9-9C6C-53C1-E2835496CB05}"/>
              </a:ext>
            </a:extLst>
          </p:cNvPr>
          <p:cNvPicPr>
            <a:picLocks noChangeAspect="1"/>
          </p:cNvPicPr>
          <p:nvPr/>
        </p:nvPicPr>
        <p:blipFill>
          <a:blip r:embed="rId2"/>
          <a:stretch>
            <a:fillRect/>
          </a:stretch>
        </p:blipFill>
        <p:spPr>
          <a:xfrm>
            <a:off x="3582987" y="878699"/>
            <a:ext cx="5085525" cy="5098272"/>
          </a:xfrm>
          <a:prstGeom prst="rect">
            <a:avLst/>
          </a:prstGeom>
        </p:spPr>
      </p:pic>
      <p:sp>
        <p:nvSpPr>
          <p:cNvPr id="4" name="Footer Placeholder 3">
            <a:extLst>
              <a:ext uri="{FF2B5EF4-FFF2-40B4-BE49-F238E27FC236}">
                <a16:creationId xmlns:a16="http://schemas.microsoft.com/office/drawing/2014/main" id="{0AEB58DC-BBA2-BD80-5668-0662963C9577}"/>
              </a:ext>
            </a:extLst>
          </p:cNvPr>
          <p:cNvSpPr>
            <a:spLocks noGrp="1"/>
          </p:cNvSpPr>
          <p:nvPr>
            <p:ph type="ftr" sz="quarter" idx="3"/>
          </p:nvPr>
        </p:nvSpPr>
        <p:spPr>
          <a:xfrm>
            <a:off x="771525" y="6356350"/>
            <a:ext cx="4657725" cy="365125"/>
          </a:xfrm>
        </p:spPr>
        <p:txBody>
          <a:bodyPr vert="horz" lIns="91440" tIns="45720" rIns="91440" bIns="45720" rtlCol="0" anchor="ctr">
            <a:normAutofit/>
          </a:bodyPr>
          <a:lstStyle/>
          <a:p>
            <a:pPr>
              <a:lnSpc>
                <a:spcPct val="90000"/>
              </a:lnSpc>
              <a:spcAft>
                <a:spcPts val="600"/>
              </a:spcAft>
            </a:pPr>
            <a:r>
              <a:rPr lang="en-US" sz="900" kern="1200">
                <a:solidFill>
                  <a:schemeClr val="tx1">
                    <a:alpha val="80000"/>
                  </a:schemeClr>
                </a:solidFill>
                <a:latin typeface="+mn-lt"/>
                <a:ea typeface="+mn-ea"/>
                <a:cs typeface="+mn-cs"/>
              </a:rPr>
              <a:t>The University of Iowa College of Public Health, Carver College of Medicine, The State Hygienic Lab and The Iowa Department of Health and Human Services </a:t>
            </a:r>
            <a:endParaRPr lang="en-US" sz="900" b="0" kern="1200">
              <a:solidFill>
                <a:schemeClr val="tx1">
                  <a:alpha val="80000"/>
                </a:schemeClr>
              </a:solidFill>
              <a:latin typeface="+mn-lt"/>
              <a:ea typeface="+mn-ea"/>
              <a:cs typeface="+mn-cs"/>
            </a:endParaRPr>
          </a:p>
        </p:txBody>
      </p:sp>
    </p:spTree>
    <p:extLst>
      <p:ext uri="{BB962C8B-B14F-4D97-AF65-F5344CB8AC3E}">
        <p14:creationId xmlns:p14="http://schemas.microsoft.com/office/powerpoint/2010/main" val="10010674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91082-37A4-67F3-90E7-467E7B0D5224}"/>
              </a:ext>
            </a:extLst>
          </p:cNvPr>
          <p:cNvSpPr>
            <a:spLocks noGrp="1"/>
          </p:cNvSpPr>
          <p:nvPr>
            <p:ph type="ctrTitle"/>
          </p:nvPr>
        </p:nvSpPr>
        <p:spPr/>
        <p:txBody>
          <a:bodyPr/>
          <a:lstStyle/>
          <a:p>
            <a:r>
              <a:rPr lang="en-US"/>
              <a:t>Input 2</a:t>
            </a:r>
          </a:p>
        </p:txBody>
      </p:sp>
      <p:sp>
        <p:nvSpPr>
          <p:cNvPr id="3" name="Subtitle 2">
            <a:extLst>
              <a:ext uri="{FF2B5EF4-FFF2-40B4-BE49-F238E27FC236}">
                <a16:creationId xmlns:a16="http://schemas.microsoft.com/office/drawing/2014/main" id="{525E510A-543B-398D-7A1B-8F6DF1154922}"/>
              </a:ext>
            </a:extLst>
          </p:cNvPr>
          <p:cNvSpPr>
            <a:spLocks noGrp="1"/>
          </p:cNvSpPr>
          <p:nvPr>
            <p:ph type="subTitle" idx="1"/>
          </p:nvPr>
        </p:nvSpPr>
        <p:spPr/>
        <p:txBody>
          <a:bodyPr>
            <a:normAutofit/>
          </a:bodyPr>
          <a:lstStyle/>
          <a:p>
            <a:r>
              <a:rPr lang="en-US"/>
              <a:t>It’s Confirmed!</a:t>
            </a:r>
          </a:p>
          <a:p>
            <a:endParaRPr lang="en-US"/>
          </a:p>
        </p:txBody>
      </p:sp>
      <p:sp>
        <p:nvSpPr>
          <p:cNvPr id="4" name="Subtitle 2">
            <a:extLst>
              <a:ext uri="{FF2B5EF4-FFF2-40B4-BE49-F238E27FC236}">
                <a16:creationId xmlns:a16="http://schemas.microsoft.com/office/drawing/2014/main" id="{38337EA4-C298-062F-A4D9-67B733687AB1}"/>
              </a:ext>
            </a:extLst>
          </p:cNvPr>
          <p:cNvSpPr txBox="1">
            <a:spLocks/>
          </p:cNvSpPr>
          <p:nvPr/>
        </p:nvSpPr>
        <p:spPr>
          <a:xfrm>
            <a:off x="714375" y="4069210"/>
            <a:ext cx="7715249" cy="407460"/>
          </a:xfrm>
          <a:prstGeom prst="rect">
            <a:avLst/>
          </a:prstGeom>
        </p:spPr>
        <p:txBody>
          <a:bodyPr vert="horz" lIns="0" tIns="0" rIns="0" bIns="0" rtlCol="0">
            <a:normAutofit/>
          </a:bodyPr>
          <a:lstStyle>
            <a:lvl1pPr marL="0" indent="0" algn="l" defTabSz="685800" rtl="0" eaLnBrk="1" latinLnBrk="0" hangingPunct="1">
              <a:lnSpc>
                <a:spcPct val="100000"/>
              </a:lnSpc>
              <a:spcBef>
                <a:spcPts val="750"/>
              </a:spcBef>
              <a:buFont typeface="Arial" panose="020B0604020202020204" pitchFamily="34" charset="0"/>
              <a:buNone/>
              <a:defRPr sz="2200" b="0" kern="1200">
                <a:solidFill>
                  <a:schemeClr val="accent1"/>
                </a:solidFill>
                <a:latin typeface="Roboto" panose="02000000000000000000" pitchFamily="2" charset="0"/>
                <a:ea typeface="Roboto" panose="02000000000000000000" pitchFamily="2" charset="0"/>
                <a:cs typeface="Arial" panose="020B0604020202020204" pitchFamily="34" charset="0"/>
              </a:defRPr>
            </a:lvl1pPr>
            <a:lvl2pPr marL="342900" indent="0" algn="ctr" defTabSz="685800" rtl="0" eaLnBrk="1" latinLnBrk="0" hangingPunct="1">
              <a:lnSpc>
                <a:spcPct val="100000"/>
              </a:lnSpc>
              <a:spcBef>
                <a:spcPts val="375"/>
              </a:spcBef>
              <a:buFont typeface="Roboto" panose="02000000000000000000" pitchFamily="2" charset="0"/>
              <a:buNone/>
              <a:defRPr sz="1500" kern="1200">
                <a:solidFill>
                  <a:schemeClr val="tx1"/>
                </a:solidFill>
                <a:latin typeface="Roboto" panose="02000000000000000000" pitchFamily="2" charset="0"/>
                <a:ea typeface="Roboto" panose="02000000000000000000" pitchFamily="2" charset="0"/>
                <a:cs typeface="Arial" panose="020B0604020202020204" pitchFamily="34" charset="0"/>
              </a:defRPr>
            </a:lvl2pPr>
            <a:lvl3pPr marL="685800" indent="0" algn="ctr" defTabSz="685800" rtl="0" eaLnBrk="1" latinLnBrk="0" hangingPunct="1">
              <a:lnSpc>
                <a:spcPct val="100000"/>
              </a:lnSpc>
              <a:spcBef>
                <a:spcPts val="375"/>
              </a:spcBef>
              <a:buFont typeface="Arial" panose="020B0604020202020204" pitchFamily="34" charset="0"/>
              <a:buNone/>
              <a:defRPr sz="1350" kern="1200">
                <a:solidFill>
                  <a:schemeClr val="tx1"/>
                </a:solidFill>
                <a:latin typeface="Roboto" panose="02000000000000000000" pitchFamily="2" charset="0"/>
                <a:ea typeface="Roboto" panose="02000000000000000000" pitchFamily="2" charset="0"/>
                <a:cs typeface="Arial" panose="020B0604020202020204" pitchFamily="34" charset="0"/>
              </a:defRPr>
            </a:lvl3pPr>
            <a:lvl4pPr marL="1028700" indent="0" algn="ctr" defTabSz="685800" rtl="0" eaLnBrk="1" latinLnBrk="0" hangingPunct="1">
              <a:lnSpc>
                <a:spcPct val="100000"/>
              </a:lnSpc>
              <a:spcBef>
                <a:spcPts val="375"/>
              </a:spcBef>
              <a:buFont typeface="Arial" panose="020B0604020202020204" pitchFamily="34" charset="0"/>
              <a:buNone/>
              <a:defRPr sz="1200" kern="1200">
                <a:solidFill>
                  <a:schemeClr val="tx1"/>
                </a:solidFill>
                <a:latin typeface="Roboto" panose="02000000000000000000" pitchFamily="2" charset="0"/>
                <a:ea typeface="Roboto" panose="02000000000000000000" pitchFamily="2" charset="0"/>
                <a:cs typeface="Arial" panose="020B0604020202020204" pitchFamily="34" charset="0"/>
              </a:defRPr>
            </a:lvl4pPr>
            <a:lvl5pPr marL="1371600" indent="0" algn="ctr" defTabSz="685800" rtl="0" eaLnBrk="1" latinLnBrk="0" hangingPunct="1">
              <a:lnSpc>
                <a:spcPct val="100000"/>
              </a:lnSpc>
              <a:spcBef>
                <a:spcPts val="375"/>
              </a:spcBef>
              <a:buFont typeface="Arial" panose="020B0604020202020204" pitchFamily="34" charset="0"/>
              <a:buNone/>
              <a:defRPr sz="1200" kern="1200">
                <a:solidFill>
                  <a:schemeClr val="tx1"/>
                </a:solidFill>
                <a:latin typeface="Roboto" panose="02000000000000000000" pitchFamily="2" charset="0"/>
                <a:ea typeface="Roboto" panose="02000000000000000000" pitchFamily="2" charset="0"/>
                <a:cs typeface="Arial" panose="020B0604020202020204" pitchFamily="34" charset="0"/>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r>
              <a:rPr lang="en-US" sz="1800" i="1">
                <a:solidFill>
                  <a:schemeClr val="bg1"/>
                </a:solidFill>
              </a:rPr>
              <a:t>20 minutes</a:t>
            </a:r>
          </a:p>
          <a:p>
            <a:endParaRPr lang="en-US" i="1"/>
          </a:p>
        </p:txBody>
      </p:sp>
    </p:spTree>
    <p:extLst>
      <p:ext uri="{BB962C8B-B14F-4D97-AF65-F5344CB8AC3E}">
        <p14:creationId xmlns:p14="http://schemas.microsoft.com/office/powerpoint/2010/main" val="29787483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012D2A-968B-A360-E600-D14816600AAD}"/>
              </a:ext>
            </a:extLst>
          </p:cNvPr>
          <p:cNvSpPr>
            <a:spLocks noGrp="1"/>
          </p:cNvSpPr>
          <p:nvPr>
            <p:ph type="title"/>
          </p:nvPr>
        </p:nvSpPr>
        <p:spPr/>
        <p:txBody>
          <a:bodyPr>
            <a:normAutofit fontScale="90000"/>
          </a:bodyPr>
          <a:lstStyle/>
          <a:p>
            <a:pPr marL="0" indent="0">
              <a:buNone/>
            </a:pPr>
            <a:r>
              <a:rPr lang="en-US"/>
              <a:t>Input 2 – </a:t>
            </a:r>
            <a:br>
              <a:rPr lang="en-US"/>
            </a:br>
            <a:r>
              <a:rPr lang="en-US" sz="2000"/>
              <a:t>Refer to: Appendix B: Contact Summary &amp; Appendix C: </a:t>
            </a:r>
            <a:r>
              <a:rPr lang="en-US" sz="2000" i="1"/>
              <a:t>C. </a:t>
            </a:r>
            <a:r>
              <a:rPr lang="en-US" sz="2000" i="1" err="1"/>
              <a:t>auris</a:t>
            </a:r>
            <a:r>
              <a:rPr lang="en-US" sz="2000" i="1"/>
              <a:t> </a:t>
            </a:r>
            <a:r>
              <a:rPr lang="en-US" sz="2000"/>
              <a:t>Patient Transfer Flow Diagram</a:t>
            </a:r>
            <a:br>
              <a:rPr lang="en-US"/>
            </a:br>
            <a:endParaRPr lang="en-US"/>
          </a:p>
        </p:txBody>
      </p:sp>
      <p:sp>
        <p:nvSpPr>
          <p:cNvPr id="3" name="Content Placeholder 2">
            <a:extLst>
              <a:ext uri="{FF2B5EF4-FFF2-40B4-BE49-F238E27FC236}">
                <a16:creationId xmlns:a16="http://schemas.microsoft.com/office/drawing/2014/main" id="{4176A3E8-71C4-B155-E032-FBBB145019C2}"/>
              </a:ext>
            </a:extLst>
          </p:cNvPr>
          <p:cNvSpPr>
            <a:spLocks noGrp="1"/>
          </p:cNvSpPr>
          <p:nvPr>
            <p:ph idx="10"/>
          </p:nvPr>
        </p:nvSpPr>
        <p:spPr/>
        <p:txBody>
          <a:bodyPr vert="horz" lIns="0" tIns="0" rIns="0" bIns="0" rtlCol="0" anchor="t">
            <a:normAutofit fontScale="92500" lnSpcReduction="20000"/>
          </a:bodyPr>
          <a:lstStyle/>
          <a:p>
            <a:pPr marL="0" indent="0">
              <a:buNone/>
            </a:pPr>
            <a:r>
              <a:rPr lang="en-US" sz="1800">
                <a:latin typeface="Roboto"/>
                <a:ea typeface="Roboto"/>
                <a:cs typeface="Roboto"/>
              </a:rPr>
              <a:t>Mrs. Adams’s sputum culture had heavy growth of KPC-Klebsiella pneumoniae.  She is transferred to a single room that day.</a:t>
            </a:r>
            <a:endParaRPr lang="en-US">
              <a:latin typeface="Roboto"/>
              <a:ea typeface="Roboto"/>
            </a:endParaRPr>
          </a:p>
          <a:p>
            <a:pPr marL="0" indent="0">
              <a:buNone/>
            </a:pPr>
            <a:endParaRPr lang="en-US"/>
          </a:p>
          <a:p>
            <a:pPr marL="0" indent="0">
              <a:buNone/>
            </a:pPr>
            <a:r>
              <a:rPr lang="en-US" sz="1800">
                <a:latin typeface="Roboto"/>
                <a:ea typeface="Roboto"/>
                <a:cs typeface="Roboto"/>
              </a:rPr>
              <a:t>3 days later, the infection preventionist is notified by the Iowa HHS Hospital Acquired Infection (HAI) Program that the yeast has been confirmed to be C. auris.</a:t>
            </a:r>
            <a:endParaRPr lang="en-US">
              <a:latin typeface="Roboto"/>
              <a:ea typeface="Roboto"/>
            </a:endParaRPr>
          </a:p>
          <a:p>
            <a:pPr marL="0" indent="0">
              <a:buNone/>
            </a:pPr>
            <a:endParaRPr lang="en-US"/>
          </a:p>
          <a:p>
            <a:pPr marL="0" indent="0">
              <a:buNone/>
            </a:pPr>
            <a:r>
              <a:rPr lang="en-US" sz="1800">
                <a:latin typeface="Roboto"/>
                <a:ea typeface="Roboto"/>
                <a:cs typeface="Roboto"/>
              </a:rPr>
              <a:t>Given the confirmation of C. auris, Infection Control and Prevention staff are concerned that Memorial Hospital receives and discharges in- and outpatients to and from numerous facilities in their catchment area. Upon review of their policies and procedures, it they aren’t clear how internal and external information should be handled. They know that information must be provided in a timely manner, delivered accurately, presented at a level that is understandable to the audience and reach all appropriate people. But they are not sure who should be given information and what information they should receive. They also wonder whether or not hospital legal counsel should be included.</a:t>
            </a:r>
            <a:endParaRPr lang="en-US">
              <a:latin typeface="Roboto"/>
              <a:ea typeface="Roboto"/>
            </a:endParaRPr>
          </a:p>
          <a:p>
            <a:pPr marL="0" indent="0">
              <a:spcBef>
                <a:spcPts val="0"/>
              </a:spcBef>
              <a:buNone/>
            </a:pPr>
            <a:endParaRPr lang="en-US" sz="1800">
              <a:cs typeface="Roboto"/>
            </a:endParaRPr>
          </a:p>
          <a:p>
            <a:endParaRPr lang="en-US"/>
          </a:p>
        </p:txBody>
      </p:sp>
      <p:sp>
        <p:nvSpPr>
          <p:cNvPr id="4" name="Footer Placeholder 3">
            <a:extLst>
              <a:ext uri="{FF2B5EF4-FFF2-40B4-BE49-F238E27FC236}">
                <a16:creationId xmlns:a16="http://schemas.microsoft.com/office/drawing/2014/main" id="{53774400-4F9B-3976-9142-A3E3339ABC8D}"/>
              </a:ext>
            </a:extLst>
          </p:cNvPr>
          <p:cNvSpPr>
            <a:spLocks noGrp="1"/>
          </p:cNvSpPr>
          <p:nvPr>
            <p:ph type="ftr" sz="quarter" idx="3"/>
          </p:nvPr>
        </p:nvSpPr>
        <p:spPr/>
        <p:txBody>
          <a:bodyPr/>
          <a:lstStyle/>
          <a:p>
            <a:r>
              <a:rPr lang="en-US"/>
              <a:t>The University of Iowa College of Public Health, Carver College of Medicine, The State Hygienic Lab and The Iowa Department of Health and Human Services </a:t>
            </a:r>
            <a:endParaRPr lang="en-US" b="0"/>
          </a:p>
        </p:txBody>
      </p:sp>
    </p:spTree>
    <p:extLst>
      <p:ext uri="{BB962C8B-B14F-4D97-AF65-F5344CB8AC3E}">
        <p14:creationId xmlns:p14="http://schemas.microsoft.com/office/powerpoint/2010/main" val="23366188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83356" y="1928731"/>
            <a:ext cx="3333749" cy="2624327"/>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490C982-4E93-2240-DE92-7191C5F9CCAB}"/>
              </a:ext>
            </a:extLst>
          </p:cNvPr>
          <p:cNvSpPr>
            <a:spLocks noGrp="1"/>
          </p:cNvSpPr>
          <p:nvPr>
            <p:ph type="title"/>
          </p:nvPr>
        </p:nvSpPr>
        <p:spPr>
          <a:xfrm>
            <a:off x="771525" y="1967266"/>
            <a:ext cx="1971675" cy="2547257"/>
          </a:xfrm>
          <a:noFill/>
        </p:spPr>
        <p:txBody>
          <a:bodyPr vert="horz" lIns="91440" tIns="45720" rIns="91440" bIns="45720" rtlCol="0" anchor="ctr">
            <a:normAutofit/>
          </a:bodyPr>
          <a:lstStyle/>
          <a:p>
            <a:pPr algn="ctr" defTabSz="914400"/>
            <a:r>
              <a:rPr lang="en-US" sz="3100" kern="1200">
                <a:solidFill>
                  <a:srgbClr val="FFFFFF"/>
                </a:solidFill>
                <a:latin typeface="+mj-lt"/>
                <a:ea typeface="+mj-ea"/>
                <a:cs typeface="+mj-cs"/>
              </a:rPr>
              <a:t>Appendix B: Contact Summary</a:t>
            </a:r>
          </a:p>
        </p:txBody>
      </p:sp>
      <p:sp>
        <p:nvSpPr>
          <p:cNvPr id="4" name="Footer Placeholder 3">
            <a:extLst>
              <a:ext uri="{FF2B5EF4-FFF2-40B4-BE49-F238E27FC236}">
                <a16:creationId xmlns:a16="http://schemas.microsoft.com/office/drawing/2014/main" id="{DFF61022-E555-793E-869F-7EB4D772B73B}"/>
              </a:ext>
            </a:extLst>
          </p:cNvPr>
          <p:cNvSpPr>
            <a:spLocks noGrp="1"/>
          </p:cNvSpPr>
          <p:nvPr>
            <p:ph type="ftr" sz="quarter" idx="3"/>
          </p:nvPr>
        </p:nvSpPr>
        <p:spPr>
          <a:xfrm>
            <a:off x="2117799" y="6422997"/>
            <a:ext cx="4657725" cy="365125"/>
          </a:xfrm>
        </p:spPr>
        <p:txBody>
          <a:bodyPr vert="horz" lIns="91440" tIns="45720" rIns="91440" bIns="45720" rtlCol="0" anchor="ctr">
            <a:normAutofit/>
          </a:bodyPr>
          <a:lstStyle/>
          <a:p>
            <a:pPr>
              <a:lnSpc>
                <a:spcPct val="90000"/>
              </a:lnSpc>
              <a:spcAft>
                <a:spcPts val="600"/>
              </a:spcAft>
            </a:pPr>
            <a:r>
              <a:rPr lang="en-US" sz="900" kern="1200">
                <a:solidFill>
                  <a:srgbClr val="FFFFFF"/>
                </a:solidFill>
                <a:latin typeface="+mn-lt"/>
                <a:ea typeface="+mn-ea"/>
                <a:cs typeface="+mn-cs"/>
              </a:rPr>
              <a:t>The University of Iowa College of Public Health, Carver College of Medicine, The State Hygienic Lab and The Iowa Department of Health and Human Services </a:t>
            </a:r>
            <a:endParaRPr lang="en-US" sz="900" b="0" kern="1200">
              <a:solidFill>
                <a:srgbClr val="FFFFFF"/>
              </a:solidFill>
              <a:latin typeface="+mn-lt"/>
              <a:ea typeface="+mn-ea"/>
              <a:cs typeface="+mn-cs"/>
            </a:endParaRPr>
          </a:p>
        </p:txBody>
      </p:sp>
      <p:graphicFrame>
        <p:nvGraphicFramePr>
          <p:cNvPr id="5" name="Content Placeholder 4">
            <a:extLst>
              <a:ext uri="{FF2B5EF4-FFF2-40B4-BE49-F238E27FC236}">
                <a16:creationId xmlns:a16="http://schemas.microsoft.com/office/drawing/2014/main" id="{CFB76CE9-D645-4164-0042-D7C757012D6A}"/>
              </a:ext>
            </a:extLst>
          </p:cNvPr>
          <p:cNvGraphicFramePr>
            <a:graphicFrameLocks noGrp="1"/>
          </p:cNvGraphicFramePr>
          <p:nvPr>
            <p:ph idx="10"/>
            <p:extLst>
              <p:ext uri="{D42A27DB-BD31-4B8C-83A1-F6EECF244321}">
                <p14:modId xmlns:p14="http://schemas.microsoft.com/office/powerpoint/2010/main" val="76733336"/>
              </p:ext>
            </p:extLst>
          </p:nvPr>
        </p:nvGraphicFramePr>
        <p:xfrm>
          <a:off x="3582987" y="844058"/>
          <a:ext cx="5085527" cy="5167561"/>
        </p:xfrm>
        <a:graphic>
          <a:graphicData uri="http://schemas.openxmlformats.org/drawingml/2006/table">
            <a:tbl>
              <a:tblPr firstRow="1" firstCol="1" bandRow="1"/>
              <a:tblGrid>
                <a:gridCol w="927902">
                  <a:extLst>
                    <a:ext uri="{9D8B030D-6E8A-4147-A177-3AD203B41FA5}">
                      <a16:colId xmlns:a16="http://schemas.microsoft.com/office/drawing/2014/main" val="1595186143"/>
                    </a:ext>
                  </a:extLst>
                </a:gridCol>
                <a:gridCol w="1367556">
                  <a:extLst>
                    <a:ext uri="{9D8B030D-6E8A-4147-A177-3AD203B41FA5}">
                      <a16:colId xmlns:a16="http://schemas.microsoft.com/office/drawing/2014/main" val="3798537334"/>
                    </a:ext>
                  </a:extLst>
                </a:gridCol>
                <a:gridCol w="1367556">
                  <a:extLst>
                    <a:ext uri="{9D8B030D-6E8A-4147-A177-3AD203B41FA5}">
                      <a16:colId xmlns:a16="http://schemas.microsoft.com/office/drawing/2014/main" val="3387662084"/>
                    </a:ext>
                  </a:extLst>
                </a:gridCol>
                <a:gridCol w="1422513">
                  <a:extLst>
                    <a:ext uri="{9D8B030D-6E8A-4147-A177-3AD203B41FA5}">
                      <a16:colId xmlns:a16="http://schemas.microsoft.com/office/drawing/2014/main" val="1020250143"/>
                    </a:ext>
                  </a:extLst>
                </a:gridCol>
              </a:tblGrid>
              <a:tr h="541816">
                <a:tc>
                  <a:txBody>
                    <a:bodyPr/>
                    <a:lstStyle/>
                    <a:p>
                      <a:pPr marL="0" marR="0" algn="l" fontAlgn="t">
                        <a:spcBef>
                          <a:spcPts val="0"/>
                        </a:spcBef>
                        <a:spcAft>
                          <a:spcPts val="0"/>
                        </a:spcAft>
                      </a:pPr>
                      <a:r>
                        <a:rPr lang="en-US" sz="1100" b="0" i="0" u="none" strike="noStrike">
                          <a:effectLst/>
                          <a:latin typeface="Arial" panose="020B0604020202020204" pitchFamily="34" charset="0"/>
                          <a:ea typeface="Times New Roman" panose="02020603050405020304" pitchFamily="18" charset="0"/>
                        </a:rPr>
                        <a:t> </a:t>
                      </a:r>
                      <a:endParaRPr lang="en-US" sz="1600" b="0" i="0" u="none" strike="noStrike">
                        <a:effectLst/>
                        <a:latin typeface="Arial" panose="020B0604020202020204" pitchFamily="34" charset="0"/>
                      </a:endParaRPr>
                    </a:p>
                  </a:txBody>
                  <a:tcPr marL="62477" marR="62477" marT="867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pPr>
                      <a:r>
                        <a:rPr lang="en-US" sz="1100" b="1" i="0" u="none" strike="noStrike">
                          <a:effectLst/>
                          <a:latin typeface="Arial" panose="020B0604020202020204" pitchFamily="34" charset="0"/>
                          <a:ea typeface="Times New Roman" panose="02020603050405020304" pitchFamily="18" charset="0"/>
                        </a:rPr>
                        <a:t>Memorial Hospital</a:t>
                      </a:r>
                      <a:endParaRPr lang="en-US" sz="1600" b="0" i="0" u="none" strike="noStrike">
                        <a:effectLst/>
                        <a:latin typeface="Arial" panose="020B0604020202020204" pitchFamily="34" charset="0"/>
                      </a:endParaRPr>
                    </a:p>
                  </a:txBody>
                  <a:tcPr marL="62477" marR="62477" marT="867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pPr>
                      <a:r>
                        <a:rPr lang="en-US" sz="1100" b="1" i="0" u="none" strike="noStrike">
                          <a:effectLst/>
                          <a:latin typeface="Arial" panose="020B0604020202020204" pitchFamily="34" charset="0"/>
                          <a:ea typeface="Times New Roman" panose="02020603050405020304" pitchFamily="18" charset="0"/>
                        </a:rPr>
                        <a:t>Golden Rehabilitation Hospital </a:t>
                      </a:r>
                      <a:endParaRPr lang="en-US" sz="1600" b="0" i="0" u="none" strike="noStrike">
                        <a:effectLst/>
                        <a:latin typeface="Arial" panose="020B0604020202020204" pitchFamily="34" charset="0"/>
                      </a:endParaRPr>
                    </a:p>
                  </a:txBody>
                  <a:tcPr marL="62477" marR="62477" marT="867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pPr>
                      <a:r>
                        <a:rPr lang="en-US" sz="1100" b="1" i="0" u="none" strike="noStrike">
                          <a:effectLst/>
                          <a:latin typeface="Arial" panose="020B0604020202020204" pitchFamily="34" charset="0"/>
                          <a:ea typeface="Times New Roman" panose="02020603050405020304" pitchFamily="18" charset="0"/>
                        </a:rPr>
                        <a:t>Memorial Hospital</a:t>
                      </a:r>
                      <a:endParaRPr lang="en-US" sz="1600" b="0" i="0" u="none" strike="noStrike">
                        <a:effectLst/>
                        <a:latin typeface="Arial" panose="020B0604020202020204" pitchFamily="34" charset="0"/>
                      </a:endParaRPr>
                    </a:p>
                  </a:txBody>
                  <a:tcPr marL="62477" marR="62477" marT="867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00037156"/>
                  </a:ext>
                </a:extLst>
              </a:tr>
              <a:tr h="375211">
                <a:tc>
                  <a:txBody>
                    <a:bodyPr/>
                    <a:lstStyle/>
                    <a:p>
                      <a:pPr marL="0" marR="0" algn="l" fontAlgn="t">
                        <a:spcBef>
                          <a:spcPts val="0"/>
                        </a:spcBef>
                        <a:spcAft>
                          <a:spcPts val="0"/>
                        </a:spcAft>
                      </a:pPr>
                      <a:r>
                        <a:rPr lang="en-US" sz="1100" b="0" i="0" u="none" strike="noStrike">
                          <a:effectLst/>
                          <a:latin typeface="Arial" panose="020B0604020202020204" pitchFamily="34" charset="0"/>
                          <a:ea typeface="Times New Roman" panose="02020603050405020304" pitchFamily="18" charset="0"/>
                        </a:rPr>
                        <a:t>Mrs.Adams</a:t>
                      </a:r>
                      <a:endParaRPr lang="en-US" sz="1600" b="0" i="0" u="none" strike="noStrike">
                        <a:effectLst/>
                        <a:latin typeface="Arial" panose="020B0604020202020204" pitchFamily="34" charset="0"/>
                      </a:endParaRPr>
                    </a:p>
                  </a:txBody>
                  <a:tcPr marL="62477" marR="62477" marT="867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pPr>
                      <a:r>
                        <a:rPr lang="en-US" sz="1100" b="0" i="0" u="none" strike="noStrike">
                          <a:effectLst/>
                          <a:latin typeface="Arial" panose="020B0604020202020204" pitchFamily="34" charset="0"/>
                          <a:ea typeface="Times New Roman" panose="02020603050405020304" pitchFamily="18" charset="0"/>
                        </a:rPr>
                        <a:t>Placed in double room</a:t>
                      </a:r>
                      <a:endParaRPr lang="en-US" sz="1600" b="0" i="0" u="none" strike="noStrike">
                        <a:effectLst/>
                        <a:latin typeface="Arial" panose="020B0604020202020204" pitchFamily="34" charset="0"/>
                      </a:endParaRPr>
                    </a:p>
                  </a:txBody>
                  <a:tcPr marL="62477" marR="62477" marT="867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pPr>
                      <a:r>
                        <a:rPr lang="en-US" sz="1100" b="0" i="0" u="none" strike="noStrike">
                          <a:effectLst/>
                          <a:latin typeface="Arial" panose="020B0604020202020204" pitchFamily="34" charset="0"/>
                          <a:ea typeface="Times New Roman" panose="02020603050405020304" pitchFamily="18" charset="0"/>
                        </a:rPr>
                        <a:t>Placed in double room</a:t>
                      </a:r>
                      <a:endParaRPr lang="en-US" sz="1600" b="0" i="0" u="none" strike="noStrike">
                        <a:effectLst/>
                        <a:latin typeface="Arial" panose="020B0604020202020204" pitchFamily="34" charset="0"/>
                      </a:endParaRPr>
                    </a:p>
                  </a:txBody>
                  <a:tcPr marL="62477" marR="62477" marT="867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pPr>
                      <a:r>
                        <a:rPr lang="en-US" sz="1100" b="0" i="0" u="none" strike="noStrike">
                          <a:effectLst/>
                          <a:latin typeface="Arial" panose="020B0604020202020204" pitchFamily="34" charset="0"/>
                          <a:ea typeface="Times New Roman" panose="02020603050405020304" pitchFamily="18" charset="0"/>
                        </a:rPr>
                        <a:t>Placed in double room</a:t>
                      </a:r>
                      <a:endParaRPr lang="en-US" sz="1600" b="0" i="0" u="none" strike="noStrike">
                        <a:effectLst/>
                        <a:latin typeface="Arial" panose="020B0604020202020204" pitchFamily="34" charset="0"/>
                      </a:endParaRPr>
                    </a:p>
                  </a:txBody>
                  <a:tcPr marL="62477" marR="62477" marT="867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01017456"/>
                  </a:ext>
                </a:extLst>
              </a:tr>
              <a:tr h="1041634">
                <a:tc>
                  <a:txBody>
                    <a:bodyPr/>
                    <a:lstStyle/>
                    <a:p>
                      <a:pPr marL="0" marR="0" algn="l" fontAlgn="t">
                        <a:spcBef>
                          <a:spcPts val="0"/>
                        </a:spcBef>
                        <a:spcAft>
                          <a:spcPts val="0"/>
                        </a:spcAft>
                      </a:pPr>
                      <a:r>
                        <a:rPr lang="en-US" sz="1100" b="0" i="0" u="none" strike="noStrike">
                          <a:effectLst/>
                          <a:latin typeface="Arial" panose="020B0604020202020204" pitchFamily="34" charset="0"/>
                          <a:ea typeface="Times New Roman" panose="02020603050405020304" pitchFamily="18" charset="0"/>
                        </a:rPr>
                        <a:t>Mrs. Baldwin</a:t>
                      </a:r>
                      <a:endParaRPr lang="en-US" sz="1600" b="0" i="0" u="none" strike="noStrike">
                        <a:effectLst/>
                        <a:latin typeface="Arial" panose="020B0604020202020204" pitchFamily="34" charset="0"/>
                      </a:endParaRPr>
                    </a:p>
                  </a:txBody>
                  <a:tcPr marL="62477" marR="62477" marT="867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pPr>
                      <a:r>
                        <a:rPr lang="en-US" sz="1100" b="0" i="0" u="none" strike="noStrike">
                          <a:effectLst/>
                          <a:latin typeface="Arial" panose="020B0604020202020204" pitchFamily="34" charset="0"/>
                          <a:ea typeface="Times New Roman" panose="02020603050405020304" pitchFamily="18" charset="0"/>
                        </a:rPr>
                        <a:t>Roommate to Mrs. Adams for 3 days.</a:t>
                      </a:r>
                      <a:endParaRPr lang="en-US" sz="1600" b="0" i="0" u="none" strike="noStrike">
                        <a:effectLst/>
                        <a:latin typeface="Arial" panose="020B0604020202020204" pitchFamily="34" charset="0"/>
                      </a:endParaRPr>
                    </a:p>
                    <a:p>
                      <a:pPr marL="0" marR="0" algn="l" fontAlgn="t">
                        <a:spcBef>
                          <a:spcPts val="0"/>
                        </a:spcBef>
                        <a:spcAft>
                          <a:spcPts val="0"/>
                        </a:spcAft>
                      </a:pPr>
                      <a:r>
                        <a:rPr lang="en-US" sz="1100" b="0" i="0" u="none" strike="noStrike">
                          <a:effectLst/>
                          <a:latin typeface="Arial" panose="020B0604020202020204" pitchFamily="34" charset="0"/>
                          <a:ea typeface="Times New Roman" panose="02020603050405020304" pitchFamily="18" charset="0"/>
                        </a:rPr>
                        <a:t>Discharged to Achieve LTCF</a:t>
                      </a:r>
                      <a:endParaRPr lang="en-US" sz="1600" b="0" i="0" u="none" strike="noStrike">
                        <a:effectLst/>
                        <a:latin typeface="Arial" panose="020B0604020202020204" pitchFamily="34" charset="0"/>
                      </a:endParaRPr>
                    </a:p>
                    <a:p>
                      <a:pPr marL="0" marR="0" algn="l" fontAlgn="t">
                        <a:spcBef>
                          <a:spcPts val="0"/>
                        </a:spcBef>
                        <a:spcAft>
                          <a:spcPts val="0"/>
                        </a:spcAft>
                      </a:pPr>
                      <a:r>
                        <a:rPr lang="en-US" sz="1100" b="0" i="0" u="none" strike="noStrike">
                          <a:effectLst/>
                          <a:latin typeface="Arial" panose="020B0604020202020204" pitchFamily="34" charset="0"/>
                          <a:ea typeface="Times New Roman" panose="02020603050405020304" pitchFamily="18" charset="0"/>
                        </a:rPr>
                        <a:t>Shared room with Miss Fisher</a:t>
                      </a:r>
                      <a:endParaRPr lang="en-US" sz="1600" b="0" i="0" u="none" strike="noStrike">
                        <a:effectLst/>
                        <a:latin typeface="Arial" panose="020B0604020202020204" pitchFamily="34" charset="0"/>
                      </a:endParaRPr>
                    </a:p>
                  </a:txBody>
                  <a:tcPr marL="62477" marR="62477" marT="867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pPr>
                      <a:r>
                        <a:rPr lang="en-US" sz="1100" b="0" i="0" u="none" strike="noStrike">
                          <a:effectLst/>
                          <a:latin typeface="Arial" panose="020B0604020202020204" pitchFamily="34" charset="0"/>
                          <a:ea typeface="Times New Roman" panose="02020603050405020304" pitchFamily="18" charset="0"/>
                        </a:rPr>
                        <a:t> </a:t>
                      </a:r>
                      <a:endParaRPr lang="en-US" sz="1600" b="0" i="0" u="none" strike="noStrike">
                        <a:effectLst/>
                        <a:latin typeface="Arial" panose="020B0604020202020204" pitchFamily="34" charset="0"/>
                      </a:endParaRPr>
                    </a:p>
                  </a:txBody>
                  <a:tcPr marL="62477" marR="62477" marT="867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pPr>
                      <a:r>
                        <a:rPr lang="en-US" sz="1100" b="0" i="0" u="none" strike="noStrike">
                          <a:effectLst/>
                          <a:latin typeface="Arial" panose="020B0604020202020204" pitchFamily="34" charset="0"/>
                          <a:ea typeface="Times New Roman" panose="02020603050405020304" pitchFamily="18" charset="0"/>
                        </a:rPr>
                        <a:t> </a:t>
                      </a:r>
                      <a:endParaRPr lang="en-US" sz="1600" b="0" i="0" u="none" strike="noStrike">
                        <a:effectLst/>
                        <a:latin typeface="Arial" panose="020B0604020202020204" pitchFamily="34" charset="0"/>
                      </a:endParaRPr>
                    </a:p>
                  </a:txBody>
                  <a:tcPr marL="62477" marR="62477" marT="867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74598688"/>
                  </a:ext>
                </a:extLst>
              </a:tr>
              <a:tr h="375211">
                <a:tc>
                  <a:txBody>
                    <a:bodyPr/>
                    <a:lstStyle/>
                    <a:p>
                      <a:pPr marL="0" marR="0" algn="l" fontAlgn="t">
                        <a:spcBef>
                          <a:spcPts val="0"/>
                        </a:spcBef>
                        <a:spcAft>
                          <a:spcPts val="0"/>
                        </a:spcAft>
                      </a:pPr>
                      <a:r>
                        <a:rPr lang="en-US" sz="1100" b="0" i="0" u="none" strike="noStrike">
                          <a:effectLst/>
                          <a:latin typeface="Arial" panose="020B0604020202020204" pitchFamily="34" charset="0"/>
                          <a:ea typeface="Times New Roman" panose="02020603050405020304" pitchFamily="18" charset="0"/>
                        </a:rPr>
                        <a:t>Ms. Conner</a:t>
                      </a:r>
                      <a:endParaRPr lang="en-US" sz="1600" b="0" i="0" u="none" strike="noStrike">
                        <a:effectLst/>
                        <a:latin typeface="Arial" panose="020B0604020202020204" pitchFamily="34" charset="0"/>
                      </a:endParaRPr>
                    </a:p>
                  </a:txBody>
                  <a:tcPr marL="62477" marR="62477" marT="867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pPr>
                      <a:r>
                        <a:rPr lang="en-US" sz="1100" b="0" i="0" u="none" strike="noStrike">
                          <a:effectLst/>
                          <a:latin typeface="Arial" panose="020B0604020202020204" pitchFamily="34" charset="0"/>
                          <a:ea typeface="Times New Roman" panose="02020603050405020304" pitchFamily="18" charset="0"/>
                        </a:rPr>
                        <a:t> </a:t>
                      </a:r>
                      <a:endParaRPr lang="en-US" sz="1600" b="0" i="0" u="none" strike="noStrike">
                        <a:effectLst/>
                        <a:latin typeface="Arial" panose="020B0604020202020204" pitchFamily="34" charset="0"/>
                      </a:endParaRPr>
                    </a:p>
                  </a:txBody>
                  <a:tcPr marL="62477" marR="62477" marT="867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pPr>
                      <a:r>
                        <a:rPr lang="en-US" sz="1100" b="0" i="0" u="none" strike="noStrike">
                          <a:effectLst/>
                          <a:latin typeface="Arial" panose="020B0604020202020204" pitchFamily="34" charset="0"/>
                          <a:ea typeface="Times New Roman" panose="02020603050405020304" pitchFamily="18" charset="0"/>
                        </a:rPr>
                        <a:t>Roommate to Mrs. Adams for 7 days</a:t>
                      </a:r>
                      <a:endParaRPr lang="en-US" sz="1600" b="0" i="0" u="none" strike="noStrike">
                        <a:effectLst/>
                        <a:latin typeface="Arial" panose="020B0604020202020204" pitchFamily="34" charset="0"/>
                      </a:endParaRPr>
                    </a:p>
                  </a:txBody>
                  <a:tcPr marL="62477" marR="62477" marT="867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pPr>
                      <a:r>
                        <a:rPr lang="en-US" sz="1100" b="0" i="0" u="none" strike="noStrike">
                          <a:effectLst/>
                          <a:latin typeface="Arial" panose="020B0604020202020204" pitchFamily="34" charset="0"/>
                          <a:ea typeface="Times New Roman" panose="02020603050405020304" pitchFamily="18" charset="0"/>
                        </a:rPr>
                        <a:t> </a:t>
                      </a:r>
                      <a:endParaRPr lang="en-US" sz="1600" b="0" i="0" u="none" strike="noStrike">
                        <a:effectLst/>
                        <a:latin typeface="Arial" panose="020B0604020202020204" pitchFamily="34" charset="0"/>
                      </a:endParaRPr>
                    </a:p>
                  </a:txBody>
                  <a:tcPr marL="62477" marR="62477" marT="867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75942193"/>
                  </a:ext>
                </a:extLst>
              </a:tr>
              <a:tr h="1041634">
                <a:tc>
                  <a:txBody>
                    <a:bodyPr/>
                    <a:lstStyle/>
                    <a:p>
                      <a:pPr marL="0" marR="0" algn="l" fontAlgn="t">
                        <a:spcBef>
                          <a:spcPts val="0"/>
                        </a:spcBef>
                        <a:spcAft>
                          <a:spcPts val="0"/>
                        </a:spcAft>
                      </a:pPr>
                      <a:r>
                        <a:rPr lang="en-US" sz="1100" b="0" i="0" u="none" strike="noStrike">
                          <a:effectLst/>
                          <a:latin typeface="Arial" panose="020B0604020202020204" pitchFamily="34" charset="0"/>
                          <a:ea typeface="Times New Roman" panose="02020603050405020304" pitchFamily="18" charset="0"/>
                        </a:rPr>
                        <a:t>Ms. Evans</a:t>
                      </a:r>
                      <a:endParaRPr lang="en-US" sz="1600" b="0" i="0" u="none" strike="noStrike">
                        <a:effectLst/>
                        <a:latin typeface="Arial" panose="020B0604020202020204" pitchFamily="34" charset="0"/>
                      </a:endParaRPr>
                    </a:p>
                  </a:txBody>
                  <a:tcPr marL="62477" marR="62477" marT="867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pPr>
                      <a:r>
                        <a:rPr lang="en-US" sz="1100" b="0" i="0" u="none" strike="noStrike">
                          <a:effectLst/>
                          <a:latin typeface="Arial" panose="020B0604020202020204" pitchFamily="34" charset="0"/>
                          <a:ea typeface="Times New Roman" panose="02020603050405020304" pitchFamily="18" charset="0"/>
                        </a:rPr>
                        <a:t> </a:t>
                      </a:r>
                      <a:endParaRPr lang="en-US" sz="1600" b="0" i="0" u="none" strike="noStrike">
                        <a:effectLst/>
                        <a:latin typeface="Arial" panose="020B0604020202020204" pitchFamily="34" charset="0"/>
                      </a:endParaRPr>
                    </a:p>
                  </a:txBody>
                  <a:tcPr marL="62477" marR="62477" marT="867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pPr>
                      <a:r>
                        <a:rPr lang="en-US" sz="1100" b="0" i="0" u="none" strike="noStrike">
                          <a:effectLst/>
                          <a:latin typeface="Arial" panose="020B0604020202020204" pitchFamily="34" charset="0"/>
                          <a:ea typeface="Times New Roman" panose="02020603050405020304" pitchFamily="18" charset="0"/>
                        </a:rPr>
                        <a:t> </a:t>
                      </a:r>
                      <a:endParaRPr lang="en-US" sz="1600" b="0" i="0" u="none" strike="noStrike">
                        <a:effectLst/>
                        <a:latin typeface="Arial" panose="020B0604020202020204" pitchFamily="34" charset="0"/>
                      </a:endParaRPr>
                    </a:p>
                  </a:txBody>
                  <a:tcPr marL="62477" marR="62477" marT="867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pPr>
                      <a:r>
                        <a:rPr lang="en-US" sz="1100" b="0" i="0" u="none" strike="noStrike">
                          <a:effectLst/>
                          <a:latin typeface="Arial" panose="020B0604020202020204" pitchFamily="34" charset="0"/>
                          <a:ea typeface="Times New Roman" panose="02020603050405020304" pitchFamily="18" charset="0"/>
                        </a:rPr>
                        <a:t>Roommate to Mrs. Adams</a:t>
                      </a:r>
                      <a:endParaRPr lang="en-US" sz="1600" b="0" i="0" u="none" strike="noStrike">
                        <a:effectLst/>
                        <a:latin typeface="Arial" panose="020B0604020202020204" pitchFamily="34" charset="0"/>
                      </a:endParaRPr>
                    </a:p>
                    <a:p>
                      <a:pPr marL="0" marR="0" algn="l" fontAlgn="t">
                        <a:spcBef>
                          <a:spcPts val="0"/>
                        </a:spcBef>
                        <a:spcAft>
                          <a:spcPts val="0"/>
                        </a:spcAft>
                      </a:pPr>
                      <a:r>
                        <a:rPr lang="en-US" sz="1100" b="0" i="0" u="none" strike="noStrike">
                          <a:effectLst/>
                          <a:latin typeface="Arial" panose="020B0604020202020204" pitchFamily="34" charset="0"/>
                          <a:ea typeface="Times New Roman" panose="02020603050405020304" pitchFamily="18" charset="0"/>
                        </a:rPr>
                        <a:t>Transferred to Callaway LTCF</a:t>
                      </a:r>
                      <a:endParaRPr lang="en-US" sz="1600" b="0" i="0" u="none" strike="noStrike">
                        <a:effectLst/>
                        <a:latin typeface="Arial" panose="020B0604020202020204" pitchFamily="34" charset="0"/>
                      </a:endParaRPr>
                    </a:p>
                    <a:p>
                      <a:pPr marL="0" marR="0" algn="l" fontAlgn="t">
                        <a:spcBef>
                          <a:spcPts val="0"/>
                        </a:spcBef>
                        <a:spcAft>
                          <a:spcPts val="0"/>
                        </a:spcAft>
                      </a:pPr>
                      <a:r>
                        <a:rPr lang="en-US" sz="1100" b="0" i="0" u="none" strike="noStrike">
                          <a:effectLst/>
                          <a:latin typeface="Arial" panose="020B0604020202020204" pitchFamily="34" charset="0"/>
                          <a:ea typeface="Times New Roman" panose="02020603050405020304" pitchFamily="18" charset="0"/>
                        </a:rPr>
                        <a:t>Placed I double room</a:t>
                      </a:r>
                      <a:endParaRPr lang="en-US" sz="1600" b="0" i="0" u="none" strike="noStrike">
                        <a:effectLst/>
                        <a:latin typeface="Arial" panose="020B0604020202020204" pitchFamily="34" charset="0"/>
                      </a:endParaRPr>
                    </a:p>
                  </a:txBody>
                  <a:tcPr marL="62477" marR="62477" marT="867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78614226"/>
                  </a:ext>
                </a:extLst>
              </a:tr>
              <a:tr h="875028">
                <a:tc>
                  <a:txBody>
                    <a:bodyPr/>
                    <a:lstStyle/>
                    <a:p>
                      <a:pPr marL="0" marR="0" algn="l" fontAlgn="t">
                        <a:spcBef>
                          <a:spcPts val="0"/>
                        </a:spcBef>
                        <a:spcAft>
                          <a:spcPts val="0"/>
                        </a:spcAft>
                      </a:pPr>
                      <a:r>
                        <a:rPr lang="en-US" sz="1100" b="0" i="0" u="none" strike="noStrike">
                          <a:effectLst/>
                          <a:latin typeface="Arial" panose="020B0604020202020204" pitchFamily="34" charset="0"/>
                          <a:ea typeface="Times New Roman" panose="02020603050405020304" pitchFamily="18" charset="0"/>
                        </a:rPr>
                        <a:t>Mrs. Dawson</a:t>
                      </a:r>
                      <a:endParaRPr lang="en-US" sz="1600" b="0" i="0" u="none" strike="noStrike">
                        <a:effectLst/>
                        <a:latin typeface="Arial" panose="020B0604020202020204" pitchFamily="34" charset="0"/>
                      </a:endParaRPr>
                    </a:p>
                  </a:txBody>
                  <a:tcPr marL="62477" marR="62477" marT="867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pPr>
                      <a:r>
                        <a:rPr lang="en-US" sz="1100" b="0" i="0" u="none" strike="noStrike">
                          <a:effectLst/>
                          <a:latin typeface="Arial" panose="020B0604020202020204" pitchFamily="34" charset="0"/>
                          <a:ea typeface="Times New Roman" panose="02020603050405020304" pitchFamily="18" charset="0"/>
                        </a:rPr>
                        <a:t>Admitted to Mrs. Adam’s former double room.  Transferred to Bridges LTCF</a:t>
                      </a:r>
                      <a:endParaRPr lang="en-US" sz="1600" b="0" i="0" u="none" strike="noStrike">
                        <a:effectLst/>
                        <a:latin typeface="Arial" panose="020B0604020202020204" pitchFamily="34" charset="0"/>
                      </a:endParaRPr>
                    </a:p>
                  </a:txBody>
                  <a:tcPr marL="62477" marR="62477" marT="867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pPr>
                      <a:r>
                        <a:rPr lang="en-US" sz="1100" b="0" i="0" u="none" strike="noStrike">
                          <a:effectLst/>
                          <a:latin typeface="Arial" panose="020B0604020202020204" pitchFamily="34" charset="0"/>
                          <a:ea typeface="Times New Roman" panose="02020603050405020304" pitchFamily="18" charset="0"/>
                        </a:rPr>
                        <a:t> </a:t>
                      </a:r>
                      <a:endParaRPr lang="en-US" sz="1600" b="0" i="0" u="none" strike="noStrike">
                        <a:effectLst/>
                        <a:latin typeface="Arial" panose="020B0604020202020204" pitchFamily="34" charset="0"/>
                      </a:endParaRPr>
                    </a:p>
                  </a:txBody>
                  <a:tcPr marL="62477" marR="62477" marT="867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pPr>
                      <a:r>
                        <a:rPr lang="en-US" sz="1100" b="0" i="0" u="none" strike="noStrike">
                          <a:effectLst/>
                          <a:latin typeface="Arial" panose="020B0604020202020204" pitchFamily="34" charset="0"/>
                          <a:ea typeface="Times New Roman" panose="02020603050405020304" pitchFamily="18" charset="0"/>
                        </a:rPr>
                        <a:t> </a:t>
                      </a:r>
                      <a:endParaRPr lang="en-US" sz="1600" b="0" i="0" u="none" strike="noStrike">
                        <a:effectLst/>
                        <a:latin typeface="Arial" panose="020B0604020202020204" pitchFamily="34" charset="0"/>
                      </a:endParaRPr>
                    </a:p>
                  </a:txBody>
                  <a:tcPr marL="62477" marR="62477" marT="867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4515998"/>
                  </a:ext>
                </a:extLst>
              </a:tr>
              <a:tr h="541816">
                <a:tc>
                  <a:txBody>
                    <a:bodyPr/>
                    <a:lstStyle/>
                    <a:p>
                      <a:pPr marL="0" marR="0" algn="l" fontAlgn="t">
                        <a:spcBef>
                          <a:spcPts val="0"/>
                        </a:spcBef>
                        <a:spcAft>
                          <a:spcPts val="0"/>
                        </a:spcAft>
                      </a:pPr>
                      <a:r>
                        <a:rPr lang="en-US" sz="1100" b="0" i="0" u="none" strike="noStrike">
                          <a:effectLst/>
                          <a:latin typeface="Arial" panose="020B0604020202020204" pitchFamily="34" charset="0"/>
                          <a:ea typeface="Times New Roman" panose="02020603050405020304" pitchFamily="18" charset="0"/>
                        </a:rPr>
                        <a:t>Miss Fisher</a:t>
                      </a:r>
                      <a:endParaRPr lang="en-US" sz="1600" b="0" i="0" u="none" strike="noStrike">
                        <a:effectLst/>
                        <a:latin typeface="Arial" panose="020B0604020202020204" pitchFamily="34" charset="0"/>
                      </a:endParaRPr>
                    </a:p>
                  </a:txBody>
                  <a:tcPr marL="62477" marR="62477" marT="867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pPr>
                      <a:r>
                        <a:rPr lang="en-US" sz="1100" b="0" i="0" u="none" strike="noStrike">
                          <a:effectLst/>
                          <a:latin typeface="Arial" panose="020B0604020202020204" pitchFamily="34" charset="0"/>
                          <a:ea typeface="Times New Roman" panose="02020603050405020304" pitchFamily="18" charset="0"/>
                        </a:rPr>
                        <a:t>Shared room with Mrs. Baldwin at Achieve LTCF</a:t>
                      </a:r>
                      <a:endParaRPr lang="en-US" sz="1600" b="0" i="0" u="none" strike="noStrike">
                        <a:effectLst/>
                        <a:latin typeface="Arial" panose="020B0604020202020204" pitchFamily="34" charset="0"/>
                      </a:endParaRPr>
                    </a:p>
                  </a:txBody>
                  <a:tcPr marL="62477" marR="62477" marT="867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pPr>
                      <a:r>
                        <a:rPr lang="en-US" sz="1100" b="0" i="0" u="none" strike="noStrike">
                          <a:effectLst/>
                          <a:latin typeface="Arial" panose="020B0604020202020204" pitchFamily="34" charset="0"/>
                          <a:ea typeface="Times New Roman" panose="02020603050405020304" pitchFamily="18" charset="0"/>
                        </a:rPr>
                        <a:t> </a:t>
                      </a:r>
                      <a:endParaRPr lang="en-US" sz="1600" b="0" i="0" u="none" strike="noStrike">
                        <a:effectLst/>
                        <a:latin typeface="Arial" panose="020B0604020202020204" pitchFamily="34" charset="0"/>
                      </a:endParaRPr>
                    </a:p>
                  </a:txBody>
                  <a:tcPr marL="62477" marR="62477" marT="867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pPr>
                      <a:r>
                        <a:rPr lang="en-US" sz="1100" b="0" i="0" u="none" strike="noStrike">
                          <a:effectLst/>
                          <a:latin typeface="Arial" panose="020B0604020202020204" pitchFamily="34" charset="0"/>
                          <a:ea typeface="Times New Roman" panose="02020603050405020304" pitchFamily="18" charset="0"/>
                        </a:rPr>
                        <a:t> </a:t>
                      </a:r>
                      <a:endParaRPr lang="en-US" sz="1600" b="0" i="0" u="none" strike="noStrike">
                        <a:effectLst/>
                        <a:latin typeface="Arial" panose="020B0604020202020204" pitchFamily="34" charset="0"/>
                      </a:endParaRPr>
                    </a:p>
                  </a:txBody>
                  <a:tcPr marL="62477" marR="62477" marT="867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66492937"/>
                  </a:ext>
                </a:extLst>
              </a:tr>
              <a:tr h="375211">
                <a:tc>
                  <a:txBody>
                    <a:bodyPr/>
                    <a:lstStyle/>
                    <a:p>
                      <a:pPr marL="0" marR="0" algn="l" fontAlgn="t">
                        <a:spcBef>
                          <a:spcPts val="0"/>
                        </a:spcBef>
                        <a:spcAft>
                          <a:spcPts val="0"/>
                        </a:spcAft>
                      </a:pPr>
                      <a:r>
                        <a:rPr lang="en-US" sz="1100" b="0" i="0" u="none" strike="noStrike">
                          <a:effectLst/>
                          <a:latin typeface="Arial" panose="020B0604020202020204" pitchFamily="34" charset="0"/>
                          <a:ea typeface="Times New Roman" panose="02020603050405020304" pitchFamily="18" charset="0"/>
                        </a:rPr>
                        <a:t>Mrs. Graham</a:t>
                      </a:r>
                      <a:endParaRPr lang="en-US" sz="1600" b="0" i="0" u="none" strike="noStrike">
                        <a:effectLst/>
                        <a:latin typeface="Arial" panose="020B0604020202020204" pitchFamily="34" charset="0"/>
                      </a:endParaRPr>
                    </a:p>
                  </a:txBody>
                  <a:tcPr marL="62477" marR="62477" marT="867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pPr>
                      <a:r>
                        <a:rPr lang="en-US" sz="1100" b="0" i="0" u="none" strike="noStrike">
                          <a:effectLst/>
                          <a:latin typeface="Arial" panose="020B0604020202020204" pitchFamily="34" charset="0"/>
                          <a:ea typeface="Times New Roman" panose="02020603050405020304" pitchFamily="18" charset="0"/>
                        </a:rPr>
                        <a:t> </a:t>
                      </a:r>
                      <a:endParaRPr lang="en-US" sz="1600" b="0" i="0" u="none" strike="noStrike">
                        <a:effectLst/>
                        <a:latin typeface="Arial" panose="020B0604020202020204" pitchFamily="34" charset="0"/>
                      </a:endParaRPr>
                    </a:p>
                  </a:txBody>
                  <a:tcPr marL="62477" marR="62477" marT="867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pPr>
                      <a:r>
                        <a:rPr lang="en-US" sz="1100" b="0" i="0" u="none" strike="noStrike">
                          <a:effectLst/>
                          <a:latin typeface="Arial" panose="020B0604020202020204" pitchFamily="34" charset="0"/>
                          <a:ea typeface="Times New Roman" panose="02020603050405020304" pitchFamily="18" charset="0"/>
                        </a:rPr>
                        <a:t> </a:t>
                      </a:r>
                      <a:endParaRPr lang="en-US" sz="1600" b="0" i="0" u="none" strike="noStrike">
                        <a:effectLst/>
                        <a:latin typeface="Arial" panose="020B0604020202020204" pitchFamily="34" charset="0"/>
                      </a:endParaRPr>
                    </a:p>
                  </a:txBody>
                  <a:tcPr marL="62477" marR="62477" marT="867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fontAlgn="t">
                        <a:spcBef>
                          <a:spcPts val="0"/>
                        </a:spcBef>
                        <a:spcAft>
                          <a:spcPts val="0"/>
                        </a:spcAft>
                      </a:pPr>
                      <a:r>
                        <a:rPr lang="en-US" sz="1100" b="0" i="0" u="none" strike="noStrike">
                          <a:effectLst/>
                          <a:latin typeface="Arial" panose="020B0604020202020204" pitchFamily="34" charset="0"/>
                          <a:ea typeface="Times New Roman" panose="02020603050405020304" pitchFamily="18" charset="0"/>
                        </a:rPr>
                        <a:t>Roommate to Ms. Evans</a:t>
                      </a:r>
                      <a:endParaRPr lang="en-US" sz="1600" b="0" i="0" u="none" strike="noStrike">
                        <a:effectLst/>
                        <a:latin typeface="Arial" panose="020B0604020202020204" pitchFamily="34" charset="0"/>
                      </a:endParaRPr>
                    </a:p>
                  </a:txBody>
                  <a:tcPr marL="62477" marR="62477" marT="8677"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04863250"/>
                  </a:ext>
                </a:extLst>
              </a:tr>
            </a:tbl>
          </a:graphicData>
        </a:graphic>
      </p:graphicFrame>
    </p:spTree>
    <p:extLst>
      <p:ext uri="{BB962C8B-B14F-4D97-AF65-F5344CB8AC3E}">
        <p14:creationId xmlns:p14="http://schemas.microsoft.com/office/powerpoint/2010/main" val="16690046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B9F46-C97A-F577-D425-6F30C25F214B}"/>
              </a:ext>
            </a:extLst>
          </p:cNvPr>
          <p:cNvSpPr>
            <a:spLocks noGrp="1"/>
          </p:cNvSpPr>
          <p:nvPr>
            <p:ph type="title"/>
          </p:nvPr>
        </p:nvSpPr>
        <p:spPr/>
        <p:txBody>
          <a:bodyPr>
            <a:normAutofit fontScale="90000"/>
          </a:bodyPr>
          <a:lstStyle/>
          <a:p>
            <a:r>
              <a:rPr lang="en-US" sz="3600"/>
              <a:t>Appendix C: </a:t>
            </a:r>
            <a:r>
              <a:rPr lang="en-US" sz="3600" i="1"/>
              <a:t>C. </a:t>
            </a:r>
            <a:r>
              <a:rPr lang="en-US" sz="3600" i="1" err="1"/>
              <a:t>auris</a:t>
            </a:r>
            <a:r>
              <a:rPr lang="en-US" sz="3600" i="1"/>
              <a:t> </a:t>
            </a:r>
            <a:r>
              <a:rPr lang="en-US" sz="3600"/>
              <a:t>Patient Transfer Flow Diagram</a:t>
            </a:r>
            <a:endParaRPr lang="en-US"/>
          </a:p>
        </p:txBody>
      </p:sp>
      <p:sp>
        <p:nvSpPr>
          <p:cNvPr id="4" name="Footer Placeholder 3">
            <a:extLst>
              <a:ext uri="{FF2B5EF4-FFF2-40B4-BE49-F238E27FC236}">
                <a16:creationId xmlns:a16="http://schemas.microsoft.com/office/drawing/2014/main" id="{4AABDA0B-F783-164B-A0DF-5645199A9896}"/>
              </a:ext>
            </a:extLst>
          </p:cNvPr>
          <p:cNvSpPr>
            <a:spLocks noGrp="1"/>
          </p:cNvSpPr>
          <p:nvPr>
            <p:ph type="ftr" sz="quarter" idx="3"/>
          </p:nvPr>
        </p:nvSpPr>
        <p:spPr/>
        <p:txBody>
          <a:bodyPr/>
          <a:lstStyle/>
          <a:p>
            <a:r>
              <a:rPr lang="en-US"/>
              <a:t>The University of Iowa College of Public Health, Carver College of Medicine, The State Hygienic Lab and The Iowa Department of Health and Human Services </a:t>
            </a:r>
            <a:endParaRPr lang="en-US" b="0"/>
          </a:p>
        </p:txBody>
      </p:sp>
      <p:pic>
        <p:nvPicPr>
          <p:cNvPr id="5" name="Content Placeholder 4" descr="A diagram of a medical organization&#10;&#10;Description automatically generated with medium confidence">
            <a:extLst>
              <a:ext uri="{FF2B5EF4-FFF2-40B4-BE49-F238E27FC236}">
                <a16:creationId xmlns:a16="http://schemas.microsoft.com/office/drawing/2014/main" id="{9912D9F3-F36C-6DF5-3B95-9C7C3D8DDBAA}"/>
              </a:ext>
            </a:extLst>
          </p:cNvPr>
          <p:cNvPicPr>
            <a:picLocks noGrp="1" noChangeAspect="1"/>
          </p:cNvPicPr>
          <p:nvPr>
            <p:ph idx="10"/>
          </p:nvPr>
        </p:nvPicPr>
        <p:blipFill>
          <a:blip r:embed="rId2">
            <a:extLst>
              <a:ext uri="{28A0092B-C50C-407E-A947-70E740481C1C}">
                <a14:useLocalDpi xmlns:a14="http://schemas.microsoft.com/office/drawing/2010/main" val="0"/>
              </a:ext>
            </a:extLst>
          </a:blip>
          <a:stretch>
            <a:fillRect/>
          </a:stretch>
        </p:blipFill>
        <p:spPr>
          <a:xfrm>
            <a:off x="775318" y="1687513"/>
            <a:ext cx="7566376" cy="4256087"/>
          </a:xfrm>
          <a:prstGeom prst="rect">
            <a:avLst/>
          </a:prstGeom>
        </p:spPr>
      </p:pic>
    </p:spTree>
    <p:extLst>
      <p:ext uri="{BB962C8B-B14F-4D97-AF65-F5344CB8AC3E}">
        <p14:creationId xmlns:p14="http://schemas.microsoft.com/office/powerpoint/2010/main" val="2111322955"/>
      </p:ext>
    </p:extLst>
  </p:cSld>
  <p:clrMapOvr>
    <a:masterClrMapping/>
  </p:clrMapOvr>
</p:sld>
</file>

<file path=ppt/theme/theme1.xml><?xml version="1.0" encoding="utf-8"?>
<a:theme xmlns:a="http://schemas.openxmlformats.org/drawingml/2006/main" name="Office Theme">
  <a:themeElements>
    <a:clrScheme name="IOWA BRAND COLORS">
      <a:dk1>
        <a:srgbClr val="000000"/>
      </a:dk1>
      <a:lt1>
        <a:srgbClr val="FFFFFF"/>
      </a:lt1>
      <a:dk2>
        <a:srgbClr val="62666A"/>
      </a:dk2>
      <a:lt2>
        <a:srgbClr val="BBBCBC"/>
      </a:lt2>
      <a:accent1>
        <a:srgbClr val="FFCD00"/>
      </a:accent1>
      <a:accent2>
        <a:srgbClr val="616669"/>
      </a:accent2>
      <a:accent3>
        <a:srgbClr val="BBBCBC"/>
      </a:accent3>
      <a:accent4>
        <a:srgbClr val="00A9E0"/>
      </a:accent4>
      <a:accent5>
        <a:srgbClr val="00AF66"/>
      </a:accent5>
      <a:accent6>
        <a:srgbClr val="FF8200"/>
      </a:accent6>
      <a:hlink>
        <a:srgbClr val="00558C"/>
      </a:hlink>
      <a:folHlink>
        <a:srgbClr val="636669"/>
      </a:folHlink>
    </a:clrScheme>
    <a:fontScheme name="University of Iowa">
      <a:majorFont>
        <a:latin typeface="Roboto"/>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093587a5-cd57-4c7a-8873-3997f9fb3c16" xsi:nil="true"/>
    <lcf76f155ced4ddcb4097134ff3c332f xmlns="d7ce226a-c87a-4cae-b3b6-8937f7e5ebfc">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3E9505268843848AAF0FB0A05381EB0" ma:contentTypeVersion="13" ma:contentTypeDescription="Create a new document." ma:contentTypeScope="" ma:versionID="0e1b7fd7bf631684a343646cb43723d7">
  <xsd:schema xmlns:xsd="http://www.w3.org/2001/XMLSchema" xmlns:xs="http://www.w3.org/2001/XMLSchema" xmlns:p="http://schemas.microsoft.com/office/2006/metadata/properties" xmlns:ns2="d7ce226a-c87a-4cae-b3b6-8937f7e5ebfc" xmlns:ns3="093587a5-cd57-4c7a-8873-3997f9fb3c16" targetNamespace="http://schemas.microsoft.com/office/2006/metadata/properties" ma:root="true" ma:fieldsID="3d8d11c57feb01fcd440786987b5ebb1" ns2:_="" ns3:_="">
    <xsd:import namespace="d7ce226a-c87a-4cae-b3b6-8937f7e5ebfc"/>
    <xsd:import namespace="093587a5-cd57-4c7a-8873-3997f9fb3c16"/>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7ce226a-c87a-4cae-b3b6-8937f7e5ebf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c93164ec-f35b-416f-add9-a3560115a3f5"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93587a5-cd57-4c7a-8873-3997f9fb3c16"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ff0af334-7478-46b8-a408-c1b680b3eff0}" ma:internalName="TaxCatchAll" ma:showField="CatchAllData" ma:web="093587a5-cd57-4c7a-8873-3997f9fb3c1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14B8143-C3D6-460D-830C-A8DBEE85511A}">
  <ds:schemaRefs>
    <ds:schemaRef ds:uri="http://schemas.microsoft.com/sharepoint/v3/contenttype/forms"/>
  </ds:schemaRefs>
</ds:datastoreItem>
</file>

<file path=customXml/itemProps2.xml><?xml version="1.0" encoding="utf-8"?>
<ds:datastoreItem xmlns:ds="http://schemas.openxmlformats.org/officeDocument/2006/customXml" ds:itemID="{097FFD54-27B0-415C-8654-D843242BD071}">
  <ds:schemaRefs>
    <ds:schemaRef ds:uri="093587a5-cd57-4c7a-8873-3997f9fb3c16"/>
    <ds:schemaRef ds:uri="6106ee52-73c3-401d-adf6-be480e74d896"/>
    <ds:schemaRef ds:uri="7eb403ad-93c8-46c5-a827-b1923b336e85"/>
    <ds:schemaRef ds:uri="d7ce226a-c87a-4cae-b3b6-8937f7e5ebf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16192901-0C23-4662-B437-4786734DF97C}">
  <ds:schemaRefs>
    <ds:schemaRef ds:uri="093587a5-cd57-4c7a-8873-3997f9fb3c16"/>
    <ds:schemaRef ds:uri="d7ce226a-c87a-4cae-b3b6-8937f7e5ebf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2844</Words>
  <Application>Microsoft Office PowerPoint</Application>
  <PresentationFormat>On-screen Show (4:3)</PresentationFormat>
  <Paragraphs>244</Paragraphs>
  <Slides>40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40</vt:i4>
      </vt:variant>
    </vt:vector>
  </HeadingPairs>
  <TitlesOfParts>
    <vt:vector size="50" baseType="lpstr">
      <vt:lpstr>Arial</vt:lpstr>
      <vt:lpstr>Calibri</vt:lpstr>
      <vt:lpstr>Franklin Gothic Book</vt:lpstr>
      <vt:lpstr>Gill Sans MT</vt:lpstr>
      <vt:lpstr>Roboto</vt:lpstr>
      <vt:lpstr>Roboto Black</vt:lpstr>
      <vt:lpstr>Symbol</vt:lpstr>
      <vt:lpstr>Times New Roman</vt:lpstr>
      <vt:lpstr>Wingdings</vt:lpstr>
      <vt:lpstr>Office Theme</vt:lpstr>
      <vt:lpstr>Candida auris  (C. auris) Tabletop Exercise</vt:lpstr>
      <vt:lpstr>Agenda</vt:lpstr>
      <vt:lpstr>Input 1</vt:lpstr>
      <vt:lpstr>Input 1 –  Refer to Appendix A – Mrs. Adam’s Medical History </vt:lpstr>
      <vt:lpstr>Appendix A: Mrs. Adam’s Medical History</vt:lpstr>
      <vt:lpstr>Input 2</vt:lpstr>
      <vt:lpstr>Input 2 –  Refer to: Appendix B: Contact Summary &amp; Appendix C: C. auris Patient Transfer Flow Diagram </vt:lpstr>
      <vt:lpstr>Appendix B: Contact Summary</vt:lpstr>
      <vt:lpstr>Appendix C: C. auris Patient Transfer Flow Diagram</vt:lpstr>
      <vt:lpstr>Input 3</vt:lpstr>
      <vt:lpstr>Input 3 –  Refer to: Appendix B: Contact Summary &amp; Appendix D: C. auris Flowchart BandW </vt:lpstr>
      <vt:lpstr>Appendix B: Contact Summary</vt:lpstr>
      <vt:lpstr>Appendix D. C. auris Flowchart </vt:lpstr>
      <vt:lpstr>CDC’s Guidance Document - Goals of initial containment response include:</vt:lpstr>
      <vt:lpstr>Input 4</vt:lpstr>
      <vt:lpstr>Input 4 –  Refer to Appendix E: Referral Transfer Network C. auris &amp; Appendix F: ICAR </vt:lpstr>
      <vt:lpstr>Appendix E: Patient Transfer Network C. auris </vt:lpstr>
      <vt:lpstr>It is noted that:</vt:lpstr>
      <vt:lpstr>Input 4 continued..</vt:lpstr>
      <vt:lpstr>Appendix F: ICAR – Page 1</vt:lpstr>
      <vt:lpstr>Appendix F: ICAR – Page 2</vt:lpstr>
      <vt:lpstr>ICAR – Full Document</vt:lpstr>
      <vt:lpstr>Appendix H: Incident Command System</vt:lpstr>
      <vt:lpstr>Appendix I: STRATEGIC NATIONAL STOCKPILE PROCESS </vt:lpstr>
      <vt:lpstr>Input 5</vt:lpstr>
      <vt:lpstr>Input 5 –   </vt:lpstr>
      <vt:lpstr>Appendix C: C. auris Patient Transfer Flow Diagram </vt:lpstr>
      <vt:lpstr>Appendix D: C. auris Flowchart  </vt:lpstr>
      <vt:lpstr>Appendix E: C. auris Referral Transfer Network  </vt:lpstr>
      <vt:lpstr>Input 5 continued..</vt:lpstr>
      <vt:lpstr>Input 5 continued..</vt:lpstr>
      <vt:lpstr>Input 6</vt:lpstr>
      <vt:lpstr>Input 6 –  Refer to Appendix G: C. auris Flowchart </vt:lpstr>
      <vt:lpstr>Appendix G: C. auris Flowchart</vt:lpstr>
      <vt:lpstr>The following recommendations from Iowa HHS are communicated to: </vt:lpstr>
      <vt:lpstr>The following recommendations from Iowa HHS are communicated to:</vt:lpstr>
      <vt:lpstr>Input 7</vt:lpstr>
      <vt:lpstr>Input 7</vt:lpstr>
      <vt:lpstr>Hotwash</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ryan-potter@uiowa.edu</dc:creator>
  <cp:lastModifiedBy>Hennenfent, Andrew [HHS]</cp:lastModifiedBy>
  <cp:revision>1</cp:revision>
  <dcterms:created xsi:type="dcterms:W3CDTF">2020-01-21T18:13:39Z</dcterms:created>
  <dcterms:modified xsi:type="dcterms:W3CDTF">2024-10-15T19:37:11Z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0x01010073E9505268843848AAF0FB0A05381EB0</vt:lpwstr>
  </property>
  <property fmtid="{D5CDD505-2E9C-101B-9397-08002B2CF9AE}" pid="3" name="MediaServiceImageTags">
    <vt:lpwstr/>
  </property>
</Properties>
</file>