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5A1_905F4548.xml" ContentType="application/vnd.ms-powerpoint.comments+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4" r:id="rId4"/>
  </p:sldMasterIdLst>
  <p:notesMasterIdLst>
    <p:notesMasterId r:id="rId49"/>
  </p:notesMasterIdLst>
  <p:handoutMasterIdLst>
    <p:handoutMasterId r:id="rId50"/>
  </p:handoutMasterIdLst>
  <p:sldIdLst>
    <p:sldId id="331" r:id="rId5"/>
    <p:sldId id="1449" r:id="rId6"/>
    <p:sldId id="1435" r:id="rId7"/>
    <p:sldId id="1484" r:id="rId8"/>
    <p:sldId id="1529" r:id="rId9"/>
    <p:sldId id="1494" r:id="rId10"/>
    <p:sldId id="1436" r:id="rId11"/>
    <p:sldId id="1485" r:id="rId12"/>
    <p:sldId id="1497" r:id="rId13"/>
    <p:sldId id="1525" r:id="rId14"/>
    <p:sldId id="1495" r:id="rId15"/>
    <p:sldId id="1496" r:id="rId16"/>
    <p:sldId id="1514" r:id="rId17"/>
    <p:sldId id="1437" r:id="rId18"/>
    <p:sldId id="1486" r:id="rId19"/>
    <p:sldId id="1487" r:id="rId20"/>
    <p:sldId id="1488" r:id="rId21"/>
    <p:sldId id="1498" r:id="rId22"/>
    <p:sldId id="1499" r:id="rId23"/>
    <p:sldId id="1500" r:id="rId24"/>
    <p:sldId id="1501" r:id="rId25"/>
    <p:sldId id="1438" r:id="rId26"/>
    <p:sldId id="1490" r:id="rId27"/>
    <p:sldId id="1493" r:id="rId28"/>
    <p:sldId id="1527" r:id="rId29"/>
    <p:sldId id="1528" r:id="rId30"/>
    <p:sldId id="1526" r:id="rId31"/>
    <p:sldId id="1491" r:id="rId32"/>
    <p:sldId id="1492" r:id="rId33"/>
    <p:sldId id="1439" r:id="rId34"/>
    <p:sldId id="1502" r:id="rId35"/>
    <p:sldId id="1506" r:id="rId36"/>
    <p:sldId id="1440" r:id="rId37"/>
    <p:sldId id="1507" r:id="rId38"/>
    <p:sldId id="1523" r:id="rId39"/>
    <p:sldId id="1508" r:id="rId40"/>
    <p:sldId id="1524" r:id="rId41"/>
    <p:sldId id="1510" r:id="rId42"/>
    <p:sldId id="1511" r:id="rId43"/>
    <p:sldId id="1512" r:id="rId44"/>
    <p:sldId id="1441" r:id="rId45"/>
    <p:sldId id="1503" r:id="rId46"/>
    <p:sldId id="1464" r:id="rId47"/>
    <p:sldId id="267"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72DB05-A1E9-F3EE-7655-E861707F9429}" name="Herwaldt, Loreen" initials="HL" userId="Herwaldt, Loreen" providerId="None"/>
  <p188:author id="{F5CB90B0-702B-F793-429E-383A480B4C9D}" name="Alvarez, Kanwal" initials="AK" userId="S::kalvarez1@uiowa.edu::a9dec85c-4c6b-4812-9297-e8a074f47efc" providerId="AD"/>
  <p188:author id="{D67BE7FF-B730-2895-452B-E41DB702C085}" name="Brust, Karen B" initials="BKB" userId="Brust, Karen B"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76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mann, Megan" userId="S::miahmann@uiowa.edu::95f0c992-a29d-40d5-857e-c2b182af7732" providerId="AD" clId="Web-{51B7FD90-C9EC-4FEE-8C76-97F19FD9F314}"/>
    <pc:docChg chg="addSld delSld modSld">
      <pc:chgData name="Ahmann, Megan" userId="S::miahmann@uiowa.edu::95f0c992-a29d-40d5-857e-c2b182af7732" providerId="AD" clId="Web-{51B7FD90-C9EC-4FEE-8C76-97F19FD9F314}" dt="2023-12-19T21:06:34.500" v="41"/>
      <pc:docMkLst>
        <pc:docMk/>
      </pc:docMkLst>
      <pc:sldChg chg="del">
        <pc:chgData name="Ahmann, Megan" userId="S::miahmann@uiowa.edu::95f0c992-a29d-40d5-857e-c2b182af7732" providerId="AD" clId="Web-{51B7FD90-C9EC-4FEE-8C76-97F19FD9F314}" dt="2023-12-19T21:06:34.500" v="41"/>
        <pc:sldMkLst>
          <pc:docMk/>
          <pc:sldMk cId="3087053235" sldId="1465"/>
        </pc:sldMkLst>
      </pc:sldChg>
      <pc:sldChg chg="new del">
        <pc:chgData name="Ahmann, Megan" userId="S::miahmann@uiowa.edu::95f0c992-a29d-40d5-857e-c2b182af7732" providerId="AD" clId="Web-{51B7FD90-C9EC-4FEE-8C76-97F19FD9F314}" dt="2023-12-19T21:03:11.027" v="2"/>
        <pc:sldMkLst>
          <pc:docMk/>
          <pc:sldMk cId="598221278" sldId="1537"/>
        </pc:sldMkLst>
      </pc:sldChg>
      <pc:sldChg chg="addSp modSp add">
        <pc:chgData name="Ahmann, Megan" userId="S::miahmann@uiowa.edu::95f0c992-a29d-40d5-857e-c2b182af7732" providerId="AD" clId="Web-{51B7FD90-C9EC-4FEE-8C76-97F19FD9F314}" dt="2023-12-19T21:05:51.796" v="40" actId="20577"/>
        <pc:sldMkLst>
          <pc:docMk/>
          <pc:sldMk cId="906198589" sldId="1538"/>
        </pc:sldMkLst>
        <pc:spChg chg="mod">
          <ac:chgData name="Ahmann, Megan" userId="S::miahmann@uiowa.edu::95f0c992-a29d-40d5-857e-c2b182af7732" providerId="AD" clId="Web-{51B7FD90-C9EC-4FEE-8C76-97F19FD9F314}" dt="2023-12-19T21:05:51.796" v="40" actId="20577"/>
          <ac:spMkLst>
            <pc:docMk/>
            <pc:sldMk cId="906198589" sldId="1538"/>
            <ac:spMk id="5" creationId="{DB6E0E17-5577-2A9A-4894-73DD71B5DC4C}"/>
          </ac:spMkLst>
        </pc:spChg>
        <pc:spChg chg="add">
          <ac:chgData name="Ahmann, Megan" userId="S::miahmann@uiowa.edu::95f0c992-a29d-40d5-857e-c2b182af7732" providerId="AD" clId="Web-{51B7FD90-C9EC-4FEE-8C76-97F19FD9F314}" dt="2023-12-19T21:05:46.186" v="38"/>
          <ac:spMkLst>
            <pc:docMk/>
            <pc:sldMk cId="906198589" sldId="1538"/>
            <ac:spMk id="13" creationId="{3C3E5D51-F8E7-4DCA-AAE7-E43895B7DF65}"/>
          </ac:spMkLst>
        </pc:spChg>
        <pc:spChg chg="add">
          <ac:chgData name="Ahmann, Megan" userId="S::miahmann@uiowa.edu::95f0c992-a29d-40d5-857e-c2b182af7732" providerId="AD" clId="Web-{51B7FD90-C9EC-4FEE-8C76-97F19FD9F314}" dt="2023-12-19T21:05:46.186" v="38"/>
          <ac:spMkLst>
            <pc:docMk/>
            <pc:sldMk cId="906198589" sldId="1538"/>
            <ac:spMk id="15" creationId="{95C8260E-968F-44E8-A823-ABB431311926}"/>
          </ac:spMkLst>
        </pc:spChg>
        <pc:spChg chg="add">
          <ac:chgData name="Ahmann, Megan" userId="S::miahmann@uiowa.edu::95f0c992-a29d-40d5-857e-c2b182af7732" providerId="AD" clId="Web-{51B7FD90-C9EC-4FEE-8C76-97F19FD9F314}" dt="2023-12-19T21:05:46.186" v="38"/>
          <ac:spMkLst>
            <pc:docMk/>
            <pc:sldMk cId="906198589" sldId="1538"/>
            <ac:spMk id="17" creationId="{2C1BBA94-3F40-40AA-8BB9-E69E25E537C1}"/>
          </ac:spMkLst>
        </pc:spChg>
        <pc:spChg chg="add">
          <ac:chgData name="Ahmann, Megan" userId="S::miahmann@uiowa.edu::95f0c992-a29d-40d5-857e-c2b182af7732" providerId="AD" clId="Web-{51B7FD90-C9EC-4FEE-8C76-97F19FD9F314}" dt="2023-12-19T21:05:46.186" v="38"/>
          <ac:spMkLst>
            <pc:docMk/>
            <pc:sldMk cId="906198589" sldId="1538"/>
            <ac:spMk id="19" creationId="{FE43805F-24A6-46A4-B19B-54F28347355C}"/>
          </ac:spMkLst>
        </pc:spChg>
      </pc:sldChg>
    </pc:docChg>
  </pc:docChgLst>
  <pc:docChgLst>
    <pc:chgData name="Hentzen, Josie D" userId="d81fbc28-1fb4-4d3f-b6aa-2c9f2bff66ad" providerId="ADAL" clId="{ABCD1495-C42A-B643-8885-5A68B770218D}"/>
    <pc:docChg chg="undo redo custSel addSld delSld modSld">
      <pc:chgData name="Hentzen, Josie D" userId="d81fbc28-1fb4-4d3f-b6aa-2c9f2bff66ad" providerId="ADAL" clId="{ABCD1495-C42A-B643-8885-5A68B770218D}" dt="2023-12-12T21:32:53.187" v="26" actId="26606"/>
      <pc:docMkLst>
        <pc:docMk/>
      </pc:docMkLst>
      <pc:sldChg chg="add del">
        <pc:chgData name="Hentzen, Josie D" userId="d81fbc28-1fb4-4d3f-b6aa-2c9f2bff66ad" providerId="ADAL" clId="{ABCD1495-C42A-B643-8885-5A68B770218D}" dt="2023-12-12T19:36:40.355" v="8"/>
        <pc:sldMkLst>
          <pc:docMk/>
          <pc:sldMk cId="1107735976" sldId="263"/>
        </pc:sldMkLst>
      </pc:sldChg>
      <pc:sldChg chg="addSp delSp modSp add del setBg delDesignElem">
        <pc:chgData name="Hentzen, Josie D" userId="d81fbc28-1fb4-4d3f-b6aa-2c9f2bff66ad" providerId="ADAL" clId="{ABCD1495-C42A-B643-8885-5A68B770218D}" dt="2023-12-12T21:32:36.231" v="25" actId="2696"/>
        <pc:sldMkLst>
          <pc:docMk/>
          <pc:sldMk cId="2891419967" sldId="303"/>
        </pc:sldMkLst>
        <pc:spChg chg="add del">
          <ac:chgData name="Hentzen, Josie D" userId="d81fbc28-1fb4-4d3f-b6aa-2c9f2bff66ad" providerId="ADAL" clId="{ABCD1495-C42A-B643-8885-5A68B770218D}" dt="2023-12-12T19:36:40.054" v="7"/>
          <ac:spMkLst>
            <pc:docMk/>
            <pc:sldMk cId="2891419967" sldId="303"/>
            <ac:spMk id="11" creationId="{7517A47C-B2E5-4B79-8061-D74B1311AF6E}"/>
          </ac:spMkLst>
        </pc:spChg>
        <pc:spChg chg="add del">
          <ac:chgData name="Hentzen, Josie D" userId="d81fbc28-1fb4-4d3f-b6aa-2c9f2bff66ad" providerId="ADAL" clId="{ABCD1495-C42A-B643-8885-5A68B770218D}" dt="2023-12-12T19:36:40.054" v="7"/>
          <ac:spMkLst>
            <pc:docMk/>
            <pc:sldMk cId="2891419967" sldId="303"/>
            <ac:spMk id="13" creationId="{C505E780-2083-4CB5-A42A-5E0E2908ECC3}"/>
          </ac:spMkLst>
        </pc:spChg>
        <pc:spChg chg="add del">
          <ac:chgData name="Hentzen, Josie D" userId="d81fbc28-1fb4-4d3f-b6aa-2c9f2bff66ad" providerId="ADAL" clId="{ABCD1495-C42A-B643-8885-5A68B770218D}" dt="2023-12-12T19:36:40.054" v="7"/>
          <ac:spMkLst>
            <pc:docMk/>
            <pc:sldMk cId="2891419967" sldId="303"/>
            <ac:spMk id="15" creationId="{D2C0AE1C-0118-41AE-8A10-7CDCBF10E96F}"/>
          </ac:spMkLst>
        </pc:spChg>
        <pc:spChg chg="add del">
          <ac:chgData name="Hentzen, Josie D" userId="d81fbc28-1fb4-4d3f-b6aa-2c9f2bff66ad" providerId="ADAL" clId="{ABCD1495-C42A-B643-8885-5A68B770218D}" dt="2023-12-12T19:36:40.054" v="7"/>
          <ac:spMkLst>
            <pc:docMk/>
            <pc:sldMk cId="2891419967" sldId="303"/>
            <ac:spMk id="17" creationId="{463EEC44-1BA3-44ED-81FC-A644B04B2A44}"/>
          </ac:spMkLst>
        </pc:spChg>
        <pc:graphicFrameChg chg="mod">
          <ac:chgData name="Hentzen, Josie D" userId="d81fbc28-1fb4-4d3f-b6aa-2c9f2bff66ad" providerId="ADAL" clId="{ABCD1495-C42A-B643-8885-5A68B770218D}" dt="2023-12-12T19:37:49.681" v="11"/>
          <ac:graphicFrameMkLst>
            <pc:docMk/>
            <pc:sldMk cId="2891419967" sldId="303"/>
            <ac:graphicFrameMk id="9" creationId="{925A8829-45C2-83A3-44AF-5E76D1AECD73}"/>
          </ac:graphicFrameMkLst>
        </pc:graphicFrameChg>
      </pc:sldChg>
      <pc:sldChg chg="addSp delSp add del setBg delDesignElem">
        <pc:chgData name="Hentzen, Josie D" userId="d81fbc28-1fb4-4d3f-b6aa-2c9f2bff66ad" providerId="ADAL" clId="{ABCD1495-C42A-B643-8885-5A68B770218D}" dt="2023-12-12T19:36:40.355" v="8"/>
        <pc:sldMkLst>
          <pc:docMk/>
          <pc:sldMk cId="2327053006" sldId="304"/>
        </pc:sldMkLst>
        <pc:spChg chg="add del">
          <ac:chgData name="Hentzen, Josie D" userId="d81fbc28-1fb4-4d3f-b6aa-2c9f2bff66ad" providerId="ADAL" clId="{ABCD1495-C42A-B643-8885-5A68B770218D}" dt="2023-12-12T19:36:40.054" v="7"/>
          <ac:spMkLst>
            <pc:docMk/>
            <pc:sldMk cId="2327053006" sldId="304"/>
            <ac:spMk id="15" creationId="{98663357-1843-42BB-BC09-EACA8E00E598}"/>
          </ac:spMkLst>
        </pc:spChg>
      </pc:sldChg>
      <pc:sldChg chg="addSp modSp add del mod setBg">
        <pc:chgData name="Hentzen, Josie D" userId="d81fbc28-1fb4-4d3f-b6aa-2c9f2bff66ad" providerId="ADAL" clId="{ABCD1495-C42A-B643-8885-5A68B770218D}" dt="2023-12-12T21:32:31.508" v="24" actId="26606"/>
        <pc:sldMkLst>
          <pc:docMk/>
          <pc:sldMk cId="3744889542" sldId="397"/>
        </pc:sldMkLst>
        <pc:spChg chg="mod">
          <ac:chgData name="Hentzen, Josie D" userId="d81fbc28-1fb4-4d3f-b6aa-2c9f2bff66ad" providerId="ADAL" clId="{ABCD1495-C42A-B643-8885-5A68B770218D}" dt="2023-12-12T21:32:31.508" v="24" actId="26606"/>
          <ac:spMkLst>
            <pc:docMk/>
            <pc:sldMk cId="3744889542" sldId="397"/>
            <ac:spMk id="2" creationId="{D43D6748-34B0-2BE5-D579-FE38BCB70B93}"/>
          </ac:spMkLst>
        </pc:spChg>
        <pc:spChg chg="mod">
          <ac:chgData name="Hentzen, Josie D" userId="d81fbc28-1fb4-4d3f-b6aa-2c9f2bff66ad" providerId="ADAL" clId="{ABCD1495-C42A-B643-8885-5A68B770218D}" dt="2023-12-12T21:32:31.508" v="24" actId="26606"/>
          <ac:spMkLst>
            <pc:docMk/>
            <pc:sldMk cId="3744889542" sldId="397"/>
            <ac:spMk id="3" creationId="{19BE22F0-E64F-FE0C-7CF1-E20CC012D22A}"/>
          </ac:spMkLst>
        </pc:spChg>
        <pc:spChg chg="add">
          <ac:chgData name="Hentzen, Josie D" userId="d81fbc28-1fb4-4d3f-b6aa-2c9f2bff66ad" providerId="ADAL" clId="{ABCD1495-C42A-B643-8885-5A68B770218D}" dt="2023-12-12T21:32:31.508" v="24" actId="26606"/>
          <ac:spMkLst>
            <pc:docMk/>
            <pc:sldMk cId="3744889542" sldId="397"/>
            <ac:spMk id="8" creationId="{907EF6B7-1338-4443-8C46-6A318D952DFD}"/>
          </ac:spMkLst>
        </pc:spChg>
        <pc:spChg chg="add">
          <ac:chgData name="Hentzen, Josie D" userId="d81fbc28-1fb4-4d3f-b6aa-2c9f2bff66ad" providerId="ADAL" clId="{ABCD1495-C42A-B643-8885-5A68B770218D}" dt="2023-12-12T21:32:31.508" v="24" actId="26606"/>
          <ac:spMkLst>
            <pc:docMk/>
            <pc:sldMk cId="3744889542" sldId="397"/>
            <ac:spMk id="10" creationId="{DAAE4CDD-124C-4DCF-9584-B6033B545DD5}"/>
          </ac:spMkLst>
        </pc:spChg>
        <pc:spChg chg="add">
          <ac:chgData name="Hentzen, Josie D" userId="d81fbc28-1fb4-4d3f-b6aa-2c9f2bff66ad" providerId="ADAL" clId="{ABCD1495-C42A-B643-8885-5A68B770218D}" dt="2023-12-12T21:32:31.508" v="24" actId="26606"/>
          <ac:spMkLst>
            <pc:docMk/>
            <pc:sldMk cId="3744889542" sldId="397"/>
            <ac:spMk id="12" creationId="{081E4A58-353D-44AE-B2FC-2A74E2E400F7}"/>
          </ac:spMkLst>
        </pc:spChg>
      </pc:sldChg>
      <pc:sldChg chg="addSp modSp add del mod setBg">
        <pc:chgData name="Hentzen, Josie D" userId="d81fbc28-1fb4-4d3f-b6aa-2c9f2bff66ad" providerId="ADAL" clId="{ABCD1495-C42A-B643-8885-5A68B770218D}" dt="2023-12-12T21:32:53.187" v="26" actId="26606"/>
        <pc:sldMkLst>
          <pc:docMk/>
          <pc:sldMk cId="2335993690" sldId="398"/>
        </pc:sldMkLst>
        <pc:spChg chg="mod">
          <ac:chgData name="Hentzen, Josie D" userId="d81fbc28-1fb4-4d3f-b6aa-2c9f2bff66ad" providerId="ADAL" clId="{ABCD1495-C42A-B643-8885-5A68B770218D}" dt="2023-12-12T21:32:53.187" v="26" actId="26606"/>
          <ac:spMkLst>
            <pc:docMk/>
            <pc:sldMk cId="2335993690" sldId="398"/>
            <ac:spMk id="2" creationId="{C151B4DE-1505-0041-7DFE-341F9973B5A2}"/>
          </ac:spMkLst>
        </pc:spChg>
        <pc:spChg chg="mod">
          <ac:chgData name="Hentzen, Josie D" userId="d81fbc28-1fb4-4d3f-b6aa-2c9f2bff66ad" providerId="ADAL" clId="{ABCD1495-C42A-B643-8885-5A68B770218D}" dt="2023-12-12T21:32:53.187" v="26" actId="26606"/>
          <ac:spMkLst>
            <pc:docMk/>
            <pc:sldMk cId="2335993690" sldId="398"/>
            <ac:spMk id="3" creationId="{5333574E-6B3D-46D3-B8C7-9094ED2143A0}"/>
          </ac:spMkLst>
        </pc:spChg>
        <pc:spChg chg="add">
          <ac:chgData name="Hentzen, Josie D" userId="d81fbc28-1fb4-4d3f-b6aa-2c9f2bff66ad" providerId="ADAL" clId="{ABCD1495-C42A-B643-8885-5A68B770218D}" dt="2023-12-12T21:32:53.187" v="26" actId="26606"/>
          <ac:spMkLst>
            <pc:docMk/>
            <pc:sldMk cId="2335993690" sldId="398"/>
            <ac:spMk id="8" creationId="{081EA652-8C6A-4E69-BEB9-170809474553}"/>
          </ac:spMkLst>
        </pc:spChg>
        <pc:spChg chg="add">
          <ac:chgData name="Hentzen, Josie D" userId="d81fbc28-1fb4-4d3f-b6aa-2c9f2bff66ad" providerId="ADAL" clId="{ABCD1495-C42A-B643-8885-5A68B770218D}" dt="2023-12-12T21:32:53.187" v="26" actId="26606"/>
          <ac:spMkLst>
            <pc:docMk/>
            <pc:sldMk cId="2335993690" sldId="398"/>
            <ac:spMk id="10" creationId="{5298780A-33B9-4EA2-8F67-DE68AD62841B}"/>
          </ac:spMkLst>
        </pc:spChg>
        <pc:spChg chg="add">
          <ac:chgData name="Hentzen, Josie D" userId="d81fbc28-1fb4-4d3f-b6aa-2c9f2bff66ad" providerId="ADAL" clId="{ABCD1495-C42A-B643-8885-5A68B770218D}" dt="2023-12-12T21:32:53.187" v="26" actId="26606"/>
          <ac:spMkLst>
            <pc:docMk/>
            <pc:sldMk cId="2335993690" sldId="398"/>
            <ac:spMk id="12" creationId="{7F488E8B-4E1E-4402-8935-D4E6C02615C7}"/>
          </ac:spMkLst>
        </pc:spChg>
        <pc:cxnChg chg="add">
          <ac:chgData name="Hentzen, Josie D" userId="d81fbc28-1fb4-4d3f-b6aa-2c9f2bff66ad" providerId="ADAL" clId="{ABCD1495-C42A-B643-8885-5A68B770218D}" dt="2023-12-12T21:32:53.187" v="26" actId="26606"/>
          <ac:cxnSpMkLst>
            <pc:docMk/>
            <pc:sldMk cId="2335993690" sldId="398"/>
            <ac:cxnSpMk id="14" creationId="{23AAC9B5-8015-485C-ACF9-A750390E9A56}"/>
          </ac:cxnSpMkLst>
        </pc:cxnChg>
      </pc:sldChg>
      <pc:sldChg chg="addSp delSp modSp new mod setBg">
        <pc:chgData name="Hentzen, Josie D" userId="d81fbc28-1fb4-4d3f-b6aa-2c9f2bff66ad" providerId="ADAL" clId="{ABCD1495-C42A-B643-8885-5A68B770218D}" dt="2023-12-12T21:32:28.285" v="23" actId="1076"/>
        <pc:sldMkLst>
          <pc:docMk/>
          <pc:sldMk cId="1092679184" sldId="1530"/>
        </pc:sldMkLst>
        <pc:spChg chg="mod">
          <ac:chgData name="Hentzen, Josie D" userId="d81fbc28-1fb4-4d3f-b6aa-2c9f2bff66ad" providerId="ADAL" clId="{ABCD1495-C42A-B643-8885-5A68B770218D}" dt="2023-12-12T21:30:28.198" v="18" actId="26606"/>
          <ac:spMkLst>
            <pc:docMk/>
            <pc:sldMk cId="1092679184" sldId="1530"/>
            <ac:spMk id="2" creationId="{EDDA0371-2FB6-5220-3049-9A34237EB79A}"/>
          </ac:spMkLst>
        </pc:spChg>
        <pc:spChg chg="del mod">
          <ac:chgData name="Hentzen, Josie D" userId="d81fbc28-1fb4-4d3f-b6aa-2c9f2bff66ad" providerId="ADAL" clId="{ABCD1495-C42A-B643-8885-5A68B770218D}" dt="2023-12-12T21:30:28.198" v="18" actId="26606"/>
          <ac:spMkLst>
            <pc:docMk/>
            <pc:sldMk cId="1092679184" sldId="1530"/>
            <ac:spMk id="3" creationId="{21C88949-B3A2-07B9-B6D6-F2600B2A2A6D}"/>
          </ac:spMkLst>
        </pc:spChg>
        <pc:spChg chg="add mod">
          <ac:chgData name="Hentzen, Josie D" userId="d81fbc28-1fb4-4d3f-b6aa-2c9f2bff66ad" providerId="ADAL" clId="{ABCD1495-C42A-B643-8885-5A68B770218D}" dt="2023-12-12T21:32:28.285" v="23" actId="1076"/>
          <ac:spMkLst>
            <pc:docMk/>
            <pc:sldMk cId="1092679184" sldId="1530"/>
            <ac:spMk id="4" creationId="{1C1BCFAB-86F6-E2F5-453D-DB4E64DF7F3E}"/>
          </ac:spMkLst>
        </pc:spChg>
        <pc:spChg chg="add">
          <ac:chgData name="Hentzen, Josie D" userId="d81fbc28-1fb4-4d3f-b6aa-2c9f2bff66ad" providerId="ADAL" clId="{ABCD1495-C42A-B643-8885-5A68B770218D}" dt="2023-12-12T21:30:28.198" v="18" actId="26606"/>
          <ac:spMkLst>
            <pc:docMk/>
            <pc:sldMk cId="1092679184" sldId="1530"/>
            <ac:spMk id="9" creationId="{AE2B703B-46F9-481A-A605-82E2A828C4FA}"/>
          </ac:spMkLst>
        </pc:spChg>
        <pc:spChg chg="add">
          <ac:chgData name="Hentzen, Josie D" userId="d81fbc28-1fb4-4d3f-b6aa-2c9f2bff66ad" providerId="ADAL" clId="{ABCD1495-C42A-B643-8885-5A68B770218D}" dt="2023-12-12T21:30:28.198" v="18" actId="26606"/>
          <ac:spMkLst>
            <pc:docMk/>
            <pc:sldMk cId="1092679184" sldId="1530"/>
            <ac:spMk id="11" creationId="{F13BE4D7-0C3D-4906-B230-A1C5B4665CCF}"/>
          </ac:spMkLst>
        </pc:spChg>
        <pc:graphicFrameChg chg="add mod">
          <ac:chgData name="Hentzen, Josie D" userId="d81fbc28-1fb4-4d3f-b6aa-2c9f2bff66ad" providerId="ADAL" clId="{ABCD1495-C42A-B643-8885-5A68B770218D}" dt="2023-12-12T21:32:11.671" v="21" actId="20577"/>
          <ac:graphicFrameMkLst>
            <pc:docMk/>
            <pc:sldMk cId="1092679184" sldId="1530"/>
            <ac:graphicFrameMk id="5" creationId="{38F787B9-3B60-9EF5-9FC2-646D3FDF3D01}"/>
          </ac:graphicFrameMkLst>
        </pc:graphicFrameChg>
      </pc:sldChg>
      <pc:sldChg chg="new add del">
        <pc:chgData name="Hentzen, Josie D" userId="d81fbc28-1fb4-4d3f-b6aa-2c9f2bff66ad" providerId="ADAL" clId="{ABCD1495-C42A-B643-8885-5A68B770218D}" dt="2023-12-12T19:37:54.875" v="13" actId="2696"/>
        <pc:sldMkLst>
          <pc:docMk/>
          <pc:sldMk cId="1558402329" sldId="1530"/>
        </pc:sldMkLst>
      </pc:sldChg>
      <pc:sldChg chg="add">
        <pc:chgData name="Hentzen, Josie D" userId="d81fbc28-1fb4-4d3f-b6aa-2c9f2bff66ad" providerId="ADAL" clId="{ABCD1495-C42A-B643-8885-5A68B770218D}" dt="2023-12-12T21:29:44.063" v="15"/>
        <pc:sldMkLst>
          <pc:docMk/>
          <pc:sldMk cId="3245165032" sldId="1536"/>
        </pc:sldMkLst>
      </pc:sldChg>
    </pc:docChg>
  </pc:docChgLst>
  <pc:docChgLst>
    <pc:chgData name="Hennenfent, Andrew [HHS]" userId="9fe08b51-ef26-43a0-b547-db53b60a8e19" providerId="ADAL" clId="{D9E4D8AC-5BDA-4921-A3BA-75ADE07A9C5F}"/>
    <pc:docChg chg="undo custSel delSld modSld delMainMaster">
      <pc:chgData name="Hennenfent, Andrew [HHS]" userId="9fe08b51-ef26-43a0-b547-db53b60a8e19" providerId="ADAL" clId="{D9E4D8AC-5BDA-4921-A3BA-75ADE07A9C5F}" dt="2024-10-14T20:28:56.478" v="9" actId="20577"/>
      <pc:docMkLst>
        <pc:docMk/>
      </pc:docMkLst>
      <pc:sldChg chg="del">
        <pc:chgData name="Hennenfent, Andrew [HHS]" userId="9fe08b51-ef26-43a0-b547-db53b60a8e19" providerId="ADAL" clId="{D9E4D8AC-5BDA-4921-A3BA-75ADE07A9C5F}" dt="2024-10-14T20:27:09.746" v="2" actId="2696"/>
        <pc:sldMkLst>
          <pc:docMk/>
          <pc:sldMk cId="1107735976" sldId="263"/>
        </pc:sldMkLst>
      </pc:sldChg>
      <pc:sldChg chg="del">
        <pc:chgData name="Hennenfent, Andrew [HHS]" userId="9fe08b51-ef26-43a0-b547-db53b60a8e19" providerId="ADAL" clId="{D9E4D8AC-5BDA-4921-A3BA-75ADE07A9C5F}" dt="2024-10-14T20:27:09.746" v="2" actId="2696"/>
        <pc:sldMkLst>
          <pc:docMk/>
          <pc:sldMk cId="874417498" sldId="300"/>
        </pc:sldMkLst>
      </pc:sldChg>
      <pc:sldChg chg="del">
        <pc:chgData name="Hennenfent, Andrew [HHS]" userId="9fe08b51-ef26-43a0-b547-db53b60a8e19" providerId="ADAL" clId="{D9E4D8AC-5BDA-4921-A3BA-75ADE07A9C5F}" dt="2024-10-14T20:27:09.746" v="2" actId="2696"/>
        <pc:sldMkLst>
          <pc:docMk/>
          <pc:sldMk cId="2327053006" sldId="304"/>
        </pc:sldMkLst>
      </pc:sldChg>
      <pc:sldChg chg="del">
        <pc:chgData name="Hennenfent, Andrew [HHS]" userId="9fe08b51-ef26-43a0-b547-db53b60a8e19" providerId="ADAL" clId="{D9E4D8AC-5BDA-4921-A3BA-75ADE07A9C5F}" dt="2024-10-14T20:27:09.746" v="2" actId="2696"/>
        <pc:sldMkLst>
          <pc:docMk/>
          <pc:sldMk cId="3100679256" sldId="307"/>
        </pc:sldMkLst>
      </pc:sldChg>
      <pc:sldChg chg="del">
        <pc:chgData name="Hennenfent, Andrew [HHS]" userId="9fe08b51-ef26-43a0-b547-db53b60a8e19" providerId="ADAL" clId="{D9E4D8AC-5BDA-4921-A3BA-75ADE07A9C5F}" dt="2024-10-14T20:27:09.746" v="2" actId="2696"/>
        <pc:sldMkLst>
          <pc:docMk/>
          <pc:sldMk cId="1834451858" sldId="345"/>
        </pc:sldMkLst>
      </pc:sldChg>
      <pc:sldChg chg="del">
        <pc:chgData name="Hennenfent, Andrew [HHS]" userId="9fe08b51-ef26-43a0-b547-db53b60a8e19" providerId="ADAL" clId="{D9E4D8AC-5BDA-4921-A3BA-75ADE07A9C5F}" dt="2024-10-14T20:27:09.746" v="2" actId="2696"/>
        <pc:sldMkLst>
          <pc:docMk/>
          <pc:sldMk cId="0" sldId="389"/>
        </pc:sldMkLst>
      </pc:sldChg>
      <pc:sldChg chg="del">
        <pc:chgData name="Hennenfent, Andrew [HHS]" userId="9fe08b51-ef26-43a0-b547-db53b60a8e19" providerId="ADAL" clId="{D9E4D8AC-5BDA-4921-A3BA-75ADE07A9C5F}" dt="2024-10-14T20:27:09.746" v="2" actId="2696"/>
        <pc:sldMkLst>
          <pc:docMk/>
          <pc:sldMk cId="0" sldId="393"/>
        </pc:sldMkLst>
      </pc:sldChg>
      <pc:sldChg chg="del">
        <pc:chgData name="Hennenfent, Andrew [HHS]" userId="9fe08b51-ef26-43a0-b547-db53b60a8e19" providerId="ADAL" clId="{D9E4D8AC-5BDA-4921-A3BA-75ADE07A9C5F}" dt="2024-10-14T20:27:09.746" v="2" actId="2696"/>
        <pc:sldMkLst>
          <pc:docMk/>
          <pc:sldMk cId="3744889542" sldId="397"/>
        </pc:sldMkLst>
      </pc:sldChg>
      <pc:sldChg chg="del">
        <pc:chgData name="Hennenfent, Andrew [HHS]" userId="9fe08b51-ef26-43a0-b547-db53b60a8e19" providerId="ADAL" clId="{D9E4D8AC-5BDA-4921-A3BA-75ADE07A9C5F}" dt="2024-10-14T20:27:09.746" v="2" actId="2696"/>
        <pc:sldMkLst>
          <pc:docMk/>
          <pc:sldMk cId="2335993690" sldId="398"/>
        </pc:sldMkLst>
      </pc:sldChg>
      <pc:sldChg chg="del">
        <pc:chgData name="Hennenfent, Andrew [HHS]" userId="9fe08b51-ef26-43a0-b547-db53b60a8e19" providerId="ADAL" clId="{D9E4D8AC-5BDA-4921-A3BA-75ADE07A9C5F}" dt="2024-10-14T20:27:09.746" v="2" actId="2696"/>
        <pc:sldMkLst>
          <pc:docMk/>
          <pc:sldMk cId="1072039901" sldId="1445"/>
        </pc:sldMkLst>
      </pc:sldChg>
      <pc:sldChg chg="del">
        <pc:chgData name="Hennenfent, Andrew [HHS]" userId="9fe08b51-ef26-43a0-b547-db53b60a8e19" providerId="ADAL" clId="{D9E4D8AC-5BDA-4921-A3BA-75ADE07A9C5F}" dt="2024-10-14T20:27:09.746" v="2" actId="2696"/>
        <pc:sldMkLst>
          <pc:docMk/>
          <pc:sldMk cId="2017725711" sldId="1447"/>
        </pc:sldMkLst>
      </pc:sldChg>
      <pc:sldChg chg="modSp mod">
        <pc:chgData name="Hennenfent, Andrew [HHS]" userId="9fe08b51-ef26-43a0-b547-db53b60a8e19" providerId="ADAL" clId="{D9E4D8AC-5BDA-4921-A3BA-75ADE07A9C5F}" dt="2024-10-14T20:28:56.478" v="9" actId="20577"/>
        <pc:sldMkLst>
          <pc:docMk/>
          <pc:sldMk cId="1595738689" sldId="1449"/>
        </pc:sldMkLst>
        <pc:spChg chg="mod">
          <ac:chgData name="Hennenfent, Andrew [HHS]" userId="9fe08b51-ef26-43a0-b547-db53b60a8e19" providerId="ADAL" clId="{D9E4D8AC-5BDA-4921-A3BA-75ADE07A9C5F}" dt="2024-10-14T20:28:56.478" v="9" actId="20577"/>
          <ac:spMkLst>
            <pc:docMk/>
            <pc:sldMk cId="1595738689" sldId="1449"/>
            <ac:spMk id="3" creationId="{604A8E81-522D-C434-1BBC-86A0D0D3A874}"/>
          </ac:spMkLst>
        </pc:spChg>
      </pc:sldChg>
      <pc:sldChg chg="del">
        <pc:chgData name="Hennenfent, Andrew [HHS]" userId="9fe08b51-ef26-43a0-b547-db53b60a8e19" providerId="ADAL" clId="{D9E4D8AC-5BDA-4921-A3BA-75ADE07A9C5F}" dt="2024-10-14T20:27:09.746" v="2" actId="2696"/>
        <pc:sldMkLst>
          <pc:docMk/>
          <pc:sldMk cId="872078520" sldId="1450"/>
        </pc:sldMkLst>
      </pc:sldChg>
      <pc:sldChg chg="del">
        <pc:chgData name="Hennenfent, Andrew [HHS]" userId="9fe08b51-ef26-43a0-b547-db53b60a8e19" providerId="ADAL" clId="{D9E4D8AC-5BDA-4921-A3BA-75ADE07A9C5F}" dt="2024-10-14T20:27:09.746" v="2" actId="2696"/>
        <pc:sldMkLst>
          <pc:docMk/>
          <pc:sldMk cId="2610542446" sldId="1458"/>
        </pc:sldMkLst>
      </pc:sldChg>
      <pc:sldChg chg="addSp delSp mod">
        <pc:chgData name="Hennenfent, Andrew [HHS]" userId="9fe08b51-ef26-43a0-b547-db53b60a8e19" providerId="ADAL" clId="{D9E4D8AC-5BDA-4921-A3BA-75ADE07A9C5F}" dt="2024-10-14T20:28:45.746" v="8" actId="478"/>
        <pc:sldMkLst>
          <pc:docMk/>
          <pc:sldMk cId="3986566512" sldId="1464"/>
        </pc:sldMkLst>
        <pc:spChg chg="add del">
          <ac:chgData name="Hennenfent, Andrew [HHS]" userId="9fe08b51-ef26-43a0-b547-db53b60a8e19" providerId="ADAL" clId="{D9E4D8AC-5BDA-4921-A3BA-75ADE07A9C5F}" dt="2024-10-14T20:28:45.746" v="8" actId="478"/>
          <ac:spMkLst>
            <pc:docMk/>
            <pc:sldMk cId="3986566512" sldId="1464"/>
            <ac:spMk id="3" creationId="{3E319D5E-AD92-F6D9-826C-BFE6C513EB67}"/>
          </ac:spMkLst>
        </pc:spChg>
      </pc:sldChg>
      <pc:sldChg chg="del">
        <pc:chgData name="Hennenfent, Andrew [HHS]" userId="9fe08b51-ef26-43a0-b547-db53b60a8e19" providerId="ADAL" clId="{D9E4D8AC-5BDA-4921-A3BA-75ADE07A9C5F}" dt="2024-10-14T20:27:09.746" v="2" actId="2696"/>
        <pc:sldMkLst>
          <pc:docMk/>
          <pc:sldMk cId="197351183" sldId="1466"/>
        </pc:sldMkLst>
      </pc:sldChg>
      <pc:sldChg chg="del">
        <pc:chgData name="Hennenfent, Andrew [HHS]" userId="9fe08b51-ef26-43a0-b547-db53b60a8e19" providerId="ADAL" clId="{D9E4D8AC-5BDA-4921-A3BA-75ADE07A9C5F}" dt="2024-10-14T20:27:09.746" v="2" actId="2696"/>
        <pc:sldMkLst>
          <pc:docMk/>
          <pc:sldMk cId="0" sldId="1467"/>
        </pc:sldMkLst>
      </pc:sldChg>
      <pc:sldChg chg="delSp del mod">
        <pc:chgData name="Hennenfent, Andrew [HHS]" userId="9fe08b51-ef26-43a0-b547-db53b60a8e19" providerId="ADAL" clId="{D9E4D8AC-5BDA-4921-A3BA-75ADE07A9C5F}" dt="2024-10-14T20:27:58.108" v="4" actId="2696"/>
        <pc:sldMkLst>
          <pc:docMk/>
          <pc:sldMk cId="2364261856" sldId="1513"/>
        </pc:sldMkLst>
        <pc:spChg chg="del">
          <ac:chgData name="Hennenfent, Andrew [HHS]" userId="9fe08b51-ef26-43a0-b547-db53b60a8e19" providerId="ADAL" clId="{D9E4D8AC-5BDA-4921-A3BA-75ADE07A9C5F}" dt="2024-10-14T20:27:53.680" v="3" actId="478"/>
          <ac:spMkLst>
            <pc:docMk/>
            <pc:sldMk cId="2364261856" sldId="1513"/>
            <ac:spMk id="3" creationId="{493BA7EE-DFB8-BB2F-A58B-A5728114E414}"/>
          </ac:spMkLst>
        </pc:spChg>
      </pc:sldChg>
      <pc:sldChg chg="del">
        <pc:chgData name="Hennenfent, Andrew [HHS]" userId="9fe08b51-ef26-43a0-b547-db53b60a8e19" providerId="ADAL" clId="{D9E4D8AC-5BDA-4921-A3BA-75ADE07A9C5F}" dt="2024-10-14T20:27:09.746" v="2" actId="2696"/>
        <pc:sldMkLst>
          <pc:docMk/>
          <pc:sldMk cId="1580686020" sldId="1515"/>
        </pc:sldMkLst>
      </pc:sldChg>
      <pc:sldChg chg="del">
        <pc:chgData name="Hennenfent, Andrew [HHS]" userId="9fe08b51-ef26-43a0-b547-db53b60a8e19" providerId="ADAL" clId="{D9E4D8AC-5BDA-4921-A3BA-75ADE07A9C5F}" dt="2024-10-14T20:27:09.746" v="2" actId="2696"/>
        <pc:sldMkLst>
          <pc:docMk/>
          <pc:sldMk cId="3711553985" sldId="1517"/>
        </pc:sldMkLst>
      </pc:sldChg>
      <pc:sldChg chg="del">
        <pc:chgData name="Hennenfent, Andrew [HHS]" userId="9fe08b51-ef26-43a0-b547-db53b60a8e19" providerId="ADAL" clId="{D9E4D8AC-5BDA-4921-A3BA-75ADE07A9C5F}" dt="2024-10-14T20:27:09.746" v="2" actId="2696"/>
        <pc:sldMkLst>
          <pc:docMk/>
          <pc:sldMk cId="3156671383" sldId="1518"/>
        </pc:sldMkLst>
      </pc:sldChg>
      <pc:sldChg chg="del">
        <pc:chgData name="Hennenfent, Andrew [HHS]" userId="9fe08b51-ef26-43a0-b547-db53b60a8e19" providerId="ADAL" clId="{D9E4D8AC-5BDA-4921-A3BA-75ADE07A9C5F}" dt="2024-10-14T20:27:09.746" v="2" actId="2696"/>
        <pc:sldMkLst>
          <pc:docMk/>
          <pc:sldMk cId="1747193347" sldId="1519"/>
        </pc:sldMkLst>
      </pc:sldChg>
      <pc:sldChg chg="del">
        <pc:chgData name="Hennenfent, Andrew [HHS]" userId="9fe08b51-ef26-43a0-b547-db53b60a8e19" providerId="ADAL" clId="{D9E4D8AC-5BDA-4921-A3BA-75ADE07A9C5F}" dt="2024-10-14T20:27:09.746" v="2" actId="2696"/>
        <pc:sldMkLst>
          <pc:docMk/>
          <pc:sldMk cId="4157910578" sldId="1520"/>
        </pc:sldMkLst>
      </pc:sldChg>
      <pc:sldChg chg="del">
        <pc:chgData name="Hennenfent, Andrew [HHS]" userId="9fe08b51-ef26-43a0-b547-db53b60a8e19" providerId="ADAL" clId="{D9E4D8AC-5BDA-4921-A3BA-75ADE07A9C5F}" dt="2024-10-14T20:27:09.746" v="2" actId="2696"/>
        <pc:sldMkLst>
          <pc:docMk/>
          <pc:sldMk cId="1924224215" sldId="1522"/>
        </pc:sldMkLst>
      </pc:sldChg>
      <pc:sldChg chg="del">
        <pc:chgData name="Hennenfent, Andrew [HHS]" userId="9fe08b51-ef26-43a0-b547-db53b60a8e19" providerId="ADAL" clId="{D9E4D8AC-5BDA-4921-A3BA-75ADE07A9C5F}" dt="2024-10-14T20:27:09.746" v="2" actId="2696"/>
        <pc:sldMkLst>
          <pc:docMk/>
          <pc:sldMk cId="1092679184" sldId="1530"/>
        </pc:sldMkLst>
      </pc:sldChg>
      <pc:sldChg chg="del">
        <pc:chgData name="Hennenfent, Andrew [HHS]" userId="9fe08b51-ef26-43a0-b547-db53b60a8e19" providerId="ADAL" clId="{D9E4D8AC-5BDA-4921-A3BA-75ADE07A9C5F}" dt="2024-10-14T20:27:09.746" v="2" actId="2696"/>
        <pc:sldMkLst>
          <pc:docMk/>
          <pc:sldMk cId="3245165032" sldId="1536"/>
        </pc:sldMkLst>
      </pc:sldChg>
      <pc:sldChg chg="del">
        <pc:chgData name="Hennenfent, Andrew [HHS]" userId="9fe08b51-ef26-43a0-b547-db53b60a8e19" providerId="ADAL" clId="{D9E4D8AC-5BDA-4921-A3BA-75ADE07A9C5F}" dt="2024-10-14T20:27:09.746" v="2" actId="2696"/>
        <pc:sldMkLst>
          <pc:docMk/>
          <pc:sldMk cId="906198589" sldId="1538"/>
        </pc:sldMkLst>
      </pc:sldChg>
      <pc:sldMasterChg chg="del delSldLayout">
        <pc:chgData name="Hennenfent, Andrew [HHS]" userId="9fe08b51-ef26-43a0-b547-db53b60a8e19" providerId="ADAL" clId="{D9E4D8AC-5BDA-4921-A3BA-75ADE07A9C5F}" dt="2024-10-14T20:27:09.746" v="2" actId="2696"/>
        <pc:sldMasterMkLst>
          <pc:docMk/>
          <pc:sldMasterMk cId="855565969" sldId="2147483701"/>
        </pc:sldMasterMkLst>
        <pc:sldLayoutChg chg="del">
          <pc:chgData name="Hennenfent, Andrew [HHS]" userId="9fe08b51-ef26-43a0-b547-db53b60a8e19" providerId="ADAL" clId="{D9E4D8AC-5BDA-4921-A3BA-75ADE07A9C5F}" dt="2024-10-14T20:27:09.746" v="2" actId="2696"/>
          <pc:sldLayoutMkLst>
            <pc:docMk/>
            <pc:sldMasterMk cId="855565969" sldId="2147483701"/>
            <pc:sldLayoutMk cId="1337454943" sldId="2147483702"/>
          </pc:sldLayoutMkLst>
        </pc:sldLayoutChg>
        <pc:sldLayoutChg chg="del">
          <pc:chgData name="Hennenfent, Andrew [HHS]" userId="9fe08b51-ef26-43a0-b547-db53b60a8e19" providerId="ADAL" clId="{D9E4D8AC-5BDA-4921-A3BA-75ADE07A9C5F}" dt="2024-10-14T20:27:09.746" v="2" actId="2696"/>
          <pc:sldLayoutMkLst>
            <pc:docMk/>
            <pc:sldMasterMk cId="855565969" sldId="2147483701"/>
            <pc:sldLayoutMk cId="531525810" sldId="2147483703"/>
          </pc:sldLayoutMkLst>
        </pc:sldLayoutChg>
        <pc:sldLayoutChg chg="del">
          <pc:chgData name="Hennenfent, Andrew [HHS]" userId="9fe08b51-ef26-43a0-b547-db53b60a8e19" providerId="ADAL" clId="{D9E4D8AC-5BDA-4921-A3BA-75ADE07A9C5F}" dt="2024-10-14T20:27:09.746" v="2" actId="2696"/>
          <pc:sldLayoutMkLst>
            <pc:docMk/>
            <pc:sldMasterMk cId="855565969" sldId="2147483701"/>
            <pc:sldLayoutMk cId="3692879883" sldId="2147483704"/>
          </pc:sldLayoutMkLst>
        </pc:sldLayoutChg>
        <pc:sldLayoutChg chg="del">
          <pc:chgData name="Hennenfent, Andrew [HHS]" userId="9fe08b51-ef26-43a0-b547-db53b60a8e19" providerId="ADAL" clId="{D9E4D8AC-5BDA-4921-A3BA-75ADE07A9C5F}" dt="2024-10-14T20:27:09.746" v="2" actId="2696"/>
          <pc:sldLayoutMkLst>
            <pc:docMk/>
            <pc:sldMasterMk cId="855565969" sldId="2147483701"/>
            <pc:sldLayoutMk cId="4136726177" sldId="2147483705"/>
          </pc:sldLayoutMkLst>
        </pc:sldLayoutChg>
        <pc:sldLayoutChg chg="del">
          <pc:chgData name="Hennenfent, Andrew [HHS]" userId="9fe08b51-ef26-43a0-b547-db53b60a8e19" providerId="ADAL" clId="{D9E4D8AC-5BDA-4921-A3BA-75ADE07A9C5F}" dt="2024-10-14T20:27:09.746" v="2" actId="2696"/>
          <pc:sldLayoutMkLst>
            <pc:docMk/>
            <pc:sldMasterMk cId="855565969" sldId="2147483701"/>
            <pc:sldLayoutMk cId="2827672003" sldId="2147483706"/>
          </pc:sldLayoutMkLst>
        </pc:sldLayoutChg>
        <pc:sldLayoutChg chg="del">
          <pc:chgData name="Hennenfent, Andrew [HHS]" userId="9fe08b51-ef26-43a0-b547-db53b60a8e19" providerId="ADAL" clId="{D9E4D8AC-5BDA-4921-A3BA-75ADE07A9C5F}" dt="2024-10-14T20:27:09.746" v="2" actId="2696"/>
          <pc:sldLayoutMkLst>
            <pc:docMk/>
            <pc:sldMasterMk cId="855565969" sldId="2147483701"/>
            <pc:sldLayoutMk cId="1158384899" sldId="2147483707"/>
          </pc:sldLayoutMkLst>
        </pc:sldLayoutChg>
        <pc:sldLayoutChg chg="del">
          <pc:chgData name="Hennenfent, Andrew [HHS]" userId="9fe08b51-ef26-43a0-b547-db53b60a8e19" providerId="ADAL" clId="{D9E4D8AC-5BDA-4921-A3BA-75ADE07A9C5F}" dt="2024-10-14T20:27:09.746" v="2" actId="2696"/>
          <pc:sldLayoutMkLst>
            <pc:docMk/>
            <pc:sldMasterMk cId="855565969" sldId="2147483701"/>
            <pc:sldLayoutMk cId="1833303061" sldId="2147483708"/>
          </pc:sldLayoutMkLst>
        </pc:sldLayoutChg>
        <pc:sldLayoutChg chg="del">
          <pc:chgData name="Hennenfent, Andrew [HHS]" userId="9fe08b51-ef26-43a0-b547-db53b60a8e19" providerId="ADAL" clId="{D9E4D8AC-5BDA-4921-A3BA-75ADE07A9C5F}" dt="2024-10-14T20:27:09.746" v="2" actId="2696"/>
          <pc:sldLayoutMkLst>
            <pc:docMk/>
            <pc:sldMasterMk cId="855565969" sldId="2147483701"/>
            <pc:sldLayoutMk cId="3797134499" sldId="2147483709"/>
          </pc:sldLayoutMkLst>
        </pc:sldLayoutChg>
        <pc:sldLayoutChg chg="del">
          <pc:chgData name="Hennenfent, Andrew [HHS]" userId="9fe08b51-ef26-43a0-b547-db53b60a8e19" providerId="ADAL" clId="{D9E4D8AC-5BDA-4921-A3BA-75ADE07A9C5F}" dt="2024-10-14T20:27:09.746" v="2" actId="2696"/>
          <pc:sldLayoutMkLst>
            <pc:docMk/>
            <pc:sldMasterMk cId="855565969" sldId="2147483701"/>
            <pc:sldLayoutMk cId="949461455" sldId="2147483710"/>
          </pc:sldLayoutMkLst>
        </pc:sldLayoutChg>
        <pc:sldLayoutChg chg="del">
          <pc:chgData name="Hennenfent, Andrew [HHS]" userId="9fe08b51-ef26-43a0-b547-db53b60a8e19" providerId="ADAL" clId="{D9E4D8AC-5BDA-4921-A3BA-75ADE07A9C5F}" dt="2024-10-14T20:27:09.746" v="2" actId="2696"/>
          <pc:sldLayoutMkLst>
            <pc:docMk/>
            <pc:sldMasterMk cId="855565969" sldId="2147483701"/>
            <pc:sldLayoutMk cId="2496160505" sldId="2147483711"/>
          </pc:sldLayoutMkLst>
        </pc:sldLayoutChg>
        <pc:sldLayoutChg chg="del">
          <pc:chgData name="Hennenfent, Andrew [HHS]" userId="9fe08b51-ef26-43a0-b547-db53b60a8e19" providerId="ADAL" clId="{D9E4D8AC-5BDA-4921-A3BA-75ADE07A9C5F}" dt="2024-10-14T20:27:09.746" v="2" actId="2696"/>
          <pc:sldLayoutMkLst>
            <pc:docMk/>
            <pc:sldMasterMk cId="855565969" sldId="2147483701"/>
            <pc:sldLayoutMk cId="2913144283" sldId="2147483712"/>
          </pc:sldLayoutMkLst>
        </pc:sldLayoutChg>
      </pc:sldMasterChg>
    </pc:docChg>
  </pc:docChgLst>
  <pc:docChgLst>
    <pc:chgData name="Brust, Karen B" userId="9b482706-3f6a-41be-a7b6-ad8f209282dc" providerId="ADAL" clId="{2043BB44-6401-4548-BD74-627C94991C15}"/>
    <pc:docChg chg="sldOrd">
      <pc:chgData name="Brust, Karen B" userId="9b482706-3f6a-41be-a7b6-ad8f209282dc" providerId="ADAL" clId="{2043BB44-6401-4548-BD74-627C94991C15}" dt="2024-02-13T22:44:31.548" v="0" actId="20578"/>
      <pc:docMkLst>
        <pc:docMk/>
      </pc:docMkLst>
      <pc:sldChg chg="ord">
        <pc:chgData name="Brust, Karen B" userId="9b482706-3f6a-41be-a7b6-ad8f209282dc" providerId="ADAL" clId="{2043BB44-6401-4548-BD74-627C94991C15}" dt="2024-02-13T22:44:31.548" v="0" actId="20578"/>
        <pc:sldMkLst>
          <pc:docMk/>
          <pc:sldMk cId="4157910578" sldId="1520"/>
        </pc:sldMkLst>
      </pc:sldChg>
    </pc:docChg>
  </pc:docChgLst>
  <pc:docChgLst>
    <pc:chgData name="Miene, Vickie L" userId="f72d5583-4130-44f0-86f0-49b1aa430ecb" providerId="ADAL" clId="{EB05DCB1-842C-4CBF-9602-3CA49AB4F1DB}"/>
    <pc:docChg chg="custSel modSld">
      <pc:chgData name="Miene, Vickie L" userId="f72d5583-4130-44f0-86f0-49b1aa430ecb" providerId="ADAL" clId="{EB05DCB1-842C-4CBF-9602-3CA49AB4F1DB}" dt="2023-10-20T17:07:05.690" v="179" actId="1076"/>
      <pc:docMkLst>
        <pc:docMk/>
      </pc:docMkLst>
      <pc:sldChg chg="modSp mod">
        <pc:chgData name="Miene, Vickie L" userId="f72d5583-4130-44f0-86f0-49b1aa430ecb" providerId="ADAL" clId="{EB05DCB1-842C-4CBF-9602-3CA49AB4F1DB}" dt="2023-10-20T17:07:05.690" v="179" actId="1076"/>
        <pc:sldMkLst>
          <pc:docMk/>
          <pc:sldMk cId="2268025211" sldId="1484"/>
        </pc:sldMkLst>
        <pc:spChg chg="mod">
          <ac:chgData name="Miene, Vickie L" userId="f72d5583-4130-44f0-86f0-49b1aa430ecb" providerId="ADAL" clId="{EB05DCB1-842C-4CBF-9602-3CA49AB4F1DB}" dt="2023-10-20T14:17:18.263" v="5" actId="20577"/>
          <ac:spMkLst>
            <pc:docMk/>
            <pc:sldMk cId="2268025211" sldId="1484"/>
            <ac:spMk id="3" creationId="{AEE83375-95DE-5634-94CE-6D990643C3F5}"/>
          </ac:spMkLst>
        </pc:spChg>
        <pc:picChg chg="mod">
          <ac:chgData name="Miene, Vickie L" userId="f72d5583-4130-44f0-86f0-49b1aa430ecb" providerId="ADAL" clId="{EB05DCB1-842C-4CBF-9602-3CA49AB4F1DB}" dt="2023-10-20T17:07:05.690" v="179" actId="1076"/>
          <ac:picMkLst>
            <pc:docMk/>
            <pc:sldMk cId="2268025211" sldId="1484"/>
            <ac:picMk id="5" creationId="{729E6390-5125-66D7-2BBD-2AE9E6336125}"/>
          </ac:picMkLst>
        </pc:picChg>
      </pc:sldChg>
      <pc:sldChg chg="modSp mod">
        <pc:chgData name="Miene, Vickie L" userId="f72d5583-4130-44f0-86f0-49b1aa430ecb" providerId="ADAL" clId="{EB05DCB1-842C-4CBF-9602-3CA49AB4F1DB}" dt="2023-10-20T17:01:11.514" v="177" actId="1076"/>
        <pc:sldMkLst>
          <pc:docMk/>
          <pc:sldMk cId="2336618804" sldId="1485"/>
        </pc:sldMkLst>
        <pc:spChg chg="mod">
          <ac:chgData name="Miene, Vickie L" userId="f72d5583-4130-44f0-86f0-49b1aa430ecb" providerId="ADAL" clId="{EB05DCB1-842C-4CBF-9602-3CA49AB4F1DB}" dt="2023-10-20T14:21:31.130" v="7" actId="20577"/>
          <ac:spMkLst>
            <pc:docMk/>
            <pc:sldMk cId="2336618804" sldId="1485"/>
            <ac:spMk id="3" creationId="{4176A3E8-71C4-B155-E032-FBBB145019C2}"/>
          </ac:spMkLst>
        </pc:spChg>
        <pc:picChg chg="mod">
          <ac:chgData name="Miene, Vickie L" userId="f72d5583-4130-44f0-86f0-49b1aa430ecb" providerId="ADAL" clId="{EB05DCB1-842C-4CBF-9602-3CA49AB4F1DB}" dt="2023-10-20T17:01:11.514" v="177" actId="1076"/>
          <ac:picMkLst>
            <pc:docMk/>
            <pc:sldMk cId="2336618804" sldId="1485"/>
            <ac:picMk id="5" creationId="{FF4B7986-FE4E-D480-E230-3D83FA0504ED}"/>
          </ac:picMkLst>
        </pc:picChg>
      </pc:sldChg>
      <pc:sldChg chg="delSp modSp mod modTransition delAnim">
        <pc:chgData name="Miene, Vickie L" userId="f72d5583-4130-44f0-86f0-49b1aa430ecb" providerId="ADAL" clId="{EB05DCB1-842C-4CBF-9602-3CA49AB4F1DB}" dt="2023-10-20T17:00:52.367" v="176" actId="1076"/>
        <pc:sldMkLst>
          <pc:docMk/>
          <pc:sldMk cId="578416107" sldId="1486"/>
        </pc:sldMkLst>
        <pc:spChg chg="mod">
          <ac:chgData name="Miene, Vickie L" userId="f72d5583-4130-44f0-86f0-49b1aa430ecb" providerId="ADAL" clId="{EB05DCB1-842C-4CBF-9602-3CA49AB4F1DB}" dt="2023-10-20T14:35:04.893" v="49" actId="20577"/>
          <ac:spMkLst>
            <pc:docMk/>
            <pc:sldMk cId="578416107" sldId="1486"/>
            <ac:spMk id="3" creationId="{BB07721D-B250-D6F7-2A05-F6F8F70E958C}"/>
          </ac:spMkLst>
        </pc:spChg>
        <pc:picChg chg="del">
          <ac:chgData name="Miene, Vickie L" userId="f72d5583-4130-44f0-86f0-49b1aa430ecb" providerId="ADAL" clId="{EB05DCB1-842C-4CBF-9602-3CA49AB4F1DB}" dt="2023-10-20T14:34:24.142" v="24" actId="478"/>
          <ac:picMkLst>
            <pc:docMk/>
            <pc:sldMk cId="578416107" sldId="1486"/>
            <ac:picMk id="4" creationId="{DFEFB003-F4A9-DC0E-584F-473B8DF720A4}"/>
          </ac:picMkLst>
        </pc:picChg>
        <pc:picChg chg="mod">
          <ac:chgData name="Miene, Vickie L" userId="f72d5583-4130-44f0-86f0-49b1aa430ecb" providerId="ADAL" clId="{EB05DCB1-842C-4CBF-9602-3CA49AB4F1DB}" dt="2023-10-20T17:00:52.367" v="176" actId="1076"/>
          <ac:picMkLst>
            <pc:docMk/>
            <pc:sldMk cId="578416107" sldId="1486"/>
            <ac:picMk id="6" creationId="{A55CC9CB-F3FC-54AF-35D1-4A93A443E61A}"/>
          </ac:picMkLst>
        </pc:picChg>
      </pc:sldChg>
      <pc:sldChg chg="modSp mod">
        <pc:chgData name="Miene, Vickie L" userId="f72d5583-4130-44f0-86f0-49b1aa430ecb" providerId="ADAL" clId="{EB05DCB1-842C-4CBF-9602-3CA49AB4F1DB}" dt="2023-10-20T17:00:21.687" v="175" actId="1076"/>
        <pc:sldMkLst>
          <pc:docMk/>
          <pc:sldMk cId="4138678534" sldId="1490"/>
        </pc:sldMkLst>
        <pc:spChg chg="mod">
          <ac:chgData name="Miene, Vickie L" userId="f72d5583-4130-44f0-86f0-49b1aa430ecb" providerId="ADAL" clId="{EB05DCB1-842C-4CBF-9602-3CA49AB4F1DB}" dt="2023-10-20T14:39:29.938" v="114" actId="20577"/>
          <ac:spMkLst>
            <pc:docMk/>
            <pc:sldMk cId="4138678534" sldId="1490"/>
            <ac:spMk id="3" creationId="{147319F5-8695-A7C5-ED89-69D16509E9A8}"/>
          </ac:spMkLst>
        </pc:spChg>
        <pc:picChg chg="mod">
          <ac:chgData name="Miene, Vickie L" userId="f72d5583-4130-44f0-86f0-49b1aa430ecb" providerId="ADAL" clId="{EB05DCB1-842C-4CBF-9602-3CA49AB4F1DB}" dt="2023-10-20T17:00:21.687" v="175" actId="1076"/>
          <ac:picMkLst>
            <pc:docMk/>
            <pc:sldMk cId="4138678534" sldId="1490"/>
            <ac:picMk id="5" creationId="{CE5F4C04-A718-F384-0099-4BA0B5693882}"/>
          </ac:picMkLst>
        </pc:picChg>
      </pc:sldChg>
      <pc:sldChg chg="modSp mod">
        <pc:chgData name="Miene, Vickie L" userId="f72d5583-4130-44f0-86f0-49b1aa430ecb" providerId="ADAL" clId="{EB05DCB1-842C-4CBF-9602-3CA49AB4F1DB}" dt="2023-10-20T16:55:00.997" v="162" actId="1076"/>
        <pc:sldMkLst>
          <pc:docMk/>
          <pc:sldMk cId="1306514790" sldId="1491"/>
        </pc:sldMkLst>
        <pc:picChg chg="mod">
          <ac:chgData name="Miene, Vickie L" userId="f72d5583-4130-44f0-86f0-49b1aa430ecb" providerId="ADAL" clId="{EB05DCB1-842C-4CBF-9602-3CA49AB4F1DB}" dt="2023-10-20T16:55:00.997" v="162" actId="1076"/>
          <ac:picMkLst>
            <pc:docMk/>
            <pc:sldMk cId="1306514790" sldId="1491"/>
            <ac:picMk id="5" creationId="{13CBEA98-56AB-5C95-C492-AB012658A693}"/>
          </ac:picMkLst>
        </pc:picChg>
      </pc:sldChg>
      <pc:sldChg chg="modSp mod">
        <pc:chgData name="Miene, Vickie L" userId="f72d5583-4130-44f0-86f0-49b1aa430ecb" providerId="ADAL" clId="{EB05DCB1-842C-4CBF-9602-3CA49AB4F1DB}" dt="2023-10-20T16:59:26.716" v="168" actId="1076"/>
        <pc:sldMkLst>
          <pc:docMk/>
          <pc:sldMk cId="4145944350" sldId="1492"/>
        </pc:sldMkLst>
        <pc:spChg chg="mod">
          <ac:chgData name="Miene, Vickie L" userId="f72d5583-4130-44f0-86f0-49b1aa430ecb" providerId="ADAL" clId="{EB05DCB1-842C-4CBF-9602-3CA49AB4F1DB}" dt="2023-10-20T16:55:55.729" v="167" actId="20577"/>
          <ac:spMkLst>
            <pc:docMk/>
            <pc:sldMk cId="4145944350" sldId="1492"/>
            <ac:spMk id="3" creationId="{7A7F5B08-6411-A3FF-7676-6B47A208DED9}"/>
          </ac:spMkLst>
        </pc:spChg>
        <pc:picChg chg="mod">
          <ac:chgData name="Miene, Vickie L" userId="f72d5583-4130-44f0-86f0-49b1aa430ecb" providerId="ADAL" clId="{EB05DCB1-842C-4CBF-9602-3CA49AB4F1DB}" dt="2023-10-20T16:59:26.716" v="168" actId="1076"/>
          <ac:picMkLst>
            <pc:docMk/>
            <pc:sldMk cId="4145944350" sldId="1492"/>
            <ac:picMk id="5" creationId="{31B24962-9B7A-0932-EDFE-CD1A24197E17}"/>
          </ac:picMkLst>
        </pc:picChg>
      </pc:sldChg>
      <pc:sldChg chg="modSp mod">
        <pc:chgData name="Miene, Vickie L" userId="f72d5583-4130-44f0-86f0-49b1aa430ecb" providerId="ADAL" clId="{EB05DCB1-842C-4CBF-9602-3CA49AB4F1DB}" dt="2023-10-20T17:05:57.089" v="178" actId="1076"/>
        <pc:sldMkLst>
          <pc:docMk/>
          <pc:sldMk cId="1852002223" sldId="1497"/>
        </pc:sldMkLst>
        <pc:picChg chg="mod">
          <ac:chgData name="Miene, Vickie L" userId="f72d5583-4130-44f0-86f0-49b1aa430ecb" providerId="ADAL" clId="{EB05DCB1-842C-4CBF-9602-3CA49AB4F1DB}" dt="2023-10-20T17:05:57.089" v="178" actId="1076"/>
          <ac:picMkLst>
            <pc:docMk/>
            <pc:sldMk cId="1852002223" sldId="1497"/>
            <ac:picMk id="5" creationId="{FEAC9852-1765-B7F7-5094-545F84D6A498}"/>
          </ac:picMkLst>
        </pc:picChg>
      </pc:sldChg>
      <pc:sldChg chg="modSp mod">
        <pc:chgData name="Miene, Vickie L" userId="f72d5583-4130-44f0-86f0-49b1aa430ecb" providerId="ADAL" clId="{EB05DCB1-842C-4CBF-9602-3CA49AB4F1DB}" dt="2023-10-20T15:55:39.766" v="150" actId="6549"/>
        <pc:sldMkLst>
          <pc:docMk/>
          <pc:sldMk cId="1156384695" sldId="1498"/>
        </pc:sldMkLst>
        <pc:spChg chg="mod">
          <ac:chgData name="Miene, Vickie L" userId="f72d5583-4130-44f0-86f0-49b1aa430ecb" providerId="ADAL" clId="{EB05DCB1-842C-4CBF-9602-3CA49AB4F1DB}" dt="2023-10-20T15:55:39.766" v="150" actId="6549"/>
          <ac:spMkLst>
            <pc:docMk/>
            <pc:sldMk cId="1156384695" sldId="1498"/>
            <ac:spMk id="3" creationId="{7A043D3B-1302-8F3E-31D8-71C58731294D}"/>
          </ac:spMkLst>
        </pc:spChg>
      </pc:sldChg>
      <pc:sldChg chg="modSp mod">
        <pc:chgData name="Miene, Vickie L" userId="f72d5583-4130-44f0-86f0-49b1aa430ecb" providerId="ADAL" clId="{EB05DCB1-842C-4CBF-9602-3CA49AB4F1DB}" dt="2023-10-20T16:59:34.912" v="169" actId="1076"/>
        <pc:sldMkLst>
          <pc:docMk/>
          <pc:sldMk cId="82354312" sldId="1502"/>
        </pc:sldMkLst>
        <pc:picChg chg="mod">
          <ac:chgData name="Miene, Vickie L" userId="f72d5583-4130-44f0-86f0-49b1aa430ecb" providerId="ADAL" clId="{EB05DCB1-842C-4CBF-9602-3CA49AB4F1DB}" dt="2023-10-20T16:59:34.912" v="169" actId="1076"/>
          <ac:picMkLst>
            <pc:docMk/>
            <pc:sldMk cId="82354312" sldId="1502"/>
            <ac:picMk id="5" creationId="{370C26B5-62B9-5C5E-A25F-5439348BA625}"/>
          </ac:picMkLst>
        </pc:picChg>
      </pc:sldChg>
      <pc:sldChg chg="modSp mod">
        <pc:chgData name="Miene, Vickie L" userId="f72d5583-4130-44f0-86f0-49b1aa430ecb" providerId="ADAL" clId="{EB05DCB1-842C-4CBF-9602-3CA49AB4F1DB}" dt="2023-10-20T17:00:07.081" v="174" actId="1076"/>
        <pc:sldMkLst>
          <pc:docMk/>
          <pc:sldMk cId="1262936744" sldId="1503"/>
        </pc:sldMkLst>
        <pc:spChg chg="mod">
          <ac:chgData name="Miene, Vickie L" userId="f72d5583-4130-44f0-86f0-49b1aa430ecb" providerId="ADAL" clId="{EB05DCB1-842C-4CBF-9602-3CA49AB4F1DB}" dt="2023-10-20T14:48:53.233" v="148" actId="6549"/>
          <ac:spMkLst>
            <pc:docMk/>
            <pc:sldMk cId="1262936744" sldId="1503"/>
            <ac:spMk id="3" creationId="{17605639-71E7-4835-D75E-064154FBB426}"/>
          </ac:spMkLst>
        </pc:spChg>
        <pc:picChg chg="mod">
          <ac:chgData name="Miene, Vickie L" userId="f72d5583-4130-44f0-86f0-49b1aa430ecb" providerId="ADAL" clId="{EB05DCB1-842C-4CBF-9602-3CA49AB4F1DB}" dt="2023-10-20T17:00:07.081" v="174" actId="1076"/>
          <ac:picMkLst>
            <pc:docMk/>
            <pc:sldMk cId="1262936744" sldId="1503"/>
            <ac:picMk id="5" creationId="{839DA0C5-579A-2E3B-FC38-C033A154DBEC}"/>
          </ac:picMkLst>
        </pc:picChg>
      </pc:sldChg>
      <pc:sldChg chg="modSp mod">
        <pc:chgData name="Miene, Vickie L" userId="f72d5583-4130-44f0-86f0-49b1aa430ecb" providerId="ADAL" clId="{EB05DCB1-842C-4CBF-9602-3CA49AB4F1DB}" dt="2023-10-20T16:59:41.838" v="170" actId="1076"/>
        <pc:sldMkLst>
          <pc:docMk/>
          <pc:sldMk cId="2176451177" sldId="1507"/>
        </pc:sldMkLst>
        <pc:spChg chg="mod">
          <ac:chgData name="Miene, Vickie L" userId="f72d5583-4130-44f0-86f0-49b1aa430ecb" providerId="ADAL" clId="{EB05DCB1-842C-4CBF-9602-3CA49AB4F1DB}" dt="2023-10-20T14:46:54.638" v="118" actId="20577"/>
          <ac:spMkLst>
            <pc:docMk/>
            <pc:sldMk cId="2176451177" sldId="1507"/>
            <ac:spMk id="3" creationId="{F2D51005-4A49-ADAD-C6FC-1575C8938596}"/>
          </ac:spMkLst>
        </pc:spChg>
        <pc:picChg chg="mod">
          <ac:chgData name="Miene, Vickie L" userId="f72d5583-4130-44f0-86f0-49b1aa430ecb" providerId="ADAL" clId="{EB05DCB1-842C-4CBF-9602-3CA49AB4F1DB}" dt="2023-10-20T16:59:41.838" v="170" actId="1076"/>
          <ac:picMkLst>
            <pc:docMk/>
            <pc:sldMk cId="2176451177" sldId="1507"/>
            <ac:picMk id="5" creationId="{48CAD7D0-49E5-2569-056D-57F9A7226BE9}"/>
          </ac:picMkLst>
        </pc:picChg>
      </pc:sldChg>
      <pc:sldChg chg="modSp mod">
        <pc:chgData name="Miene, Vickie L" userId="f72d5583-4130-44f0-86f0-49b1aa430ecb" providerId="ADAL" clId="{EB05DCB1-842C-4CBF-9602-3CA49AB4F1DB}" dt="2023-10-20T16:59:54.794" v="172" actId="1076"/>
        <pc:sldMkLst>
          <pc:docMk/>
          <pc:sldMk cId="3082294316" sldId="1508"/>
        </pc:sldMkLst>
        <pc:picChg chg="mod">
          <ac:chgData name="Miene, Vickie L" userId="f72d5583-4130-44f0-86f0-49b1aa430ecb" providerId="ADAL" clId="{EB05DCB1-842C-4CBF-9602-3CA49AB4F1DB}" dt="2023-10-20T16:59:54.794" v="172" actId="1076"/>
          <ac:picMkLst>
            <pc:docMk/>
            <pc:sldMk cId="3082294316" sldId="1508"/>
            <ac:picMk id="5" creationId="{D50B2B12-887B-39FC-54C9-BDA2190A2C5B}"/>
          </ac:picMkLst>
        </pc:picChg>
      </pc:sldChg>
      <pc:sldChg chg="modSp mod">
        <pc:chgData name="Miene, Vickie L" userId="f72d5583-4130-44f0-86f0-49b1aa430ecb" providerId="ADAL" clId="{EB05DCB1-842C-4CBF-9602-3CA49AB4F1DB}" dt="2023-10-20T16:50:32.365" v="161" actId="1076"/>
        <pc:sldMkLst>
          <pc:docMk/>
          <pc:sldMk cId="3779652191" sldId="1510"/>
        </pc:sldMkLst>
        <pc:spChg chg="mod">
          <ac:chgData name="Miene, Vickie L" userId="f72d5583-4130-44f0-86f0-49b1aa430ecb" providerId="ADAL" clId="{EB05DCB1-842C-4CBF-9602-3CA49AB4F1DB}" dt="2023-10-20T16:40:47.400" v="159" actId="20577"/>
          <ac:spMkLst>
            <pc:docMk/>
            <pc:sldMk cId="3779652191" sldId="1510"/>
            <ac:spMk id="3" creationId="{B3BE05A2-3D6B-9784-27D1-D41C815DB790}"/>
          </ac:spMkLst>
        </pc:spChg>
        <pc:picChg chg="mod">
          <ac:chgData name="Miene, Vickie L" userId="f72d5583-4130-44f0-86f0-49b1aa430ecb" providerId="ADAL" clId="{EB05DCB1-842C-4CBF-9602-3CA49AB4F1DB}" dt="2023-10-20T16:50:32.365" v="161" actId="1076"/>
          <ac:picMkLst>
            <pc:docMk/>
            <pc:sldMk cId="3779652191" sldId="1510"/>
            <ac:picMk id="5" creationId="{66442268-62B5-A85A-64E3-CB468431BD02}"/>
          </ac:picMkLst>
        </pc:picChg>
      </pc:sldChg>
      <pc:sldChg chg="modSp mod">
        <pc:chgData name="Miene, Vickie L" userId="f72d5583-4130-44f0-86f0-49b1aa430ecb" providerId="ADAL" clId="{EB05DCB1-842C-4CBF-9602-3CA49AB4F1DB}" dt="2023-10-20T17:00:00.429" v="173" actId="1076"/>
        <pc:sldMkLst>
          <pc:docMk/>
          <pc:sldMk cId="1893792337" sldId="1511"/>
        </pc:sldMkLst>
        <pc:picChg chg="mod">
          <ac:chgData name="Miene, Vickie L" userId="f72d5583-4130-44f0-86f0-49b1aa430ecb" providerId="ADAL" clId="{EB05DCB1-842C-4CBF-9602-3CA49AB4F1DB}" dt="2023-10-20T17:00:00.429" v="173" actId="1076"/>
          <ac:picMkLst>
            <pc:docMk/>
            <pc:sldMk cId="1893792337" sldId="1511"/>
            <ac:picMk id="5" creationId="{0DCF38A6-47B6-2005-FE7D-EC22EED236B5}"/>
          </ac:picMkLst>
        </pc:picChg>
      </pc:sldChg>
      <pc:sldChg chg="modSp mod">
        <pc:chgData name="Miene, Vickie L" userId="f72d5583-4130-44f0-86f0-49b1aa430ecb" providerId="ADAL" clId="{EB05DCB1-842C-4CBF-9602-3CA49AB4F1DB}" dt="2023-10-20T16:59:48.575" v="171" actId="1076"/>
        <pc:sldMkLst>
          <pc:docMk/>
          <pc:sldMk cId="3942860434" sldId="1523"/>
        </pc:sldMkLst>
        <pc:picChg chg="mod">
          <ac:chgData name="Miene, Vickie L" userId="f72d5583-4130-44f0-86f0-49b1aa430ecb" providerId="ADAL" clId="{EB05DCB1-842C-4CBF-9602-3CA49AB4F1DB}" dt="2023-10-20T16:59:48.575" v="171" actId="1076"/>
          <ac:picMkLst>
            <pc:docMk/>
            <pc:sldMk cId="3942860434" sldId="1523"/>
            <ac:picMk id="5" creationId="{0E5F9156-8407-F8A7-B1D2-1598172CDA15}"/>
          </ac:picMkLst>
        </pc:picChg>
      </pc:sldChg>
    </pc:docChg>
  </pc:docChgLst>
  <pc:docChgLst>
    <pc:chgData name="Hentzen, Josie D" userId="d81fbc28-1fb4-4d3f-b6aa-2c9f2bff66ad" providerId="ADAL" clId="{C56E2449-FB4E-6E45-903B-32EC8D575BAD}"/>
    <pc:docChg chg="undo custSel addSld delSld modSld">
      <pc:chgData name="Hentzen, Josie D" userId="d81fbc28-1fb4-4d3f-b6aa-2c9f2bff66ad" providerId="ADAL" clId="{C56E2449-FB4E-6E45-903B-32EC8D575BAD}" dt="2023-10-25T16:21:42.113" v="76"/>
      <pc:docMkLst>
        <pc:docMk/>
      </pc:docMkLst>
      <pc:sldChg chg="addSp delSp modSp mod">
        <pc:chgData name="Hentzen, Josie D" userId="d81fbc28-1fb4-4d3f-b6aa-2c9f2bff66ad" providerId="ADAL" clId="{C56E2449-FB4E-6E45-903B-32EC8D575BAD}" dt="2023-10-19T18:43:50.128" v="4" actId="478"/>
        <pc:sldMkLst>
          <pc:docMk/>
          <pc:sldMk cId="464529123" sldId="331"/>
        </pc:sldMkLst>
        <pc:spChg chg="del mod">
          <ac:chgData name="Hentzen, Josie D" userId="d81fbc28-1fb4-4d3f-b6aa-2c9f2bff66ad" providerId="ADAL" clId="{C56E2449-FB4E-6E45-903B-32EC8D575BAD}" dt="2023-10-19T18:43:42.455" v="1" actId="478"/>
          <ac:spMkLst>
            <pc:docMk/>
            <pc:sldMk cId="464529123" sldId="331"/>
            <ac:spMk id="4" creationId="{3A0E65E2-433D-373C-462F-9B255FA5FE89}"/>
          </ac:spMkLst>
        </pc:spChg>
        <pc:spChg chg="add del mod">
          <ac:chgData name="Hentzen, Josie D" userId="d81fbc28-1fb4-4d3f-b6aa-2c9f2bff66ad" providerId="ADAL" clId="{C56E2449-FB4E-6E45-903B-32EC8D575BAD}" dt="2023-10-19T18:43:50.128" v="4" actId="478"/>
          <ac:spMkLst>
            <pc:docMk/>
            <pc:sldMk cId="464529123" sldId="331"/>
            <ac:spMk id="5" creationId="{71248B71-8905-E724-67ED-2FC687D4168C}"/>
          </ac:spMkLst>
        </pc:spChg>
        <pc:spChg chg="add del mod">
          <ac:chgData name="Hentzen, Josie D" userId="d81fbc28-1fb4-4d3f-b6aa-2c9f2bff66ad" providerId="ADAL" clId="{C56E2449-FB4E-6E45-903B-32EC8D575BAD}" dt="2023-10-19T18:43:49.146" v="3" actId="478"/>
          <ac:spMkLst>
            <pc:docMk/>
            <pc:sldMk cId="464529123" sldId="331"/>
            <ac:spMk id="8" creationId="{1793764C-2C10-BF0F-13FE-93DDFD7519B6}"/>
          </ac:spMkLst>
        </pc:spChg>
        <pc:spChg chg="del">
          <ac:chgData name="Hentzen, Josie D" userId="d81fbc28-1fb4-4d3f-b6aa-2c9f2bff66ad" providerId="ADAL" clId="{C56E2449-FB4E-6E45-903B-32EC8D575BAD}" dt="2023-10-19T18:43:45.140" v="2" actId="478"/>
          <ac:spMkLst>
            <pc:docMk/>
            <pc:sldMk cId="464529123" sldId="331"/>
            <ac:spMk id="15" creationId="{F4ABB258-2A23-8749-8115-DC97717A5314}"/>
          </ac:spMkLst>
        </pc:spChg>
      </pc:sldChg>
      <pc:sldChg chg="modSp">
        <pc:chgData name="Hentzen, Josie D" userId="d81fbc28-1fb4-4d3f-b6aa-2c9f2bff66ad" providerId="ADAL" clId="{C56E2449-FB4E-6E45-903B-32EC8D575BAD}" dt="2023-10-25T13:56:14.195" v="35" actId="207"/>
        <pc:sldMkLst>
          <pc:docMk/>
          <pc:sldMk cId="0" sldId="393"/>
        </pc:sldMkLst>
        <pc:spChg chg="mod">
          <ac:chgData name="Hentzen, Josie D" userId="d81fbc28-1fb4-4d3f-b6aa-2c9f2bff66ad" providerId="ADAL" clId="{C56E2449-FB4E-6E45-903B-32EC8D575BAD}" dt="2023-10-25T13:56:14.195" v="35" actId="207"/>
          <ac:spMkLst>
            <pc:docMk/>
            <pc:sldMk cId="0" sldId="393"/>
            <ac:spMk id="46084" creationId="{E4B51010-C6C5-203C-97CB-354ABB75A04C}"/>
          </ac:spMkLst>
        </pc:spChg>
      </pc:sldChg>
      <pc:sldChg chg="modSp">
        <pc:chgData name="Hentzen, Josie D" userId="d81fbc28-1fb4-4d3f-b6aa-2c9f2bff66ad" providerId="ADAL" clId="{C56E2449-FB4E-6E45-903B-32EC8D575BAD}" dt="2023-10-25T13:53:25.671" v="27" actId="207"/>
        <pc:sldMkLst>
          <pc:docMk/>
          <pc:sldMk cId="1072039901" sldId="1445"/>
        </pc:sldMkLst>
        <pc:spChg chg="mod">
          <ac:chgData name="Hentzen, Josie D" userId="d81fbc28-1fb4-4d3f-b6aa-2c9f2bff66ad" providerId="ADAL" clId="{C56E2449-FB4E-6E45-903B-32EC8D575BAD}" dt="2023-10-25T13:53:25.671" v="27" actId="207"/>
          <ac:spMkLst>
            <pc:docMk/>
            <pc:sldMk cId="1072039901" sldId="1445"/>
            <ac:spMk id="6" creationId="{350E2AF4-FF20-10FF-917C-0BF6D498F214}"/>
          </ac:spMkLst>
        </pc:spChg>
      </pc:sldChg>
      <pc:sldChg chg="modSp mod">
        <pc:chgData name="Hentzen, Josie D" userId="d81fbc28-1fb4-4d3f-b6aa-2c9f2bff66ad" providerId="ADAL" clId="{C56E2449-FB4E-6E45-903B-32EC8D575BAD}" dt="2023-10-25T13:57:04.027" v="36" actId="2711"/>
        <pc:sldMkLst>
          <pc:docMk/>
          <pc:sldMk cId="197351183" sldId="1466"/>
        </pc:sldMkLst>
        <pc:spChg chg="mod">
          <ac:chgData name="Hentzen, Josie D" userId="d81fbc28-1fb4-4d3f-b6aa-2c9f2bff66ad" providerId="ADAL" clId="{C56E2449-FB4E-6E45-903B-32EC8D575BAD}" dt="2023-10-25T13:57:04.027" v="36" actId="2711"/>
          <ac:spMkLst>
            <pc:docMk/>
            <pc:sldMk cId="197351183" sldId="1466"/>
            <ac:spMk id="6" creationId="{105D428D-6348-F795-ADFC-0FFBC36332FE}"/>
          </ac:spMkLst>
        </pc:spChg>
      </pc:sldChg>
      <pc:sldChg chg="modSp mod">
        <pc:chgData name="Hentzen, Josie D" userId="d81fbc28-1fb4-4d3f-b6aa-2c9f2bff66ad" providerId="ADAL" clId="{C56E2449-FB4E-6E45-903B-32EC8D575BAD}" dt="2023-10-25T16:21:42.113" v="76"/>
        <pc:sldMkLst>
          <pc:docMk/>
          <pc:sldMk cId="2268025211" sldId="1484"/>
        </pc:sldMkLst>
        <pc:spChg chg="mod">
          <ac:chgData name="Hentzen, Josie D" userId="d81fbc28-1fb4-4d3f-b6aa-2c9f2bff66ad" providerId="ADAL" clId="{C56E2449-FB4E-6E45-903B-32EC8D575BAD}" dt="2023-10-25T16:21:42.113" v="76"/>
          <ac:spMkLst>
            <pc:docMk/>
            <pc:sldMk cId="2268025211" sldId="1484"/>
            <ac:spMk id="2" creationId="{93BD1380-A7D4-33F9-0232-5DD35BE13E7D}"/>
          </ac:spMkLst>
        </pc:spChg>
      </pc:sldChg>
      <pc:sldChg chg="modSp mod">
        <pc:chgData name="Hentzen, Josie D" userId="d81fbc28-1fb4-4d3f-b6aa-2c9f2bff66ad" providerId="ADAL" clId="{C56E2449-FB4E-6E45-903B-32EC8D575BAD}" dt="2023-10-25T16:21:08.004" v="74" actId="20577"/>
        <pc:sldMkLst>
          <pc:docMk/>
          <pc:sldMk cId="2336618804" sldId="1485"/>
        </pc:sldMkLst>
        <pc:spChg chg="mod">
          <ac:chgData name="Hentzen, Josie D" userId="d81fbc28-1fb4-4d3f-b6aa-2c9f2bff66ad" providerId="ADAL" clId="{C56E2449-FB4E-6E45-903B-32EC8D575BAD}" dt="2023-10-25T16:21:08.004" v="74" actId="20577"/>
          <ac:spMkLst>
            <pc:docMk/>
            <pc:sldMk cId="2336618804" sldId="1485"/>
            <ac:spMk id="2" creationId="{84012D2A-968B-A360-E600-D14816600AAD}"/>
          </ac:spMkLst>
        </pc:spChg>
      </pc:sldChg>
      <pc:sldChg chg="modSp mod">
        <pc:chgData name="Hentzen, Josie D" userId="d81fbc28-1fb4-4d3f-b6aa-2c9f2bff66ad" providerId="ADAL" clId="{C56E2449-FB4E-6E45-903B-32EC8D575BAD}" dt="2023-10-25T14:33:04.376" v="39" actId="27636"/>
        <pc:sldMkLst>
          <pc:docMk/>
          <pc:sldMk cId="578416107" sldId="1486"/>
        </pc:sldMkLst>
        <pc:spChg chg="mod">
          <ac:chgData name="Hentzen, Josie D" userId="d81fbc28-1fb4-4d3f-b6aa-2c9f2bff66ad" providerId="ADAL" clId="{C56E2449-FB4E-6E45-903B-32EC8D575BAD}" dt="2023-10-25T14:33:04.376" v="39" actId="27636"/>
          <ac:spMkLst>
            <pc:docMk/>
            <pc:sldMk cId="578416107" sldId="1486"/>
            <ac:spMk id="3" creationId="{BB07721D-B250-D6F7-2A05-F6F8F70E958C}"/>
          </ac:spMkLst>
        </pc:spChg>
      </pc:sldChg>
      <pc:sldChg chg="addSp delSp modSp mod">
        <pc:chgData name="Hentzen, Josie D" userId="d81fbc28-1fb4-4d3f-b6aa-2c9f2bff66ad" providerId="ADAL" clId="{C56E2449-FB4E-6E45-903B-32EC8D575BAD}" dt="2023-10-25T16:20:19.295" v="54" actId="26606"/>
        <pc:sldMkLst>
          <pc:docMk/>
          <pc:sldMk cId="1001067454" sldId="1494"/>
        </pc:sldMkLst>
        <pc:spChg chg="mod">
          <ac:chgData name="Hentzen, Josie D" userId="d81fbc28-1fb4-4d3f-b6aa-2c9f2bff66ad" providerId="ADAL" clId="{C56E2449-FB4E-6E45-903B-32EC8D575BAD}" dt="2023-10-25T16:20:19.295" v="54" actId="26606"/>
          <ac:spMkLst>
            <pc:docMk/>
            <pc:sldMk cId="1001067454" sldId="1494"/>
            <ac:spMk id="2" creationId="{EB9411D3-B4E1-05DC-4D27-52D26070F2AF}"/>
          </ac:spMkLst>
        </pc:spChg>
        <pc:spChg chg="mod ord">
          <ac:chgData name="Hentzen, Josie D" userId="d81fbc28-1fb4-4d3f-b6aa-2c9f2bff66ad" providerId="ADAL" clId="{C56E2449-FB4E-6E45-903B-32EC8D575BAD}" dt="2023-10-25T16:20:19.295" v="54" actId="26606"/>
          <ac:spMkLst>
            <pc:docMk/>
            <pc:sldMk cId="1001067454" sldId="1494"/>
            <ac:spMk id="4" creationId="{0AEB58DC-BBA2-BD80-5668-0662963C9577}"/>
          </ac:spMkLst>
        </pc:spChg>
        <pc:spChg chg="del">
          <ac:chgData name="Hentzen, Josie D" userId="d81fbc28-1fb4-4d3f-b6aa-2c9f2bff66ad" providerId="ADAL" clId="{C56E2449-FB4E-6E45-903B-32EC8D575BAD}" dt="2023-10-25T16:20:19.295" v="54" actId="26606"/>
          <ac:spMkLst>
            <pc:docMk/>
            <pc:sldMk cId="1001067454" sldId="1494"/>
            <ac:spMk id="20" creationId="{A4AC5506-6312-4701-8D3C-40187889A947}"/>
          </ac:spMkLst>
        </pc:spChg>
        <pc:spChg chg="add">
          <ac:chgData name="Hentzen, Josie D" userId="d81fbc28-1fb4-4d3f-b6aa-2c9f2bff66ad" providerId="ADAL" clId="{C56E2449-FB4E-6E45-903B-32EC8D575BAD}" dt="2023-10-25T16:20:19.295" v="54" actId="26606"/>
          <ac:spMkLst>
            <pc:docMk/>
            <pc:sldMk cId="1001067454" sldId="1494"/>
            <ac:spMk id="25" creationId="{A4AC5506-6312-4701-8D3C-40187889A947}"/>
          </ac:spMkLst>
        </pc:spChg>
        <pc:picChg chg="del">
          <ac:chgData name="Hentzen, Josie D" userId="d81fbc28-1fb4-4d3f-b6aa-2c9f2bff66ad" providerId="ADAL" clId="{C56E2449-FB4E-6E45-903B-32EC8D575BAD}" dt="2023-10-25T16:20:05.661" v="51" actId="478"/>
          <ac:picMkLst>
            <pc:docMk/>
            <pc:sldMk cId="1001067454" sldId="1494"/>
            <ac:picMk id="3" creationId="{C5D254EA-D93F-AB74-2888-9A4242D3DFE5}"/>
          </ac:picMkLst>
        </pc:picChg>
        <pc:picChg chg="add mod">
          <ac:chgData name="Hentzen, Josie D" userId="d81fbc28-1fb4-4d3f-b6aa-2c9f2bff66ad" providerId="ADAL" clId="{C56E2449-FB4E-6E45-903B-32EC8D575BAD}" dt="2023-10-25T16:20:19.295" v="54" actId="26606"/>
          <ac:picMkLst>
            <pc:docMk/>
            <pc:sldMk cId="1001067454" sldId="1494"/>
            <ac:picMk id="6" creationId="{BCEE6B08-8E15-C00D-4F13-9A482A0A7B36}"/>
          </ac:picMkLst>
        </pc:picChg>
      </pc:sldChg>
      <pc:sldChg chg="addSp delSp modSp mod">
        <pc:chgData name="Hentzen, Josie D" userId="d81fbc28-1fb4-4d3f-b6aa-2c9f2bff66ad" providerId="ADAL" clId="{C56E2449-FB4E-6E45-903B-32EC8D575BAD}" dt="2023-10-25T16:19:11.122" v="43" actId="931"/>
        <pc:sldMkLst>
          <pc:docMk/>
          <pc:sldMk cId="1669004634" sldId="1495"/>
        </pc:sldMkLst>
        <pc:spChg chg="add del mod">
          <ac:chgData name="Hentzen, Josie D" userId="d81fbc28-1fb4-4d3f-b6aa-2c9f2bff66ad" providerId="ADAL" clId="{C56E2449-FB4E-6E45-903B-32EC8D575BAD}" dt="2023-10-25T16:18:46.769" v="41" actId="931"/>
          <ac:spMkLst>
            <pc:docMk/>
            <pc:sldMk cId="1669004634" sldId="1495"/>
            <ac:spMk id="5" creationId="{0F2B18F1-5189-5297-6C31-A99B1E38296B}"/>
          </ac:spMkLst>
        </pc:spChg>
        <pc:spChg chg="add del mod">
          <ac:chgData name="Hentzen, Josie D" userId="d81fbc28-1fb4-4d3f-b6aa-2c9f2bff66ad" providerId="ADAL" clId="{C56E2449-FB4E-6E45-903B-32EC8D575BAD}" dt="2023-10-25T16:19:11.122" v="43" actId="931"/>
          <ac:spMkLst>
            <pc:docMk/>
            <pc:sldMk cId="1669004634" sldId="1495"/>
            <ac:spMk id="9" creationId="{70D303D5-B77E-0F1D-3F01-F73529CE63F6}"/>
          </ac:spMkLst>
        </pc:spChg>
        <pc:picChg chg="add del mod">
          <ac:chgData name="Hentzen, Josie D" userId="d81fbc28-1fb4-4d3f-b6aa-2c9f2bff66ad" providerId="ADAL" clId="{C56E2449-FB4E-6E45-903B-32EC8D575BAD}" dt="2023-10-25T16:18:50.596" v="42" actId="478"/>
          <ac:picMkLst>
            <pc:docMk/>
            <pc:sldMk cId="1669004634" sldId="1495"/>
            <ac:picMk id="7" creationId="{2208EE06-7366-E0D9-3A6A-221928945C58}"/>
          </ac:picMkLst>
        </pc:picChg>
        <pc:picChg chg="del">
          <ac:chgData name="Hentzen, Josie D" userId="d81fbc28-1fb4-4d3f-b6aa-2c9f2bff66ad" providerId="ADAL" clId="{C56E2449-FB4E-6E45-903B-32EC8D575BAD}" dt="2023-10-25T16:18:27.699" v="40" actId="478"/>
          <ac:picMkLst>
            <pc:docMk/>
            <pc:sldMk cId="1669004634" sldId="1495"/>
            <ac:picMk id="11" creationId="{A4689BB8-3BE6-2AC2-40B2-C0CC691A97D6}"/>
          </ac:picMkLst>
        </pc:picChg>
        <pc:picChg chg="add mod">
          <ac:chgData name="Hentzen, Josie D" userId="d81fbc28-1fb4-4d3f-b6aa-2c9f2bff66ad" providerId="ADAL" clId="{C56E2449-FB4E-6E45-903B-32EC8D575BAD}" dt="2023-10-25T16:19:11.122" v="43" actId="931"/>
          <ac:picMkLst>
            <pc:docMk/>
            <pc:sldMk cId="1669004634" sldId="1495"/>
            <ac:picMk id="13" creationId="{2EDBDF76-804C-6C04-8983-61DFF0F65E8D}"/>
          </ac:picMkLst>
        </pc:picChg>
      </pc:sldChg>
      <pc:sldChg chg="modSp mod">
        <pc:chgData name="Hentzen, Josie D" userId="d81fbc28-1fb4-4d3f-b6aa-2c9f2bff66ad" providerId="ADAL" clId="{C56E2449-FB4E-6E45-903B-32EC8D575BAD}" dt="2023-10-25T13:48:32.356" v="16" actId="207"/>
        <pc:sldMkLst>
          <pc:docMk/>
          <pc:sldMk cId="1580686020" sldId="1515"/>
        </pc:sldMkLst>
        <pc:spChg chg="mod">
          <ac:chgData name="Hentzen, Josie D" userId="d81fbc28-1fb4-4d3f-b6aa-2c9f2bff66ad" providerId="ADAL" clId="{C56E2449-FB4E-6E45-903B-32EC8D575BAD}" dt="2023-10-25T13:48:32.356" v="16" actId="207"/>
          <ac:spMkLst>
            <pc:docMk/>
            <pc:sldMk cId="1580686020" sldId="1515"/>
            <ac:spMk id="3" creationId="{0992CD91-8236-2ED6-2AD2-CD8765C0D74C}"/>
          </ac:spMkLst>
        </pc:spChg>
        <pc:spChg chg="mod">
          <ac:chgData name="Hentzen, Josie D" userId="d81fbc28-1fb4-4d3f-b6aa-2c9f2bff66ad" providerId="ADAL" clId="{C56E2449-FB4E-6E45-903B-32EC8D575BAD}" dt="2023-10-25T13:48:24.730" v="15" actId="207"/>
          <ac:spMkLst>
            <pc:docMk/>
            <pc:sldMk cId="1580686020" sldId="1515"/>
            <ac:spMk id="4" creationId="{F712F9FC-EB45-D98E-ADD6-04E036B551BD}"/>
          </ac:spMkLst>
        </pc:spChg>
        <pc:spChg chg="mod">
          <ac:chgData name="Hentzen, Josie D" userId="d81fbc28-1fb4-4d3f-b6aa-2c9f2bff66ad" providerId="ADAL" clId="{C56E2449-FB4E-6E45-903B-32EC8D575BAD}" dt="2023-10-25T13:48:24.730" v="15" actId="207"/>
          <ac:spMkLst>
            <pc:docMk/>
            <pc:sldMk cId="1580686020" sldId="1515"/>
            <ac:spMk id="16" creationId="{00000000-0000-0000-0000-000000000000}"/>
          </ac:spMkLst>
        </pc:spChg>
        <pc:spChg chg="mod">
          <ac:chgData name="Hentzen, Josie D" userId="d81fbc28-1fb4-4d3f-b6aa-2c9f2bff66ad" providerId="ADAL" clId="{C56E2449-FB4E-6E45-903B-32EC8D575BAD}" dt="2023-10-25T13:48:24.730" v="15" actId="207"/>
          <ac:spMkLst>
            <pc:docMk/>
            <pc:sldMk cId="1580686020" sldId="1515"/>
            <ac:spMk id="26" creationId="{00000000-0000-0000-0000-000000000000}"/>
          </ac:spMkLst>
        </pc:spChg>
        <pc:spChg chg="mod">
          <ac:chgData name="Hentzen, Josie D" userId="d81fbc28-1fb4-4d3f-b6aa-2c9f2bff66ad" providerId="ADAL" clId="{C56E2449-FB4E-6E45-903B-32EC8D575BAD}" dt="2023-10-25T13:48:24.730" v="15" actId="207"/>
          <ac:spMkLst>
            <pc:docMk/>
            <pc:sldMk cId="1580686020" sldId="1515"/>
            <ac:spMk id="27" creationId="{AEAEE61B-3B80-2254-0834-C6BA47A287D2}"/>
          </ac:spMkLst>
        </pc:spChg>
        <pc:grpChg chg="mod">
          <ac:chgData name="Hentzen, Josie D" userId="d81fbc28-1fb4-4d3f-b6aa-2c9f2bff66ad" providerId="ADAL" clId="{C56E2449-FB4E-6E45-903B-32EC8D575BAD}" dt="2023-10-25T13:48:24.730" v="15" actId="207"/>
          <ac:grpSpMkLst>
            <pc:docMk/>
            <pc:sldMk cId="1580686020" sldId="1515"/>
            <ac:grpSpMk id="8" creationId="{150DEDBA-6764-6A3B-2F81-FB013AACF221}"/>
          </ac:grpSpMkLst>
        </pc:grpChg>
        <pc:grpChg chg="mod">
          <ac:chgData name="Hentzen, Josie D" userId="d81fbc28-1fb4-4d3f-b6aa-2c9f2bff66ad" providerId="ADAL" clId="{C56E2449-FB4E-6E45-903B-32EC8D575BAD}" dt="2023-10-25T13:48:24.730" v="15" actId="207"/>
          <ac:grpSpMkLst>
            <pc:docMk/>
            <pc:sldMk cId="1580686020" sldId="1515"/>
            <ac:grpSpMk id="18" creationId="{00000000-0000-0000-0000-000000000000}"/>
          </ac:grpSpMkLst>
        </pc:grpChg>
        <pc:grpChg chg="mod">
          <ac:chgData name="Hentzen, Josie D" userId="d81fbc28-1fb4-4d3f-b6aa-2c9f2bff66ad" providerId="ADAL" clId="{C56E2449-FB4E-6E45-903B-32EC8D575BAD}" dt="2023-10-25T13:48:24.730" v="15" actId="207"/>
          <ac:grpSpMkLst>
            <pc:docMk/>
            <pc:sldMk cId="1580686020" sldId="1515"/>
            <ac:grpSpMk id="23" creationId="{00000000-0000-0000-0000-000000000000}"/>
          </ac:grpSpMkLst>
        </pc:grpChg>
      </pc:sldChg>
      <pc:sldChg chg="modSp mod modAnim">
        <pc:chgData name="Hentzen, Josie D" userId="d81fbc28-1fb4-4d3f-b6aa-2c9f2bff66ad" providerId="ADAL" clId="{C56E2449-FB4E-6E45-903B-32EC8D575BAD}" dt="2023-10-25T13:54:28.099" v="33" actId="14100"/>
        <pc:sldMkLst>
          <pc:docMk/>
          <pc:sldMk cId="3711553985" sldId="1517"/>
        </pc:sldMkLst>
        <pc:spChg chg="mod">
          <ac:chgData name="Hentzen, Josie D" userId="d81fbc28-1fb4-4d3f-b6aa-2c9f2bff66ad" providerId="ADAL" clId="{C56E2449-FB4E-6E45-903B-32EC8D575BAD}" dt="2023-10-25T13:54:13.358" v="29" actId="1076"/>
          <ac:spMkLst>
            <pc:docMk/>
            <pc:sldMk cId="3711553985" sldId="1517"/>
            <ac:spMk id="3" creationId="{66CC4503-CFA2-0D43-DA2C-C2943D65CD78}"/>
          </ac:spMkLst>
        </pc:spChg>
        <pc:spChg chg="mod">
          <ac:chgData name="Hentzen, Josie D" userId="d81fbc28-1fb4-4d3f-b6aa-2c9f2bff66ad" providerId="ADAL" clId="{C56E2449-FB4E-6E45-903B-32EC8D575BAD}" dt="2023-10-25T13:54:28.099" v="33" actId="14100"/>
          <ac:spMkLst>
            <pc:docMk/>
            <pc:sldMk cId="3711553985" sldId="1517"/>
            <ac:spMk id="13316" creationId="{C7851A7C-DAF6-ACEE-6EED-A8CA1606151E}"/>
          </ac:spMkLst>
        </pc:spChg>
      </pc:sldChg>
      <pc:sldChg chg="modSp mod">
        <pc:chgData name="Hentzen, Josie D" userId="d81fbc28-1fb4-4d3f-b6aa-2c9f2bff66ad" providerId="ADAL" clId="{C56E2449-FB4E-6E45-903B-32EC8D575BAD}" dt="2023-10-25T13:50:51.963" v="22" actId="1076"/>
        <pc:sldMkLst>
          <pc:docMk/>
          <pc:sldMk cId="3156671383" sldId="1518"/>
        </pc:sldMkLst>
        <pc:spChg chg="mod">
          <ac:chgData name="Hentzen, Josie D" userId="d81fbc28-1fb4-4d3f-b6aa-2c9f2bff66ad" providerId="ADAL" clId="{C56E2449-FB4E-6E45-903B-32EC8D575BAD}" dt="2023-10-25T13:50:34.539" v="20" actId="207"/>
          <ac:spMkLst>
            <pc:docMk/>
            <pc:sldMk cId="3156671383" sldId="1518"/>
            <ac:spMk id="2" creationId="{51B5E966-EE57-4680-F412-B50FD8D9E413}"/>
          </ac:spMkLst>
        </pc:spChg>
        <pc:spChg chg="mod">
          <ac:chgData name="Hentzen, Josie D" userId="d81fbc28-1fb4-4d3f-b6aa-2c9f2bff66ad" providerId="ADAL" clId="{C56E2449-FB4E-6E45-903B-32EC8D575BAD}" dt="2023-10-25T13:50:34.539" v="20" actId="207"/>
          <ac:spMkLst>
            <pc:docMk/>
            <pc:sldMk cId="3156671383" sldId="1518"/>
            <ac:spMk id="3" creationId="{00A19A4B-942A-F2DC-BE00-4CF834D3C490}"/>
          </ac:spMkLst>
        </pc:spChg>
        <pc:spChg chg="mod">
          <ac:chgData name="Hentzen, Josie D" userId="d81fbc28-1fb4-4d3f-b6aa-2c9f2bff66ad" providerId="ADAL" clId="{C56E2449-FB4E-6E45-903B-32EC8D575BAD}" dt="2023-10-25T13:50:46.045" v="21" actId="207"/>
          <ac:spMkLst>
            <pc:docMk/>
            <pc:sldMk cId="3156671383" sldId="1518"/>
            <ac:spMk id="5" creationId="{2F9392B7-ADEB-3103-9A09-347A44093521}"/>
          </ac:spMkLst>
        </pc:spChg>
        <pc:spChg chg="mod">
          <ac:chgData name="Hentzen, Josie D" userId="d81fbc28-1fb4-4d3f-b6aa-2c9f2bff66ad" providerId="ADAL" clId="{C56E2449-FB4E-6E45-903B-32EC8D575BAD}" dt="2023-10-25T13:50:34.539" v="20" actId="207"/>
          <ac:spMkLst>
            <pc:docMk/>
            <pc:sldMk cId="3156671383" sldId="1518"/>
            <ac:spMk id="6" creationId="{9DCCA3E6-E10B-FC30-CFD1-8353AFFFBA2A}"/>
          </ac:spMkLst>
        </pc:spChg>
        <pc:spChg chg="mod">
          <ac:chgData name="Hentzen, Josie D" userId="d81fbc28-1fb4-4d3f-b6aa-2c9f2bff66ad" providerId="ADAL" clId="{C56E2449-FB4E-6E45-903B-32EC8D575BAD}" dt="2023-10-25T13:50:34.539" v="20" actId="207"/>
          <ac:spMkLst>
            <pc:docMk/>
            <pc:sldMk cId="3156671383" sldId="1518"/>
            <ac:spMk id="8" creationId="{1560D314-6973-8DCF-8AE4-978986DA317A}"/>
          </ac:spMkLst>
        </pc:spChg>
        <pc:spChg chg="mod">
          <ac:chgData name="Hentzen, Josie D" userId="d81fbc28-1fb4-4d3f-b6aa-2c9f2bff66ad" providerId="ADAL" clId="{C56E2449-FB4E-6E45-903B-32EC8D575BAD}" dt="2023-10-25T13:50:34.539" v="20" actId="207"/>
          <ac:spMkLst>
            <pc:docMk/>
            <pc:sldMk cId="3156671383" sldId="1518"/>
            <ac:spMk id="9" creationId="{333440F4-88A7-5E45-CC14-82A987948D11}"/>
          </ac:spMkLst>
        </pc:spChg>
        <pc:spChg chg="mod">
          <ac:chgData name="Hentzen, Josie D" userId="d81fbc28-1fb4-4d3f-b6aa-2c9f2bff66ad" providerId="ADAL" clId="{C56E2449-FB4E-6E45-903B-32EC8D575BAD}" dt="2023-10-25T13:50:34.539" v="20" actId="207"/>
          <ac:spMkLst>
            <pc:docMk/>
            <pc:sldMk cId="3156671383" sldId="1518"/>
            <ac:spMk id="22530" creationId="{4E0D026C-18A5-2071-BEB2-80025A1A08E9}"/>
          </ac:spMkLst>
        </pc:spChg>
        <pc:spChg chg="mod">
          <ac:chgData name="Hentzen, Josie D" userId="d81fbc28-1fb4-4d3f-b6aa-2c9f2bff66ad" providerId="ADAL" clId="{C56E2449-FB4E-6E45-903B-32EC8D575BAD}" dt="2023-10-25T13:50:51.963" v="22" actId="1076"/>
          <ac:spMkLst>
            <pc:docMk/>
            <pc:sldMk cId="3156671383" sldId="1518"/>
            <ac:spMk id="22532" creationId="{2DC6A0AE-CF5C-73D2-A2FD-A0B7550ADD08}"/>
          </ac:spMkLst>
        </pc:spChg>
        <pc:picChg chg="mod">
          <ac:chgData name="Hentzen, Josie D" userId="d81fbc28-1fb4-4d3f-b6aa-2c9f2bff66ad" providerId="ADAL" clId="{C56E2449-FB4E-6E45-903B-32EC8D575BAD}" dt="2023-10-25T13:50:34.539" v="20" actId="207"/>
          <ac:picMkLst>
            <pc:docMk/>
            <pc:sldMk cId="3156671383" sldId="1518"/>
            <ac:picMk id="4" creationId="{8F3BBDAA-BE30-C5C3-B7A6-1EEEF6E46F57}"/>
          </ac:picMkLst>
        </pc:picChg>
        <pc:picChg chg="mod">
          <ac:chgData name="Hentzen, Josie D" userId="d81fbc28-1fb4-4d3f-b6aa-2c9f2bff66ad" providerId="ADAL" clId="{C56E2449-FB4E-6E45-903B-32EC8D575BAD}" dt="2023-10-25T13:50:34.539" v="20" actId="207"/>
          <ac:picMkLst>
            <pc:docMk/>
            <pc:sldMk cId="3156671383" sldId="1518"/>
            <ac:picMk id="7" creationId="{C572A623-397F-9D4A-F0D4-17EB60CB789B}"/>
          </ac:picMkLst>
        </pc:picChg>
        <pc:picChg chg="mod">
          <ac:chgData name="Hentzen, Josie D" userId="d81fbc28-1fb4-4d3f-b6aa-2c9f2bff66ad" providerId="ADAL" clId="{C56E2449-FB4E-6E45-903B-32EC8D575BAD}" dt="2023-10-25T13:50:34.539" v="20" actId="207"/>
          <ac:picMkLst>
            <pc:docMk/>
            <pc:sldMk cId="3156671383" sldId="1518"/>
            <ac:picMk id="11" creationId="{47B93D15-E50A-3DCC-310A-2034648BEF59}"/>
          </ac:picMkLst>
        </pc:picChg>
        <pc:picChg chg="mod">
          <ac:chgData name="Hentzen, Josie D" userId="d81fbc28-1fb4-4d3f-b6aa-2c9f2bff66ad" providerId="ADAL" clId="{C56E2449-FB4E-6E45-903B-32EC8D575BAD}" dt="2023-10-25T13:50:34.539" v="20" actId="207"/>
          <ac:picMkLst>
            <pc:docMk/>
            <pc:sldMk cId="3156671383" sldId="1518"/>
            <ac:picMk id="22531" creationId="{242607F1-689E-11E6-8E5B-09EA846FB178}"/>
          </ac:picMkLst>
        </pc:picChg>
      </pc:sldChg>
      <pc:sldChg chg="modSp mod">
        <pc:chgData name="Hentzen, Josie D" userId="d81fbc28-1fb4-4d3f-b6aa-2c9f2bff66ad" providerId="ADAL" clId="{C56E2449-FB4E-6E45-903B-32EC8D575BAD}" dt="2023-10-25T13:52:53.007" v="25" actId="1076"/>
        <pc:sldMkLst>
          <pc:docMk/>
          <pc:sldMk cId="4157910578" sldId="1520"/>
        </pc:sldMkLst>
        <pc:spChg chg="mod">
          <ac:chgData name="Hentzen, Josie D" userId="d81fbc28-1fb4-4d3f-b6aa-2c9f2bff66ad" providerId="ADAL" clId="{C56E2449-FB4E-6E45-903B-32EC8D575BAD}" dt="2023-10-25T13:52:53.007" v="25" actId="1076"/>
          <ac:spMkLst>
            <pc:docMk/>
            <pc:sldMk cId="4157910578" sldId="1520"/>
            <ac:spMk id="6" creationId="{350E2AF4-FF20-10FF-917C-0BF6D498F214}"/>
          </ac:spMkLst>
        </pc:spChg>
      </pc:sldChg>
      <pc:sldChg chg="addSp delSp modSp mod">
        <pc:chgData name="Hentzen, Josie D" userId="d81fbc28-1fb4-4d3f-b6aa-2c9f2bff66ad" providerId="ADAL" clId="{C56E2449-FB4E-6E45-903B-32EC8D575BAD}" dt="2023-10-25T16:19:50.015" v="50" actId="207"/>
        <pc:sldMkLst>
          <pc:docMk/>
          <pc:sldMk cId="2352228205" sldId="1524"/>
        </pc:sldMkLst>
        <pc:spChg chg="mod ord">
          <ac:chgData name="Hentzen, Josie D" userId="d81fbc28-1fb4-4d3f-b6aa-2c9f2bff66ad" providerId="ADAL" clId="{C56E2449-FB4E-6E45-903B-32EC8D575BAD}" dt="2023-10-25T16:19:50.015" v="50" actId="207"/>
          <ac:spMkLst>
            <pc:docMk/>
            <pc:sldMk cId="2352228205" sldId="1524"/>
            <ac:spMk id="4" creationId="{68C3ABD1-12EA-D13F-BE81-0A3E9F8882DC}"/>
          </ac:spMkLst>
        </pc:spChg>
        <pc:spChg chg="add del mod">
          <ac:chgData name="Hentzen, Josie D" userId="d81fbc28-1fb4-4d3f-b6aa-2c9f2bff66ad" providerId="ADAL" clId="{C56E2449-FB4E-6E45-903B-32EC8D575BAD}" dt="2023-10-25T16:19:36.542" v="45" actId="931"/>
          <ac:spMkLst>
            <pc:docMk/>
            <pc:sldMk cId="2352228205" sldId="1524"/>
            <ac:spMk id="6" creationId="{63D8A01C-1D6B-8F69-4CA1-92F8F3DA8F0D}"/>
          </ac:spMkLst>
        </pc:spChg>
        <pc:spChg chg="del">
          <ac:chgData name="Hentzen, Josie D" userId="d81fbc28-1fb4-4d3f-b6aa-2c9f2bff66ad" providerId="ADAL" clId="{C56E2449-FB4E-6E45-903B-32EC8D575BAD}" dt="2023-10-25T16:19:40.160" v="47" actId="26606"/>
          <ac:spMkLst>
            <pc:docMk/>
            <pc:sldMk cId="2352228205" sldId="1524"/>
            <ac:spMk id="10" creationId="{D4771268-CB57-404A-9271-370EB28F6090}"/>
          </ac:spMkLst>
        </pc:spChg>
        <pc:spChg chg="add">
          <ac:chgData name="Hentzen, Josie D" userId="d81fbc28-1fb4-4d3f-b6aa-2c9f2bff66ad" providerId="ADAL" clId="{C56E2449-FB4E-6E45-903B-32EC8D575BAD}" dt="2023-10-25T16:19:40.160" v="47" actId="26606"/>
          <ac:spMkLst>
            <pc:docMk/>
            <pc:sldMk cId="2352228205" sldId="1524"/>
            <ac:spMk id="15" creationId="{D4771268-CB57-404A-9271-370EB28F6090}"/>
          </ac:spMkLst>
        </pc:spChg>
        <pc:picChg chg="del">
          <ac:chgData name="Hentzen, Josie D" userId="d81fbc28-1fb4-4d3f-b6aa-2c9f2bff66ad" providerId="ADAL" clId="{C56E2449-FB4E-6E45-903B-32EC8D575BAD}" dt="2023-10-25T16:19:23.862" v="44" actId="478"/>
          <ac:picMkLst>
            <pc:docMk/>
            <pc:sldMk cId="2352228205" sldId="1524"/>
            <ac:picMk id="5" creationId="{D1A66F50-8828-E709-558C-FD8C00B5C0B6}"/>
          </ac:picMkLst>
        </pc:picChg>
        <pc:picChg chg="add mod">
          <ac:chgData name="Hentzen, Josie D" userId="d81fbc28-1fb4-4d3f-b6aa-2c9f2bff66ad" providerId="ADAL" clId="{C56E2449-FB4E-6E45-903B-32EC8D575BAD}" dt="2023-10-25T16:19:40.160" v="47" actId="26606"/>
          <ac:picMkLst>
            <pc:docMk/>
            <pc:sldMk cId="2352228205" sldId="1524"/>
            <ac:picMk id="8" creationId="{4C63BBC4-0EF3-D89E-2BBF-76D4EA8CAB0C}"/>
          </ac:picMkLst>
        </pc:picChg>
      </pc:sldChg>
      <pc:sldChg chg="addSp delSp add del setBg delDesignElem">
        <pc:chgData name="Hentzen, Josie D" userId="d81fbc28-1fb4-4d3f-b6aa-2c9f2bff66ad" providerId="ADAL" clId="{C56E2449-FB4E-6E45-903B-32EC8D575BAD}" dt="2023-10-25T13:44:51.023" v="7"/>
        <pc:sldMkLst>
          <pc:docMk/>
          <pc:sldMk cId="837150546" sldId="1529"/>
        </pc:sldMkLst>
        <pc:spChg chg="add del">
          <ac:chgData name="Hentzen, Josie D" userId="d81fbc28-1fb4-4d3f-b6aa-2c9f2bff66ad" providerId="ADAL" clId="{C56E2449-FB4E-6E45-903B-32EC8D575BAD}" dt="2023-10-25T13:44:51.023" v="7"/>
          <ac:spMkLst>
            <pc:docMk/>
            <pc:sldMk cId="837150546" sldId="1529"/>
            <ac:spMk id="10" creationId="{A4AC5506-6312-4701-8D3C-40187889A947}"/>
          </ac:spMkLst>
        </pc:spChg>
      </pc:sldChg>
      <pc:sldChg chg="add">
        <pc:chgData name="Hentzen, Josie D" userId="d81fbc28-1fb4-4d3f-b6aa-2c9f2bff66ad" providerId="ADAL" clId="{C56E2449-FB4E-6E45-903B-32EC8D575BAD}" dt="2023-10-25T13:44:51.133" v="8"/>
        <pc:sldMkLst>
          <pc:docMk/>
          <pc:sldMk cId="3492603248" sldId="1529"/>
        </pc:sldMkLst>
      </pc:sldChg>
    </pc:docChg>
  </pc:docChgLst>
  <pc:docChgLst>
    <pc:chgData name="Herwaldt, Loreen A" userId="S::herwaldtl@uiowa.edu::27443bc9-4465-42e7-b693-2aa9b639ebfb" providerId="AD" clId="Web-{B9B74AF3-2B96-42C7-95FD-A0C071406335}"/>
    <pc:docChg chg="addSld delSld modSld">
      <pc:chgData name="Herwaldt, Loreen A" userId="S::herwaldtl@uiowa.edu::27443bc9-4465-42e7-b693-2aa9b639ebfb" providerId="AD" clId="Web-{B9B74AF3-2B96-42C7-95FD-A0C071406335}" dt="2023-12-01T23:48:11.725" v="16"/>
      <pc:docMkLst>
        <pc:docMk/>
      </pc:docMkLst>
      <pc:sldChg chg="add del">
        <pc:chgData name="Herwaldt, Loreen A" userId="S::herwaldtl@uiowa.edu::27443bc9-4465-42e7-b693-2aa9b639ebfb" providerId="AD" clId="Web-{B9B74AF3-2B96-42C7-95FD-A0C071406335}" dt="2023-12-01T23:48:07.365" v="13"/>
        <pc:sldMkLst>
          <pc:docMk/>
          <pc:sldMk cId="1107735976" sldId="1530"/>
        </pc:sldMkLst>
      </pc:sldChg>
      <pc:sldChg chg="add del">
        <pc:chgData name="Herwaldt, Loreen A" userId="S::herwaldtl@uiowa.edu::27443bc9-4465-42e7-b693-2aa9b639ebfb" providerId="AD" clId="Web-{B9B74AF3-2B96-42C7-95FD-A0C071406335}" dt="2023-12-01T23:48:08.287" v="14"/>
        <pc:sldMkLst>
          <pc:docMk/>
          <pc:sldMk cId="2335993690" sldId="1531"/>
        </pc:sldMkLst>
      </pc:sldChg>
      <pc:sldChg chg="add del">
        <pc:chgData name="Herwaldt, Loreen A" userId="S::herwaldtl@uiowa.edu::27443bc9-4465-42e7-b693-2aa9b639ebfb" providerId="AD" clId="Web-{B9B74AF3-2B96-42C7-95FD-A0C071406335}" dt="2023-12-01T23:48:06.053" v="12"/>
        <pc:sldMkLst>
          <pc:docMk/>
          <pc:sldMk cId="3744889542" sldId="1532"/>
        </pc:sldMkLst>
      </pc:sldChg>
      <pc:sldChg chg="add del">
        <pc:chgData name="Herwaldt, Loreen A" userId="S::herwaldtl@uiowa.edu::27443bc9-4465-42e7-b693-2aa9b639ebfb" providerId="AD" clId="Web-{B9B74AF3-2B96-42C7-95FD-A0C071406335}" dt="2023-12-01T23:48:09.412" v="15"/>
        <pc:sldMkLst>
          <pc:docMk/>
          <pc:sldMk cId="2891419967" sldId="1533"/>
        </pc:sldMkLst>
      </pc:sldChg>
      <pc:sldChg chg="modSp add del">
        <pc:chgData name="Herwaldt, Loreen A" userId="S::herwaldtl@uiowa.edu::27443bc9-4465-42e7-b693-2aa9b639ebfb" providerId="AD" clId="Web-{B9B74AF3-2B96-42C7-95FD-A0C071406335}" dt="2023-12-01T23:48:11.725" v="16"/>
        <pc:sldMkLst>
          <pc:docMk/>
          <pc:sldMk cId="2327053006" sldId="1534"/>
        </pc:sldMkLst>
        <pc:spChg chg="mod">
          <ac:chgData name="Herwaldt, Loreen A" userId="S::herwaldtl@uiowa.edu::27443bc9-4465-42e7-b693-2aa9b639ebfb" providerId="AD" clId="Web-{B9B74AF3-2B96-42C7-95FD-A0C071406335}" dt="2023-12-01T23:46:30.659" v="5" actId="20577"/>
          <ac:spMkLst>
            <pc:docMk/>
            <pc:sldMk cId="2327053006" sldId="1534"/>
            <ac:spMk id="2" creationId="{1C9BA978-AB11-9E1F-9339-FCC8F3403D80}"/>
          </ac:spMkLst>
        </pc:spChg>
        <pc:spChg chg="mod">
          <ac:chgData name="Herwaldt, Loreen A" userId="S::herwaldtl@uiowa.edu::27443bc9-4465-42e7-b693-2aa9b639ebfb" providerId="AD" clId="Web-{B9B74AF3-2B96-42C7-95FD-A0C071406335}" dt="2023-12-01T23:46:42.769" v="9" actId="20577"/>
          <ac:spMkLst>
            <pc:docMk/>
            <pc:sldMk cId="2327053006" sldId="1534"/>
            <ac:spMk id="5" creationId="{364CF160-C5D0-9940-8B4D-76AE9B98A358}"/>
          </ac:spMkLst>
        </pc:spChg>
      </pc:sldChg>
      <pc:sldChg chg="add del">
        <pc:chgData name="Herwaldt, Loreen A" userId="S::herwaldtl@uiowa.edu::27443bc9-4465-42e7-b693-2aa9b639ebfb" providerId="AD" clId="Web-{B9B74AF3-2B96-42C7-95FD-A0C071406335}" dt="2023-12-01T23:48:04.318" v="11"/>
        <pc:sldMkLst>
          <pc:docMk/>
          <pc:sldMk cId="123407740" sldId="1535"/>
        </pc:sldMkLst>
      </pc:sldChg>
    </pc:docChg>
  </pc:docChgLst>
  <pc:docChgLst>
    <pc:chgData name="Hentzen, Josie D" userId="d81fbc28-1fb4-4d3f-b6aa-2c9f2bff66ad" providerId="ADAL" clId="{49B10B9C-3020-3C44-97F5-3273BE7B6817}"/>
    <pc:docChg chg="custSel modSld">
      <pc:chgData name="Hentzen, Josie D" userId="d81fbc28-1fb4-4d3f-b6aa-2c9f2bff66ad" providerId="ADAL" clId="{49B10B9C-3020-3C44-97F5-3273BE7B6817}" dt="2023-10-17T17:21:46.620" v="8" actId="478"/>
      <pc:docMkLst>
        <pc:docMk/>
      </pc:docMkLst>
      <pc:sldChg chg="addSp modSp">
        <pc:chgData name="Hentzen, Josie D" userId="d81fbc28-1fb4-4d3f-b6aa-2c9f2bff66ad" providerId="ADAL" clId="{49B10B9C-3020-3C44-97F5-3273BE7B6817}" dt="2023-10-17T17:21:43.991" v="0"/>
        <pc:sldMkLst>
          <pc:docMk/>
          <pc:sldMk cId="874417498" sldId="300"/>
        </pc:sldMkLst>
        <pc:spChg chg="add mod">
          <ac:chgData name="Hentzen, Josie D" userId="d81fbc28-1fb4-4d3f-b6aa-2c9f2bff66ad" providerId="ADAL" clId="{49B10B9C-3020-3C44-97F5-3273BE7B6817}" dt="2023-10-17T17:21:43.991" v="0"/>
          <ac:spMkLst>
            <pc:docMk/>
            <pc:sldMk cId="874417498" sldId="300"/>
            <ac:spMk id="2" creationId="{89CA3EF9-5B5C-6518-E586-7A8BDBB2C9DA}"/>
          </ac:spMkLst>
        </pc:spChg>
      </pc:sldChg>
      <pc:sldChg chg="addSp delSp modSp mod">
        <pc:chgData name="Hentzen, Josie D" userId="d81fbc28-1fb4-4d3f-b6aa-2c9f2bff66ad" providerId="ADAL" clId="{49B10B9C-3020-3C44-97F5-3273BE7B6817}" dt="2023-10-17T17:21:46.620" v="8" actId="478"/>
        <pc:sldMkLst>
          <pc:docMk/>
          <pc:sldMk cId="464529123" sldId="331"/>
        </pc:sldMkLst>
        <pc:spChg chg="add del mod">
          <ac:chgData name="Hentzen, Josie D" userId="d81fbc28-1fb4-4d3f-b6aa-2c9f2bff66ad" providerId="ADAL" clId="{49B10B9C-3020-3C44-97F5-3273BE7B6817}" dt="2023-10-17T17:21:46.620" v="8" actId="478"/>
          <ac:spMkLst>
            <pc:docMk/>
            <pc:sldMk cId="464529123" sldId="331"/>
            <ac:spMk id="2" creationId="{DEA49AB3-4116-02CD-DEEF-B0BD7D54A7A3}"/>
          </ac:spMkLst>
        </pc:spChg>
      </pc:sldChg>
      <pc:sldChg chg="addSp modSp">
        <pc:chgData name="Hentzen, Josie D" userId="d81fbc28-1fb4-4d3f-b6aa-2c9f2bff66ad" providerId="ADAL" clId="{49B10B9C-3020-3C44-97F5-3273BE7B6817}" dt="2023-10-17T17:21:43.991" v="0"/>
        <pc:sldMkLst>
          <pc:docMk/>
          <pc:sldMk cId="0" sldId="389"/>
        </pc:sldMkLst>
        <pc:spChg chg="add mod">
          <ac:chgData name="Hentzen, Josie D" userId="d81fbc28-1fb4-4d3f-b6aa-2c9f2bff66ad" providerId="ADAL" clId="{49B10B9C-3020-3C44-97F5-3273BE7B6817}" dt="2023-10-17T17:21:43.991" v="0"/>
          <ac:spMkLst>
            <pc:docMk/>
            <pc:sldMk cId="0" sldId="389"/>
            <ac:spMk id="2" creationId="{C5C2311F-52D8-CBA7-37C1-A7E3D46386BB}"/>
          </ac:spMkLst>
        </pc:spChg>
      </pc:sldChg>
      <pc:sldChg chg="addSp modSp">
        <pc:chgData name="Hentzen, Josie D" userId="d81fbc28-1fb4-4d3f-b6aa-2c9f2bff66ad" providerId="ADAL" clId="{49B10B9C-3020-3C44-97F5-3273BE7B6817}" dt="2023-10-17T17:21:43.991" v="0"/>
        <pc:sldMkLst>
          <pc:docMk/>
          <pc:sldMk cId="0" sldId="393"/>
        </pc:sldMkLst>
        <pc:spChg chg="add mod">
          <ac:chgData name="Hentzen, Josie D" userId="d81fbc28-1fb4-4d3f-b6aa-2c9f2bff66ad" providerId="ADAL" clId="{49B10B9C-3020-3C44-97F5-3273BE7B6817}" dt="2023-10-17T17:21:43.991" v="0"/>
          <ac:spMkLst>
            <pc:docMk/>
            <pc:sldMk cId="0" sldId="393"/>
            <ac:spMk id="2" creationId="{476EADBB-773F-9F9C-CA5E-594D21DA5A04}"/>
          </ac:spMkLst>
        </pc:spChg>
      </pc:sldChg>
      <pc:sldChg chg="addSp modSp">
        <pc:chgData name="Hentzen, Josie D" userId="d81fbc28-1fb4-4d3f-b6aa-2c9f2bff66ad" providerId="ADAL" clId="{49B10B9C-3020-3C44-97F5-3273BE7B6817}" dt="2023-10-17T17:21:43.991" v="0"/>
        <pc:sldMkLst>
          <pc:docMk/>
          <pc:sldMk cId="1072039901" sldId="1445"/>
        </pc:sldMkLst>
        <pc:spChg chg="add mod">
          <ac:chgData name="Hentzen, Josie D" userId="d81fbc28-1fb4-4d3f-b6aa-2c9f2bff66ad" providerId="ADAL" clId="{49B10B9C-3020-3C44-97F5-3273BE7B6817}" dt="2023-10-17T17:21:43.991" v="0"/>
          <ac:spMkLst>
            <pc:docMk/>
            <pc:sldMk cId="1072039901" sldId="1445"/>
            <ac:spMk id="2" creationId="{18D0D650-8FD9-28F3-F6C8-40A8ED91F8E9}"/>
          </ac:spMkLst>
        </pc:spChg>
      </pc:sldChg>
      <pc:sldChg chg="addSp modSp">
        <pc:chgData name="Hentzen, Josie D" userId="d81fbc28-1fb4-4d3f-b6aa-2c9f2bff66ad" providerId="ADAL" clId="{49B10B9C-3020-3C44-97F5-3273BE7B6817}" dt="2023-10-17T17:21:43.991" v="0"/>
        <pc:sldMkLst>
          <pc:docMk/>
          <pc:sldMk cId="2017725711" sldId="1447"/>
        </pc:sldMkLst>
        <pc:spChg chg="add mod">
          <ac:chgData name="Hentzen, Josie D" userId="d81fbc28-1fb4-4d3f-b6aa-2c9f2bff66ad" providerId="ADAL" clId="{49B10B9C-3020-3C44-97F5-3273BE7B6817}" dt="2023-10-17T17:21:43.991" v="0"/>
          <ac:spMkLst>
            <pc:docMk/>
            <pc:sldMk cId="2017725711" sldId="1447"/>
            <ac:spMk id="2" creationId="{BDF7FBE0-F31F-9A75-EBCB-D91965A1F081}"/>
          </ac:spMkLst>
        </pc:spChg>
      </pc:sldChg>
      <pc:sldChg chg="addSp modSp">
        <pc:chgData name="Hentzen, Josie D" userId="d81fbc28-1fb4-4d3f-b6aa-2c9f2bff66ad" providerId="ADAL" clId="{49B10B9C-3020-3C44-97F5-3273BE7B6817}" dt="2023-10-17T17:21:43.991" v="0"/>
        <pc:sldMkLst>
          <pc:docMk/>
          <pc:sldMk cId="2610542446" sldId="1458"/>
        </pc:sldMkLst>
        <pc:spChg chg="add mod">
          <ac:chgData name="Hentzen, Josie D" userId="d81fbc28-1fb4-4d3f-b6aa-2c9f2bff66ad" providerId="ADAL" clId="{49B10B9C-3020-3C44-97F5-3273BE7B6817}" dt="2023-10-17T17:21:43.991" v="0"/>
          <ac:spMkLst>
            <pc:docMk/>
            <pc:sldMk cId="2610542446" sldId="1458"/>
            <ac:spMk id="3" creationId="{0C87B982-972E-85DC-A11A-98CC3987BE2F}"/>
          </ac:spMkLst>
        </pc:spChg>
      </pc:sldChg>
      <pc:sldChg chg="addSp modSp">
        <pc:chgData name="Hentzen, Josie D" userId="d81fbc28-1fb4-4d3f-b6aa-2c9f2bff66ad" providerId="ADAL" clId="{49B10B9C-3020-3C44-97F5-3273BE7B6817}" dt="2023-10-17T17:21:43.991" v="0"/>
        <pc:sldMkLst>
          <pc:docMk/>
          <pc:sldMk cId="0" sldId="1467"/>
        </pc:sldMkLst>
        <pc:spChg chg="add mod">
          <ac:chgData name="Hentzen, Josie D" userId="d81fbc28-1fb4-4d3f-b6aa-2c9f2bff66ad" providerId="ADAL" clId="{49B10B9C-3020-3C44-97F5-3273BE7B6817}" dt="2023-10-17T17:21:43.991" v="0"/>
          <ac:spMkLst>
            <pc:docMk/>
            <pc:sldMk cId="0" sldId="1467"/>
            <ac:spMk id="2" creationId="{66222B59-EBA5-50CC-546D-B7AF1ED1135B}"/>
          </ac:spMkLst>
        </pc:spChg>
      </pc:sldChg>
      <pc:sldChg chg="modSp mod">
        <pc:chgData name="Hentzen, Josie D" userId="d81fbc28-1fb4-4d3f-b6aa-2c9f2bff66ad" providerId="ADAL" clId="{49B10B9C-3020-3C44-97F5-3273BE7B6817}" dt="2023-10-17T17:21:45.670" v="6" actId="27636"/>
        <pc:sldMkLst>
          <pc:docMk/>
          <pc:sldMk cId="491627411" sldId="1488"/>
        </pc:sldMkLst>
        <pc:spChg chg="mod">
          <ac:chgData name="Hentzen, Josie D" userId="d81fbc28-1fb4-4d3f-b6aa-2c9f2bff66ad" providerId="ADAL" clId="{49B10B9C-3020-3C44-97F5-3273BE7B6817}" dt="2023-10-17T17:21:45.670" v="6" actId="27636"/>
          <ac:spMkLst>
            <pc:docMk/>
            <pc:sldMk cId="491627411" sldId="1488"/>
            <ac:spMk id="5" creationId="{89A6DE95-6918-6C19-C36D-D217B8CDF57D}"/>
          </ac:spMkLst>
        </pc:spChg>
      </pc:sldChg>
      <pc:sldChg chg="modSp mod">
        <pc:chgData name="Hentzen, Josie D" userId="d81fbc28-1fb4-4d3f-b6aa-2c9f2bff66ad" providerId="ADAL" clId="{49B10B9C-3020-3C44-97F5-3273BE7B6817}" dt="2023-10-17T17:21:44.882" v="1" actId="27636"/>
        <pc:sldMkLst>
          <pc:docMk/>
          <pc:sldMk cId="1001067454" sldId="1494"/>
        </pc:sldMkLst>
        <pc:spChg chg="mod">
          <ac:chgData name="Hentzen, Josie D" userId="d81fbc28-1fb4-4d3f-b6aa-2c9f2bff66ad" providerId="ADAL" clId="{49B10B9C-3020-3C44-97F5-3273BE7B6817}" dt="2023-10-17T17:21:44.882" v="1" actId="27636"/>
          <ac:spMkLst>
            <pc:docMk/>
            <pc:sldMk cId="1001067454" sldId="1494"/>
            <ac:spMk id="4" creationId="{0AEB58DC-BBA2-BD80-5668-0662963C9577}"/>
          </ac:spMkLst>
        </pc:spChg>
      </pc:sldChg>
      <pc:sldChg chg="modSp mod">
        <pc:chgData name="Hentzen, Josie D" userId="d81fbc28-1fb4-4d3f-b6aa-2c9f2bff66ad" providerId="ADAL" clId="{49B10B9C-3020-3C44-97F5-3273BE7B6817}" dt="2023-10-17T17:21:45.552" v="3" actId="27636"/>
        <pc:sldMkLst>
          <pc:docMk/>
          <pc:sldMk cId="1669004634" sldId="1495"/>
        </pc:sldMkLst>
        <pc:spChg chg="mod">
          <ac:chgData name="Hentzen, Josie D" userId="d81fbc28-1fb4-4d3f-b6aa-2c9f2bff66ad" providerId="ADAL" clId="{49B10B9C-3020-3C44-97F5-3273BE7B6817}" dt="2023-10-17T17:21:45.552" v="3" actId="27636"/>
          <ac:spMkLst>
            <pc:docMk/>
            <pc:sldMk cId="1669004634" sldId="1495"/>
            <ac:spMk id="4" creationId="{DFF61022-E555-793E-869F-7EB4D772B73B}"/>
          </ac:spMkLst>
        </pc:spChg>
      </pc:sldChg>
      <pc:sldChg chg="modSp mod">
        <pc:chgData name="Hentzen, Josie D" userId="d81fbc28-1fb4-4d3f-b6aa-2c9f2bff66ad" providerId="ADAL" clId="{49B10B9C-3020-3C44-97F5-3273BE7B6817}" dt="2023-10-17T17:21:45.581" v="4" actId="27636"/>
        <pc:sldMkLst>
          <pc:docMk/>
          <pc:sldMk cId="2111322955" sldId="1496"/>
        </pc:sldMkLst>
        <pc:spChg chg="mod">
          <ac:chgData name="Hentzen, Josie D" userId="d81fbc28-1fb4-4d3f-b6aa-2c9f2bff66ad" providerId="ADAL" clId="{49B10B9C-3020-3C44-97F5-3273BE7B6817}" dt="2023-10-17T17:21:45.581" v="4" actId="27636"/>
          <ac:spMkLst>
            <pc:docMk/>
            <pc:sldMk cId="2111322955" sldId="1496"/>
            <ac:spMk id="4" creationId="{4AABDA0B-F783-164B-A0DF-5645199A9896}"/>
          </ac:spMkLst>
        </pc:spChg>
      </pc:sldChg>
      <pc:sldChg chg="modSp mod">
        <pc:chgData name="Hentzen, Josie D" userId="d81fbc28-1fb4-4d3f-b6aa-2c9f2bff66ad" providerId="ADAL" clId="{49B10B9C-3020-3C44-97F5-3273BE7B6817}" dt="2023-10-17T17:21:45.726" v="7" actId="27636"/>
        <pc:sldMkLst>
          <pc:docMk/>
          <pc:sldMk cId="1979154631" sldId="1499"/>
        </pc:sldMkLst>
        <pc:spChg chg="mod">
          <ac:chgData name="Hentzen, Josie D" userId="d81fbc28-1fb4-4d3f-b6aa-2c9f2bff66ad" providerId="ADAL" clId="{49B10B9C-3020-3C44-97F5-3273BE7B6817}" dt="2023-10-17T17:21:45.726" v="7" actId="27636"/>
          <ac:spMkLst>
            <pc:docMk/>
            <pc:sldMk cId="1979154631" sldId="1499"/>
            <ac:spMk id="4" creationId="{49195FE0-FDB5-1F5A-F3AF-46A1143FA09C}"/>
          </ac:spMkLst>
        </pc:spChg>
      </pc:sldChg>
      <pc:sldChg chg="modSp mod">
        <pc:chgData name="Hentzen, Josie D" userId="d81fbc28-1fb4-4d3f-b6aa-2c9f2bff66ad" providerId="ADAL" clId="{49B10B9C-3020-3C44-97F5-3273BE7B6817}" dt="2023-10-17T17:21:45.603" v="5" actId="27636"/>
        <pc:sldMkLst>
          <pc:docMk/>
          <pc:sldMk cId="3955525750" sldId="1514"/>
        </pc:sldMkLst>
        <pc:spChg chg="mod">
          <ac:chgData name="Hentzen, Josie D" userId="d81fbc28-1fb4-4d3f-b6aa-2c9f2bff66ad" providerId="ADAL" clId="{49B10B9C-3020-3C44-97F5-3273BE7B6817}" dt="2023-10-17T17:21:45.603" v="5" actId="27636"/>
          <ac:spMkLst>
            <pc:docMk/>
            <pc:sldMk cId="3955525750" sldId="1514"/>
            <ac:spMk id="4" creationId="{4AABDA0B-F783-164B-A0DF-5645199A9896}"/>
          </ac:spMkLst>
        </pc:spChg>
      </pc:sldChg>
      <pc:sldChg chg="addSp modSp">
        <pc:chgData name="Hentzen, Josie D" userId="d81fbc28-1fb4-4d3f-b6aa-2c9f2bff66ad" providerId="ADAL" clId="{49B10B9C-3020-3C44-97F5-3273BE7B6817}" dt="2023-10-17T17:21:43.991" v="0"/>
        <pc:sldMkLst>
          <pc:docMk/>
          <pc:sldMk cId="1580686020" sldId="1515"/>
        </pc:sldMkLst>
        <pc:spChg chg="add mod">
          <ac:chgData name="Hentzen, Josie D" userId="d81fbc28-1fb4-4d3f-b6aa-2c9f2bff66ad" providerId="ADAL" clId="{49B10B9C-3020-3C44-97F5-3273BE7B6817}" dt="2023-10-17T17:21:43.991" v="0"/>
          <ac:spMkLst>
            <pc:docMk/>
            <pc:sldMk cId="1580686020" sldId="1515"/>
            <ac:spMk id="3" creationId="{0992CD91-8236-2ED6-2AD2-CD8765C0D74C}"/>
          </ac:spMkLst>
        </pc:spChg>
      </pc:sldChg>
      <pc:sldChg chg="addSp modSp">
        <pc:chgData name="Hentzen, Josie D" userId="d81fbc28-1fb4-4d3f-b6aa-2c9f2bff66ad" providerId="ADAL" clId="{49B10B9C-3020-3C44-97F5-3273BE7B6817}" dt="2023-10-17T17:21:43.991" v="0"/>
        <pc:sldMkLst>
          <pc:docMk/>
          <pc:sldMk cId="3711553985" sldId="1517"/>
        </pc:sldMkLst>
        <pc:spChg chg="add mod">
          <ac:chgData name="Hentzen, Josie D" userId="d81fbc28-1fb4-4d3f-b6aa-2c9f2bff66ad" providerId="ADAL" clId="{49B10B9C-3020-3C44-97F5-3273BE7B6817}" dt="2023-10-17T17:21:43.991" v="0"/>
          <ac:spMkLst>
            <pc:docMk/>
            <pc:sldMk cId="3711553985" sldId="1517"/>
            <ac:spMk id="3" creationId="{66CC4503-CFA2-0D43-DA2C-C2943D65CD78}"/>
          </ac:spMkLst>
        </pc:spChg>
      </pc:sldChg>
      <pc:sldChg chg="addSp modSp">
        <pc:chgData name="Hentzen, Josie D" userId="d81fbc28-1fb4-4d3f-b6aa-2c9f2bff66ad" providerId="ADAL" clId="{49B10B9C-3020-3C44-97F5-3273BE7B6817}" dt="2023-10-17T17:21:43.991" v="0"/>
        <pc:sldMkLst>
          <pc:docMk/>
          <pc:sldMk cId="3156671383" sldId="1518"/>
        </pc:sldMkLst>
        <pc:spChg chg="add mod">
          <ac:chgData name="Hentzen, Josie D" userId="d81fbc28-1fb4-4d3f-b6aa-2c9f2bff66ad" providerId="ADAL" clId="{49B10B9C-3020-3C44-97F5-3273BE7B6817}" dt="2023-10-17T17:21:43.991" v="0"/>
          <ac:spMkLst>
            <pc:docMk/>
            <pc:sldMk cId="3156671383" sldId="1518"/>
            <ac:spMk id="5" creationId="{2F9392B7-ADEB-3103-9A09-347A44093521}"/>
          </ac:spMkLst>
        </pc:spChg>
      </pc:sldChg>
      <pc:sldChg chg="addSp modSp">
        <pc:chgData name="Hentzen, Josie D" userId="d81fbc28-1fb4-4d3f-b6aa-2c9f2bff66ad" providerId="ADAL" clId="{49B10B9C-3020-3C44-97F5-3273BE7B6817}" dt="2023-10-17T17:21:43.991" v="0"/>
        <pc:sldMkLst>
          <pc:docMk/>
          <pc:sldMk cId="4157910578" sldId="1520"/>
        </pc:sldMkLst>
        <pc:spChg chg="add mod">
          <ac:chgData name="Hentzen, Josie D" userId="d81fbc28-1fb4-4d3f-b6aa-2c9f2bff66ad" providerId="ADAL" clId="{49B10B9C-3020-3C44-97F5-3273BE7B6817}" dt="2023-10-17T17:21:43.991" v="0"/>
          <ac:spMkLst>
            <pc:docMk/>
            <pc:sldMk cId="4157910578" sldId="1520"/>
            <ac:spMk id="2" creationId="{83A87627-BA05-8560-56F8-5993DE6F3719}"/>
          </ac:spMkLst>
        </pc:spChg>
      </pc:sldChg>
      <pc:sldChg chg="addSp modSp">
        <pc:chgData name="Hentzen, Josie D" userId="d81fbc28-1fb4-4d3f-b6aa-2c9f2bff66ad" providerId="ADAL" clId="{49B10B9C-3020-3C44-97F5-3273BE7B6817}" dt="2023-10-17T17:21:43.991" v="0"/>
        <pc:sldMkLst>
          <pc:docMk/>
          <pc:sldMk cId="1924224215" sldId="1522"/>
        </pc:sldMkLst>
        <pc:spChg chg="add mod">
          <ac:chgData name="Hentzen, Josie D" userId="d81fbc28-1fb4-4d3f-b6aa-2c9f2bff66ad" providerId="ADAL" clId="{49B10B9C-3020-3C44-97F5-3273BE7B6817}" dt="2023-10-17T17:21:43.991" v="0"/>
          <ac:spMkLst>
            <pc:docMk/>
            <pc:sldMk cId="1924224215" sldId="1522"/>
            <ac:spMk id="2" creationId="{E03166DA-9A23-1245-5C28-DD96AB77227F}"/>
          </ac:spMkLst>
        </pc:spChg>
      </pc:sldChg>
      <pc:sldChg chg="modSp mod">
        <pc:chgData name="Hentzen, Josie D" userId="d81fbc28-1fb4-4d3f-b6aa-2c9f2bff66ad" providerId="ADAL" clId="{49B10B9C-3020-3C44-97F5-3273BE7B6817}" dt="2023-10-17T17:21:45.301" v="2" actId="27636"/>
        <pc:sldMkLst>
          <pc:docMk/>
          <pc:sldMk cId="4231742931" sldId="1525"/>
        </pc:sldMkLst>
        <pc:spChg chg="mod">
          <ac:chgData name="Hentzen, Josie D" userId="d81fbc28-1fb4-4d3f-b6aa-2c9f2bff66ad" providerId="ADAL" clId="{49B10B9C-3020-3C44-97F5-3273BE7B6817}" dt="2023-10-17T17:21:45.301" v="2" actId="27636"/>
          <ac:spMkLst>
            <pc:docMk/>
            <pc:sldMk cId="4231742931" sldId="1525"/>
            <ac:spMk id="4" creationId="{DFF61022-E555-793E-869F-7EB4D772B73B}"/>
          </ac:spMkLst>
        </pc:spChg>
      </pc:sldChg>
      <pc:sldChg chg="addSp modSp">
        <pc:chgData name="Hentzen, Josie D" userId="d81fbc28-1fb4-4d3f-b6aa-2c9f2bff66ad" providerId="ADAL" clId="{49B10B9C-3020-3C44-97F5-3273BE7B6817}" dt="2023-10-17T17:21:43.991" v="0"/>
        <pc:sldMkLst>
          <pc:docMk/>
          <pc:sldMk cId="2808928311" sldId="1528"/>
        </pc:sldMkLst>
        <pc:spChg chg="add mod">
          <ac:chgData name="Hentzen, Josie D" userId="d81fbc28-1fb4-4d3f-b6aa-2c9f2bff66ad" providerId="ADAL" clId="{49B10B9C-3020-3C44-97F5-3273BE7B6817}" dt="2023-10-17T17:21:43.991" v="0"/>
          <ac:spMkLst>
            <pc:docMk/>
            <pc:sldMk cId="2808928311" sldId="1528"/>
            <ac:spMk id="3" creationId="{7F186E93-41DD-3D54-C4E0-7A9B6254777B}"/>
          </ac:spMkLst>
        </pc:spChg>
      </pc:sldChg>
    </pc:docChg>
  </pc:docChgLst>
</pc:chgInfo>
</file>

<file path=ppt/comments/modernComment_5A1_905F4548.xml><?xml version="1.0" encoding="utf-8"?>
<p188:cmLst xmlns:a="http://schemas.openxmlformats.org/drawingml/2006/main" xmlns:r="http://schemas.openxmlformats.org/officeDocument/2006/relationships" xmlns:p188="http://schemas.microsoft.com/office/powerpoint/2018/8/main">
  <p188:cm id="{F6876FE7-6F95-4796-9FC5-95B2246A4E4E}" authorId="{F5CB90B0-702B-F793-429E-383A480B4C9D}" created="2023-09-26T16:59:18.939">
    <pc:sldMkLst xmlns:pc="http://schemas.microsoft.com/office/powerpoint/2013/main/command">
      <pc:docMk/>
      <pc:sldMk cId="2422162760" sldId="1441"/>
    </pc:sldMkLst>
    <p188:txBody>
      <a:bodyPr/>
      <a:lstStyle/>
      <a:p>
        <a:r>
          <a:rPr lang="en-US"/>
          <a:t>new title- "Hindsight is 20/20" or Dont give up
or Long term or ongoing
what about admission screening
outbreak policy
swiss cheese model</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77051E-B811-D949-830F-55D35BA79C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2EC375-152E-3F4A-8C1A-308E3DFABC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830E4C-56B7-2443-B370-610F8D1BCD9C}" type="datetimeFigureOut">
              <a:rPr lang="en-US" smtClean="0"/>
              <a:t>10/14/2024</a:t>
            </a:fld>
            <a:endParaRPr lang="en-US"/>
          </a:p>
        </p:txBody>
      </p:sp>
      <p:sp>
        <p:nvSpPr>
          <p:cNvPr id="4" name="Footer Placeholder 3">
            <a:extLst>
              <a:ext uri="{FF2B5EF4-FFF2-40B4-BE49-F238E27FC236}">
                <a16:creationId xmlns:a16="http://schemas.microsoft.com/office/drawing/2014/main" id="{3DAD90D4-C48B-C647-BA8A-B43CFA99A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40E78B-91EF-F148-8F7B-2AEC532510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7D0152-5968-C24B-9EC0-2DFF74304A89}" type="slidenum">
              <a:rPr lang="en-US" smtClean="0"/>
              <a:t>‹#›</a:t>
            </a:fld>
            <a:endParaRPr lang="en-US"/>
          </a:p>
        </p:txBody>
      </p:sp>
    </p:spTree>
    <p:extLst>
      <p:ext uri="{BB962C8B-B14F-4D97-AF65-F5344CB8AC3E}">
        <p14:creationId xmlns:p14="http://schemas.microsoft.com/office/powerpoint/2010/main" val="1580248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10/14/2024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a:t>
            </a:fld>
            <a:endParaRPr lang="en-US"/>
          </a:p>
        </p:txBody>
      </p:sp>
    </p:spTree>
    <p:extLst>
      <p:ext uri="{BB962C8B-B14F-4D97-AF65-F5344CB8AC3E}">
        <p14:creationId xmlns:p14="http://schemas.microsoft.com/office/powerpoint/2010/main" val="1065478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12</a:t>
            </a:fld>
            <a:endParaRPr lang="en-US"/>
          </a:p>
        </p:txBody>
      </p:sp>
    </p:spTree>
    <p:extLst>
      <p:ext uri="{BB962C8B-B14F-4D97-AF65-F5344CB8AC3E}">
        <p14:creationId xmlns:p14="http://schemas.microsoft.com/office/powerpoint/2010/main" val="2827240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44</a:t>
            </a:fld>
            <a:endParaRPr lang="en-US"/>
          </a:p>
        </p:txBody>
      </p:sp>
    </p:spTree>
    <p:extLst>
      <p:ext uri="{BB962C8B-B14F-4D97-AF65-F5344CB8AC3E}">
        <p14:creationId xmlns:p14="http://schemas.microsoft.com/office/powerpoint/2010/main" val="17256761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677626"/>
            <a:ext cx="6931628" cy="1847088"/>
          </a:xfrm>
        </p:spPr>
        <p:txBody>
          <a:bodyPr lIns="0" tIns="0" rIns="0" bIns="0" anchor="t" anchorCtr="0">
            <a:normAutofit/>
          </a:bodyPr>
          <a:lstStyle>
            <a:lvl1pPr algn="l">
              <a:defRPr sz="52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438725"/>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7EBA0026-8676-FC4D-B8E3-23D67CC31E33}"/>
              </a:ext>
            </a:extLst>
          </p:cNvPr>
          <p:cNvSpPr>
            <a:spLocks noGrp="1"/>
          </p:cNvSpPr>
          <p:nvPr>
            <p:ph type="subTitle" idx="1" hasCustomPrompt="1"/>
          </p:nvPr>
        </p:nvSpPr>
        <p:spPr>
          <a:xfrm>
            <a:off x="731044" y="4709626"/>
            <a:ext cx="7765770" cy="365125"/>
          </a:xfrm>
        </p:spPr>
        <p:txBody>
          <a:bodyPr lIns="0" tIns="0" rIns="0" bIns="0">
            <a:normAutofit/>
          </a:bodyPr>
          <a:lstStyle>
            <a:lvl1pPr marL="0" indent="0" algn="l">
              <a:buNone/>
              <a:defRPr sz="2200" b="1">
                <a:solidFill>
                  <a:schemeClr val="accent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1" name="Text Placeholder 15">
            <a:extLst>
              <a:ext uri="{FF2B5EF4-FFF2-40B4-BE49-F238E27FC236}">
                <a16:creationId xmlns:a16="http://schemas.microsoft.com/office/drawing/2014/main" id="{C56D6AE6-8806-5841-BD04-7C1509FA8029}"/>
              </a:ext>
            </a:extLst>
          </p:cNvPr>
          <p:cNvSpPr>
            <a:spLocks noGrp="1"/>
          </p:cNvSpPr>
          <p:nvPr>
            <p:ph type="body" sz="quarter" idx="10" hasCustomPrompt="1"/>
          </p:nvPr>
        </p:nvSpPr>
        <p:spPr>
          <a:xfrm>
            <a:off x="731044" y="5098725"/>
            <a:ext cx="7765770" cy="414991"/>
          </a:xfrm>
        </p:spPr>
        <p:txBody>
          <a:bodyPr lIns="0" tIns="0" rIns="0" bIns="0">
            <a:normAutofit/>
          </a:bodyPr>
          <a:lstStyle>
            <a:lvl1pPr marL="0" indent="0">
              <a:buNone/>
              <a:defRPr sz="2200">
                <a:solidFill>
                  <a:schemeClr val="bg1"/>
                </a:solidFill>
                <a:latin typeface="Roboto" panose="02000000000000000000" pitchFamily="2" charset="0"/>
                <a:ea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714376" y="1774217"/>
            <a:ext cx="6948756" cy="365125"/>
          </a:xfrm>
          <a:prstGeom prst="rect">
            <a:avLst/>
          </a:prstGeom>
          <a:noFill/>
        </p:spPr>
        <p:txBody>
          <a:bodyPr vert="horz" lIns="0" tIns="0" rIns="0" bIns="0" rtlCol="0" anchor="ctr"/>
          <a:lstStyle>
            <a:lvl1pPr algn="l">
              <a:defRPr sz="1650" b="0">
                <a:solidFill>
                  <a:schemeClr val="bg1"/>
                </a:solidFill>
                <a:latin typeface="Roboto" panose="02000000000000000000" pitchFamily="2" charset="0"/>
                <a:ea typeface="Roboto" panose="02000000000000000000" pitchFamily="2" charset="0"/>
              </a:defRPr>
            </a:lvl1pPr>
          </a:lstStyle>
          <a:p>
            <a:r>
              <a:rPr lang="en-US"/>
              <a:t>The University of Iowa College of Public Health, Carver College of Medicine, The State Hygienic Lab and The Iowa Department of Health and Human Services </a:t>
            </a:r>
          </a:p>
        </p:txBody>
      </p:sp>
      <p:pic>
        <p:nvPicPr>
          <p:cNvPr id="9" name="Picture 8" descr="The University of Iowa">
            <a:extLst>
              <a:ext uri="{FF2B5EF4-FFF2-40B4-BE49-F238E27FC236}">
                <a16:creationId xmlns:a16="http://schemas.microsoft.com/office/drawing/2014/main" id="{F79387AB-96AB-3C45-A320-91F134DB3255}"/>
              </a:ext>
            </a:extLst>
          </p:cNvPr>
          <p:cNvPicPr>
            <a:picLocks noChangeAspect="1"/>
          </p:cNvPicPr>
          <p:nvPr userDrawn="1"/>
        </p:nvPicPr>
        <p:blipFill>
          <a:blip r:embed="rId2"/>
          <a:stretch>
            <a:fillRect/>
          </a:stretch>
        </p:blipFill>
        <p:spPr>
          <a:xfrm>
            <a:off x="6476484" y="0"/>
            <a:ext cx="2020330" cy="962062"/>
          </a:xfrm>
          <a:prstGeom prst="rect">
            <a:avLst/>
          </a:prstGeom>
        </p:spPr>
      </p:pic>
    </p:spTree>
    <p:extLst>
      <p:ext uri="{BB962C8B-B14F-4D97-AF65-F5344CB8AC3E}">
        <p14:creationId xmlns:p14="http://schemas.microsoft.com/office/powerpoint/2010/main" val="35599010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5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714375" y="389510"/>
            <a:ext cx="7715250" cy="1331865"/>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cxnSp>
        <p:nvCxnSpPr>
          <p:cNvPr id="8" name="Straight Connector 7">
            <a:extLst>
              <a:ext uri="{FF2B5EF4-FFF2-40B4-BE49-F238E27FC236}">
                <a16:creationId xmlns:a16="http://schemas.microsoft.com/office/drawing/2014/main" id="{CBB5BDD8-8221-F040-8AE0-3F33C4E24CA0}"/>
              </a:ext>
              <a:ext uri="{C183D7F6-B498-43B3-948B-1728B52AA6E4}">
                <adec:decorative xmlns:adec="http://schemas.microsoft.com/office/drawing/2017/decorative" val="1"/>
              </a:ext>
            </a:extLst>
          </p:cNvPr>
          <p:cNvCxnSpPr>
            <a:cxnSpLocks/>
          </p:cNvCxnSpPr>
          <p:nvPr userDrawn="1"/>
        </p:nvCxnSpPr>
        <p:spPr>
          <a:xfrm>
            <a:off x="714376" y="16578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714375" y="2050741"/>
            <a:ext cx="7715250" cy="3892859"/>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Roboto" panose="02000000000000000000" pitchFamily="2"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995AAAF-3BA6-4445-BF32-091644479611}"/>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9" name="Picture 8" descr="The University of Iowa">
            <a:extLst>
              <a:ext uri="{FF2B5EF4-FFF2-40B4-BE49-F238E27FC236}">
                <a16:creationId xmlns:a16="http://schemas.microsoft.com/office/drawing/2014/main" id="{ABEBFC15-B7A4-FB4F-B562-C691AE5316AD}"/>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0" name="Footer Placeholder 4">
            <a:extLst>
              <a:ext uri="{FF2B5EF4-FFF2-40B4-BE49-F238E27FC236}">
                <a16:creationId xmlns:a16="http://schemas.microsoft.com/office/drawing/2014/main" id="{E48D5845-E94B-FC44-882C-248EE3B0A58C}"/>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2880" userDrawn="1">
          <p15:clr>
            <a:srgbClr val="FBAE40"/>
          </p15:clr>
        </p15:guide>
        <p15:guide id="3" pos="450" userDrawn="1">
          <p15:clr>
            <a:srgbClr val="FBAE40"/>
          </p15:clr>
        </p15:guide>
        <p15:guide id="4" pos="5310" userDrawn="1">
          <p15:clr>
            <a:srgbClr val="FBAE40"/>
          </p15:clr>
        </p15:guide>
        <p15:guide id="8" orient="horz" pos="3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289198"/>
            <a:ext cx="3600168" cy="754602"/>
          </a:xfrm>
        </p:spPr>
        <p:txBody>
          <a:bodyPr lIns="0" tIns="0" rIns="0" bIns="0" anchor="b" anchorCtr="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276838"/>
            <a:ext cx="3600164" cy="327925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4825293" y="1279146"/>
            <a:ext cx="3600168" cy="754602"/>
          </a:xfrm>
        </p:spPr>
        <p:txBody>
          <a:bodyPr lIns="0" tIns="0" rIns="0" bIns="0" anchor="b" anchorCtr="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4825294" y="2266786"/>
            <a:ext cx="3600168" cy="327925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4572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FB445FB3-9F03-6E45-A046-D32E1D8AA79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BA149722-E418-5049-AB8B-86D90151F093}"/>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686758"/>
            <a:ext cx="2375055"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674398"/>
            <a:ext cx="2375055"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1686756"/>
            <a:ext cx="2230029"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462290" y="2674396"/>
            <a:ext cx="2230029"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1686756"/>
            <a:ext cx="2375055"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047636" y="2674396"/>
            <a:ext cx="2375055"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5854823"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282518"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2A845926-60C8-4F49-ABF0-3DC9E8370DAA}"/>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2" name="Footer Placeholder 4">
            <a:extLst>
              <a:ext uri="{FF2B5EF4-FFF2-40B4-BE49-F238E27FC236}">
                <a16:creationId xmlns:a16="http://schemas.microsoft.com/office/drawing/2014/main" id="{207D8975-2D7E-8541-B9BA-B4ACB2453DE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8"/>
            <a:ext cx="1769150"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674398"/>
            <a:ext cx="176915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2643188"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2802850" y="1686756"/>
            <a:ext cx="1611570" cy="754602"/>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2802851" y="2674396"/>
            <a:ext cx="161157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4729580" y="1686756"/>
            <a:ext cx="1611570" cy="754602"/>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4729581" y="2674396"/>
            <a:ext cx="161157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650557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656311" y="1676706"/>
            <a:ext cx="1769150"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656311" y="2664346"/>
            <a:ext cx="176915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55DF11BA-BD6E-E14D-A115-587308DBF4A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4" name="Picture 23" descr="The University of Iowa">
            <a:extLst>
              <a:ext uri="{FF2B5EF4-FFF2-40B4-BE49-F238E27FC236}">
                <a16:creationId xmlns:a16="http://schemas.microsoft.com/office/drawing/2014/main" id="{B052AD83-662D-804A-9C50-78BD2D9F776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5" name="Footer Placeholder 4">
            <a:extLst>
              <a:ext uri="{FF2B5EF4-FFF2-40B4-BE49-F238E27FC236}">
                <a16:creationId xmlns:a16="http://schemas.microsoft.com/office/drawing/2014/main" id="{09F774AF-F9D8-314F-ADA4-4C6BF856754D}"/>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8"/>
            <a:ext cx="7716440" cy="329184"/>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2120010"/>
            <a:ext cx="7716440" cy="754602"/>
          </a:xfrm>
        </p:spPr>
        <p:txBody>
          <a:bodyPr lIns="0" tIns="0" rIns="0" bIns="0">
            <a:normAutofit/>
          </a:bodyPr>
          <a:lstStyle>
            <a:lvl1pPr marL="0" marR="0" indent="0" algn="l" defTabSz="685800" rtl="0" eaLnBrk="1" fontAlgn="auto" latinLnBrk="0" hangingPunct="1">
              <a:lnSpc>
                <a:spcPct val="100000"/>
              </a:lnSpc>
              <a:spcBef>
                <a:spcPts val="750"/>
              </a:spcBef>
              <a:spcAft>
                <a:spcPts val="0"/>
              </a:spcAft>
              <a:buClrTx/>
              <a:buSzPct val="95000"/>
              <a:buFont typeface="Arial" panose="020B0604020202020204" pitchFamily="34" charset="0"/>
              <a:buNone/>
              <a:tabLst/>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marL="0" marR="0" lvl="0" indent="0" algn="l" defTabSz="685800" rtl="0" eaLnBrk="1" fontAlgn="auto" latinLnBrk="0" hangingPunct="1">
              <a:lnSpc>
                <a:spcPct val="100000"/>
              </a:lnSpc>
              <a:spcBef>
                <a:spcPts val="750"/>
              </a:spcBef>
              <a:spcAft>
                <a:spcPts val="0"/>
              </a:spcAft>
              <a:buClrTx/>
              <a:buSzPct val="95000"/>
              <a:buFont typeface="Arial" panose="020B0604020202020204" pitchFamily="34" charset="0"/>
              <a:buNone/>
              <a:tabLst/>
              <a:defRPr/>
            </a:pPr>
            <a:r>
              <a:rPr lang="en-US"/>
              <a:t>Click to edit row text</a:t>
            </a:r>
          </a:p>
          <a:p>
            <a:pPr lvl="0"/>
            <a:endParaRPr lang="en-US"/>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3038019"/>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714377" y="3211376"/>
            <a:ext cx="7716440"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714378" y="3644628"/>
            <a:ext cx="7716440"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4580501"/>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714379" y="4693705"/>
            <a:ext cx="7716440"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714379" y="5126956"/>
            <a:ext cx="7716440"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5" name="Rectangle 14">
            <a:extLst>
              <a:ext uri="{FF2B5EF4-FFF2-40B4-BE49-F238E27FC236}">
                <a16:creationId xmlns:a16="http://schemas.microsoft.com/office/drawing/2014/main" id="{55E76717-4761-EC4B-BDB1-C130638E59C3}"/>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7" name="Picture 16" descr="The University of Iowa">
            <a:extLst>
              <a:ext uri="{FF2B5EF4-FFF2-40B4-BE49-F238E27FC236}">
                <a16:creationId xmlns:a16="http://schemas.microsoft.com/office/drawing/2014/main" id="{34AAC5E4-D04D-AA43-9A77-008D2409BECE}"/>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8" name="Footer Placeholder 4">
            <a:extLst>
              <a:ext uri="{FF2B5EF4-FFF2-40B4-BE49-F238E27FC236}">
                <a16:creationId xmlns:a16="http://schemas.microsoft.com/office/drawing/2014/main" id="{795C6E8E-B090-754E-BB4D-53EC4364AED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9"/>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2120010"/>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3098307"/>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714377" y="3221424"/>
            <a:ext cx="3566879"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714378" y="3654675"/>
            <a:ext cx="3566879" cy="75895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4520213"/>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714379" y="4683657"/>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714379" y="5116908"/>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4862772" y="1688512"/>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4862773" y="2121764"/>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4862773" y="3223178"/>
            <a:ext cx="3566879"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4862774" y="3656430"/>
            <a:ext cx="3566879" cy="75895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4862775" y="4685411"/>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4862776" y="5118662"/>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9" name="Rectangle 28">
            <a:extLst>
              <a:ext uri="{FF2B5EF4-FFF2-40B4-BE49-F238E27FC236}">
                <a16:creationId xmlns:a16="http://schemas.microsoft.com/office/drawing/2014/main" id="{A774845D-2BF0-2740-9880-8D2B0EBB22B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0" name="Picture 29" descr="The University of Iowa">
            <a:extLst>
              <a:ext uri="{FF2B5EF4-FFF2-40B4-BE49-F238E27FC236}">
                <a16:creationId xmlns:a16="http://schemas.microsoft.com/office/drawing/2014/main" id="{B5AA78D2-879D-BC4F-9774-9CE61C81AA4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1" name="Footer Placeholder 4">
            <a:extLst>
              <a:ext uri="{FF2B5EF4-FFF2-40B4-BE49-F238E27FC236}">
                <a16:creationId xmlns:a16="http://schemas.microsoft.com/office/drawing/2014/main" id="{95EBCFD2-248B-A44E-AEE6-8987ECBEC98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x1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9"/>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7" y="2120011"/>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2660476"/>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715571" y="2803601"/>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715573" y="3236853"/>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3691764"/>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715574" y="3870141"/>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715576" y="4303394"/>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714380" y="4785197"/>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715573" y="4988550"/>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715574" y="5421802"/>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4850622" y="1688232"/>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4850623" y="2121485"/>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4851817" y="2805075"/>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4851819" y="3238327"/>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4851820" y="3871616"/>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4851822" y="4304868"/>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4851819" y="4990024"/>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4851820" y="5423276"/>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3" name="Rectangle 32">
            <a:extLst>
              <a:ext uri="{FF2B5EF4-FFF2-40B4-BE49-F238E27FC236}">
                <a16:creationId xmlns:a16="http://schemas.microsoft.com/office/drawing/2014/main" id="{A5480C56-313A-5C4D-A02B-5C10621A5061}"/>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5" name="Picture 34" descr="The University of Iowa">
            <a:extLst>
              <a:ext uri="{FF2B5EF4-FFF2-40B4-BE49-F238E27FC236}">
                <a16:creationId xmlns:a16="http://schemas.microsoft.com/office/drawing/2014/main" id="{2DA8F900-4BB3-134B-A7DE-0A6F63695305}"/>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6" name="Footer Placeholder 4">
            <a:extLst>
              <a:ext uri="{FF2B5EF4-FFF2-40B4-BE49-F238E27FC236}">
                <a16:creationId xmlns:a16="http://schemas.microsoft.com/office/drawing/2014/main" id="{B5B719EA-A20E-994C-8EEE-69E62E50742C}"/>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756430"/>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237816"/>
            <a:ext cx="3600164"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711994" y="3790765"/>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718539" y="4109427"/>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718540" y="4590814"/>
            <a:ext cx="3600164" cy="11819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4572000" y="1679385"/>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4825293" y="1746378"/>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4825294" y="2227764"/>
            <a:ext cx="3600168"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4829457" y="4099375"/>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4829458" y="4580761"/>
            <a:ext cx="3600168"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D8D606F0-071A-A842-B316-9BEBD143AC36}"/>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7" name="Picture 16" descr="The University of Iowa">
            <a:extLst>
              <a:ext uri="{FF2B5EF4-FFF2-40B4-BE49-F238E27FC236}">
                <a16:creationId xmlns:a16="http://schemas.microsoft.com/office/drawing/2014/main" id="{70498093-055A-1249-80EE-EB69C10A937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8" name="Footer Placeholder 4">
            <a:extLst>
              <a:ext uri="{FF2B5EF4-FFF2-40B4-BE49-F238E27FC236}">
                <a16:creationId xmlns:a16="http://schemas.microsoft.com/office/drawing/2014/main" id="{8EEADFDD-6D39-8041-B44B-CC11D0FD544F}"/>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Stat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04310"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2141220" y="2469136"/>
            <a:ext cx="940541" cy="930491"/>
          </a:xfrm>
        </p:spPr>
        <p:txBody>
          <a:bodyPr/>
          <a:lstStyle>
            <a:lvl1pPr marL="0" indent="0">
              <a:buNone/>
              <a:defRPr/>
            </a:lvl1pPr>
          </a:lstStyle>
          <a:p>
            <a:endParaRPr lang="en-US"/>
          </a:p>
        </p:txBody>
      </p:sp>
      <p:cxnSp>
        <p:nvCxnSpPr>
          <p:cNvPr id="14" name="Straight Connector 13">
            <a:extLst>
              <a:ext uri="{FF2B5EF4-FFF2-40B4-BE49-F238E27FC236}">
                <a16:creationId xmlns:a16="http://schemas.microsoft.com/office/drawing/2014/main" id="{44DE3AB4-3020-8D45-86B7-592F12CB716B}"/>
              </a:ext>
              <a:ext uri="{C183D7F6-B498-43B3-948B-1728B52AA6E4}">
                <adec:decorative xmlns:adec="http://schemas.microsoft.com/office/drawing/2017/decorative" val="1"/>
              </a:ext>
            </a:extLst>
          </p:cNvPr>
          <p:cNvCxnSpPr>
            <a:cxnSpLocks/>
          </p:cNvCxnSpPr>
          <p:nvPr userDrawn="1"/>
        </p:nvCxnSpPr>
        <p:spPr>
          <a:xfrm>
            <a:off x="672385"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704310"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3436853"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cxnSp>
        <p:nvCxnSpPr>
          <p:cNvPr id="20" name="Straight Connector 19">
            <a:extLst>
              <a:ext uri="{FF2B5EF4-FFF2-40B4-BE49-F238E27FC236}">
                <a16:creationId xmlns:a16="http://schemas.microsoft.com/office/drawing/2014/main" id="{1799B91B-7CDD-284B-99CF-8408146B2C0D}"/>
              </a:ext>
              <a:ext uri="{C183D7F6-B498-43B3-948B-1728B52AA6E4}">
                <adec:decorative xmlns:adec="http://schemas.microsoft.com/office/drawing/2017/decorative" val="1"/>
              </a:ext>
            </a:extLst>
          </p:cNvPr>
          <p:cNvCxnSpPr>
            <a:cxnSpLocks/>
          </p:cNvCxnSpPr>
          <p:nvPr userDrawn="1"/>
        </p:nvCxnSpPr>
        <p:spPr>
          <a:xfrm>
            <a:off x="3404928"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3436853"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6169397"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cxnSp>
        <p:nvCxnSpPr>
          <p:cNvPr id="27" name="Straight Connector 26">
            <a:extLst>
              <a:ext uri="{FF2B5EF4-FFF2-40B4-BE49-F238E27FC236}">
                <a16:creationId xmlns:a16="http://schemas.microsoft.com/office/drawing/2014/main" id="{F9F7D2B0-E449-FD45-9789-FC204088E97C}"/>
              </a:ext>
              <a:ext uri="{C183D7F6-B498-43B3-948B-1728B52AA6E4}">
                <adec:decorative xmlns:adec="http://schemas.microsoft.com/office/drawing/2017/decorative" val="1"/>
              </a:ext>
            </a:extLst>
          </p:cNvPr>
          <p:cNvCxnSpPr>
            <a:cxnSpLocks/>
          </p:cNvCxnSpPr>
          <p:nvPr userDrawn="1"/>
        </p:nvCxnSpPr>
        <p:spPr>
          <a:xfrm>
            <a:off x="6137472"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6169397"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0" name="Picture 29" descr="The University of Iowa">
            <a:extLst>
              <a:ext uri="{FF2B5EF4-FFF2-40B4-BE49-F238E27FC236}">
                <a16:creationId xmlns:a16="http://schemas.microsoft.com/office/drawing/2014/main" id="{B9F9D999-694A-C64C-9BA8-FF37455DDD7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1" name="Footer Placeholder 4">
            <a:extLst>
              <a:ext uri="{FF2B5EF4-FFF2-40B4-BE49-F238E27FC236}">
                <a16:creationId xmlns:a16="http://schemas.microsoft.com/office/drawing/2014/main" id="{A000685F-E841-A44D-AC9C-173BD5E3C25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
        <p:nvSpPr>
          <p:cNvPr id="34" name="Picture Placeholder 50">
            <a:extLst>
              <a:ext uri="{FF2B5EF4-FFF2-40B4-BE49-F238E27FC236}">
                <a16:creationId xmlns:a16="http://schemas.microsoft.com/office/drawing/2014/main" id="{F52BFEB6-775B-5540-A1D7-F6E3DDCDB834}"/>
              </a:ext>
            </a:extLst>
          </p:cNvPr>
          <p:cNvSpPr>
            <a:spLocks noGrp="1"/>
          </p:cNvSpPr>
          <p:nvPr>
            <p:ph type="pic" sz="quarter" idx="28"/>
          </p:nvPr>
        </p:nvSpPr>
        <p:spPr>
          <a:xfrm>
            <a:off x="4873763" y="2484685"/>
            <a:ext cx="940541" cy="930491"/>
          </a:xfrm>
        </p:spPr>
        <p:txBody>
          <a:bodyPr/>
          <a:lstStyle>
            <a:lvl1pPr marL="0" indent="0">
              <a:buNone/>
              <a:defRPr/>
            </a:lvl1pPr>
          </a:lstStyle>
          <a:p>
            <a:endParaRPr lang="en-US"/>
          </a:p>
        </p:txBody>
      </p:sp>
      <p:sp>
        <p:nvSpPr>
          <p:cNvPr id="35" name="Picture Placeholder 50">
            <a:extLst>
              <a:ext uri="{FF2B5EF4-FFF2-40B4-BE49-F238E27FC236}">
                <a16:creationId xmlns:a16="http://schemas.microsoft.com/office/drawing/2014/main" id="{3B2767A3-945C-8A48-8F63-467E5E2A4DDF}"/>
              </a:ext>
            </a:extLst>
          </p:cNvPr>
          <p:cNvSpPr>
            <a:spLocks noGrp="1"/>
          </p:cNvSpPr>
          <p:nvPr>
            <p:ph type="pic" sz="quarter" idx="29"/>
          </p:nvPr>
        </p:nvSpPr>
        <p:spPr>
          <a:xfrm>
            <a:off x="7606307" y="2484685"/>
            <a:ext cx="940541" cy="930491"/>
          </a:xfrm>
        </p:spPr>
        <p:txBody>
          <a:bodyPr/>
          <a:lstStyle>
            <a:lvl1pPr marL="0" indent="0">
              <a:buNone/>
              <a:defRPr/>
            </a:lvl1pPr>
          </a:lstStyle>
          <a:p>
            <a:endParaRPr lang="en-US"/>
          </a:p>
        </p:txBody>
      </p:sp>
    </p:spTree>
    <p:extLst>
      <p:ext uri="{BB962C8B-B14F-4D97-AF65-F5344CB8AC3E}">
        <p14:creationId xmlns:p14="http://schemas.microsoft.com/office/powerpoint/2010/main" val="171071268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 uri="{C183D7F6-B498-43B3-948B-1728B52AA6E4}">
                <adec:decorative xmlns:adec="http://schemas.microsoft.com/office/drawing/2017/decorative" val="1"/>
              </a:ext>
            </a:extLst>
          </p:cNvPr>
          <p:cNvCxnSpPr/>
          <p:nvPr userDrawn="1"/>
        </p:nvCxnSpPr>
        <p:spPr>
          <a:xfrm>
            <a:off x="1901902" y="2921860"/>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 uri="{C183D7F6-B498-43B3-948B-1728B52AA6E4}">
                <adec:decorative xmlns:adec="http://schemas.microsoft.com/office/drawing/2017/decorative" val="1"/>
              </a:ext>
            </a:extLst>
          </p:cNvPr>
          <p:cNvSpPr/>
          <p:nvPr userDrawn="1"/>
        </p:nvSpPr>
        <p:spPr>
          <a:xfrm>
            <a:off x="1216102"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472729" y="2553043"/>
            <a:ext cx="886809" cy="878171"/>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4078664"/>
            <a:ext cx="2375055"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4078664"/>
            <a:ext cx="2230029"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4078663"/>
            <a:ext cx="2375055"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4" name="Picture 23" descr="The University of Iowa">
            <a:extLst>
              <a:ext uri="{FF2B5EF4-FFF2-40B4-BE49-F238E27FC236}">
                <a16:creationId xmlns:a16="http://schemas.microsoft.com/office/drawing/2014/main" id="{A13C9DCC-5284-6A4A-A857-E196C97A3071}"/>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8" name="Footer Placeholder 4">
            <a:extLst>
              <a:ext uri="{FF2B5EF4-FFF2-40B4-BE49-F238E27FC236}">
                <a16:creationId xmlns:a16="http://schemas.microsoft.com/office/drawing/2014/main" id="{EE85593F-9DA3-E843-83EA-BB61BA6E56A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
        <p:nvSpPr>
          <p:cNvPr id="29" name="Oval 28">
            <a:extLst>
              <a:ext uri="{FF2B5EF4-FFF2-40B4-BE49-F238E27FC236}">
                <a16:creationId xmlns:a16="http://schemas.microsoft.com/office/drawing/2014/main" id="{DF1D17A9-33ED-0C42-9E29-A5641F8C0AFE}"/>
              </a:ext>
              <a:ext uri="{C183D7F6-B498-43B3-948B-1728B52AA6E4}">
                <adec:decorative xmlns:adec="http://schemas.microsoft.com/office/drawing/2017/decorative" val="1"/>
              </a:ext>
            </a:extLst>
          </p:cNvPr>
          <p:cNvSpPr/>
          <p:nvPr userDrawn="1"/>
        </p:nvSpPr>
        <p:spPr>
          <a:xfrm>
            <a:off x="3859924"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Picture Placeholder 3">
            <a:extLst>
              <a:ext uri="{FF2B5EF4-FFF2-40B4-BE49-F238E27FC236}">
                <a16:creationId xmlns:a16="http://schemas.microsoft.com/office/drawing/2014/main" id="{569A0A84-E625-844B-BFE2-C1C6287E290E}"/>
              </a:ext>
            </a:extLst>
          </p:cNvPr>
          <p:cNvSpPr>
            <a:spLocks noGrp="1"/>
          </p:cNvSpPr>
          <p:nvPr>
            <p:ph type="pic" sz="quarter" idx="24"/>
          </p:nvPr>
        </p:nvSpPr>
        <p:spPr>
          <a:xfrm>
            <a:off x="4103299" y="2553043"/>
            <a:ext cx="886809" cy="878171"/>
          </a:xfrm>
        </p:spPr>
        <p:txBody>
          <a:bodyPr/>
          <a:lstStyle>
            <a:lvl1pPr>
              <a:buNone/>
              <a:defRPr/>
            </a:lvl1pPr>
          </a:lstStyle>
          <a:p>
            <a:endParaRPr lang="en-US"/>
          </a:p>
        </p:txBody>
      </p:sp>
      <p:sp>
        <p:nvSpPr>
          <p:cNvPr id="31" name="Oval 30">
            <a:extLst>
              <a:ext uri="{FF2B5EF4-FFF2-40B4-BE49-F238E27FC236}">
                <a16:creationId xmlns:a16="http://schemas.microsoft.com/office/drawing/2014/main" id="{A5736D78-B363-E54C-9445-910A8845B60F}"/>
              </a:ext>
              <a:ext uri="{C183D7F6-B498-43B3-948B-1728B52AA6E4}">
                <adec:decorative xmlns:adec="http://schemas.microsoft.com/office/drawing/2017/decorative" val="1"/>
              </a:ext>
            </a:extLst>
          </p:cNvPr>
          <p:cNvSpPr/>
          <p:nvPr userDrawn="1"/>
        </p:nvSpPr>
        <p:spPr>
          <a:xfrm>
            <a:off x="6503747" y="2265939"/>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Picture Placeholder 3">
            <a:extLst>
              <a:ext uri="{FF2B5EF4-FFF2-40B4-BE49-F238E27FC236}">
                <a16:creationId xmlns:a16="http://schemas.microsoft.com/office/drawing/2014/main" id="{AE5BD224-C6F0-A44B-8415-008E871A701D}"/>
              </a:ext>
            </a:extLst>
          </p:cNvPr>
          <p:cNvSpPr>
            <a:spLocks noGrp="1"/>
          </p:cNvSpPr>
          <p:nvPr>
            <p:ph type="pic" sz="quarter" idx="25"/>
          </p:nvPr>
        </p:nvSpPr>
        <p:spPr>
          <a:xfrm>
            <a:off x="6760374" y="2552669"/>
            <a:ext cx="886809" cy="878171"/>
          </a:xfrm>
        </p:spPr>
        <p:txBody>
          <a:bodyPr/>
          <a:lstStyle>
            <a:lvl1pPr>
              <a:buNone/>
              <a:defRPr/>
            </a:lvl1pPr>
          </a:lstStyle>
          <a:p>
            <a:endParaRPr lang="en-US"/>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677626"/>
            <a:ext cx="6858000" cy="1843238"/>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730595" y="2438725"/>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31044" y="4709626"/>
            <a:ext cx="7765770" cy="365125"/>
          </a:xfrm>
        </p:spPr>
        <p:txBody>
          <a:bodyPr lIns="0" tIns="0" rIns="0" bIns="0">
            <a:normAutofit/>
          </a:bodyPr>
          <a:lstStyle>
            <a:lvl1pPr marL="0" indent="0" algn="l">
              <a:buNone/>
              <a:defRPr sz="2200" b="1">
                <a:solidFill>
                  <a:schemeClr val="tx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731044" y="5098725"/>
            <a:ext cx="7765770" cy="414991"/>
          </a:xfrm>
        </p:spPr>
        <p:txBody>
          <a:bodyPr lIns="0" tIns="0" rIns="0" bIns="0">
            <a:normAutofit/>
          </a:bodyPr>
          <a:lstStyle>
            <a:lvl1pPr marL="0" indent="0">
              <a:buNone/>
              <a:defRPr sz="2200">
                <a:solidFill>
                  <a:schemeClr val="tx1"/>
                </a:solidFill>
                <a:latin typeface="Roboto" panose="02000000000000000000" pitchFamily="2" charset="0"/>
                <a:ea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714375" y="1774217"/>
            <a:ext cx="6874669" cy="365125"/>
          </a:xfrm>
          <a:prstGeom prst="rect">
            <a:avLst/>
          </a:prstGeom>
          <a:noFill/>
        </p:spPr>
        <p:txBody>
          <a:bodyPr vert="horz" lIns="0" tIns="0" rIns="0" bIns="0" rtlCol="0" anchor="ctr"/>
          <a:lstStyle>
            <a:lvl1pPr algn="l">
              <a:defRPr sz="1650" b="0">
                <a:solidFill>
                  <a:schemeClr val="tx1"/>
                </a:solidFill>
                <a:latin typeface="Roboto" panose="02000000000000000000" pitchFamily="2" charset="0"/>
                <a:ea typeface="Roboto" panose="02000000000000000000" pitchFamily="2" charset="0"/>
              </a:defRPr>
            </a:lvl1pPr>
          </a:lstStyle>
          <a:p>
            <a:r>
              <a:rPr lang="en-US"/>
              <a:t>The University of Iowa College of Public Health, Carver College of Medicine, The State Hygienic Lab and The Iowa Department of Health and Human Services </a:t>
            </a:r>
          </a:p>
        </p:txBody>
      </p:sp>
      <p:pic>
        <p:nvPicPr>
          <p:cNvPr id="9" name="Picture 8" descr="The University of Iowa">
            <a:extLst>
              <a:ext uri="{FF2B5EF4-FFF2-40B4-BE49-F238E27FC236}">
                <a16:creationId xmlns:a16="http://schemas.microsoft.com/office/drawing/2014/main" id="{2BFB147F-9BD6-AA42-8D58-18E266C69A12}"/>
              </a:ext>
            </a:extLst>
          </p:cNvPr>
          <p:cNvPicPr>
            <a:picLocks noChangeAspect="1"/>
          </p:cNvPicPr>
          <p:nvPr userDrawn="1"/>
        </p:nvPicPr>
        <p:blipFill>
          <a:blip r:embed="rId2"/>
          <a:srcRect/>
          <a:stretch/>
        </p:blipFill>
        <p:spPr>
          <a:xfrm>
            <a:off x="6476484" y="150"/>
            <a:ext cx="2020330" cy="961761"/>
          </a:xfrm>
          <a:prstGeom prst="rect">
            <a:avLst/>
          </a:prstGeom>
        </p:spPr>
      </p:pic>
    </p:spTree>
    <p:extLst>
      <p:ext uri="{BB962C8B-B14F-4D97-AF65-F5344CB8AC3E}">
        <p14:creationId xmlns:p14="http://schemas.microsoft.com/office/powerpoint/2010/main" val="1297889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5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 uri="{C183D7F6-B498-43B3-948B-1728B52AA6E4}">
                <adec:decorative xmlns:adec="http://schemas.microsoft.com/office/drawing/2017/decorative" val="1"/>
              </a:ext>
            </a:extLst>
          </p:cNvPr>
          <p:cNvCxnSpPr/>
          <p:nvPr userDrawn="1"/>
        </p:nvCxnSpPr>
        <p:spPr>
          <a:xfrm>
            <a:off x="1901902" y="2921860"/>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714375"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2720638"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4654213"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6660475" y="4073057"/>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6" name="Rectangle 15">
            <a:extLst>
              <a:ext uri="{FF2B5EF4-FFF2-40B4-BE49-F238E27FC236}">
                <a16:creationId xmlns:a16="http://schemas.microsoft.com/office/drawing/2014/main" id="{D4578BB7-B3A6-0D4A-A743-C8950F9817AE}"/>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4" name="Picture 33" descr="The University of Iowa">
            <a:extLst>
              <a:ext uri="{FF2B5EF4-FFF2-40B4-BE49-F238E27FC236}">
                <a16:creationId xmlns:a16="http://schemas.microsoft.com/office/drawing/2014/main" id="{E6A101F6-A986-EA4C-85FF-846F802DF0A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5" name="Footer Placeholder 4">
            <a:extLst>
              <a:ext uri="{FF2B5EF4-FFF2-40B4-BE49-F238E27FC236}">
                <a16:creationId xmlns:a16="http://schemas.microsoft.com/office/drawing/2014/main" id="{DBA4A05F-7745-F24C-BB9F-0EF0456B4EA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
        <p:nvSpPr>
          <p:cNvPr id="36" name="Oval 35">
            <a:extLst>
              <a:ext uri="{FF2B5EF4-FFF2-40B4-BE49-F238E27FC236}">
                <a16:creationId xmlns:a16="http://schemas.microsoft.com/office/drawing/2014/main" id="{F794BC38-28A2-BC4E-9A38-652E9790E452}"/>
              </a:ext>
              <a:ext uri="{C183D7F6-B498-43B3-948B-1728B52AA6E4}">
                <adec:decorative xmlns:adec="http://schemas.microsoft.com/office/drawing/2017/decorative" val="1"/>
              </a:ext>
            </a:extLst>
          </p:cNvPr>
          <p:cNvSpPr/>
          <p:nvPr userDrawn="1"/>
        </p:nvSpPr>
        <p:spPr>
          <a:xfrm>
            <a:off x="952785" y="2244527"/>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Picture Placeholder 3">
            <a:extLst>
              <a:ext uri="{FF2B5EF4-FFF2-40B4-BE49-F238E27FC236}">
                <a16:creationId xmlns:a16="http://schemas.microsoft.com/office/drawing/2014/main" id="{BEB5B93C-855D-1841-B46E-5C7DC4474C9D}"/>
              </a:ext>
            </a:extLst>
          </p:cNvPr>
          <p:cNvSpPr>
            <a:spLocks noGrp="1"/>
          </p:cNvSpPr>
          <p:nvPr>
            <p:ph type="pic" sz="quarter" idx="25"/>
          </p:nvPr>
        </p:nvSpPr>
        <p:spPr>
          <a:xfrm>
            <a:off x="1169656" y="2531257"/>
            <a:ext cx="886809" cy="878171"/>
          </a:xfrm>
        </p:spPr>
        <p:txBody>
          <a:bodyPr/>
          <a:lstStyle>
            <a:lvl1pPr>
              <a:buNone/>
              <a:defRPr/>
            </a:lvl1pPr>
          </a:lstStyle>
          <a:p>
            <a:endParaRPr lang="en-US"/>
          </a:p>
        </p:txBody>
      </p:sp>
      <p:sp>
        <p:nvSpPr>
          <p:cNvPr id="38" name="Oval 37">
            <a:extLst>
              <a:ext uri="{FF2B5EF4-FFF2-40B4-BE49-F238E27FC236}">
                <a16:creationId xmlns:a16="http://schemas.microsoft.com/office/drawing/2014/main" id="{B88EAE07-826D-E648-AD1B-C375586FE0F9}"/>
              </a:ext>
              <a:ext uri="{C183D7F6-B498-43B3-948B-1728B52AA6E4}">
                <adec:decorative xmlns:adec="http://schemas.microsoft.com/office/drawing/2017/decorative" val="1"/>
              </a:ext>
            </a:extLst>
          </p:cNvPr>
          <p:cNvSpPr/>
          <p:nvPr userDrawn="1"/>
        </p:nvSpPr>
        <p:spPr>
          <a:xfrm>
            <a:off x="2905813"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Picture Placeholder 3">
            <a:extLst>
              <a:ext uri="{FF2B5EF4-FFF2-40B4-BE49-F238E27FC236}">
                <a16:creationId xmlns:a16="http://schemas.microsoft.com/office/drawing/2014/main" id="{6B4B3321-3FE0-F24B-B46D-CBEB820F0DB5}"/>
              </a:ext>
            </a:extLst>
          </p:cNvPr>
          <p:cNvSpPr>
            <a:spLocks noGrp="1"/>
          </p:cNvSpPr>
          <p:nvPr>
            <p:ph type="pic" sz="quarter" idx="21"/>
          </p:nvPr>
        </p:nvSpPr>
        <p:spPr>
          <a:xfrm>
            <a:off x="3205973" y="2546988"/>
            <a:ext cx="806295" cy="798442"/>
          </a:xfrm>
        </p:spPr>
        <p:txBody>
          <a:bodyPr/>
          <a:lstStyle>
            <a:lvl1pPr>
              <a:buNone/>
              <a:defRPr/>
            </a:lvl1pPr>
          </a:lstStyle>
          <a:p>
            <a:endParaRPr lang="en-US"/>
          </a:p>
        </p:txBody>
      </p:sp>
      <p:sp>
        <p:nvSpPr>
          <p:cNvPr id="40" name="Oval 39">
            <a:extLst>
              <a:ext uri="{FF2B5EF4-FFF2-40B4-BE49-F238E27FC236}">
                <a16:creationId xmlns:a16="http://schemas.microsoft.com/office/drawing/2014/main" id="{6B3422DB-51E9-564F-9FE0-BE73E0376126}"/>
              </a:ext>
              <a:ext uri="{C183D7F6-B498-43B3-948B-1728B52AA6E4}">
                <adec:decorative xmlns:adec="http://schemas.microsoft.com/office/drawing/2017/decorative" val="1"/>
              </a:ext>
            </a:extLst>
          </p:cNvPr>
          <p:cNvSpPr/>
          <p:nvPr userDrawn="1"/>
        </p:nvSpPr>
        <p:spPr>
          <a:xfrm>
            <a:off x="4887656"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Picture Placeholder 3">
            <a:extLst>
              <a:ext uri="{FF2B5EF4-FFF2-40B4-BE49-F238E27FC236}">
                <a16:creationId xmlns:a16="http://schemas.microsoft.com/office/drawing/2014/main" id="{2E216002-26D5-D44D-B1E3-F7FFA5933B39}"/>
              </a:ext>
            </a:extLst>
          </p:cNvPr>
          <p:cNvSpPr>
            <a:spLocks noGrp="1"/>
          </p:cNvSpPr>
          <p:nvPr>
            <p:ph type="pic" sz="quarter" idx="26"/>
          </p:nvPr>
        </p:nvSpPr>
        <p:spPr>
          <a:xfrm>
            <a:off x="5167368" y="2546987"/>
            <a:ext cx="825546" cy="817505"/>
          </a:xfrm>
        </p:spPr>
        <p:txBody>
          <a:bodyPr/>
          <a:lstStyle>
            <a:lvl1pPr>
              <a:buNone/>
              <a:defRPr/>
            </a:lvl1pPr>
          </a:lstStyle>
          <a:p>
            <a:endParaRPr lang="en-US"/>
          </a:p>
        </p:txBody>
      </p:sp>
      <p:sp>
        <p:nvSpPr>
          <p:cNvPr id="42" name="Oval 41">
            <a:extLst>
              <a:ext uri="{FF2B5EF4-FFF2-40B4-BE49-F238E27FC236}">
                <a16:creationId xmlns:a16="http://schemas.microsoft.com/office/drawing/2014/main" id="{96648D4D-6BD9-F24C-955D-9701360F7A42}"/>
              </a:ext>
              <a:ext uri="{C183D7F6-B498-43B3-948B-1728B52AA6E4}">
                <adec:decorative xmlns:adec="http://schemas.microsoft.com/office/drawing/2017/decorative" val="1"/>
              </a:ext>
            </a:extLst>
          </p:cNvPr>
          <p:cNvSpPr/>
          <p:nvPr userDrawn="1"/>
        </p:nvSpPr>
        <p:spPr>
          <a:xfrm>
            <a:off x="6819615" y="2244527"/>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Picture Placeholder 3">
            <a:extLst>
              <a:ext uri="{FF2B5EF4-FFF2-40B4-BE49-F238E27FC236}">
                <a16:creationId xmlns:a16="http://schemas.microsoft.com/office/drawing/2014/main" id="{E602C083-BC5F-514B-8FA9-A814C3E27430}"/>
              </a:ext>
            </a:extLst>
          </p:cNvPr>
          <p:cNvSpPr>
            <a:spLocks noGrp="1"/>
          </p:cNvSpPr>
          <p:nvPr>
            <p:ph type="pic" sz="quarter" idx="27"/>
          </p:nvPr>
        </p:nvSpPr>
        <p:spPr>
          <a:xfrm>
            <a:off x="7086775" y="2525203"/>
            <a:ext cx="825548" cy="817506"/>
          </a:xfrm>
        </p:spPr>
        <p:txBody>
          <a:bodyPr/>
          <a:lstStyle>
            <a:lvl1pPr>
              <a:buNone/>
              <a:defRPr/>
            </a:lvl1pPr>
          </a:lstStyle>
          <a:p>
            <a:endParaRPr lang="en-US"/>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711994" y="1684461"/>
            <a:ext cx="2377679"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3548916"/>
            <a:ext cx="2375055"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4264538"/>
            <a:ext cx="2375055"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282518"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3451836" y="1677611"/>
            <a:ext cx="2240483" cy="1621608"/>
          </a:xfrm>
        </p:spPr>
        <p:txBody>
          <a:bodyPr/>
          <a:lstStyle>
            <a:lvl1pPr>
              <a:buNone/>
              <a:defRPr/>
            </a:lvl1pPr>
          </a:lstStyle>
          <a:p>
            <a:endParaRPr lang="en-US"/>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3537679"/>
            <a:ext cx="2230029"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462290" y="4253301"/>
            <a:ext cx="2230029"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5854823"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6054481" y="1684461"/>
            <a:ext cx="2375144" cy="1621608"/>
          </a:xfrm>
        </p:spPr>
        <p:txBody>
          <a:bodyPr/>
          <a:lstStyle>
            <a:lvl1pPr>
              <a:buNone/>
              <a:defRPr/>
            </a:lvl1pPr>
          </a:lstStyle>
          <a:p>
            <a:endParaRPr lang="en-US"/>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3537679"/>
            <a:ext cx="2375055"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047636" y="4253301"/>
            <a:ext cx="2375055"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366D8D2D-32DD-794A-9976-853EF650004D}"/>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2" name="Footer Placeholder 4">
            <a:extLst>
              <a:ext uri="{FF2B5EF4-FFF2-40B4-BE49-F238E27FC236}">
                <a16:creationId xmlns:a16="http://schemas.microsoft.com/office/drawing/2014/main" id="{46934CAC-A1D4-6545-B8FE-B5DAC1E7D2F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711994" y="1684461"/>
            <a:ext cx="1780454"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258088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2695022" y="1684461"/>
            <a:ext cx="1780454" cy="1621608"/>
          </a:xfrm>
        </p:spPr>
        <p:txBody>
          <a:bodyPr/>
          <a:lstStyle>
            <a:lvl1pPr>
              <a:buNone/>
              <a:defRPr/>
            </a:lvl1pPr>
          </a:lstStyle>
          <a:p>
            <a:endParaRPr lang="en-US"/>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2722790"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2722791"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4571805"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4678050" y="1684461"/>
            <a:ext cx="1780454" cy="1621608"/>
          </a:xfrm>
        </p:spPr>
        <p:txBody>
          <a:bodyPr/>
          <a:lstStyle>
            <a:lvl1pPr>
              <a:buNone/>
              <a:defRPr/>
            </a:lvl1pPr>
          </a:lstStyle>
          <a:p>
            <a:endParaRPr lang="en-US"/>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4682218"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4682219"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656272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6661077" y="1680693"/>
            <a:ext cx="1762024" cy="1621608"/>
          </a:xfrm>
        </p:spPr>
        <p:txBody>
          <a:bodyPr/>
          <a:lstStyle>
            <a:lvl1pPr>
              <a:buNone/>
              <a:defRPr/>
            </a:lvl1pPr>
          </a:lstStyle>
          <a:p>
            <a:endParaRPr lang="en-US"/>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6656311" y="3548916"/>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6656311" y="4230000"/>
            <a:ext cx="1769150"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CA720753-9BFD-2840-9C93-FF72942ED6E3}"/>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8" name="Picture 27" descr="The University of Iowa">
            <a:extLst>
              <a:ext uri="{FF2B5EF4-FFF2-40B4-BE49-F238E27FC236}">
                <a16:creationId xmlns:a16="http://schemas.microsoft.com/office/drawing/2014/main" id="{5841833A-DC48-1341-8CED-2C33FF13E5F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9" name="Footer Placeholder 4">
            <a:extLst>
              <a:ext uri="{FF2B5EF4-FFF2-40B4-BE49-F238E27FC236}">
                <a16:creationId xmlns:a16="http://schemas.microsoft.com/office/drawing/2014/main" id="{99532311-74A6-524D-8B7C-520D61A0A09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711994" y="498296"/>
            <a:ext cx="3945731" cy="896116"/>
          </a:xfrm>
        </p:spPr>
        <p:txBody>
          <a:bodyPr>
            <a:normAutofit/>
          </a:bodyPr>
          <a:lstStyle>
            <a:lvl1pPr>
              <a:defRPr sz="3300"/>
            </a:lvl1pPr>
          </a:lstStyle>
          <a:p>
            <a:r>
              <a:rPr lang="en-US"/>
              <a:t>Click to edit Title</a:t>
            </a:r>
          </a:p>
        </p:txBody>
      </p:sp>
      <p:cxnSp>
        <p:nvCxnSpPr>
          <p:cNvPr id="16" name="Straight Connector 15">
            <a:extLst>
              <a:ext uri="{FF2B5EF4-FFF2-40B4-BE49-F238E27FC236}">
                <a16:creationId xmlns:a16="http://schemas.microsoft.com/office/drawing/2014/main" id="{0F31F03A-71CF-475D-8A3C-99FC106D73E8}"/>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714375" y="1686758"/>
            <a:ext cx="3943351" cy="4256843"/>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Arial" panose="020B0604020202020204" pitchFamily="34"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5378651" y="1"/>
            <a:ext cx="37719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9" name="Rectangle 8">
            <a:extLst>
              <a:ext uri="{FF2B5EF4-FFF2-40B4-BE49-F238E27FC236}">
                <a16:creationId xmlns:a16="http://schemas.microsoft.com/office/drawing/2014/main" id="{7420F7CB-393D-BF45-B52D-542FDDEFCAFF}"/>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0" name="Picture 9" descr="The University of Iowa">
            <a:extLst>
              <a:ext uri="{FF2B5EF4-FFF2-40B4-BE49-F238E27FC236}">
                <a16:creationId xmlns:a16="http://schemas.microsoft.com/office/drawing/2014/main" id="{AEE57422-8581-D940-B95A-28BB5FA8EBEA}"/>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F4890DD7-288C-3F48-AC5A-4CC0C37D9FAB}"/>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2934" userDrawn="1">
          <p15:clr>
            <a:srgbClr val="FBAE40"/>
          </p15:clr>
        </p15:guide>
        <p15:guide id="3" pos="45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714375" y="365126"/>
            <a:ext cx="3940879" cy="1331865"/>
          </a:xfrm>
        </p:spPr>
        <p:txBody>
          <a:bodyPr>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 uri="{C183D7F6-B498-43B3-948B-1728B52AA6E4}">
                <adec:decorative xmlns:adec="http://schemas.microsoft.com/office/drawing/2017/decorative" val="1"/>
              </a:ext>
            </a:extLst>
          </p:cNvPr>
          <p:cNvCxnSpPr>
            <a:cxnSpLocks/>
          </p:cNvCxnSpPr>
          <p:nvPr userDrawn="1"/>
        </p:nvCxnSpPr>
        <p:spPr>
          <a:xfrm>
            <a:off x="714376" y="164262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714374" y="1962386"/>
            <a:ext cx="3949838" cy="3981214"/>
          </a:xfrm>
        </p:spPr>
        <p:txBody>
          <a:bodyPr/>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Font typeface="Roboto" panose="02000000000000000000" pitchFamily="2" charset="0"/>
              <a:buChar char="–"/>
              <a:defRPr sz="2000">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200150" indent="-17145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1543050" indent="-17145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5369627" y="1"/>
            <a:ext cx="1862553"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7285223" y="1"/>
            <a:ext cx="1862553"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5369627" y="3234551"/>
            <a:ext cx="3774374" cy="3163824"/>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11" name="Rectangle 10">
            <a:extLst>
              <a:ext uri="{FF2B5EF4-FFF2-40B4-BE49-F238E27FC236}">
                <a16:creationId xmlns:a16="http://schemas.microsoft.com/office/drawing/2014/main" id="{BC24DFA0-3257-B044-87EF-16154359E2FC}"/>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BF0FB327-46C7-CA4D-9F47-B21B9F7D79F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A0A57B74-2163-4C4B-BFF2-0F1E68BF384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2945" userDrawn="1">
          <p15:clr>
            <a:srgbClr val="FBAE40"/>
          </p15:clr>
        </p15:guide>
        <p15:guide id="3" pos="450" userDrawn="1">
          <p15:clr>
            <a:srgbClr val="FBAE40"/>
          </p15:clr>
        </p15:guide>
        <p15:guide id="4" orient="horz" pos="240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11994" y="494273"/>
            <a:ext cx="7717631"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 uri="{C183D7F6-B498-43B3-948B-1728B52AA6E4}">
                <adec:decorative xmlns:adec="http://schemas.microsoft.com/office/drawing/2017/decorative" val="1"/>
              </a:ext>
            </a:extLst>
          </p:cNvPr>
          <p:cNvCxnSpPr>
            <a:cxnSpLocks/>
          </p:cNvCxnSpPr>
          <p:nvPr userDrawn="1"/>
        </p:nvCxnSpPr>
        <p:spPr>
          <a:xfrm>
            <a:off x="711994" y="131002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711994" y="1570038"/>
            <a:ext cx="7717631" cy="4114800"/>
          </a:xfrm>
        </p:spPr>
        <p:txBody>
          <a:bodyPr lIns="0" tIns="0" rIns="0" bIns="0"/>
          <a:lstStyle/>
          <a:p>
            <a:endParaRPr lang="en-US"/>
          </a:p>
        </p:txBody>
      </p:sp>
      <p:sp>
        <p:nvSpPr>
          <p:cNvPr id="12" name="Rectangle 11">
            <a:extLst>
              <a:ext uri="{FF2B5EF4-FFF2-40B4-BE49-F238E27FC236}">
                <a16:creationId xmlns:a16="http://schemas.microsoft.com/office/drawing/2014/main" id="{1F56D074-0631-F846-A2A3-4A39FEAEFDD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9" name="Picture 8" descr="The University of Iowa">
            <a:extLst>
              <a:ext uri="{FF2B5EF4-FFF2-40B4-BE49-F238E27FC236}">
                <a16:creationId xmlns:a16="http://schemas.microsoft.com/office/drawing/2014/main" id="{34AAA98D-AE4C-3B41-A01C-8A57BF732058}"/>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0" name="Footer Placeholder 4">
            <a:extLst>
              <a:ext uri="{FF2B5EF4-FFF2-40B4-BE49-F238E27FC236}">
                <a16:creationId xmlns:a16="http://schemas.microsoft.com/office/drawing/2014/main" id="{761FD608-F8D8-AF42-97E8-83F5C7F92E37}"/>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711994" y="3214770"/>
            <a:ext cx="5372488" cy="1160369"/>
          </a:xfrm>
        </p:spPr>
        <p:txBody>
          <a:bodyPr lIns="0" tIns="0" rIns="0" bIns="0" anchor="t" anchorCtr="0">
            <a:noAutofit/>
          </a:bodyPr>
          <a:lstStyle>
            <a:lvl1pPr algn="l">
              <a:defRPr sz="52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12" name="Straight Connector 11">
            <a:extLst>
              <a:ext uri="{FF2B5EF4-FFF2-40B4-BE49-F238E27FC236}">
                <a16:creationId xmlns:a16="http://schemas.microsoft.com/office/drawing/2014/main" id="{382B9834-3ABC-DD48-8F8B-7C2FACEC9236}"/>
              </a:ext>
              <a:ext uri="{C183D7F6-B498-43B3-948B-1728B52AA6E4}">
                <adec:decorative xmlns:adec="http://schemas.microsoft.com/office/drawing/2017/decorative" val="1"/>
              </a:ext>
            </a:extLst>
          </p:cNvPr>
          <p:cNvCxnSpPr>
            <a:cxnSpLocks/>
          </p:cNvCxnSpPr>
          <p:nvPr userDrawn="1"/>
        </p:nvCxnSpPr>
        <p:spPr>
          <a:xfrm>
            <a:off x="730595" y="2923615"/>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71287" y="3087124"/>
            <a:ext cx="2015280" cy="1498329"/>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 uri="{C183D7F6-B498-43B3-948B-1728B52AA6E4}">
                <adec:decorative xmlns:adec="http://schemas.microsoft.com/office/drawing/2017/decorative" val="1"/>
              </a:ext>
            </a:extLst>
          </p:cNvPr>
          <p:cNvSpPr/>
          <p:nvPr userDrawn="1"/>
        </p:nvSpPr>
        <p:spPr>
          <a:xfrm>
            <a:off x="711994" y="4789293"/>
            <a:ext cx="292608" cy="30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89435" y="4789292"/>
            <a:ext cx="1719072" cy="300082"/>
          </a:xfrm>
          <a:solidFill>
            <a:schemeClr val="tx1"/>
          </a:solidFill>
          <a:ln>
            <a:noFill/>
          </a:ln>
        </p:spPr>
        <p:txBody>
          <a:bodyPr wrap="square" lIns="91440" tIns="45720" rIns="91440" bIns="45720">
            <a:spAutoFit/>
          </a:bodyPr>
          <a:lstStyle>
            <a:lvl1pPr marL="0" indent="0">
              <a:buNone/>
              <a:defRPr sz="1350">
                <a:solidFill>
                  <a:schemeClr val="bg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803454" y="4864147"/>
            <a:ext cx="146304" cy="150373"/>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4" name="Picture 13" descr="The University of Iowa">
            <a:extLst>
              <a:ext uri="{FF2B5EF4-FFF2-40B4-BE49-F238E27FC236}">
                <a16:creationId xmlns:a16="http://schemas.microsoft.com/office/drawing/2014/main" id="{4B1807D8-E6B4-C743-A4EC-22D5E0479848}"/>
              </a:ext>
            </a:extLst>
          </p:cNvPr>
          <p:cNvPicPr>
            <a:picLocks noChangeAspect="1"/>
          </p:cNvPicPr>
          <p:nvPr userDrawn="1"/>
        </p:nvPicPr>
        <p:blipFill>
          <a:blip r:embed="rId2"/>
          <a:srcRect/>
          <a:stretch/>
        </p:blipFill>
        <p:spPr>
          <a:xfrm>
            <a:off x="6471287" y="-1189"/>
            <a:ext cx="2015279" cy="963278"/>
          </a:xfrm>
          <a:prstGeom prst="rect">
            <a:avLst/>
          </a:prstGeom>
        </p:spPr>
      </p:pic>
      <p:sp>
        <p:nvSpPr>
          <p:cNvPr id="13" name="Footer Placeholder 4">
            <a:extLst>
              <a:ext uri="{FF2B5EF4-FFF2-40B4-BE49-F238E27FC236}">
                <a16:creationId xmlns:a16="http://schemas.microsoft.com/office/drawing/2014/main" id="{D7F85C9B-9D4B-D642-BBFB-CDE025D69CBD}"/>
              </a:ext>
            </a:extLst>
          </p:cNvPr>
          <p:cNvSpPr>
            <a:spLocks noGrp="1"/>
          </p:cNvSpPr>
          <p:nvPr>
            <p:ph type="ftr" sz="quarter" idx="3"/>
          </p:nvPr>
        </p:nvSpPr>
        <p:spPr>
          <a:xfrm>
            <a:off x="717072" y="2365791"/>
            <a:ext cx="7772020" cy="365125"/>
          </a:xfrm>
          <a:prstGeom prst="rect">
            <a:avLst/>
          </a:prstGeom>
          <a:noFill/>
        </p:spPr>
        <p:txBody>
          <a:bodyPr vert="horz" lIns="0" tIns="0" rIns="0" bIns="0" rtlCol="0" anchor="ctr"/>
          <a:lstStyle>
            <a:lvl1pPr algn="l">
              <a:defRPr sz="1650" b="0">
                <a:solidFill>
                  <a:schemeClr val="tx1"/>
                </a:solidFill>
              </a:defRPr>
            </a:lvl1pPr>
          </a:lstStyle>
          <a:p>
            <a:r>
              <a:rPr lang="en-US"/>
              <a:t>The University of Iowa College of Public Health, Carver College of Medicine, The State Hygienic Lab and The Iowa Department of Health and Human Services </a:t>
            </a:r>
          </a:p>
        </p:txBody>
      </p:sp>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Solid Black">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711994" y="3203884"/>
            <a:ext cx="5372488" cy="1160369"/>
          </a:xfrm>
        </p:spPr>
        <p:txBody>
          <a:bodyPr lIns="0" tIns="0" rIns="0" bIns="0" anchor="t" anchorCtr="0">
            <a:noAutofit/>
          </a:bodyPr>
          <a:lstStyle>
            <a:lvl1pPr algn="l">
              <a:defRPr sz="5200" b="1">
                <a:solidFill>
                  <a:schemeClr val="bg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 uri="{C183D7F6-B498-43B3-948B-1728B52AA6E4}">
                <adec:decorative xmlns:adec="http://schemas.microsoft.com/office/drawing/2017/decorative" val="1"/>
              </a:ext>
            </a:extLst>
          </p:cNvPr>
          <p:cNvCxnSpPr>
            <a:cxnSpLocks/>
          </p:cNvCxnSpPr>
          <p:nvPr userDrawn="1"/>
        </p:nvCxnSpPr>
        <p:spPr>
          <a:xfrm>
            <a:off x="730595" y="2923615"/>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68763" y="3105910"/>
            <a:ext cx="2020329" cy="1498329"/>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a:solidFill>
                  <a:schemeClr val="bg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711993" y="4770260"/>
            <a:ext cx="292608" cy="300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97825" y="4770260"/>
            <a:ext cx="1719072" cy="300082"/>
          </a:xfrm>
          <a:solidFill>
            <a:schemeClr val="accent1"/>
          </a:solidFill>
          <a:ln>
            <a:noFill/>
          </a:ln>
        </p:spPr>
        <p:txBody>
          <a:bodyPr wrap="none" lIns="91440" tIns="45720" rIns="91440" bIns="45720">
            <a:spAutoFit/>
          </a:bodyPr>
          <a:lstStyle>
            <a:lvl1pPr marL="0" indent="0">
              <a:buNone/>
              <a:defRPr sz="1350">
                <a:solidFill>
                  <a:schemeClr val="tx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1" name="Group 10">
            <a:extLst>
              <a:ext uri="{FF2B5EF4-FFF2-40B4-BE49-F238E27FC236}">
                <a16:creationId xmlns:a16="http://schemas.microsoft.com/office/drawing/2014/main" id="{5625728D-FF50-4FF2-AC2E-B13A3D44D5B9}"/>
              </a:ext>
              <a:ext uri="{C183D7F6-B498-43B3-948B-1728B52AA6E4}">
                <adec:decorative xmlns:adec="http://schemas.microsoft.com/office/drawing/2017/decorative" val="1"/>
              </a:ext>
            </a:extLst>
          </p:cNvPr>
          <p:cNvGrpSpPr/>
          <p:nvPr/>
        </p:nvGrpSpPr>
        <p:grpSpPr>
          <a:xfrm>
            <a:off x="803454" y="4845115"/>
            <a:ext cx="146304"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5" name="Picture 14" descr="The University of Iowa">
            <a:extLst>
              <a:ext uri="{FF2B5EF4-FFF2-40B4-BE49-F238E27FC236}">
                <a16:creationId xmlns:a16="http://schemas.microsoft.com/office/drawing/2014/main" id="{6179B039-C5FC-F04C-AB21-BEF980B032D5}"/>
              </a:ext>
            </a:extLst>
          </p:cNvPr>
          <p:cNvPicPr>
            <a:picLocks noChangeAspect="1"/>
          </p:cNvPicPr>
          <p:nvPr userDrawn="1"/>
        </p:nvPicPr>
        <p:blipFill>
          <a:blip r:embed="rId2"/>
          <a:srcRect/>
          <a:stretch/>
        </p:blipFill>
        <p:spPr>
          <a:xfrm>
            <a:off x="6468762" y="-581"/>
            <a:ext cx="2020330" cy="962061"/>
          </a:xfrm>
          <a:prstGeom prst="rect">
            <a:avLst/>
          </a:prstGeom>
        </p:spPr>
      </p:pic>
      <p:sp>
        <p:nvSpPr>
          <p:cNvPr id="17" name="Footer Placeholder 4">
            <a:extLst>
              <a:ext uri="{FF2B5EF4-FFF2-40B4-BE49-F238E27FC236}">
                <a16:creationId xmlns:a16="http://schemas.microsoft.com/office/drawing/2014/main" id="{70E4C36A-C453-EE4B-A1E5-D1232C361273}"/>
              </a:ext>
            </a:extLst>
          </p:cNvPr>
          <p:cNvSpPr>
            <a:spLocks noGrp="1"/>
          </p:cNvSpPr>
          <p:nvPr>
            <p:ph type="ftr" sz="quarter" idx="3"/>
          </p:nvPr>
        </p:nvSpPr>
        <p:spPr>
          <a:xfrm>
            <a:off x="717072" y="2365791"/>
            <a:ext cx="7772020" cy="365125"/>
          </a:xfrm>
          <a:prstGeom prst="rect">
            <a:avLst/>
          </a:prstGeom>
          <a:noFill/>
        </p:spPr>
        <p:txBody>
          <a:bodyPr vert="horz" lIns="0" tIns="0" rIns="0" bIns="0" rtlCol="0" anchor="ctr"/>
          <a:lstStyle>
            <a:lvl1pPr algn="l">
              <a:defRPr sz="1650" b="0">
                <a:solidFill>
                  <a:schemeClr val="bg1"/>
                </a:solidFill>
              </a:defRPr>
            </a:lvl1pPr>
          </a:lstStyle>
          <a:p>
            <a:r>
              <a:rPr lang="en-US"/>
              <a:t>The University of Iowa College of Public Health, Carver College of Medicine, The State Hygienic Lab and The Iowa Department of Health and Human Services </a:t>
            </a:r>
            <a:endParaRPr lang="en-US" sz="1650"/>
          </a:p>
        </p:txBody>
      </p:sp>
    </p:spTree>
    <p:extLst>
      <p:ext uri="{BB962C8B-B14F-4D97-AF65-F5344CB8AC3E}">
        <p14:creationId xmlns:p14="http://schemas.microsoft.com/office/powerpoint/2010/main" val="3788644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OWA Logo with Text">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993FB4-4336-2048-A6A4-FA306EBBE714}"/>
              </a:ext>
            </a:extLst>
          </p:cNvPr>
          <p:cNvSpPr>
            <a:spLocks noGrp="1"/>
          </p:cNvSpPr>
          <p:nvPr>
            <p:ph type="title" hasCustomPrompt="1"/>
          </p:nvPr>
        </p:nvSpPr>
        <p:spPr>
          <a:xfrm>
            <a:off x="628650" y="4229810"/>
            <a:ext cx="7886700" cy="1311454"/>
          </a:xfrm>
        </p:spPr>
        <p:txBody>
          <a:bodyPr/>
          <a:lstStyle>
            <a:lvl1pPr algn="ctr">
              <a:defRPr sz="4200">
                <a:solidFill>
                  <a:schemeClr val="bg1"/>
                </a:solidFill>
              </a:defRPr>
            </a:lvl1pPr>
          </a:lstStyle>
          <a:p>
            <a:r>
              <a:rPr lang="en-US"/>
              <a:t>Closing Slide Header</a:t>
            </a:r>
          </a:p>
        </p:txBody>
      </p:sp>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rcRect/>
          <a:stretch/>
        </p:blipFill>
        <p:spPr>
          <a:xfrm>
            <a:off x="1714500" y="1793124"/>
            <a:ext cx="5715000" cy="1666875"/>
          </a:xfrm>
          <a:prstGeom prst="rect">
            <a:avLst/>
          </a:prstGeom>
        </p:spPr>
      </p:pic>
    </p:spTree>
    <p:extLst>
      <p:ext uri="{BB962C8B-B14F-4D97-AF65-F5344CB8AC3E}">
        <p14:creationId xmlns:p14="http://schemas.microsoft.com/office/powerpoint/2010/main" val="1133490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OWA Logo Only">
    <p:bg>
      <p:bgPr>
        <a:solidFill>
          <a:schemeClr val="tx1"/>
        </a:solidFill>
        <a:effectLst/>
      </p:bgPr>
    </p:bg>
    <p:spTree>
      <p:nvGrpSpPr>
        <p:cNvPr id="1" name=""/>
        <p:cNvGrpSpPr/>
        <p:nvPr/>
      </p:nvGrpSpPr>
      <p:grpSpPr>
        <a:xfrm>
          <a:off x="0" y="0"/>
          <a:ext cx="0" cy="0"/>
          <a:chOff x="0" y="0"/>
          <a:chExt cx="0" cy="0"/>
        </a:xfrm>
      </p:grpSpPr>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rcRect/>
          <a:stretch/>
        </p:blipFill>
        <p:spPr>
          <a:xfrm>
            <a:off x="1714500" y="2595562"/>
            <a:ext cx="5715000" cy="1666875"/>
          </a:xfrm>
          <a:prstGeom prst="rect">
            <a:avLst/>
          </a:prstGeom>
        </p:spPr>
      </p:pic>
    </p:spTree>
    <p:extLst>
      <p:ext uri="{BB962C8B-B14F-4D97-AF65-F5344CB8AC3E}">
        <p14:creationId xmlns:p14="http://schemas.microsoft.com/office/powerpoint/2010/main" val="1974530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20073" y="2184901"/>
            <a:ext cx="4617720" cy="2431224"/>
          </a:xfrm>
        </p:spPr>
        <p:txBody>
          <a:bodyPr anchor="ctr" anchorCtr="0">
            <a:normAutofit/>
          </a:bodyPr>
          <a:lstStyle>
            <a:lvl1pPr algn="l">
              <a:defRPr sz="48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720073" y="4676834"/>
            <a:ext cx="4616795" cy="404721"/>
          </a:xfrm>
        </p:spPr>
        <p:txBody>
          <a:bodyPr/>
          <a:lstStyle>
            <a:lvl1pPr marL="0" indent="0" algn="l">
              <a:buNone/>
              <a:defRPr sz="18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720072" y="5081555"/>
            <a:ext cx="4616795" cy="495309"/>
          </a:xfrm>
        </p:spPr>
        <p:txBody>
          <a:bodyPr>
            <a:normAutofit/>
          </a:bodyPr>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9" name="Footer Placeholder 4">
            <a:extLst>
              <a:ext uri="{FF2B5EF4-FFF2-40B4-BE49-F238E27FC236}">
                <a16:creationId xmlns:a16="http://schemas.microsoft.com/office/drawing/2014/main" id="{909BBB92-B5AB-3E46-A519-2A2BBFF13FF8}"/>
              </a:ext>
            </a:extLst>
          </p:cNvPr>
          <p:cNvSpPr>
            <a:spLocks noGrp="1"/>
          </p:cNvSpPr>
          <p:nvPr>
            <p:ph type="ftr" sz="quarter" idx="3"/>
          </p:nvPr>
        </p:nvSpPr>
        <p:spPr>
          <a:xfrm>
            <a:off x="2952485" y="201168"/>
            <a:ext cx="2539200" cy="587186"/>
          </a:xfrm>
          <a:prstGeom prst="rect">
            <a:avLst/>
          </a:prstGeom>
          <a:noFill/>
        </p:spPr>
        <p:txBody>
          <a:bodyPr vert="horz" lIns="0" tIns="0" rIns="0" bIns="0" rtlCol="0" anchor="b" anchorCtr="0"/>
          <a:lstStyle>
            <a:lvl1pPr algn="l">
              <a:defRPr sz="1500" b="0">
                <a:solidFill>
                  <a:schemeClr val="bg1"/>
                </a:solidFill>
                <a:latin typeface="Roboto" panose="02000000000000000000" pitchFamily="2" charset="0"/>
                <a:ea typeface="Roboto" panose="02000000000000000000" pitchFamily="2" charset="0"/>
              </a:defRPr>
            </a:lvl1pPr>
          </a:lstStyle>
          <a:p>
            <a:r>
              <a:rPr lang="en-US"/>
              <a:t>The University of Iowa College of Public Health, Carver College of Medicine, The State Hygienic Lab and The Iowa Department of Health and Human Services </a:t>
            </a:r>
            <a:endParaRPr lang="en-US">
              <a:solidFill>
                <a:schemeClr val="bg1"/>
              </a:solidFill>
            </a:endParaRPr>
          </a:p>
        </p:txBody>
      </p:sp>
      <p:pic>
        <p:nvPicPr>
          <p:cNvPr id="13" name="Picture 12" descr="The University of Iowa">
            <a:extLst>
              <a:ext uri="{FF2B5EF4-FFF2-40B4-BE49-F238E27FC236}">
                <a16:creationId xmlns:a16="http://schemas.microsoft.com/office/drawing/2014/main" id="{F49CB936-90E7-D144-B9DC-7CF3F98E2FF4}"/>
              </a:ext>
            </a:extLst>
          </p:cNvPr>
          <p:cNvPicPr>
            <a:picLocks noChangeAspect="1"/>
          </p:cNvPicPr>
          <p:nvPr userDrawn="1"/>
        </p:nvPicPr>
        <p:blipFill>
          <a:blip r:embed="rId2"/>
          <a:srcRect/>
          <a:stretch/>
        </p:blipFill>
        <p:spPr>
          <a:xfrm>
            <a:off x="710803" y="622"/>
            <a:ext cx="2015279" cy="959656"/>
          </a:xfrm>
          <a:prstGeom prst="rect">
            <a:avLst/>
          </a:prstGeom>
        </p:spPr>
      </p:pic>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5718088" y="0"/>
            <a:ext cx="342591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509413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F79972E-4D8B-83BE-8F1D-AE7B42505FE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0E99708-F234-631F-8798-BB71426E22B6}"/>
              </a:ext>
            </a:extLst>
          </p:cNvPr>
          <p:cNvSpPr>
            <a:spLocks noGrp="1" noChangeArrowheads="1"/>
          </p:cNvSpPr>
          <p:nvPr>
            <p:ph type="ftr" sz="quarter" idx="11"/>
          </p:nvPr>
        </p:nvSpPr>
        <p:spPr>
          <a:ln/>
        </p:spPr>
        <p:txBody>
          <a:bodyPr/>
          <a:lstStyle>
            <a:lvl1pPr>
              <a:defRPr/>
            </a:lvl1pPr>
          </a:lstStyle>
          <a:p>
            <a:pPr>
              <a:defRPr/>
            </a:pPr>
            <a:r>
              <a:rPr lang="en-US"/>
              <a:t>The University of Iowa College of Public Health, Carver College of Medicine, The State Hygienic Lab and The Iowa Department of Health and Human Services </a:t>
            </a:r>
          </a:p>
        </p:txBody>
      </p:sp>
      <p:sp>
        <p:nvSpPr>
          <p:cNvPr id="4" name="Rectangle 6">
            <a:extLst>
              <a:ext uri="{FF2B5EF4-FFF2-40B4-BE49-F238E27FC236}">
                <a16:creationId xmlns:a16="http://schemas.microsoft.com/office/drawing/2014/main" id="{75049A12-4506-C952-C97D-5A9D004911FD}"/>
              </a:ext>
            </a:extLst>
          </p:cNvPr>
          <p:cNvSpPr>
            <a:spLocks noGrp="1" noChangeArrowheads="1"/>
          </p:cNvSpPr>
          <p:nvPr>
            <p:ph type="sldNum" sz="quarter" idx="12"/>
          </p:nvPr>
        </p:nvSpPr>
        <p:spPr>
          <a:ln/>
        </p:spPr>
        <p:txBody>
          <a:bodyPr/>
          <a:lstStyle>
            <a:lvl1pPr>
              <a:defRPr/>
            </a:lvl1pPr>
          </a:lstStyle>
          <a:p>
            <a:pPr>
              <a:defRPr/>
            </a:pPr>
            <a:fld id="{852D67A2-BDBE-4A30-9D35-A0B73DCF7128}" type="slidenum">
              <a:rPr lang="en-US" altLang="en-US"/>
              <a:pPr>
                <a:defRPr/>
              </a:pPr>
              <a:t>‹#›</a:t>
            </a:fld>
            <a:endParaRPr lang="en-US" altLang="en-US"/>
          </a:p>
        </p:txBody>
      </p:sp>
    </p:spTree>
    <p:extLst>
      <p:ext uri="{BB962C8B-B14F-4D97-AF65-F5344CB8AC3E}">
        <p14:creationId xmlns:p14="http://schemas.microsoft.com/office/powerpoint/2010/main" val="252946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20073" y="2184901"/>
            <a:ext cx="4616794" cy="2561760"/>
          </a:xfrm>
        </p:spPr>
        <p:txBody>
          <a:bodyPr anchor="ctr" anchorCtr="0">
            <a:normAutofit/>
          </a:bodyPr>
          <a:lstStyle>
            <a:lvl1pPr algn="l">
              <a:defRPr sz="48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720073" y="4676835"/>
            <a:ext cx="4616795" cy="393146"/>
          </a:xfrm>
        </p:spPr>
        <p:txBody>
          <a:bodyPr/>
          <a:lstStyle>
            <a:lvl1pPr marL="0" indent="0" algn="l">
              <a:buNone/>
              <a:defRPr sz="18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720072" y="5069980"/>
            <a:ext cx="4616795" cy="495309"/>
          </a:xfrm>
        </p:spPr>
        <p:txBody>
          <a:bodyPr>
            <a:normAutofit/>
          </a:bodyPr>
          <a:lstStyle>
            <a:lvl1pPr marL="0" indent="0">
              <a:buNone/>
              <a:defRPr sz="18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9" name="Footer Placeholder 4">
            <a:extLst>
              <a:ext uri="{FF2B5EF4-FFF2-40B4-BE49-F238E27FC236}">
                <a16:creationId xmlns:a16="http://schemas.microsoft.com/office/drawing/2014/main" id="{99993354-AA52-D24C-AE6B-C02456C6D92A}"/>
              </a:ext>
            </a:extLst>
          </p:cNvPr>
          <p:cNvSpPr>
            <a:spLocks noGrp="1"/>
          </p:cNvSpPr>
          <p:nvPr>
            <p:ph type="ftr" sz="quarter" idx="3"/>
          </p:nvPr>
        </p:nvSpPr>
        <p:spPr>
          <a:xfrm>
            <a:off x="2952485" y="201168"/>
            <a:ext cx="2539200" cy="587186"/>
          </a:xfrm>
          <a:prstGeom prst="rect">
            <a:avLst/>
          </a:prstGeom>
          <a:noFill/>
        </p:spPr>
        <p:txBody>
          <a:bodyPr vert="horz" lIns="0" tIns="0" rIns="0" bIns="0" rtlCol="0" anchor="b" anchorCtr="0"/>
          <a:lstStyle>
            <a:lvl1pPr algn="l">
              <a:defRPr sz="1500" b="0">
                <a:solidFill>
                  <a:schemeClr val="tx1"/>
                </a:solidFill>
                <a:latin typeface="Roboto" panose="02000000000000000000" pitchFamily="2" charset="0"/>
                <a:ea typeface="Roboto" panose="02000000000000000000" pitchFamily="2" charset="0"/>
              </a:defRPr>
            </a:lvl1pPr>
          </a:lstStyle>
          <a:p>
            <a:r>
              <a:rPr lang="en-US"/>
              <a:t>The University of Iowa College of Public Health, Carver College of Medicine, The State Hygienic Lab and The Iowa Department of Health and Human Services </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5718088" y="0"/>
            <a:ext cx="342591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pic>
        <p:nvPicPr>
          <p:cNvPr id="13" name="Picture 12" descr="The University of Iowa">
            <a:extLst>
              <a:ext uri="{FF2B5EF4-FFF2-40B4-BE49-F238E27FC236}">
                <a16:creationId xmlns:a16="http://schemas.microsoft.com/office/drawing/2014/main" id="{D73F5E00-2329-6246-A2BB-7BCD46F83907}"/>
              </a:ext>
            </a:extLst>
          </p:cNvPr>
          <p:cNvPicPr>
            <a:picLocks noChangeAspect="1"/>
          </p:cNvPicPr>
          <p:nvPr userDrawn="1"/>
        </p:nvPicPr>
        <p:blipFill>
          <a:blip r:embed="rId2"/>
          <a:srcRect/>
          <a:stretch/>
        </p:blipFill>
        <p:spPr>
          <a:xfrm>
            <a:off x="710803" y="-1189"/>
            <a:ext cx="2015279" cy="963278"/>
          </a:xfrm>
          <a:prstGeom prst="rect">
            <a:avLst/>
          </a:prstGeom>
        </p:spPr>
      </p:pic>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744661"/>
            <a:ext cx="7715249" cy="759906"/>
          </a:xfrm>
        </p:spPr>
        <p:txBody>
          <a:bodyPr lIns="0" tIns="0" rIns="0" bIns="0" anchor="t" anchorCtr="0">
            <a:normAutofit/>
          </a:bodyPr>
          <a:lstStyle>
            <a:lvl1pPr algn="l">
              <a:defRPr sz="48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502271"/>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14376" y="3694740"/>
            <a:ext cx="7715249" cy="407460"/>
          </a:xfrm>
        </p:spPr>
        <p:txBody>
          <a:bodyPr lIns="0" tIns="0" rIns="0" bIns="0">
            <a:normAutofit/>
          </a:bodyPr>
          <a:lstStyle>
            <a:lvl1pPr marL="0" indent="0" algn="l">
              <a:buNone/>
              <a:defRPr sz="2200" b="0">
                <a:solidFill>
                  <a:schemeClr val="tx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50" userDrawn="1">
          <p15:clr>
            <a:srgbClr val="FBAE40"/>
          </p15:clr>
        </p15:guide>
        <p15:guide id="4" pos="531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744662"/>
            <a:ext cx="7715249" cy="759907"/>
          </a:xfrm>
        </p:spPr>
        <p:txBody>
          <a:bodyPr lIns="0" tIns="0" rIns="0" bIns="0" anchor="t" anchorCtr="0">
            <a:normAutofit/>
          </a:bodyPr>
          <a:lstStyle>
            <a:lvl1pPr algn="l">
              <a:defRPr sz="48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509891"/>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714376" y="3694740"/>
            <a:ext cx="7715249" cy="407460"/>
          </a:xfrm>
        </p:spPr>
        <p:txBody>
          <a:bodyPr lIns="0" tIns="0" rIns="0" bIns="0">
            <a:normAutofit/>
          </a:bodyPr>
          <a:lstStyle>
            <a:lvl1pPr marL="0" indent="0" algn="l">
              <a:buNone/>
              <a:defRPr sz="2200" b="0">
                <a:solidFill>
                  <a:schemeClr val="accent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509282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50" userDrawn="1">
          <p15:clr>
            <a:srgbClr val="FBAE40"/>
          </p15:clr>
        </p15:guide>
        <p15:guide id="4" pos="53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9144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770746" y="1763547"/>
            <a:ext cx="4186265" cy="618631"/>
          </a:xfrm>
          <a:solidFill>
            <a:schemeClr val="accent1"/>
          </a:solidFill>
        </p:spPr>
        <p:txBody>
          <a:bodyPr wrap="square" lIns="91440" tIns="91440" bIns="0">
            <a:spAutoFit/>
          </a:bodyPr>
          <a:lstStyle>
            <a:lvl1pPr>
              <a:defRPr sz="3800"/>
            </a:lvl1pPr>
          </a:lstStyle>
          <a:p>
            <a:r>
              <a:rPr lang="en-US"/>
              <a:t>SECTION HEADER</a:t>
            </a:r>
          </a:p>
        </p:txBody>
      </p:sp>
    </p:spTree>
    <p:extLst>
      <p:ext uri="{BB962C8B-B14F-4D97-AF65-F5344CB8AC3E}">
        <p14:creationId xmlns:p14="http://schemas.microsoft.com/office/powerpoint/2010/main" val="238807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24" name="Straight Connector 23">
            <a:extLst>
              <a:ext uri="{FF2B5EF4-FFF2-40B4-BE49-F238E27FC236}">
                <a16:creationId xmlns:a16="http://schemas.microsoft.com/office/drawing/2014/main" id="{9BA13FBC-A4AA-9B4F-8E9B-12CD6600150E}"/>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2C1D3A-9762-7F4D-AB5C-A3F0114B67B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7" name="Picture 6" descr="The University of Iowa">
            <a:extLst>
              <a:ext uri="{FF2B5EF4-FFF2-40B4-BE49-F238E27FC236}">
                <a16:creationId xmlns:a16="http://schemas.microsoft.com/office/drawing/2014/main" id="{22558F6C-63A6-764A-A42A-B9198FB98EE1}"/>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8" name="Footer Placeholder 4">
            <a:extLst>
              <a:ext uri="{FF2B5EF4-FFF2-40B4-BE49-F238E27FC236}">
                <a16:creationId xmlns:a16="http://schemas.microsoft.com/office/drawing/2014/main" id="{7987A145-9C93-2C47-9BAC-3865EAA30431}"/>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450" userDrawn="1">
          <p15:clr>
            <a:srgbClr val="FBAE40"/>
          </p15:clr>
        </p15:guide>
        <p15:guide id="3" pos="5310" userDrawn="1">
          <p15:clr>
            <a:srgbClr val="FBAE40"/>
          </p15:clr>
        </p15:guide>
        <p15:guide id="4" pos="2880" userDrawn="1">
          <p15:clr>
            <a:srgbClr val="FBAE40"/>
          </p15:clr>
        </p15:guide>
        <p15:guide id="5" orient="horz" pos="1056" userDrawn="1">
          <p15:clr>
            <a:srgbClr val="FBAE40"/>
          </p15:clr>
        </p15:guide>
        <p15:guide id="7" orient="horz" pos="2400" userDrawn="1">
          <p15:clr>
            <a:srgbClr val="FBAE40"/>
          </p15:clr>
        </p15:guide>
        <p15:guide id="8" orient="horz" pos="3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88200BB2-D6D1-6642-8F66-9B4F37EC8187}"/>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714374" y="1686758"/>
            <a:ext cx="7688645" cy="4256843"/>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Arial" panose="020B0604020202020204" pitchFamily="34"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80937044-371D-C149-9F72-3D8FBA4605CF}"/>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8" name="Picture 7" descr="The University of Iowa">
            <a:extLst>
              <a:ext uri="{FF2B5EF4-FFF2-40B4-BE49-F238E27FC236}">
                <a16:creationId xmlns:a16="http://schemas.microsoft.com/office/drawing/2014/main" id="{CD97EF86-E180-1E4F-8C76-63FC6B25126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9" name="Footer Placeholder 4">
            <a:extLst>
              <a:ext uri="{FF2B5EF4-FFF2-40B4-BE49-F238E27FC236}">
                <a16:creationId xmlns:a16="http://schemas.microsoft.com/office/drawing/2014/main" id="{1FBD3EF9-AA04-A444-8D91-715DA8AEE034}"/>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450" userDrawn="1">
          <p15:clr>
            <a:srgbClr val="FBAE40"/>
          </p15:clr>
        </p15:guide>
        <p15:guide id="3" pos="5310" userDrawn="1">
          <p15:clr>
            <a:srgbClr val="FBAE40"/>
          </p15:clr>
        </p15:guide>
        <p15:guide id="4" pos="288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628650" y="365126"/>
            <a:ext cx="78867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628650" y="1825625"/>
            <a:ext cx="78867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98" r:id="rId1"/>
    <p:sldLayoutId id="2147483687" r:id="rId2"/>
    <p:sldLayoutId id="2147483688" r:id="rId3"/>
    <p:sldLayoutId id="2147483684" r:id="rId4"/>
    <p:sldLayoutId id="2147483663" r:id="rId5"/>
    <p:sldLayoutId id="2147483686" r:id="rId6"/>
    <p:sldLayoutId id="2147483690" r:id="rId7"/>
    <p:sldLayoutId id="2147483682" r:id="rId8"/>
    <p:sldLayoutId id="2147483695" r:id="rId9"/>
    <p:sldLayoutId id="2147483699" r:id="rId10"/>
    <p:sldLayoutId id="2147483670" r:id="rId11"/>
    <p:sldLayoutId id="2147483667" r:id="rId12"/>
    <p:sldLayoutId id="2147483668" r:id="rId13"/>
    <p:sldLayoutId id="2147483675" r:id="rId14"/>
    <p:sldLayoutId id="2147483677" r:id="rId15"/>
    <p:sldLayoutId id="2147483676" r:id="rId16"/>
    <p:sldLayoutId id="2147483672" r:id="rId17"/>
    <p:sldLayoutId id="2147483692" r:id="rId18"/>
    <p:sldLayoutId id="2147483669" r:id="rId19"/>
    <p:sldLayoutId id="2147483671" r:id="rId20"/>
    <p:sldLayoutId id="2147483679" r:id="rId21"/>
    <p:sldLayoutId id="2147483680" r:id="rId22"/>
    <p:sldLayoutId id="2147483696" r:id="rId23"/>
    <p:sldLayoutId id="2147483697" r:id="rId24"/>
    <p:sldLayoutId id="2147483665" r:id="rId25"/>
    <p:sldLayoutId id="2147483664" r:id="rId26"/>
    <p:sldLayoutId id="2147483689" r:id="rId27"/>
    <p:sldLayoutId id="2147483693" r:id="rId28"/>
    <p:sldLayoutId id="2147483691" r:id="rId29"/>
    <p:sldLayoutId id="2147483700" r:id="rId30"/>
  </p:sldLayoutIdLst>
  <p:hf sldNum="0" hdr="0" dt="0"/>
  <p:txStyles>
    <p:titleStyle>
      <a:lvl1pPr algn="l" defTabSz="685800" rtl="0" eaLnBrk="1" latinLnBrk="0" hangingPunct="1">
        <a:lnSpc>
          <a:spcPct val="90000"/>
        </a:lnSpc>
        <a:spcBef>
          <a:spcPct val="0"/>
        </a:spcBef>
        <a:buNone/>
        <a:defRPr sz="3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14350" indent="-171450" algn="l" defTabSz="685800" rtl="0" eaLnBrk="1" latinLnBrk="0" hangingPunct="1">
        <a:lnSpc>
          <a:spcPct val="100000"/>
        </a:lnSpc>
        <a:spcBef>
          <a:spcPts val="375"/>
        </a:spcBef>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hyperlink" Target="https://www.public-health.uiowa.edu/wp-content/uploads/2023/10/Cy-Hawk-CRAB-ICAR-Assessment93.pdf" TargetMode="Externa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microsoft.com/office/2018/10/relationships/comments" Target="../comments/modernComment_5A1_905F454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hyperlink" Target="https://www.cdc.gov/hai/mdro-guides/containment-strategy.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05564D-3AB4-45BA-97DB-EF56503E8016}"/>
              </a:ext>
            </a:extLst>
          </p:cNvPr>
          <p:cNvSpPr>
            <a:spLocks noGrp="1"/>
          </p:cNvSpPr>
          <p:nvPr>
            <p:ph type="ctrTitle"/>
          </p:nvPr>
        </p:nvSpPr>
        <p:spPr>
          <a:xfrm>
            <a:off x="720073" y="2184900"/>
            <a:ext cx="3958806" cy="2422725"/>
          </a:xfrm>
        </p:spPr>
        <p:txBody>
          <a:bodyPr>
            <a:noAutofit/>
          </a:bodyPr>
          <a:lstStyle/>
          <a:p>
            <a:r>
              <a:rPr lang="en-US" sz="3000"/>
              <a:t>Carbapenem-resistant </a:t>
            </a:r>
            <a:r>
              <a:rPr lang="en-US" sz="3000" i="1"/>
              <a:t>Acinetobacter </a:t>
            </a:r>
            <a:r>
              <a:rPr lang="en-US" sz="3000" i="1" err="1"/>
              <a:t>baumannii</a:t>
            </a:r>
            <a:r>
              <a:rPr lang="en-US" sz="3000" i="1"/>
              <a:t> </a:t>
            </a:r>
            <a:r>
              <a:rPr lang="en-US" sz="3000"/>
              <a:t>(CRAB)</a:t>
            </a:r>
            <a:br>
              <a:rPr lang="en-US" sz="3000"/>
            </a:br>
            <a:r>
              <a:rPr lang="en-US" sz="3000"/>
              <a:t>Tabletop Exercise</a:t>
            </a:r>
          </a:p>
        </p:txBody>
      </p:sp>
      <p:pic>
        <p:nvPicPr>
          <p:cNvPr id="6" name="Picture Placeholder 5" descr="A close-up of a book cover&#10;&#10;Description automatically generated">
            <a:extLst>
              <a:ext uri="{FF2B5EF4-FFF2-40B4-BE49-F238E27FC236}">
                <a16:creationId xmlns:a16="http://schemas.microsoft.com/office/drawing/2014/main" id="{96E7D446-A6F4-AD29-0EA0-AEE328169896}"/>
              </a:ext>
            </a:extLst>
          </p:cNvPr>
          <p:cNvPicPr>
            <a:picLocks noGrp="1" noChangeAspect="1"/>
          </p:cNvPicPr>
          <p:nvPr>
            <p:ph type="pic" sz="quarter" idx="11"/>
          </p:nvPr>
        </p:nvPicPr>
        <p:blipFill rotWithShape="1">
          <a:blip r:embed="rId3"/>
          <a:srcRect t="29216" r="50745" b="13333"/>
          <a:stretch/>
        </p:blipFill>
        <p:spPr>
          <a:xfrm>
            <a:off x="5337793" y="0"/>
            <a:ext cx="4543604" cy="6858000"/>
          </a:xfrm>
          <a:prstGeom prst="rect">
            <a:avLst/>
          </a:prstGeom>
        </p:spPr>
      </p:pic>
    </p:spTree>
    <p:extLst>
      <p:ext uri="{BB962C8B-B14F-4D97-AF65-F5344CB8AC3E}">
        <p14:creationId xmlns:p14="http://schemas.microsoft.com/office/powerpoint/2010/main" val="464529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90C982-4E93-2240-DE92-7191C5F9CCAB}"/>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r>
              <a:rPr lang="en-US" sz="2200" kern="1200">
                <a:solidFill>
                  <a:schemeClr val="bg1"/>
                </a:solidFill>
                <a:latin typeface="+mj-lt"/>
                <a:ea typeface="+mj-ea"/>
                <a:cs typeface="+mj-cs"/>
              </a:rPr>
              <a:t>Appendix A: Illinois &amp; Iowa Medical Transfer History Table</a:t>
            </a:r>
            <a:br>
              <a:rPr lang="en-US" sz="2200" kern="1200">
                <a:solidFill>
                  <a:schemeClr val="bg1"/>
                </a:solidFill>
                <a:latin typeface="+mj-lt"/>
                <a:ea typeface="+mj-ea"/>
                <a:cs typeface="+mj-cs"/>
              </a:rPr>
            </a:br>
            <a:endParaRPr lang="en-US" sz="2200" kern="1200">
              <a:solidFill>
                <a:schemeClr val="bg1"/>
              </a:solidFill>
              <a:latin typeface="+mj-lt"/>
              <a:ea typeface="+mj-ea"/>
              <a:cs typeface="+mj-cs"/>
            </a:endParaRPr>
          </a:p>
        </p:txBody>
      </p:sp>
      <p:sp>
        <p:nvSpPr>
          <p:cNvPr id="4" name="Footer Placeholder 3">
            <a:extLst>
              <a:ext uri="{FF2B5EF4-FFF2-40B4-BE49-F238E27FC236}">
                <a16:creationId xmlns:a16="http://schemas.microsoft.com/office/drawing/2014/main" id="{DFF61022-E555-793E-869F-7EB4D772B73B}"/>
              </a:ext>
            </a:extLst>
          </p:cNvPr>
          <p:cNvSpPr>
            <a:spLocks noGrp="1"/>
          </p:cNvSpPr>
          <p:nvPr>
            <p:ph type="ftr" sz="quarter" idx="3"/>
          </p:nvPr>
        </p:nvSpPr>
        <p:spPr>
          <a:xfrm>
            <a:off x="3028950" y="6356350"/>
            <a:ext cx="3086100" cy="365125"/>
          </a:xfrm>
        </p:spPr>
        <p:txBody>
          <a:bodyPr vert="horz" lIns="91440" tIns="45720" rIns="91440" bIns="45720" rtlCol="0" anchor="ctr">
            <a:normAutofit lnSpcReduction="10000"/>
          </a:bodyPr>
          <a:lstStyle/>
          <a:p>
            <a:pPr algn="ctr">
              <a:lnSpc>
                <a:spcPct val="90000"/>
              </a:lnSpc>
              <a:spcAft>
                <a:spcPts val="600"/>
              </a:spcAft>
            </a:pPr>
            <a:r>
              <a:rPr lang="en-US" sz="700" kern="1200">
                <a:solidFill>
                  <a:schemeClr val="tx1">
                    <a:tint val="75000"/>
                  </a:schemeClr>
                </a:solidFill>
                <a:latin typeface="+mn-lt"/>
                <a:ea typeface="+mn-ea"/>
                <a:cs typeface="+mn-cs"/>
              </a:rPr>
              <a:t>The University of Iowa College of Public Health, Carver College of Medicine, The State Hygienic Lab and The Iowa Department of Health and Human Services </a:t>
            </a:r>
            <a:endParaRPr lang="en-US" sz="700" b="0" kern="1200">
              <a:solidFill>
                <a:schemeClr val="tx1">
                  <a:tint val="75000"/>
                </a:schemeClr>
              </a:solidFill>
              <a:latin typeface="+mn-lt"/>
              <a:ea typeface="+mn-ea"/>
              <a:cs typeface="+mn-cs"/>
            </a:endParaRPr>
          </a:p>
        </p:txBody>
      </p:sp>
      <p:pic>
        <p:nvPicPr>
          <p:cNvPr id="5" name="Content Placeholder 4" descr="A chart with text and images&#10;&#10;Description automatically generated with medium confidence">
            <a:extLst>
              <a:ext uri="{FF2B5EF4-FFF2-40B4-BE49-F238E27FC236}">
                <a16:creationId xmlns:a16="http://schemas.microsoft.com/office/drawing/2014/main" id="{87279292-1D0F-C075-1855-CA10D25E6534}"/>
              </a:ext>
            </a:extLst>
          </p:cNvPr>
          <p:cNvPicPr>
            <a:picLocks noGrp="1" noChangeAspect="1"/>
          </p:cNvPicPr>
          <p:nvPr>
            <p:ph idx="10"/>
          </p:nvPr>
        </p:nvPicPr>
        <p:blipFill>
          <a:blip r:embed="rId2"/>
          <a:stretch>
            <a:fillRect/>
          </a:stretch>
        </p:blipFill>
        <p:spPr>
          <a:xfrm>
            <a:off x="793506" y="1687513"/>
            <a:ext cx="7530000" cy="4256087"/>
          </a:xfrm>
        </p:spPr>
      </p:pic>
    </p:spTree>
    <p:extLst>
      <p:ext uri="{BB962C8B-B14F-4D97-AF65-F5344CB8AC3E}">
        <p14:creationId xmlns:p14="http://schemas.microsoft.com/office/powerpoint/2010/main" val="4231742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90C982-4E93-2240-DE92-7191C5F9CCAB}"/>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r>
              <a:rPr lang="en-US" sz="2200" kern="1200">
                <a:solidFill>
                  <a:schemeClr val="bg1"/>
                </a:solidFill>
                <a:latin typeface="+mj-lt"/>
                <a:ea typeface="+mj-ea"/>
                <a:cs typeface="+mj-cs"/>
              </a:rPr>
              <a:t>Appendix A: Iowa Medical Transfer History Table</a:t>
            </a:r>
            <a:br>
              <a:rPr lang="en-US" sz="2200" kern="1200">
                <a:solidFill>
                  <a:schemeClr val="bg1"/>
                </a:solidFill>
                <a:latin typeface="+mj-lt"/>
                <a:ea typeface="+mj-ea"/>
                <a:cs typeface="+mj-cs"/>
              </a:rPr>
            </a:br>
            <a:endParaRPr lang="en-US" sz="2200" kern="1200">
              <a:solidFill>
                <a:schemeClr val="bg1"/>
              </a:solidFill>
              <a:latin typeface="+mj-lt"/>
              <a:ea typeface="+mj-ea"/>
              <a:cs typeface="+mj-cs"/>
            </a:endParaRPr>
          </a:p>
        </p:txBody>
      </p:sp>
      <p:sp>
        <p:nvSpPr>
          <p:cNvPr id="4" name="Footer Placeholder 3">
            <a:extLst>
              <a:ext uri="{FF2B5EF4-FFF2-40B4-BE49-F238E27FC236}">
                <a16:creationId xmlns:a16="http://schemas.microsoft.com/office/drawing/2014/main" id="{DFF61022-E555-793E-869F-7EB4D772B73B}"/>
              </a:ext>
            </a:extLst>
          </p:cNvPr>
          <p:cNvSpPr>
            <a:spLocks noGrp="1"/>
          </p:cNvSpPr>
          <p:nvPr>
            <p:ph type="ftr" sz="quarter" idx="3"/>
          </p:nvPr>
        </p:nvSpPr>
        <p:spPr>
          <a:xfrm>
            <a:off x="3028950" y="6356350"/>
            <a:ext cx="3086100" cy="365125"/>
          </a:xfrm>
        </p:spPr>
        <p:txBody>
          <a:bodyPr vert="horz" lIns="91440" tIns="45720" rIns="91440" bIns="45720" rtlCol="0" anchor="ctr">
            <a:normAutofit lnSpcReduction="10000"/>
          </a:bodyPr>
          <a:lstStyle/>
          <a:p>
            <a:pPr algn="ctr">
              <a:lnSpc>
                <a:spcPct val="90000"/>
              </a:lnSpc>
              <a:spcAft>
                <a:spcPts val="600"/>
              </a:spcAft>
            </a:pPr>
            <a:r>
              <a:rPr lang="en-US" sz="700" kern="1200">
                <a:solidFill>
                  <a:schemeClr val="tx1">
                    <a:tint val="75000"/>
                  </a:schemeClr>
                </a:solidFill>
                <a:latin typeface="+mn-lt"/>
                <a:ea typeface="+mn-ea"/>
                <a:cs typeface="+mn-cs"/>
              </a:rPr>
              <a:t>The University of Iowa College of Public Health, Carver College of Medicine, The State Hygienic Lab and The Iowa Department of Health and Human Services </a:t>
            </a:r>
            <a:endParaRPr lang="en-US" sz="700" b="0" kern="1200">
              <a:solidFill>
                <a:schemeClr val="tx1">
                  <a:tint val="75000"/>
                </a:schemeClr>
              </a:solidFill>
              <a:latin typeface="+mn-lt"/>
              <a:ea typeface="+mn-ea"/>
              <a:cs typeface="+mn-cs"/>
            </a:endParaRPr>
          </a:p>
        </p:txBody>
      </p:sp>
      <p:pic>
        <p:nvPicPr>
          <p:cNvPr id="13" name="Content Placeholder 12" descr="A medical history chart with text&#10;&#10;Description automatically generated with medium confidence">
            <a:extLst>
              <a:ext uri="{FF2B5EF4-FFF2-40B4-BE49-F238E27FC236}">
                <a16:creationId xmlns:a16="http://schemas.microsoft.com/office/drawing/2014/main" id="{2EDBDF76-804C-6C04-8983-61DFF0F65E8D}"/>
              </a:ext>
            </a:extLst>
          </p:cNvPr>
          <p:cNvPicPr>
            <a:picLocks noGrp="1" noChangeAspect="1"/>
          </p:cNvPicPr>
          <p:nvPr>
            <p:ph idx="10"/>
          </p:nvPr>
        </p:nvPicPr>
        <p:blipFill>
          <a:blip r:embed="rId2"/>
          <a:stretch>
            <a:fillRect/>
          </a:stretch>
        </p:blipFill>
        <p:spPr>
          <a:xfrm>
            <a:off x="1135603" y="1687513"/>
            <a:ext cx="6845807" cy="4256087"/>
          </a:xfrm>
        </p:spPr>
      </p:pic>
    </p:spTree>
    <p:extLst>
      <p:ext uri="{BB962C8B-B14F-4D97-AF65-F5344CB8AC3E}">
        <p14:creationId xmlns:p14="http://schemas.microsoft.com/office/powerpoint/2010/main" val="1669004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8B9F46-C97A-F577-D425-6F30C25F214B}"/>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r>
              <a:rPr lang="en-US" sz="2000" kern="1200">
                <a:solidFill>
                  <a:schemeClr val="bg1"/>
                </a:solidFill>
                <a:latin typeface="+mj-lt"/>
                <a:ea typeface="+mj-ea"/>
                <a:cs typeface="+mj-cs"/>
              </a:rPr>
              <a:t>Appendix B: Mr. Adams’s Medical History Prior to Arriving in Iowa</a:t>
            </a:r>
            <a:br>
              <a:rPr lang="en-US" sz="2000" kern="1200">
                <a:solidFill>
                  <a:schemeClr val="bg1"/>
                </a:solidFill>
                <a:latin typeface="+mj-lt"/>
                <a:ea typeface="+mj-ea"/>
                <a:cs typeface="+mj-cs"/>
              </a:rPr>
            </a:br>
            <a:endParaRPr lang="en-US" sz="2000" kern="1200">
              <a:solidFill>
                <a:schemeClr val="bg1"/>
              </a:solidFill>
              <a:latin typeface="+mj-lt"/>
              <a:ea typeface="+mj-ea"/>
              <a:cs typeface="+mj-cs"/>
            </a:endParaRPr>
          </a:p>
        </p:txBody>
      </p:sp>
      <p:sp>
        <p:nvSpPr>
          <p:cNvPr id="4" name="Footer Placeholder 3">
            <a:extLst>
              <a:ext uri="{FF2B5EF4-FFF2-40B4-BE49-F238E27FC236}">
                <a16:creationId xmlns:a16="http://schemas.microsoft.com/office/drawing/2014/main" id="{4AABDA0B-F783-164B-A0DF-5645199A9896}"/>
              </a:ext>
            </a:extLst>
          </p:cNvPr>
          <p:cNvSpPr>
            <a:spLocks noGrp="1"/>
          </p:cNvSpPr>
          <p:nvPr>
            <p:ph type="ftr" sz="quarter" idx="3"/>
          </p:nvPr>
        </p:nvSpPr>
        <p:spPr>
          <a:xfrm>
            <a:off x="3028950" y="6356350"/>
            <a:ext cx="3086100" cy="365125"/>
          </a:xfrm>
        </p:spPr>
        <p:txBody>
          <a:bodyPr vert="horz" lIns="91440" tIns="45720" rIns="91440" bIns="45720" rtlCol="0" anchor="ctr">
            <a:normAutofit lnSpcReduction="10000"/>
          </a:bodyPr>
          <a:lstStyle/>
          <a:p>
            <a:pPr algn="ctr">
              <a:lnSpc>
                <a:spcPct val="90000"/>
              </a:lnSpc>
              <a:spcAft>
                <a:spcPts val="600"/>
              </a:spcAft>
            </a:pPr>
            <a:r>
              <a:rPr lang="en-US" sz="700" kern="1200">
                <a:solidFill>
                  <a:schemeClr val="tx1">
                    <a:tint val="75000"/>
                  </a:schemeClr>
                </a:solidFill>
                <a:latin typeface="+mn-lt"/>
                <a:ea typeface="+mn-ea"/>
                <a:cs typeface="+mn-cs"/>
              </a:rPr>
              <a:t>The University of Iowa College of Public Health, Carver College of Medicine, The State Hygienic Lab and The Iowa Department of Health and Human Services </a:t>
            </a:r>
            <a:endParaRPr lang="en-US" sz="700" b="0" kern="1200">
              <a:solidFill>
                <a:schemeClr val="tx1">
                  <a:tint val="75000"/>
                </a:schemeClr>
              </a:solidFill>
              <a:latin typeface="+mn-lt"/>
              <a:ea typeface="+mn-ea"/>
              <a:cs typeface="+mn-cs"/>
            </a:endParaRPr>
          </a:p>
        </p:txBody>
      </p:sp>
      <p:pic>
        <p:nvPicPr>
          <p:cNvPr id="9" name="Content Placeholder 2" descr="A close-up of a medical report&#10;&#10;Description automatically generated">
            <a:extLst>
              <a:ext uri="{FF2B5EF4-FFF2-40B4-BE49-F238E27FC236}">
                <a16:creationId xmlns:a16="http://schemas.microsoft.com/office/drawing/2014/main" id="{950C3C35-73E7-E25A-3E7B-71EF1F61834E}"/>
              </a:ext>
            </a:extLst>
          </p:cNvPr>
          <p:cNvPicPr>
            <a:picLocks noGrp="1" noChangeAspect="1"/>
          </p:cNvPicPr>
          <p:nvPr>
            <p:ph idx="10"/>
          </p:nvPr>
        </p:nvPicPr>
        <p:blipFill>
          <a:blip r:embed="rId3"/>
          <a:stretch>
            <a:fillRect/>
          </a:stretch>
        </p:blipFill>
        <p:spPr>
          <a:xfrm>
            <a:off x="2272696" y="2103945"/>
            <a:ext cx="4572000" cy="3422469"/>
          </a:xfrm>
        </p:spPr>
      </p:pic>
    </p:spTree>
    <p:extLst>
      <p:ext uri="{BB962C8B-B14F-4D97-AF65-F5344CB8AC3E}">
        <p14:creationId xmlns:p14="http://schemas.microsoft.com/office/powerpoint/2010/main" val="2111322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8B9F46-C97A-F577-D425-6F30C25F214B}"/>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r>
              <a:rPr lang="en-US" sz="2000" kern="1200">
                <a:solidFill>
                  <a:schemeClr val="bg1"/>
                </a:solidFill>
                <a:latin typeface="+mj-lt"/>
                <a:ea typeface="+mj-ea"/>
                <a:cs typeface="+mj-cs"/>
              </a:rPr>
              <a:t>Appendix B: Mr. Adams’s Medical History Prior to Arriving in Iowa</a:t>
            </a:r>
            <a:br>
              <a:rPr lang="en-US" sz="2000" kern="1200">
                <a:solidFill>
                  <a:schemeClr val="bg1"/>
                </a:solidFill>
                <a:latin typeface="+mj-lt"/>
                <a:ea typeface="+mj-ea"/>
                <a:cs typeface="+mj-cs"/>
              </a:rPr>
            </a:br>
            <a:endParaRPr lang="en-US" sz="2000" kern="1200">
              <a:solidFill>
                <a:schemeClr val="bg1"/>
              </a:solidFill>
              <a:latin typeface="+mj-lt"/>
              <a:ea typeface="+mj-ea"/>
              <a:cs typeface="+mj-cs"/>
            </a:endParaRPr>
          </a:p>
        </p:txBody>
      </p:sp>
      <p:sp>
        <p:nvSpPr>
          <p:cNvPr id="4" name="Footer Placeholder 3">
            <a:extLst>
              <a:ext uri="{FF2B5EF4-FFF2-40B4-BE49-F238E27FC236}">
                <a16:creationId xmlns:a16="http://schemas.microsoft.com/office/drawing/2014/main" id="{4AABDA0B-F783-164B-A0DF-5645199A9896}"/>
              </a:ext>
            </a:extLst>
          </p:cNvPr>
          <p:cNvSpPr>
            <a:spLocks noGrp="1"/>
          </p:cNvSpPr>
          <p:nvPr>
            <p:ph type="ftr" sz="quarter" idx="3"/>
          </p:nvPr>
        </p:nvSpPr>
        <p:spPr>
          <a:xfrm>
            <a:off x="3028950" y="6356350"/>
            <a:ext cx="3086100" cy="365125"/>
          </a:xfrm>
        </p:spPr>
        <p:txBody>
          <a:bodyPr vert="horz" lIns="91440" tIns="45720" rIns="91440" bIns="45720" rtlCol="0" anchor="ctr">
            <a:normAutofit lnSpcReduction="10000"/>
          </a:bodyPr>
          <a:lstStyle/>
          <a:p>
            <a:pPr algn="ctr">
              <a:lnSpc>
                <a:spcPct val="90000"/>
              </a:lnSpc>
              <a:spcAft>
                <a:spcPts val="600"/>
              </a:spcAft>
            </a:pPr>
            <a:r>
              <a:rPr lang="en-US" sz="700" kern="1200">
                <a:solidFill>
                  <a:schemeClr val="tx1">
                    <a:tint val="75000"/>
                  </a:schemeClr>
                </a:solidFill>
                <a:latin typeface="+mn-lt"/>
                <a:ea typeface="+mn-ea"/>
                <a:cs typeface="+mn-cs"/>
              </a:rPr>
              <a:t>The University of Iowa College of Public Health, Carver College of Medicine, The State Hygienic Lab and The Iowa Department of Health and Human Services </a:t>
            </a:r>
            <a:endParaRPr lang="en-US" sz="700" b="0" kern="1200">
              <a:solidFill>
                <a:schemeClr val="tx1">
                  <a:tint val="75000"/>
                </a:schemeClr>
              </a:solidFill>
              <a:latin typeface="+mn-lt"/>
              <a:ea typeface="+mn-ea"/>
              <a:cs typeface="+mn-cs"/>
            </a:endParaRPr>
          </a:p>
        </p:txBody>
      </p:sp>
      <p:pic>
        <p:nvPicPr>
          <p:cNvPr id="6" name="Content Placeholder 2">
            <a:extLst>
              <a:ext uri="{FF2B5EF4-FFF2-40B4-BE49-F238E27FC236}">
                <a16:creationId xmlns:a16="http://schemas.microsoft.com/office/drawing/2014/main" id="{38E911CC-FD71-A0BE-0052-71C6BAFF91C0}"/>
              </a:ext>
            </a:extLst>
          </p:cNvPr>
          <p:cNvPicPr>
            <a:picLocks noChangeAspect="1"/>
          </p:cNvPicPr>
          <p:nvPr/>
        </p:nvPicPr>
        <p:blipFill>
          <a:blip r:embed="rId2"/>
          <a:stretch>
            <a:fillRect/>
          </a:stretch>
        </p:blipFill>
        <p:spPr>
          <a:xfrm>
            <a:off x="2272696" y="2190455"/>
            <a:ext cx="4572000" cy="3249448"/>
          </a:xfrm>
          <a:prstGeom prst="rect">
            <a:avLst/>
          </a:prstGeom>
        </p:spPr>
      </p:pic>
    </p:spTree>
    <p:extLst>
      <p:ext uri="{BB962C8B-B14F-4D97-AF65-F5344CB8AC3E}">
        <p14:creationId xmlns:p14="http://schemas.microsoft.com/office/powerpoint/2010/main" val="3955525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1082-37A4-67F3-90E7-467E7B0D5224}"/>
              </a:ext>
            </a:extLst>
          </p:cNvPr>
          <p:cNvSpPr>
            <a:spLocks noGrp="1"/>
          </p:cNvSpPr>
          <p:nvPr>
            <p:ph type="ctrTitle"/>
          </p:nvPr>
        </p:nvSpPr>
        <p:spPr/>
        <p:txBody>
          <a:bodyPr/>
          <a:lstStyle/>
          <a:p>
            <a:r>
              <a:rPr lang="en-US"/>
              <a:t>Input 3</a:t>
            </a:r>
          </a:p>
        </p:txBody>
      </p:sp>
      <p:sp>
        <p:nvSpPr>
          <p:cNvPr id="3" name="Subtitle 2">
            <a:extLst>
              <a:ext uri="{FF2B5EF4-FFF2-40B4-BE49-F238E27FC236}">
                <a16:creationId xmlns:a16="http://schemas.microsoft.com/office/drawing/2014/main" id="{525E510A-543B-398D-7A1B-8F6DF1154922}"/>
              </a:ext>
            </a:extLst>
          </p:cNvPr>
          <p:cNvSpPr>
            <a:spLocks noGrp="1"/>
          </p:cNvSpPr>
          <p:nvPr>
            <p:ph type="subTitle" idx="1"/>
          </p:nvPr>
        </p:nvSpPr>
        <p:spPr/>
        <p:txBody>
          <a:bodyPr>
            <a:normAutofit/>
          </a:bodyPr>
          <a:lstStyle/>
          <a:p>
            <a:r>
              <a:rPr lang="en-US"/>
              <a:t>Communications and Actions</a:t>
            </a:r>
          </a:p>
          <a:p>
            <a:endParaRPr lang="en-US"/>
          </a:p>
        </p:txBody>
      </p:sp>
      <p:sp>
        <p:nvSpPr>
          <p:cNvPr id="4" name="Subtitle 2">
            <a:extLst>
              <a:ext uri="{FF2B5EF4-FFF2-40B4-BE49-F238E27FC236}">
                <a16:creationId xmlns:a16="http://schemas.microsoft.com/office/drawing/2014/main" id="{38337EA4-C298-062F-A4D9-67B733687AB1}"/>
              </a:ext>
            </a:extLst>
          </p:cNvPr>
          <p:cNvSpPr txBox="1">
            <a:spLocks/>
          </p:cNvSpPr>
          <p:nvPr/>
        </p:nvSpPr>
        <p:spPr>
          <a:xfrm>
            <a:off x="714375" y="4069210"/>
            <a:ext cx="7715249" cy="407460"/>
          </a:xfrm>
          <a:prstGeom prst="rect">
            <a:avLst/>
          </a:prstGeom>
        </p:spPr>
        <p:txBody>
          <a:bodyPr vert="horz" lIns="0" tIns="0" rIns="0" bIns="0" rtlCol="0">
            <a:normAutofit/>
          </a:bodyPr>
          <a:lstStyle>
            <a:lvl1pPr marL="0" indent="0" algn="l" defTabSz="685800" rtl="0" eaLnBrk="1" latinLnBrk="0" hangingPunct="1">
              <a:lnSpc>
                <a:spcPct val="100000"/>
              </a:lnSpc>
              <a:spcBef>
                <a:spcPts val="750"/>
              </a:spcBef>
              <a:buFont typeface="Arial" panose="020B0604020202020204" pitchFamily="34" charset="0"/>
              <a:buNone/>
              <a:defRPr sz="2200" b="0" kern="1200">
                <a:solidFill>
                  <a:schemeClr val="accent1"/>
                </a:solidFill>
                <a:latin typeface="Roboto" panose="02000000000000000000" pitchFamily="2" charset="0"/>
                <a:ea typeface="Roboto" panose="02000000000000000000" pitchFamily="2" charset="0"/>
                <a:cs typeface="Arial" panose="020B0604020202020204" pitchFamily="34" charset="0"/>
              </a:defRPr>
            </a:lvl1pPr>
            <a:lvl2pPr marL="342900" indent="0" algn="ctr" defTabSz="685800" rtl="0" eaLnBrk="1" latinLnBrk="0" hangingPunct="1">
              <a:lnSpc>
                <a:spcPct val="100000"/>
              </a:lnSpc>
              <a:spcBef>
                <a:spcPts val="375"/>
              </a:spcBef>
              <a:buFont typeface="Roboto" panose="02000000000000000000" pitchFamily="2" charset="0"/>
              <a:buNone/>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800" i="1">
                <a:solidFill>
                  <a:schemeClr val="bg1"/>
                </a:solidFill>
              </a:rPr>
              <a:t>20 minutes</a:t>
            </a:r>
          </a:p>
          <a:p>
            <a:endParaRPr lang="en-US" i="1"/>
          </a:p>
        </p:txBody>
      </p:sp>
    </p:spTree>
    <p:extLst>
      <p:ext uri="{BB962C8B-B14F-4D97-AF65-F5344CB8AC3E}">
        <p14:creationId xmlns:p14="http://schemas.microsoft.com/office/powerpoint/2010/main" val="1636350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2DF4B-28AA-835E-411D-E24FDD66B179}"/>
              </a:ext>
            </a:extLst>
          </p:cNvPr>
          <p:cNvSpPr>
            <a:spLocks noGrp="1"/>
          </p:cNvSpPr>
          <p:nvPr>
            <p:ph type="title"/>
          </p:nvPr>
        </p:nvSpPr>
        <p:spPr/>
        <p:txBody>
          <a:bodyPr>
            <a:normAutofit fontScale="90000"/>
          </a:bodyPr>
          <a:lstStyle/>
          <a:p>
            <a:pPr>
              <a:spcBef>
                <a:spcPts val="0"/>
              </a:spcBef>
            </a:pPr>
            <a:r>
              <a:rPr lang="en-US"/>
              <a:t>Input 3 – </a:t>
            </a:r>
            <a:br>
              <a:rPr lang="en-US"/>
            </a:br>
            <a:r>
              <a:rPr lang="en-US" sz="2000">
                <a:effectLst/>
                <a:latin typeface="Franklin Gothic Book" panose="020B0503020102020204" pitchFamily="34" charset="0"/>
                <a:ea typeface="Times New Roman" panose="02020603050405020304" pitchFamily="18" charset="0"/>
              </a:rPr>
              <a:t>Refer to: Appendix C: CRAB Flowchart &amp; Appendix D: CRAB Referral Transfer Network </a:t>
            </a:r>
            <a:br>
              <a:rPr lang="en-US" sz="2000">
                <a:effectLst/>
                <a:latin typeface="Franklin Gothic Book" panose="020B0503020102020204" pitchFamily="34" charset="0"/>
                <a:ea typeface="Times New Roman" panose="02020603050405020304" pitchFamily="18" charset="0"/>
              </a:rPr>
            </a:br>
            <a:br>
              <a:rPr lang="en-US" sz="1800">
                <a:effectLst/>
                <a:latin typeface="Arial" panose="020B0604020202020204" pitchFamily="34" charset="0"/>
                <a:ea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BB07721D-B250-D6F7-2A05-F6F8F70E958C}"/>
              </a:ext>
            </a:extLst>
          </p:cNvPr>
          <p:cNvSpPr>
            <a:spLocks noGrp="1"/>
          </p:cNvSpPr>
          <p:nvPr>
            <p:ph idx="10"/>
          </p:nvPr>
        </p:nvSpPr>
        <p:spPr/>
        <p:txBody>
          <a:bodyPr>
            <a:normAutofit fontScale="85000" lnSpcReduction="10000"/>
          </a:bodyPr>
          <a:lstStyle/>
          <a:p>
            <a:r>
              <a:rPr lang="en-US"/>
              <a:t>With the confirmation of CRAB, the Castle’s administration discusses who needs to be told what, when this communication should be done and whether or not their legal counsel should be consulted. </a:t>
            </a:r>
          </a:p>
          <a:p>
            <a:r>
              <a:rPr lang="en-US"/>
              <a:t>They know that Silver Garden’s Hospital’s infection preventionist is aware of the situation. </a:t>
            </a:r>
          </a:p>
          <a:p>
            <a:r>
              <a:rPr lang="en-US"/>
              <a:t>The Castle often transfers residents to Silver Gardens Hospital and Silver Gardens often discharges patients to the Castle. </a:t>
            </a:r>
          </a:p>
          <a:p>
            <a:r>
              <a:rPr lang="en-US"/>
              <a:t>The Castle’s infection preventionist realized the current policies do not specifically address how internal and external information should be handled. Information must be timely, delivered accurately, presented at a level the audience can understand and reach all people who need the information.</a:t>
            </a:r>
          </a:p>
          <a:p>
            <a:endParaRPr lang="en-US"/>
          </a:p>
        </p:txBody>
      </p:sp>
      <p:sp>
        <p:nvSpPr>
          <p:cNvPr id="5" name="Footer Placeholder 4">
            <a:extLst>
              <a:ext uri="{FF2B5EF4-FFF2-40B4-BE49-F238E27FC236}">
                <a16:creationId xmlns:a16="http://schemas.microsoft.com/office/drawing/2014/main" id="{A13B15D0-61E2-79CF-D09B-778E19EABCF5}"/>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pic>
        <p:nvPicPr>
          <p:cNvPr id="6" name="Input 3 Audio">
            <a:hlinkClick r:id="" action="ppaction://media"/>
            <a:extLst>
              <a:ext uri="{FF2B5EF4-FFF2-40B4-BE49-F238E27FC236}">
                <a16:creationId xmlns:a16="http://schemas.microsoft.com/office/drawing/2014/main" id="{A55CC9CB-F3FC-54AF-35D1-4A93A443E6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10763" y="5760877"/>
            <a:ext cx="609600" cy="609600"/>
          </a:xfrm>
          <a:prstGeom prst="rect">
            <a:avLst/>
          </a:prstGeom>
        </p:spPr>
      </p:pic>
    </p:spTree>
    <p:extLst>
      <p:ext uri="{BB962C8B-B14F-4D97-AF65-F5344CB8AC3E}">
        <p14:creationId xmlns:p14="http://schemas.microsoft.com/office/powerpoint/2010/main" val="578416107"/>
      </p:ext>
    </p:extLst>
  </p:cSld>
  <p:clrMapOvr>
    <a:masterClrMapping/>
  </p:clrMapOvr>
  <mc:AlternateContent xmlns:mc="http://schemas.openxmlformats.org/markup-compatibility/2006" xmlns:p14="http://schemas.microsoft.com/office/powerpoint/2010/main">
    <mc:Choice Requires="p14">
      <p:transition spd="slow" p14:dur="2000" advTm="57366"/>
    </mc:Choice>
    <mc:Fallback xmlns="">
      <p:transition spd="slow" advTm="57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5118D5-DF34-F4EE-E77D-DDD91BAA4C2B}"/>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defTabSz="914400"/>
            <a:r>
              <a:rPr lang="en-US" sz="3100" kern="1200">
                <a:solidFill>
                  <a:srgbClr val="FFFFFF"/>
                </a:solidFill>
                <a:latin typeface="+mj-lt"/>
                <a:ea typeface="+mj-ea"/>
                <a:cs typeface="+mj-cs"/>
              </a:rPr>
              <a:t>Appendix C -  CRAB Flowchart  </a:t>
            </a:r>
            <a:br>
              <a:rPr lang="en-US" sz="3100" kern="1200">
                <a:solidFill>
                  <a:srgbClr val="FFFFFF"/>
                </a:solidFill>
                <a:latin typeface="+mj-lt"/>
                <a:ea typeface="+mj-ea"/>
                <a:cs typeface="+mj-cs"/>
              </a:rPr>
            </a:br>
            <a:endParaRPr lang="en-US" sz="3100" kern="1200">
              <a:solidFill>
                <a:srgbClr val="FFFFFF"/>
              </a:solidFill>
              <a:latin typeface="+mj-lt"/>
              <a:ea typeface="+mj-ea"/>
              <a:cs typeface="+mj-cs"/>
            </a:endParaRPr>
          </a:p>
        </p:txBody>
      </p:sp>
      <p:pic>
        <p:nvPicPr>
          <p:cNvPr id="8" name="Content Placeholder 4" descr="A diagram of a hospital&#10;&#10;Description automatically generated">
            <a:extLst>
              <a:ext uri="{FF2B5EF4-FFF2-40B4-BE49-F238E27FC236}">
                <a16:creationId xmlns:a16="http://schemas.microsoft.com/office/drawing/2014/main" id="{D71792EE-1970-2A91-4580-00EEB59D8CD9}"/>
              </a:ext>
            </a:extLst>
          </p:cNvPr>
          <p:cNvPicPr>
            <a:picLocks noGrp="1" noChangeAspect="1"/>
          </p:cNvPicPr>
          <p:nvPr>
            <p:ph idx="10"/>
          </p:nvPr>
        </p:nvPicPr>
        <p:blipFill>
          <a:blip r:embed="rId2"/>
          <a:stretch>
            <a:fillRect/>
          </a:stretch>
        </p:blipFill>
        <p:spPr>
          <a:xfrm>
            <a:off x="3582987" y="1781397"/>
            <a:ext cx="5085525" cy="3292877"/>
          </a:xfrm>
          <a:prstGeom prst="rect">
            <a:avLst/>
          </a:prstGeom>
        </p:spPr>
      </p:pic>
      <p:sp>
        <p:nvSpPr>
          <p:cNvPr id="4" name="Footer Placeholder 3">
            <a:extLst>
              <a:ext uri="{FF2B5EF4-FFF2-40B4-BE49-F238E27FC236}">
                <a16:creationId xmlns:a16="http://schemas.microsoft.com/office/drawing/2014/main" id="{203AAF8E-5764-ADE8-EEA1-D93F0978E94D}"/>
              </a:ext>
            </a:extLst>
          </p:cNvPr>
          <p:cNvSpPr>
            <a:spLocks noGrp="1"/>
          </p:cNvSpPr>
          <p:nvPr>
            <p:ph type="ftr" sz="quarter" idx="3"/>
          </p:nvPr>
        </p:nvSpPr>
        <p:spPr>
          <a:xfrm>
            <a:off x="771525" y="6356350"/>
            <a:ext cx="4657725" cy="365125"/>
          </a:xfrm>
        </p:spPr>
        <p:txBody>
          <a:bodyPr vert="horz" lIns="91440" tIns="45720" rIns="91440" bIns="45720" rtlCol="0" anchor="ctr">
            <a:normAutofit/>
          </a:bodyPr>
          <a:lstStyle/>
          <a:p>
            <a:pPr>
              <a:lnSpc>
                <a:spcPct val="90000"/>
              </a:lnSpc>
              <a:spcAft>
                <a:spcPts val="600"/>
              </a:spcAft>
            </a:pPr>
            <a:r>
              <a:rPr lang="en-US" sz="900" kern="1200">
                <a:solidFill>
                  <a:schemeClr val="tx1">
                    <a:alpha val="80000"/>
                  </a:schemeClr>
                </a:solidFill>
                <a:latin typeface="+mn-lt"/>
                <a:ea typeface="+mn-ea"/>
                <a:cs typeface="+mn-cs"/>
              </a:rPr>
              <a:t>The University of Iowa College of Public Health, Carver College of Medicine, The State Hygienic Lab and The Iowa Department of Health and Human Services </a:t>
            </a:r>
            <a:endParaRPr lang="en-US" sz="900" b="0" kern="1200">
              <a:solidFill>
                <a:schemeClr val="tx1">
                  <a:alpha val="80000"/>
                </a:schemeClr>
              </a:solidFill>
              <a:latin typeface="+mn-lt"/>
              <a:ea typeface="+mn-ea"/>
              <a:cs typeface="+mn-cs"/>
            </a:endParaRPr>
          </a:p>
        </p:txBody>
      </p:sp>
    </p:spTree>
    <p:extLst>
      <p:ext uri="{BB962C8B-B14F-4D97-AF65-F5344CB8AC3E}">
        <p14:creationId xmlns:p14="http://schemas.microsoft.com/office/powerpoint/2010/main" val="709855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9D0394-530D-234C-B6B5-D18DC53CD6C6}"/>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r>
              <a:rPr lang="en-US" sz="2200" kern="1200">
                <a:solidFill>
                  <a:schemeClr val="bg1"/>
                </a:solidFill>
                <a:latin typeface="+mj-lt"/>
                <a:ea typeface="+mj-ea"/>
                <a:cs typeface="+mj-cs"/>
              </a:rPr>
              <a:t>Appendix D – CRAB Referral Transfer Network </a:t>
            </a:r>
            <a:br>
              <a:rPr lang="en-US" sz="2200" kern="1200">
                <a:solidFill>
                  <a:schemeClr val="bg1"/>
                </a:solidFill>
                <a:latin typeface="+mj-lt"/>
                <a:ea typeface="+mj-ea"/>
                <a:cs typeface="+mj-cs"/>
              </a:rPr>
            </a:br>
            <a:endParaRPr lang="en-US" sz="2200" kern="1200">
              <a:solidFill>
                <a:schemeClr val="bg1"/>
              </a:solidFill>
              <a:latin typeface="+mj-lt"/>
              <a:ea typeface="+mj-ea"/>
              <a:cs typeface="+mj-cs"/>
            </a:endParaRPr>
          </a:p>
        </p:txBody>
      </p:sp>
      <p:sp>
        <p:nvSpPr>
          <p:cNvPr id="5" name="Footer Placeholder 4">
            <a:extLst>
              <a:ext uri="{FF2B5EF4-FFF2-40B4-BE49-F238E27FC236}">
                <a16:creationId xmlns:a16="http://schemas.microsoft.com/office/drawing/2014/main" id="{89A6DE95-6918-6C19-C36D-D217B8CDF57D}"/>
              </a:ext>
            </a:extLst>
          </p:cNvPr>
          <p:cNvSpPr>
            <a:spLocks noGrp="1"/>
          </p:cNvSpPr>
          <p:nvPr>
            <p:ph type="ftr" sz="quarter" idx="3"/>
          </p:nvPr>
        </p:nvSpPr>
        <p:spPr>
          <a:xfrm>
            <a:off x="3028950" y="6356350"/>
            <a:ext cx="3086100" cy="365125"/>
          </a:xfrm>
        </p:spPr>
        <p:txBody>
          <a:bodyPr vert="horz" lIns="91440" tIns="45720" rIns="91440" bIns="45720" rtlCol="0" anchor="ctr">
            <a:normAutofit lnSpcReduction="10000"/>
          </a:bodyPr>
          <a:lstStyle/>
          <a:p>
            <a:pPr algn="ctr">
              <a:lnSpc>
                <a:spcPct val="90000"/>
              </a:lnSpc>
              <a:spcAft>
                <a:spcPts val="600"/>
              </a:spcAft>
            </a:pPr>
            <a:r>
              <a:rPr lang="en-US" sz="700" kern="1200">
                <a:solidFill>
                  <a:schemeClr val="tx1">
                    <a:tint val="75000"/>
                  </a:schemeClr>
                </a:solidFill>
                <a:latin typeface="+mn-lt"/>
                <a:ea typeface="+mn-ea"/>
                <a:cs typeface="+mn-cs"/>
              </a:rPr>
              <a:t>The University of Iowa College of Public Health, Carver College of Medicine, The State Hygienic Lab and The Iowa Department of Health and Human Services </a:t>
            </a:r>
            <a:endParaRPr lang="en-US" sz="700" b="0" kern="1200">
              <a:solidFill>
                <a:schemeClr val="tx1">
                  <a:tint val="75000"/>
                </a:schemeClr>
              </a:solidFill>
              <a:latin typeface="+mn-lt"/>
              <a:ea typeface="+mn-ea"/>
              <a:cs typeface="+mn-cs"/>
            </a:endParaRPr>
          </a:p>
        </p:txBody>
      </p:sp>
      <p:pic>
        <p:nvPicPr>
          <p:cNvPr id="3" name="Content Placeholder 2">
            <a:extLst>
              <a:ext uri="{FF2B5EF4-FFF2-40B4-BE49-F238E27FC236}">
                <a16:creationId xmlns:a16="http://schemas.microsoft.com/office/drawing/2014/main" id="{AF8CC74B-A289-3B18-B98F-824ADC0DC0F9}"/>
              </a:ext>
            </a:extLst>
          </p:cNvPr>
          <p:cNvPicPr>
            <a:picLocks noGrp="1" noChangeAspect="1"/>
          </p:cNvPicPr>
          <p:nvPr>
            <p:ph idx="10"/>
          </p:nvPr>
        </p:nvPicPr>
        <p:blipFill>
          <a:blip r:embed="rId2"/>
          <a:stretch>
            <a:fillRect/>
          </a:stretch>
        </p:blipFill>
        <p:spPr>
          <a:xfrm>
            <a:off x="1589976" y="1686758"/>
            <a:ext cx="5937441" cy="4256843"/>
          </a:xfrm>
        </p:spPr>
      </p:pic>
    </p:spTree>
    <p:extLst>
      <p:ext uri="{BB962C8B-B14F-4D97-AF65-F5344CB8AC3E}">
        <p14:creationId xmlns:p14="http://schemas.microsoft.com/office/powerpoint/2010/main" val="491627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87DC0-0F95-50AA-0846-4E67B1FB76AB}"/>
              </a:ext>
            </a:extLst>
          </p:cNvPr>
          <p:cNvSpPr>
            <a:spLocks noGrp="1"/>
          </p:cNvSpPr>
          <p:nvPr>
            <p:ph type="title"/>
          </p:nvPr>
        </p:nvSpPr>
        <p:spPr/>
        <p:txBody>
          <a:bodyPr/>
          <a:lstStyle/>
          <a:p>
            <a:r>
              <a:rPr lang="en-US"/>
              <a:t>Communication with Staff</a:t>
            </a:r>
          </a:p>
        </p:txBody>
      </p:sp>
      <p:sp>
        <p:nvSpPr>
          <p:cNvPr id="3" name="Content Placeholder 2">
            <a:extLst>
              <a:ext uri="{FF2B5EF4-FFF2-40B4-BE49-F238E27FC236}">
                <a16:creationId xmlns:a16="http://schemas.microsoft.com/office/drawing/2014/main" id="{7A043D3B-1302-8F3E-31D8-71C58731294D}"/>
              </a:ext>
            </a:extLst>
          </p:cNvPr>
          <p:cNvSpPr>
            <a:spLocks noGrp="1"/>
          </p:cNvSpPr>
          <p:nvPr>
            <p:ph idx="10"/>
          </p:nvPr>
        </p:nvSpPr>
        <p:spPr/>
        <p:txBody>
          <a:bodyPr>
            <a:normAutofit fontScale="92500"/>
          </a:bodyPr>
          <a:lstStyle/>
          <a:p>
            <a:r>
              <a:rPr lang="en-US"/>
              <a:t>What information about CRAB and transmission prevention steps should be shared with staff members? (What is CRAB, why is it important, who is at risk, hand hygiene, PPE use, cleaning and disinfection, handling used linens…)</a:t>
            </a:r>
          </a:p>
          <a:p>
            <a:r>
              <a:rPr lang="en-US"/>
              <a:t>What just in time training (JIT) should staff receive? For example, what important infection prevention measures should be included in the JIT? Who should get this training?</a:t>
            </a:r>
          </a:p>
          <a:p>
            <a:r>
              <a:rPr lang="en-US"/>
              <a:t>Given the possible extent of the outbreak, will all facilities have enough PPE?</a:t>
            </a:r>
          </a:p>
          <a:p>
            <a:pPr lvl="1"/>
            <a:r>
              <a:rPr lang="en-US"/>
              <a:t>If not, how do they get more? </a:t>
            </a:r>
          </a:p>
          <a:p>
            <a:pPr lvl="1"/>
            <a:r>
              <a:rPr lang="en-US"/>
              <a:t>Is it likely that they will need to request activation of the SNS (Appendix G)?</a:t>
            </a:r>
          </a:p>
          <a:p>
            <a:endParaRPr lang="en-US"/>
          </a:p>
        </p:txBody>
      </p:sp>
      <p:sp>
        <p:nvSpPr>
          <p:cNvPr id="4" name="Footer Placeholder 3">
            <a:extLst>
              <a:ext uri="{FF2B5EF4-FFF2-40B4-BE49-F238E27FC236}">
                <a16:creationId xmlns:a16="http://schemas.microsoft.com/office/drawing/2014/main" id="{CA0D77D6-A994-89AE-6B4C-9DBB6D6F7719}"/>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1156384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2C18EC-67C2-9EEF-5E4E-84A4F16FAE01}"/>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r>
              <a:rPr lang="en-US" sz="2200" kern="1200">
                <a:solidFill>
                  <a:schemeClr val="bg1"/>
                </a:solidFill>
                <a:latin typeface="+mj-lt"/>
                <a:ea typeface="+mj-ea"/>
                <a:cs typeface="+mj-cs"/>
              </a:rPr>
              <a:t>Appendix G: STRATEGIC NATIONAL STOCKPILE PROCESS</a:t>
            </a:r>
            <a:br>
              <a:rPr lang="en-US" sz="2200" kern="1200">
                <a:solidFill>
                  <a:schemeClr val="bg1"/>
                </a:solidFill>
                <a:latin typeface="+mj-lt"/>
                <a:ea typeface="+mj-ea"/>
                <a:cs typeface="+mj-cs"/>
              </a:rPr>
            </a:br>
            <a:endParaRPr lang="en-US" sz="2200" kern="1200">
              <a:solidFill>
                <a:schemeClr val="bg1"/>
              </a:solidFill>
              <a:latin typeface="+mj-lt"/>
              <a:ea typeface="+mj-ea"/>
              <a:cs typeface="+mj-cs"/>
            </a:endParaRPr>
          </a:p>
        </p:txBody>
      </p:sp>
      <p:pic>
        <p:nvPicPr>
          <p:cNvPr id="5" name="Content Placeholder 5" descr="A diagram of a medical supply chain&#10;&#10;Description automatically generated">
            <a:extLst>
              <a:ext uri="{FF2B5EF4-FFF2-40B4-BE49-F238E27FC236}">
                <a16:creationId xmlns:a16="http://schemas.microsoft.com/office/drawing/2014/main" id="{89483C4D-586E-2CA1-552D-66907B87645B}"/>
              </a:ext>
            </a:extLst>
          </p:cNvPr>
          <p:cNvPicPr>
            <a:picLocks noGrp="1" noChangeAspect="1"/>
          </p:cNvPicPr>
          <p:nvPr>
            <p:ph idx="10"/>
          </p:nvPr>
        </p:nvPicPr>
        <p:blipFill>
          <a:blip r:embed="rId2"/>
          <a:stretch>
            <a:fillRect/>
          </a:stretch>
        </p:blipFill>
        <p:spPr>
          <a:xfrm>
            <a:off x="1642533" y="1675227"/>
            <a:ext cx="5858932" cy="4394199"/>
          </a:xfrm>
          <a:prstGeom prst="rect">
            <a:avLst/>
          </a:prstGeom>
        </p:spPr>
      </p:pic>
      <p:sp>
        <p:nvSpPr>
          <p:cNvPr id="4" name="Footer Placeholder 3">
            <a:extLst>
              <a:ext uri="{FF2B5EF4-FFF2-40B4-BE49-F238E27FC236}">
                <a16:creationId xmlns:a16="http://schemas.microsoft.com/office/drawing/2014/main" id="{49195FE0-FDB5-1F5A-F3AF-46A1143FA09C}"/>
              </a:ext>
            </a:extLst>
          </p:cNvPr>
          <p:cNvSpPr>
            <a:spLocks noGrp="1"/>
          </p:cNvSpPr>
          <p:nvPr>
            <p:ph type="ftr" sz="quarter" idx="3"/>
          </p:nvPr>
        </p:nvSpPr>
        <p:spPr>
          <a:xfrm>
            <a:off x="3028950" y="6356350"/>
            <a:ext cx="3086100" cy="365125"/>
          </a:xfrm>
        </p:spPr>
        <p:txBody>
          <a:bodyPr vert="horz" lIns="91440" tIns="45720" rIns="91440" bIns="45720" rtlCol="0" anchor="ctr">
            <a:normAutofit lnSpcReduction="10000"/>
          </a:bodyPr>
          <a:lstStyle/>
          <a:p>
            <a:pPr algn="ctr">
              <a:lnSpc>
                <a:spcPct val="90000"/>
              </a:lnSpc>
              <a:spcAft>
                <a:spcPts val="600"/>
              </a:spcAft>
            </a:pPr>
            <a:r>
              <a:rPr lang="en-US" sz="700" kern="1200">
                <a:solidFill>
                  <a:schemeClr val="tx1">
                    <a:tint val="75000"/>
                  </a:schemeClr>
                </a:solidFill>
                <a:latin typeface="+mn-lt"/>
                <a:ea typeface="+mn-ea"/>
                <a:cs typeface="+mn-cs"/>
              </a:rPr>
              <a:t>The University of Iowa College of Public Health, Carver College of Medicine, The State Hygienic Lab and The Iowa Department of Health and Human Services </a:t>
            </a:r>
            <a:endParaRPr lang="en-US" sz="700" b="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979154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679A2-5295-954A-5A97-81F9BF920927}"/>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604A8E81-522D-C434-1BBC-86A0D0D3A874}"/>
              </a:ext>
            </a:extLst>
          </p:cNvPr>
          <p:cNvSpPr>
            <a:spLocks noGrp="1"/>
          </p:cNvSpPr>
          <p:nvPr>
            <p:ph idx="10"/>
          </p:nvPr>
        </p:nvSpPr>
        <p:spPr>
          <a:xfrm>
            <a:off x="714374" y="1566444"/>
            <a:ext cx="7688645" cy="3698284"/>
          </a:xfrm>
        </p:spPr>
        <p:txBody>
          <a:bodyPr>
            <a:normAutofit/>
          </a:bodyPr>
          <a:lstStyle/>
          <a:p>
            <a:r>
              <a:rPr lang="en-US" sz="1800" dirty="0"/>
              <a:t>Welcome &amp; Introductions </a:t>
            </a:r>
          </a:p>
          <a:p>
            <a:r>
              <a:rPr lang="en-US" sz="1800" dirty="0"/>
              <a:t>Tabletop Exercise Begins</a:t>
            </a:r>
          </a:p>
          <a:p>
            <a:pPr lvl="1"/>
            <a:r>
              <a:rPr lang="en-US" sz="1600" dirty="0"/>
              <a:t>Input 1: Ground Zero, The First Patient </a:t>
            </a:r>
          </a:p>
          <a:p>
            <a:pPr lvl="1"/>
            <a:r>
              <a:rPr lang="en-US" sz="1600" dirty="0"/>
              <a:t>Input 2: Case History, Admissions and Transfers, Oh My! </a:t>
            </a:r>
          </a:p>
          <a:p>
            <a:pPr lvl="1"/>
            <a:r>
              <a:rPr lang="en-US" sz="1600" dirty="0"/>
              <a:t>Input 3: Communications &amp; Actions </a:t>
            </a:r>
          </a:p>
          <a:p>
            <a:pPr lvl="1"/>
            <a:r>
              <a:rPr lang="en-US" sz="1600" dirty="0"/>
              <a:t>Input 4: Facility Assessment </a:t>
            </a:r>
          </a:p>
          <a:p>
            <a:pPr lvl="1"/>
            <a:r>
              <a:rPr lang="en-US" sz="1600" dirty="0"/>
              <a:t>Input 5: Developing and Implementing a Screening Plan &amp; Communications </a:t>
            </a:r>
          </a:p>
          <a:p>
            <a:pPr lvl="1"/>
            <a:r>
              <a:rPr lang="en-US" sz="1600" dirty="0"/>
              <a:t>Input 6: Additional Screening Results &amp; Follow Up Communication </a:t>
            </a:r>
          </a:p>
          <a:p>
            <a:pPr lvl="1"/>
            <a:r>
              <a:rPr lang="en-US" sz="1600" dirty="0"/>
              <a:t>Input 7: Long Term Action Plan</a:t>
            </a:r>
          </a:p>
          <a:p>
            <a:r>
              <a:rPr lang="en-US" sz="2000"/>
              <a:t>Hotwash</a:t>
            </a:r>
            <a:endParaRPr lang="en-US" sz="2000" dirty="0"/>
          </a:p>
        </p:txBody>
      </p:sp>
      <p:sp>
        <p:nvSpPr>
          <p:cNvPr id="4" name="Footer Placeholder 3">
            <a:extLst>
              <a:ext uri="{FF2B5EF4-FFF2-40B4-BE49-F238E27FC236}">
                <a16:creationId xmlns:a16="http://schemas.microsoft.com/office/drawing/2014/main" id="{D2535B97-E3A0-35FC-25D8-519DECAD2E0B}"/>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1595738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E8DE-12AD-A873-9A23-049F116A085F}"/>
              </a:ext>
            </a:extLst>
          </p:cNvPr>
          <p:cNvSpPr>
            <a:spLocks noGrp="1"/>
          </p:cNvSpPr>
          <p:nvPr>
            <p:ph type="title"/>
          </p:nvPr>
        </p:nvSpPr>
        <p:spPr/>
        <p:txBody>
          <a:bodyPr>
            <a:normAutofit fontScale="90000"/>
          </a:bodyPr>
          <a:lstStyle/>
          <a:p>
            <a:r>
              <a:rPr lang="en-US"/>
              <a:t>Communication with Residents and Family Members</a:t>
            </a:r>
          </a:p>
        </p:txBody>
      </p:sp>
      <p:sp>
        <p:nvSpPr>
          <p:cNvPr id="3" name="Content Placeholder 2">
            <a:extLst>
              <a:ext uri="{FF2B5EF4-FFF2-40B4-BE49-F238E27FC236}">
                <a16:creationId xmlns:a16="http://schemas.microsoft.com/office/drawing/2014/main" id="{1289C02B-E88B-D016-3361-9C6B48604A54}"/>
              </a:ext>
            </a:extLst>
          </p:cNvPr>
          <p:cNvSpPr>
            <a:spLocks noGrp="1"/>
          </p:cNvSpPr>
          <p:nvPr>
            <p:ph idx="10"/>
          </p:nvPr>
        </p:nvSpPr>
        <p:spPr/>
        <p:txBody>
          <a:bodyPr/>
          <a:lstStyle/>
          <a:p>
            <a:r>
              <a:rPr lang="en-US"/>
              <a:t>What information about CRAB and the measures used to prevent CRAB transmission should be shared with residents and family members? (how it is spread, what is CRAB, why is it important, who is at risk, hand hygiene, PPE use, cleaning and disinfection, handling used linens,…)</a:t>
            </a:r>
          </a:p>
          <a:p>
            <a:r>
              <a:rPr lang="en-US"/>
              <a:t>What information should be shared about screening?</a:t>
            </a:r>
          </a:p>
          <a:p>
            <a:r>
              <a:rPr lang="en-US"/>
              <a:t>What should be shared about the precaution signs on residents’ doors in the Castle?</a:t>
            </a:r>
          </a:p>
          <a:p>
            <a:pPr marL="0" indent="0">
              <a:buNone/>
            </a:pPr>
            <a:endParaRPr lang="en-US"/>
          </a:p>
        </p:txBody>
      </p:sp>
      <p:sp>
        <p:nvSpPr>
          <p:cNvPr id="4" name="Footer Placeholder 3">
            <a:extLst>
              <a:ext uri="{FF2B5EF4-FFF2-40B4-BE49-F238E27FC236}">
                <a16:creationId xmlns:a16="http://schemas.microsoft.com/office/drawing/2014/main" id="{67C657CD-12E6-3ACC-665D-59E191E462C2}"/>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10986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5B3E3-F472-1FE9-799A-22FB5601558F}"/>
              </a:ext>
            </a:extLst>
          </p:cNvPr>
          <p:cNvSpPr>
            <a:spLocks noGrp="1"/>
          </p:cNvSpPr>
          <p:nvPr>
            <p:ph type="title"/>
          </p:nvPr>
        </p:nvSpPr>
        <p:spPr/>
        <p:txBody>
          <a:bodyPr>
            <a:normAutofit fontScale="90000"/>
          </a:bodyPr>
          <a:lstStyle/>
          <a:p>
            <a:r>
              <a:rPr lang="en-US"/>
              <a:t>Communication with Other Facilities and Partners</a:t>
            </a:r>
          </a:p>
        </p:txBody>
      </p:sp>
      <p:sp>
        <p:nvSpPr>
          <p:cNvPr id="3" name="Content Placeholder 2">
            <a:extLst>
              <a:ext uri="{FF2B5EF4-FFF2-40B4-BE49-F238E27FC236}">
                <a16:creationId xmlns:a16="http://schemas.microsoft.com/office/drawing/2014/main" id="{08DF9C30-82A6-4CAC-5E27-30585F0E3182}"/>
              </a:ext>
            </a:extLst>
          </p:cNvPr>
          <p:cNvSpPr>
            <a:spLocks noGrp="1"/>
          </p:cNvSpPr>
          <p:nvPr>
            <p:ph idx="10"/>
          </p:nvPr>
        </p:nvSpPr>
        <p:spPr/>
        <p:txBody>
          <a:bodyPr/>
          <a:lstStyle/>
          <a:p>
            <a:r>
              <a:rPr lang="en-US"/>
              <a:t>Should the residents’ charts be flagged?</a:t>
            </a:r>
          </a:p>
          <a:p>
            <a:r>
              <a:rPr lang="en-US"/>
              <a:t>Which external facilities and partners should be notified? Who is responsible for this notification?</a:t>
            </a:r>
          </a:p>
          <a:p>
            <a:r>
              <a:rPr lang="en-US"/>
              <a:t>If the “shoe were on the other foot” and the Castle was receiving a resident known to have CRAB, what information should the transferring facility share?</a:t>
            </a:r>
          </a:p>
          <a:p>
            <a:pPr marL="0" indent="0">
              <a:buNone/>
            </a:pPr>
            <a:endParaRPr lang="en-US"/>
          </a:p>
        </p:txBody>
      </p:sp>
      <p:sp>
        <p:nvSpPr>
          <p:cNvPr id="4" name="Footer Placeholder 3">
            <a:extLst>
              <a:ext uri="{FF2B5EF4-FFF2-40B4-BE49-F238E27FC236}">
                <a16:creationId xmlns:a16="http://schemas.microsoft.com/office/drawing/2014/main" id="{8427FDC5-F52A-A1AE-7097-080267B1C4A6}"/>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2336444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1082-37A4-67F3-90E7-467E7B0D5224}"/>
              </a:ext>
            </a:extLst>
          </p:cNvPr>
          <p:cNvSpPr>
            <a:spLocks noGrp="1"/>
          </p:cNvSpPr>
          <p:nvPr>
            <p:ph type="ctrTitle"/>
          </p:nvPr>
        </p:nvSpPr>
        <p:spPr/>
        <p:txBody>
          <a:bodyPr/>
          <a:lstStyle/>
          <a:p>
            <a:r>
              <a:rPr lang="en-US"/>
              <a:t>Input 4</a:t>
            </a:r>
          </a:p>
        </p:txBody>
      </p:sp>
      <p:sp>
        <p:nvSpPr>
          <p:cNvPr id="3" name="Subtitle 2">
            <a:extLst>
              <a:ext uri="{FF2B5EF4-FFF2-40B4-BE49-F238E27FC236}">
                <a16:creationId xmlns:a16="http://schemas.microsoft.com/office/drawing/2014/main" id="{525E510A-543B-398D-7A1B-8F6DF1154922}"/>
              </a:ext>
            </a:extLst>
          </p:cNvPr>
          <p:cNvSpPr>
            <a:spLocks noGrp="1"/>
          </p:cNvSpPr>
          <p:nvPr>
            <p:ph type="subTitle" idx="1"/>
          </p:nvPr>
        </p:nvSpPr>
        <p:spPr>
          <a:xfrm>
            <a:off x="714376" y="3604800"/>
            <a:ext cx="7715249" cy="407460"/>
          </a:xfrm>
        </p:spPr>
        <p:txBody>
          <a:bodyPr>
            <a:normAutofit/>
          </a:bodyPr>
          <a:lstStyle/>
          <a:p>
            <a:r>
              <a:rPr lang="en-US"/>
              <a:t>Facility Assessment</a:t>
            </a:r>
          </a:p>
          <a:p>
            <a:endParaRPr lang="en-US"/>
          </a:p>
        </p:txBody>
      </p:sp>
      <p:sp>
        <p:nvSpPr>
          <p:cNvPr id="4" name="Subtitle 2">
            <a:extLst>
              <a:ext uri="{FF2B5EF4-FFF2-40B4-BE49-F238E27FC236}">
                <a16:creationId xmlns:a16="http://schemas.microsoft.com/office/drawing/2014/main" id="{38337EA4-C298-062F-A4D9-67B733687AB1}"/>
              </a:ext>
            </a:extLst>
          </p:cNvPr>
          <p:cNvSpPr txBox="1">
            <a:spLocks/>
          </p:cNvSpPr>
          <p:nvPr/>
        </p:nvSpPr>
        <p:spPr>
          <a:xfrm>
            <a:off x="714375" y="4069210"/>
            <a:ext cx="7715249" cy="407460"/>
          </a:xfrm>
          <a:prstGeom prst="rect">
            <a:avLst/>
          </a:prstGeom>
        </p:spPr>
        <p:txBody>
          <a:bodyPr vert="horz" lIns="0" tIns="0" rIns="0" bIns="0" rtlCol="0">
            <a:normAutofit/>
          </a:bodyPr>
          <a:lstStyle>
            <a:lvl1pPr marL="0" indent="0" algn="l" defTabSz="685800" rtl="0" eaLnBrk="1" latinLnBrk="0" hangingPunct="1">
              <a:lnSpc>
                <a:spcPct val="100000"/>
              </a:lnSpc>
              <a:spcBef>
                <a:spcPts val="750"/>
              </a:spcBef>
              <a:buFont typeface="Arial" panose="020B0604020202020204" pitchFamily="34" charset="0"/>
              <a:buNone/>
              <a:defRPr sz="2200" b="0" kern="1200">
                <a:solidFill>
                  <a:schemeClr val="accent1"/>
                </a:solidFill>
                <a:latin typeface="Roboto" panose="02000000000000000000" pitchFamily="2" charset="0"/>
                <a:ea typeface="Roboto" panose="02000000000000000000" pitchFamily="2" charset="0"/>
                <a:cs typeface="Arial" panose="020B0604020202020204" pitchFamily="34" charset="0"/>
              </a:defRPr>
            </a:lvl1pPr>
            <a:lvl2pPr marL="342900" indent="0" algn="ctr" defTabSz="685800" rtl="0" eaLnBrk="1" latinLnBrk="0" hangingPunct="1">
              <a:lnSpc>
                <a:spcPct val="100000"/>
              </a:lnSpc>
              <a:spcBef>
                <a:spcPts val="375"/>
              </a:spcBef>
              <a:buFont typeface="Roboto" panose="02000000000000000000" pitchFamily="2" charset="0"/>
              <a:buNone/>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800" i="1">
                <a:solidFill>
                  <a:schemeClr val="bg1"/>
                </a:solidFill>
              </a:rPr>
              <a:t>20 minutes</a:t>
            </a:r>
          </a:p>
          <a:p>
            <a:endParaRPr lang="en-US" i="1"/>
          </a:p>
        </p:txBody>
      </p:sp>
      <p:sp>
        <p:nvSpPr>
          <p:cNvPr id="5" name="TextBox 4">
            <a:extLst>
              <a:ext uri="{FF2B5EF4-FFF2-40B4-BE49-F238E27FC236}">
                <a16:creationId xmlns:a16="http://schemas.microsoft.com/office/drawing/2014/main" id="{BB7C0A0A-7803-DCC9-C0E1-17A0B233F68B}"/>
              </a:ext>
            </a:extLst>
          </p:cNvPr>
          <p:cNvSpPr txBox="1"/>
          <p:nvPr/>
        </p:nvSpPr>
        <p:spPr>
          <a:xfrm>
            <a:off x="4392118" y="394241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8396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DD3C-F95C-0FCF-16D8-6871BC018391}"/>
              </a:ext>
            </a:extLst>
          </p:cNvPr>
          <p:cNvSpPr>
            <a:spLocks noGrp="1"/>
          </p:cNvSpPr>
          <p:nvPr>
            <p:ph type="title"/>
          </p:nvPr>
        </p:nvSpPr>
        <p:spPr/>
        <p:txBody>
          <a:bodyPr>
            <a:normAutofit fontScale="90000"/>
          </a:bodyPr>
          <a:lstStyle/>
          <a:p>
            <a:r>
              <a:rPr lang="en-US"/>
              <a:t>Input 4 – </a:t>
            </a:r>
            <a:br>
              <a:rPr lang="en-US"/>
            </a:br>
            <a:endParaRPr lang="en-US"/>
          </a:p>
        </p:txBody>
      </p:sp>
      <p:sp>
        <p:nvSpPr>
          <p:cNvPr id="3" name="Content Placeholder 2">
            <a:extLst>
              <a:ext uri="{FF2B5EF4-FFF2-40B4-BE49-F238E27FC236}">
                <a16:creationId xmlns:a16="http://schemas.microsoft.com/office/drawing/2014/main" id="{147319F5-8695-A7C5-ED89-69D16509E9A8}"/>
              </a:ext>
            </a:extLst>
          </p:cNvPr>
          <p:cNvSpPr>
            <a:spLocks noGrp="1"/>
          </p:cNvSpPr>
          <p:nvPr>
            <p:ph idx="10"/>
          </p:nvPr>
        </p:nvSpPr>
        <p:spPr/>
        <p:txBody>
          <a:bodyPr/>
          <a:lstStyle/>
          <a:p>
            <a:pPr marL="0" indent="0">
              <a:buNone/>
            </a:pPr>
            <a:r>
              <a:rPr lang="en-US"/>
              <a:t>Staff from the Iowa HHS HAI Program visit the Cy-Hawk Retirement Castle to assess infection prevention practices by conducting an in-person Infection Control and Response (ICAR) assessment (Appendix H) ICAR’s are completed to assess the risk for transmission and recommend specific steps for containment. The HAI Program staff remind the Castle staff that these in-person assessments are non-regulatory, thus non-punitive, but rather are focused on identifying gaps and enhancing resident care and staff safety.</a:t>
            </a:r>
          </a:p>
          <a:p>
            <a:endParaRPr lang="en-US"/>
          </a:p>
        </p:txBody>
      </p:sp>
      <p:sp>
        <p:nvSpPr>
          <p:cNvPr id="4" name="Footer Placeholder 3">
            <a:extLst>
              <a:ext uri="{FF2B5EF4-FFF2-40B4-BE49-F238E27FC236}">
                <a16:creationId xmlns:a16="http://schemas.microsoft.com/office/drawing/2014/main" id="{D94B63B3-B302-600F-E09E-43242EAA530D}"/>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pic>
        <p:nvPicPr>
          <p:cNvPr id="5" name="Input 4 Audio">
            <a:hlinkClick r:id="" action="ppaction://media"/>
            <a:extLst>
              <a:ext uri="{FF2B5EF4-FFF2-40B4-BE49-F238E27FC236}">
                <a16:creationId xmlns:a16="http://schemas.microsoft.com/office/drawing/2014/main" id="{CE5F4C04-A718-F384-0099-4BA0B56938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99928" y="5335724"/>
            <a:ext cx="609600" cy="609600"/>
          </a:xfrm>
          <a:prstGeom prst="rect">
            <a:avLst/>
          </a:prstGeom>
        </p:spPr>
      </p:pic>
    </p:spTree>
    <p:extLst>
      <p:ext uri="{BB962C8B-B14F-4D97-AF65-F5344CB8AC3E}">
        <p14:creationId xmlns:p14="http://schemas.microsoft.com/office/powerpoint/2010/main" val="4138678534"/>
      </p:ext>
    </p:extLst>
  </p:cSld>
  <p:clrMapOvr>
    <a:masterClrMapping/>
  </p:clrMapOvr>
  <mc:AlternateContent xmlns:mc="http://schemas.openxmlformats.org/markup-compatibility/2006" xmlns:p14="http://schemas.microsoft.com/office/powerpoint/2010/main">
    <mc:Choice Requires="p14">
      <p:transition spd="slow" p14:dur="2000" advTm="41197"/>
    </mc:Choice>
    <mc:Fallback xmlns="">
      <p:transition spd="slow" advTm="41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C52315-B640-F0B0-D021-E82777763085}"/>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defTabSz="914400"/>
            <a:r>
              <a:rPr lang="en-US" sz="3100" kern="1200">
                <a:solidFill>
                  <a:srgbClr val="FFFFFF"/>
                </a:solidFill>
                <a:latin typeface="+mj-lt"/>
                <a:ea typeface="+mj-ea"/>
                <a:cs typeface="+mj-cs"/>
              </a:rPr>
              <a:t>Appendix H: ICAR – Page 1</a:t>
            </a:r>
          </a:p>
        </p:txBody>
      </p:sp>
      <p:pic>
        <p:nvPicPr>
          <p:cNvPr id="5" name="Content Placeholder 4" descr="A document with text on it&#10;&#10;Description automatically generated">
            <a:extLst>
              <a:ext uri="{FF2B5EF4-FFF2-40B4-BE49-F238E27FC236}">
                <a16:creationId xmlns:a16="http://schemas.microsoft.com/office/drawing/2014/main" id="{DBDFA24C-E8F6-51C3-F1A1-EC911000AF09}"/>
              </a:ext>
            </a:extLst>
          </p:cNvPr>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3582987" y="974070"/>
            <a:ext cx="5085525" cy="4907530"/>
          </a:xfrm>
          <a:prstGeom prst="rect">
            <a:avLst/>
          </a:prstGeom>
        </p:spPr>
      </p:pic>
      <p:sp>
        <p:nvSpPr>
          <p:cNvPr id="4" name="Footer Placeholder 3">
            <a:extLst>
              <a:ext uri="{FF2B5EF4-FFF2-40B4-BE49-F238E27FC236}">
                <a16:creationId xmlns:a16="http://schemas.microsoft.com/office/drawing/2014/main" id="{F404808B-AAA5-EC20-6B3D-2898847171D2}"/>
              </a:ext>
            </a:extLst>
          </p:cNvPr>
          <p:cNvSpPr>
            <a:spLocks noGrp="1"/>
          </p:cNvSpPr>
          <p:nvPr>
            <p:ph type="ftr" sz="quarter" idx="3"/>
          </p:nvPr>
        </p:nvSpPr>
        <p:spPr>
          <a:xfrm>
            <a:off x="771525" y="6356350"/>
            <a:ext cx="4657725" cy="365125"/>
          </a:xfrm>
        </p:spPr>
        <p:txBody>
          <a:bodyPr vert="horz" lIns="91440" tIns="45720" rIns="91440" bIns="45720" rtlCol="0" anchor="ctr">
            <a:normAutofit/>
          </a:bodyPr>
          <a:lstStyle/>
          <a:p>
            <a:pPr>
              <a:lnSpc>
                <a:spcPct val="90000"/>
              </a:lnSpc>
              <a:spcAft>
                <a:spcPts val="600"/>
              </a:spcAft>
            </a:pPr>
            <a:r>
              <a:rPr lang="en-US" sz="900" kern="1200">
                <a:solidFill>
                  <a:schemeClr val="tx1">
                    <a:alpha val="80000"/>
                  </a:schemeClr>
                </a:solidFill>
                <a:latin typeface="+mn-lt"/>
                <a:ea typeface="+mn-ea"/>
                <a:cs typeface="+mn-cs"/>
              </a:rPr>
              <a:t>The University of Iowa College of Public Health, Carver College of Medicine, The State Hygienic Lab and The Iowa Department of Health and Human Services </a:t>
            </a:r>
            <a:endParaRPr lang="en-US" sz="900" b="0" kern="1200">
              <a:solidFill>
                <a:schemeClr val="tx1">
                  <a:alpha val="80000"/>
                </a:schemeClr>
              </a:solidFill>
              <a:latin typeface="+mn-lt"/>
              <a:ea typeface="+mn-ea"/>
              <a:cs typeface="+mn-cs"/>
            </a:endParaRPr>
          </a:p>
        </p:txBody>
      </p:sp>
    </p:spTree>
    <p:extLst>
      <p:ext uri="{BB962C8B-B14F-4D97-AF65-F5344CB8AC3E}">
        <p14:creationId xmlns:p14="http://schemas.microsoft.com/office/powerpoint/2010/main" val="4144918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C52315-B640-F0B0-D021-E82777763085}"/>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defTabSz="914400"/>
            <a:r>
              <a:rPr lang="en-US" sz="3100" kern="1200">
                <a:solidFill>
                  <a:srgbClr val="FFFFFF"/>
                </a:solidFill>
                <a:latin typeface="+mj-lt"/>
                <a:ea typeface="+mj-ea"/>
                <a:cs typeface="+mj-cs"/>
              </a:rPr>
              <a:t>Appendix H: ICAR – Page 2</a:t>
            </a:r>
          </a:p>
        </p:txBody>
      </p:sp>
      <p:pic>
        <p:nvPicPr>
          <p:cNvPr id="7" name="Content Placeholder 6" descr="A close-up of a document&#10;&#10;Description automatically generated">
            <a:extLst>
              <a:ext uri="{FF2B5EF4-FFF2-40B4-BE49-F238E27FC236}">
                <a16:creationId xmlns:a16="http://schemas.microsoft.com/office/drawing/2014/main" id="{9AE5AEB4-D198-595A-0EF2-0993DECFF89C}"/>
              </a:ext>
            </a:extLst>
          </p:cNvPr>
          <p:cNvPicPr>
            <a:picLocks noGrp="1" noChangeAspect="1"/>
          </p:cNvPicPr>
          <p:nvPr>
            <p:ph idx="10"/>
          </p:nvPr>
        </p:nvPicPr>
        <p:blipFill rotWithShape="1">
          <a:blip r:embed="rId2">
            <a:extLst>
              <a:ext uri="{28A0092B-C50C-407E-A947-70E740481C1C}">
                <a14:useLocalDpi xmlns:a14="http://schemas.microsoft.com/office/drawing/2010/main" val="0"/>
              </a:ext>
            </a:extLst>
          </a:blip>
          <a:srcRect t="4273" r="2017"/>
          <a:stretch/>
        </p:blipFill>
        <p:spPr bwMode="auto">
          <a:xfrm>
            <a:off x="3582987" y="1192040"/>
            <a:ext cx="5085525" cy="4471591"/>
          </a:xfrm>
          <a:prstGeom prst="rect">
            <a:avLst/>
          </a:prstGeom>
          <a:extLst>
            <a:ext uri="{53640926-AAD7-44D8-BBD7-CCE9431645EC}">
              <a14:shadowObscured xmlns:a14="http://schemas.microsoft.com/office/drawing/2010/main"/>
            </a:ext>
          </a:extLst>
        </p:spPr>
      </p:pic>
      <p:sp>
        <p:nvSpPr>
          <p:cNvPr id="4" name="Footer Placeholder 3">
            <a:extLst>
              <a:ext uri="{FF2B5EF4-FFF2-40B4-BE49-F238E27FC236}">
                <a16:creationId xmlns:a16="http://schemas.microsoft.com/office/drawing/2014/main" id="{F404808B-AAA5-EC20-6B3D-2898847171D2}"/>
              </a:ext>
            </a:extLst>
          </p:cNvPr>
          <p:cNvSpPr>
            <a:spLocks noGrp="1"/>
          </p:cNvSpPr>
          <p:nvPr>
            <p:ph type="ftr" sz="quarter" idx="3"/>
          </p:nvPr>
        </p:nvSpPr>
        <p:spPr>
          <a:xfrm>
            <a:off x="771525" y="6356350"/>
            <a:ext cx="4657725" cy="365125"/>
          </a:xfrm>
        </p:spPr>
        <p:txBody>
          <a:bodyPr vert="horz" lIns="91440" tIns="45720" rIns="91440" bIns="45720" rtlCol="0" anchor="ctr">
            <a:normAutofit/>
          </a:bodyPr>
          <a:lstStyle/>
          <a:p>
            <a:pPr>
              <a:lnSpc>
                <a:spcPct val="90000"/>
              </a:lnSpc>
              <a:spcAft>
                <a:spcPts val="600"/>
              </a:spcAft>
            </a:pPr>
            <a:r>
              <a:rPr lang="en-US" sz="900" kern="1200">
                <a:solidFill>
                  <a:schemeClr val="tx1">
                    <a:alpha val="80000"/>
                  </a:schemeClr>
                </a:solidFill>
                <a:latin typeface="+mn-lt"/>
                <a:ea typeface="+mn-ea"/>
                <a:cs typeface="+mn-cs"/>
              </a:rPr>
              <a:t>The University of Iowa College of Public Health, Carver College of Medicine, The State Hygienic Lab and The Iowa Department of Health and Human Services </a:t>
            </a:r>
            <a:endParaRPr lang="en-US" sz="900" b="0" kern="1200">
              <a:solidFill>
                <a:schemeClr val="tx1">
                  <a:alpha val="80000"/>
                </a:schemeClr>
              </a:solidFill>
              <a:latin typeface="+mn-lt"/>
              <a:ea typeface="+mn-ea"/>
              <a:cs typeface="+mn-cs"/>
            </a:endParaRPr>
          </a:p>
        </p:txBody>
      </p:sp>
    </p:spTree>
    <p:extLst>
      <p:ext uri="{BB962C8B-B14F-4D97-AF65-F5344CB8AC3E}">
        <p14:creationId xmlns:p14="http://schemas.microsoft.com/office/powerpoint/2010/main" val="2283295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C52315-B640-F0B0-D021-E82777763085}"/>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defTabSz="914400"/>
            <a:r>
              <a:rPr lang="en-US" sz="3100" kern="1200">
                <a:solidFill>
                  <a:srgbClr val="FFFFFF"/>
                </a:solidFill>
                <a:latin typeface="+mj-lt"/>
                <a:ea typeface="+mj-ea"/>
                <a:cs typeface="+mj-cs"/>
              </a:rPr>
              <a:t>Appendix H: ICAR – Page 3</a:t>
            </a:r>
          </a:p>
        </p:txBody>
      </p:sp>
      <p:pic>
        <p:nvPicPr>
          <p:cNvPr id="6" name="Picture 5" descr="A white and black document with black text&#10;&#10;Description automatically generated">
            <a:extLst>
              <a:ext uri="{FF2B5EF4-FFF2-40B4-BE49-F238E27FC236}">
                <a16:creationId xmlns:a16="http://schemas.microsoft.com/office/drawing/2014/main" id="{61C48C82-F194-3021-E65D-B5133C5FF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153" y="643466"/>
            <a:ext cx="4775192" cy="5568739"/>
          </a:xfrm>
          <a:prstGeom prst="rect">
            <a:avLst/>
          </a:prstGeom>
        </p:spPr>
      </p:pic>
      <p:sp>
        <p:nvSpPr>
          <p:cNvPr id="3" name="Footer Placeholder 2">
            <a:extLst>
              <a:ext uri="{FF2B5EF4-FFF2-40B4-BE49-F238E27FC236}">
                <a16:creationId xmlns:a16="http://schemas.microsoft.com/office/drawing/2014/main" id="{7F186E93-41DD-3D54-C4E0-7A9B6254777B}"/>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2808928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2315-B640-F0B0-D021-E82777763085}"/>
              </a:ext>
            </a:extLst>
          </p:cNvPr>
          <p:cNvSpPr>
            <a:spLocks noGrp="1"/>
          </p:cNvSpPr>
          <p:nvPr>
            <p:ph type="title"/>
          </p:nvPr>
        </p:nvSpPr>
        <p:spPr/>
        <p:txBody>
          <a:bodyPr>
            <a:normAutofit/>
          </a:bodyPr>
          <a:lstStyle/>
          <a:p>
            <a:r>
              <a:rPr lang="en-US"/>
              <a:t>Appendix H: ICAR – Full Document</a:t>
            </a:r>
          </a:p>
        </p:txBody>
      </p:sp>
      <p:sp>
        <p:nvSpPr>
          <p:cNvPr id="3" name="Content Placeholder 2">
            <a:extLst>
              <a:ext uri="{FF2B5EF4-FFF2-40B4-BE49-F238E27FC236}">
                <a16:creationId xmlns:a16="http://schemas.microsoft.com/office/drawing/2014/main" id="{6FF23BE6-2562-9C9D-7C66-EAD24DD5E32D}"/>
              </a:ext>
            </a:extLst>
          </p:cNvPr>
          <p:cNvSpPr>
            <a:spLocks noGrp="1"/>
          </p:cNvSpPr>
          <p:nvPr>
            <p:ph idx="10"/>
          </p:nvPr>
        </p:nvSpPr>
        <p:spPr/>
        <p:txBody>
          <a:bodyPr/>
          <a:lstStyle/>
          <a:p>
            <a:r>
              <a:rPr lang="en-US">
                <a:hlinkClick r:id="rId2"/>
              </a:rPr>
              <a:t>https://www.public-health.uiowa.edu/wp-content/uploads/2023/10/Cy-Hawk-CRAB-ICAR-Assessment93.pdf</a:t>
            </a:r>
            <a:r>
              <a:rPr lang="en-US"/>
              <a:t> </a:t>
            </a:r>
          </a:p>
        </p:txBody>
      </p:sp>
      <p:sp>
        <p:nvSpPr>
          <p:cNvPr id="4" name="Footer Placeholder 3">
            <a:extLst>
              <a:ext uri="{FF2B5EF4-FFF2-40B4-BE49-F238E27FC236}">
                <a16:creationId xmlns:a16="http://schemas.microsoft.com/office/drawing/2014/main" id="{F404808B-AAA5-EC20-6B3D-2898847171D2}"/>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spTree>
    <p:extLst>
      <p:ext uri="{BB962C8B-B14F-4D97-AF65-F5344CB8AC3E}">
        <p14:creationId xmlns:p14="http://schemas.microsoft.com/office/powerpoint/2010/main" val="2957035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E6C9-B5DF-C3E9-CC08-F27AD8DA5F4E}"/>
              </a:ext>
            </a:extLst>
          </p:cNvPr>
          <p:cNvSpPr>
            <a:spLocks noGrp="1"/>
          </p:cNvSpPr>
          <p:nvPr>
            <p:ph type="title"/>
          </p:nvPr>
        </p:nvSpPr>
        <p:spPr/>
        <p:txBody>
          <a:bodyPr>
            <a:normAutofit fontScale="90000"/>
          </a:bodyPr>
          <a:lstStyle/>
          <a:p>
            <a:r>
              <a:rPr lang="en-US"/>
              <a:t>The infection prevention and control gaps identified are: </a:t>
            </a:r>
            <a:br>
              <a:rPr lang="en-US"/>
            </a:br>
            <a:endParaRPr lang="en-US"/>
          </a:p>
        </p:txBody>
      </p:sp>
      <p:sp>
        <p:nvSpPr>
          <p:cNvPr id="3" name="Content Placeholder 2">
            <a:extLst>
              <a:ext uri="{FF2B5EF4-FFF2-40B4-BE49-F238E27FC236}">
                <a16:creationId xmlns:a16="http://schemas.microsoft.com/office/drawing/2014/main" id="{3989BD9C-04C8-0EE2-4092-9C2993BB8023}"/>
              </a:ext>
            </a:extLst>
          </p:cNvPr>
          <p:cNvSpPr>
            <a:spLocks noGrp="1"/>
          </p:cNvSpPr>
          <p:nvPr>
            <p:ph idx="10"/>
          </p:nvPr>
        </p:nvSpPr>
        <p:spPr/>
        <p:txBody>
          <a:bodyPr>
            <a:normAutofit fontScale="62500" lnSpcReduction="20000"/>
          </a:bodyPr>
          <a:lstStyle/>
          <a:p>
            <a:pPr marL="457200" indent="-457200">
              <a:buAutoNum type="arabicParenR"/>
            </a:pPr>
            <a:r>
              <a:rPr lang="en-US"/>
              <a:t>Lack of training and onboarding for infection control coordinator</a:t>
            </a:r>
          </a:p>
          <a:p>
            <a:pPr marL="457200" indent="-457200">
              <a:buAutoNum type="arabicParenR"/>
            </a:pPr>
            <a:r>
              <a:rPr lang="en-US"/>
              <a:t>Hand hygiene compliance varies by unit </a:t>
            </a:r>
          </a:p>
          <a:p>
            <a:pPr marL="457200" indent="-457200">
              <a:buAutoNum type="arabicParenR"/>
            </a:pPr>
            <a:r>
              <a:rPr lang="en-US"/>
              <a:t>Some staff wore the same pair of gloves for multiple resident-care tasks and sometimes did not change them after performing dirty tasks. </a:t>
            </a:r>
          </a:p>
          <a:p>
            <a:pPr marL="457200" indent="-457200">
              <a:buAutoNum type="arabicParenR"/>
            </a:pPr>
            <a:r>
              <a:rPr lang="en-US"/>
              <a:t>Gowns are not easily accessible.</a:t>
            </a:r>
          </a:p>
          <a:p>
            <a:pPr marL="457200" indent="-457200">
              <a:buAutoNum type="arabicParenR"/>
            </a:pPr>
            <a:r>
              <a:rPr lang="en-US"/>
              <a:t>Alcohol hand rub dispensers are not available at/by each room, and some are empty or  non-functional. </a:t>
            </a:r>
          </a:p>
          <a:p>
            <a:pPr marL="457200" indent="-457200">
              <a:buAutoNum type="arabicParenR"/>
            </a:pPr>
            <a:r>
              <a:rPr lang="en-US"/>
              <a:t>Gait belts and other physical therapy equipment were shared among residents without proper cleaning and disinfection.  </a:t>
            </a:r>
          </a:p>
          <a:p>
            <a:pPr marL="457200" indent="-457200">
              <a:buAutoNum type="arabicParenR"/>
            </a:pPr>
            <a:r>
              <a:rPr lang="en-US"/>
              <a:t>Some environmental services staff members were not clear about policies and</a:t>
            </a:r>
            <a:br>
              <a:rPr lang="en-US"/>
            </a:br>
            <a:r>
              <a:rPr lang="en-US"/>
              <a:t>procedures for cleaning and disinfecting surfaces.</a:t>
            </a:r>
          </a:p>
          <a:p>
            <a:pPr marL="457200" indent="-457200">
              <a:buAutoNum type="arabicParenR"/>
            </a:pPr>
            <a:r>
              <a:rPr lang="en-US"/>
              <a:t>Staff were observed exiting residents’ rooms while wearing gloves, getting supplies</a:t>
            </a:r>
            <a:br>
              <a:rPr lang="en-US"/>
            </a:br>
            <a:r>
              <a:rPr lang="en-US"/>
              <a:t>from supply closets down the hall and then re-entering the residents’ rooms.</a:t>
            </a:r>
          </a:p>
          <a:p>
            <a:pPr marL="457200" indent="-457200">
              <a:buAutoNum type="arabicParenR"/>
            </a:pPr>
            <a:r>
              <a:rPr lang="en-US"/>
              <a:t>Single use items (i.e., gloves) were used more than once.</a:t>
            </a:r>
          </a:p>
          <a:p>
            <a:pPr marL="457200" indent="-457200">
              <a:buAutoNum type="arabicParenR"/>
            </a:pPr>
            <a:r>
              <a:rPr lang="en-US"/>
              <a:t>Reusable items (i.e., scissors) were not disinfected properly </a:t>
            </a:r>
          </a:p>
          <a:p>
            <a:endParaRPr lang="en-US"/>
          </a:p>
        </p:txBody>
      </p:sp>
      <p:sp>
        <p:nvSpPr>
          <p:cNvPr id="4" name="Footer Placeholder 3">
            <a:extLst>
              <a:ext uri="{FF2B5EF4-FFF2-40B4-BE49-F238E27FC236}">
                <a16:creationId xmlns:a16="http://schemas.microsoft.com/office/drawing/2014/main" id="{B8D94C2F-29A8-87C7-8206-03F1364DDA11}"/>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pic>
        <p:nvPicPr>
          <p:cNvPr id="5" name="Recorded Sound">
            <a:hlinkClick r:id="" action="ppaction://media"/>
            <a:extLst>
              <a:ext uri="{FF2B5EF4-FFF2-40B4-BE49-F238E27FC236}">
                <a16:creationId xmlns:a16="http://schemas.microsoft.com/office/drawing/2014/main" id="{13CBEA98-56AB-5C95-C492-AB012658A6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31169" y="5405582"/>
            <a:ext cx="609600" cy="609600"/>
          </a:xfrm>
          <a:prstGeom prst="rect">
            <a:avLst/>
          </a:prstGeom>
        </p:spPr>
      </p:pic>
    </p:spTree>
    <p:extLst>
      <p:ext uri="{BB962C8B-B14F-4D97-AF65-F5344CB8AC3E}">
        <p14:creationId xmlns:p14="http://schemas.microsoft.com/office/powerpoint/2010/main" val="1306514790"/>
      </p:ext>
    </p:extLst>
  </p:cSld>
  <p:clrMapOvr>
    <a:masterClrMapping/>
  </p:clrMapOvr>
  <mc:AlternateContent xmlns:mc="http://schemas.openxmlformats.org/markup-compatibility/2006" xmlns:p14="http://schemas.microsoft.com/office/powerpoint/2010/main">
    <mc:Choice Requires="p14">
      <p:transition spd="slow" p14:dur="2000" advTm="76215"/>
    </mc:Choice>
    <mc:Fallback xmlns="">
      <p:transition spd="slow" advTm="7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3BC9-2573-F9C1-A1C6-4C209C7AFCB9}"/>
              </a:ext>
            </a:extLst>
          </p:cNvPr>
          <p:cNvSpPr>
            <a:spLocks noGrp="1"/>
          </p:cNvSpPr>
          <p:nvPr>
            <p:ph type="title"/>
          </p:nvPr>
        </p:nvSpPr>
        <p:spPr/>
        <p:txBody>
          <a:bodyPr>
            <a:normAutofit fontScale="90000"/>
          </a:bodyPr>
          <a:lstStyle/>
          <a:p>
            <a:r>
              <a:rPr lang="en-US" sz="2700"/>
              <a:t>They also observed wound care, including a pulsatile lavage wound treatment. Gaps identified include:</a:t>
            </a:r>
            <a:br>
              <a:rPr lang="en-US"/>
            </a:br>
            <a:endParaRPr lang="en-US"/>
          </a:p>
        </p:txBody>
      </p:sp>
      <p:sp>
        <p:nvSpPr>
          <p:cNvPr id="3" name="Content Placeholder 2">
            <a:extLst>
              <a:ext uri="{FF2B5EF4-FFF2-40B4-BE49-F238E27FC236}">
                <a16:creationId xmlns:a16="http://schemas.microsoft.com/office/drawing/2014/main" id="{7A7F5B08-6411-A3FF-7676-6B47A208DED9}"/>
              </a:ext>
            </a:extLst>
          </p:cNvPr>
          <p:cNvSpPr>
            <a:spLocks noGrp="1"/>
          </p:cNvSpPr>
          <p:nvPr>
            <p:ph idx="10"/>
          </p:nvPr>
        </p:nvSpPr>
        <p:spPr/>
        <p:txBody>
          <a:bodyPr>
            <a:normAutofit fontScale="92500" lnSpcReduction="10000"/>
          </a:bodyPr>
          <a:lstStyle/>
          <a:p>
            <a:pPr marL="342900" marR="0" lvl="0" indent="-342900" fontAlgn="base">
              <a:spcBef>
                <a:spcPts val="0"/>
              </a:spcBef>
              <a:spcAft>
                <a:spcPts val="0"/>
              </a:spcAft>
              <a:buSzPts val="1100"/>
              <a:buAutoNum type="arabicPeriod"/>
            </a:pPr>
            <a:r>
              <a:rPr lang="en-US" sz="1800">
                <a:latin typeface="+mn-lt"/>
                <a:ea typeface="Times New Roman" panose="02020603050405020304" pitchFamily="18" charset="0"/>
                <a:cs typeface="Calibri" panose="020F0502020204030204" pitchFamily="34" charset="0"/>
              </a:rPr>
              <a:t>Understanding and appreciation for amount of aerosol generated during the procedure and how far the aerosol can travel.</a:t>
            </a:r>
          </a:p>
          <a:p>
            <a:pPr marL="342900" marR="0" lvl="0" indent="-342900" fontAlgn="base">
              <a:spcBef>
                <a:spcPts val="0"/>
              </a:spcBef>
              <a:spcAft>
                <a:spcPts val="0"/>
              </a:spcAft>
              <a:buSzPts val="1100"/>
              <a:buAutoNum type="arabicPeriod"/>
            </a:pPr>
            <a:r>
              <a:rPr lang="en-US" sz="1800">
                <a:latin typeface="+mn-lt"/>
                <a:ea typeface="Times New Roman" panose="02020603050405020304" pitchFamily="18" charset="0"/>
                <a:cs typeface="Calibri" panose="020F0502020204030204" pitchFamily="34" charset="0"/>
              </a:rPr>
              <a:t>Staff did not know how long the CRAB stays alive on surfaces.</a:t>
            </a:r>
          </a:p>
          <a:p>
            <a:pPr marL="342900" marR="0" lvl="0" indent="-342900" fontAlgn="base">
              <a:spcBef>
                <a:spcPts val="0"/>
              </a:spcBef>
              <a:spcAft>
                <a:spcPts val="0"/>
              </a:spcAft>
              <a:buSzPts val="1100"/>
              <a:buAutoNum type="arabicPeriod"/>
            </a:pPr>
            <a:r>
              <a:rPr lang="en-US" sz="1800">
                <a:latin typeface="+mn-lt"/>
                <a:ea typeface="Times New Roman" panose="02020603050405020304" pitchFamily="18" charset="0"/>
                <a:cs typeface="Calibri" panose="020F0502020204030204" pitchFamily="34" charset="0"/>
              </a:rPr>
              <a:t>Staff wore double gloves while caring for one resident, removed the top glove, and then used the bottom pair of gloves when caring for another resident.</a:t>
            </a:r>
          </a:p>
          <a:p>
            <a:pPr marL="342900" marR="0" lvl="0" indent="-342900" fontAlgn="base">
              <a:spcBef>
                <a:spcPts val="0"/>
              </a:spcBef>
              <a:spcAft>
                <a:spcPts val="0"/>
              </a:spcAft>
              <a:buSzPts val="1100"/>
              <a:buAutoNum type="arabicPeriod"/>
            </a:pPr>
            <a:r>
              <a:rPr lang="en-US" sz="1800">
                <a:latin typeface="+mn-lt"/>
                <a:ea typeface="Times New Roman" panose="02020603050405020304" pitchFamily="18" charset="0"/>
                <a:cs typeface="Calibri" panose="020F0502020204030204" pitchFamily="34" charset="0"/>
              </a:rPr>
              <a:t>Cleaning supplies were stored in an open cabinet close to the treatment table.</a:t>
            </a:r>
          </a:p>
          <a:p>
            <a:pPr marL="342900" marR="0" lvl="0" indent="-342900" fontAlgn="base">
              <a:spcBef>
                <a:spcPts val="0"/>
              </a:spcBef>
              <a:spcAft>
                <a:spcPts val="0"/>
              </a:spcAft>
              <a:buSzPts val="1100"/>
              <a:buAutoNum type="arabicPeriod"/>
            </a:pPr>
            <a:r>
              <a:rPr lang="en-US" sz="1800">
                <a:latin typeface="+mn-lt"/>
                <a:ea typeface="Times New Roman" panose="02020603050405020304" pitchFamily="18" charset="0"/>
                <a:cs typeface="Calibri" panose="020F0502020204030204" pitchFamily="34" charset="0"/>
              </a:rPr>
              <a:t>The cart in the room was cleaned and disinfected after each treatment BUT other surfaces in the room were not cleaned between treatments.</a:t>
            </a:r>
          </a:p>
          <a:p>
            <a:pPr marL="342900" marR="0" lvl="0" indent="-342900" fontAlgn="base">
              <a:spcBef>
                <a:spcPts val="0"/>
              </a:spcBef>
              <a:spcAft>
                <a:spcPts val="0"/>
              </a:spcAft>
              <a:buSzPts val="1100"/>
              <a:buAutoNum type="arabicPeriod"/>
            </a:pPr>
            <a:endParaRPr lang="en-US" sz="1800">
              <a:latin typeface="+mn-lt"/>
              <a:ea typeface="Times New Roman" panose="02020603050405020304" pitchFamily="18" charset="0"/>
              <a:cs typeface="Calibri" panose="020F0502020204030204" pitchFamily="34" charset="0"/>
            </a:endParaRPr>
          </a:p>
          <a:p>
            <a:pPr marL="0" marR="0" lvl="0" indent="0" fontAlgn="base">
              <a:spcBef>
                <a:spcPts val="0"/>
              </a:spcBef>
              <a:spcAft>
                <a:spcPts val="0"/>
              </a:spcAft>
              <a:buSzPts val="1100"/>
              <a:buNone/>
            </a:pPr>
            <a:endParaRPr lang="en-US" sz="1800">
              <a:effectLst/>
              <a:latin typeface="+mn-lt"/>
              <a:ea typeface="Times New Roman" panose="02020603050405020304" pitchFamily="18" charset="0"/>
              <a:cs typeface="Calibri" panose="020F0502020204030204" pitchFamily="34" charset="0"/>
            </a:endParaRPr>
          </a:p>
          <a:p>
            <a:r>
              <a:rPr lang="en-US"/>
              <a:t>During the assessment, staff commented that they felt pressure to cut costs or avoid expenses and to increase efficiencies at the cost of using appropriate infection control measures.</a:t>
            </a:r>
          </a:p>
          <a:p>
            <a:endParaRPr lang="en-US"/>
          </a:p>
        </p:txBody>
      </p:sp>
      <p:sp>
        <p:nvSpPr>
          <p:cNvPr id="4" name="Footer Placeholder 3">
            <a:extLst>
              <a:ext uri="{FF2B5EF4-FFF2-40B4-BE49-F238E27FC236}">
                <a16:creationId xmlns:a16="http://schemas.microsoft.com/office/drawing/2014/main" id="{B6CC489D-2E82-4654-00F8-ABC371CF7054}"/>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pic>
        <p:nvPicPr>
          <p:cNvPr id="5" name="Recorded Sound">
            <a:hlinkClick r:id="" action="ppaction://media"/>
            <a:extLst>
              <a:ext uri="{FF2B5EF4-FFF2-40B4-BE49-F238E27FC236}">
                <a16:creationId xmlns:a16="http://schemas.microsoft.com/office/drawing/2014/main" id="{31B24962-9B7A-0932-EDFE-CD1A24197E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15200" y="5582797"/>
            <a:ext cx="609600" cy="609600"/>
          </a:xfrm>
          <a:prstGeom prst="rect">
            <a:avLst/>
          </a:prstGeom>
        </p:spPr>
      </p:pic>
    </p:spTree>
    <p:extLst>
      <p:ext uri="{BB962C8B-B14F-4D97-AF65-F5344CB8AC3E}">
        <p14:creationId xmlns:p14="http://schemas.microsoft.com/office/powerpoint/2010/main" val="4145944350"/>
      </p:ext>
    </p:extLst>
  </p:cSld>
  <p:clrMapOvr>
    <a:masterClrMapping/>
  </p:clrMapOvr>
  <mc:AlternateContent xmlns:mc="http://schemas.openxmlformats.org/markup-compatibility/2006" xmlns:p14="http://schemas.microsoft.com/office/powerpoint/2010/main">
    <mc:Choice Requires="p14">
      <p:transition spd="slow" p14:dur="2000" advTm="64069"/>
    </mc:Choice>
    <mc:Fallback xmlns="">
      <p:transition spd="slow" advTm="64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1082-37A4-67F3-90E7-467E7B0D5224}"/>
              </a:ext>
            </a:extLst>
          </p:cNvPr>
          <p:cNvSpPr>
            <a:spLocks noGrp="1"/>
          </p:cNvSpPr>
          <p:nvPr>
            <p:ph type="ctrTitle"/>
          </p:nvPr>
        </p:nvSpPr>
        <p:spPr/>
        <p:txBody>
          <a:bodyPr/>
          <a:lstStyle/>
          <a:p>
            <a:r>
              <a:rPr lang="en-US"/>
              <a:t>Input 1</a:t>
            </a:r>
          </a:p>
        </p:txBody>
      </p:sp>
      <p:sp>
        <p:nvSpPr>
          <p:cNvPr id="3" name="Subtitle 2">
            <a:extLst>
              <a:ext uri="{FF2B5EF4-FFF2-40B4-BE49-F238E27FC236}">
                <a16:creationId xmlns:a16="http://schemas.microsoft.com/office/drawing/2014/main" id="{525E510A-543B-398D-7A1B-8F6DF1154922}"/>
              </a:ext>
            </a:extLst>
          </p:cNvPr>
          <p:cNvSpPr>
            <a:spLocks noGrp="1"/>
          </p:cNvSpPr>
          <p:nvPr>
            <p:ph type="subTitle" idx="1"/>
          </p:nvPr>
        </p:nvSpPr>
        <p:spPr/>
        <p:txBody>
          <a:bodyPr>
            <a:normAutofit/>
          </a:bodyPr>
          <a:lstStyle/>
          <a:p>
            <a:r>
              <a:rPr lang="en-US"/>
              <a:t>Ground Zero, the First Patient</a:t>
            </a:r>
          </a:p>
          <a:p>
            <a:endParaRPr lang="en-US"/>
          </a:p>
        </p:txBody>
      </p:sp>
      <p:sp>
        <p:nvSpPr>
          <p:cNvPr id="4" name="Subtitle 2">
            <a:extLst>
              <a:ext uri="{FF2B5EF4-FFF2-40B4-BE49-F238E27FC236}">
                <a16:creationId xmlns:a16="http://schemas.microsoft.com/office/drawing/2014/main" id="{38337EA4-C298-062F-A4D9-67B733687AB1}"/>
              </a:ext>
            </a:extLst>
          </p:cNvPr>
          <p:cNvSpPr txBox="1">
            <a:spLocks/>
          </p:cNvSpPr>
          <p:nvPr/>
        </p:nvSpPr>
        <p:spPr>
          <a:xfrm>
            <a:off x="714375" y="4069210"/>
            <a:ext cx="7715249" cy="407460"/>
          </a:xfrm>
          <a:prstGeom prst="rect">
            <a:avLst/>
          </a:prstGeom>
        </p:spPr>
        <p:txBody>
          <a:bodyPr vert="horz" lIns="0" tIns="0" rIns="0" bIns="0" rtlCol="0">
            <a:normAutofit/>
          </a:bodyPr>
          <a:lstStyle>
            <a:lvl1pPr marL="0" indent="0" algn="l" defTabSz="685800" rtl="0" eaLnBrk="1" latinLnBrk="0" hangingPunct="1">
              <a:lnSpc>
                <a:spcPct val="100000"/>
              </a:lnSpc>
              <a:spcBef>
                <a:spcPts val="750"/>
              </a:spcBef>
              <a:buFont typeface="Arial" panose="020B0604020202020204" pitchFamily="34" charset="0"/>
              <a:buNone/>
              <a:defRPr sz="2200" b="0" kern="1200">
                <a:solidFill>
                  <a:schemeClr val="accent1"/>
                </a:solidFill>
                <a:latin typeface="Roboto" panose="02000000000000000000" pitchFamily="2" charset="0"/>
                <a:ea typeface="Roboto" panose="02000000000000000000" pitchFamily="2" charset="0"/>
                <a:cs typeface="Arial" panose="020B0604020202020204" pitchFamily="34" charset="0"/>
              </a:defRPr>
            </a:lvl1pPr>
            <a:lvl2pPr marL="342900" indent="0" algn="ctr" defTabSz="685800" rtl="0" eaLnBrk="1" latinLnBrk="0" hangingPunct="1">
              <a:lnSpc>
                <a:spcPct val="100000"/>
              </a:lnSpc>
              <a:spcBef>
                <a:spcPts val="375"/>
              </a:spcBef>
              <a:buFont typeface="Roboto" panose="02000000000000000000" pitchFamily="2" charset="0"/>
              <a:buNone/>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800" i="1">
                <a:solidFill>
                  <a:schemeClr val="bg1"/>
                </a:solidFill>
              </a:rPr>
              <a:t>10 minutes</a:t>
            </a:r>
          </a:p>
          <a:p>
            <a:endParaRPr lang="en-US" i="1"/>
          </a:p>
        </p:txBody>
      </p:sp>
    </p:spTree>
    <p:extLst>
      <p:ext uri="{BB962C8B-B14F-4D97-AF65-F5344CB8AC3E}">
        <p14:creationId xmlns:p14="http://schemas.microsoft.com/office/powerpoint/2010/main" val="1529485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1082-37A4-67F3-90E7-467E7B0D5224}"/>
              </a:ext>
            </a:extLst>
          </p:cNvPr>
          <p:cNvSpPr>
            <a:spLocks noGrp="1"/>
          </p:cNvSpPr>
          <p:nvPr>
            <p:ph type="ctrTitle"/>
          </p:nvPr>
        </p:nvSpPr>
        <p:spPr/>
        <p:txBody>
          <a:bodyPr/>
          <a:lstStyle/>
          <a:p>
            <a:r>
              <a:rPr lang="en-US"/>
              <a:t>Input 5</a:t>
            </a:r>
          </a:p>
        </p:txBody>
      </p:sp>
      <p:sp>
        <p:nvSpPr>
          <p:cNvPr id="3" name="Subtitle 2">
            <a:extLst>
              <a:ext uri="{FF2B5EF4-FFF2-40B4-BE49-F238E27FC236}">
                <a16:creationId xmlns:a16="http://schemas.microsoft.com/office/drawing/2014/main" id="{525E510A-543B-398D-7A1B-8F6DF1154922}"/>
              </a:ext>
            </a:extLst>
          </p:cNvPr>
          <p:cNvSpPr>
            <a:spLocks noGrp="1"/>
          </p:cNvSpPr>
          <p:nvPr>
            <p:ph type="subTitle" idx="1"/>
          </p:nvPr>
        </p:nvSpPr>
        <p:spPr>
          <a:xfrm>
            <a:off x="714376" y="3604800"/>
            <a:ext cx="7715249" cy="407460"/>
          </a:xfrm>
        </p:spPr>
        <p:txBody>
          <a:bodyPr>
            <a:normAutofit fontScale="85000" lnSpcReduction="10000"/>
          </a:bodyPr>
          <a:lstStyle/>
          <a:p>
            <a:r>
              <a:rPr lang="en-US"/>
              <a:t>Developing and Implementing a Screening Plan and Communications</a:t>
            </a:r>
          </a:p>
          <a:p>
            <a:endParaRPr lang="en-US"/>
          </a:p>
        </p:txBody>
      </p:sp>
      <p:sp>
        <p:nvSpPr>
          <p:cNvPr id="4" name="Subtitle 2">
            <a:extLst>
              <a:ext uri="{FF2B5EF4-FFF2-40B4-BE49-F238E27FC236}">
                <a16:creationId xmlns:a16="http://schemas.microsoft.com/office/drawing/2014/main" id="{38337EA4-C298-062F-A4D9-67B733687AB1}"/>
              </a:ext>
            </a:extLst>
          </p:cNvPr>
          <p:cNvSpPr txBox="1">
            <a:spLocks/>
          </p:cNvSpPr>
          <p:nvPr/>
        </p:nvSpPr>
        <p:spPr>
          <a:xfrm>
            <a:off x="714375" y="4069210"/>
            <a:ext cx="7715249" cy="407460"/>
          </a:xfrm>
          <a:prstGeom prst="rect">
            <a:avLst/>
          </a:prstGeom>
        </p:spPr>
        <p:txBody>
          <a:bodyPr vert="horz" lIns="0" tIns="0" rIns="0" bIns="0" rtlCol="0">
            <a:normAutofit/>
          </a:bodyPr>
          <a:lstStyle>
            <a:lvl1pPr marL="0" indent="0" algn="l" defTabSz="685800" rtl="0" eaLnBrk="1" latinLnBrk="0" hangingPunct="1">
              <a:lnSpc>
                <a:spcPct val="100000"/>
              </a:lnSpc>
              <a:spcBef>
                <a:spcPts val="750"/>
              </a:spcBef>
              <a:buFont typeface="Arial" panose="020B0604020202020204" pitchFamily="34" charset="0"/>
              <a:buNone/>
              <a:defRPr sz="2200" b="0" kern="1200">
                <a:solidFill>
                  <a:schemeClr val="accent1"/>
                </a:solidFill>
                <a:latin typeface="Roboto" panose="02000000000000000000" pitchFamily="2" charset="0"/>
                <a:ea typeface="Roboto" panose="02000000000000000000" pitchFamily="2" charset="0"/>
                <a:cs typeface="Arial" panose="020B0604020202020204" pitchFamily="34" charset="0"/>
              </a:defRPr>
            </a:lvl1pPr>
            <a:lvl2pPr marL="342900" indent="0" algn="ctr" defTabSz="685800" rtl="0" eaLnBrk="1" latinLnBrk="0" hangingPunct="1">
              <a:lnSpc>
                <a:spcPct val="100000"/>
              </a:lnSpc>
              <a:spcBef>
                <a:spcPts val="375"/>
              </a:spcBef>
              <a:buFont typeface="Roboto" panose="02000000000000000000" pitchFamily="2" charset="0"/>
              <a:buNone/>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800" i="1">
                <a:solidFill>
                  <a:schemeClr val="bg1"/>
                </a:solidFill>
              </a:rPr>
              <a:t>30 minutes</a:t>
            </a:r>
          </a:p>
          <a:p>
            <a:endParaRPr lang="en-US" i="1"/>
          </a:p>
        </p:txBody>
      </p:sp>
      <p:sp>
        <p:nvSpPr>
          <p:cNvPr id="5" name="TextBox 4">
            <a:extLst>
              <a:ext uri="{FF2B5EF4-FFF2-40B4-BE49-F238E27FC236}">
                <a16:creationId xmlns:a16="http://schemas.microsoft.com/office/drawing/2014/main" id="{BB7C0A0A-7803-DCC9-C0E1-17A0B233F68B}"/>
              </a:ext>
            </a:extLst>
          </p:cNvPr>
          <p:cNvSpPr txBox="1"/>
          <p:nvPr/>
        </p:nvSpPr>
        <p:spPr>
          <a:xfrm>
            <a:off x="4392118" y="394241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73550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9EA8-4F5F-07AB-B702-414DDC0D2295}"/>
              </a:ext>
            </a:extLst>
          </p:cNvPr>
          <p:cNvSpPr>
            <a:spLocks noGrp="1"/>
          </p:cNvSpPr>
          <p:nvPr>
            <p:ph type="title"/>
          </p:nvPr>
        </p:nvSpPr>
        <p:spPr>
          <a:xfrm>
            <a:off x="714374" y="359092"/>
            <a:ext cx="7715251" cy="1172826"/>
          </a:xfrm>
        </p:spPr>
        <p:txBody>
          <a:bodyPr>
            <a:normAutofit fontScale="90000"/>
          </a:bodyPr>
          <a:lstStyle/>
          <a:p>
            <a:r>
              <a:rPr lang="en-US">
                <a:latin typeface="Roboto"/>
                <a:ea typeface="Roboto"/>
                <a:cs typeface="Arial"/>
              </a:rPr>
              <a:t>Input 5 –</a:t>
            </a:r>
            <a:br>
              <a:rPr lang="en-US"/>
            </a:br>
            <a:r>
              <a:rPr lang="en-US" sz="2000">
                <a:latin typeface="Roboto"/>
                <a:ea typeface="Roboto"/>
                <a:cs typeface="Arial"/>
              </a:rPr>
              <a:t>Refer to Appendix C: CRAB Flowchart </a:t>
            </a:r>
            <a:br>
              <a:rPr lang="en-US"/>
            </a:br>
            <a:br>
              <a:rPr lang="en-US" sz="2000"/>
            </a:br>
            <a:endParaRPr lang="en-US" sz="2000"/>
          </a:p>
        </p:txBody>
      </p:sp>
      <p:sp>
        <p:nvSpPr>
          <p:cNvPr id="3" name="Content Placeholder 2">
            <a:extLst>
              <a:ext uri="{FF2B5EF4-FFF2-40B4-BE49-F238E27FC236}">
                <a16:creationId xmlns:a16="http://schemas.microsoft.com/office/drawing/2014/main" id="{238F13F0-808B-9664-3527-C66493B5BA57}"/>
              </a:ext>
            </a:extLst>
          </p:cNvPr>
          <p:cNvSpPr>
            <a:spLocks noGrp="1"/>
          </p:cNvSpPr>
          <p:nvPr>
            <p:ph idx="10"/>
          </p:nvPr>
        </p:nvSpPr>
        <p:spPr>
          <a:xfrm>
            <a:off x="714374" y="1531918"/>
            <a:ext cx="7688645" cy="4411684"/>
          </a:xfrm>
        </p:spPr>
        <p:txBody>
          <a:bodyPr>
            <a:normAutofit/>
          </a:bodyPr>
          <a:lstStyle/>
          <a:p>
            <a:pPr marL="0" indent="0">
              <a:buNone/>
            </a:pPr>
            <a:r>
              <a:rPr lang="en-US" sz="2400"/>
              <a:t>Given their observations, staff from the Iowa HHS HAI Program feel that transmission could be occurring in the Cy-Hawk Retirement Castle. They recommend screening residents for CRAB colonization.</a:t>
            </a:r>
          </a:p>
          <a:p>
            <a:pPr marL="0" indent="0">
              <a:buNone/>
            </a:pPr>
            <a:endParaRPr lang="en-US"/>
          </a:p>
          <a:p>
            <a:pPr marL="0" indent="0">
              <a:buNone/>
            </a:pPr>
            <a:endParaRPr lang="en-US" sz="2400"/>
          </a:p>
        </p:txBody>
      </p:sp>
      <p:sp>
        <p:nvSpPr>
          <p:cNvPr id="4" name="Footer Placeholder 3">
            <a:extLst>
              <a:ext uri="{FF2B5EF4-FFF2-40B4-BE49-F238E27FC236}">
                <a16:creationId xmlns:a16="http://schemas.microsoft.com/office/drawing/2014/main" id="{7B6B3DAF-DABE-3368-DB42-DF1E28302752}"/>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pic>
        <p:nvPicPr>
          <p:cNvPr id="5" name="Input 5 video">
            <a:hlinkClick r:id="" action="ppaction://media"/>
            <a:extLst>
              <a:ext uri="{FF2B5EF4-FFF2-40B4-BE49-F238E27FC236}">
                <a16:creationId xmlns:a16="http://schemas.microsoft.com/office/drawing/2014/main" id="{370C26B5-62B9-5C5E-A25F-5439348BA6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06722" y="5582798"/>
            <a:ext cx="609600" cy="609600"/>
          </a:xfrm>
          <a:prstGeom prst="rect">
            <a:avLst/>
          </a:prstGeom>
        </p:spPr>
      </p:pic>
    </p:spTree>
    <p:extLst>
      <p:ext uri="{BB962C8B-B14F-4D97-AF65-F5344CB8AC3E}">
        <p14:creationId xmlns:p14="http://schemas.microsoft.com/office/powerpoint/2010/main" val="82354312"/>
      </p:ext>
    </p:extLst>
  </p:cSld>
  <p:clrMapOvr>
    <a:masterClrMapping/>
  </p:clrMapOvr>
  <mc:AlternateContent xmlns:mc="http://schemas.openxmlformats.org/markup-compatibility/2006" xmlns:p14="http://schemas.microsoft.com/office/powerpoint/2010/main">
    <mc:Choice Requires="p14">
      <p:transition spd="slow" p14:dur="2000" advTm="20037"/>
    </mc:Choice>
    <mc:Fallback xmlns="">
      <p:transition spd="slow" advTm="20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A1D213-9BE6-4ABC-6DBB-1EEAB143B7CA}"/>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defTabSz="914400"/>
            <a:r>
              <a:rPr lang="en-US" sz="3100" kern="1200">
                <a:solidFill>
                  <a:srgbClr val="FFFFFF"/>
                </a:solidFill>
                <a:effectLst/>
                <a:latin typeface="+mj-lt"/>
                <a:ea typeface="+mj-ea"/>
                <a:cs typeface="+mj-cs"/>
              </a:rPr>
              <a:t>Appendix C: CRAB Flowchart </a:t>
            </a:r>
            <a:br>
              <a:rPr lang="en-US" sz="3100" kern="1200">
                <a:solidFill>
                  <a:srgbClr val="FFFFFF"/>
                </a:solidFill>
                <a:effectLst/>
                <a:latin typeface="+mj-lt"/>
                <a:ea typeface="+mj-ea"/>
                <a:cs typeface="+mj-cs"/>
              </a:rPr>
            </a:br>
            <a:br>
              <a:rPr lang="en-US" sz="3100" kern="1200">
                <a:solidFill>
                  <a:srgbClr val="FFFFFF"/>
                </a:solidFill>
                <a:latin typeface="+mj-lt"/>
                <a:ea typeface="+mj-ea"/>
                <a:cs typeface="+mj-cs"/>
              </a:rPr>
            </a:br>
            <a:endParaRPr lang="en-US" sz="3100" kern="1200">
              <a:solidFill>
                <a:srgbClr val="FFFFFF"/>
              </a:solidFill>
              <a:latin typeface="+mj-lt"/>
              <a:ea typeface="+mj-ea"/>
              <a:cs typeface="+mj-cs"/>
            </a:endParaRPr>
          </a:p>
        </p:txBody>
      </p:sp>
      <p:pic>
        <p:nvPicPr>
          <p:cNvPr id="5" name="Content Placeholder 4" descr="A diagram of a hospital&#10;&#10;Description automatically generated">
            <a:extLst>
              <a:ext uri="{FF2B5EF4-FFF2-40B4-BE49-F238E27FC236}">
                <a16:creationId xmlns:a16="http://schemas.microsoft.com/office/drawing/2014/main" id="{7A38F6B5-5CEB-47F0-06DA-0BE38C13606D}"/>
              </a:ext>
            </a:extLst>
          </p:cNvPr>
          <p:cNvPicPr>
            <a:picLocks noGrp="1" noChangeAspect="1"/>
          </p:cNvPicPr>
          <p:nvPr>
            <p:ph idx="10"/>
          </p:nvPr>
        </p:nvPicPr>
        <p:blipFill>
          <a:blip r:embed="rId2"/>
          <a:stretch>
            <a:fillRect/>
          </a:stretch>
        </p:blipFill>
        <p:spPr>
          <a:xfrm>
            <a:off x="3582987" y="1781397"/>
            <a:ext cx="5085525" cy="3292877"/>
          </a:xfrm>
          <a:prstGeom prst="rect">
            <a:avLst/>
          </a:prstGeom>
        </p:spPr>
      </p:pic>
      <p:sp>
        <p:nvSpPr>
          <p:cNvPr id="4" name="Footer Placeholder 3">
            <a:extLst>
              <a:ext uri="{FF2B5EF4-FFF2-40B4-BE49-F238E27FC236}">
                <a16:creationId xmlns:a16="http://schemas.microsoft.com/office/drawing/2014/main" id="{4F24841B-C833-AC78-16CC-30633E86D814}"/>
              </a:ext>
            </a:extLst>
          </p:cNvPr>
          <p:cNvSpPr>
            <a:spLocks noGrp="1"/>
          </p:cNvSpPr>
          <p:nvPr>
            <p:ph type="ftr" sz="quarter" idx="3"/>
          </p:nvPr>
        </p:nvSpPr>
        <p:spPr>
          <a:xfrm>
            <a:off x="771525" y="6356350"/>
            <a:ext cx="4657725" cy="365125"/>
          </a:xfrm>
        </p:spPr>
        <p:txBody>
          <a:bodyPr vert="horz" lIns="91440" tIns="45720" rIns="91440" bIns="45720" rtlCol="0" anchor="ctr">
            <a:normAutofit/>
          </a:bodyPr>
          <a:lstStyle/>
          <a:p>
            <a:pPr>
              <a:lnSpc>
                <a:spcPct val="90000"/>
              </a:lnSpc>
              <a:spcAft>
                <a:spcPts val="600"/>
              </a:spcAft>
            </a:pPr>
            <a:r>
              <a:rPr lang="en-US" sz="900" kern="1200">
                <a:solidFill>
                  <a:schemeClr val="tx1">
                    <a:alpha val="80000"/>
                  </a:schemeClr>
                </a:solidFill>
                <a:latin typeface="+mn-lt"/>
                <a:ea typeface="+mn-ea"/>
                <a:cs typeface="+mn-cs"/>
              </a:rPr>
              <a:t>The University of Iowa College of Public Health, Carver College of Medicine, The State Hygienic Lab and The Iowa Department of Health and Human Services </a:t>
            </a:r>
            <a:endParaRPr lang="en-US" sz="900" b="0" kern="1200">
              <a:solidFill>
                <a:schemeClr val="tx1">
                  <a:alpha val="80000"/>
                </a:schemeClr>
              </a:solidFill>
              <a:latin typeface="+mn-lt"/>
              <a:ea typeface="+mn-ea"/>
              <a:cs typeface="+mn-cs"/>
            </a:endParaRPr>
          </a:p>
        </p:txBody>
      </p:sp>
    </p:spTree>
    <p:extLst>
      <p:ext uri="{BB962C8B-B14F-4D97-AF65-F5344CB8AC3E}">
        <p14:creationId xmlns:p14="http://schemas.microsoft.com/office/powerpoint/2010/main" val="2152528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1082-37A4-67F3-90E7-467E7B0D5224}"/>
              </a:ext>
            </a:extLst>
          </p:cNvPr>
          <p:cNvSpPr>
            <a:spLocks noGrp="1"/>
          </p:cNvSpPr>
          <p:nvPr>
            <p:ph type="ctrTitle"/>
          </p:nvPr>
        </p:nvSpPr>
        <p:spPr/>
        <p:txBody>
          <a:bodyPr/>
          <a:lstStyle/>
          <a:p>
            <a:r>
              <a:rPr lang="en-US"/>
              <a:t>Input 6</a:t>
            </a:r>
          </a:p>
        </p:txBody>
      </p:sp>
      <p:sp>
        <p:nvSpPr>
          <p:cNvPr id="3" name="Subtitle 2">
            <a:extLst>
              <a:ext uri="{FF2B5EF4-FFF2-40B4-BE49-F238E27FC236}">
                <a16:creationId xmlns:a16="http://schemas.microsoft.com/office/drawing/2014/main" id="{525E510A-543B-398D-7A1B-8F6DF1154922}"/>
              </a:ext>
            </a:extLst>
          </p:cNvPr>
          <p:cNvSpPr>
            <a:spLocks noGrp="1"/>
          </p:cNvSpPr>
          <p:nvPr>
            <p:ph type="subTitle" idx="1"/>
          </p:nvPr>
        </p:nvSpPr>
        <p:spPr>
          <a:xfrm>
            <a:off x="714376" y="3604800"/>
            <a:ext cx="7715249" cy="407460"/>
          </a:xfrm>
        </p:spPr>
        <p:txBody>
          <a:bodyPr>
            <a:normAutofit/>
          </a:bodyPr>
          <a:lstStyle/>
          <a:p>
            <a:r>
              <a:rPr lang="en-US"/>
              <a:t>Additional Screening Results &amp; Follow Up Communication</a:t>
            </a:r>
          </a:p>
          <a:p>
            <a:endParaRPr lang="en-US"/>
          </a:p>
        </p:txBody>
      </p:sp>
      <p:sp>
        <p:nvSpPr>
          <p:cNvPr id="4" name="Subtitle 2">
            <a:extLst>
              <a:ext uri="{FF2B5EF4-FFF2-40B4-BE49-F238E27FC236}">
                <a16:creationId xmlns:a16="http://schemas.microsoft.com/office/drawing/2014/main" id="{38337EA4-C298-062F-A4D9-67B733687AB1}"/>
              </a:ext>
            </a:extLst>
          </p:cNvPr>
          <p:cNvSpPr txBox="1">
            <a:spLocks/>
          </p:cNvSpPr>
          <p:nvPr/>
        </p:nvSpPr>
        <p:spPr>
          <a:xfrm>
            <a:off x="714375" y="4069210"/>
            <a:ext cx="7715249" cy="407460"/>
          </a:xfrm>
          <a:prstGeom prst="rect">
            <a:avLst/>
          </a:prstGeom>
        </p:spPr>
        <p:txBody>
          <a:bodyPr vert="horz" lIns="0" tIns="0" rIns="0" bIns="0" rtlCol="0">
            <a:normAutofit/>
          </a:bodyPr>
          <a:lstStyle>
            <a:lvl1pPr marL="0" indent="0" algn="l" defTabSz="685800" rtl="0" eaLnBrk="1" latinLnBrk="0" hangingPunct="1">
              <a:lnSpc>
                <a:spcPct val="100000"/>
              </a:lnSpc>
              <a:spcBef>
                <a:spcPts val="750"/>
              </a:spcBef>
              <a:buFont typeface="Arial" panose="020B0604020202020204" pitchFamily="34" charset="0"/>
              <a:buNone/>
              <a:defRPr sz="2200" b="0" kern="1200">
                <a:solidFill>
                  <a:schemeClr val="accent1"/>
                </a:solidFill>
                <a:latin typeface="Roboto" panose="02000000000000000000" pitchFamily="2" charset="0"/>
                <a:ea typeface="Roboto" panose="02000000000000000000" pitchFamily="2" charset="0"/>
                <a:cs typeface="Arial" panose="020B0604020202020204" pitchFamily="34" charset="0"/>
              </a:defRPr>
            </a:lvl1pPr>
            <a:lvl2pPr marL="342900" indent="0" algn="ctr" defTabSz="685800" rtl="0" eaLnBrk="1" latinLnBrk="0" hangingPunct="1">
              <a:lnSpc>
                <a:spcPct val="100000"/>
              </a:lnSpc>
              <a:spcBef>
                <a:spcPts val="375"/>
              </a:spcBef>
              <a:buFont typeface="Roboto" panose="02000000000000000000" pitchFamily="2" charset="0"/>
              <a:buNone/>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800" i="1">
                <a:solidFill>
                  <a:schemeClr val="bg1"/>
                </a:solidFill>
              </a:rPr>
              <a:t>20 minutes</a:t>
            </a:r>
          </a:p>
          <a:p>
            <a:endParaRPr lang="en-US" i="1"/>
          </a:p>
        </p:txBody>
      </p:sp>
      <p:sp>
        <p:nvSpPr>
          <p:cNvPr id="5" name="TextBox 4">
            <a:extLst>
              <a:ext uri="{FF2B5EF4-FFF2-40B4-BE49-F238E27FC236}">
                <a16:creationId xmlns:a16="http://schemas.microsoft.com/office/drawing/2014/main" id="{BB7C0A0A-7803-DCC9-C0E1-17A0B233F68B}"/>
              </a:ext>
            </a:extLst>
          </p:cNvPr>
          <p:cNvSpPr txBox="1"/>
          <p:nvPr/>
        </p:nvSpPr>
        <p:spPr>
          <a:xfrm>
            <a:off x="4392118" y="394241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904103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95EB-F2FE-09C5-86DB-A8832D11F077}"/>
              </a:ext>
            </a:extLst>
          </p:cNvPr>
          <p:cNvSpPr>
            <a:spLocks noGrp="1"/>
          </p:cNvSpPr>
          <p:nvPr>
            <p:ph type="title"/>
          </p:nvPr>
        </p:nvSpPr>
        <p:spPr/>
        <p:txBody>
          <a:bodyPr>
            <a:normAutofit fontScale="90000"/>
          </a:bodyPr>
          <a:lstStyle/>
          <a:p>
            <a:r>
              <a:rPr lang="en-US"/>
              <a:t>Input 6 – </a:t>
            </a:r>
            <a:br>
              <a:rPr lang="en-US"/>
            </a:br>
            <a:r>
              <a:rPr lang="en-US" sz="2000"/>
              <a:t>Refer to Appendix E: CRAB Flowchart </a:t>
            </a:r>
            <a:br>
              <a:rPr lang="en-US"/>
            </a:br>
            <a:endParaRPr lang="en-US"/>
          </a:p>
        </p:txBody>
      </p:sp>
      <p:sp>
        <p:nvSpPr>
          <p:cNvPr id="3" name="Content Placeholder 2">
            <a:extLst>
              <a:ext uri="{FF2B5EF4-FFF2-40B4-BE49-F238E27FC236}">
                <a16:creationId xmlns:a16="http://schemas.microsoft.com/office/drawing/2014/main" id="{F2D51005-4A49-ADAD-C6FC-1575C8938596}"/>
              </a:ext>
            </a:extLst>
          </p:cNvPr>
          <p:cNvSpPr>
            <a:spLocks noGrp="1"/>
          </p:cNvSpPr>
          <p:nvPr>
            <p:ph idx="10"/>
          </p:nvPr>
        </p:nvSpPr>
        <p:spPr/>
        <p:txBody>
          <a:bodyPr>
            <a:normAutofit fontScale="92500"/>
          </a:bodyPr>
          <a:lstStyle/>
          <a:p>
            <a:pPr marL="0" indent="0">
              <a:buNone/>
            </a:pPr>
            <a:r>
              <a:rPr lang="en-US"/>
              <a:t>20 residents at Castle have been identified to be screened, including:</a:t>
            </a:r>
          </a:p>
          <a:p>
            <a:r>
              <a:rPr lang="en-US"/>
              <a:t>Residents who have received physical therapy in the gym or in their rooms (n=13)</a:t>
            </a:r>
          </a:p>
          <a:p>
            <a:r>
              <a:rPr lang="en-US"/>
              <a:t>Residents who have received pulsatile lavage wound treatments (n=5)</a:t>
            </a:r>
          </a:p>
          <a:p>
            <a:r>
              <a:rPr lang="en-US"/>
              <a:t>Mr. Brown, who was moved into the room vacated by Mr. Adams when he was transferred to Silver Gardens Hospital.</a:t>
            </a:r>
          </a:p>
          <a:p>
            <a:r>
              <a:rPr lang="en-US"/>
              <a:t>In addition, Roommate Zander at Silver Gardens Hospital and Roommate Mr. Williams at the hospital were also identified as persons to be screened.</a:t>
            </a:r>
          </a:p>
          <a:p>
            <a:pPr marL="0" indent="0">
              <a:buNone/>
            </a:pPr>
            <a:endParaRPr lang="en-US"/>
          </a:p>
        </p:txBody>
      </p:sp>
      <p:sp>
        <p:nvSpPr>
          <p:cNvPr id="4" name="Footer Placeholder 3">
            <a:extLst>
              <a:ext uri="{FF2B5EF4-FFF2-40B4-BE49-F238E27FC236}">
                <a16:creationId xmlns:a16="http://schemas.microsoft.com/office/drawing/2014/main" id="{C2B5DF4A-2907-B8F2-539D-1CF5F89A769D}"/>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pic>
        <p:nvPicPr>
          <p:cNvPr id="5" name="Input 6 Audio">
            <a:hlinkClick r:id="" action="ppaction://media"/>
            <a:extLst>
              <a:ext uri="{FF2B5EF4-FFF2-40B4-BE49-F238E27FC236}">
                <a16:creationId xmlns:a16="http://schemas.microsoft.com/office/drawing/2014/main" id="{48CAD7D0-49E5-2569-056D-57F9A7226B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5345" y="5582797"/>
            <a:ext cx="609600" cy="609600"/>
          </a:xfrm>
          <a:prstGeom prst="rect">
            <a:avLst/>
          </a:prstGeom>
        </p:spPr>
      </p:pic>
    </p:spTree>
    <p:extLst>
      <p:ext uri="{BB962C8B-B14F-4D97-AF65-F5344CB8AC3E}">
        <p14:creationId xmlns:p14="http://schemas.microsoft.com/office/powerpoint/2010/main" val="2176451177"/>
      </p:ext>
    </p:extLst>
  </p:cSld>
  <p:clrMapOvr>
    <a:masterClrMapping/>
  </p:clrMapOvr>
  <mc:AlternateContent xmlns:mc="http://schemas.openxmlformats.org/markup-compatibility/2006" xmlns:p14="http://schemas.microsoft.com/office/powerpoint/2010/main">
    <mc:Choice Requires="p14">
      <p:transition spd="slow" p14:dur="2000" advTm="40254"/>
    </mc:Choice>
    <mc:Fallback xmlns="">
      <p:transition spd="slow" advTm="40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95EB-F2FE-09C5-86DB-A8832D11F077}"/>
              </a:ext>
            </a:extLst>
          </p:cNvPr>
          <p:cNvSpPr>
            <a:spLocks noGrp="1"/>
          </p:cNvSpPr>
          <p:nvPr>
            <p:ph type="title"/>
          </p:nvPr>
        </p:nvSpPr>
        <p:spPr/>
        <p:txBody>
          <a:bodyPr>
            <a:normAutofit fontScale="90000"/>
          </a:bodyPr>
          <a:lstStyle/>
          <a:p>
            <a:r>
              <a:rPr lang="en-US"/>
              <a:t>Input 6 – </a:t>
            </a:r>
            <a:br>
              <a:rPr lang="en-US"/>
            </a:br>
            <a:r>
              <a:rPr lang="en-US" sz="2000"/>
              <a:t>Refer to Appendix E: CRAB Flowchart </a:t>
            </a:r>
            <a:br>
              <a:rPr lang="en-US"/>
            </a:br>
            <a:endParaRPr lang="en-US"/>
          </a:p>
        </p:txBody>
      </p:sp>
      <p:sp>
        <p:nvSpPr>
          <p:cNvPr id="3" name="Content Placeholder 2">
            <a:extLst>
              <a:ext uri="{FF2B5EF4-FFF2-40B4-BE49-F238E27FC236}">
                <a16:creationId xmlns:a16="http://schemas.microsoft.com/office/drawing/2014/main" id="{F2D51005-4A49-ADAD-C6FC-1575C8938596}"/>
              </a:ext>
            </a:extLst>
          </p:cNvPr>
          <p:cNvSpPr>
            <a:spLocks noGrp="1"/>
          </p:cNvSpPr>
          <p:nvPr>
            <p:ph idx="10"/>
          </p:nvPr>
        </p:nvSpPr>
        <p:spPr/>
        <p:txBody>
          <a:bodyPr>
            <a:normAutofit/>
          </a:bodyPr>
          <a:lstStyle/>
          <a:p>
            <a:pPr marL="0" indent="0">
              <a:buNone/>
            </a:pPr>
            <a:r>
              <a:rPr lang="en-US" sz="1900">
                <a:effectLst/>
                <a:cs typeface="Roboto" panose="02000000000000000000" pitchFamily="2" charset="0"/>
              </a:rPr>
              <a:t>The screening results from the Castle show there is evidence of transmission. It has been jointly agreed by the Castle and Silver Gardens Hospital information coordinators that a communication plan is to be implemented to disseminate critical and essential information within the Castle, the hospital and to all other affected entities.</a:t>
            </a:r>
          </a:p>
          <a:p>
            <a:pPr marL="0" indent="0">
              <a:buNone/>
            </a:pPr>
            <a:endParaRPr lang="en-US" sz="1900">
              <a:cs typeface="Roboto" panose="02000000000000000000" pitchFamily="2" charset="0"/>
            </a:endParaRPr>
          </a:p>
          <a:p>
            <a:pPr marL="0" indent="0">
              <a:buNone/>
            </a:pPr>
            <a:r>
              <a:rPr lang="en-US" sz="1900">
                <a:cs typeface="Roboto" panose="02000000000000000000" pitchFamily="2" charset="0"/>
              </a:rPr>
              <a:t>Of the 20 residents at risk of acquiring VIM-producing CRAB, 18 residents consent to be swabbed.</a:t>
            </a:r>
          </a:p>
          <a:p>
            <a:r>
              <a:rPr lang="en-US" sz="1900">
                <a:cs typeface="Roboto" panose="02000000000000000000" pitchFamily="2" charset="0"/>
              </a:rPr>
              <a:t>12 of these residents screened positive.</a:t>
            </a:r>
          </a:p>
          <a:p>
            <a:r>
              <a:rPr lang="en-US" sz="1900">
                <a:cs typeface="Roboto" panose="02000000000000000000" pitchFamily="2" charset="0"/>
              </a:rPr>
              <a:t>Of note, Mr. Brown (the resident who occupied Mr. Adams’s bed after Mr. Adams was discharged back to the hospital) colonized with the VIM-producing CRAB that has not been found in this area previously.</a:t>
            </a:r>
          </a:p>
          <a:p>
            <a:pPr marL="0" indent="0">
              <a:buNone/>
            </a:pPr>
            <a:endParaRPr lang="en-US"/>
          </a:p>
        </p:txBody>
      </p:sp>
      <p:sp>
        <p:nvSpPr>
          <p:cNvPr id="4" name="Footer Placeholder 3">
            <a:extLst>
              <a:ext uri="{FF2B5EF4-FFF2-40B4-BE49-F238E27FC236}">
                <a16:creationId xmlns:a16="http://schemas.microsoft.com/office/drawing/2014/main" id="{C2B5DF4A-2907-B8F2-539D-1CF5F89A769D}"/>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pic>
        <p:nvPicPr>
          <p:cNvPr id="5" name="Input 6 b audio">
            <a:hlinkClick r:id="" action="ppaction://media"/>
            <a:extLst>
              <a:ext uri="{FF2B5EF4-FFF2-40B4-BE49-F238E27FC236}">
                <a16:creationId xmlns:a16="http://schemas.microsoft.com/office/drawing/2014/main" id="{0E5F9156-8407-F8A7-B1D2-1598172CDA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12363" y="5582797"/>
            <a:ext cx="609600" cy="609600"/>
          </a:xfrm>
          <a:prstGeom prst="rect">
            <a:avLst/>
          </a:prstGeom>
        </p:spPr>
      </p:pic>
    </p:spTree>
    <p:extLst>
      <p:ext uri="{BB962C8B-B14F-4D97-AF65-F5344CB8AC3E}">
        <p14:creationId xmlns:p14="http://schemas.microsoft.com/office/powerpoint/2010/main" val="3942860434"/>
      </p:ext>
    </p:extLst>
  </p:cSld>
  <p:clrMapOvr>
    <a:masterClrMapping/>
  </p:clrMapOvr>
  <mc:AlternateContent xmlns:mc="http://schemas.openxmlformats.org/markup-compatibility/2006" xmlns:p14="http://schemas.microsoft.com/office/powerpoint/2010/main">
    <mc:Choice Requires="p14">
      <p:transition spd="slow" p14:dur="2000" advTm="55344"/>
    </mc:Choice>
    <mc:Fallback xmlns="">
      <p:transition spd="slow" advTm="55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25ABF-CCDC-E9B2-E913-6669AF107C09}"/>
              </a:ext>
            </a:extLst>
          </p:cNvPr>
          <p:cNvSpPr>
            <a:spLocks noGrp="1"/>
          </p:cNvSpPr>
          <p:nvPr>
            <p:ph type="title"/>
          </p:nvPr>
        </p:nvSpPr>
        <p:spPr/>
        <p:txBody>
          <a:bodyPr>
            <a:normAutofit fontScale="90000"/>
          </a:bodyPr>
          <a:lstStyle/>
          <a:p>
            <a:r>
              <a:rPr lang="en-US"/>
              <a:t>Input 6 continued..</a:t>
            </a:r>
            <a:br>
              <a:rPr lang="en-US"/>
            </a:br>
            <a:endParaRPr lang="en-US"/>
          </a:p>
        </p:txBody>
      </p:sp>
      <p:sp>
        <p:nvSpPr>
          <p:cNvPr id="3" name="Content Placeholder 2">
            <a:extLst>
              <a:ext uri="{FF2B5EF4-FFF2-40B4-BE49-F238E27FC236}">
                <a16:creationId xmlns:a16="http://schemas.microsoft.com/office/drawing/2014/main" id="{18CB7613-6367-3AE1-19F4-8664AA3BD97A}"/>
              </a:ext>
            </a:extLst>
          </p:cNvPr>
          <p:cNvSpPr>
            <a:spLocks noGrp="1"/>
          </p:cNvSpPr>
          <p:nvPr>
            <p:ph idx="10"/>
          </p:nvPr>
        </p:nvSpPr>
        <p:spPr/>
        <p:txBody>
          <a:bodyPr/>
          <a:lstStyle/>
          <a:p>
            <a:pPr marL="0" marR="0" indent="0" fontAlgn="base">
              <a:spcBef>
                <a:spcPts val="0"/>
              </a:spcBef>
              <a:spcAft>
                <a:spcPts val="0"/>
              </a:spcAft>
              <a:buNone/>
            </a:pPr>
            <a:r>
              <a:rPr lang="en-US" sz="1800" u="sng">
                <a:effectLst/>
                <a:latin typeface="Arial Nova" panose="020B0504020202020204" pitchFamily="34" charset="0"/>
                <a:ea typeface="Arial Nova" panose="020B0504020202020204" pitchFamily="34" charset="0"/>
                <a:cs typeface="Arial Nova" panose="020B0504020202020204" pitchFamily="34" charset="0"/>
              </a:rPr>
              <a:t>Surveillance Culture Results</a:t>
            </a:r>
            <a:endParaRPr lang="en-US" sz="1800">
              <a:effectLst/>
              <a:latin typeface="Times New Roman" panose="02020603050405020304" pitchFamily="18" charset="0"/>
              <a:ea typeface="Times New Roman" panose="02020603050405020304" pitchFamily="18" charset="0"/>
            </a:endParaRPr>
          </a:p>
          <a:p>
            <a:pPr marL="0" indent="0" fontAlgn="base">
              <a:spcBef>
                <a:spcPts val="0"/>
              </a:spcBef>
              <a:buNone/>
            </a:pPr>
            <a:endParaRPr lang="en-US" sz="1800">
              <a:effectLst/>
              <a:latin typeface="Arial Nova" panose="020B0504020202020204" pitchFamily="34" charset="0"/>
              <a:ea typeface="Arial Nova" panose="020B0504020202020204" pitchFamily="34" charset="0"/>
              <a:cs typeface="Arial Nova" panose="020B0504020202020204" pitchFamily="34" charset="0"/>
            </a:endParaRPr>
          </a:p>
          <a:p>
            <a:pPr marL="0" indent="0" fontAlgn="base">
              <a:spcBef>
                <a:spcPts val="0"/>
              </a:spcBef>
              <a:buNone/>
            </a:pPr>
            <a:r>
              <a:rPr lang="en-US" sz="1800">
                <a:effectLst/>
                <a:latin typeface="Arial Nova" panose="020B0504020202020204" pitchFamily="34" charset="0"/>
                <a:ea typeface="Arial Nova" panose="020B0504020202020204" pitchFamily="34" charset="0"/>
                <a:cs typeface="Arial Nova" panose="020B0504020202020204" pitchFamily="34" charset="0"/>
              </a:rPr>
              <a:t>Silver Gardens Hospital:</a:t>
            </a:r>
            <a:endParaRPr lang="en-US" sz="1800">
              <a:effectLst/>
              <a:latin typeface="Times New Roman" panose="02020603050405020304" pitchFamily="18" charset="0"/>
              <a:ea typeface="Times New Roman" panose="02020603050405020304" pitchFamily="18" charset="0"/>
            </a:endParaRPr>
          </a:p>
          <a:p>
            <a:pPr fontAlgn="base">
              <a:spcBef>
                <a:spcPts val="0"/>
              </a:spcBef>
            </a:pPr>
            <a:r>
              <a:rPr lang="en-US" sz="1800">
                <a:effectLst/>
                <a:latin typeface="Arial Nova" panose="020B0504020202020204" pitchFamily="34" charset="0"/>
                <a:ea typeface="Arial Nova" panose="020B0504020202020204" pitchFamily="34" charset="0"/>
                <a:cs typeface="Arial Nova" panose="020B0504020202020204" pitchFamily="34" charset="0"/>
              </a:rPr>
              <a:t>Mr.  Zander screened positive for VIM-producing CRAB</a:t>
            </a:r>
            <a:endParaRPr lang="en-US" sz="180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endParaRPr lang="en-US" sz="1800">
              <a:effectLst/>
              <a:latin typeface="Arial Nova" panose="020B0504020202020204" pitchFamily="34" charset="0"/>
              <a:ea typeface="Arial Nova" panose="020B0504020202020204" pitchFamily="34" charset="0"/>
              <a:cs typeface="Arial Nova" panose="020B0504020202020204" pitchFamily="34" charset="0"/>
            </a:endParaRPr>
          </a:p>
          <a:p>
            <a:pPr marL="0" marR="0" indent="0" fontAlgn="base">
              <a:spcBef>
                <a:spcPts val="0"/>
              </a:spcBef>
              <a:spcAft>
                <a:spcPts val="0"/>
              </a:spcAft>
              <a:buNone/>
            </a:pPr>
            <a:r>
              <a:rPr lang="en-US" sz="1800">
                <a:effectLst/>
                <a:latin typeface="Arial Nova" panose="020B0504020202020204" pitchFamily="34" charset="0"/>
                <a:ea typeface="Arial Nova" panose="020B0504020202020204" pitchFamily="34" charset="0"/>
                <a:cs typeface="Arial Nova" panose="020B0504020202020204" pitchFamily="34" charset="0"/>
              </a:rPr>
              <a:t>Memorial Hospital and Grand Oak Rehabilitation Hospital:</a:t>
            </a:r>
            <a:endParaRPr lang="en-US" sz="1800">
              <a:effectLst/>
              <a:latin typeface="Times New Roman" panose="02020603050405020304" pitchFamily="18" charset="0"/>
              <a:ea typeface="Times New Roman" panose="02020603050405020304" pitchFamily="18" charset="0"/>
            </a:endParaRPr>
          </a:p>
          <a:p>
            <a:pPr fontAlgn="base">
              <a:spcBef>
                <a:spcPts val="0"/>
              </a:spcBef>
            </a:pPr>
            <a:r>
              <a:rPr lang="en-US" sz="1800">
                <a:effectLst/>
                <a:latin typeface="Arial Nova" panose="020B0504020202020204" pitchFamily="34" charset="0"/>
                <a:ea typeface="Arial Nova" panose="020B0504020202020204" pitchFamily="34" charset="0"/>
                <a:cs typeface="Arial Nova" panose="020B0504020202020204" pitchFamily="34" charset="0"/>
              </a:rPr>
              <a:t>Mr. Adams’s Roommate Mr. Williams screened positive for VIM-producing CRAB.  It is believed he is the source of VIM-producing CRAB for Mr. Adams.</a:t>
            </a:r>
            <a:endParaRPr lang="en-US" sz="1800">
              <a:latin typeface="Times New Roman" panose="02020603050405020304" pitchFamily="18" charset="0"/>
              <a:ea typeface="Arial Nova" panose="020B0504020202020204" pitchFamily="34" charset="0"/>
            </a:endParaRPr>
          </a:p>
          <a:p>
            <a:pPr fontAlgn="base">
              <a:spcBef>
                <a:spcPts val="0"/>
              </a:spcBef>
            </a:pPr>
            <a:r>
              <a:rPr lang="en-US" sz="1800">
                <a:effectLst/>
                <a:latin typeface="Arial Nova" panose="020B0504020202020204" pitchFamily="34" charset="0"/>
                <a:ea typeface="Arial Nova" panose="020B0504020202020204" pitchFamily="34" charset="0"/>
                <a:cs typeface="Arial Nova" panose="020B0504020202020204" pitchFamily="34" charset="0"/>
              </a:rPr>
              <a:t>Mr. Adams’s Roommate Mr. Xavier at Grand Oak Rehabilitation Hospital screened negative.</a:t>
            </a:r>
            <a:endParaRPr lang="en-US" sz="180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p:txBody>
      </p:sp>
      <p:sp>
        <p:nvSpPr>
          <p:cNvPr id="4" name="Footer Placeholder 3">
            <a:extLst>
              <a:ext uri="{FF2B5EF4-FFF2-40B4-BE49-F238E27FC236}">
                <a16:creationId xmlns:a16="http://schemas.microsoft.com/office/drawing/2014/main" id="{4BF5CB5F-26AC-1C4E-61D4-522993336D5A}"/>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pic>
        <p:nvPicPr>
          <p:cNvPr id="5" name="Input 6c audio">
            <a:hlinkClick r:id="" action="ppaction://media"/>
            <a:extLst>
              <a:ext uri="{FF2B5EF4-FFF2-40B4-BE49-F238E27FC236}">
                <a16:creationId xmlns:a16="http://schemas.microsoft.com/office/drawing/2014/main" id="{D50B2B12-887B-39FC-54C9-BDA2190A2C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77351" y="5721622"/>
            <a:ext cx="609600" cy="609600"/>
          </a:xfrm>
          <a:prstGeom prst="rect">
            <a:avLst/>
          </a:prstGeom>
        </p:spPr>
      </p:pic>
    </p:spTree>
    <p:extLst>
      <p:ext uri="{BB962C8B-B14F-4D97-AF65-F5344CB8AC3E}">
        <p14:creationId xmlns:p14="http://schemas.microsoft.com/office/powerpoint/2010/main" val="3082294316"/>
      </p:ext>
    </p:extLst>
  </p:cSld>
  <p:clrMapOvr>
    <a:masterClrMapping/>
  </p:clrMapOvr>
  <mc:AlternateContent xmlns:mc="http://schemas.openxmlformats.org/markup-compatibility/2006" xmlns:p14="http://schemas.microsoft.com/office/powerpoint/2010/main">
    <mc:Choice Requires="p14">
      <p:transition spd="slow" p14:dur="2000" advTm="41934"/>
    </mc:Choice>
    <mc:Fallback xmlns="">
      <p:transition spd="slow" advTm="41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FAE2E5-0F98-0782-116E-456D654700AA}"/>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defTabSz="914400"/>
            <a:r>
              <a:rPr lang="en-US" sz="3100" kern="1200">
                <a:solidFill>
                  <a:srgbClr val="FFFFFF"/>
                </a:solidFill>
                <a:latin typeface="+mj-lt"/>
                <a:ea typeface="+mj-ea"/>
                <a:cs typeface="+mj-cs"/>
              </a:rPr>
              <a:t>Appendix E: CRAB Flowchart</a:t>
            </a:r>
          </a:p>
        </p:txBody>
      </p:sp>
      <p:pic>
        <p:nvPicPr>
          <p:cNvPr id="8" name="Content Placeholder 7" descr="A diagram of a medical organization&#10;&#10;Description automatically generated">
            <a:extLst>
              <a:ext uri="{FF2B5EF4-FFF2-40B4-BE49-F238E27FC236}">
                <a16:creationId xmlns:a16="http://schemas.microsoft.com/office/drawing/2014/main" id="{4C63BBC4-0EF3-D89E-2BBF-76D4EA8CAB0C}"/>
              </a:ext>
            </a:extLst>
          </p:cNvPr>
          <p:cNvPicPr>
            <a:picLocks noGrp="1" noChangeAspect="1"/>
          </p:cNvPicPr>
          <p:nvPr>
            <p:ph idx="10"/>
          </p:nvPr>
        </p:nvPicPr>
        <p:blipFill>
          <a:blip r:embed="rId2"/>
          <a:stretch>
            <a:fillRect/>
          </a:stretch>
        </p:blipFill>
        <p:spPr>
          <a:xfrm>
            <a:off x="3582987" y="1609761"/>
            <a:ext cx="5085525" cy="3636149"/>
          </a:xfrm>
          <a:prstGeom prst="rect">
            <a:avLst/>
          </a:prstGeom>
        </p:spPr>
      </p:pic>
      <p:sp>
        <p:nvSpPr>
          <p:cNvPr id="4" name="Footer Placeholder 3">
            <a:extLst>
              <a:ext uri="{FF2B5EF4-FFF2-40B4-BE49-F238E27FC236}">
                <a16:creationId xmlns:a16="http://schemas.microsoft.com/office/drawing/2014/main" id="{68C3ABD1-12EA-D13F-BE81-0A3E9F8882DC}"/>
              </a:ext>
            </a:extLst>
          </p:cNvPr>
          <p:cNvSpPr>
            <a:spLocks noGrp="1"/>
          </p:cNvSpPr>
          <p:nvPr>
            <p:ph type="ftr" sz="quarter" idx="3"/>
          </p:nvPr>
        </p:nvSpPr>
        <p:spPr>
          <a:xfrm>
            <a:off x="2123247" y="6369602"/>
            <a:ext cx="4657725" cy="365125"/>
          </a:xfrm>
        </p:spPr>
        <p:txBody>
          <a:bodyPr vert="horz" lIns="91440" tIns="45720" rIns="91440" bIns="45720" rtlCol="0" anchor="ctr">
            <a:normAutofit/>
          </a:bodyPr>
          <a:lstStyle/>
          <a:p>
            <a:pPr>
              <a:lnSpc>
                <a:spcPct val="90000"/>
              </a:lnSpc>
              <a:spcAft>
                <a:spcPts val="600"/>
              </a:spcAft>
            </a:pPr>
            <a:r>
              <a:rPr lang="en-US" sz="900" kern="1200">
                <a:solidFill>
                  <a:schemeClr val="bg1">
                    <a:alpha val="80000"/>
                  </a:schemeClr>
                </a:solidFill>
                <a:latin typeface="+mn-lt"/>
                <a:ea typeface="+mn-ea"/>
                <a:cs typeface="+mn-cs"/>
              </a:rPr>
              <a:t>The University of Iowa College of Public Health, Carver College of Medicine, The State Hygienic Lab and The Iowa Department of Health and Human Services </a:t>
            </a:r>
            <a:endParaRPr lang="en-US" sz="900" b="0" kern="1200">
              <a:solidFill>
                <a:schemeClr val="bg1">
                  <a:alpha val="80000"/>
                </a:schemeClr>
              </a:solidFill>
              <a:latin typeface="+mn-lt"/>
              <a:ea typeface="+mn-ea"/>
              <a:cs typeface="+mn-cs"/>
            </a:endParaRPr>
          </a:p>
        </p:txBody>
      </p:sp>
    </p:spTree>
    <p:extLst>
      <p:ext uri="{BB962C8B-B14F-4D97-AF65-F5344CB8AC3E}">
        <p14:creationId xmlns:p14="http://schemas.microsoft.com/office/powerpoint/2010/main" val="2352228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C1E17-BDCF-C561-1574-5020C2BBCA41}"/>
              </a:ext>
            </a:extLst>
          </p:cNvPr>
          <p:cNvSpPr>
            <a:spLocks noGrp="1"/>
          </p:cNvSpPr>
          <p:nvPr>
            <p:ph type="title"/>
          </p:nvPr>
        </p:nvSpPr>
        <p:spPr/>
        <p:txBody>
          <a:bodyPr>
            <a:normAutofit fontScale="90000"/>
          </a:bodyPr>
          <a:lstStyle/>
          <a:p>
            <a:r>
              <a:rPr lang="en-US"/>
              <a:t>The following recommendations from Iowa HHS are communicated to:</a:t>
            </a:r>
          </a:p>
        </p:txBody>
      </p:sp>
      <p:sp>
        <p:nvSpPr>
          <p:cNvPr id="3" name="Content Placeholder 2">
            <a:extLst>
              <a:ext uri="{FF2B5EF4-FFF2-40B4-BE49-F238E27FC236}">
                <a16:creationId xmlns:a16="http://schemas.microsoft.com/office/drawing/2014/main" id="{B3BE05A2-3D6B-9784-27D1-D41C815DB790}"/>
              </a:ext>
            </a:extLst>
          </p:cNvPr>
          <p:cNvSpPr>
            <a:spLocks noGrp="1"/>
          </p:cNvSpPr>
          <p:nvPr>
            <p:ph idx="10"/>
          </p:nvPr>
        </p:nvSpPr>
        <p:spPr/>
        <p:txBody>
          <a:bodyPr>
            <a:normAutofit fontScale="62500" lnSpcReduction="20000"/>
          </a:bodyPr>
          <a:lstStyle/>
          <a:p>
            <a:pPr marL="0" marR="0" indent="0" fontAlgn="base">
              <a:spcBef>
                <a:spcPts val="0"/>
              </a:spcBef>
              <a:spcAft>
                <a:spcPts val="0"/>
              </a:spcAft>
              <a:buNone/>
            </a:pPr>
            <a:r>
              <a:rPr lang="en-US" sz="2600" b="1" u="sng"/>
              <a:t>Cy-Hawk Retirement Castle</a:t>
            </a:r>
          </a:p>
          <a:p>
            <a:pPr marL="0" marR="0" indent="0" fontAlgn="base">
              <a:spcBef>
                <a:spcPts val="0"/>
              </a:spcBef>
              <a:spcAft>
                <a:spcPts val="0"/>
              </a:spcAft>
              <a:buNone/>
            </a:pPr>
            <a:endParaRPr lang="en-US" sz="2600" b="1" u="sng"/>
          </a:p>
          <a:p>
            <a:pPr fontAlgn="base">
              <a:spcBef>
                <a:spcPts val="0"/>
              </a:spcBef>
            </a:pPr>
            <a:r>
              <a:rPr lang="en-US"/>
              <a:t>Inform downstream facilities and upstream facilities.</a:t>
            </a:r>
          </a:p>
          <a:p>
            <a:pPr fontAlgn="base">
              <a:spcBef>
                <a:spcPts val="0"/>
              </a:spcBef>
            </a:pPr>
            <a:r>
              <a:rPr lang="en-US"/>
              <a:t>Communicate timely and often.</a:t>
            </a:r>
          </a:p>
          <a:p>
            <a:pPr fontAlgn="base">
              <a:spcBef>
                <a:spcPts val="0"/>
              </a:spcBef>
            </a:pPr>
            <a:r>
              <a:rPr lang="en-US"/>
              <a:t>Consider active screening on all admissions</a:t>
            </a:r>
          </a:p>
          <a:p>
            <a:pPr fontAlgn="base">
              <a:spcBef>
                <a:spcPts val="0"/>
              </a:spcBef>
            </a:pPr>
            <a:r>
              <a:rPr lang="en-US"/>
              <a:t>Continue screening residents until there are two consecutive negative rounds.</a:t>
            </a:r>
          </a:p>
          <a:p>
            <a:pPr fontAlgn="base">
              <a:spcBef>
                <a:spcPts val="0"/>
              </a:spcBef>
            </a:pPr>
            <a:r>
              <a:rPr lang="en-US"/>
              <a:t>Continue contact precautions until two consecutive screening rounds find little to no transmission at which time transition to enhanced barrier precautions for the Castle.</a:t>
            </a:r>
          </a:p>
          <a:p>
            <a:pPr fontAlgn="base">
              <a:spcBef>
                <a:spcPts val="0"/>
              </a:spcBef>
            </a:pPr>
            <a:r>
              <a:rPr lang="en-US"/>
              <a:t>Clarify the role of nursing staff and environmental services staff for cleaning resident care equipment.</a:t>
            </a:r>
          </a:p>
          <a:p>
            <a:pPr fontAlgn="base">
              <a:spcBef>
                <a:spcPts val="0"/>
              </a:spcBef>
            </a:pPr>
            <a:r>
              <a:rPr lang="en-US"/>
              <a:t>Reinforce education for nursing and environmental services staff on appropriate cleaning and disinfection of surfaces and equipment</a:t>
            </a:r>
          </a:p>
          <a:p>
            <a:pPr fontAlgn="base">
              <a:spcBef>
                <a:spcPts val="0"/>
              </a:spcBef>
            </a:pPr>
            <a:r>
              <a:rPr lang="en-US"/>
              <a:t>Provide education for all staff (including dietary, etc.) about CRAB and appropriate infection prevention precautions (e.g. hand hygiene, PPE use, environmental cleaning, etc.)</a:t>
            </a:r>
          </a:p>
          <a:p>
            <a:pPr fontAlgn="base">
              <a:spcBef>
                <a:spcPts val="0"/>
              </a:spcBef>
            </a:pPr>
            <a:r>
              <a:rPr lang="en-US"/>
              <a:t>Consider point prevalence screening on a quarterly basis.</a:t>
            </a:r>
          </a:p>
          <a:p>
            <a:pPr fontAlgn="base">
              <a:spcBef>
                <a:spcPts val="0"/>
              </a:spcBef>
            </a:pPr>
            <a:r>
              <a:rPr lang="en-US"/>
              <a:t>Consider creating a communication guide about the response plan and policies.</a:t>
            </a:r>
          </a:p>
          <a:p>
            <a:pPr fontAlgn="base">
              <a:spcBef>
                <a:spcPts val="0"/>
              </a:spcBef>
            </a:pPr>
            <a:r>
              <a:rPr lang="en-US"/>
              <a:t>Implement the use of enhanced barrier precautions facility wide for all nursing homes at all times.</a:t>
            </a:r>
          </a:p>
        </p:txBody>
      </p:sp>
      <p:sp>
        <p:nvSpPr>
          <p:cNvPr id="4" name="Footer Placeholder 3">
            <a:extLst>
              <a:ext uri="{FF2B5EF4-FFF2-40B4-BE49-F238E27FC236}">
                <a16:creationId xmlns:a16="http://schemas.microsoft.com/office/drawing/2014/main" id="{EF24A3B3-BA0D-90F5-504D-D08DA70CEDBE}"/>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pic>
        <p:nvPicPr>
          <p:cNvPr id="5" name="Recorded Sound">
            <a:hlinkClick r:id="" action="ppaction://media"/>
            <a:extLst>
              <a:ext uri="{FF2B5EF4-FFF2-40B4-BE49-F238E27FC236}">
                <a16:creationId xmlns:a16="http://schemas.microsoft.com/office/drawing/2014/main" id="{66442268-62B5-A85A-64E3-CB468431BD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2291" y="5721622"/>
            <a:ext cx="609600" cy="609600"/>
          </a:xfrm>
          <a:prstGeom prst="rect">
            <a:avLst/>
          </a:prstGeom>
        </p:spPr>
      </p:pic>
    </p:spTree>
    <p:extLst>
      <p:ext uri="{BB962C8B-B14F-4D97-AF65-F5344CB8AC3E}">
        <p14:creationId xmlns:p14="http://schemas.microsoft.com/office/powerpoint/2010/main" val="3779652191"/>
      </p:ext>
    </p:extLst>
  </p:cSld>
  <p:clrMapOvr>
    <a:masterClrMapping/>
  </p:clrMapOvr>
  <mc:AlternateContent xmlns:mc="http://schemas.openxmlformats.org/markup-compatibility/2006" xmlns:p14="http://schemas.microsoft.com/office/powerpoint/2010/main">
    <mc:Choice Requires="p14">
      <p:transition spd="slow" p14:dur="2000" advTm="86665"/>
    </mc:Choice>
    <mc:Fallback xmlns="">
      <p:transition spd="slow" advTm="86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C1E17-BDCF-C561-1574-5020C2BBCA41}"/>
              </a:ext>
            </a:extLst>
          </p:cNvPr>
          <p:cNvSpPr>
            <a:spLocks noGrp="1"/>
          </p:cNvSpPr>
          <p:nvPr>
            <p:ph type="title"/>
          </p:nvPr>
        </p:nvSpPr>
        <p:spPr/>
        <p:txBody>
          <a:bodyPr>
            <a:normAutofit fontScale="90000"/>
          </a:bodyPr>
          <a:lstStyle/>
          <a:p>
            <a:r>
              <a:rPr lang="en-US"/>
              <a:t>The following recommendations from Iowa HHS are communicated to:</a:t>
            </a:r>
          </a:p>
        </p:txBody>
      </p:sp>
      <p:sp>
        <p:nvSpPr>
          <p:cNvPr id="3" name="Content Placeholder 2">
            <a:extLst>
              <a:ext uri="{FF2B5EF4-FFF2-40B4-BE49-F238E27FC236}">
                <a16:creationId xmlns:a16="http://schemas.microsoft.com/office/drawing/2014/main" id="{B3BE05A2-3D6B-9784-27D1-D41C815DB790}"/>
              </a:ext>
            </a:extLst>
          </p:cNvPr>
          <p:cNvSpPr>
            <a:spLocks noGrp="1"/>
          </p:cNvSpPr>
          <p:nvPr>
            <p:ph idx="10"/>
          </p:nvPr>
        </p:nvSpPr>
        <p:spPr/>
        <p:txBody>
          <a:bodyPr>
            <a:normAutofit/>
          </a:bodyPr>
          <a:lstStyle/>
          <a:p>
            <a:pPr marL="0" marR="0" indent="0" fontAlgn="base">
              <a:spcBef>
                <a:spcPts val="0"/>
              </a:spcBef>
              <a:spcAft>
                <a:spcPts val="0"/>
              </a:spcAft>
              <a:buNone/>
            </a:pPr>
            <a:r>
              <a:rPr lang="en-US" sz="2600" b="1" u="sng"/>
              <a:t>Silver Garden Hospital</a:t>
            </a:r>
          </a:p>
          <a:p>
            <a:pPr marL="0" marR="0" indent="0" fontAlgn="base">
              <a:spcBef>
                <a:spcPts val="0"/>
              </a:spcBef>
              <a:spcAft>
                <a:spcPts val="0"/>
              </a:spcAft>
              <a:buNone/>
            </a:pPr>
            <a:endParaRPr lang="en-US" sz="2600" b="1" u="sng"/>
          </a:p>
          <a:p>
            <a:pPr marL="342900" marR="0" lvl="0" indent="-342900" fontAlgn="base">
              <a:spcBef>
                <a:spcPts val="0"/>
              </a:spcBef>
              <a:spcAft>
                <a:spcPts val="0"/>
              </a:spcAft>
              <a:buFont typeface="Symbol" pitchFamily="2" charset="2"/>
              <a:buChar char=""/>
            </a:pPr>
            <a:r>
              <a:rPr lang="en-US" sz="1800">
                <a:effectLst/>
                <a:latin typeface="Arial Nova" panose="020B0504020202020204" pitchFamily="34" charset="0"/>
                <a:ea typeface="Arial Nova" panose="020B0504020202020204" pitchFamily="34" charset="0"/>
                <a:cs typeface="Arial Nova" panose="020B0504020202020204" pitchFamily="34" charset="0"/>
              </a:rPr>
              <a:t>Continue contact precautions.</a:t>
            </a:r>
            <a:endParaRPr lang="en-US" sz="180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itchFamily="2" charset="2"/>
              <a:buChar char=""/>
            </a:pPr>
            <a:r>
              <a:rPr lang="en-US" sz="1800">
                <a:effectLst/>
                <a:latin typeface="Arial Nova" panose="020B0504020202020204" pitchFamily="34" charset="0"/>
                <a:ea typeface="Arial Nova" panose="020B0504020202020204" pitchFamily="34" charset="0"/>
                <a:cs typeface="Arial Nova" panose="020B0504020202020204" pitchFamily="34" charset="0"/>
              </a:rPr>
              <a:t>Screen patients coming from the Castle and other high-risk facilities.</a:t>
            </a:r>
            <a:endParaRPr lang="en-US" sz="180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itchFamily="2" charset="2"/>
              <a:buChar char=""/>
            </a:pPr>
            <a:r>
              <a:rPr lang="en-US" sz="1800">
                <a:effectLst/>
                <a:latin typeface="Arial Nova" panose="020B0504020202020204" pitchFamily="34" charset="0"/>
                <a:ea typeface="Arial Nova" panose="020B0504020202020204" pitchFamily="34" charset="0"/>
                <a:cs typeface="Arial Nova" panose="020B0504020202020204" pitchFamily="34" charset="0"/>
              </a:rPr>
              <a:t>Clarify the role of nursing staff and environmental services staff for cleaning resident care equipment.</a:t>
            </a:r>
            <a:endParaRPr lang="en-US" sz="180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itchFamily="2" charset="2"/>
              <a:buChar char=""/>
            </a:pPr>
            <a:r>
              <a:rPr lang="en-US" sz="1800">
                <a:effectLst/>
                <a:latin typeface="Arial Nova" panose="020B0504020202020204" pitchFamily="34" charset="0"/>
                <a:ea typeface="Arial Nova" panose="020B0504020202020204" pitchFamily="34" charset="0"/>
                <a:cs typeface="Arial Nova" panose="020B0504020202020204" pitchFamily="34" charset="0"/>
              </a:rPr>
              <a:t>Reinforce education for nursing and environmental services staff on appropriate cleaning and disinfection of surfaces and equipment.</a:t>
            </a:r>
            <a:endParaRPr lang="en-US" sz="180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itchFamily="2" charset="2"/>
              <a:buChar char=""/>
            </a:pPr>
            <a:r>
              <a:rPr lang="en-US" sz="1800">
                <a:effectLst/>
                <a:latin typeface="Arial Nova" panose="020B0504020202020204" pitchFamily="34" charset="0"/>
                <a:ea typeface="Arial Nova" panose="020B0504020202020204" pitchFamily="34" charset="0"/>
                <a:cs typeface="Arial Nova" panose="020B0504020202020204" pitchFamily="34" charset="0"/>
              </a:rPr>
              <a:t>Educate all staff about preventing the spread of MDROs.</a:t>
            </a:r>
          </a:p>
          <a:p>
            <a:pPr marL="342900" marR="0" lvl="0" indent="-342900" fontAlgn="base">
              <a:spcBef>
                <a:spcPts val="0"/>
              </a:spcBef>
              <a:spcAft>
                <a:spcPts val="0"/>
              </a:spcAft>
              <a:buFont typeface="Symbol" pitchFamily="2" charset="2"/>
              <a:buChar char=""/>
            </a:pPr>
            <a:endParaRPr lang="en-US" sz="1800">
              <a:latin typeface="Arial Nova" panose="020B0504020202020204" pitchFamily="34" charset="0"/>
              <a:ea typeface="Times New Roman" panose="02020603050405020304" pitchFamily="18" charset="0"/>
            </a:endParaRPr>
          </a:p>
          <a:p>
            <a:pPr marL="342900" marR="0" lvl="0" indent="-342900" fontAlgn="base">
              <a:spcBef>
                <a:spcPts val="0"/>
              </a:spcBef>
              <a:spcAft>
                <a:spcPts val="0"/>
              </a:spcAft>
              <a:buFont typeface="Symbol" pitchFamily="2" charset="2"/>
              <a:buChar char=""/>
            </a:pPr>
            <a:endParaRPr lang="en-US" sz="1800">
              <a:effectLst/>
              <a:latin typeface="Arial Nova" panose="020B0504020202020204" pitchFamily="34" charset="0"/>
              <a:ea typeface="Times New Roman" panose="02020603050405020304" pitchFamily="18" charset="0"/>
            </a:endParaRPr>
          </a:p>
          <a:p>
            <a:pPr marL="0" indent="0" fontAlgn="base">
              <a:spcBef>
                <a:spcPts val="0"/>
              </a:spcBef>
              <a:buNone/>
            </a:pPr>
            <a:r>
              <a:rPr lang="en-US" sz="1800">
                <a:effectLst/>
                <a:latin typeface="Arial Nova" panose="020B0504020202020204" pitchFamily="34" charset="0"/>
                <a:ea typeface="Arial Nova" panose="020B0504020202020204" pitchFamily="34" charset="0"/>
                <a:cs typeface="Arial Nova" panose="020B0504020202020204" pitchFamily="34" charset="0"/>
              </a:rPr>
              <a:t>Memorial Hospital was notified of the incident and has implemented multiple measures to treat current infections and prevent future infections. </a:t>
            </a:r>
            <a:endParaRPr lang="en-US" sz="1800">
              <a:effectLst/>
              <a:latin typeface="Times New Roman" panose="02020603050405020304" pitchFamily="18" charset="0"/>
              <a:ea typeface="Times New Roman" panose="02020603050405020304" pitchFamily="18" charset="0"/>
            </a:endParaRPr>
          </a:p>
          <a:p>
            <a:pPr marL="0" marR="0" lvl="0" indent="0" fontAlgn="base">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endParaRPr lang="en-US"/>
          </a:p>
        </p:txBody>
      </p:sp>
      <p:sp>
        <p:nvSpPr>
          <p:cNvPr id="4" name="Footer Placeholder 3">
            <a:extLst>
              <a:ext uri="{FF2B5EF4-FFF2-40B4-BE49-F238E27FC236}">
                <a16:creationId xmlns:a16="http://schemas.microsoft.com/office/drawing/2014/main" id="{EF24A3B3-BA0D-90F5-504D-D08DA70CEDBE}"/>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pic>
        <p:nvPicPr>
          <p:cNvPr id="5" name="Silver Garden rec audio">
            <a:hlinkClick r:id="" action="ppaction://media"/>
            <a:extLst>
              <a:ext uri="{FF2B5EF4-FFF2-40B4-BE49-F238E27FC236}">
                <a16:creationId xmlns:a16="http://schemas.microsoft.com/office/drawing/2014/main" id="{0DCF38A6-47B6-2005-FE7D-EC22EED236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65818" y="5638801"/>
            <a:ext cx="609600" cy="609600"/>
          </a:xfrm>
          <a:prstGeom prst="rect">
            <a:avLst/>
          </a:prstGeom>
        </p:spPr>
      </p:pic>
    </p:spTree>
    <p:extLst>
      <p:ext uri="{BB962C8B-B14F-4D97-AF65-F5344CB8AC3E}">
        <p14:creationId xmlns:p14="http://schemas.microsoft.com/office/powerpoint/2010/main" val="1893792337"/>
      </p:ext>
    </p:extLst>
  </p:cSld>
  <p:clrMapOvr>
    <a:masterClrMapping/>
  </p:clrMapOvr>
  <mc:AlternateContent xmlns:mc="http://schemas.openxmlformats.org/markup-compatibility/2006" xmlns:p14="http://schemas.microsoft.com/office/powerpoint/2010/main">
    <mc:Choice Requires="p14">
      <p:transition spd="slow" p14:dur="2000" advTm="52041"/>
    </mc:Choice>
    <mc:Fallback xmlns="">
      <p:transition spd="slow" advTm="52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1380-A7D4-33F9-0232-5DD35BE13E7D}"/>
              </a:ext>
            </a:extLst>
          </p:cNvPr>
          <p:cNvSpPr>
            <a:spLocks noGrp="1"/>
          </p:cNvSpPr>
          <p:nvPr>
            <p:ph type="title"/>
          </p:nvPr>
        </p:nvSpPr>
        <p:spPr/>
        <p:txBody>
          <a:bodyPr>
            <a:normAutofit fontScale="90000"/>
          </a:bodyPr>
          <a:lstStyle/>
          <a:p>
            <a:r>
              <a:rPr lang="en-US"/>
              <a:t>Input 1 – </a:t>
            </a:r>
            <a:br>
              <a:rPr lang="en-US"/>
            </a:br>
            <a:r>
              <a:rPr lang="en-US" sz="2200">
                <a:effectLst/>
                <a:latin typeface="Franklin Gothic Book" panose="020B0503020102020204" pitchFamily="34" charset="0"/>
                <a:ea typeface="Times New Roman" panose="02020603050405020304" pitchFamily="18" charset="0"/>
              </a:rPr>
              <a:t>Refer to Appendix A &amp; Aa: Iowa &amp; Illinois Medical Admission and Transfers Flowchart</a:t>
            </a:r>
            <a:br>
              <a:rPr lang="en-US" sz="3600">
                <a:effectLst/>
                <a:latin typeface="Arial" panose="020B0604020202020204" pitchFamily="34" charset="0"/>
                <a:ea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AEE83375-95DE-5634-94CE-6D990643C3F5}"/>
              </a:ext>
            </a:extLst>
          </p:cNvPr>
          <p:cNvSpPr>
            <a:spLocks noGrp="1"/>
          </p:cNvSpPr>
          <p:nvPr>
            <p:ph idx="10"/>
          </p:nvPr>
        </p:nvSpPr>
        <p:spPr/>
        <p:txBody>
          <a:bodyPr>
            <a:normAutofit fontScale="70000" lnSpcReduction="20000"/>
          </a:bodyPr>
          <a:lstStyle/>
          <a:p>
            <a:pPr marL="0" marR="0" indent="0">
              <a:spcBef>
                <a:spcPts val="0"/>
              </a:spcBef>
              <a:spcAft>
                <a:spcPts val="0"/>
              </a:spcAft>
              <a:buNone/>
            </a:pPr>
            <a:r>
              <a:rPr lang="en-US" sz="1800">
                <a:effectLst/>
                <a:latin typeface="Arial Nova" panose="020B0504020202020204" pitchFamily="34" charset="0"/>
                <a:ea typeface="Arial Nova" panose="020B0504020202020204" pitchFamily="34" charset="0"/>
                <a:cs typeface="Arial Nova" panose="020B0504020202020204" pitchFamily="34" charset="0"/>
              </a:rPr>
              <a:t>NOTE: Long-term care facility-based players are employed by the Cy-Hawk Retirement Castle.</a:t>
            </a:r>
            <a:r>
              <a:rPr lang="en-US" sz="1400">
                <a:effectLst/>
              </a:rPr>
              <a:t> </a:t>
            </a:r>
          </a:p>
          <a:p>
            <a:pPr marL="0" marR="0" indent="0">
              <a:spcBef>
                <a:spcPts val="0"/>
              </a:spcBef>
              <a:spcAft>
                <a:spcPts val="0"/>
              </a:spcAft>
              <a:buNone/>
            </a:pPr>
            <a:endParaRPr lang="en-US" sz="1800">
              <a:effectLst/>
              <a:latin typeface="Arial" panose="020B0604020202020204" pitchFamily="34" charset="0"/>
              <a:ea typeface="Times New Roman" panose="02020603050405020304" pitchFamily="18" charset="0"/>
            </a:endParaRPr>
          </a:p>
          <a:p>
            <a:r>
              <a:rPr lang="en-US"/>
              <a:t>On March 6, the Iowa HHS Healthcare Associated Infections (HAI) nurse clinician for the region contacted Cy-Hawk Retirement Castle to report that they were notified that a culture of a current resident, Mr. Adam’s decubitus ulcer wound grew carbapenem-resistant Acinetobacter </a:t>
            </a:r>
            <a:r>
              <a:rPr lang="en-US" err="1"/>
              <a:t>baumannii</a:t>
            </a:r>
            <a:r>
              <a:rPr lang="en-US"/>
              <a:t> (CRAB). The specimen was collected on February 25th when Mr. Adams’ was residing at the Cy-Hawk Retirement Castle.  He is currently a patient at the Silver Gardens Hospital. This is the first time this organism has been isolated from a resident in the Castle.</a:t>
            </a:r>
          </a:p>
          <a:p>
            <a:pPr marL="0" indent="0">
              <a:buNone/>
            </a:pPr>
            <a:endParaRPr lang="en-US"/>
          </a:p>
          <a:p>
            <a:r>
              <a:rPr lang="en-US"/>
              <a:t>The Iowa HHS HAI Program has started an investigation.</a:t>
            </a:r>
          </a:p>
          <a:p>
            <a:pPr marL="0" indent="0">
              <a:buNone/>
            </a:pPr>
            <a:endParaRPr lang="en-US"/>
          </a:p>
          <a:p>
            <a:r>
              <a:rPr lang="en-US"/>
              <a:t>In general, CRAB is spread in healthcare settings primarily person-to-person. However, CRAB can also be spread via contaminated surfaces and equipment and during procedures that create aerosols or droplets. CRAB survives better in the environment than do many other bacteria.</a:t>
            </a:r>
          </a:p>
          <a:p>
            <a:pPr marL="0" indent="0">
              <a:buNone/>
            </a:pPr>
            <a:endParaRPr lang="en-US"/>
          </a:p>
        </p:txBody>
      </p:sp>
      <p:sp>
        <p:nvSpPr>
          <p:cNvPr id="4" name="Footer Placeholder 3">
            <a:extLst>
              <a:ext uri="{FF2B5EF4-FFF2-40B4-BE49-F238E27FC236}">
                <a16:creationId xmlns:a16="http://schemas.microsoft.com/office/drawing/2014/main" id="{6B54500E-9D8C-7EEB-CF03-D959B3173AF6}"/>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pic>
        <p:nvPicPr>
          <p:cNvPr id="5" name="Input 1 AuRecorded Sound">
            <a:hlinkClick r:id="" action="ppaction://media"/>
            <a:extLst>
              <a:ext uri="{FF2B5EF4-FFF2-40B4-BE49-F238E27FC236}">
                <a16:creationId xmlns:a16="http://schemas.microsoft.com/office/drawing/2014/main" id="{729E6390-5125-66D7-2BBD-2AE9E63361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35273" y="5582797"/>
            <a:ext cx="609600" cy="609600"/>
          </a:xfrm>
          <a:prstGeom prst="rect">
            <a:avLst/>
          </a:prstGeom>
        </p:spPr>
      </p:pic>
    </p:spTree>
    <p:extLst>
      <p:ext uri="{BB962C8B-B14F-4D97-AF65-F5344CB8AC3E}">
        <p14:creationId xmlns:p14="http://schemas.microsoft.com/office/powerpoint/2010/main" val="2268025211"/>
      </p:ext>
    </p:extLst>
  </p:cSld>
  <p:clrMapOvr>
    <a:masterClrMapping/>
  </p:clrMapOvr>
  <mc:AlternateContent xmlns:mc="http://schemas.openxmlformats.org/markup-compatibility/2006" xmlns:p14="http://schemas.microsoft.com/office/powerpoint/2010/main">
    <mc:Choice Requires="p14">
      <p:transition spd="slow" p14:dur="2000" advTm="52727"/>
    </mc:Choice>
    <mc:Fallback xmlns="">
      <p:transition spd="slow" advTm="52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AB5D12-8319-0181-4B43-439F233D550C}"/>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r>
              <a:rPr lang="en-US" sz="2800" kern="1200">
                <a:solidFill>
                  <a:schemeClr val="bg1"/>
                </a:solidFill>
                <a:latin typeface="+mj-lt"/>
                <a:ea typeface="+mj-ea"/>
                <a:cs typeface="+mj-cs"/>
              </a:rPr>
              <a:t>Appendix F: Incident Command System</a:t>
            </a:r>
          </a:p>
        </p:txBody>
      </p:sp>
      <p:pic>
        <p:nvPicPr>
          <p:cNvPr id="5" name="Content Placeholder 5" descr="A diagram of a firefighter command system&#10;&#10;Description automatically generated">
            <a:extLst>
              <a:ext uri="{FF2B5EF4-FFF2-40B4-BE49-F238E27FC236}">
                <a16:creationId xmlns:a16="http://schemas.microsoft.com/office/drawing/2014/main" id="{E5F26A00-E1C1-1880-F45B-58AC3439C645}"/>
              </a:ext>
            </a:extLst>
          </p:cNvPr>
          <p:cNvPicPr>
            <a:picLocks noGrp="1" noChangeAspect="1"/>
          </p:cNvPicPr>
          <p:nvPr>
            <p:ph idx="10"/>
          </p:nvPr>
        </p:nvPicPr>
        <p:blipFill>
          <a:blip r:embed="rId2"/>
          <a:stretch>
            <a:fillRect/>
          </a:stretch>
        </p:blipFill>
        <p:spPr>
          <a:xfrm>
            <a:off x="1642533" y="1675227"/>
            <a:ext cx="5858932" cy="4394199"/>
          </a:xfrm>
          <a:prstGeom prst="rect">
            <a:avLst/>
          </a:prstGeom>
        </p:spPr>
      </p:pic>
      <p:sp>
        <p:nvSpPr>
          <p:cNvPr id="4" name="Footer Placeholder 3">
            <a:extLst>
              <a:ext uri="{FF2B5EF4-FFF2-40B4-BE49-F238E27FC236}">
                <a16:creationId xmlns:a16="http://schemas.microsoft.com/office/drawing/2014/main" id="{50FF24DA-64D3-F90A-2958-E3D09F1E3FBB}"/>
              </a:ext>
            </a:extLst>
          </p:cNvPr>
          <p:cNvSpPr>
            <a:spLocks noGrp="1"/>
          </p:cNvSpPr>
          <p:nvPr>
            <p:ph type="ftr" sz="quarter" idx="3"/>
          </p:nvPr>
        </p:nvSpPr>
        <p:spPr>
          <a:xfrm>
            <a:off x="3028950" y="6356350"/>
            <a:ext cx="3086100" cy="365125"/>
          </a:xfrm>
        </p:spPr>
        <p:txBody>
          <a:bodyPr vert="horz" lIns="91440" tIns="45720" rIns="91440" bIns="45720" rtlCol="0" anchor="ctr">
            <a:normAutofit fontScale="62500" lnSpcReduction="20000"/>
          </a:bodyPr>
          <a:lstStyle/>
          <a:p>
            <a:pPr algn="ctr">
              <a:spcAft>
                <a:spcPts val="600"/>
              </a:spcAft>
            </a:pPr>
            <a:r>
              <a:rPr lang="en-US" sz="1100" kern="1200">
                <a:solidFill>
                  <a:schemeClr val="tx1">
                    <a:tint val="75000"/>
                  </a:schemeClr>
                </a:solidFill>
                <a:latin typeface="+mn-lt"/>
                <a:ea typeface="+mn-ea"/>
                <a:cs typeface="+mn-cs"/>
              </a:rPr>
              <a:t>The University of Iowa College of Public Health, Carver College of Medicine, The State Hygienic Lab and The Iowa Department of Health and Human Services </a:t>
            </a:r>
            <a:endParaRPr lang="en-US" sz="1100" b="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14497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1082-37A4-67F3-90E7-467E7B0D5224}"/>
              </a:ext>
            </a:extLst>
          </p:cNvPr>
          <p:cNvSpPr>
            <a:spLocks noGrp="1"/>
          </p:cNvSpPr>
          <p:nvPr>
            <p:ph type="ctrTitle"/>
          </p:nvPr>
        </p:nvSpPr>
        <p:spPr/>
        <p:txBody>
          <a:bodyPr/>
          <a:lstStyle/>
          <a:p>
            <a:r>
              <a:rPr lang="en-US"/>
              <a:t>Input 7</a:t>
            </a:r>
          </a:p>
        </p:txBody>
      </p:sp>
      <p:sp>
        <p:nvSpPr>
          <p:cNvPr id="3" name="Subtitle 2">
            <a:extLst>
              <a:ext uri="{FF2B5EF4-FFF2-40B4-BE49-F238E27FC236}">
                <a16:creationId xmlns:a16="http://schemas.microsoft.com/office/drawing/2014/main" id="{525E510A-543B-398D-7A1B-8F6DF1154922}"/>
              </a:ext>
            </a:extLst>
          </p:cNvPr>
          <p:cNvSpPr>
            <a:spLocks noGrp="1"/>
          </p:cNvSpPr>
          <p:nvPr>
            <p:ph type="subTitle" idx="1"/>
          </p:nvPr>
        </p:nvSpPr>
        <p:spPr>
          <a:xfrm>
            <a:off x="714376" y="3604800"/>
            <a:ext cx="7715249" cy="407460"/>
          </a:xfrm>
        </p:spPr>
        <p:txBody>
          <a:bodyPr>
            <a:normAutofit/>
          </a:bodyPr>
          <a:lstStyle/>
          <a:p>
            <a:r>
              <a:rPr lang="en-US"/>
              <a:t>Long Term Action Plan</a:t>
            </a:r>
          </a:p>
          <a:p>
            <a:endParaRPr lang="en-US"/>
          </a:p>
        </p:txBody>
      </p:sp>
      <p:sp>
        <p:nvSpPr>
          <p:cNvPr id="4" name="Subtitle 2">
            <a:extLst>
              <a:ext uri="{FF2B5EF4-FFF2-40B4-BE49-F238E27FC236}">
                <a16:creationId xmlns:a16="http://schemas.microsoft.com/office/drawing/2014/main" id="{38337EA4-C298-062F-A4D9-67B733687AB1}"/>
              </a:ext>
            </a:extLst>
          </p:cNvPr>
          <p:cNvSpPr txBox="1">
            <a:spLocks/>
          </p:cNvSpPr>
          <p:nvPr/>
        </p:nvSpPr>
        <p:spPr>
          <a:xfrm>
            <a:off x="714375" y="4069210"/>
            <a:ext cx="7715249" cy="407460"/>
          </a:xfrm>
          <a:prstGeom prst="rect">
            <a:avLst/>
          </a:prstGeom>
        </p:spPr>
        <p:txBody>
          <a:bodyPr vert="horz" lIns="0" tIns="0" rIns="0" bIns="0" rtlCol="0">
            <a:normAutofit/>
          </a:bodyPr>
          <a:lstStyle>
            <a:lvl1pPr marL="0" indent="0" algn="l" defTabSz="685800" rtl="0" eaLnBrk="1" latinLnBrk="0" hangingPunct="1">
              <a:lnSpc>
                <a:spcPct val="100000"/>
              </a:lnSpc>
              <a:spcBef>
                <a:spcPts val="750"/>
              </a:spcBef>
              <a:buFont typeface="Arial" panose="020B0604020202020204" pitchFamily="34" charset="0"/>
              <a:buNone/>
              <a:defRPr sz="2200" b="0" kern="1200">
                <a:solidFill>
                  <a:schemeClr val="accent1"/>
                </a:solidFill>
                <a:latin typeface="Roboto" panose="02000000000000000000" pitchFamily="2" charset="0"/>
                <a:ea typeface="Roboto" panose="02000000000000000000" pitchFamily="2" charset="0"/>
                <a:cs typeface="Arial" panose="020B0604020202020204" pitchFamily="34" charset="0"/>
              </a:defRPr>
            </a:lvl1pPr>
            <a:lvl2pPr marL="342900" indent="0" algn="ctr" defTabSz="685800" rtl="0" eaLnBrk="1" latinLnBrk="0" hangingPunct="1">
              <a:lnSpc>
                <a:spcPct val="100000"/>
              </a:lnSpc>
              <a:spcBef>
                <a:spcPts val="375"/>
              </a:spcBef>
              <a:buFont typeface="Roboto" panose="02000000000000000000" pitchFamily="2" charset="0"/>
              <a:buNone/>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800" i="1">
                <a:solidFill>
                  <a:schemeClr val="bg1"/>
                </a:solidFill>
              </a:rPr>
              <a:t>20 minutes</a:t>
            </a:r>
          </a:p>
          <a:p>
            <a:endParaRPr lang="en-US" i="1"/>
          </a:p>
        </p:txBody>
      </p:sp>
      <p:sp>
        <p:nvSpPr>
          <p:cNvPr id="5" name="TextBox 4">
            <a:extLst>
              <a:ext uri="{FF2B5EF4-FFF2-40B4-BE49-F238E27FC236}">
                <a16:creationId xmlns:a16="http://schemas.microsoft.com/office/drawing/2014/main" id="{BB7C0A0A-7803-DCC9-C0E1-17A0B233F68B}"/>
              </a:ext>
            </a:extLst>
          </p:cNvPr>
          <p:cNvSpPr txBox="1"/>
          <p:nvPr/>
        </p:nvSpPr>
        <p:spPr>
          <a:xfrm>
            <a:off x="4392118" y="394241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422162760"/>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D1951-3821-22D5-2A81-F1E0E061E1C3}"/>
              </a:ext>
            </a:extLst>
          </p:cNvPr>
          <p:cNvSpPr>
            <a:spLocks noGrp="1"/>
          </p:cNvSpPr>
          <p:nvPr>
            <p:ph type="title"/>
          </p:nvPr>
        </p:nvSpPr>
        <p:spPr/>
        <p:txBody>
          <a:bodyPr/>
          <a:lstStyle/>
          <a:p>
            <a:r>
              <a:rPr lang="en-US"/>
              <a:t>Input 7</a:t>
            </a:r>
          </a:p>
        </p:txBody>
      </p:sp>
      <p:sp>
        <p:nvSpPr>
          <p:cNvPr id="3" name="Content Placeholder 2">
            <a:extLst>
              <a:ext uri="{FF2B5EF4-FFF2-40B4-BE49-F238E27FC236}">
                <a16:creationId xmlns:a16="http://schemas.microsoft.com/office/drawing/2014/main" id="{17605639-71E7-4835-D75E-064154FBB426}"/>
              </a:ext>
            </a:extLst>
          </p:cNvPr>
          <p:cNvSpPr>
            <a:spLocks noGrp="1"/>
          </p:cNvSpPr>
          <p:nvPr>
            <p:ph idx="10"/>
          </p:nvPr>
        </p:nvSpPr>
        <p:spPr/>
        <p:txBody>
          <a:bodyPr>
            <a:normAutofit fontScale="92500" lnSpcReduction="10000"/>
          </a:bodyPr>
          <a:lstStyle/>
          <a:p>
            <a:r>
              <a:rPr lang="en-US"/>
              <a:t>Facilities that have shared residents/patients with the Castle have been notified of the outbreak. </a:t>
            </a:r>
          </a:p>
          <a:p>
            <a:r>
              <a:rPr lang="en-US"/>
              <a:t>The Iowa HHS HAI team has visited the Castle again to confirm infection prevention practices are improving. </a:t>
            </a:r>
          </a:p>
          <a:p>
            <a:r>
              <a:rPr lang="en-US"/>
              <a:t>The team recommends doing additional point prevalence surveys (2 weeks apart) to determine if there is further transmission. </a:t>
            </a:r>
          </a:p>
          <a:p>
            <a:r>
              <a:rPr lang="en-US"/>
              <a:t>Neither prevalence surveys identified additional VIM-producing CRAB. </a:t>
            </a:r>
          </a:p>
          <a:p>
            <a:r>
              <a:rPr lang="en-US"/>
              <a:t>Mr. Adams is discharged to the Cy-Hawk Retirement Castle with contact precautions until he can transition to enhanced barrier precautions. </a:t>
            </a:r>
          </a:p>
          <a:p>
            <a:endParaRPr lang="en-US"/>
          </a:p>
        </p:txBody>
      </p:sp>
      <p:sp>
        <p:nvSpPr>
          <p:cNvPr id="4" name="Footer Placeholder 3">
            <a:extLst>
              <a:ext uri="{FF2B5EF4-FFF2-40B4-BE49-F238E27FC236}">
                <a16:creationId xmlns:a16="http://schemas.microsoft.com/office/drawing/2014/main" id="{84D331F9-80E0-A4E5-6DD8-80FAD1952972}"/>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pic>
        <p:nvPicPr>
          <p:cNvPr id="5" name="Input 7 Audio">
            <a:hlinkClick r:id="" action="ppaction://media"/>
            <a:extLst>
              <a:ext uri="{FF2B5EF4-FFF2-40B4-BE49-F238E27FC236}">
                <a16:creationId xmlns:a16="http://schemas.microsoft.com/office/drawing/2014/main" id="{839DA0C5-579A-2E3B-FC38-C033A154DB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93419" y="5624892"/>
            <a:ext cx="609600" cy="609600"/>
          </a:xfrm>
          <a:prstGeom prst="rect">
            <a:avLst/>
          </a:prstGeom>
        </p:spPr>
      </p:pic>
    </p:spTree>
    <p:extLst>
      <p:ext uri="{BB962C8B-B14F-4D97-AF65-F5344CB8AC3E}">
        <p14:creationId xmlns:p14="http://schemas.microsoft.com/office/powerpoint/2010/main" val="1262936744"/>
      </p:ext>
    </p:extLst>
  </p:cSld>
  <p:clrMapOvr>
    <a:masterClrMapping/>
  </p:clrMapOvr>
  <mc:AlternateContent xmlns:mc="http://schemas.openxmlformats.org/markup-compatibility/2006" xmlns:p14="http://schemas.microsoft.com/office/powerpoint/2010/main">
    <mc:Choice Requires="p14">
      <p:transition spd="slow" p14:dur="2000" advTm="47933"/>
    </mc:Choice>
    <mc:Fallback xmlns="">
      <p:transition spd="slow" advTm="47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E11B-CAA7-4D14-576D-A33F1C76BF60}"/>
              </a:ext>
            </a:extLst>
          </p:cNvPr>
          <p:cNvSpPr>
            <a:spLocks noGrp="1"/>
          </p:cNvSpPr>
          <p:nvPr>
            <p:ph type="ctrTitle"/>
          </p:nvPr>
        </p:nvSpPr>
        <p:spPr/>
        <p:txBody>
          <a:bodyPr/>
          <a:lstStyle/>
          <a:p>
            <a:r>
              <a:rPr lang="en-US"/>
              <a:t>Hotwash</a:t>
            </a:r>
          </a:p>
        </p:txBody>
      </p:sp>
      <p:sp>
        <p:nvSpPr>
          <p:cNvPr id="3" name="Subtitle 2">
            <a:extLst>
              <a:ext uri="{FF2B5EF4-FFF2-40B4-BE49-F238E27FC236}">
                <a16:creationId xmlns:a16="http://schemas.microsoft.com/office/drawing/2014/main" id="{3E319D5E-AD92-F6D9-826C-BFE6C513EB67}"/>
              </a:ext>
            </a:extLst>
          </p:cNvPr>
          <p:cNvSpPr txBox="1">
            <a:spLocks/>
          </p:cNvSpPr>
          <p:nvPr/>
        </p:nvSpPr>
        <p:spPr>
          <a:xfrm>
            <a:off x="714375" y="3504569"/>
            <a:ext cx="7715249" cy="407460"/>
          </a:xfrm>
          <a:prstGeom prst="rect">
            <a:avLst/>
          </a:prstGeom>
        </p:spPr>
        <p:txBody>
          <a:bodyPr vert="horz" lIns="0" tIns="0" rIns="0" bIns="0" rtlCol="0">
            <a:normAutofit/>
          </a:bodyPr>
          <a:lstStyle>
            <a:lvl1pPr marL="0" indent="0" algn="l" defTabSz="685800" rtl="0" eaLnBrk="1" latinLnBrk="0" hangingPunct="1">
              <a:lnSpc>
                <a:spcPct val="100000"/>
              </a:lnSpc>
              <a:spcBef>
                <a:spcPts val="750"/>
              </a:spcBef>
              <a:buFont typeface="Arial" panose="020B0604020202020204" pitchFamily="34" charset="0"/>
              <a:buNone/>
              <a:defRPr sz="2200" b="0" kern="1200">
                <a:solidFill>
                  <a:schemeClr val="accent1"/>
                </a:solidFill>
                <a:latin typeface="Roboto" panose="02000000000000000000" pitchFamily="2" charset="0"/>
                <a:ea typeface="Roboto" panose="02000000000000000000" pitchFamily="2" charset="0"/>
                <a:cs typeface="Arial" panose="020B0604020202020204" pitchFamily="34" charset="0"/>
              </a:defRPr>
            </a:lvl1pPr>
            <a:lvl2pPr marL="342900" indent="0" algn="ctr" defTabSz="685800" rtl="0" eaLnBrk="1" latinLnBrk="0" hangingPunct="1">
              <a:lnSpc>
                <a:spcPct val="100000"/>
              </a:lnSpc>
              <a:spcBef>
                <a:spcPts val="375"/>
              </a:spcBef>
              <a:buFont typeface="Roboto" panose="02000000000000000000" pitchFamily="2" charset="0"/>
              <a:buNone/>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800" i="1" dirty="0">
                <a:solidFill>
                  <a:schemeClr val="bg1"/>
                </a:solidFill>
              </a:rPr>
              <a:t>25 minutes</a:t>
            </a:r>
          </a:p>
          <a:p>
            <a:endParaRPr lang="en-US" i="1" dirty="0"/>
          </a:p>
        </p:txBody>
      </p:sp>
    </p:spTree>
    <p:extLst>
      <p:ext uri="{BB962C8B-B14F-4D97-AF65-F5344CB8AC3E}">
        <p14:creationId xmlns:p14="http://schemas.microsoft.com/office/powerpoint/2010/main" val="3986566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848C61-C124-4C49-97C4-0B76F6D2E36A}"/>
              </a:ext>
            </a:extLst>
          </p:cNvPr>
          <p:cNvSpPr>
            <a:spLocks noGrp="1"/>
          </p:cNvSpPr>
          <p:nvPr>
            <p:ph type="ctrTitle"/>
          </p:nvPr>
        </p:nvSpPr>
        <p:spPr>
          <a:xfrm>
            <a:off x="711994" y="3203884"/>
            <a:ext cx="5372488" cy="1160369"/>
          </a:xfrm>
        </p:spPr>
        <p:txBody>
          <a:bodyPr>
            <a:normAutofit/>
          </a:bodyPr>
          <a:lstStyle/>
          <a:p>
            <a:r>
              <a:rPr lang="en-US"/>
              <a:t>Thank you</a:t>
            </a:r>
          </a:p>
        </p:txBody>
      </p:sp>
      <p:sp>
        <p:nvSpPr>
          <p:cNvPr id="2" name="Footer Placeholder 1">
            <a:extLst>
              <a:ext uri="{FF2B5EF4-FFF2-40B4-BE49-F238E27FC236}">
                <a16:creationId xmlns:a16="http://schemas.microsoft.com/office/drawing/2014/main" id="{2D89361E-5B05-1815-0830-2709D068CFEE}"/>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sz="1650"/>
          </a:p>
        </p:txBody>
      </p:sp>
    </p:spTree>
    <p:extLst>
      <p:ext uri="{BB962C8B-B14F-4D97-AF65-F5344CB8AC3E}">
        <p14:creationId xmlns:p14="http://schemas.microsoft.com/office/powerpoint/2010/main" val="3987231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2" name="Title 1">
            <a:extLst>
              <a:ext uri="{FF2B5EF4-FFF2-40B4-BE49-F238E27FC236}">
                <a16:creationId xmlns:a16="http://schemas.microsoft.com/office/drawing/2014/main" id="{C490C982-4E93-2240-DE92-7191C5F9CCAB}"/>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r>
              <a:rPr lang="en-US" sz="2200" kern="1200">
                <a:solidFill>
                  <a:schemeClr val="bg1"/>
                </a:solidFill>
                <a:latin typeface="+mj-lt"/>
                <a:ea typeface="+mj-ea"/>
                <a:cs typeface="+mj-cs"/>
              </a:rPr>
              <a:t>Appendix A: Illinois &amp; Iowa Medical Transfer History Table</a:t>
            </a:r>
            <a:br>
              <a:rPr lang="en-US" sz="2200" kern="1200">
                <a:solidFill>
                  <a:schemeClr val="bg1"/>
                </a:solidFill>
                <a:latin typeface="+mj-lt"/>
                <a:ea typeface="+mj-ea"/>
                <a:cs typeface="+mj-cs"/>
              </a:rPr>
            </a:br>
            <a:endParaRPr lang="en-US" sz="2200" kern="1200">
              <a:solidFill>
                <a:schemeClr val="bg1"/>
              </a:solidFill>
              <a:latin typeface="+mj-lt"/>
              <a:ea typeface="+mj-ea"/>
              <a:cs typeface="+mj-cs"/>
            </a:endParaRPr>
          </a:p>
        </p:txBody>
      </p:sp>
      <p:sp>
        <p:nvSpPr>
          <p:cNvPr id="4" name="Footer Placeholder 3">
            <a:extLst>
              <a:ext uri="{FF2B5EF4-FFF2-40B4-BE49-F238E27FC236}">
                <a16:creationId xmlns:a16="http://schemas.microsoft.com/office/drawing/2014/main" id="{DFF61022-E555-793E-869F-7EB4D772B73B}"/>
              </a:ext>
            </a:extLst>
          </p:cNvPr>
          <p:cNvSpPr>
            <a:spLocks noGrp="1"/>
          </p:cNvSpPr>
          <p:nvPr>
            <p:ph type="ftr" sz="quarter" idx="3"/>
          </p:nvPr>
        </p:nvSpPr>
        <p:spPr>
          <a:xfrm>
            <a:off x="3028950" y="6356350"/>
            <a:ext cx="3086100" cy="365125"/>
          </a:xfrm>
        </p:spPr>
        <p:txBody>
          <a:bodyPr vert="horz" lIns="91440" tIns="45720" rIns="91440" bIns="45720" rtlCol="0" anchor="ctr">
            <a:normAutofit lnSpcReduction="1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000000">
                    <a:tint val="75000"/>
                  </a:srgbClr>
                </a:solidFill>
                <a:effectLst/>
                <a:uLnTx/>
                <a:uFillTx/>
                <a:latin typeface="Roboto"/>
                <a:ea typeface="+mn-ea"/>
                <a:cs typeface="+mn-cs"/>
              </a:rPr>
              <a:t>The University of Iowa College of Public Health, Carver College of Medicine, The State Hygienic Lab and The Iowa Department of Health and Human Services </a:t>
            </a:r>
          </a:p>
        </p:txBody>
      </p:sp>
      <p:pic>
        <p:nvPicPr>
          <p:cNvPr id="5" name="Content Placeholder 4" descr="A chart with text and images&#10;&#10;Description automatically generated with medium confidence">
            <a:extLst>
              <a:ext uri="{FF2B5EF4-FFF2-40B4-BE49-F238E27FC236}">
                <a16:creationId xmlns:a16="http://schemas.microsoft.com/office/drawing/2014/main" id="{87279292-1D0F-C075-1855-CA10D25E6534}"/>
              </a:ext>
            </a:extLst>
          </p:cNvPr>
          <p:cNvPicPr>
            <a:picLocks noGrp="1" noChangeAspect="1"/>
          </p:cNvPicPr>
          <p:nvPr>
            <p:ph idx="10"/>
          </p:nvPr>
        </p:nvPicPr>
        <p:blipFill>
          <a:blip r:embed="rId2"/>
          <a:stretch>
            <a:fillRect/>
          </a:stretch>
        </p:blipFill>
        <p:spPr>
          <a:xfrm>
            <a:off x="793506" y="1687513"/>
            <a:ext cx="7530000" cy="4256087"/>
          </a:xfrm>
        </p:spPr>
      </p:pic>
    </p:spTree>
    <p:extLst>
      <p:ext uri="{BB962C8B-B14F-4D97-AF65-F5344CB8AC3E}">
        <p14:creationId xmlns:p14="http://schemas.microsoft.com/office/powerpoint/2010/main" val="3492603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9411D3-B4E1-05DC-4D27-52D26070F2AF}"/>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r>
              <a:rPr lang="en-US" sz="2800" kern="1200">
                <a:solidFill>
                  <a:schemeClr val="bg1"/>
                </a:solidFill>
                <a:latin typeface="+mj-lt"/>
                <a:ea typeface="+mj-ea"/>
                <a:cs typeface="+mj-cs"/>
              </a:rPr>
              <a:t>Appendix A: Iowa Admission and Transfer History</a:t>
            </a:r>
          </a:p>
        </p:txBody>
      </p:sp>
      <p:pic>
        <p:nvPicPr>
          <p:cNvPr id="6" name="Picture 5" descr="A medical history chart with text&#10;&#10;Description automatically generated with medium confidence">
            <a:extLst>
              <a:ext uri="{FF2B5EF4-FFF2-40B4-BE49-F238E27FC236}">
                <a16:creationId xmlns:a16="http://schemas.microsoft.com/office/drawing/2014/main" id="{BCEE6B08-8E15-C00D-4F13-9A482A0A7B36}"/>
              </a:ext>
            </a:extLst>
          </p:cNvPr>
          <p:cNvPicPr>
            <a:picLocks noChangeAspect="1"/>
          </p:cNvPicPr>
          <p:nvPr/>
        </p:nvPicPr>
        <p:blipFill>
          <a:blip r:embed="rId2"/>
          <a:stretch>
            <a:fillRect/>
          </a:stretch>
        </p:blipFill>
        <p:spPr>
          <a:xfrm>
            <a:off x="1042521" y="1675227"/>
            <a:ext cx="7058956" cy="4394199"/>
          </a:xfrm>
          <a:prstGeom prst="rect">
            <a:avLst/>
          </a:prstGeom>
        </p:spPr>
      </p:pic>
      <p:sp>
        <p:nvSpPr>
          <p:cNvPr id="4" name="Footer Placeholder 3">
            <a:extLst>
              <a:ext uri="{FF2B5EF4-FFF2-40B4-BE49-F238E27FC236}">
                <a16:creationId xmlns:a16="http://schemas.microsoft.com/office/drawing/2014/main" id="{0AEB58DC-BBA2-BD80-5668-0662963C9577}"/>
              </a:ext>
            </a:extLst>
          </p:cNvPr>
          <p:cNvSpPr>
            <a:spLocks noGrp="1"/>
          </p:cNvSpPr>
          <p:nvPr>
            <p:ph type="ftr" sz="quarter" idx="3"/>
          </p:nvPr>
        </p:nvSpPr>
        <p:spPr>
          <a:xfrm>
            <a:off x="3028950" y="6356350"/>
            <a:ext cx="3086100" cy="365125"/>
          </a:xfrm>
        </p:spPr>
        <p:txBody>
          <a:bodyPr vert="horz" lIns="91440" tIns="45720" rIns="91440" bIns="45720" rtlCol="0" anchor="ctr">
            <a:normAutofit/>
          </a:bodyPr>
          <a:lstStyle/>
          <a:p>
            <a:pPr algn="ctr">
              <a:lnSpc>
                <a:spcPct val="90000"/>
              </a:lnSpc>
              <a:spcAft>
                <a:spcPts val="600"/>
              </a:spcAft>
            </a:pPr>
            <a:r>
              <a:rPr lang="en-US" sz="600" kern="1200">
                <a:solidFill>
                  <a:schemeClr val="tx1">
                    <a:tint val="75000"/>
                  </a:schemeClr>
                </a:solidFill>
                <a:latin typeface="+mn-lt"/>
                <a:ea typeface="+mn-ea"/>
                <a:cs typeface="+mn-cs"/>
              </a:rPr>
              <a:t>The University of Iowa College of Public Health, Carver College of Medicine, The State Hygienic Lab and The Iowa Department of Health and Human Services </a:t>
            </a:r>
            <a:endParaRPr lang="en-US" sz="600" b="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001067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1082-37A4-67F3-90E7-467E7B0D5224}"/>
              </a:ext>
            </a:extLst>
          </p:cNvPr>
          <p:cNvSpPr>
            <a:spLocks noGrp="1"/>
          </p:cNvSpPr>
          <p:nvPr>
            <p:ph type="ctrTitle"/>
          </p:nvPr>
        </p:nvSpPr>
        <p:spPr/>
        <p:txBody>
          <a:bodyPr/>
          <a:lstStyle/>
          <a:p>
            <a:r>
              <a:rPr lang="en-US"/>
              <a:t>Input 2</a:t>
            </a:r>
          </a:p>
        </p:txBody>
      </p:sp>
      <p:sp>
        <p:nvSpPr>
          <p:cNvPr id="3" name="Subtitle 2">
            <a:extLst>
              <a:ext uri="{FF2B5EF4-FFF2-40B4-BE49-F238E27FC236}">
                <a16:creationId xmlns:a16="http://schemas.microsoft.com/office/drawing/2014/main" id="{525E510A-543B-398D-7A1B-8F6DF1154922}"/>
              </a:ext>
            </a:extLst>
          </p:cNvPr>
          <p:cNvSpPr>
            <a:spLocks noGrp="1"/>
          </p:cNvSpPr>
          <p:nvPr>
            <p:ph type="subTitle" idx="1"/>
          </p:nvPr>
        </p:nvSpPr>
        <p:spPr/>
        <p:txBody>
          <a:bodyPr>
            <a:normAutofit/>
          </a:bodyPr>
          <a:lstStyle/>
          <a:p>
            <a:r>
              <a:rPr lang="en-US"/>
              <a:t>Case History, Admissions and Transfers, Oh My!</a:t>
            </a:r>
          </a:p>
          <a:p>
            <a:endParaRPr lang="en-US"/>
          </a:p>
        </p:txBody>
      </p:sp>
      <p:sp>
        <p:nvSpPr>
          <p:cNvPr id="4" name="Subtitle 2">
            <a:extLst>
              <a:ext uri="{FF2B5EF4-FFF2-40B4-BE49-F238E27FC236}">
                <a16:creationId xmlns:a16="http://schemas.microsoft.com/office/drawing/2014/main" id="{38337EA4-C298-062F-A4D9-67B733687AB1}"/>
              </a:ext>
            </a:extLst>
          </p:cNvPr>
          <p:cNvSpPr txBox="1">
            <a:spLocks/>
          </p:cNvSpPr>
          <p:nvPr/>
        </p:nvSpPr>
        <p:spPr>
          <a:xfrm>
            <a:off x="714375" y="4069210"/>
            <a:ext cx="7715249" cy="407460"/>
          </a:xfrm>
          <a:prstGeom prst="rect">
            <a:avLst/>
          </a:prstGeom>
        </p:spPr>
        <p:txBody>
          <a:bodyPr vert="horz" lIns="0" tIns="0" rIns="0" bIns="0" rtlCol="0">
            <a:normAutofit/>
          </a:bodyPr>
          <a:lstStyle>
            <a:lvl1pPr marL="0" indent="0" algn="l" defTabSz="685800" rtl="0" eaLnBrk="1" latinLnBrk="0" hangingPunct="1">
              <a:lnSpc>
                <a:spcPct val="100000"/>
              </a:lnSpc>
              <a:spcBef>
                <a:spcPts val="750"/>
              </a:spcBef>
              <a:buFont typeface="Arial" panose="020B0604020202020204" pitchFamily="34" charset="0"/>
              <a:buNone/>
              <a:defRPr sz="2200" b="0" kern="1200">
                <a:solidFill>
                  <a:schemeClr val="accent1"/>
                </a:solidFill>
                <a:latin typeface="Roboto" panose="02000000000000000000" pitchFamily="2" charset="0"/>
                <a:ea typeface="Roboto" panose="02000000000000000000" pitchFamily="2" charset="0"/>
                <a:cs typeface="Arial" panose="020B0604020202020204" pitchFamily="34" charset="0"/>
              </a:defRPr>
            </a:lvl1pPr>
            <a:lvl2pPr marL="342900" indent="0" algn="ctr" defTabSz="685800" rtl="0" eaLnBrk="1" latinLnBrk="0" hangingPunct="1">
              <a:lnSpc>
                <a:spcPct val="100000"/>
              </a:lnSpc>
              <a:spcBef>
                <a:spcPts val="375"/>
              </a:spcBef>
              <a:buFont typeface="Roboto" panose="02000000000000000000" pitchFamily="2" charset="0"/>
              <a:buNone/>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685800" indent="0" algn="ctr" defTabSz="685800" rtl="0" eaLnBrk="1" latinLnBrk="0" hangingPunct="1">
              <a:lnSpc>
                <a:spcPct val="100000"/>
              </a:lnSpc>
              <a:spcBef>
                <a:spcPts val="375"/>
              </a:spcBef>
              <a:buFont typeface="Arial" panose="020B0604020202020204" pitchFamily="34" charset="0"/>
              <a:buNone/>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287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71600" indent="0" algn="ctr" defTabSz="685800" rtl="0" eaLnBrk="1" latinLnBrk="0" hangingPunct="1">
              <a:lnSpc>
                <a:spcPct val="100000"/>
              </a:lnSpc>
              <a:spcBef>
                <a:spcPts val="375"/>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800" i="1">
                <a:solidFill>
                  <a:schemeClr val="bg1"/>
                </a:solidFill>
              </a:rPr>
              <a:t>20 minutes</a:t>
            </a:r>
          </a:p>
          <a:p>
            <a:endParaRPr lang="en-US" i="1"/>
          </a:p>
        </p:txBody>
      </p:sp>
    </p:spTree>
    <p:extLst>
      <p:ext uri="{BB962C8B-B14F-4D97-AF65-F5344CB8AC3E}">
        <p14:creationId xmlns:p14="http://schemas.microsoft.com/office/powerpoint/2010/main" val="2978748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2D2A-968B-A360-E600-D14816600AAD}"/>
              </a:ext>
            </a:extLst>
          </p:cNvPr>
          <p:cNvSpPr>
            <a:spLocks noGrp="1"/>
          </p:cNvSpPr>
          <p:nvPr>
            <p:ph type="title"/>
          </p:nvPr>
        </p:nvSpPr>
        <p:spPr/>
        <p:txBody>
          <a:bodyPr>
            <a:normAutofit fontScale="90000"/>
          </a:bodyPr>
          <a:lstStyle/>
          <a:p>
            <a:r>
              <a:rPr lang="en-US"/>
              <a:t>Input 2 – </a:t>
            </a:r>
            <a:br>
              <a:rPr lang="en-US"/>
            </a:br>
            <a:r>
              <a:rPr lang="en-US" sz="2000"/>
              <a:t>Refer to: Appendix A &amp; Aa: Iowa &amp; Illinois Medical Transfer History Table &amp; Appendix B: Mr. Adams’s Medical History Prior to Arriving in Iowa</a:t>
            </a:r>
            <a:br>
              <a:rPr lang="en-US" sz="2000"/>
            </a:br>
            <a:br>
              <a:rPr lang="en-US"/>
            </a:br>
            <a:endParaRPr lang="en-US"/>
          </a:p>
        </p:txBody>
      </p:sp>
      <p:sp>
        <p:nvSpPr>
          <p:cNvPr id="3" name="Content Placeholder 2">
            <a:extLst>
              <a:ext uri="{FF2B5EF4-FFF2-40B4-BE49-F238E27FC236}">
                <a16:creationId xmlns:a16="http://schemas.microsoft.com/office/drawing/2014/main" id="{4176A3E8-71C4-B155-E032-FBBB145019C2}"/>
              </a:ext>
            </a:extLst>
          </p:cNvPr>
          <p:cNvSpPr>
            <a:spLocks noGrp="1"/>
          </p:cNvSpPr>
          <p:nvPr>
            <p:ph idx="10"/>
          </p:nvPr>
        </p:nvSpPr>
        <p:spPr/>
        <p:txBody>
          <a:bodyPr>
            <a:normAutofit fontScale="92500" lnSpcReduction="20000"/>
          </a:bodyPr>
          <a:lstStyle/>
          <a:p>
            <a:r>
              <a:rPr lang="en-US"/>
              <a:t>The CRAB isolate was forwarded to the State Hygienic Laboratory (SHL) in Coralville, IA, so that they could identify the mechanism behind the carbapenem resistance, which has implications for transmissibility. This testing is part of the statewide surveillance program for CRAB mechanisms.  </a:t>
            </a:r>
          </a:p>
          <a:p>
            <a:pPr marL="0" indent="0">
              <a:buNone/>
            </a:pPr>
            <a:endParaRPr lang="en-US"/>
          </a:p>
          <a:p>
            <a:r>
              <a:rPr lang="en-US"/>
              <a:t>On March 9, the Iowa HHS HAI Program notifies the Castle that the isolate produces Verona </a:t>
            </a:r>
            <a:r>
              <a:rPr lang="en-US" err="1"/>
              <a:t>integron</a:t>
            </a:r>
            <a:r>
              <a:rPr lang="en-US"/>
              <a:t>-encoded </a:t>
            </a:r>
            <a:r>
              <a:rPr lang="en-US" err="1"/>
              <a:t>metallo</a:t>
            </a:r>
            <a:r>
              <a:rPr lang="en-US"/>
              <a:t>-B-lactamase (VIM). VIM is a plasmid-mediated </a:t>
            </a:r>
            <a:r>
              <a:rPr lang="en-US" err="1"/>
              <a:t>carbapenemase</a:t>
            </a:r>
            <a:r>
              <a:rPr lang="en-US"/>
              <a:t> that makes bacteria highly resistant to antibiotics. This mechanism had not been identified in Iowa, although it has been identified in facilities in the Chicago area. As such, it is treated as a Novel, Tier 2 organism per the CDC initial containment response.</a:t>
            </a:r>
          </a:p>
          <a:p>
            <a:endParaRPr lang="en-US"/>
          </a:p>
        </p:txBody>
      </p:sp>
      <p:sp>
        <p:nvSpPr>
          <p:cNvPr id="4" name="Footer Placeholder 3">
            <a:extLst>
              <a:ext uri="{FF2B5EF4-FFF2-40B4-BE49-F238E27FC236}">
                <a16:creationId xmlns:a16="http://schemas.microsoft.com/office/drawing/2014/main" id="{53774400-4F9B-3976-9142-A3E3339ABC8D}"/>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pic>
        <p:nvPicPr>
          <p:cNvPr id="5" name="Input 2 Audio">
            <a:hlinkClick r:id="" action="ppaction://media"/>
            <a:extLst>
              <a:ext uri="{FF2B5EF4-FFF2-40B4-BE49-F238E27FC236}">
                <a16:creationId xmlns:a16="http://schemas.microsoft.com/office/drawing/2014/main" id="{FF4B7986-FE4E-D480-E230-3D83FA0504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77351" y="5624892"/>
            <a:ext cx="609600" cy="609600"/>
          </a:xfrm>
          <a:prstGeom prst="rect">
            <a:avLst/>
          </a:prstGeom>
        </p:spPr>
      </p:pic>
    </p:spTree>
    <p:extLst>
      <p:ext uri="{BB962C8B-B14F-4D97-AF65-F5344CB8AC3E}">
        <p14:creationId xmlns:p14="http://schemas.microsoft.com/office/powerpoint/2010/main" val="2336618804"/>
      </p:ext>
    </p:extLst>
  </p:cSld>
  <p:clrMapOvr>
    <a:masterClrMapping/>
  </p:clrMapOvr>
  <mc:AlternateContent xmlns:mc="http://schemas.openxmlformats.org/markup-compatibility/2006" xmlns:p14="http://schemas.microsoft.com/office/powerpoint/2010/main">
    <mc:Choice Requires="p14">
      <p:transition spd="slow" p14:dur="2000" advTm="61733"/>
    </mc:Choice>
    <mc:Fallback xmlns="">
      <p:transition spd="slow" advTm="6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7A85B-15D1-856E-0824-602B823B5A68}"/>
              </a:ext>
            </a:extLst>
          </p:cNvPr>
          <p:cNvSpPr>
            <a:spLocks noGrp="1"/>
          </p:cNvSpPr>
          <p:nvPr>
            <p:ph type="title"/>
          </p:nvPr>
        </p:nvSpPr>
        <p:spPr/>
        <p:txBody>
          <a:bodyPr/>
          <a:lstStyle/>
          <a:p>
            <a:r>
              <a:rPr lang="en-US"/>
              <a:t>Input 2 continued..</a:t>
            </a:r>
          </a:p>
        </p:txBody>
      </p:sp>
      <p:sp>
        <p:nvSpPr>
          <p:cNvPr id="3" name="Content Placeholder 2">
            <a:extLst>
              <a:ext uri="{FF2B5EF4-FFF2-40B4-BE49-F238E27FC236}">
                <a16:creationId xmlns:a16="http://schemas.microsoft.com/office/drawing/2014/main" id="{05E928BB-4941-3A2A-CBBA-410886ECC1AB}"/>
              </a:ext>
            </a:extLst>
          </p:cNvPr>
          <p:cNvSpPr>
            <a:spLocks noGrp="1"/>
          </p:cNvSpPr>
          <p:nvPr>
            <p:ph idx="10"/>
          </p:nvPr>
        </p:nvSpPr>
        <p:spPr/>
        <p:txBody>
          <a:bodyPr>
            <a:normAutofit lnSpcReduction="10000"/>
          </a:bodyPr>
          <a:lstStyle/>
          <a:p>
            <a:pPr marL="0" marR="0" indent="0">
              <a:spcBef>
                <a:spcPts val="0"/>
              </a:spcBef>
              <a:spcAft>
                <a:spcPts val="0"/>
              </a:spcAft>
              <a:buNone/>
            </a:pPr>
            <a:r>
              <a:rPr lang="en-US" sz="1800">
                <a:effectLst/>
                <a:latin typeface="Arial Nova" panose="020B0504020202020204" pitchFamily="34" charset="0"/>
                <a:ea typeface="Arial Nova" panose="020B0504020202020204" pitchFamily="34" charset="0"/>
                <a:cs typeface="Arial Nova" panose="020B0504020202020204" pitchFamily="34" charset="0"/>
              </a:rPr>
              <a:t>The CDC goals of initial containment response for MDROs are</a:t>
            </a:r>
            <a:r>
              <a:rPr lang="en-US" sz="1800">
                <a:effectLst/>
                <a:latin typeface="Arial" panose="020B0604020202020204" pitchFamily="34" charset="0"/>
                <a:ea typeface="Arial Nova" panose="020B0504020202020204" pitchFamily="34" charset="0"/>
                <a:cs typeface="Arial Nova" panose="020B0504020202020204" pitchFamily="34" charset="0"/>
              </a:rPr>
              <a:t>:</a:t>
            </a:r>
            <a:r>
              <a:rPr lang="en-US" sz="1800">
                <a:effectLst/>
                <a:latin typeface="Arial Nova" panose="020B0504020202020204" pitchFamily="34" charset="0"/>
                <a:ea typeface="Arial Nova" panose="020B0504020202020204" pitchFamily="34" charset="0"/>
                <a:cs typeface="Arial Nova" panose="020B0504020202020204" pitchFamily="34" charset="0"/>
              </a:rPr>
              <a:t> </a:t>
            </a:r>
            <a:r>
              <a:rPr lang="en-US" sz="1800">
                <a:solidFill>
                  <a:srgbClr val="0000FF"/>
                </a:solidFill>
                <a:effectLst/>
                <a:latin typeface="Arial Nova" panose="020B0504020202020204" pitchFamily="34" charset="0"/>
                <a:ea typeface="Arial Nova" panose="020B0504020202020204" pitchFamily="34" charset="0"/>
                <a:cs typeface="Arial Nova" panose="020B0504020202020204" pitchFamily="34" charset="0"/>
                <a:hlinkClick r:id="rId4"/>
              </a:rPr>
              <a:t>https://www.cdc.gov/hai/mdro-guides/containment-strategy.html</a:t>
            </a:r>
            <a:r>
              <a:rPr lang="en-US" sz="1800">
                <a:solidFill>
                  <a:srgbClr val="0000FF"/>
                </a:solidFill>
                <a:effectLst/>
                <a:latin typeface="Arial Nova" panose="020B0504020202020204" pitchFamily="34" charset="0"/>
                <a:ea typeface="Arial Nova" panose="020B0504020202020204" pitchFamily="34" charset="0"/>
                <a:cs typeface="Arial Nova" panose="020B0504020202020204" pitchFamily="34" charset="0"/>
              </a:rPr>
              <a:t> </a:t>
            </a:r>
            <a:endParaRPr lang="en-US" sz="1800">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a:solidFill>
                  <a:srgbClr val="000000"/>
                </a:solidFill>
                <a:effectLst/>
                <a:latin typeface="Arial Nova" panose="020B0504020202020204" pitchFamily="34" charset="0"/>
                <a:ea typeface="Arial Nova" panose="020B0504020202020204" pitchFamily="34" charset="0"/>
                <a:cs typeface="Arial Nova" panose="020B0504020202020204" pitchFamily="34" charset="0"/>
              </a:rPr>
              <a:t>Identify affected patients.</a:t>
            </a:r>
            <a:endParaRPr lang="en-US" sz="1800">
              <a:solidFill>
                <a:srgbClr val="000000"/>
              </a:solidFill>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a:solidFill>
                  <a:srgbClr val="000000"/>
                </a:solidFill>
                <a:effectLst/>
                <a:latin typeface="Arial Nova" panose="020B0504020202020204" pitchFamily="34" charset="0"/>
                <a:ea typeface="Arial Nova" panose="020B0504020202020204" pitchFamily="34" charset="0"/>
                <a:cs typeface="Arial Nova" panose="020B0504020202020204" pitchFamily="34" charset="0"/>
              </a:rPr>
              <a:t>Ensure appropriate control measures are promptly implemented to limit further spread.</a:t>
            </a:r>
            <a:endParaRPr lang="en-US" sz="1800">
              <a:solidFill>
                <a:srgbClr val="000000"/>
              </a:solidFill>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a:solidFill>
                  <a:srgbClr val="000000"/>
                </a:solidFill>
                <a:effectLst/>
                <a:latin typeface="Arial Nova" panose="020B0504020202020204" pitchFamily="34" charset="0"/>
                <a:ea typeface="Arial Nova" panose="020B0504020202020204" pitchFamily="34" charset="0"/>
                <a:cs typeface="Arial Nova" panose="020B0504020202020204" pitchFamily="34" charset="0"/>
              </a:rPr>
              <a:t>Determine if transmission within a healthcare facility and dissemination to other facilities are occurring (Tiers 1-2).</a:t>
            </a:r>
            <a:endParaRPr lang="en-US" sz="1800">
              <a:solidFill>
                <a:srgbClr val="000000"/>
              </a:solidFill>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a:solidFill>
                  <a:srgbClr val="000000"/>
                </a:solidFill>
                <a:effectLst/>
                <a:latin typeface="Arial Nova" panose="020B0504020202020204" pitchFamily="34" charset="0"/>
                <a:ea typeface="Arial Nova" panose="020B0504020202020204" pitchFamily="34" charset="0"/>
                <a:cs typeface="Arial Nova" panose="020B0504020202020204" pitchFamily="34" charset="0"/>
              </a:rPr>
              <a:t>Characterize novel organisms or mechanisms to guide further response actions, patient management, and future responses.</a:t>
            </a:r>
            <a:endParaRPr lang="en-US" sz="1800">
              <a:solidFill>
                <a:srgbClr val="000000"/>
              </a:solidFill>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1800">
                <a:solidFill>
                  <a:srgbClr val="000000"/>
                </a:solidFill>
                <a:effectLst/>
                <a:latin typeface="Arial Nova" panose="020B0504020202020204" pitchFamily="34" charset="0"/>
                <a:ea typeface="Arial Nova" panose="020B0504020202020204" pitchFamily="34" charset="0"/>
                <a:cs typeface="Arial Nova" panose="020B0504020202020204" pitchFamily="34" charset="0"/>
              </a:rPr>
              <a:t>Coordinate response with ongoing prevention activities (e.g., MDRO education, infection prevention and control improvement initiatives, routine colonization screening, and improved interfacility communication) in the region</a:t>
            </a:r>
            <a:endParaRPr lang="en-US" sz="1800">
              <a:solidFill>
                <a:srgbClr val="000000"/>
              </a:solidFill>
              <a:latin typeface="Arial" panose="020B0604020202020204" pitchFamily="34" charset="0"/>
              <a:ea typeface="Arial Nova" panose="020B0504020202020204" pitchFamily="34" charset="0"/>
            </a:endParaRPr>
          </a:p>
          <a:p>
            <a:pPr marL="0" marR="0" lvl="0" indent="0">
              <a:spcBef>
                <a:spcPts val="0"/>
              </a:spcBef>
              <a:spcAft>
                <a:spcPts val="0"/>
              </a:spcAft>
              <a:buNone/>
              <a:tabLst>
                <a:tab pos="457200" algn="l"/>
              </a:tabLst>
            </a:pPr>
            <a:endParaRPr lang="en-US" sz="1800">
              <a:solidFill>
                <a:srgbClr val="000000"/>
              </a:solidFill>
              <a:effectLst/>
              <a:latin typeface="Arial" panose="020B0604020202020204" pitchFamily="34" charset="0"/>
              <a:ea typeface="Arial Nova" panose="020B0504020202020204" pitchFamily="34" charset="0"/>
              <a:cs typeface="Arial Nova" panose="020B0504020202020204" pitchFamily="34" charset="0"/>
            </a:endParaRPr>
          </a:p>
          <a:p>
            <a:pPr marL="0" marR="0" lvl="0" indent="0">
              <a:spcBef>
                <a:spcPts val="0"/>
              </a:spcBef>
              <a:spcAft>
                <a:spcPts val="0"/>
              </a:spcAft>
              <a:buNone/>
              <a:tabLst>
                <a:tab pos="457200" algn="l"/>
              </a:tabLst>
            </a:pPr>
            <a:r>
              <a:rPr lang="en-US" sz="1800">
                <a:effectLst/>
                <a:latin typeface="Arial Nova" panose="020B0504020202020204" pitchFamily="34" charset="0"/>
                <a:ea typeface="Arial Nova" panose="020B0504020202020204" pitchFamily="34" charset="0"/>
                <a:cs typeface="Arial Nova" panose="020B0504020202020204" pitchFamily="34" charset="0"/>
              </a:rPr>
              <a:t>Silver Gardens Hospital moved Mr. Adams and Roommate Zander to private rooms and initiated contact precautions.</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endParaRPr lang="en-US" b="1"/>
          </a:p>
        </p:txBody>
      </p:sp>
      <p:sp>
        <p:nvSpPr>
          <p:cNvPr id="4" name="Footer Placeholder 3">
            <a:extLst>
              <a:ext uri="{FF2B5EF4-FFF2-40B4-BE49-F238E27FC236}">
                <a16:creationId xmlns:a16="http://schemas.microsoft.com/office/drawing/2014/main" id="{CA608FDD-A189-E363-47AC-B1CF794B21FE}"/>
              </a:ext>
            </a:extLst>
          </p:cNvPr>
          <p:cNvSpPr>
            <a:spLocks noGrp="1"/>
          </p:cNvSpPr>
          <p:nvPr>
            <p:ph type="ftr" sz="quarter" idx="3"/>
          </p:nvPr>
        </p:nvSpPr>
        <p:spPr/>
        <p:txBody>
          <a:bodyPr/>
          <a:lstStyle/>
          <a:p>
            <a:r>
              <a:rPr lang="en-US"/>
              <a:t>The University of Iowa College of Public Health, Carver College of Medicine, The State Hygienic Lab and The Iowa Department of Health and Human Services </a:t>
            </a:r>
            <a:endParaRPr lang="en-US" b="0"/>
          </a:p>
        </p:txBody>
      </p:sp>
      <p:pic>
        <p:nvPicPr>
          <p:cNvPr id="5" name="input 2b audio">
            <a:hlinkClick r:id="" action="ppaction://media"/>
            <a:extLst>
              <a:ext uri="{FF2B5EF4-FFF2-40B4-BE49-F238E27FC236}">
                <a16:creationId xmlns:a16="http://schemas.microsoft.com/office/drawing/2014/main" id="{FEAC9852-1765-B7F7-5094-545F84D6A4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0026" y="5624892"/>
            <a:ext cx="609600" cy="609600"/>
          </a:xfrm>
          <a:prstGeom prst="rect">
            <a:avLst/>
          </a:prstGeom>
        </p:spPr>
      </p:pic>
    </p:spTree>
    <p:extLst>
      <p:ext uri="{BB962C8B-B14F-4D97-AF65-F5344CB8AC3E}">
        <p14:creationId xmlns:p14="http://schemas.microsoft.com/office/powerpoint/2010/main" val="1852002223"/>
      </p:ext>
    </p:extLst>
  </p:cSld>
  <p:clrMapOvr>
    <a:masterClrMapping/>
  </p:clrMapOvr>
  <mc:AlternateContent xmlns:mc="http://schemas.openxmlformats.org/markup-compatibility/2006" xmlns:p14="http://schemas.microsoft.com/office/powerpoint/2010/main">
    <mc:Choice Requires="p14">
      <p:transition spd="slow" p14:dur="2000" advTm="63132"/>
    </mc:Choice>
    <mc:Fallback xmlns="">
      <p:transition spd="slow" advTm="63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1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E9505268843848AAF0FB0A05381EB0" ma:contentTypeVersion="13" ma:contentTypeDescription="Create a new document." ma:contentTypeScope="" ma:versionID="0e1b7fd7bf631684a343646cb43723d7">
  <xsd:schema xmlns:xsd="http://www.w3.org/2001/XMLSchema" xmlns:xs="http://www.w3.org/2001/XMLSchema" xmlns:p="http://schemas.microsoft.com/office/2006/metadata/properties" xmlns:ns2="d7ce226a-c87a-4cae-b3b6-8937f7e5ebfc" xmlns:ns3="093587a5-cd57-4c7a-8873-3997f9fb3c16" targetNamespace="http://schemas.microsoft.com/office/2006/metadata/properties" ma:root="true" ma:fieldsID="3d8d11c57feb01fcd440786987b5ebb1" ns2:_="" ns3:_="">
    <xsd:import namespace="d7ce226a-c87a-4cae-b3b6-8937f7e5ebfc"/>
    <xsd:import namespace="093587a5-cd57-4c7a-8873-3997f9fb3c1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ce226a-c87a-4cae-b3b6-8937f7e5e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3164ec-f35b-416f-add9-a3560115a3f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3587a5-cd57-4c7a-8873-3997f9fb3c1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f0af334-7478-46b8-a408-c1b680b3eff0}" ma:internalName="TaxCatchAll" ma:showField="CatchAllData" ma:web="093587a5-cd57-4c7a-8873-3997f9fb3c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93587a5-cd57-4c7a-8873-3997f9fb3c16" xsi:nil="true"/>
    <lcf76f155ced4ddcb4097134ff3c332f xmlns="d7ce226a-c87a-4cae-b3b6-8937f7e5ebf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D525E7E-0504-4C79-B640-EF93135CD088}"/>
</file>

<file path=customXml/itemProps2.xml><?xml version="1.0" encoding="utf-8"?>
<ds:datastoreItem xmlns:ds="http://schemas.openxmlformats.org/officeDocument/2006/customXml" ds:itemID="{A14B8143-C3D6-460D-830C-A8DBEE85511A}">
  <ds:schemaRefs>
    <ds:schemaRef ds:uri="http://schemas.microsoft.com/sharepoint/v3/contenttype/forms"/>
  </ds:schemaRefs>
</ds:datastoreItem>
</file>

<file path=customXml/itemProps3.xml><?xml version="1.0" encoding="utf-8"?>
<ds:datastoreItem xmlns:ds="http://schemas.openxmlformats.org/officeDocument/2006/customXml" ds:itemID="{097FFD54-27B0-415C-8654-D843242BD071}">
  <ds:schemaRefs>
    <ds:schemaRef ds:uri="7eb403ad-93c8-46c5-a827-b1923b336e85"/>
    <ds:schemaRef ds:uri="http://purl.org/dc/elements/1.1/"/>
    <ds:schemaRef ds:uri="http://schemas.microsoft.com/office/infopath/2007/PartnerControls"/>
    <ds:schemaRef ds:uri="http://purl.org/dc/terms/"/>
    <ds:schemaRef ds:uri="http://schemas.microsoft.com/office/2006/metadata/properties"/>
    <ds:schemaRef ds:uri="6106ee52-73c3-401d-adf6-be480e74d896"/>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TotalTime>
  <Words>3239</Words>
  <Application>Microsoft Office PowerPoint</Application>
  <PresentationFormat>On-screen Show (4:3)</PresentationFormat>
  <Paragraphs>207</Paragraphs>
  <Slides>44</Slides>
  <Notes>3</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Arial Nova</vt:lpstr>
      <vt:lpstr>Calibri</vt:lpstr>
      <vt:lpstr>Franklin Gothic Book</vt:lpstr>
      <vt:lpstr>Roboto</vt:lpstr>
      <vt:lpstr>Roboto Black</vt:lpstr>
      <vt:lpstr>Symbol</vt:lpstr>
      <vt:lpstr>Times New Roman</vt:lpstr>
      <vt:lpstr>Office Theme</vt:lpstr>
      <vt:lpstr>Carbapenem-resistant Acinetobacter baumannii (CRAB) Tabletop Exercise</vt:lpstr>
      <vt:lpstr>Agenda</vt:lpstr>
      <vt:lpstr>Input 1</vt:lpstr>
      <vt:lpstr>Input 1 –  Refer to Appendix A &amp; Aa: Iowa &amp; Illinois Medical Admission and Transfers Flowchart </vt:lpstr>
      <vt:lpstr>Appendix A: Illinois &amp; Iowa Medical Transfer History Table </vt:lpstr>
      <vt:lpstr>Appendix A: Iowa Admission and Transfer History</vt:lpstr>
      <vt:lpstr>Input 2</vt:lpstr>
      <vt:lpstr>Input 2 –  Refer to: Appendix A &amp; Aa: Iowa &amp; Illinois Medical Transfer History Table &amp; Appendix B: Mr. Adams’s Medical History Prior to Arriving in Iowa  </vt:lpstr>
      <vt:lpstr>Input 2 continued..</vt:lpstr>
      <vt:lpstr>Appendix A: Illinois &amp; Iowa Medical Transfer History Table </vt:lpstr>
      <vt:lpstr>Appendix A: Iowa Medical Transfer History Table </vt:lpstr>
      <vt:lpstr>Appendix B: Mr. Adams’s Medical History Prior to Arriving in Iowa </vt:lpstr>
      <vt:lpstr>Appendix B: Mr. Adams’s Medical History Prior to Arriving in Iowa </vt:lpstr>
      <vt:lpstr>Input 3</vt:lpstr>
      <vt:lpstr>Input 3 –  Refer to: Appendix C: CRAB Flowchart &amp; Appendix D: CRAB Referral Transfer Network   </vt:lpstr>
      <vt:lpstr>Appendix C -  CRAB Flowchart   </vt:lpstr>
      <vt:lpstr>Appendix D – CRAB Referral Transfer Network  </vt:lpstr>
      <vt:lpstr>Communication with Staff</vt:lpstr>
      <vt:lpstr>Appendix G: STRATEGIC NATIONAL STOCKPILE PROCESS </vt:lpstr>
      <vt:lpstr>Communication with Residents and Family Members</vt:lpstr>
      <vt:lpstr>Communication with Other Facilities and Partners</vt:lpstr>
      <vt:lpstr>Input 4</vt:lpstr>
      <vt:lpstr>Input 4 –  </vt:lpstr>
      <vt:lpstr>Appendix H: ICAR – Page 1</vt:lpstr>
      <vt:lpstr>Appendix H: ICAR – Page 2</vt:lpstr>
      <vt:lpstr>Appendix H: ICAR – Page 3</vt:lpstr>
      <vt:lpstr>Appendix H: ICAR – Full Document</vt:lpstr>
      <vt:lpstr>The infection prevention and control gaps identified are:  </vt:lpstr>
      <vt:lpstr>They also observed wound care, including a pulsatile lavage wound treatment. Gaps identified include: </vt:lpstr>
      <vt:lpstr>Input 5</vt:lpstr>
      <vt:lpstr>Input 5 – Refer to Appendix C: CRAB Flowchart   </vt:lpstr>
      <vt:lpstr>Appendix C: CRAB Flowchart   </vt:lpstr>
      <vt:lpstr>Input 6</vt:lpstr>
      <vt:lpstr>Input 6 –  Refer to Appendix E: CRAB Flowchart  </vt:lpstr>
      <vt:lpstr>Input 6 –  Refer to Appendix E: CRAB Flowchart  </vt:lpstr>
      <vt:lpstr>Input 6 continued.. </vt:lpstr>
      <vt:lpstr>Appendix E: CRAB Flowchart</vt:lpstr>
      <vt:lpstr>The following recommendations from Iowa HHS are communicated to:</vt:lpstr>
      <vt:lpstr>The following recommendations from Iowa HHS are communicated to:</vt:lpstr>
      <vt:lpstr>Appendix F: Incident Command System</vt:lpstr>
      <vt:lpstr>Input 7</vt:lpstr>
      <vt:lpstr>Input 7</vt:lpstr>
      <vt:lpstr>Hotwash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ryan-potter@uiowa.edu</dc:creator>
  <cp:lastModifiedBy>Hennenfent, Andrew [HHS]</cp:lastModifiedBy>
  <cp:revision>20</cp:revision>
  <cp:lastPrinted>1601-01-01T00:00:00Z</cp:lastPrinted>
  <dcterms:created xsi:type="dcterms:W3CDTF">2020-01-21T18:13:39Z</dcterms:created>
  <dcterms:modified xsi:type="dcterms:W3CDTF">2024-10-14T20:28:58Z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0x01010083D11AB52A331B4B8EEAB9958C210D2A</vt:lpwstr>
  </property>
  <property fmtid="{D5CDD505-2E9C-101B-9397-08002B2CF9AE}" pid="3" name="MediaServiceImageTags">
    <vt:lpwstr/>
  </property>
</Properties>
</file>