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9"/>
  </p:notesMasterIdLst>
  <p:sldIdLst>
    <p:sldId id="260" r:id="rId5"/>
    <p:sldId id="323" r:id="rId6"/>
    <p:sldId id="302" r:id="rId7"/>
    <p:sldId id="303" r:id="rId8"/>
    <p:sldId id="315" r:id="rId9"/>
    <p:sldId id="304" r:id="rId10"/>
    <p:sldId id="321" r:id="rId11"/>
    <p:sldId id="316" r:id="rId12"/>
    <p:sldId id="317" r:id="rId13"/>
    <p:sldId id="318" r:id="rId14"/>
    <p:sldId id="305" r:id="rId15"/>
    <p:sldId id="312" r:id="rId16"/>
    <p:sldId id="322" r:id="rId17"/>
    <p:sldId id="324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C"/>
    <a:srgbClr val="04627A"/>
    <a:srgbClr val="C3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93C57-2462-055E-F75F-A584EC399844}" v="1" dt="2025-01-27T15:25:53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BD499-4F89-4A4F-A396-95A895B6E7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2152F-D20D-4264-8771-E4AFEE46C41F}">
      <dgm:prSet phldrT="[Text]"/>
      <dgm:spPr/>
      <dgm:t>
        <a:bodyPr/>
        <a:lstStyle/>
        <a:p>
          <a:r>
            <a:rPr lang="en-US">
              <a:cs typeface="Arial"/>
            </a:rPr>
            <a:t>Minimize Service Disruption!</a:t>
          </a:r>
          <a:endParaRPr lang="en-US"/>
        </a:p>
      </dgm:t>
    </dgm:pt>
    <dgm:pt modelId="{0E57C552-AA51-4962-9275-35F05135DB96}" type="parTrans" cxnId="{9D763D0A-E98D-4BE2-B6E1-24FA87D1856E}">
      <dgm:prSet/>
      <dgm:spPr/>
      <dgm:t>
        <a:bodyPr/>
        <a:lstStyle/>
        <a:p>
          <a:endParaRPr lang="en-US"/>
        </a:p>
      </dgm:t>
    </dgm:pt>
    <dgm:pt modelId="{A71D0704-5700-4D8B-A596-9548D51D7D16}" type="sibTrans" cxnId="{9D763D0A-E98D-4BE2-B6E1-24FA87D1856E}">
      <dgm:prSet/>
      <dgm:spPr/>
      <dgm:t>
        <a:bodyPr/>
        <a:lstStyle/>
        <a:p>
          <a:endParaRPr lang="en-US"/>
        </a:p>
      </dgm:t>
    </dgm:pt>
    <dgm:pt modelId="{E22B62A9-817D-4E2E-AA86-E5E87F9E059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Minimum Necessary</a:t>
          </a:r>
        </a:p>
      </dgm:t>
    </dgm:pt>
    <dgm:pt modelId="{FAB7790E-2FAC-4F7B-8DE8-F2BC507F80FC}" type="parTrans" cxnId="{7BD0A137-62A9-4B36-B7CB-3CC724713830}">
      <dgm:prSet/>
      <dgm:spPr/>
      <dgm:t>
        <a:bodyPr/>
        <a:lstStyle/>
        <a:p>
          <a:endParaRPr lang="en-US"/>
        </a:p>
      </dgm:t>
    </dgm:pt>
    <dgm:pt modelId="{B24A5279-865F-48EB-AED8-924CCAB3A452}" type="sibTrans" cxnId="{7BD0A137-62A9-4B36-B7CB-3CC724713830}">
      <dgm:prSet/>
      <dgm:spPr/>
      <dgm:t>
        <a:bodyPr/>
        <a:lstStyle/>
        <a:p>
          <a:endParaRPr lang="en-US"/>
        </a:p>
      </dgm:t>
    </dgm:pt>
    <dgm:pt modelId="{A7B34E74-24CE-4E53-B130-FFC65424E4D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Rely upon contract, state plans, individual service plans where possible.</a:t>
          </a:r>
        </a:p>
      </dgm:t>
    </dgm:pt>
    <dgm:pt modelId="{94A20DDF-7C07-4CF7-B24F-1C3EF635A3D3}" type="parTrans" cxnId="{9B70A48D-E1E1-43D5-A630-E9510A5AA4E2}">
      <dgm:prSet/>
      <dgm:spPr/>
      <dgm:t>
        <a:bodyPr/>
        <a:lstStyle/>
        <a:p>
          <a:endParaRPr lang="en-US"/>
        </a:p>
      </dgm:t>
    </dgm:pt>
    <dgm:pt modelId="{92D37276-0F8F-4D7B-ACEB-6AE7C181269B}" type="sibTrans" cxnId="{9B70A48D-E1E1-43D5-A630-E9510A5AA4E2}">
      <dgm:prSet/>
      <dgm:spPr/>
      <dgm:t>
        <a:bodyPr/>
        <a:lstStyle/>
        <a:p>
          <a:endParaRPr lang="en-US"/>
        </a:p>
      </dgm:t>
    </dgm:pt>
    <dgm:pt modelId="{236CFDEE-DA10-4D9D-AC3D-973C1AE0151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cs typeface="Arial"/>
            </a:rPr>
            <a:t>Clean Slate</a:t>
          </a:r>
          <a:endParaRPr lang="en-US"/>
        </a:p>
      </dgm:t>
    </dgm:pt>
    <dgm:pt modelId="{63B71CDB-8DFB-4380-BDFC-3984DAB58ABD}" type="parTrans" cxnId="{80F6450D-17EA-4AF8-926D-E1760B2FCF8E}">
      <dgm:prSet/>
      <dgm:spPr/>
      <dgm:t>
        <a:bodyPr/>
        <a:lstStyle/>
        <a:p>
          <a:endParaRPr lang="en-US"/>
        </a:p>
      </dgm:t>
    </dgm:pt>
    <dgm:pt modelId="{37EC39A9-8267-4E2A-BE40-AF14D9F2BA5D}" type="sibTrans" cxnId="{80F6450D-17EA-4AF8-926D-E1760B2FCF8E}">
      <dgm:prSet/>
      <dgm:spPr/>
      <dgm:t>
        <a:bodyPr/>
        <a:lstStyle/>
        <a:p>
          <a:endParaRPr lang="en-US"/>
        </a:p>
      </dgm:t>
    </dgm:pt>
    <dgm:pt modelId="{07C84EB7-0A1B-4993-91D3-C6BED1F6BCF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Not restricted by what currently exists</a:t>
          </a:r>
        </a:p>
      </dgm:t>
    </dgm:pt>
    <dgm:pt modelId="{E5B0C5BC-1F4A-4F98-9592-DFA4A33D20CA}" type="parTrans" cxnId="{D18A12A6-8ACD-447E-8519-E28D32226A15}">
      <dgm:prSet/>
      <dgm:spPr/>
      <dgm:t>
        <a:bodyPr/>
        <a:lstStyle/>
        <a:p>
          <a:endParaRPr lang="en-US"/>
        </a:p>
      </dgm:t>
    </dgm:pt>
    <dgm:pt modelId="{E9173D44-2601-4F4D-AACC-608EAD4450BA}" type="sibTrans" cxnId="{D18A12A6-8ACD-447E-8519-E28D32226A15}">
      <dgm:prSet/>
      <dgm:spPr/>
      <dgm:t>
        <a:bodyPr/>
        <a:lstStyle/>
        <a:p>
          <a:endParaRPr lang="en-US"/>
        </a:p>
      </dgm:t>
    </dgm:pt>
    <dgm:pt modelId="{563F91ED-4E34-409B-9E99-5E03B140BB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Create what we need rather than shoehorning new concepts into old language.</a:t>
          </a:r>
          <a:endParaRPr lang="en-US">
            <a:cs typeface="Arial"/>
          </a:endParaRPr>
        </a:p>
      </dgm:t>
    </dgm:pt>
    <dgm:pt modelId="{17053B57-9B20-4D12-92C2-0F0D1012BC9C}" type="parTrans" cxnId="{15AF0179-072A-4FB1-9539-49021C7B2E49}">
      <dgm:prSet/>
      <dgm:spPr/>
      <dgm:t>
        <a:bodyPr/>
        <a:lstStyle/>
        <a:p>
          <a:endParaRPr lang="en-US"/>
        </a:p>
      </dgm:t>
    </dgm:pt>
    <dgm:pt modelId="{89DB1A70-8265-4793-9300-CEAD61B3DECF}" type="sibTrans" cxnId="{15AF0179-072A-4FB1-9539-49021C7B2E49}">
      <dgm:prSet/>
      <dgm:spPr/>
      <dgm:t>
        <a:bodyPr/>
        <a:lstStyle/>
        <a:p>
          <a:endParaRPr lang="en-US"/>
        </a:p>
      </dgm:t>
    </dgm:pt>
    <dgm:pt modelId="{CF7D7CAB-7EEF-4937-BED4-3DD05F9235AB}" type="pres">
      <dgm:prSet presAssocID="{CC6BD499-4F89-4A4F-A396-95A895B6E770}" presName="linear" presStyleCnt="0">
        <dgm:presLayoutVars>
          <dgm:dir/>
          <dgm:animLvl val="lvl"/>
          <dgm:resizeHandles val="exact"/>
        </dgm:presLayoutVars>
      </dgm:prSet>
      <dgm:spPr/>
    </dgm:pt>
    <dgm:pt modelId="{2CB07339-5EB3-41DF-B25A-9A53AC3CAFF1}" type="pres">
      <dgm:prSet presAssocID="{BA82152F-D20D-4264-8771-E4AFEE46C41F}" presName="parentLin" presStyleCnt="0"/>
      <dgm:spPr/>
    </dgm:pt>
    <dgm:pt modelId="{4776F977-043B-4AD3-A8DA-B6A25E9B73C0}" type="pres">
      <dgm:prSet presAssocID="{BA82152F-D20D-4264-8771-E4AFEE46C41F}" presName="parentLeftMargin" presStyleLbl="node1" presStyleIdx="0" presStyleCnt="3"/>
      <dgm:spPr/>
    </dgm:pt>
    <dgm:pt modelId="{76A5B7CD-D181-4326-80AB-939F9E120A93}" type="pres">
      <dgm:prSet presAssocID="{BA82152F-D20D-4264-8771-E4AFEE46C4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6664F6-3206-4CE5-A9B1-C92982E6BA13}" type="pres">
      <dgm:prSet presAssocID="{BA82152F-D20D-4264-8771-E4AFEE46C41F}" presName="negativeSpace" presStyleCnt="0"/>
      <dgm:spPr/>
    </dgm:pt>
    <dgm:pt modelId="{C42B72E3-1E1C-4E80-8262-A9BCE8238FC0}" type="pres">
      <dgm:prSet presAssocID="{BA82152F-D20D-4264-8771-E4AFEE46C41F}" presName="childText" presStyleLbl="conFgAcc1" presStyleIdx="0" presStyleCnt="3">
        <dgm:presLayoutVars>
          <dgm:bulletEnabled val="1"/>
        </dgm:presLayoutVars>
      </dgm:prSet>
      <dgm:spPr/>
    </dgm:pt>
    <dgm:pt modelId="{D93DABE6-A643-4360-836A-C180EB7D198F}" type="pres">
      <dgm:prSet presAssocID="{A71D0704-5700-4D8B-A596-9548D51D7D16}" presName="spaceBetweenRectangles" presStyleCnt="0"/>
      <dgm:spPr/>
    </dgm:pt>
    <dgm:pt modelId="{721B92DC-0C02-4D2F-9227-AA48206CAE12}" type="pres">
      <dgm:prSet presAssocID="{E22B62A9-817D-4E2E-AA86-E5E87F9E0590}" presName="parentLin" presStyleCnt="0"/>
      <dgm:spPr/>
    </dgm:pt>
    <dgm:pt modelId="{257FF897-C7E1-4385-9D29-B11F96AFA207}" type="pres">
      <dgm:prSet presAssocID="{E22B62A9-817D-4E2E-AA86-E5E87F9E0590}" presName="parentLeftMargin" presStyleLbl="node1" presStyleIdx="0" presStyleCnt="3"/>
      <dgm:spPr/>
    </dgm:pt>
    <dgm:pt modelId="{5B83F4D0-F082-4F81-B55D-0115D3F9417D}" type="pres">
      <dgm:prSet presAssocID="{E22B62A9-817D-4E2E-AA86-E5E87F9E05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454814-8F44-40EA-82DE-F7E3A8E24ECE}" type="pres">
      <dgm:prSet presAssocID="{E22B62A9-817D-4E2E-AA86-E5E87F9E0590}" presName="negativeSpace" presStyleCnt="0"/>
      <dgm:spPr/>
    </dgm:pt>
    <dgm:pt modelId="{2C32C70C-3C79-4EC6-974A-CF2DBF877929}" type="pres">
      <dgm:prSet presAssocID="{E22B62A9-817D-4E2E-AA86-E5E87F9E0590}" presName="childText" presStyleLbl="conFgAcc1" presStyleIdx="1" presStyleCnt="3">
        <dgm:presLayoutVars>
          <dgm:bulletEnabled val="1"/>
        </dgm:presLayoutVars>
      </dgm:prSet>
      <dgm:spPr/>
    </dgm:pt>
    <dgm:pt modelId="{D8CE5222-8266-4C9B-8A58-CF3CDCB19530}" type="pres">
      <dgm:prSet presAssocID="{B24A5279-865F-48EB-AED8-924CCAB3A452}" presName="spaceBetweenRectangles" presStyleCnt="0"/>
      <dgm:spPr/>
    </dgm:pt>
    <dgm:pt modelId="{24DFB65C-1BE9-496D-85B2-6155CEDA3546}" type="pres">
      <dgm:prSet presAssocID="{236CFDEE-DA10-4D9D-AC3D-973C1AE0151F}" presName="parentLin" presStyleCnt="0"/>
      <dgm:spPr/>
    </dgm:pt>
    <dgm:pt modelId="{CA970A18-3ABC-43F5-8F35-2A18A82F6D36}" type="pres">
      <dgm:prSet presAssocID="{236CFDEE-DA10-4D9D-AC3D-973C1AE0151F}" presName="parentLeftMargin" presStyleLbl="node1" presStyleIdx="1" presStyleCnt="3"/>
      <dgm:spPr/>
    </dgm:pt>
    <dgm:pt modelId="{A6F13F9A-684B-4EC0-AB56-87639364787B}" type="pres">
      <dgm:prSet presAssocID="{236CFDEE-DA10-4D9D-AC3D-973C1AE015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5428BF-0BBB-4F6A-8646-2617BAC1FED1}" type="pres">
      <dgm:prSet presAssocID="{236CFDEE-DA10-4D9D-AC3D-973C1AE0151F}" presName="negativeSpace" presStyleCnt="0"/>
      <dgm:spPr/>
    </dgm:pt>
    <dgm:pt modelId="{C8C89AB4-738D-4C93-8448-6DD2D26EF7A2}" type="pres">
      <dgm:prSet presAssocID="{236CFDEE-DA10-4D9D-AC3D-973C1AE015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763D0A-E98D-4BE2-B6E1-24FA87D1856E}" srcId="{CC6BD499-4F89-4A4F-A396-95A895B6E770}" destId="{BA82152F-D20D-4264-8771-E4AFEE46C41F}" srcOrd="0" destOrd="0" parTransId="{0E57C552-AA51-4962-9275-35F05135DB96}" sibTransId="{A71D0704-5700-4D8B-A596-9548D51D7D16}"/>
    <dgm:cxn modelId="{80F6450D-17EA-4AF8-926D-E1760B2FCF8E}" srcId="{CC6BD499-4F89-4A4F-A396-95A895B6E770}" destId="{236CFDEE-DA10-4D9D-AC3D-973C1AE0151F}" srcOrd="2" destOrd="0" parTransId="{63B71CDB-8DFB-4380-BDFC-3984DAB58ABD}" sibTransId="{37EC39A9-8267-4E2A-BE40-AF14D9F2BA5D}"/>
    <dgm:cxn modelId="{0C6FE724-5E19-4F0C-AA1A-E0A31641E574}" type="presOf" srcId="{BA82152F-D20D-4264-8771-E4AFEE46C41F}" destId="{4776F977-043B-4AD3-A8DA-B6A25E9B73C0}" srcOrd="0" destOrd="0" presId="urn:microsoft.com/office/officeart/2005/8/layout/list1"/>
    <dgm:cxn modelId="{DB0F7135-3DD5-491E-A656-0A2FB78249DC}" type="presOf" srcId="{CC6BD499-4F89-4A4F-A396-95A895B6E770}" destId="{CF7D7CAB-7EEF-4937-BED4-3DD05F9235AB}" srcOrd="0" destOrd="0" presId="urn:microsoft.com/office/officeart/2005/8/layout/list1"/>
    <dgm:cxn modelId="{7BD0A137-62A9-4B36-B7CB-3CC724713830}" srcId="{CC6BD499-4F89-4A4F-A396-95A895B6E770}" destId="{E22B62A9-817D-4E2E-AA86-E5E87F9E0590}" srcOrd="1" destOrd="0" parTransId="{FAB7790E-2FAC-4F7B-8DE8-F2BC507F80FC}" sibTransId="{B24A5279-865F-48EB-AED8-924CCAB3A452}"/>
    <dgm:cxn modelId="{CEDFFA4A-FCF8-4BF6-A98A-018F452805D0}" type="presOf" srcId="{BA82152F-D20D-4264-8771-E4AFEE46C41F}" destId="{76A5B7CD-D181-4326-80AB-939F9E120A93}" srcOrd="1" destOrd="0" presId="urn:microsoft.com/office/officeart/2005/8/layout/list1"/>
    <dgm:cxn modelId="{7018776D-D2A7-402E-86E7-D19EF825860D}" type="presOf" srcId="{563F91ED-4E34-409B-9E99-5E03B140BB09}" destId="{C8C89AB4-738D-4C93-8448-6DD2D26EF7A2}" srcOrd="0" destOrd="1" presId="urn:microsoft.com/office/officeart/2005/8/layout/list1"/>
    <dgm:cxn modelId="{AAC38A4D-A62C-426F-A622-D4EEA96C635A}" type="presOf" srcId="{E22B62A9-817D-4E2E-AA86-E5E87F9E0590}" destId="{5B83F4D0-F082-4F81-B55D-0115D3F9417D}" srcOrd="1" destOrd="0" presId="urn:microsoft.com/office/officeart/2005/8/layout/list1"/>
    <dgm:cxn modelId="{40031D6F-E92F-4FAE-BC80-68923D6CB76F}" type="presOf" srcId="{07C84EB7-0A1B-4993-91D3-C6BED1F6BCFE}" destId="{C8C89AB4-738D-4C93-8448-6DD2D26EF7A2}" srcOrd="0" destOrd="0" presId="urn:microsoft.com/office/officeart/2005/8/layout/list1"/>
    <dgm:cxn modelId="{15AF0179-072A-4FB1-9539-49021C7B2E49}" srcId="{236CFDEE-DA10-4D9D-AC3D-973C1AE0151F}" destId="{563F91ED-4E34-409B-9E99-5E03B140BB09}" srcOrd="1" destOrd="0" parTransId="{17053B57-9B20-4D12-92C2-0F0D1012BC9C}" sibTransId="{89DB1A70-8265-4793-9300-CEAD61B3DECF}"/>
    <dgm:cxn modelId="{9B70A48D-E1E1-43D5-A630-E9510A5AA4E2}" srcId="{E22B62A9-817D-4E2E-AA86-E5E87F9E0590}" destId="{A7B34E74-24CE-4E53-B130-FFC65424E4D0}" srcOrd="0" destOrd="0" parTransId="{94A20DDF-7C07-4CF7-B24F-1C3EF635A3D3}" sibTransId="{92D37276-0F8F-4D7B-ACEB-6AE7C181269B}"/>
    <dgm:cxn modelId="{A8A97A95-4BF3-42CD-8594-79D8D8C035F4}" type="presOf" srcId="{236CFDEE-DA10-4D9D-AC3D-973C1AE0151F}" destId="{CA970A18-3ABC-43F5-8F35-2A18A82F6D36}" srcOrd="0" destOrd="0" presId="urn:microsoft.com/office/officeart/2005/8/layout/list1"/>
    <dgm:cxn modelId="{D18A12A6-8ACD-447E-8519-E28D32226A15}" srcId="{236CFDEE-DA10-4D9D-AC3D-973C1AE0151F}" destId="{07C84EB7-0A1B-4993-91D3-C6BED1F6BCFE}" srcOrd="0" destOrd="0" parTransId="{E5B0C5BC-1F4A-4F98-9592-DFA4A33D20CA}" sibTransId="{E9173D44-2601-4F4D-AACC-608EAD4450BA}"/>
    <dgm:cxn modelId="{BC60A0B9-33C0-46AF-A738-324276E362B5}" type="presOf" srcId="{236CFDEE-DA10-4D9D-AC3D-973C1AE0151F}" destId="{A6F13F9A-684B-4EC0-AB56-87639364787B}" srcOrd="1" destOrd="0" presId="urn:microsoft.com/office/officeart/2005/8/layout/list1"/>
    <dgm:cxn modelId="{BF5AAEC9-D6B2-40AC-A5C2-FA53131C306F}" type="presOf" srcId="{A7B34E74-24CE-4E53-B130-FFC65424E4D0}" destId="{2C32C70C-3C79-4EC6-974A-CF2DBF877929}" srcOrd="0" destOrd="0" presId="urn:microsoft.com/office/officeart/2005/8/layout/list1"/>
    <dgm:cxn modelId="{349271CD-8D43-4D19-8DCB-248F126010A6}" type="presOf" srcId="{E22B62A9-817D-4E2E-AA86-E5E87F9E0590}" destId="{257FF897-C7E1-4385-9D29-B11F96AFA207}" srcOrd="0" destOrd="0" presId="urn:microsoft.com/office/officeart/2005/8/layout/list1"/>
    <dgm:cxn modelId="{64C1739A-B533-4735-855E-7128A8957309}" type="presParOf" srcId="{CF7D7CAB-7EEF-4937-BED4-3DD05F9235AB}" destId="{2CB07339-5EB3-41DF-B25A-9A53AC3CAFF1}" srcOrd="0" destOrd="0" presId="urn:microsoft.com/office/officeart/2005/8/layout/list1"/>
    <dgm:cxn modelId="{C42EB850-B941-4C62-83C1-785F32700342}" type="presParOf" srcId="{2CB07339-5EB3-41DF-B25A-9A53AC3CAFF1}" destId="{4776F977-043B-4AD3-A8DA-B6A25E9B73C0}" srcOrd="0" destOrd="0" presId="urn:microsoft.com/office/officeart/2005/8/layout/list1"/>
    <dgm:cxn modelId="{6F887D0D-626A-4B5C-9731-093A24D02E62}" type="presParOf" srcId="{2CB07339-5EB3-41DF-B25A-9A53AC3CAFF1}" destId="{76A5B7CD-D181-4326-80AB-939F9E120A93}" srcOrd="1" destOrd="0" presId="urn:microsoft.com/office/officeart/2005/8/layout/list1"/>
    <dgm:cxn modelId="{5FB6823F-7C0B-4C23-A41E-7C1966269777}" type="presParOf" srcId="{CF7D7CAB-7EEF-4937-BED4-3DD05F9235AB}" destId="{4F6664F6-3206-4CE5-A9B1-C92982E6BA13}" srcOrd="1" destOrd="0" presId="urn:microsoft.com/office/officeart/2005/8/layout/list1"/>
    <dgm:cxn modelId="{1FEC49CA-EC84-4C06-9C4D-C5DB9979DACA}" type="presParOf" srcId="{CF7D7CAB-7EEF-4937-BED4-3DD05F9235AB}" destId="{C42B72E3-1E1C-4E80-8262-A9BCE8238FC0}" srcOrd="2" destOrd="0" presId="urn:microsoft.com/office/officeart/2005/8/layout/list1"/>
    <dgm:cxn modelId="{05DDE313-8C4E-4B4B-A3BC-FB95C72AD9D1}" type="presParOf" srcId="{CF7D7CAB-7EEF-4937-BED4-3DD05F9235AB}" destId="{D93DABE6-A643-4360-836A-C180EB7D198F}" srcOrd="3" destOrd="0" presId="urn:microsoft.com/office/officeart/2005/8/layout/list1"/>
    <dgm:cxn modelId="{325EC79D-43B8-442F-84C6-BED95FA8918D}" type="presParOf" srcId="{CF7D7CAB-7EEF-4937-BED4-3DD05F9235AB}" destId="{721B92DC-0C02-4D2F-9227-AA48206CAE12}" srcOrd="4" destOrd="0" presId="urn:microsoft.com/office/officeart/2005/8/layout/list1"/>
    <dgm:cxn modelId="{DB455254-F39E-40BD-A59F-6EADDF87B529}" type="presParOf" srcId="{721B92DC-0C02-4D2F-9227-AA48206CAE12}" destId="{257FF897-C7E1-4385-9D29-B11F96AFA207}" srcOrd="0" destOrd="0" presId="urn:microsoft.com/office/officeart/2005/8/layout/list1"/>
    <dgm:cxn modelId="{1990B5F4-F547-48F9-91E4-1CB8CF2565B0}" type="presParOf" srcId="{721B92DC-0C02-4D2F-9227-AA48206CAE12}" destId="{5B83F4D0-F082-4F81-B55D-0115D3F9417D}" srcOrd="1" destOrd="0" presId="urn:microsoft.com/office/officeart/2005/8/layout/list1"/>
    <dgm:cxn modelId="{E2DCC62F-5BA1-4421-B962-5097C1832234}" type="presParOf" srcId="{CF7D7CAB-7EEF-4937-BED4-3DD05F9235AB}" destId="{1B454814-8F44-40EA-82DE-F7E3A8E24ECE}" srcOrd="5" destOrd="0" presId="urn:microsoft.com/office/officeart/2005/8/layout/list1"/>
    <dgm:cxn modelId="{6D8DDAA6-168B-4C95-9541-6D69725F05E1}" type="presParOf" srcId="{CF7D7CAB-7EEF-4937-BED4-3DD05F9235AB}" destId="{2C32C70C-3C79-4EC6-974A-CF2DBF877929}" srcOrd="6" destOrd="0" presId="urn:microsoft.com/office/officeart/2005/8/layout/list1"/>
    <dgm:cxn modelId="{40F4D1CE-8ACC-456F-A33D-F1AC027EC359}" type="presParOf" srcId="{CF7D7CAB-7EEF-4937-BED4-3DD05F9235AB}" destId="{D8CE5222-8266-4C9B-8A58-CF3CDCB19530}" srcOrd="7" destOrd="0" presId="urn:microsoft.com/office/officeart/2005/8/layout/list1"/>
    <dgm:cxn modelId="{D85DC67E-4214-4104-A050-9F0CDE90CADC}" type="presParOf" srcId="{CF7D7CAB-7EEF-4937-BED4-3DD05F9235AB}" destId="{24DFB65C-1BE9-496D-85B2-6155CEDA3546}" srcOrd="8" destOrd="0" presId="urn:microsoft.com/office/officeart/2005/8/layout/list1"/>
    <dgm:cxn modelId="{FF3C9221-BFB3-49AF-B654-6EBC80E0DA51}" type="presParOf" srcId="{24DFB65C-1BE9-496D-85B2-6155CEDA3546}" destId="{CA970A18-3ABC-43F5-8F35-2A18A82F6D36}" srcOrd="0" destOrd="0" presId="urn:microsoft.com/office/officeart/2005/8/layout/list1"/>
    <dgm:cxn modelId="{2E2CCCEB-FF44-4A71-80E4-45C4ABF553B7}" type="presParOf" srcId="{24DFB65C-1BE9-496D-85B2-6155CEDA3546}" destId="{A6F13F9A-684B-4EC0-AB56-87639364787B}" srcOrd="1" destOrd="0" presId="urn:microsoft.com/office/officeart/2005/8/layout/list1"/>
    <dgm:cxn modelId="{0DC4C8CE-E642-4431-B1B0-077E7078CA99}" type="presParOf" srcId="{CF7D7CAB-7EEF-4937-BED4-3DD05F9235AB}" destId="{F95428BF-0BBB-4F6A-8646-2617BAC1FED1}" srcOrd="9" destOrd="0" presId="urn:microsoft.com/office/officeart/2005/8/layout/list1"/>
    <dgm:cxn modelId="{0B2B1B35-1FC2-48D9-8993-D24070AD1C40}" type="presParOf" srcId="{CF7D7CAB-7EEF-4937-BED4-3DD05F9235AB}" destId="{C8C89AB4-738D-4C93-8448-6DD2D26EF7A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B72E3-1E1C-4E80-8262-A9BCE8238FC0}">
      <dsp:nvSpPr>
        <dsp:cNvPr id="0" name=""/>
        <dsp:cNvSpPr/>
      </dsp:nvSpPr>
      <dsp:spPr>
        <a:xfrm>
          <a:off x="0" y="474526"/>
          <a:ext cx="468060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5B7CD-D181-4326-80AB-939F9E120A93}">
      <dsp:nvSpPr>
        <dsp:cNvPr id="0" name=""/>
        <dsp:cNvSpPr/>
      </dsp:nvSpPr>
      <dsp:spPr>
        <a:xfrm>
          <a:off x="234030" y="120286"/>
          <a:ext cx="327642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41" tIns="0" rIns="1238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cs typeface="Arial"/>
            </a:rPr>
            <a:t>Minimize Service Disruption!</a:t>
          </a:r>
          <a:endParaRPr lang="en-US" sz="2400" kern="1200"/>
        </a:p>
      </dsp:txBody>
      <dsp:txXfrm>
        <a:off x="268615" y="154871"/>
        <a:ext cx="3207252" cy="639310"/>
      </dsp:txXfrm>
    </dsp:sp>
    <dsp:sp modelId="{2C32C70C-3C79-4EC6-974A-CF2DBF877929}">
      <dsp:nvSpPr>
        <dsp:cNvPr id="0" name=""/>
        <dsp:cNvSpPr/>
      </dsp:nvSpPr>
      <dsp:spPr>
        <a:xfrm>
          <a:off x="0" y="1563166"/>
          <a:ext cx="4680604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267" tIns="499872" rIns="36326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/>
            <a:t>Rely upon contract, state plans, individual service plans where possible.</a:t>
          </a:r>
        </a:p>
      </dsp:txBody>
      <dsp:txXfrm>
        <a:off x="0" y="1563166"/>
        <a:ext cx="4680604" cy="1625400"/>
      </dsp:txXfrm>
    </dsp:sp>
    <dsp:sp modelId="{5B83F4D0-F082-4F81-B55D-0115D3F9417D}">
      <dsp:nvSpPr>
        <dsp:cNvPr id="0" name=""/>
        <dsp:cNvSpPr/>
      </dsp:nvSpPr>
      <dsp:spPr>
        <a:xfrm>
          <a:off x="234030" y="1208926"/>
          <a:ext cx="327642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41" tIns="0" rIns="1238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/>
            <a:t>Minimum Necessary</a:t>
          </a:r>
        </a:p>
      </dsp:txBody>
      <dsp:txXfrm>
        <a:off x="268615" y="1243511"/>
        <a:ext cx="3207252" cy="639310"/>
      </dsp:txXfrm>
    </dsp:sp>
    <dsp:sp modelId="{C8C89AB4-738D-4C93-8448-6DD2D26EF7A2}">
      <dsp:nvSpPr>
        <dsp:cNvPr id="0" name=""/>
        <dsp:cNvSpPr/>
      </dsp:nvSpPr>
      <dsp:spPr>
        <a:xfrm>
          <a:off x="0" y="3672406"/>
          <a:ext cx="4680604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267" tIns="499872" rIns="36326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/>
            <a:t>Not restricted by what currently exists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400" kern="1200"/>
            <a:t>Create what we need rather than shoehorning new concepts into old language.</a:t>
          </a:r>
          <a:endParaRPr lang="en-US" sz="2400" kern="1200">
            <a:cs typeface="Arial"/>
          </a:endParaRPr>
        </a:p>
      </dsp:txBody>
      <dsp:txXfrm>
        <a:off x="0" y="3672406"/>
        <a:ext cx="4680604" cy="2570400"/>
      </dsp:txXfrm>
    </dsp:sp>
    <dsp:sp modelId="{A6F13F9A-684B-4EC0-AB56-87639364787B}">
      <dsp:nvSpPr>
        <dsp:cNvPr id="0" name=""/>
        <dsp:cNvSpPr/>
      </dsp:nvSpPr>
      <dsp:spPr>
        <a:xfrm>
          <a:off x="234030" y="3318166"/>
          <a:ext cx="327642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41" tIns="0" rIns="1238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>
              <a:cs typeface="Arial"/>
            </a:rPr>
            <a:t>Clean Slate</a:t>
          </a:r>
          <a:endParaRPr lang="en-US" sz="2400" kern="1200"/>
        </a:p>
      </dsp:txBody>
      <dsp:txXfrm>
        <a:off x="268615" y="3352751"/>
        <a:ext cx="320725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9B5F-1A75-4FCE-B9D0-8DF65F33653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BBDF-258E-446C-ABB5-F3CF4ED6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Snipped 7">
            <a:extLst>
              <a:ext uri="{FF2B5EF4-FFF2-40B4-BE49-F238E27FC236}">
                <a16:creationId xmlns:a16="http://schemas.microsoft.com/office/drawing/2014/main" id="{8D3074BB-7C30-E9D5-C427-539FE1486888}"/>
              </a:ext>
            </a:extLst>
          </p:cNvPr>
          <p:cNvSpPr/>
          <p:nvPr userDrawn="1"/>
        </p:nvSpPr>
        <p:spPr>
          <a:xfrm>
            <a:off x="-16934" y="-21836"/>
            <a:ext cx="4970601" cy="6903899"/>
          </a:xfrm>
          <a:custGeom>
            <a:avLst/>
            <a:gdLst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6858000 h 6858000"/>
              <a:gd name="connsiteX4" fmla="*/ 0 w 4584032"/>
              <a:gd name="connsiteY4" fmla="*/ 6858000 h 6858000"/>
              <a:gd name="connsiteX5" fmla="*/ 0 w 4584032"/>
              <a:gd name="connsiteY5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6858000 h 6858000"/>
              <a:gd name="connsiteX5" fmla="*/ 0 w 4584032"/>
              <a:gd name="connsiteY5" fmla="*/ 6858000 h 6858000"/>
              <a:gd name="connsiteX6" fmla="*/ 0 w 4584032"/>
              <a:gd name="connsiteY6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84032 w 4584032"/>
              <a:gd name="connsiteY5" fmla="*/ 6858000 h 6858000"/>
              <a:gd name="connsiteX6" fmla="*/ 0 w 4584032"/>
              <a:gd name="connsiteY6" fmla="*/ 6858000 h 6858000"/>
              <a:gd name="connsiteX7" fmla="*/ 0 w 4584032"/>
              <a:gd name="connsiteY7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47937 w 4584032"/>
              <a:gd name="connsiteY5" fmla="*/ 5565412 h 6858000"/>
              <a:gd name="connsiteX6" fmla="*/ 4584032 w 4584032"/>
              <a:gd name="connsiteY6" fmla="*/ 6858000 h 6858000"/>
              <a:gd name="connsiteX7" fmla="*/ 0 w 4584032"/>
              <a:gd name="connsiteY7" fmla="*/ 6858000 h 6858000"/>
              <a:gd name="connsiteX8" fmla="*/ 0 w 4584032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584032 w 4692316"/>
              <a:gd name="connsiteY3" fmla="*/ 14385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307306 w 4692316"/>
              <a:gd name="connsiteY2" fmla="*/ 860274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788569"/>
              <a:gd name="connsiteY0" fmla="*/ 0 h 6858000"/>
              <a:gd name="connsiteX1" fmla="*/ 3820011 w 4788569"/>
              <a:gd name="connsiteY1" fmla="*/ 0 h 6858000"/>
              <a:gd name="connsiteX2" fmla="*/ 4307306 w 4788569"/>
              <a:gd name="connsiteY2" fmla="*/ 860274 h 6858000"/>
              <a:gd name="connsiteX3" fmla="*/ 4451685 w 4788569"/>
              <a:gd name="connsiteY3" fmla="*/ 2352981 h 6858000"/>
              <a:gd name="connsiteX4" fmla="*/ 4788569 w 4788569"/>
              <a:gd name="connsiteY4" fmla="*/ 4001307 h 6858000"/>
              <a:gd name="connsiteX5" fmla="*/ 4692316 w 4788569"/>
              <a:gd name="connsiteY5" fmla="*/ 5697759 h 6858000"/>
              <a:gd name="connsiteX6" fmla="*/ 4584032 w 4788569"/>
              <a:gd name="connsiteY6" fmla="*/ 6858000 h 6858000"/>
              <a:gd name="connsiteX7" fmla="*/ 0 w 4788569"/>
              <a:gd name="connsiteY7" fmla="*/ 6858000 h 6858000"/>
              <a:gd name="connsiteX8" fmla="*/ 0 w 4788569"/>
              <a:gd name="connsiteY8" fmla="*/ 0 h 6858000"/>
              <a:gd name="connsiteX0" fmla="*/ 0 w 4812632"/>
              <a:gd name="connsiteY0" fmla="*/ 0 h 6858000"/>
              <a:gd name="connsiteX1" fmla="*/ 3820011 w 4812632"/>
              <a:gd name="connsiteY1" fmla="*/ 0 h 6858000"/>
              <a:gd name="connsiteX2" fmla="*/ 4307306 w 4812632"/>
              <a:gd name="connsiteY2" fmla="*/ 860274 h 6858000"/>
              <a:gd name="connsiteX3" fmla="*/ 4451685 w 4812632"/>
              <a:gd name="connsiteY3" fmla="*/ 2352981 h 6858000"/>
              <a:gd name="connsiteX4" fmla="*/ 4788569 w 4812632"/>
              <a:gd name="connsiteY4" fmla="*/ 4001307 h 6858000"/>
              <a:gd name="connsiteX5" fmla="*/ 4812632 w 4812632"/>
              <a:gd name="connsiteY5" fmla="*/ 5697759 h 6858000"/>
              <a:gd name="connsiteX6" fmla="*/ 4584032 w 4812632"/>
              <a:gd name="connsiteY6" fmla="*/ 6858000 h 6858000"/>
              <a:gd name="connsiteX7" fmla="*/ 0 w 4812632"/>
              <a:gd name="connsiteY7" fmla="*/ 6858000 h 6858000"/>
              <a:gd name="connsiteX8" fmla="*/ 0 w 4812632"/>
              <a:gd name="connsiteY8" fmla="*/ 0 h 6858000"/>
              <a:gd name="connsiteX0" fmla="*/ 0 w 5005137"/>
              <a:gd name="connsiteY0" fmla="*/ 0 h 6858000"/>
              <a:gd name="connsiteX1" fmla="*/ 3820011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054643 w 5005137"/>
              <a:gd name="connsiteY2" fmla="*/ 788085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4969043"/>
              <a:gd name="connsiteY0" fmla="*/ 0 h 6858000"/>
              <a:gd name="connsiteX1" fmla="*/ 3567348 w 4969043"/>
              <a:gd name="connsiteY1" fmla="*/ 0 h 6858000"/>
              <a:gd name="connsiteX2" fmla="*/ 4054643 w 4969043"/>
              <a:gd name="connsiteY2" fmla="*/ 788085 h 6858000"/>
              <a:gd name="connsiteX3" fmla="*/ 4451685 w 4969043"/>
              <a:gd name="connsiteY3" fmla="*/ 2352981 h 6858000"/>
              <a:gd name="connsiteX4" fmla="*/ 4969043 w 4969043"/>
              <a:gd name="connsiteY4" fmla="*/ 3508013 h 6858000"/>
              <a:gd name="connsiteX5" fmla="*/ 4812632 w 4969043"/>
              <a:gd name="connsiteY5" fmla="*/ 5697759 h 6858000"/>
              <a:gd name="connsiteX6" fmla="*/ 4584032 w 4969043"/>
              <a:gd name="connsiteY6" fmla="*/ 6858000 h 6858000"/>
              <a:gd name="connsiteX7" fmla="*/ 0 w 4969043"/>
              <a:gd name="connsiteY7" fmla="*/ 6858000 h 6858000"/>
              <a:gd name="connsiteX8" fmla="*/ 0 w 4969043"/>
              <a:gd name="connsiteY8" fmla="*/ 0 h 6858000"/>
              <a:gd name="connsiteX0" fmla="*/ 0 w 4981074"/>
              <a:gd name="connsiteY0" fmla="*/ 0 h 6858000"/>
              <a:gd name="connsiteX1" fmla="*/ 3567348 w 4981074"/>
              <a:gd name="connsiteY1" fmla="*/ 0 h 6858000"/>
              <a:gd name="connsiteX2" fmla="*/ 4054643 w 4981074"/>
              <a:gd name="connsiteY2" fmla="*/ 788085 h 6858000"/>
              <a:gd name="connsiteX3" fmla="*/ 4451685 w 4981074"/>
              <a:gd name="connsiteY3" fmla="*/ 2352981 h 6858000"/>
              <a:gd name="connsiteX4" fmla="*/ 4969043 w 4981074"/>
              <a:gd name="connsiteY4" fmla="*/ 3508013 h 6858000"/>
              <a:gd name="connsiteX5" fmla="*/ 4981074 w 4981074"/>
              <a:gd name="connsiteY5" fmla="*/ 5421033 h 6858000"/>
              <a:gd name="connsiteX6" fmla="*/ 4584032 w 4981074"/>
              <a:gd name="connsiteY6" fmla="*/ 6858000 h 6858000"/>
              <a:gd name="connsiteX7" fmla="*/ 0 w 4981074"/>
              <a:gd name="connsiteY7" fmla="*/ 6858000 h 6858000"/>
              <a:gd name="connsiteX8" fmla="*/ 0 w 4981074"/>
              <a:gd name="connsiteY8" fmla="*/ 0 h 6858000"/>
              <a:gd name="connsiteX0" fmla="*/ 0 w 5281902"/>
              <a:gd name="connsiteY0" fmla="*/ 0 h 6858000"/>
              <a:gd name="connsiteX1" fmla="*/ 3567348 w 5281902"/>
              <a:gd name="connsiteY1" fmla="*/ 0 h 6858000"/>
              <a:gd name="connsiteX2" fmla="*/ 4054643 w 5281902"/>
              <a:gd name="connsiteY2" fmla="*/ 788085 h 6858000"/>
              <a:gd name="connsiteX3" fmla="*/ 4451685 w 5281902"/>
              <a:gd name="connsiteY3" fmla="*/ 2352981 h 6858000"/>
              <a:gd name="connsiteX4" fmla="*/ 5281864 w 5281902"/>
              <a:gd name="connsiteY4" fmla="*/ 3640360 h 6858000"/>
              <a:gd name="connsiteX5" fmla="*/ 4981074 w 5281902"/>
              <a:gd name="connsiteY5" fmla="*/ 5421033 h 6858000"/>
              <a:gd name="connsiteX6" fmla="*/ 4584032 w 5281902"/>
              <a:gd name="connsiteY6" fmla="*/ 6858000 h 6858000"/>
              <a:gd name="connsiteX7" fmla="*/ 0 w 5281902"/>
              <a:gd name="connsiteY7" fmla="*/ 6858000 h 6858000"/>
              <a:gd name="connsiteX8" fmla="*/ 0 w 5281902"/>
              <a:gd name="connsiteY8" fmla="*/ 0 h 6858000"/>
              <a:gd name="connsiteX0" fmla="*/ 0 w 5282446"/>
              <a:gd name="connsiteY0" fmla="*/ 0 h 6858000"/>
              <a:gd name="connsiteX1" fmla="*/ 3567348 w 5282446"/>
              <a:gd name="connsiteY1" fmla="*/ 0 h 6858000"/>
              <a:gd name="connsiteX2" fmla="*/ 4054643 w 5282446"/>
              <a:gd name="connsiteY2" fmla="*/ 788085 h 6858000"/>
              <a:gd name="connsiteX3" fmla="*/ 4451685 w 5282446"/>
              <a:gd name="connsiteY3" fmla="*/ 2352981 h 6858000"/>
              <a:gd name="connsiteX4" fmla="*/ 5281864 w 5282446"/>
              <a:gd name="connsiteY4" fmla="*/ 3640360 h 6858000"/>
              <a:gd name="connsiteX5" fmla="*/ 4981074 w 5282446"/>
              <a:gd name="connsiteY5" fmla="*/ 5421033 h 6858000"/>
              <a:gd name="connsiteX6" fmla="*/ 4584032 w 5282446"/>
              <a:gd name="connsiteY6" fmla="*/ 6858000 h 6858000"/>
              <a:gd name="connsiteX7" fmla="*/ 0 w 5282446"/>
              <a:gd name="connsiteY7" fmla="*/ 6858000 h 6858000"/>
              <a:gd name="connsiteX8" fmla="*/ 0 w 5282446"/>
              <a:gd name="connsiteY8" fmla="*/ 0 h 6858000"/>
              <a:gd name="connsiteX0" fmla="*/ 0 w 5283215"/>
              <a:gd name="connsiteY0" fmla="*/ 0 h 6858000"/>
              <a:gd name="connsiteX1" fmla="*/ 3567348 w 5283215"/>
              <a:gd name="connsiteY1" fmla="*/ 0 h 6858000"/>
              <a:gd name="connsiteX2" fmla="*/ 4054643 w 5283215"/>
              <a:gd name="connsiteY2" fmla="*/ 788085 h 6858000"/>
              <a:gd name="connsiteX3" fmla="*/ 4451685 w 5283215"/>
              <a:gd name="connsiteY3" fmla="*/ 2352981 h 6858000"/>
              <a:gd name="connsiteX4" fmla="*/ 5281864 w 5283215"/>
              <a:gd name="connsiteY4" fmla="*/ 3640360 h 6858000"/>
              <a:gd name="connsiteX5" fmla="*/ 4981074 w 5283215"/>
              <a:gd name="connsiteY5" fmla="*/ 5421033 h 6858000"/>
              <a:gd name="connsiteX6" fmla="*/ 4584032 w 5283215"/>
              <a:gd name="connsiteY6" fmla="*/ 6858000 h 6858000"/>
              <a:gd name="connsiteX7" fmla="*/ 0 w 5283215"/>
              <a:gd name="connsiteY7" fmla="*/ 6858000 h 6858000"/>
              <a:gd name="connsiteX8" fmla="*/ 0 w 5283215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704347 w 5281864"/>
              <a:gd name="connsiteY6" fmla="*/ 6845969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981074 w 5281864"/>
              <a:gd name="connsiteY5" fmla="*/ 5421033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836694 w 5281864"/>
              <a:gd name="connsiteY5" fmla="*/ 5866201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451685 w 5041231"/>
              <a:gd name="connsiteY3" fmla="*/ 2352981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343401 w 5041231"/>
              <a:gd name="connsiteY3" fmla="*/ 2340949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24063 w 5065294"/>
              <a:gd name="connsiteY0" fmla="*/ 0 h 6882063"/>
              <a:gd name="connsiteX1" fmla="*/ 3591411 w 5065294"/>
              <a:gd name="connsiteY1" fmla="*/ 0 h 6882063"/>
              <a:gd name="connsiteX2" fmla="*/ 4078706 w 5065294"/>
              <a:gd name="connsiteY2" fmla="*/ 788085 h 6882063"/>
              <a:gd name="connsiteX3" fmla="*/ 4367464 w 5065294"/>
              <a:gd name="connsiteY3" fmla="*/ 2340949 h 6882063"/>
              <a:gd name="connsiteX4" fmla="*/ 4788569 w 5065294"/>
              <a:gd name="connsiteY4" fmla="*/ 3760676 h 6882063"/>
              <a:gd name="connsiteX5" fmla="*/ 4860757 w 5065294"/>
              <a:gd name="connsiteY5" fmla="*/ 5866201 h 6882063"/>
              <a:gd name="connsiteX6" fmla="*/ 5065294 w 5065294"/>
              <a:gd name="connsiteY6" fmla="*/ 6870032 h 6882063"/>
              <a:gd name="connsiteX7" fmla="*/ 0 w 5065294"/>
              <a:gd name="connsiteY7" fmla="*/ 6882063 h 6882063"/>
              <a:gd name="connsiteX8" fmla="*/ 24063 w 5065294"/>
              <a:gd name="connsiteY8" fmla="*/ 0 h 6882063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252663 w 5317957"/>
              <a:gd name="connsiteY7" fmla="*/ 6894095 h 6894095"/>
              <a:gd name="connsiteX8" fmla="*/ 0 w 5317957"/>
              <a:gd name="connsiteY8" fmla="*/ 0 h 6894095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0 w 5317957"/>
              <a:gd name="connsiteY7" fmla="*/ 6894095 h 6894095"/>
              <a:gd name="connsiteX8" fmla="*/ 0 w 5317957"/>
              <a:gd name="connsiteY8" fmla="*/ 0 h 6894095"/>
              <a:gd name="connsiteX0" fmla="*/ 0 w 6593601"/>
              <a:gd name="connsiteY0" fmla="*/ 0 h 6894095"/>
              <a:gd name="connsiteX1" fmla="*/ 5119718 w 6593601"/>
              <a:gd name="connsiteY1" fmla="*/ 12032 h 6894095"/>
              <a:gd name="connsiteX2" fmla="*/ 5607013 w 6593601"/>
              <a:gd name="connsiteY2" fmla="*/ 800117 h 6894095"/>
              <a:gd name="connsiteX3" fmla="*/ 5895771 w 6593601"/>
              <a:gd name="connsiteY3" fmla="*/ 2352981 h 6894095"/>
              <a:gd name="connsiteX4" fmla="*/ 6316876 w 6593601"/>
              <a:gd name="connsiteY4" fmla="*/ 3772708 h 6894095"/>
              <a:gd name="connsiteX5" fmla="*/ 6389064 w 6593601"/>
              <a:gd name="connsiteY5" fmla="*/ 5878233 h 6894095"/>
              <a:gd name="connsiteX6" fmla="*/ 6593601 w 6593601"/>
              <a:gd name="connsiteY6" fmla="*/ 6882064 h 6894095"/>
              <a:gd name="connsiteX7" fmla="*/ 1275644 w 6593601"/>
              <a:gd name="connsiteY7" fmla="*/ 6894095 h 6894095"/>
              <a:gd name="connsiteX8" fmla="*/ 0 w 6593601"/>
              <a:gd name="connsiteY8" fmla="*/ 0 h 6894095"/>
              <a:gd name="connsiteX0" fmla="*/ 22578 w 6616179"/>
              <a:gd name="connsiteY0" fmla="*/ 0 h 6882806"/>
              <a:gd name="connsiteX1" fmla="*/ 5142296 w 6616179"/>
              <a:gd name="connsiteY1" fmla="*/ 12032 h 6882806"/>
              <a:gd name="connsiteX2" fmla="*/ 5629591 w 6616179"/>
              <a:gd name="connsiteY2" fmla="*/ 800117 h 6882806"/>
              <a:gd name="connsiteX3" fmla="*/ 5918349 w 6616179"/>
              <a:gd name="connsiteY3" fmla="*/ 2352981 h 6882806"/>
              <a:gd name="connsiteX4" fmla="*/ 6339454 w 6616179"/>
              <a:gd name="connsiteY4" fmla="*/ 3772708 h 6882806"/>
              <a:gd name="connsiteX5" fmla="*/ 6411642 w 6616179"/>
              <a:gd name="connsiteY5" fmla="*/ 5878233 h 6882806"/>
              <a:gd name="connsiteX6" fmla="*/ 6616179 w 6616179"/>
              <a:gd name="connsiteY6" fmla="*/ 6882064 h 6882806"/>
              <a:gd name="connsiteX7" fmla="*/ 0 w 6616179"/>
              <a:gd name="connsiteY7" fmla="*/ 6882806 h 6882806"/>
              <a:gd name="connsiteX8" fmla="*/ 22578 w 6616179"/>
              <a:gd name="connsiteY8" fmla="*/ 0 h 6882806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21835 h 6903899"/>
              <a:gd name="connsiteX1" fmla="*/ 5119719 w 6616179"/>
              <a:gd name="connsiteY1" fmla="*/ 0 h 6903899"/>
              <a:gd name="connsiteX2" fmla="*/ 5629591 w 6616179"/>
              <a:gd name="connsiteY2" fmla="*/ 821952 h 6903899"/>
              <a:gd name="connsiteX3" fmla="*/ 5918349 w 6616179"/>
              <a:gd name="connsiteY3" fmla="*/ 2374816 h 6903899"/>
              <a:gd name="connsiteX4" fmla="*/ 6339454 w 6616179"/>
              <a:gd name="connsiteY4" fmla="*/ 3794543 h 6903899"/>
              <a:gd name="connsiteX5" fmla="*/ 6411642 w 6616179"/>
              <a:gd name="connsiteY5" fmla="*/ 5900068 h 6903899"/>
              <a:gd name="connsiteX6" fmla="*/ 6616179 w 6616179"/>
              <a:gd name="connsiteY6" fmla="*/ 6903899 h 6903899"/>
              <a:gd name="connsiteX7" fmla="*/ 0 w 6616179"/>
              <a:gd name="connsiteY7" fmla="*/ 6893352 h 6903899"/>
              <a:gd name="connsiteX8" fmla="*/ 22578 w 6616179"/>
              <a:gd name="connsiteY8" fmla="*/ 21835 h 6903899"/>
              <a:gd name="connsiteX0" fmla="*/ 9892 w 6637360"/>
              <a:gd name="connsiteY0" fmla="*/ 21835 h 6903899"/>
              <a:gd name="connsiteX1" fmla="*/ 5140900 w 6637360"/>
              <a:gd name="connsiteY1" fmla="*/ 0 h 6903899"/>
              <a:gd name="connsiteX2" fmla="*/ 5650772 w 6637360"/>
              <a:gd name="connsiteY2" fmla="*/ 821952 h 6903899"/>
              <a:gd name="connsiteX3" fmla="*/ 5939530 w 6637360"/>
              <a:gd name="connsiteY3" fmla="*/ 2374816 h 6903899"/>
              <a:gd name="connsiteX4" fmla="*/ 6360635 w 6637360"/>
              <a:gd name="connsiteY4" fmla="*/ 3794543 h 6903899"/>
              <a:gd name="connsiteX5" fmla="*/ 6432823 w 6637360"/>
              <a:gd name="connsiteY5" fmla="*/ 5900068 h 6903899"/>
              <a:gd name="connsiteX6" fmla="*/ 6637360 w 6637360"/>
              <a:gd name="connsiteY6" fmla="*/ 6903899 h 6903899"/>
              <a:gd name="connsiteX7" fmla="*/ 21181 w 6637360"/>
              <a:gd name="connsiteY7" fmla="*/ 6893352 h 6903899"/>
              <a:gd name="connsiteX8" fmla="*/ 9892 w 6637360"/>
              <a:gd name="connsiteY8" fmla="*/ 21835 h 6903899"/>
              <a:gd name="connsiteX0" fmla="*/ 11475 w 6638943"/>
              <a:gd name="connsiteY0" fmla="*/ 21835 h 6903899"/>
              <a:gd name="connsiteX1" fmla="*/ 5142483 w 6638943"/>
              <a:gd name="connsiteY1" fmla="*/ 0 h 6903899"/>
              <a:gd name="connsiteX2" fmla="*/ 5652355 w 6638943"/>
              <a:gd name="connsiteY2" fmla="*/ 821952 h 6903899"/>
              <a:gd name="connsiteX3" fmla="*/ 5941113 w 6638943"/>
              <a:gd name="connsiteY3" fmla="*/ 2374816 h 6903899"/>
              <a:gd name="connsiteX4" fmla="*/ 6362218 w 6638943"/>
              <a:gd name="connsiteY4" fmla="*/ 3794543 h 6903899"/>
              <a:gd name="connsiteX5" fmla="*/ 6434406 w 6638943"/>
              <a:gd name="connsiteY5" fmla="*/ 5900068 h 6903899"/>
              <a:gd name="connsiteX6" fmla="*/ 6638943 w 6638943"/>
              <a:gd name="connsiteY6" fmla="*/ 6903899 h 6903899"/>
              <a:gd name="connsiteX7" fmla="*/ 22764 w 6638943"/>
              <a:gd name="connsiteY7" fmla="*/ 6893352 h 6903899"/>
              <a:gd name="connsiteX8" fmla="*/ 11475 w 6638943"/>
              <a:gd name="connsiteY8" fmla="*/ 21835 h 6903899"/>
              <a:gd name="connsiteX0" fmla="*/ 0 w 6627468"/>
              <a:gd name="connsiteY0" fmla="*/ 21835 h 6903899"/>
              <a:gd name="connsiteX1" fmla="*/ 5131008 w 6627468"/>
              <a:gd name="connsiteY1" fmla="*/ 0 h 6903899"/>
              <a:gd name="connsiteX2" fmla="*/ 5640880 w 6627468"/>
              <a:gd name="connsiteY2" fmla="*/ 821952 h 6903899"/>
              <a:gd name="connsiteX3" fmla="*/ 5929638 w 6627468"/>
              <a:gd name="connsiteY3" fmla="*/ 2374816 h 6903899"/>
              <a:gd name="connsiteX4" fmla="*/ 6350743 w 6627468"/>
              <a:gd name="connsiteY4" fmla="*/ 3794543 h 6903899"/>
              <a:gd name="connsiteX5" fmla="*/ 6422931 w 6627468"/>
              <a:gd name="connsiteY5" fmla="*/ 5900068 h 6903899"/>
              <a:gd name="connsiteX6" fmla="*/ 6627468 w 6627468"/>
              <a:gd name="connsiteY6" fmla="*/ 6903899 h 6903899"/>
              <a:gd name="connsiteX7" fmla="*/ 11289 w 6627468"/>
              <a:gd name="connsiteY7" fmla="*/ 6893352 h 6903899"/>
              <a:gd name="connsiteX8" fmla="*/ 0 w 6627468"/>
              <a:gd name="connsiteY8" fmla="*/ 21835 h 690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68" h="6903899">
                <a:moveTo>
                  <a:pt x="0" y="21835"/>
                </a:moveTo>
                <a:lnTo>
                  <a:pt x="5131008" y="0"/>
                </a:lnTo>
                <a:lnTo>
                  <a:pt x="5640880" y="821952"/>
                </a:lnTo>
                <a:lnTo>
                  <a:pt x="5929638" y="2374816"/>
                </a:lnTo>
                <a:lnTo>
                  <a:pt x="6350743" y="3794543"/>
                </a:lnTo>
                <a:cubicBezTo>
                  <a:pt x="6330689" y="4107364"/>
                  <a:pt x="6467047" y="5647406"/>
                  <a:pt x="6422931" y="5900068"/>
                </a:cubicBezTo>
                <a:lnTo>
                  <a:pt x="6627468" y="6903899"/>
                </a:lnTo>
                <a:lnTo>
                  <a:pt x="11289" y="6893352"/>
                </a:lnTo>
                <a:cubicBezTo>
                  <a:pt x="8183" y="6718725"/>
                  <a:pt x="12426" y="208933"/>
                  <a:pt x="0" y="2183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dist="12700" sx="105000" sy="105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9F551-EAF0-6225-6F56-93605DBCF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34" y="1122363"/>
            <a:ext cx="3505200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C6E26-D285-BD04-1D34-D6C0ABA14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34" y="3736093"/>
            <a:ext cx="3505200" cy="1430867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9438479-944D-B47C-9165-D573871F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134" y="5210526"/>
            <a:ext cx="3505200" cy="365125"/>
          </a:xfrm>
        </p:spPr>
        <p:txBody>
          <a:bodyPr/>
          <a:lstStyle>
            <a:lvl1pPr algn="l">
              <a:defRPr sz="1600" spc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12/28/2023</a:t>
            </a:r>
          </a:p>
        </p:txBody>
      </p:sp>
      <p:sp>
        <p:nvSpPr>
          <p:cNvPr id="21" name="Hexagon 2">
            <a:extLst>
              <a:ext uri="{FF2B5EF4-FFF2-40B4-BE49-F238E27FC236}">
                <a16:creationId xmlns:a16="http://schemas.microsoft.com/office/drawing/2014/main" id="{21CF3939-0231-B6DA-4A67-FFAE35AB7E67}"/>
              </a:ext>
            </a:extLst>
          </p:cNvPr>
          <p:cNvSpPr/>
          <p:nvPr userDrawn="1"/>
        </p:nvSpPr>
        <p:spPr>
          <a:xfrm flipH="1">
            <a:off x="-24352" y="-12032"/>
            <a:ext cx="1404487" cy="545075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22306"/>
              <a:gd name="connsiteY0" fmla="*/ 466194 h 730889"/>
              <a:gd name="connsiteX1" fmla="*/ 0 w 2522306"/>
              <a:gd name="connsiteY1" fmla="*/ 0 h 730889"/>
              <a:gd name="connsiteX2" fmla="*/ 2507787 w 2522306"/>
              <a:gd name="connsiteY2" fmla="*/ 0 h 730889"/>
              <a:gd name="connsiteX3" fmla="*/ 2522306 w 2522306"/>
              <a:gd name="connsiteY3" fmla="*/ 730889 h 730889"/>
              <a:gd name="connsiteX4" fmla="*/ 1765839 w 2522306"/>
              <a:gd name="connsiteY4" fmla="*/ 475188 h 730889"/>
              <a:gd name="connsiteX5" fmla="*/ 830179 w 2522306"/>
              <a:gd name="connsiteY5" fmla="*/ 595503 h 730889"/>
              <a:gd name="connsiteX6" fmla="*/ 230122 w 2522306"/>
              <a:gd name="connsiteY6" fmla="*/ 466194 h 730889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830179 w 2522306"/>
              <a:gd name="connsiteY5" fmla="*/ 595503 h 800041"/>
              <a:gd name="connsiteX6" fmla="*/ 230122 w 2522306"/>
              <a:gd name="connsiteY6" fmla="*/ 466194 h 800041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230122 w 2522306"/>
              <a:gd name="connsiteY6" fmla="*/ 466194 h 800041"/>
              <a:gd name="connsiteX0" fmla="*/ 518880 w 2522306"/>
              <a:gd name="connsiteY0" fmla="*/ 333847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518880 w 2522306"/>
              <a:gd name="connsiteY6" fmla="*/ 333847 h 800041"/>
              <a:gd name="connsiteX0" fmla="*/ 1522 w 2004948"/>
              <a:gd name="connsiteY0" fmla="*/ 333847 h 800041"/>
              <a:gd name="connsiteX1" fmla="*/ 0 w 2004948"/>
              <a:gd name="connsiteY1" fmla="*/ 24063 h 800041"/>
              <a:gd name="connsiteX2" fmla="*/ 1990429 w 2004948"/>
              <a:gd name="connsiteY2" fmla="*/ 0 h 800041"/>
              <a:gd name="connsiteX3" fmla="*/ 2004948 w 2004948"/>
              <a:gd name="connsiteY3" fmla="*/ 730889 h 800041"/>
              <a:gd name="connsiteX4" fmla="*/ 1453018 w 2004948"/>
              <a:gd name="connsiteY4" fmla="*/ 800041 h 800041"/>
              <a:gd name="connsiteX5" fmla="*/ 745958 w 2004948"/>
              <a:gd name="connsiteY5" fmla="*/ 715818 h 800041"/>
              <a:gd name="connsiteX6" fmla="*/ 1522 w 2004948"/>
              <a:gd name="connsiteY6" fmla="*/ 333847 h 800041"/>
              <a:gd name="connsiteX0" fmla="*/ 8 w 2003434"/>
              <a:gd name="connsiteY0" fmla="*/ 337079 h 803273"/>
              <a:gd name="connsiteX1" fmla="*/ 25781 w 2003434"/>
              <a:gd name="connsiteY1" fmla="*/ 0 h 803273"/>
              <a:gd name="connsiteX2" fmla="*/ 1988915 w 2003434"/>
              <a:gd name="connsiteY2" fmla="*/ 3232 h 803273"/>
              <a:gd name="connsiteX3" fmla="*/ 2003434 w 2003434"/>
              <a:gd name="connsiteY3" fmla="*/ 734121 h 803273"/>
              <a:gd name="connsiteX4" fmla="*/ 1451504 w 2003434"/>
              <a:gd name="connsiteY4" fmla="*/ 803273 h 803273"/>
              <a:gd name="connsiteX5" fmla="*/ 744444 w 2003434"/>
              <a:gd name="connsiteY5" fmla="*/ 719050 h 803273"/>
              <a:gd name="connsiteX6" fmla="*/ 8 w 2003434"/>
              <a:gd name="connsiteY6" fmla="*/ 337079 h 803273"/>
              <a:gd name="connsiteX0" fmla="*/ 8 w 1989787"/>
              <a:gd name="connsiteY0" fmla="*/ 337079 h 803273"/>
              <a:gd name="connsiteX1" fmla="*/ 25781 w 1989787"/>
              <a:gd name="connsiteY1" fmla="*/ 0 h 803273"/>
              <a:gd name="connsiteX2" fmla="*/ 1988915 w 1989787"/>
              <a:gd name="connsiteY2" fmla="*/ 3232 h 803273"/>
              <a:gd name="connsiteX3" fmla="*/ 1989787 w 1989787"/>
              <a:gd name="connsiteY3" fmla="*/ 713650 h 803273"/>
              <a:gd name="connsiteX4" fmla="*/ 1451504 w 1989787"/>
              <a:gd name="connsiteY4" fmla="*/ 803273 h 803273"/>
              <a:gd name="connsiteX5" fmla="*/ 744444 w 1989787"/>
              <a:gd name="connsiteY5" fmla="*/ 719050 h 803273"/>
              <a:gd name="connsiteX6" fmla="*/ 8 w 1989787"/>
              <a:gd name="connsiteY6" fmla="*/ 337079 h 803273"/>
              <a:gd name="connsiteX0" fmla="*/ 204197 w 1964006"/>
              <a:gd name="connsiteY0" fmla="*/ 346996 h 803273"/>
              <a:gd name="connsiteX1" fmla="*/ 0 w 1964006"/>
              <a:gd name="connsiteY1" fmla="*/ 0 h 803273"/>
              <a:gd name="connsiteX2" fmla="*/ 1963134 w 1964006"/>
              <a:gd name="connsiteY2" fmla="*/ 3232 h 803273"/>
              <a:gd name="connsiteX3" fmla="*/ 1964006 w 1964006"/>
              <a:gd name="connsiteY3" fmla="*/ 713650 h 803273"/>
              <a:gd name="connsiteX4" fmla="*/ 1425723 w 1964006"/>
              <a:gd name="connsiteY4" fmla="*/ 803273 h 803273"/>
              <a:gd name="connsiteX5" fmla="*/ 718663 w 1964006"/>
              <a:gd name="connsiteY5" fmla="*/ 719050 h 803273"/>
              <a:gd name="connsiteX6" fmla="*/ 204197 w 1964006"/>
              <a:gd name="connsiteY6" fmla="*/ 346996 h 803273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718663 w 1964006"/>
              <a:gd name="connsiteY5" fmla="*/ 719050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50368 w 1964006"/>
              <a:gd name="connsiteY6" fmla="*/ 535516 h 763606"/>
              <a:gd name="connsiteX7" fmla="*/ 204197 w 1964006"/>
              <a:gd name="connsiteY7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93488 w 1964006"/>
              <a:gd name="connsiteY6" fmla="*/ 743772 h 763606"/>
              <a:gd name="connsiteX7" fmla="*/ 204197 w 1964006"/>
              <a:gd name="connsiteY7" fmla="*/ 346996 h 763606"/>
              <a:gd name="connsiteX0" fmla="*/ 204197 w 1963139"/>
              <a:gd name="connsiteY0" fmla="*/ 346996 h 979769"/>
              <a:gd name="connsiteX1" fmla="*/ 0 w 1963139"/>
              <a:gd name="connsiteY1" fmla="*/ 0 h 979769"/>
              <a:gd name="connsiteX2" fmla="*/ 1963134 w 1963139"/>
              <a:gd name="connsiteY2" fmla="*/ 3232 h 979769"/>
              <a:gd name="connsiteX3" fmla="*/ 1952117 w 1963139"/>
              <a:gd name="connsiteY3" fmla="*/ 979769 h 979769"/>
              <a:gd name="connsiteX4" fmla="*/ 1569455 w 1963139"/>
              <a:gd name="connsiteY4" fmla="*/ 763606 h 979769"/>
              <a:gd name="connsiteX5" fmla="*/ 1128297 w 1963139"/>
              <a:gd name="connsiteY5" fmla="*/ 689299 h 979769"/>
              <a:gd name="connsiteX6" fmla="*/ 793488 w 1963139"/>
              <a:gd name="connsiteY6" fmla="*/ 743772 h 979769"/>
              <a:gd name="connsiteX7" fmla="*/ 204197 w 1963139"/>
              <a:gd name="connsiteY7" fmla="*/ 346996 h 979769"/>
              <a:gd name="connsiteX0" fmla="*/ 204197 w 1982210"/>
              <a:gd name="connsiteY0" fmla="*/ 346996 h 992723"/>
              <a:gd name="connsiteX1" fmla="*/ 0 w 1982210"/>
              <a:gd name="connsiteY1" fmla="*/ 0 h 992723"/>
              <a:gd name="connsiteX2" fmla="*/ 1963134 w 1982210"/>
              <a:gd name="connsiteY2" fmla="*/ 3232 h 992723"/>
              <a:gd name="connsiteX3" fmla="*/ 1982210 w 1982210"/>
              <a:gd name="connsiteY3" fmla="*/ 992723 h 992723"/>
              <a:gd name="connsiteX4" fmla="*/ 1569455 w 1982210"/>
              <a:gd name="connsiteY4" fmla="*/ 763606 h 992723"/>
              <a:gd name="connsiteX5" fmla="*/ 1128297 w 1982210"/>
              <a:gd name="connsiteY5" fmla="*/ 689299 h 992723"/>
              <a:gd name="connsiteX6" fmla="*/ 793488 w 1982210"/>
              <a:gd name="connsiteY6" fmla="*/ 743772 h 992723"/>
              <a:gd name="connsiteX7" fmla="*/ 204197 w 1982210"/>
              <a:gd name="connsiteY7" fmla="*/ 346996 h 992723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69455 w 1972179"/>
              <a:gd name="connsiteY4" fmla="*/ 763606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2179" h="988405">
                <a:moveTo>
                  <a:pt x="118932" y="359951"/>
                </a:moveTo>
                <a:cubicBezTo>
                  <a:pt x="45697" y="178966"/>
                  <a:pt x="507" y="103261"/>
                  <a:pt x="0" y="0"/>
                </a:cubicBezTo>
                <a:lnTo>
                  <a:pt x="1963134" y="3232"/>
                </a:lnTo>
                <a:cubicBezTo>
                  <a:pt x="1963425" y="240038"/>
                  <a:pt x="1971888" y="751599"/>
                  <a:pt x="1972179" y="988405"/>
                </a:cubicBezTo>
                <a:lnTo>
                  <a:pt x="1549392" y="793832"/>
                </a:lnTo>
                <a:lnTo>
                  <a:pt x="1128297" y="689299"/>
                </a:lnTo>
                <a:lnTo>
                  <a:pt x="793488" y="743772"/>
                </a:lnTo>
                <a:lnTo>
                  <a:pt x="118932" y="3599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Hexagon 2">
            <a:extLst>
              <a:ext uri="{FF2B5EF4-FFF2-40B4-BE49-F238E27FC236}">
                <a16:creationId xmlns:a16="http://schemas.microsoft.com/office/drawing/2014/main" id="{11F8D275-1C4D-FBC7-B95F-C81FAE78FE40}"/>
              </a:ext>
            </a:extLst>
          </p:cNvPr>
          <p:cNvSpPr/>
          <p:nvPr userDrawn="1"/>
        </p:nvSpPr>
        <p:spPr>
          <a:xfrm flipH="1">
            <a:off x="-16934" y="-12032"/>
            <a:ext cx="1705476" cy="341193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019" h="604956">
                <a:moveTo>
                  <a:pt x="230122" y="475647"/>
                </a:moveTo>
                <a:lnTo>
                  <a:pt x="0" y="1009"/>
                </a:lnTo>
                <a:lnTo>
                  <a:pt x="2460019" y="0"/>
                </a:lnTo>
                <a:lnTo>
                  <a:pt x="2327646" y="289179"/>
                </a:lnTo>
                <a:lnTo>
                  <a:pt x="1765839" y="484641"/>
                </a:lnTo>
                <a:lnTo>
                  <a:pt x="1277383" y="463168"/>
                </a:lnTo>
                <a:lnTo>
                  <a:pt x="830179" y="604956"/>
                </a:lnTo>
                <a:lnTo>
                  <a:pt x="560876" y="463170"/>
                </a:lnTo>
                <a:lnTo>
                  <a:pt x="230122" y="4756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C93BD8-6556-DE76-F44B-671D7B8B6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52CC-F621-F83E-E3F5-D3A2D887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01FF61-BC23-4B9F-1A38-E240B56F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96D8E9-6A95-A8C2-9473-ED84441B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A981BA2-237B-80FD-7123-C6EA1BEF6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57A4FC-6781-C190-5323-9E976F2E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A4F349-2CA4-88AF-73EE-423ED30E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0A02164-FAED-B429-9340-FCC39822E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A24BE44-E0CC-19F4-5FA1-77BDB6DB77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748" y="5734993"/>
            <a:ext cx="1204137" cy="364522"/>
          </a:xfrm>
          <a:custGeom>
            <a:avLst/>
            <a:gdLst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1605516 w 1605516"/>
              <a:gd name="connsiteY4" fmla="*/ 350874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1414448 w 1605516"/>
              <a:gd name="connsiteY4" fmla="*/ 344050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58480 w 1605516"/>
              <a:gd name="connsiteY5" fmla="*/ 350874 h 350874"/>
              <a:gd name="connsiteX6" fmla="*/ 0 w 1605516"/>
              <a:gd name="connsiteY6" fmla="*/ 237803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140367 w 1605516"/>
              <a:gd name="connsiteY5" fmla="*/ 262163 h 350874"/>
              <a:gd name="connsiteX6" fmla="*/ 0 w 1605516"/>
              <a:gd name="connsiteY6" fmla="*/ 237803 h 350874"/>
              <a:gd name="connsiteX7" fmla="*/ 0 w 1605516"/>
              <a:gd name="connsiteY7" fmla="*/ 0 h 350874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793475 w 1605516"/>
              <a:gd name="connsiteY4" fmla="*/ 330403 h 364522"/>
              <a:gd name="connsiteX5" fmla="*/ 140367 w 1605516"/>
              <a:gd name="connsiteY5" fmla="*/ 275811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684292 w 1605516"/>
              <a:gd name="connsiteY4" fmla="*/ 337227 h 364522"/>
              <a:gd name="connsiteX5" fmla="*/ 140367 w 1605516"/>
              <a:gd name="connsiteY5" fmla="*/ 275811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684292 w 1605516"/>
              <a:gd name="connsiteY4" fmla="*/ 337227 h 364522"/>
              <a:gd name="connsiteX5" fmla="*/ 215430 w 1605516"/>
              <a:gd name="connsiteY5" fmla="*/ 255339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5516" h="364522">
                <a:moveTo>
                  <a:pt x="0" y="13648"/>
                </a:moveTo>
                <a:lnTo>
                  <a:pt x="475687" y="0"/>
                </a:lnTo>
                <a:lnTo>
                  <a:pt x="1605516" y="72128"/>
                </a:lnTo>
                <a:lnTo>
                  <a:pt x="1605516" y="364522"/>
                </a:lnTo>
                <a:lnTo>
                  <a:pt x="684292" y="337227"/>
                </a:lnTo>
                <a:lnTo>
                  <a:pt x="215430" y="255339"/>
                </a:lnTo>
                <a:lnTo>
                  <a:pt x="0" y="251451"/>
                </a:lnTo>
                <a:lnTo>
                  <a:pt x="0" y="136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B59A6AA-A9D4-B478-DD2F-CFF33FCB63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87586" y="1"/>
            <a:ext cx="920932" cy="966651"/>
          </a:xfrm>
          <a:custGeom>
            <a:avLst/>
            <a:gdLst>
              <a:gd name="connsiteX0" fmla="*/ 0 w 1367246"/>
              <a:gd name="connsiteY0" fmla="*/ 391886 h 783771"/>
              <a:gd name="connsiteX1" fmla="*/ 195943 w 1367246"/>
              <a:gd name="connsiteY1" fmla="*/ 0 h 783771"/>
              <a:gd name="connsiteX2" fmla="*/ 1171303 w 1367246"/>
              <a:gd name="connsiteY2" fmla="*/ 0 h 783771"/>
              <a:gd name="connsiteX3" fmla="*/ 1367246 w 1367246"/>
              <a:gd name="connsiteY3" fmla="*/ 391886 h 783771"/>
              <a:gd name="connsiteX4" fmla="*/ 1171303 w 1367246"/>
              <a:gd name="connsiteY4" fmla="*/ 783771 h 783771"/>
              <a:gd name="connsiteX5" fmla="*/ 195943 w 1367246"/>
              <a:gd name="connsiteY5" fmla="*/ 783771 h 783771"/>
              <a:gd name="connsiteX6" fmla="*/ 0 w 1367246"/>
              <a:gd name="connsiteY6" fmla="*/ 391886 h 783771"/>
              <a:gd name="connsiteX0" fmla="*/ 74023 w 1441269"/>
              <a:gd name="connsiteY0" fmla="*/ 391886 h 783771"/>
              <a:gd name="connsiteX1" fmla="*/ 0 w 1441269"/>
              <a:gd name="connsiteY1" fmla="*/ 0 h 783771"/>
              <a:gd name="connsiteX2" fmla="*/ 1245326 w 1441269"/>
              <a:gd name="connsiteY2" fmla="*/ 0 h 783771"/>
              <a:gd name="connsiteX3" fmla="*/ 1441269 w 1441269"/>
              <a:gd name="connsiteY3" fmla="*/ 391886 h 783771"/>
              <a:gd name="connsiteX4" fmla="*/ 1245326 w 1441269"/>
              <a:gd name="connsiteY4" fmla="*/ 783771 h 783771"/>
              <a:gd name="connsiteX5" fmla="*/ 269966 w 1441269"/>
              <a:gd name="connsiteY5" fmla="*/ 783771 h 783771"/>
              <a:gd name="connsiteX6" fmla="*/ 74023 w 1441269"/>
              <a:gd name="connsiteY6" fmla="*/ 391886 h 783771"/>
              <a:gd name="connsiteX0" fmla="*/ 74023 w 1441269"/>
              <a:gd name="connsiteY0" fmla="*/ 391886 h 783771"/>
              <a:gd name="connsiteX1" fmla="*/ 0 w 1441269"/>
              <a:gd name="connsiteY1" fmla="*/ 0 h 783771"/>
              <a:gd name="connsiteX2" fmla="*/ 461554 w 1441269"/>
              <a:gd name="connsiteY2" fmla="*/ 0 h 783771"/>
              <a:gd name="connsiteX3" fmla="*/ 1441269 w 1441269"/>
              <a:gd name="connsiteY3" fmla="*/ 391886 h 783771"/>
              <a:gd name="connsiteX4" fmla="*/ 1245326 w 1441269"/>
              <a:gd name="connsiteY4" fmla="*/ 783771 h 783771"/>
              <a:gd name="connsiteX5" fmla="*/ 269966 w 1441269"/>
              <a:gd name="connsiteY5" fmla="*/ 783771 h 783771"/>
              <a:gd name="connsiteX6" fmla="*/ 74023 w 1441269"/>
              <a:gd name="connsiteY6" fmla="*/ 391886 h 783771"/>
              <a:gd name="connsiteX0" fmla="*/ 74023 w 1245326"/>
              <a:gd name="connsiteY0" fmla="*/ 391886 h 783771"/>
              <a:gd name="connsiteX1" fmla="*/ 0 w 1245326"/>
              <a:gd name="connsiteY1" fmla="*/ 0 h 783771"/>
              <a:gd name="connsiteX2" fmla="*/ 461554 w 1245326"/>
              <a:gd name="connsiteY2" fmla="*/ 0 h 783771"/>
              <a:gd name="connsiteX3" fmla="*/ 735875 w 1245326"/>
              <a:gd name="connsiteY3" fmla="*/ 156755 h 783771"/>
              <a:gd name="connsiteX4" fmla="*/ 1245326 w 1245326"/>
              <a:gd name="connsiteY4" fmla="*/ 783771 h 783771"/>
              <a:gd name="connsiteX5" fmla="*/ 269966 w 1245326"/>
              <a:gd name="connsiteY5" fmla="*/ 783771 h 783771"/>
              <a:gd name="connsiteX6" fmla="*/ 74023 w 1245326"/>
              <a:gd name="connsiteY6" fmla="*/ 391886 h 783771"/>
              <a:gd name="connsiteX0" fmla="*/ 74023 w 1036320"/>
              <a:gd name="connsiteY0" fmla="*/ 391886 h 783771"/>
              <a:gd name="connsiteX1" fmla="*/ 0 w 1036320"/>
              <a:gd name="connsiteY1" fmla="*/ 0 h 783771"/>
              <a:gd name="connsiteX2" fmla="*/ 461554 w 1036320"/>
              <a:gd name="connsiteY2" fmla="*/ 0 h 783771"/>
              <a:gd name="connsiteX3" fmla="*/ 735875 w 1036320"/>
              <a:gd name="connsiteY3" fmla="*/ 156755 h 783771"/>
              <a:gd name="connsiteX4" fmla="*/ 1036320 w 1036320"/>
              <a:gd name="connsiteY4" fmla="*/ 452845 h 783771"/>
              <a:gd name="connsiteX5" fmla="*/ 269966 w 1036320"/>
              <a:gd name="connsiteY5" fmla="*/ 783771 h 783771"/>
              <a:gd name="connsiteX6" fmla="*/ 74023 w 1036320"/>
              <a:gd name="connsiteY6" fmla="*/ 391886 h 78377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1036320 w 1227909"/>
              <a:gd name="connsiteY4" fmla="*/ 452845 h 966651"/>
              <a:gd name="connsiteX5" fmla="*/ 1227909 w 1227909"/>
              <a:gd name="connsiteY5" fmla="*/ 966651 h 966651"/>
              <a:gd name="connsiteX6" fmla="*/ 74023 w 1227909"/>
              <a:gd name="connsiteY6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036320 w 1227909"/>
              <a:gd name="connsiteY5" fmla="*/ 45284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165464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165464 h 966651"/>
              <a:gd name="connsiteX4" fmla="*/ 931692 w 1227909"/>
              <a:gd name="connsiteY4" fmla="*/ 296092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217715 h 966651"/>
              <a:gd name="connsiteX4" fmla="*/ 931692 w 1227909"/>
              <a:gd name="connsiteY4" fmla="*/ 296092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217715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409304 h 984069"/>
              <a:gd name="connsiteX1" fmla="*/ 0 w 1227909"/>
              <a:gd name="connsiteY1" fmla="*/ 17418 h 984069"/>
              <a:gd name="connsiteX2" fmla="*/ 444136 w 1227909"/>
              <a:gd name="connsiteY2" fmla="*/ 0 h 984069"/>
              <a:gd name="connsiteX3" fmla="*/ 692332 w 1227909"/>
              <a:gd name="connsiteY3" fmla="*/ 235133 h 984069"/>
              <a:gd name="connsiteX4" fmla="*/ 992652 w 1227909"/>
              <a:gd name="connsiteY4" fmla="*/ 487681 h 984069"/>
              <a:gd name="connsiteX5" fmla="*/ 1166948 w 1227909"/>
              <a:gd name="connsiteY5" fmla="*/ 653143 h 984069"/>
              <a:gd name="connsiteX6" fmla="*/ 1227909 w 1227909"/>
              <a:gd name="connsiteY6" fmla="*/ 984069 h 984069"/>
              <a:gd name="connsiteX7" fmla="*/ 74023 w 1227909"/>
              <a:gd name="connsiteY7" fmla="*/ 409304 h 984069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44136 w 1227909"/>
              <a:gd name="connsiteY2" fmla="*/ 1632 h 966651"/>
              <a:gd name="connsiteX3" fmla="*/ 692332 w 1227909"/>
              <a:gd name="connsiteY3" fmla="*/ 217715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44136 w 1227909"/>
              <a:gd name="connsiteY2" fmla="*/ 1632 h 966651"/>
              <a:gd name="connsiteX3" fmla="*/ 733276 w 1227909"/>
              <a:gd name="connsiteY3" fmla="*/ 204067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58533 w 1227909"/>
              <a:gd name="connsiteY4" fmla="*/ 408848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58533 w 1227909"/>
              <a:gd name="connsiteY4" fmla="*/ 408848 h 966651"/>
              <a:gd name="connsiteX5" fmla="*/ 1085061 w 1227909"/>
              <a:gd name="connsiteY5" fmla="*/ 615253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610446 w 1227909"/>
              <a:gd name="connsiteY3" fmla="*/ 149476 h 966651"/>
              <a:gd name="connsiteX4" fmla="*/ 958533 w 1227909"/>
              <a:gd name="connsiteY4" fmla="*/ 408848 h 966651"/>
              <a:gd name="connsiteX5" fmla="*/ 1085061 w 1227909"/>
              <a:gd name="connsiteY5" fmla="*/ 615253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909" h="966651">
                <a:moveTo>
                  <a:pt x="74023" y="391886"/>
                </a:moveTo>
                <a:lnTo>
                  <a:pt x="0" y="0"/>
                </a:lnTo>
                <a:lnTo>
                  <a:pt x="491904" y="1632"/>
                </a:lnTo>
                <a:lnTo>
                  <a:pt x="610446" y="149476"/>
                </a:lnTo>
                <a:lnTo>
                  <a:pt x="958533" y="408848"/>
                </a:lnTo>
                <a:lnTo>
                  <a:pt x="1085061" y="615253"/>
                </a:lnTo>
                <a:lnTo>
                  <a:pt x="1227909" y="966651"/>
                </a:lnTo>
                <a:lnTo>
                  <a:pt x="74023" y="3918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941DCC5E-231F-6910-77A4-0460E74263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747" y="-10632"/>
            <a:ext cx="8691889" cy="6187595"/>
          </a:xfrm>
          <a:custGeom>
            <a:avLst/>
            <a:gdLst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029514 w 11578856"/>
              <a:gd name="connsiteY5" fmla="*/ 6176963 h 6176963"/>
              <a:gd name="connsiteX6" fmla="*/ 0 w 11578856"/>
              <a:gd name="connsiteY6" fmla="*/ 5147449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029514 w 11578856"/>
              <a:gd name="connsiteY5" fmla="*/ 6176963 h 6176963"/>
              <a:gd name="connsiteX6" fmla="*/ 10633 w 11578856"/>
              <a:gd name="connsiteY6" fmla="*/ 5870463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10633 w 11578856"/>
              <a:gd name="connsiteY6" fmla="*/ 5870463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566057 w 11578856"/>
              <a:gd name="connsiteY6" fmla="*/ 6000206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94380"/>
              <a:gd name="connsiteX1" fmla="*/ 10549342 w 11578856"/>
              <a:gd name="connsiteY1" fmla="*/ 0 h 6194380"/>
              <a:gd name="connsiteX2" fmla="*/ 11578856 w 11578856"/>
              <a:gd name="connsiteY2" fmla="*/ 1029514 h 6194380"/>
              <a:gd name="connsiteX3" fmla="*/ 11578856 w 11578856"/>
              <a:gd name="connsiteY3" fmla="*/ 6176963 h 6194380"/>
              <a:gd name="connsiteX4" fmla="*/ 11578856 w 11578856"/>
              <a:gd name="connsiteY4" fmla="*/ 6176963 h 6194380"/>
              <a:gd name="connsiteX5" fmla="*/ 1808222 w 11578856"/>
              <a:gd name="connsiteY5" fmla="*/ 6194380 h 6194380"/>
              <a:gd name="connsiteX6" fmla="*/ 687977 w 11578856"/>
              <a:gd name="connsiteY6" fmla="*/ 5982789 h 6194380"/>
              <a:gd name="connsiteX7" fmla="*/ 10633 w 11578856"/>
              <a:gd name="connsiteY7" fmla="*/ 5870463 h 6194380"/>
              <a:gd name="connsiteX8" fmla="*/ 0 w 11578856"/>
              <a:gd name="connsiteY8" fmla="*/ 0 h 6194380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1271451 w 11578856"/>
              <a:gd name="connsiteY6" fmla="*/ 6078583 h 6176963"/>
              <a:gd name="connsiteX7" fmla="*/ 687977 w 11578856"/>
              <a:gd name="connsiteY7" fmla="*/ 5982789 h 6176963"/>
              <a:gd name="connsiteX8" fmla="*/ 10633 w 11578856"/>
              <a:gd name="connsiteY8" fmla="*/ 5870463 h 6176963"/>
              <a:gd name="connsiteX9" fmla="*/ 0 w 11578856"/>
              <a:gd name="connsiteY9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1288868 w 11578856"/>
              <a:gd name="connsiteY6" fmla="*/ 6035040 h 6176963"/>
              <a:gd name="connsiteX7" fmla="*/ 687977 w 11578856"/>
              <a:gd name="connsiteY7" fmla="*/ 5982789 h 6176963"/>
              <a:gd name="connsiteX8" fmla="*/ 10633 w 11578856"/>
              <a:gd name="connsiteY8" fmla="*/ 5870463 h 6176963"/>
              <a:gd name="connsiteX9" fmla="*/ 0 w 11578856"/>
              <a:gd name="connsiteY9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434354 w 11578856"/>
              <a:gd name="connsiteY2" fmla="*/ 870857 h 6176963"/>
              <a:gd name="connsiteX3" fmla="*/ 11578856 w 11578856"/>
              <a:gd name="connsiteY3" fmla="*/ 1029514 h 6176963"/>
              <a:gd name="connsiteX4" fmla="*/ 11578856 w 11578856"/>
              <a:gd name="connsiteY4" fmla="*/ 6176963 h 6176963"/>
              <a:gd name="connsiteX5" fmla="*/ 11578856 w 11578856"/>
              <a:gd name="connsiteY5" fmla="*/ 6176963 h 6176963"/>
              <a:gd name="connsiteX6" fmla="*/ 1808222 w 11578856"/>
              <a:gd name="connsiteY6" fmla="*/ 6168254 h 6176963"/>
              <a:gd name="connsiteX7" fmla="*/ 1288868 w 11578856"/>
              <a:gd name="connsiteY7" fmla="*/ 6035040 h 6176963"/>
              <a:gd name="connsiteX8" fmla="*/ 687977 w 11578856"/>
              <a:gd name="connsiteY8" fmla="*/ 5982789 h 6176963"/>
              <a:gd name="connsiteX9" fmla="*/ 10633 w 11578856"/>
              <a:gd name="connsiteY9" fmla="*/ 5870463 h 6176963"/>
              <a:gd name="connsiteX10" fmla="*/ 0 w 11578856"/>
              <a:gd name="connsiteY10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72503 w 11578856"/>
              <a:gd name="connsiteY2" fmla="*/ 226423 h 6176963"/>
              <a:gd name="connsiteX3" fmla="*/ 11434354 w 11578856"/>
              <a:gd name="connsiteY3" fmla="*/ 870857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11543 w 11578856"/>
              <a:gd name="connsiteY2" fmla="*/ 261257 h 6176963"/>
              <a:gd name="connsiteX3" fmla="*/ 11434354 w 11578856"/>
              <a:gd name="connsiteY3" fmla="*/ 870857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11543 w 11578856"/>
              <a:gd name="connsiteY2" fmla="*/ 261257 h 6176963"/>
              <a:gd name="connsiteX3" fmla="*/ 11260183 w 11578856"/>
              <a:gd name="connsiteY3" fmla="*/ 653142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260183 w 11578856"/>
              <a:gd name="connsiteY3" fmla="*/ 653142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355978 w 11578856"/>
              <a:gd name="connsiteY3" fmla="*/ 740228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042469 w 11578856"/>
              <a:gd name="connsiteY3" fmla="*/ 409303 h 6176963"/>
              <a:gd name="connsiteX4" fmla="*/ 11355978 w 11578856"/>
              <a:gd name="connsiteY4" fmla="*/ 740228 h 6176963"/>
              <a:gd name="connsiteX5" fmla="*/ 11578856 w 11578856"/>
              <a:gd name="connsiteY5" fmla="*/ 1029514 h 6176963"/>
              <a:gd name="connsiteX6" fmla="*/ 11578856 w 11578856"/>
              <a:gd name="connsiteY6" fmla="*/ 6176963 h 6176963"/>
              <a:gd name="connsiteX7" fmla="*/ 11578856 w 11578856"/>
              <a:gd name="connsiteY7" fmla="*/ 6176963 h 6176963"/>
              <a:gd name="connsiteX8" fmla="*/ 1808222 w 11578856"/>
              <a:gd name="connsiteY8" fmla="*/ 6168254 h 6176963"/>
              <a:gd name="connsiteX9" fmla="*/ 1288868 w 11578856"/>
              <a:gd name="connsiteY9" fmla="*/ 6035040 h 6176963"/>
              <a:gd name="connsiteX10" fmla="*/ 687977 w 11578856"/>
              <a:gd name="connsiteY10" fmla="*/ 5982789 h 6176963"/>
              <a:gd name="connsiteX11" fmla="*/ 10633 w 11578856"/>
              <a:gd name="connsiteY11" fmla="*/ 5870463 h 6176963"/>
              <a:gd name="connsiteX12" fmla="*/ 0 w 11578856"/>
              <a:gd name="connsiteY12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059886 w 11578856"/>
              <a:gd name="connsiteY3" fmla="*/ 478971 h 6176963"/>
              <a:gd name="connsiteX4" fmla="*/ 11355978 w 11578856"/>
              <a:gd name="connsiteY4" fmla="*/ 740228 h 6176963"/>
              <a:gd name="connsiteX5" fmla="*/ 11578856 w 11578856"/>
              <a:gd name="connsiteY5" fmla="*/ 1029514 h 6176963"/>
              <a:gd name="connsiteX6" fmla="*/ 11578856 w 11578856"/>
              <a:gd name="connsiteY6" fmla="*/ 6176963 h 6176963"/>
              <a:gd name="connsiteX7" fmla="*/ 11578856 w 11578856"/>
              <a:gd name="connsiteY7" fmla="*/ 6176963 h 6176963"/>
              <a:gd name="connsiteX8" fmla="*/ 1808222 w 11578856"/>
              <a:gd name="connsiteY8" fmla="*/ 6168254 h 6176963"/>
              <a:gd name="connsiteX9" fmla="*/ 1288868 w 11578856"/>
              <a:gd name="connsiteY9" fmla="*/ 6035040 h 6176963"/>
              <a:gd name="connsiteX10" fmla="*/ 687977 w 11578856"/>
              <a:gd name="connsiteY10" fmla="*/ 5982789 h 6176963"/>
              <a:gd name="connsiteX11" fmla="*/ 10633 w 11578856"/>
              <a:gd name="connsiteY11" fmla="*/ 5870463 h 6176963"/>
              <a:gd name="connsiteX12" fmla="*/ 0 w 11578856"/>
              <a:gd name="connsiteY12" fmla="*/ 0 h 6176963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798629 w 11578856"/>
              <a:gd name="connsiteY2" fmla="*/ 167386 h 6187595"/>
              <a:gd name="connsiteX3" fmla="*/ 11059886 w 11578856"/>
              <a:gd name="connsiteY3" fmla="*/ 489603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1059886 w 11578856"/>
              <a:gd name="connsiteY3" fmla="*/ 489603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206716 w 11578856"/>
              <a:gd name="connsiteY4" fmla="*/ 606055 h 6187595"/>
              <a:gd name="connsiteX5" fmla="*/ 11355978 w 11578856"/>
              <a:gd name="connsiteY5" fmla="*/ 750860 h 6187595"/>
              <a:gd name="connsiteX6" fmla="*/ 11578856 w 11578856"/>
              <a:gd name="connsiteY6" fmla="*/ 1040146 h 6187595"/>
              <a:gd name="connsiteX7" fmla="*/ 11578856 w 11578856"/>
              <a:gd name="connsiteY7" fmla="*/ 6187595 h 6187595"/>
              <a:gd name="connsiteX8" fmla="*/ 11578856 w 11578856"/>
              <a:gd name="connsiteY8" fmla="*/ 6187595 h 6187595"/>
              <a:gd name="connsiteX9" fmla="*/ 1808222 w 11578856"/>
              <a:gd name="connsiteY9" fmla="*/ 6178886 h 6187595"/>
              <a:gd name="connsiteX10" fmla="*/ 1288868 w 11578856"/>
              <a:gd name="connsiteY10" fmla="*/ 6045672 h 6187595"/>
              <a:gd name="connsiteX11" fmla="*/ 687977 w 11578856"/>
              <a:gd name="connsiteY11" fmla="*/ 5993421 h 6187595"/>
              <a:gd name="connsiteX12" fmla="*/ 10633 w 11578856"/>
              <a:gd name="connsiteY12" fmla="*/ 5881095 h 6187595"/>
              <a:gd name="connsiteX13" fmla="*/ 0 w 11578856"/>
              <a:gd name="connsiteY13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100391 w 11578856"/>
              <a:gd name="connsiteY4" fmla="*/ 446566 h 6187595"/>
              <a:gd name="connsiteX5" fmla="*/ 11355978 w 11578856"/>
              <a:gd name="connsiteY5" fmla="*/ 750860 h 6187595"/>
              <a:gd name="connsiteX6" fmla="*/ 11578856 w 11578856"/>
              <a:gd name="connsiteY6" fmla="*/ 1040146 h 6187595"/>
              <a:gd name="connsiteX7" fmla="*/ 11578856 w 11578856"/>
              <a:gd name="connsiteY7" fmla="*/ 6187595 h 6187595"/>
              <a:gd name="connsiteX8" fmla="*/ 11578856 w 11578856"/>
              <a:gd name="connsiteY8" fmla="*/ 6187595 h 6187595"/>
              <a:gd name="connsiteX9" fmla="*/ 1808222 w 11578856"/>
              <a:gd name="connsiteY9" fmla="*/ 6178886 h 6187595"/>
              <a:gd name="connsiteX10" fmla="*/ 1288868 w 11578856"/>
              <a:gd name="connsiteY10" fmla="*/ 6045672 h 6187595"/>
              <a:gd name="connsiteX11" fmla="*/ 687977 w 11578856"/>
              <a:gd name="connsiteY11" fmla="*/ 5993421 h 6187595"/>
              <a:gd name="connsiteX12" fmla="*/ 10633 w 11578856"/>
              <a:gd name="connsiteY12" fmla="*/ 5881095 h 6187595"/>
              <a:gd name="connsiteX13" fmla="*/ 0 w 11578856"/>
              <a:gd name="connsiteY13" fmla="*/ 10632 h 6187595"/>
              <a:gd name="connsiteX0" fmla="*/ 10329 w 11589185"/>
              <a:gd name="connsiteY0" fmla="*/ 10632 h 6187595"/>
              <a:gd name="connsiteX1" fmla="*/ 10208797 w 11589185"/>
              <a:gd name="connsiteY1" fmla="*/ 0 h 6187595"/>
              <a:gd name="connsiteX2" fmla="*/ 10606939 w 11589185"/>
              <a:gd name="connsiteY2" fmla="*/ 103590 h 6187595"/>
              <a:gd name="connsiteX3" fmla="*/ 10910727 w 11589185"/>
              <a:gd name="connsiteY3" fmla="*/ 351380 h 6187595"/>
              <a:gd name="connsiteX4" fmla="*/ 11110720 w 11589185"/>
              <a:gd name="connsiteY4" fmla="*/ 446566 h 6187595"/>
              <a:gd name="connsiteX5" fmla="*/ 11366307 w 11589185"/>
              <a:gd name="connsiteY5" fmla="*/ 750860 h 6187595"/>
              <a:gd name="connsiteX6" fmla="*/ 11589185 w 11589185"/>
              <a:gd name="connsiteY6" fmla="*/ 1040146 h 6187595"/>
              <a:gd name="connsiteX7" fmla="*/ 11589185 w 11589185"/>
              <a:gd name="connsiteY7" fmla="*/ 6187595 h 6187595"/>
              <a:gd name="connsiteX8" fmla="*/ 11589185 w 11589185"/>
              <a:gd name="connsiteY8" fmla="*/ 6187595 h 6187595"/>
              <a:gd name="connsiteX9" fmla="*/ 1818551 w 11589185"/>
              <a:gd name="connsiteY9" fmla="*/ 6178886 h 6187595"/>
              <a:gd name="connsiteX10" fmla="*/ 1299197 w 11589185"/>
              <a:gd name="connsiteY10" fmla="*/ 6045672 h 6187595"/>
              <a:gd name="connsiteX11" fmla="*/ 698306 w 11589185"/>
              <a:gd name="connsiteY11" fmla="*/ 5993421 h 6187595"/>
              <a:gd name="connsiteX12" fmla="*/ 490 w 11589185"/>
              <a:gd name="connsiteY12" fmla="*/ 5881095 h 6187595"/>
              <a:gd name="connsiteX13" fmla="*/ 10329 w 11589185"/>
              <a:gd name="connsiteY13" fmla="*/ 10632 h 618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89185" h="6187595">
                <a:moveTo>
                  <a:pt x="10329" y="10632"/>
                </a:moveTo>
                <a:lnTo>
                  <a:pt x="10208797" y="0"/>
                </a:lnTo>
                <a:lnTo>
                  <a:pt x="10606939" y="103590"/>
                </a:lnTo>
                <a:lnTo>
                  <a:pt x="10910727" y="351380"/>
                </a:lnTo>
                <a:lnTo>
                  <a:pt x="11110720" y="446566"/>
                </a:lnTo>
                <a:lnTo>
                  <a:pt x="11366307" y="750860"/>
                </a:lnTo>
                <a:lnTo>
                  <a:pt x="11589185" y="1040146"/>
                </a:lnTo>
                <a:lnTo>
                  <a:pt x="11589185" y="6187595"/>
                </a:lnTo>
                <a:lnTo>
                  <a:pt x="11589185" y="6187595"/>
                </a:lnTo>
                <a:lnTo>
                  <a:pt x="1818551" y="6178886"/>
                </a:lnTo>
                <a:lnTo>
                  <a:pt x="1299197" y="6045672"/>
                </a:lnTo>
                <a:lnTo>
                  <a:pt x="698306" y="5993421"/>
                </a:lnTo>
                <a:lnTo>
                  <a:pt x="490" y="5881095"/>
                </a:lnTo>
                <a:cubicBezTo>
                  <a:pt x="-3054" y="3924274"/>
                  <a:pt x="13873" y="1967453"/>
                  <a:pt x="10329" y="1063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4C55C-8859-8DE7-F954-4743135D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65149-DD97-3F8C-B2D8-E1E3DBC0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A6A4EF-C639-4677-390B-5A291079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34901-6B46-6698-0B43-A3882C64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A2CA00-8BC4-9C43-6469-9CB0B8A2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128C-3816-2CCE-E643-78BDC04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709739"/>
            <a:ext cx="7572125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F92C-1AF1-3FE1-08CA-ABCFF7E8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462" y="4589464"/>
            <a:ext cx="75721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7E0444-6B3E-C519-6BAC-3715332C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Hexagon 2">
            <a:extLst>
              <a:ext uri="{FF2B5EF4-FFF2-40B4-BE49-F238E27FC236}">
                <a16:creationId xmlns:a16="http://schemas.microsoft.com/office/drawing/2014/main" id="{CF1A59FE-7398-D625-76B7-ED8E753E4BB7}"/>
              </a:ext>
            </a:extLst>
          </p:cNvPr>
          <p:cNvSpPr/>
          <p:nvPr userDrawn="1"/>
        </p:nvSpPr>
        <p:spPr>
          <a:xfrm>
            <a:off x="6346638" y="1"/>
            <a:ext cx="2435164" cy="341193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019" h="604956">
                <a:moveTo>
                  <a:pt x="230122" y="475647"/>
                </a:moveTo>
                <a:lnTo>
                  <a:pt x="0" y="1009"/>
                </a:lnTo>
                <a:lnTo>
                  <a:pt x="2460019" y="0"/>
                </a:lnTo>
                <a:lnTo>
                  <a:pt x="2327646" y="289179"/>
                </a:lnTo>
                <a:lnTo>
                  <a:pt x="1765839" y="484641"/>
                </a:lnTo>
                <a:lnTo>
                  <a:pt x="1277383" y="463168"/>
                </a:lnTo>
                <a:lnTo>
                  <a:pt x="830179" y="604956"/>
                </a:lnTo>
                <a:lnTo>
                  <a:pt x="560876" y="463170"/>
                </a:lnTo>
                <a:lnTo>
                  <a:pt x="230122" y="4756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Hexagon 2">
            <a:extLst>
              <a:ext uri="{FF2B5EF4-FFF2-40B4-BE49-F238E27FC236}">
                <a16:creationId xmlns:a16="http://schemas.microsoft.com/office/drawing/2014/main" id="{217B5AD1-FB9E-2FCC-A534-C4D09075187F}"/>
              </a:ext>
            </a:extLst>
          </p:cNvPr>
          <p:cNvSpPr/>
          <p:nvPr userDrawn="1"/>
        </p:nvSpPr>
        <p:spPr>
          <a:xfrm flipH="1">
            <a:off x="6012723" y="-5977"/>
            <a:ext cx="2435163" cy="244549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22306"/>
              <a:gd name="connsiteY0" fmla="*/ 466194 h 730889"/>
              <a:gd name="connsiteX1" fmla="*/ 0 w 2522306"/>
              <a:gd name="connsiteY1" fmla="*/ 0 h 730889"/>
              <a:gd name="connsiteX2" fmla="*/ 2507787 w 2522306"/>
              <a:gd name="connsiteY2" fmla="*/ 0 h 730889"/>
              <a:gd name="connsiteX3" fmla="*/ 2522306 w 2522306"/>
              <a:gd name="connsiteY3" fmla="*/ 730889 h 730889"/>
              <a:gd name="connsiteX4" fmla="*/ 1765839 w 2522306"/>
              <a:gd name="connsiteY4" fmla="*/ 475188 h 730889"/>
              <a:gd name="connsiteX5" fmla="*/ 830179 w 2522306"/>
              <a:gd name="connsiteY5" fmla="*/ 595503 h 730889"/>
              <a:gd name="connsiteX6" fmla="*/ 230122 w 2522306"/>
              <a:gd name="connsiteY6" fmla="*/ 466194 h 730889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830179 w 2522306"/>
              <a:gd name="connsiteY5" fmla="*/ 595503 h 800041"/>
              <a:gd name="connsiteX6" fmla="*/ 230122 w 2522306"/>
              <a:gd name="connsiteY6" fmla="*/ 466194 h 800041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230122 w 2522306"/>
              <a:gd name="connsiteY6" fmla="*/ 466194 h 800041"/>
              <a:gd name="connsiteX0" fmla="*/ 518880 w 2522306"/>
              <a:gd name="connsiteY0" fmla="*/ 333847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518880 w 2522306"/>
              <a:gd name="connsiteY6" fmla="*/ 333847 h 800041"/>
              <a:gd name="connsiteX0" fmla="*/ 1522 w 2004948"/>
              <a:gd name="connsiteY0" fmla="*/ 333847 h 800041"/>
              <a:gd name="connsiteX1" fmla="*/ 0 w 2004948"/>
              <a:gd name="connsiteY1" fmla="*/ 24063 h 800041"/>
              <a:gd name="connsiteX2" fmla="*/ 1990429 w 2004948"/>
              <a:gd name="connsiteY2" fmla="*/ 0 h 800041"/>
              <a:gd name="connsiteX3" fmla="*/ 2004948 w 2004948"/>
              <a:gd name="connsiteY3" fmla="*/ 730889 h 800041"/>
              <a:gd name="connsiteX4" fmla="*/ 1453018 w 2004948"/>
              <a:gd name="connsiteY4" fmla="*/ 800041 h 800041"/>
              <a:gd name="connsiteX5" fmla="*/ 745958 w 2004948"/>
              <a:gd name="connsiteY5" fmla="*/ 715818 h 800041"/>
              <a:gd name="connsiteX6" fmla="*/ 1522 w 2004948"/>
              <a:gd name="connsiteY6" fmla="*/ 333847 h 800041"/>
              <a:gd name="connsiteX0" fmla="*/ 8 w 2003434"/>
              <a:gd name="connsiteY0" fmla="*/ 337079 h 803273"/>
              <a:gd name="connsiteX1" fmla="*/ 25781 w 2003434"/>
              <a:gd name="connsiteY1" fmla="*/ 0 h 803273"/>
              <a:gd name="connsiteX2" fmla="*/ 1988915 w 2003434"/>
              <a:gd name="connsiteY2" fmla="*/ 3232 h 803273"/>
              <a:gd name="connsiteX3" fmla="*/ 2003434 w 2003434"/>
              <a:gd name="connsiteY3" fmla="*/ 734121 h 803273"/>
              <a:gd name="connsiteX4" fmla="*/ 1451504 w 2003434"/>
              <a:gd name="connsiteY4" fmla="*/ 803273 h 803273"/>
              <a:gd name="connsiteX5" fmla="*/ 744444 w 2003434"/>
              <a:gd name="connsiteY5" fmla="*/ 719050 h 803273"/>
              <a:gd name="connsiteX6" fmla="*/ 8 w 2003434"/>
              <a:gd name="connsiteY6" fmla="*/ 337079 h 803273"/>
              <a:gd name="connsiteX0" fmla="*/ 8 w 1989787"/>
              <a:gd name="connsiteY0" fmla="*/ 337079 h 803273"/>
              <a:gd name="connsiteX1" fmla="*/ 25781 w 1989787"/>
              <a:gd name="connsiteY1" fmla="*/ 0 h 803273"/>
              <a:gd name="connsiteX2" fmla="*/ 1988915 w 1989787"/>
              <a:gd name="connsiteY2" fmla="*/ 3232 h 803273"/>
              <a:gd name="connsiteX3" fmla="*/ 1989787 w 1989787"/>
              <a:gd name="connsiteY3" fmla="*/ 713650 h 803273"/>
              <a:gd name="connsiteX4" fmla="*/ 1451504 w 1989787"/>
              <a:gd name="connsiteY4" fmla="*/ 803273 h 803273"/>
              <a:gd name="connsiteX5" fmla="*/ 744444 w 1989787"/>
              <a:gd name="connsiteY5" fmla="*/ 719050 h 803273"/>
              <a:gd name="connsiteX6" fmla="*/ 8 w 1989787"/>
              <a:gd name="connsiteY6" fmla="*/ 337079 h 803273"/>
              <a:gd name="connsiteX0" fmla="*/ 204197 w 1964006"/>
              <a:gd name="connsiteY0" fmla="*/ 346996 h 803273"/>
              <a:gd name="connsiteX1" fmla="*/ 0 w 1964006"/>
              <a:gd name="connsiteY1" fmla="*/ 0 h 803273"/>
              <a:gd name="connsiteX2" fmla="*/ 1963134 w 1964006"/>
              <a:gd name="connsiteY2" fmla="*/ 3232 h 803273"/>
              <a:gd name="connsiteX3" fmla="*/ 1964006 w 1964006"/>
              <a:gd name="connsiteY3" fmla="*/ 713650 h 803273"/>
              <a:gd name="connsiteX4" fmla="*/ 1425723 w 1964006"/>
              <a:gd name="connsiteY4" fmla="*/ 803273 h 803273"/>
              <a:gd name="connsiteX5" fmla="*/ 718663 w 1964006"/>
              <a:gd name="connsiteY5" fmla="*/ 719050 h 803273"/>
              <a:gd name="connsiteX6" fmla="*/ 204197 w 1964006"/>
              <a:gd name="connsiteY6" fmla="*/ 346996 h 803273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718663 w 1964006"/>
              <a:gd name="connsiteY5" fmla="*/ 719050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50368 w 1964006"/>
              <a:gd name="connsiteY6" fmla="*/ 535516 h 763606"/>
              <a:gd name="connsiteX7" fmla="*/ 204197 w 1964006"/>
              <a:gd name="connsiteY7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93488 w 1964006"/>
              <a:gd name="connsiteY6" fmla="*/ 743772 h 763606"/>
              <a:gd name="connsiteX7" fmla="*/ 204197 w 1964006"/>
              <a:gd name="connsiteY7" fmla="*/ 346996 h 763606"/>
              <a:gd name="connsiteX0" fmla="*/ 204197 w 1963139"/>
              <a:gd name="connsiteY0" fmla="*/ 346996 h 979769"/>
              <a:gd name="connsiteX1" fmla="*/ 0 w 1963139"/>
              <a:gd name="connsiteY1" fmla="*/ 0 h 979769"/>
              <a:gd name="connsiteX2" fmla="*/ 1963134 w 1963139"/>
              <a:gd name="connsiteY2" fmla="*/ 3232 h 979769"/>
              <a:gd name="connsiteX3" fmla="*/ 1952117 w 1963139"/>
              <a:gd name="connsiteY3" fmla="*/ 979769 h 979769"/>
              <a:gd name="connsiteX4" fmla="*/ 1569455 w 1963139"/>
              <a:gd name="connsiteY4" fmla="*/ 763606 h 979769"/>
              <a:gd name="connsiteX5" fmla="*/ 1128297 w 1963139"/>
              <a:gd name="connsiteY5" fmla="*/ 689299 h 979769"/>
              <a:gd name="connsiteX6" fmla="*/ 793488 w 1963139"/>
              <a:gd name="connsiteY6" fmla="*/ 743772 h 979769"/>
              <a:gd name="connsiteX7" fmla="*/ 204197 w 1963139"/>
              <a:gd name="connsiteY7" fmla="*/ 346996 h 979769"/>
              <a:gd name="connsiteX0" fmla="*/ 204197 w 1982210"/>
              <a:gd name="connsiteY0" fmla="*/ 346996 h 992723"/>
              <a:gd name="connsiteX1" fmla="*/ 0 w 1982210"/>
              <a:gd name="connsiteY1" fmla="*/ 0 h 992723"/>
              <a:gd name="connsiteX2" fmla="*/ 1963134 w 1982210"/>
              <a:gd name="connsiteY2" fmla="*/ 3232 h 992723"/>
              <a:gd name="connsiteX3" fmla="*/ 1982210 w 1982210"/>
              <a:gd name="connsiteY3" fmla="*/ 992723 h 992723"/>
              <a:gd name="connsiteX4" fmla="*/ 1569455 w 1982210"/>
              <a:gd name="connsiteY4" fmla="*/ 763606 h 992723"/>
              <a:gd name="connsiteX5" fmla="*/ 1128297 w 1982210"/>
              <a:gd name="connsiteY5" fmla="*/ 689299 h 992723"/>
              <a:gd name="connsiteX6" fmla="*/ 793488 w 1982210"/>
              <a:gd name="connsiteY6" fmla="*/ 743772 h 992723"/>
              <a:gd name="connsiteX7" fmla="*/ 204197 w 1982210"/>
              <a:gd name="connsiteY7" fmla="*/ 346996 h 992723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69455 w 1972179"/>
              <a:gd name="connsiteY4" fmla="*/ 763606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63134"/>
              <a:gd name="connsiteY0" fmla="*/ 359951 h 793832"/>
              <a:gd name="connsiteX1" fmla="*/ 0 w 1963134"/>
              <a:gd name="connsiteY1" fmla="*/ 0 h 793832"/>
              <a:gd name="connsiteX2" fmla="*/ 1963134 w 1963134"/>
              <a:gd name="connsiteY2" fmla="*/ 3232 h 793832"/>
              <a:gd name="connsiteX3" fmla="*/ 1850007 w 1963134"/>
              <a:gd name="connsiteY3" fmla="*/ 320208 h 793832"/>
              <a:gd name="connsiteX4" fmla="*/ 1549392 w 1963134"/>
              <a:gd name="connsiteY4" fmla="*/ 793832 h 793832"/>
              <a:gd name="connsiteX5" fmla="*/ 1128297 w 1963134"/>
              <a:gd name="connsiteY5" fmla="*/ 689299 h 793832"/>
              <a:gd name="connsiteX6" fmla="*/ 793488 w 1963134"/>
              <a:gd name="connsiteY6" fmla="*/ 743772 h 793832"/>
              <a:gd name="connsiteX7" fmla="*/ 118932 w 1963134"/>
              <a:gd name="connsiteY7" fmla="*/ 359951 h 793832"/>
              <a:gd name="connsiteX0" fmla="*/ 118932 w 1963137"/>
              <a:gd name="connsiteY0" fmla="*/ 359951 h 793832"/>
              <a:gd name="connsiteX1" fmla="*/ 0 w 1963137"/>
              <a:gd name="connsiteY1" fmla="*/ 0 h 793832"/>
              <a:gd name="connsiteX2" fmla="*/ 1963134 w 1963137"/>
              <a:gd name="connsiteY2" fmla="*/ 3232 h 793832"/>
              <a:gd name="connsiteX3" fmla="*/ 1850007 w 1963137"/>
              <a:gd name="connsiteY3" fmla="*/ 320208 h 793832"/>
              <a:gd name="connsiteX4" fmla="*/ 1549392 w 1963137"/>
              <a:gd name="connsiteY4" fmla="*/ 793832 h 793832"/>
              <a:gd name="connsiteX5" fmla="*/ 1128297 w 1963137"/>
              <a:gd name="connsiteY5" fmla="*/ 689299 h 793832"/>
              <a:gd name="connsiteX6" fmla="*/ 793488 w 1963137"/>
              <a:gd name="connsiteY6" fmla="*/ 743772 h 793832"/>
              <a:gd name="connsiteX7" fmla="*/ 118932 w 1963137"/>
              <a:gd name="connsiteY7" fmla="*/ 359951 h 793832"/>
              <a:gd name="connsiteX0" fmla="*/ 118932 w 1963137"/>
              <a:gd name="connsiteY0" fmla="*/ 359951 h 743771"/>
              <a:gd name="connsiteX1" fmla="*/ 0 w 1963137"/>
              <a:gd name="connsiteY1" fmla="*/ 0 h 743771"/>
              <a:gd name="connsiteX2" fmla="*/ 1963134 w 1963137"/>
              <a:gd name="connsiteY2" fmla="*/ 3232 h 743771"/>
              <a:gd name="connsiteX3" fmla="*/ 1850007 w 1963137"/>
              <a:gd name="connsiteY3" fmla="*/ 320208 h 743771"/>
              <a:gd name="connsiteX4" fmla="*/ 1549392 w 1963137"/>
              <a:gd name="connsiteY4" fmla="*/ 348368 h 743771"/>
              <a:gd name="connsiteX5" fmla="*/ 1128297 w 1963137"/>
              <a:gd name="connsiteY5" fmla="*/ 689299 h 743771"/>
              <a:gd name="connsiteX6" fmla="*/ 793488 w 1963137"/>
              <a:gd name="connsiteY6" fmla="*/ 743772 h 743771"/>
              <a:gd name="connsiteX7" fmla="*/ 118932 w 1963137"/>
              <a:gd name="connsiteY7" fmla="*/ 359951 h 743771"/>
              <a:gd name="connsiteX0" fmla="*/ 118932 w 1963137"/>
              <a:gd name="connsiteY0" fmla="*/ 359951 h 689298"/>
              <a:gd name="connsiteX1" fmla="*/ 0 w 1963137"/>
              <a:gd name="connsiteY1" fmla="*/ 0 h 689298"/>
              <a:gd name="connsiteX2" fmla="*/ 1963134 w 1963137"/>
              <a:gd name="connsiteY2" fmla="*/ 3232 h 689298"/>
              <a:gd name="connsiteX3" fmla="*/ 1850007 w 1963137"/>
              <a:gd name="connsiteY3" fmla="*/ 320208 h 689298"/>
              <a:gd name="connsiteX4" fmla="*/ 1549392 w 1963137"/>
              <a:gd name="connsiteY4" fmla="*/ 348368 h 689298"/>
              <a:gd name="connsiteX5" fmla="*/ 1128297 w 1963137"/>
              <a:gd name="connsiteY5" fmla="*/ 689299 h 689298"/>
              <a:gd name="connsiteX6" fmla="*/ 556331 w 1963137"/>
              <a:gd name="connsiteY6" fmla="*/ 310683 h 689298"/>
              <a:gd name="connsiteX7" fmla="*/ 118932 w 1963137"/>
              <a:gd name="connsiteY7" fmla="*/ 359951 h 689298"/>
              <a:gd name="connsiteX0" fmla="*/ 118932 w 1963137"/>
              <a:gd name="connsiteY0" fmla="*/ 359951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118932 w 1963137"/>
              <a:gd name="connsiteY7" fmla="*/ 359951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171675 w 1963137"/>
              <a:gd name="connsiteY0" fmla="*/ 163262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171675 w 1963137"/>
              <a:gd name="connsiteY7" fmla="*/ 163262 h 466570"/>
              <a:gd name="connsiteX0" fmla="*/ 171675 w 1963137"/>
              <a:gd name="connsiteY0" fmla="*/ 163262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60399 w 1963137"/>
              <a:gd name="connsiteY6" fmla="*/ 216875 h 466570"/>
              <a:gd name="connsiteX7" fmla="*/ 171675 w 1963137"/>
              <a:gd name="connsiteY7" fmla="*/ 163262 h 466570"/>
              <a:gd name="connsiteX0" fmla="*/ 171675 w 1963137"/>
              <a:gd name="connsiteY0" fmla="*/ 163262 h 348368"/>
              <a:gd name="connsiteX1" fmla="*/ 0 w 1963137"/>
              <a:gd name="connsiteY1" fmla="*/ 0 h 348368"/>
              <a:gd name="connsiteX2" fmla="*/ 1963134 w 1963137"/>
              <a:gd name="connsiteY2" fmla="*/ 3232 h 348368"/>
              <a:gd name="connsiteX3" fmla="*/ 1850007 w 1963137"/>
              <a:gd name="connsiteY3" fmla="*/ 320208 h 348368"/>
              <a:gd name="connsiteX4" fmla="*/ 1549392 w 1963137"/>
              <a:gd name="connsiteY4" fmla="*/ 348368 h 348368"/>
              <a:gd name="connsiteX5" fmla="*/ 1071487 w 1963137"/>
              <a:gd name="connsiteY5" fmla="*/ 232051 h 348368"/>
              <a:gd name="connsiteX6" fmla="*/ 560399 w 1963137"/>
              <a:gd name="connsiteY6" fmla="*/ 216875 h 348368"/>
              <a:gd name="connsiteX7" fmla="*/ 171675 w 1963137"/>
              <a:gd name="connsiteY7" fmla="*/ 163262 h 348368"/>
              <a:gd name="connsiteX0" fmla="*/ 171675 w 1963137"/>
              <a:gd name="connsiteY0" fmla="*/ 163262 h 348368"/>
              <a:gd name="connsiteX1" fmla="*/ 0 w 1963137"/>
              <a:gd name="connsiteY1" fmla="*/ 0 h 348368"/>
              <a:gd name="connsiteX2" fmla="*/ 1963134 w 1963137"/>
              <a:gd name="connsiteY2" fmla="*/ 3232 h 348368"/>
              <a:gd name="connsiteX3" fmla="*/ 1850007 w 1963137"/>
              <a:gd name="connsiteY3" fmla="*/ 320208 h 348368"/>
              <a:gd name="connsiteX4" fmla="*/ 1549392 w 1963137"/>
              <a:gd name="connsiteY4" fmla="*/ 348368 h 348368"/>
              <a:gd name="connsiteX5" fmla="*/ 1071487 w 1963137"/>
              <a:gd name="connsiteY5" fmla="*/ 232051 h 348368"/>
              <a:gd name="connsiteX6" fmla="*/ 560399 w 1963137"/>
              <a:gd name="connsiteY6" fmla="*/ 216875 h 348368"/>
              <a:gd name="connsiteX7" fmla="*/ 171675 w 1963137"/>
              <a:gd name="connsiteY7" fmla="*/ 163262 h 348368"/>
              <a:gd name="connsiteX0" fmla="*/ 171675 w 1963135"/>
              <a:gd name="connsiteY0" fmla="*/ 163262 h 348368"/>
              <a:gd name="connsiteX1" fmla="*/ 0 w 1963135"/>
              <a:gd name="connsiteY1" fmla="*/ 0 h 348368"/>
              <a:gd name="connsiteX2" fmla="*/ 1963134 w 1963135"/>
              <a:gd name="connsiteY2" fmla="*/ 3232 h 348368"/>
              <a:gd name="connsiteX3" fmla="*/ 1809323 w 1963135"/>
              <a:gd name="connsiteY3" fmla="*/ 261577 h 348368"/>
              <a:gd name="connsiteX4" fmla="*/ 1549392 w 1963135"/>
              <a:gd name="connsiteY4" fmla="*/ 348368 h 348368"/>
              <a:gd name="connsiteX5" fmla="*/ 1071487 w 1963135"/>
              <a:gd name="connsiteY5" fmla="*/ 232051 h 348368"/>
              <a:gd name="connsiteX6" fmla="*/ 560399 w 1963135"/>
              <a:gd name="connsiteY6" fmla="*/ 216875 h 348368"/>
              <a:gd name="connsiteX7" fmla="*/ 171675 w 1963135"/>
              <a:gd name="connsiteY7" fmla="*/ 163262 h 348368"/>
              <a:gd name="connsiteX0" fmla="*/ 171675 w 1963134"/>
              <a:gd name="connsiteY0" fmla="*/ 163262 h 348368"/>
              <a:gd name="connsiteX1" fmla="*/ 0 w 1963134"/>
              <a:gd name="connsiteY1" fmla="*/ 0 h 348368"/>
              <a:gd name="connsiteX2" fmla="*/ 1963134 w 1963134"/>
              <a:gd name="connsiteY2" fmla="*/ 3232 h 348368"/>
              <a:gd name="connsiteX3" fmla="*/ 1809323 w 1963134"/>
              <a:gd name="connsiteY3" fmla="*/ 261577 h 348368"/>
              <a:gd name="connsiteX4" fmla="*/ 1549392 w 1963134"/>
              <a:gd name="connsiteY4" fmla="*/ 348368 h 348368"/>
              <a:gd name="connsiteX5" fmla="*/ 1071487 w 1963134"/>
              <a:gd name="connsiteY5" fmla="*/ 232051 h 348368"/>
              <a:gd name="connsiteX6" fmla="*/ 560399 w 1963134"/>
              <a:gd name="connsiteY6" fmla="*/ 216875 h 348368"/>
              <a:gd name="connsiteX7" fmla="*/ 171675 w 1963134"/>
              <a:gd name="connsiteY7" fmla="*/ 163262 h 348368"/>
              <a:gd name="connsiteX0" fmla="*/ 171675 w 1963134"/>
              <a:gd name="connsiteY0" fmla="*/ 163262 h 348368"/>
              <a:gd name="connsiteX1" fmla="*/ 0 w 1963134"/>
              <a:gd name="connsiteY1" fmla="*/ 0 h 348368"/>
              <a:gd name="connsiteX2" fmla="*/ 1963134 w 1963134"/>
              <a:gd name="connsiteY2" fmla="*/ 3232 h 348368"/>
              <a:gd name="connsiteX3" fmla="*/ 1809323 w 1963134"/>
              <a:gd name="connsiteY3" fmla="*/ 261577 h 348368"/>
              <a:gd name="connsiteX4" fmla="*/ 1549392 w 1963134"/>
              <a:gd name="connsiteY4" fmla="*/ 348368 h 348368"/>
              <a:gd name="connsiteX5" fmla="*/ 1071487 w 1963134"/>
              <a:gd name="connsiteY5" fmla="*/ 232051 h 348368"/>
              <a:gd name="connsiteX6" fmla="*/ 560399 w 1963134"/>
              <a:gd name="connsiteY6" fmla="*/ 216875 h 348368"/>
              <a:gd name="connsiteX7" fmla="*/ 171675 w 1963134"/>
              <a:gd name="connsiteY7" fmla="*/ 163262 h 348368"/>
              <a:gd name="connsiteX0" fmla="*/ 171675 w 1963134"/>
              <a:gd name="connsiteY0" fmla="*/ 163262 h 301464"/>
              <a:gd name="connsiteX1" fmla="*/ 0 w 1963134"/>
              <a:gd name="connsiteY1" fmla="*/ 0 h 301464"/>
              <a:gd name="connsiteX2" fmla="*/ 1963134 w 1963134"/>
              <a:gd name="connsiteY2" fmla="*/ 3232 h 301464"/>
              <a:gd name="connsiteX3" fmla="*/ 1809323 w 1963134"/>
              <a:gd name="connsiteY3" fmla="*/ 261577 h 301464"/>
              <a:gd name="connsiteX4" fmla="*/ 1557529 w 1963134"/>
              <a:gd name="connsiteY4" fmla="*/ 301464 h 301464"/>
              <a:gd name="connsiteX5" fmla="*/ 1071487 w 1963134"/>
              <a:gd name="connsiteY5" fmla="*/ 232051 h 301464"/>
              <a:gd name="connsiteX6" fmla="*/ 560399 w 1963134"/>
              <a:gd name="connsiteY6" fmla="*/ 216875 h 301464"/>
              <a:gd name="connsiteX7" fmla="*/ 171675 w 1963134"/>
              <a:gd name="connsiteY7" fmla="*/ 163262 h 301464"/>
              <a:gd name="connsiteX0" fmla="*/ 181894 w 1963134"/>
              <a:gd name="connsiteY0" fmla="*/ 241798 h 301464"/>
              <a:gd name="connsiteX1" fmla="*/ 0 w 1963134"/>
              <a:gd name="connsiteY1" fmla="*/ 0 h 301464"/>
              <a:gd name="connsiteX2" fmla="*/ 1963134 w 1963134"/>
              <a:gd name="connsiteY2" fmla="*/ 3232 h 301464"/>
              <a:gd name="connsiteX3" fmla="*/ 1809323 w 1963134"/>
              <a:gd name="connsiteY3" fmla="*/ 261577 h 301464"/>
              <a:gd name="connsiteX4" fmla="*/ 1557529 w 1963134"/>
              <a:gd name="connsiteY4" fmla="*/ 301464 h 301464"/>
              <a:gd name="connsiteX5" fmla="*/ 1071487 w 1963134"/>
              <a:gd name="connsiteY5" fmla="*/ 232051 h 301464"/>
              <a:gd name="connsiteX6" fmla="*/ 560399 w 1963134"/>
              <a:gd name="connsiteY6" fmla="*/ 216875 h 301464"/>
              <a:gd name="connsiteX7" fmla="*/ 181894 w 1963134"/>
              <a:gd name="connsiteY7" fmla="*/ 241798 h 301464"/>
              <a:gd name="connsiteX0" fmla="*/ 352197 w 2133437"/>
              <a:gd name="connsiteY0" fmla="*/ 241798 h 301464"/>
              <a:gd name="connsiteX1" fmla="*/ 0 w 2133437"/>
              <a:gd name="connsiteY1" fmla="*/ 0 h 301464"/>
              <a:gd name="connsiteX2" fmla="*/ 2133437 w 2133437"/>
              <a:gd name="connsiteY2" fmla="*/ 3232 h 301464"/>
              <a:gd name="connsiteX3" fmla="*/ 1979626 w 2133437"/>
              <a:gd name="connsiteY3" fmla="*/ 261577 h 301464"/>
              <a:gd name="connsiteX4" fmla="*/ 1727832 w 2133437"/>
              <a:gd name="connsiteY4" fmla="*/ 301464 h 301464"/>
              <a:gd name="connsiteX5" fmla="*/ 1241790 w 2133437"/>
              <a:gd name="connsiteY5" fmla="*/ 232051 h 301464"/>
              <a:gd name="connsiteX6" fmla="*/ 730702 w 2133437"/>
              <a:gd name="connsiteY6" fmla="*/ 216875 h 301464"/>
              <a:gd name="connsiteX7" fmla="*/ 352197 w 2133437"/>
              <a:gd name="connsiteY7" fmla="*/ 241798 h 301464"/>
              <a:gd name="connsiteX0" fmla="*/ 352197 w 2133437"/>
              <a:gd name="connsiteY0" fmla="*/ 241798 h 301464"/>
              <a:gd name="connsiteX1" fmla="*/ 0 w 2133437"/>
              <a:gd name="connsiteY1" fmla="*/ 0 h 301464"/>
              <a:gd name="connsiteX2" fmla="*/ 2133437 w 2133437"/>
              <a:gd name="connsiteY2" fmla="*/ 3232 h 301464"/>
              <a:gd name="connsiteX3" fmla="*/ 1979626 w 2133437"/>
              <a:gd name="connsiteY3" fmla="*/ 261577 h 301464"/>
              <a:gd name="connsiteX4" fmla="*/ 1727832 w 2133437"/>
              <a:gd name="connsiteY4" fmla="*/ 301464 h 301464"/>
              <a:gd name="connsiteX5" fmla="*/ 1241790 w 2133437"/>
              <a:gd name="connsiteY5" fmla="*/ 232051 h 301464"/>
              <a:gd name="connsiteX6" fmla="*/ 730702 w 2133437"/>
              <a:gd name="connsiteY6" fmla="*/ 216875 h 301464"/>
              <a:gd name="connsiteX7" fmla="*/ 352197 w 2133437"/>
              <a:gd name="connsiteY7" fmla="*/ 241798 h 301464"/>
              <a:gd name="connsiteX0" fmla="*/ 352197 w 2133437"/>
              <a:gd name="connsiteY0" fmla="*/ 241798 h 311282"/>
              <a:gd name="connsiteX1" fmla="*/ 0 w 2133437"/>
              <a:gd name="connsiteY1" fmla="*/ 0 h 311282"/>
              <a:gd name="connsiteX2" fmla="*/ 2133437 w 2133437"/>
              <a:gd name="connsiteY2" fmla="*/ 3232 h 311282"/>
              <a:gd name="connsiteX3" fmla="*/ 1979626 w 2133437"/>
              <a:gd name="connsiteY3" fmla="*/ 261577 h 311282"/>
              <a:gd name="connsiteX4" fmla="*/ 1489408 w 2133437"/>
              <a:gd name="connsiteY4" fmla="*/ 311282 h 311282"/>
              <a:gd name="connsiteX5" fmla="*/ 1241790 w 2133437"/>
              <a:gd name="connsiteY5" fmla="*/ 232051 h 311282"/>
              <a:gd name="connsiteX6" fmla="*/ 730702 w 2133437"/>
              <a:gd name="connsiteY6" fmla="*/ 216875 h 311282"/>
              <a:gd name="connsiteX7" fmla="*/ 352197 w 2133437"/>
              <a:gd name="connsiteY7" fmla="*/ 241798 h 311282"/>
              <a:gd name="connsiteX0" fmla="*/ 352197 w 2133437"/>
              <a:gd name="connsiteY0" fmla="*/ 241798 h 311282"/>
              <a:gd name="connsiteX1" fmla="*/ 0 w 2133437"/>
              <a:gd name="connsiteY1" fmla="*/ 0 h 311282"/>
              <a:gd name="connsiteX2" fmla="*/ 2133437 w 2133437"/>
              <a:gd name="connsiteY2" fmla="*/ 3232 h 311282"/>
              <a:gd name="connsiteX3" fmla="*/ 1894474 w 2133437"/>
              <a:gd name="connsiteY3" fmla="*/ 192857 h 311282"/>
              <a:gd name="connsiteX4" fmla="*/ 1489408 w 2133437"/>
              <a:gd name="connsiteY4" fmla="*/ 311282 h 311282"/>
              <a:gd name="connsiteX5" fmla="*/ 1241790 w 2133437"/>
              <a:gd name="connsiteY5" fmla="*/ 232051 h 311282"/>
              <a:gd name="connsiteX6" fmla="*/ 730702 w 2133437"/>
              <a:gd name="connsiteY6" fmla="*/ 216875 h 311282"/>
              <a:gd name="connsiteX7" fmla="*/ 352197 w 2133437"/>
              <a:gd name="connsiteY7" fmla="*/ 241798 h 31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3437" h="311282">
                <a:moveTo>
                  <a:pt x="352197" y="241798"/>
                </a:moveTo>
                <a:cubicBezTo>
                  <a:pt x="228656" y="209299"/>
                  <a:pt x="61816" y="83625"/>
                  <a:pt x="0" y="0"/>
                </a:cubicBezTo>
                <a:lnTo>
                  <a:pt x="2133437" y="3232"/>
                </a:lnTo>
                <a:cubicBezTo>
                  <a:pt x="2076771" y="111053"/>
                  <a:pt x="1983541" y="101299"/>
                  <a:pt x="1894474" y="192857"/>
                </a:cubicBezTo>
                <a:lnTo>
                  <a:pt x="1489408" y="311282"/>
                </a:lnTo>
                <a:lnTo>
                  <a:pt x="1241790" y="232051"/>
                </a:lnTo>
                <a:cubicBezTo>
                  <a:pt x="1114823" y="226992"/>
                  <a:pt x="868657" y="318335"/>
                  <a:pt x="730702" y="216875"/>
                </a:cubicBezTo>
                <a:cubicBezTo>
                  <a:pt x="616044" y="212675"/>
                  <a:pt x="466855" y="283121"/>
                  <a:pt x="352197" y="24179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AF6F5B0-4540-A890-9843-DC2AE5579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081" y="6365059"/>
            <a:ext cx="2743101" cy="3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7">
            <a:extLst>
              <a:ext uri="{FF2B5EF4-FFF2-40B4-BE49-F238E27FC236}">
                <a16:creationId xmlns:a16="http://schemas.microsoft.com/office/drawing/2014/main" id="{8350047E-7EA6-65C1-D1F4-EF77FBCAF0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6041"/>
            <a:ext cx="8867274" cy="6914148"/>
          </a:xfrm>
          <a:custGeom>
            <a:avLst/>
            <a:gdLst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6858000 h 6858000"/>
              <a:gd name="connsiteX4" fmla="*/ 0 w 4584032"/>
              <a:gd name="connsiteY4" fmla="*/ 6858000 h 6858000"/>
              <a:gd name="connsiteX5" fmla="*/ 0 w 4584032"/>
              <a:gd name="connsiteY5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6858000 h 6858000"/>
              <a:gd name="connsiteX5" fmla="*/ 0 w 4584032"/>
              <a:gd name="connsiteY5" fmla="*/ 6858000 h 6858000"/>
              <a:gd name="connsiteX6" fmla="*/ 0 w 4584032"/>
              <a:gd name="connsiteY6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84032 w 4584032"/>
              <a:gd name="connsiteY5" fmla="*/ 6858000 h 6858000"/>
              <a:gd name="connsiteX6" fmla="*/ 0 w 4584032"/>
              <a:gd name="connsiteY6" fmla="*/ 6858000 h 6858000"/>
              <a:gd name="connsiteX7" fmla="*/ 0 w 4584032"/>
              <a:gd name="connsiteY7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47937 w 4584032"/>
              <a:gd name="connsiteY5" fmla="*/ 5565412 h 6858000"/>
              <a:gd name="connsiteX6" fmla="*/ 4584032 w 4584032"/>
              <a:gd name="connsiteY6" fmla="*/ 6858000 h 6858000"/>
              <a:gd name="connsiteX7" fmla="*/ 0 w 4584032"/>
              <a:gd name="connsiteY7" fmla="*/ 6858000 h 6858000"/>
              <a:gd name="connsiteX8" fmla="*/ 0 w 4584032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584032 w 4692316"/>
              <a:gd name="connsiteY3" fmla="*/ 14385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307306 w 4692316"/>
              <a:gd name="connsiteY2" fmla="*/ 860274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788569"/>
              <a:gd name="connsiteY0" fmla="*/ 0 h 6858000"/>
              <a:gd name="connsiteX1" fmla="*/ 3820011 w 4788569"/>
              <a:gd name="connsiteY1" fmla="*/ 0 h 6858000"/>
              <a:gd name="connsiteX2" fmla="*/ 4307306 w 4788569"/>
              <a:gd name="connsiteY2" fmla="*/ 860274 h 6858000"/>
              <a:gd name="connsiteX3" fmla="*/ 4451685 w 4788569"/>
              <a:gd name="connsiteY3" fmla="*/ 2352981 h 6858000"/>
              <a:gd name="connsiteX4" fmla="*/ 4788569 w 4788569"/>
              <a:gd name="connsiteY4" fmla="*/ 4001307 h 6858000"/>
              <a:gd name="connsiteX5" fmla="*/ 4692316 w 4788569"/>
              <a:gd name="connsiteY5" fmla="*/ 5697759 h 6858000"/>
              <a:gd name="connsiteX6" fmla="*/ 4584032 w 4788569"/>
              <a:gd name="connsiteY6" fmla="*/ 6858000 h 6858000"/>
              <a:gd name="connsiteX7" fmla="*/ 0 w 4788569"/>
              <a:gd name="connsiteY7" fmla="*/ 6858000 h 6858000"/>
              <a:gd name="connsiteX8" fmla="*/ 0 w 4788569"/>
              <a:gd name="connsiteY8" fmla="*/ 0 h 6858000"/>
              <a:gd name="connsiteX0" fmla="*/ 0 w 4812632"/>
              <a:gd name="connsiteY0" fmla="*/ 0 h 6858000"/>
              <a:gd name="connsiteX1" fmla="*/ 3820011 w 4812632"/>
              <a:gd name="connsiteY1" fmla="*/ 0 h 6858000"/>
              <a:gd name="connsiteX2" fmla="*/ 4307306 w 4812632"/>
              <a:gd name="connsiteY2" fmla="*/ 860274 h 6858000"/>
              <a:gd name="connsiteX3" fmla="*/ 4451685 w 4812632"/>
              <a:gd name="connsiteY3" fmla="*/ 2352981 h 6858000"/>
              <a:gd name="connsiteX4" fmla="*/ 4788569 w 4812632"/>
              <a:gd name="connsiteY4" fmla="*/ 4001307 h 6858000"/>
              <a:gd name="connsiteX5" fmla="*/ 4812632 w 4812632"/>
              <a:gd name="connsiteY5" fmla="*/ 5697759 h 6858000"/>
              <a:gd name="connsiteX6" fmla="*/ 4584032 w 4812632"/>
              <a:gd name="connsiteY6" fmla="*/ 6858000 h 6858000"/>
              <a:gd name="connsiteX7" fmla="*/ 0 w 4812632"/>
              <a:gd name="connsiteY7" fmla="*/ 6858000 h 6858000"/>
              <a:gd name="connsiteX8" fmla="*/ 0 w 4812632"/>
              <a:gd name="connsiteY8" fmla="*/ 0 h 6858000"/>
              <a:gd name="connsiteX0" fmla="*/ 0 w 5005137"/>
              <a:gd name="connsiteY0" fmla="*/ 0 h 6858000"/>
              <a:gd name="connsiteX1" fmla="*/ 3820011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054643 w 5005137"/>
              <a:gd name="connsiteY2" fmla="*/ 788085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4969043"/>
              <a:gd name="connsiteY0" fmla="*/ 0 h 6858000"/>
              <a:gd name="connsiteX1" fmla="*/ 3567348 w 4969043"/>
              <a:gd name="connsiteY1" fmla="*/ 0 h 6858000"/>
              <a:gd name="connsiteX2" fmla="*/ 4054643 w 4969043"/>
              <a:gd name="connsiteY2" fmla="*/ 788085 h 6858000"/>
              <a:gd name="connsiteX3" fmla="*/ 4451685 w 4969043"/>
              <a:gd name="connsiteY3" fmla="*/ 2352981 h 6858000"/>
              <a:gd name="connsiteX4" fmla="*/ 4969043 w 4969043"/>
              <a:gd name="connsiteY4" fmla="*/ 3508013 h 6858000"/>
              <a:gd name="connsiteX5" fmla="*/ 4812632 w 4969043"/>
              <a:gd name="connsiteY5" fmla="*/ 5697759 h 6858000"/>
              <a:gd name="connsiteX6" fmla="*/ 4584032 w 4969043"/>
              <a:gd name="connsiteY6" fmla="*/ 6858000 h 6858000"/>
              <a:gd name="connsiteX7" fmla="*/ 0 w 4969043"/>
              <a:gd name="connsiteY7" fmla="*/ 6858000 h 6858000"/>
              <a:gd name="connsiteX8" fmla="*/ 0 w 4969043"/>
              <a:gd name="connsiteY8" fmla="*/ 0 h 6858000"/>
              <a:gd name="connsiteX0" fmla="*/ 0 w 4981074"/>
              <a:gd name="connsiteY0" fmla="*/ 0 h 6858000"/>
              <a:gd name="connsiteX1" fmla="*/ 3567348 w 4981074"/>
              <a:gd name="connsiteY1" fmla="*/ 0 h 6858000"/>
              <a:gd name="connsiteX2" fmla="*/ 4054643 w 4981074"/>
              <a:gd name="connsiteY2" fmla="*/ 788085 h 6858000"/>
              <a:gd name="connsiteX3" fmla="*/ 4451685 w 4981074"/>
              <a:gd name="connsiteY3" fmla="*/ 2352981 h 6858000"/>
              <a:gd name="connsiteX4" fmla="*/ 4969043 w 4981074"/>
              <a:gd name="connsiteY4" fmla="*/ 3508013 h 6858000"/>
              <a:gd name="connsiteX5" fmla="*/ 4981074 w 4981074"/>
              <a:gd name="connsiteY5" fmla="*/ 5421033 h 6858000"/>
              <a:gd name="connsiteX6" fmla="*/ 4584032 w 4981074"/>
              <a:gd name="connsiteY6" fmla="*/ 6858000 h 6858000"/>
              <a:gd name="connsiteX7" fmla="*/ 0 w 4981074"/>
              <a:gd name="connsiteY7" fmla="*/ 6858000 h 6858000"/>
              <a:gd name="connsiteX8" fmla="*/ 0 w 4981074"/>
              <a:gd name="connsiteY8" fmla="*/ 0 h 6858000"/>
              <a:gd name="connsiteX0" fmla="*/ 0 w 5281902"/>
              <a:gd name="connsiteY0" fmla="*/ 0 h 6858000"/>
              <a:gd name="connsiteX1" fmla="*/ 3567348 w 5281902"/>
              <a:gd name="connsiteY1" fmla="*/ 0 h 6858000"/>
              <a:gd name="connsiteX2" fmla="*/ 4054643 w 5281902"/>
              <a:gd name="connsiteY2" fmla="*/ 788085 h 6858000"/>
              <a:gd name="connsiteX3" fmla="*/ 4451685 w 5281902"/>
              <a:gd name="connsiteY3" fmla="*/ 2352981 h 6858000"/>
              <a:gd name="connsiteX4" fmla="*/ 5281864 w 5281902"/>
              <a:gd name="connsiteY4" fmla="*/ 3640360 h 6858000"/>
              <a:gd name="connsiteX5" fmla="*/ 4981074 w 5281902"/>
              <a:gd name="connsiteY5" fmla="*/ 5421033 h 6858000"/>
              <a:gd name="connsiteX6" fmla="*/ 4584032 w 5281902"/>
              <a:gd name="connsiteY6" fmla="*/ 6858000 h 6858000"/>
              <a:gd name="connsiteX7" fmla="*/ 0 w 5281902"/>
              <a:gd name="connsiteY7" fmla="*/ 6858000 h 6858000"/>
              <a:gd name="connsiteX8" fmla="*/ 0 w 5281902"/>
              <a:gd name="connsiteY8" fmla="*/ 0 h 6858000"/>
              <a:gd name="connsiteX0" fmla="*/ 0 w 5282446"/>
              <a:gd name="connsiteY0" fmla="*/ 0 h 6858000"/>
              <a:gd name="connsiteX1" fmla="*/ 3567348 w 5282446"/>
              <a:gd name="connsiteY1" fmla="*/ 0 h 6858000"/>
              <a:gd name="connsiteX2" fmla="*/ 4054643 w 5282446"/>
              <a:gd name="connsiteY2" fmla="*/ 788085 h 6858000"/>
              <a:gd name="connsiteX3" fmla="*/ 4451685 w 5282446"/>
              <a:gd name="connsiteY3" fmla="*/ 2352981 h 6858000"/>
              <a:gd name="connsiteX4" fmla="*/ 5281864 w 5282446"/>
              <a:gd name="connsiteY4" fmla="*/ 3640360 h 6858000"/>
              <a:gd name="connsiteX5" fmla="*/ 4981074 w 5282446"/>
              <a:gd name="connsiteY5" fmla="*/ 5421033 h 6858000"/>
              <a:gd name="connsiteX6" fmla="*/ 4584032 w 5282446"/>
              <a:gd name="connsiteY6" fmla="*/ 6858000 h 6858000"/>
              <a:gd name="connsiteX7" fmla="*/ 0 w 5282446"/>
              <a:gd name="connsiteY7" fmla="*/ 6858000 h 6858000"/>
              <a:gd name="connsiteX8" fmla="*/ 0 w 5282446"/>
              <a:gd name="connsiteY8" fmla="*/ 0 h 6858000"/>
              <a:gd name="connsiteX0" fmla="*/ 0 w 5283215"/>
              <a:gd name="connsiteY0" fmla="*/ 0 h 6858000"/>
              <a:gd name="connsiteX1" fmla="*/ 3567348 w 5283215"/>
              <a:gd name="connsiteY1" fmla="*/ 0 h 6858000"/>
              <a:gd name="connsiteX2" fmla="*/ 4054643 w 5283215"/>
              <a:gd name="connsiteY2" fmla="*/ 788085 h 6858000"/>
              <a:gd name="connsiteX3" fmla="*/ 4451685 w 5283215"/>
              <a:gd name="connsiteY3" fmla="*/ 2352981 h 6858000"/>
              <a:gd name="connsiteX4" fmla="*/ 5281864 w 5283215"/>
              <a:gd name="connsiteY4" fmla="*/ 3640360 h 6858000"/>
              <a:gd name="connsiteX5" fmla="*/ 4981074 w 5283215"/>
              <a:gd name="connsiteY5" fmla="*/ 5421033 h 6858000"/>
              <a:gd name="connsiteX6" fmla="*/ 4584032 w 5283215"/>
              <a:gd name="connsiteY6" fmla="*/ 6858000 h 6858000"/>
              <a:gd name="connsiteX7" fmla="*/ 0 w 5283215"/>
              <a:gd name="connsiteY7" fmla="*/ 6858000 h 6858000"/>
              <a:gd name="connsiteX8" fmla="*/ 0 w 5283215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704347 w 5281864"/>
              <a:gd name="connsiteY6" fmla="*/ 6845969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981074 w 5281864"/>
              <a:gd name="connsiteY5" fmla="*/ 5421033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836694 w 5281864"/>
              <a:gd name="connsiteY5" fmla="*/ 5866201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451685 w 5041231"/>
              <a:gd name="connsiteY3" fmla="*/ 2352981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343401 w 5041231"/>
              <a:gd name="connsiteY3" fmla="*/ 2340949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24063 w 5065294"/>
              <a:gd name="connsiteY0" fmla="*/ 0 h 6882063"/>
              <a:gd name="connsiteX1" fmla="*/ 3591411 w 5065294"/>
              <a:gd name="connsiteY1" fmla="*/ 0 h 6882063"/>
              <a:gd name="connsiteX2" fmla="*/ 4078706 w 5065294"/>
              <a:gd name="connsiteY2" fmla="*/ 788085 h 6882063"/>
              <a:gd name="connsiteX3" fmla="*/ 4367464 w 5065294"/>
              <a:gd name="connsiteY3" fmla="*/ 2340949 h 6882063"/>
              <a:gd name="connsiteX4" fmla="*/ 4788569 w 5065294"/>
              <a:gd name="connsiteY4" fmla="*/ 3760676 h 6882063"/>
              <a:gd name="connsiteX5" fmla="*/ 4860757 w 5065294"/>
              <a:gd name="connsiteY5" fmla="*/ 5866201 h 6882063"/>
              <a:gd name="connsiteX6" fmla="*/ 5065294 w 5065294"/>
              <a:gd name="connsiteY6" fmla="*/ 6870032 h 6882063"/>
              <a:gd name="connsiteX7" fmla="*/ 0 w 5065294"/>
              <a:gd name="connsiteY7" fmla="*/ 6882063 h 6882063"/>
              <a:gd name="connsiteX8" fmla="*/ 24063 w 5065294"/>
              <a:gd name="connsiteY8" fmla="*/ 0 h 6882063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252663 w 5317957"/>
              <a:gd name="connsiteY7" fmla="*/ 6894095 h 6894095"/>
              <a:gd name="connsiteX8" fmla="*/ 0 w 5317957"/>
              <a:gd name="connsiteY8" fmla="*/ 0 h 6894095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0 w 5317957"/>
              <a:gd name="connsiteY7" fmla="*/ 6894095 h 6894095"/>
              <a:gd name="connsiteX8" fmla="*/ 0 w 5317957"/>
              <a:gd name="connsiteY8" fmla="*/ 0 h 6894095"/>
              <a:gd name="connsiteX0" fmla="*/ 10583103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10583103 w 15901060"/>
              <a:gd name="connsiteY8" fmla="*/ 0 h 6882064"/>
              <a:gd name="connsiteX0" fmla="*/ 0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0 w 15901060"/>
              <a:gd name="connsiteY8" fmla="*/ 0 h 6882064"/>
              <a:gd name="connsiteX0" fmla="*/ 0 w 15901060"/>
              <a:gd name="connsiteY0" fmla="*/ 0 h 6894095"/>
              <a:gd name="connsiteX1" fmla="*/ 14427177 w 15901060"/>
              <a:gd name="connsiteY1" fmla="*/ 12032 h 6894095"/>
              <a:gd name="connsiteX2" fmla="*/ 14914472 w 15901060"/>
              <a:gd name="connsiteY2" fmla="*/ 800117 h 6894095"/>
              <a:gd name="connsiteX3" fmla="*/ 15203230 w 15901060"/>
              <a:gd name="connsiteY3" fmla="*/ 2352981 h 6894095"/>
              <a:gd name="connsiteX4" fmla="*/ 15624335 w 15901060"/>
              <a:gd name="connsiteY4" fmla="*/ 3772708 h 6894095"/>
              <a:gd name="connsiteX5" fmla="*/ 15696523 w 15901060"/>
              <a:gd name="connsiteY5" fmla="*/ 5878233 h 6894095"/>
              <a:gd name="connsiteX6" fmla="*/ 15901060 w 15901060"/>
              <a:gd name="connsiteY6" fmla="*/ 6882064 h 6894095"/>
              <a:gd name="connsiteX7" fmla="*/ 0 w 15901060"/>
              <a:gd name="connsiteY7" fmla="*/ 6894095 h 6894095"/>
              <a:gd name="connsiteX8" fmla="*/ 0 w 15901060"/>
              <a:gd name="connsiteY8" fmla="*/ 0 h 6894095"/>
              <a:gd name="connsiteX0" fmla="*/ 0 w 15837689"/>
              <a:gd name="connsiteY0" fmla="*/ 0 h 6894095"/>
              <a:gd name="connsiteX1" fmla="*/ 14427177 w 15837689"/>
              <a:gd name="connsiteY1" fmla="*/ 12032 h 6894095"/>
              <a:gd name="connsiteX2" fmla="*/ 14914472 w 15837689"/>
              <a:gd name="connsiteY2" fmla="*/ 800117 h 6894095"/>
              <a:gd name="connsiteX3" fmla="*/ 15203230 w 15837689"/>
              <a:gd name="connsiteY3" fmla="*/ 2352981 h 6894095"/>
              <a:gd name="connsiteX4" fmla="*/ 15624335 w 15837689"/>
              <a:gd name="connsiteY4" fmla="*/ 3772708 h 6894095"/>
              <a:gd name="connsiteX5" fmla="*/ 15696523 w 15837689"/>
              <a:gd name="connsiteY5" fmla="*/ 5878233 h 6894095"/>
              <a:gd name="connsiteX6" fmla="*/ 15837689 w 15837689"/>
              <a:gd name="connsiteY6" fmla="*/ 6882064 h 6894095"/>
              <a:gd name="connsiteX7" fmla="*/ 0 w 15837689"/>
              <a:gd name="connsiteY7" fmla="*/ 6894095 h 6894095"/>
              <a:gd name="connsiteX8" fmla="*/ 0 w 15837689"/>
              <a:gd name="connsiteY8" fmla="*/ 0 h 6894095"/>
              <a:gd name="connsiteX0" fmla="*/ 0 w 15774318"/>
              <a:gd name="connsiteY0" fmla="*/ 0 h 6914148"/>
              <a:gd name="connsiteX1" fmla="*/ 14427177 w 15774318"/>
              <a:gd name="connsiteY1" fmla="*/ 12032 h 6914148"/>
              <a:gd name="connsiteX2" fmla="*/ 14914472 w 15774318"/>
              <a:gd name="connsiteY2" fmla="*/ 800117 h 6914148"/>
              <a:gd name="connsiteX3" fmla="*/ 15203230 w 15774318"/>
              <a:gd name="connsiteY3" fmla="*/ 2352981 h 6914148"/>
              <a:gd name="connsiteX4" fmla="*/ 15624335 w 15774318"/>
              <a:gd name="connsiteY4" fmla="*/ 3772708 h 6914148"/>
              <a:gd name="connsiteX5" fmla="*/ 15696523 w 15774318"/>
              <a:gd name="connsiteY5" fmla="*/ 5878233 h 6914148"/>
              <a:gd name="connsiteX6" fmla="*/ 15774318 w 15774318"/>
              <a:gd name="connsiteY6" fmla="*/ 6914148 h 6914148"/>
              <a:gd name="connsiteX7" fmla="*/ 0 w 15774318"/>
              <a:gd name="connsiteY7" fmla="*/ 6894095 h 6914148"/>
              <a:gd name="connsiteX8" fmla="*/ 0 w 15774318"/>
              <a:gd name="connsiteY8" fmla="*/ 0 h 6914148"/>
              <a:gd name="connsiteX0" fmla="*/ 0 w 15705363"/>
              <a:gd name="connsiteY0" fmla="*/ 0 h 6914148"/>
              <a:gd name="connsiteX1" fmla="*/ 14427177 w 15705363"/>
              <a:gd name="connsiteY1" fmla="*/ 12032 h 6914148"/>
              <a:gd name="connsiteX2" fmla="*/ 14914472 w 15705363"/>
              <a:gd name="connsiteY2" fmla="*/ 800117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5363" h="6914148">
                <a:moveTo>
                  <a:pt x="0" y="0"/>
                </a:moveTo>
                <a:lnTo>
                  <a:pt x="14427177" y="12032"/>
                </a:lnTo>
                <a:lnTo>
                  <a:pt x="14914472" y="800117"/>
                </a:lnTo>
                <a:lnTo>
                  <a:pt x="15203230" y="2352981"/>
                </a:lnTo>
                <a:lnTo>
                  <a:pt x="15624335" y="3772708"/>
                </a:lnTo>
                <a:cubicBezTo>
                  <a:pt x="15604281" y="4085529"/>
                  <a:pt x="15740639" y="5625571"/>
                  <a:pt x="15696523" y="5878233"/>
                </a:cubicBezTo>
                <a:lnTo>
                  <a:pt x="15478583" y="6914148"/>
                </a:lnTo>
                <a:lnTo>
                  <a:pt x="0" y="68940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sx="104000" sy="104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28A8F-3CCA-CC0D-F1E9-50925349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1FD7E-D811-5AC6-04C7-3AF83CAE2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A0071-11D3-29C5-422A-9F374ADB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EC142F-609B-760D-DD54-DB393981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831951-4A22-9F97-762F-A91C07CFD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2">
            <a:extLst>
              <a:ext uri="{FF2B5EF4-FFF2-40B4-BE49-F238E27FC236}">
                <a16:creationId xmlns:a16="http://schemas.microsoft.com/office/drawing/2014/main" id="{C866CB79-1499-83E8-1E4C-62F3549AA49B}"/>
              </a:ext>
            </a:extLst>
          </p:cNvPr>
          <p:cNvSpPr/>
          <p:nvPr userDrawn="1"/>
        </p:nvSpPr>
        <p:spPr>
          <a:xfrm flipV="1">
            <a:off x="7882186" y="6141634"/>
            <a:ext cx="1268567" cy="356837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509034"/>
              <a:gd name="connsiteY0" fmla="*/ 1133232 h 1262541"/>
              <a:gd name="connsiteX1" fmla="*/ 0 w 2509034"/>
              <a:gd name="connsiteY1" fmla="*/ 658594 h 1262541"/>
              <a:gd name="connsiteX2" fmla="*/ 2509034 w 2509034"/>
              <a:gd name="connsiteY2" fmla="*/ 0 h 1262541"/>
              <a:gd name="connsiteX3" fmla="*/ 2327646 w 2509034"/>
              <a:gd name="connsiteY3" fmla="*/ 946764 h 1262541"/>
              <a:gd name="connsiteX4" fmla="*/ 1765839 w 2509034"/>
              <a:gd name="connsiteY4" fmla="*/ 1142226 h 1262541"/>
              <a:gd name="connsiteX5" fmla="*/ 1277383 w 2509034"/>
              <a:gd name="connsiteY5" fmla="*/ 1120753 h 1262541"/>
              <a:gd name="connsiteX6" fmla="*/ 830179 w 2509034"/>
              <a:gd name="connsiteY6" fmla="*/ 1262541 h 1262541"/>
              <a:gd name="connsiteX7" fmla="*/ 560876 w 2509034"/>
              <a:gd name="connsiteY7" fmla="*/ 1120755 h 1262541"/>
              <a:gd name="connsiteX8" fmla="*/ 230122 w 2509034"/>
              <a:gd name="connsiteY8" fmla="*/ 1133232 h 1262541"/>
              <a:gd name="connsiteX0" fmla="*/ 230122 w 2509034"/>
              <a:gd name="connsiteY0" fmla="*/ 1133232 h 1262541"/>
              <a:gd name="connsiteX1" fmla="*/ 0 w 2509034"/>
              <a:gd name="connsiteY1" fmla="*/ 658594 h 1262541"/>
              <a:gd name="connsiteX2" fmla="*/ 2509034 w 2509034"/>
              <a:gd name="connsiteY2" fmla="*/ 0 h 1262541"/>
              <a:gd name="connsiteX3" fmla="*/ 2210011 w 2509034"/>
              <a:gd name="connsiteY3" fmla="*/ 767424 h 1262541"/>
              <a:gd name="connsiteX4" fmla="*/ 1765839 w 2509034"/>
              <a:gd name="connsiteY4" fmla="*/ 1142226 h 1262541"/>
              <a:gd name="connsiteX5" fmla="*/ 1277383 w 2509034"/>
              <a:gd name="connsiteY5" fmla="*/ 1120753 h 1262541"/>
              <a:gd name="connsiteX6" fmla="*/ 830179 w 2509034"/>
              <a:gd name="connsiteY6" fmla="*/ 1262541 h 1262541"/>
              <a:gd name="connsiteX7" fmla="*/ 560876 w 2509034"/>
              <a:gd name="connsiteY7" fmla="*/ 1120755 h 1262541"/>
              <a:gd name="connsiteX8" fmla="*/ 230122 w 2509034"/>
              <a:gd name="connsiteY8" fmla="*/ 1133232 h 1262541"/>
              <a:gd name="connsiteX0" fmla="*/ 367363 w 2646275"/>
              <a:gd name="connsiteY0" fmla="*/ 1133232 h 1262541"/>
              <a:gd name="connsiteX1" fmla="*/ 0 w 2646275"/>
              <a:gd name="connsiteY1" fmla="*/ 837937 h 1262541"/>
              <a:gd name="connsiteX2" fmla="*/ 2646275 w 2646275"/>
              <a:gd name="connsiteY2" fmla="*/ 0 h 1262541"/>
              <a:gd name="connsiteX3" fmla="*/ 2347252 w 2646275"/>
              <a:gd name="connsiteY3" fmla="*/ 767424 h 1262541"/>
              <a:gd name="connsiteX4" fmla="*/ 1903080 w 2646275"/>
              <a:gd name="connsiteY4" fmla="*/ 1142226 h 1262541"/>
              <a:gd name="connsiteX5" fmla="*/ 1414624 w 2646275"/>
              <a:gd name="connsiteY5" fmla="*/ 1120753 h 1262541"/>
              <a:gd name="connsiteX6" fmla="*/ 967420 w 2646275"/>
              <a:gd name="connsiteY6" fmla="*/ 1262541 h 1262541"/>
              <a:gd name="connsiteX7" fmla="*/ 698117 w 2646275"/>
              <a:gd name="connsiteY7" fmla="*/ 1120755 h 1262541"/>
              <a:gd name="connsiteX8" fmla="*/ 367363 w 2646275"/>
              <a:gd name="connsiteY8" fmla="*/ 1133232 h 1262541"/>
              <a:gd name="connsiteX0" fmla="*/ 367363 w 2646275"/>
              <a:gd name="connsiteY0" fmla="*/ 1133232 h 1262541"/>
              <a:gd name="connsiteX1" fmla="*/ 0 w 2646275"/>
              <a:gd name="connsiteY1" fmla="*/ 837937 h 1262541"/>
              <a:gd name="connsiteX2" fmla="*/ 2646275 w 2646275"/>
              <a:gd name="connsiteY2" fmla="*/ 0 h 1262541"/>
              <a:gd name="connsiteX3" fmla="*/ 2602128 w 2646275"/>
              <a:gd name="connsiteY3" fmla="*/ 408741 h 1262541"/>
              <a:gd name="connsiteX4" fmla="*/ 1903080 w 2646275"/>
              <a:gd name="connsiteY4" fmla="*/ 1142226 h 1262541"/>
              <a:gd name="connsiteX5" fmla="*/ 1414624 w 2646275"/>
              <a:gd name="connsiteY5" fmla="*/ 1120753 h 1262541"/>
              <a:gd name="connsiteX6" fmla="*/ 967420 w 2646275"/>
              <a:gd name="connsiteY6" fmla="*/ 1262541 h 1262541"/>
              <a:gd name="connsiteX7" fmla="*/ 698117 w 2646275"/>
              <a:gd name="connsiteY7" fmla="*/ 1120755 h 1262541"/>
              <a:gd name="connsiteX8" fmla="*/ 367363 w 2646275"/>
              <a:gd name="connsiteY8" fmla="*/ 1133232 h 1262541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1903080 w 2611159"/>
              <a:gd name="connsiteY4" fmla="*/ 1056572 h 1176887"/>
              <a:gd name="connsiteX5" fmla="*/ 1414624 w 2611159"/>
              <a:gd name="connsiteY5" fmla="*/ 1035099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414624 w 2611159"/>
              <a:gd name="connsiteY5" fmla="*/ 1035099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646383 w 2611159"/>
              <a:gd name="connsiteY5" fmla="*/ 920892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646383 w 2611159"/>
              <a:gd name="connsiteY5" fmla="*/ 920892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19783"/>
              <a:gd name="connsiteX1" fmla="*/ 0 w 2611159"/>
              <a:gd name="connsiteY1" fmla="*/ 752283 h 1119783"/>
              <a:gd name="connsiteX2" fmla="*/ 2611159 w 2611159"/>
              <a:gd name="connsiteY2" fmla="*/ 0 h 1119783"/>
              <a:gd name="connsiteX3" fmla="*/ 2602128 w 2611159"/>
              <a:gd name="connsiteY3" fmla="*/ 323087 h 1119783"/>
              <a:gd name="connsiteX4" fmla="*/ 2310413 w 2611159"/>
              <a:gd name="connsiteY4" fmla="*/ 813880 h 1119783"/>
              <a:gd name="connsiteX5" fmla="*/ 1646383 w 2611159"/>
              <a:gd name="connsiteY5" fmla="*/ 920892 h 1119783"/>
              <a:gd name="connsiteX6" fmla="*/ 1157041 w 2611159"/>
              <a:gd name="connsiteY6" fmla="*/ 1119783 h 1119783"/>
              <a:gd name="connsiteX7" fmla="*/ 698117 w 2611159"/>
              <a:gd name="connsiteY7" fmla="*/ 1035101 h 1119783"/>
              <a:gd name="connsiteX8" fmla="*/ 367363 w 2611159"/>
              <a:gd name="connsiteY8" fmla="*/ 1047578 h 11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159" h="1119783">
                <a:moveTo>
                  <a:pt x="367363" y="1047578"/>
                </a:moveTo>
                <a:lnTo>
                  <a:pt x="0" y="752283"/>
                </a:lnTo>
                <a:lnTo>
                  <a:pt x="2611159" y="0"/>
                </a:lnTo>
                <a:lnTo>
                  <a:pt x="2602128" y="323087"/>
                </a:lnTo>
                <a:lnTo>
                  <a:pt x="2310413" y="813880"/>
                </a:lnTo>
                <a:lnTo>
                  <a:pt x="1646383" y="920892"/>
                </a:lnTo>
                <a:cubicBezTo>
                  <a:pt x="1504338" y="1034779"/>
                  <a:pt x="1383362" y="1034451"/>
                  <a:pt x="1157041" y="1119783"/>
                </a:cubicBezTo>
                <a:lnTo>
                  <a:pt x="698117" y="1035101"/>
                </a:lnTo>
                <a:lnTo>
                  <a:pt x="367363" y="10475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89852-29D7-1351-B1B1-982953FC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1F39F-1ABC-74A4-1CBE-AA4E67020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74C23-DBAB-FD88-3892-53F30078C41B}"/>
              </a:ext>
            </a:extLst>
          </p:cNvPr>
          <p:cNvSpPr/>
          <p:nvPr userDrawn="1"/>
        </p:nvSpPr>
        <p:spPr>
          <a:xfrm>
            <a:off x="0" y="6186950"/>
            <a:ext cx="9147969" cy="671051"/>
          </a:xfrm>
          <a:custGeom>
            <a:avLst/>
            <a:gdLst>
              <a:gd name="connsiteX0" fmla="*/ 0 w 12010030"/>
              <a:gd name="connsiteY0" fmla="*/ 0 h 798394"/>
              <a:gd name="connsiteX1" fmla="*/ 12010030 w 12010030"/>
              <a:gd name="connsiteY1" fmla="*/ 0 h 798394"/>
              <a:gd name="connsiteX2" fmla="*/ 12010030 w 12010030"/>
              <a:gd name="connsiteY2" fmla="*/ 798394 h 798394"/>
              <a:gd name="connsiteX3" fmla="*/ 0 w 12010030"/>
              <a:gd name="connsiteY3" fmla="*/ 798394 h 798394"/>
              <a:gd name="connsiteX4" fmla="*/ 0 w 12010030"/>
              <a:gd name="connsiteY4" fmla="*/ 0 h 798394"/>
              <a:gd name="connsiteX0" fmla="*/ 0 w 12010030"/>
              <a:gd name="connsiteY0" fmla="*/ 1005 h 799399"/>
              <a:gd name="connsiteX1" fmla="*/ 11797443 w 12010030"/>
              <a:gd name="connsiteY1" fmla="*/ 0 h 799399"/>
              <a:gd name="connsiteX2" fmla="*/ 12010030 w 12010030"/>
              <a:gd name="connsiteY2" fmla="*/ 1005 h 799399"/>
              <a:gd name="connsiteX3" fmla="*/ 12010030 w 12010030"/>
              <a:gd name="connsiteY3" fmla="*/ 799399 h 799399"/>
              <a:gd name="connsiteX4" fmla="*/ 0 w 12010030"/>
              <a:gd name="connsiteY4" fmla="*/ 799399 h 799399"/>
              <a:gd name="connsiteX5" fmla="*/ 0 w 12010030"/>
              <a:gd name="connsiteY5" fmla="*/ 1005 h 799399"/>
              <a:gd name="connsiteX0" fmla="*/ 0 w 12021836"/>
              <a:gd name="connsiteY0" fmla="*/ 1005 h 799399"/>
              <a:gd name="connsiteX1" fmla="*/ 11797443 w 12021836"/>
              <a:gd name="connsiteY1" fmla="*/ 0 h 799399"/>
              <a:gd name="connsiteX2" fmla="*/ 12010030 w 12021836"/>
              <a:gd name="connsiteY2" fmla="*/ 1005 h 799399"/>
              <a:gd name="connsiteX3" fmla="*/ 12021836 w 12021836"/>
              <a:gd name="connsiteY3" fmla="*/ 173906 h 799399"/>
              <a:gd name="connsiteX4" fmla="*/ 12010030 w 12021836"/>
              <a:gd name="connsiteY4" fmla="*/ 799399 h 799399"/>
              <a:gd name="connsiteX5" fmla="*/ 0 w 12021836"/>
              <a:gd name="connsiteY5" fmla="*/ 799399 h 799399"/>
              <a:gd name="connsiteX6" fmla="*/ 0 w 12021836"/>
              <a:gd name="connsiteY6" fmla="*/ 1005 h 799399"/>
              <a:gd name="connsiteX0" fmla="*/ 0 w 12021836"/>
              <a:gd name="connsiteY0" fmla="*/ 1005 h 799399"/>
              <a:gd name="connsiteX1" fmla="*/ 11797443 w 12021836"/>
              <a:gd name="connsiteY1" fmla="*/ 0 h 799399"/>
              <a:gd name="connsiteX2" fmla="*/ 12010030 w 12021836"/>
              <a:gd name="connsiteY2" fmla="*/ 1005 h 799399"/>
              <a:gd name="connsiteX3" fmla="*/ 12021836 w 12021836"/>
              <a:gd name="connsiteY3" fmla="*/ 173906 h 799399"/>
              <a:gd name="connsiteX4" fmla="*/ 12016226 w 12021836"/>
              <a:gd name="connsiteY4" fmla="*/ 286102 h 799399"/>
              <a:gd name="connsiteX5" fmla="*/ 12010030 w 12021836"/>
              <a:gd name="connsiteY5" fmla="*/ 799399 h 799399"/>
              <a:gd name="connsiteX6" fmla="*/ 0 w 12021836"/>
              <a:gd name="connsiteY6" fmla="*/ 799399 h 799399"/>
              <a:gd name="connsiteX7" fmla="*/ 0 w 12021836"/>
              <a:gd name="connsiteY7" fmla="*/ 1005 h 799399"/>
              <a:gd name="connsiteX0" fmla="*/ 0 w 12021836"/>
              <a:gd name="connsiteY0" fmla="*/ 1005 h 799399"/>
              <a:gd name="connsiteX1" fmla="*/ 11601099 w 12021836"/>
              <a:gd name="connsiteY1" fmla="*/ 1 h 799399"/>
              <a:gd name="connsiteX2" fmla="*/ 11797443 w 12021836"/>
              <a:gd name="connsiteY2" fmla="*/ 0 h 799399"/>
              <a:gd name="connsiteX3" fmla="*/ 12010030 w 12021836"/>
              <a:gd name="connsiteY3" fmla="*/ 1005 h 799399"/>
              <a:gd name="connsiteX4" fmla="*/ 12021836 w 12021836"/>
              <a:gd name="connsiteY4" fmla="*/ 173906 h 799399"/>
              <a:gd name="connsiteX5" fmla="*/ 12016226 w 12021836"/>
              <a:gd name="connsiteY5" fmla="*/ 286102 h 799399"/>
              <a:gd name="connsiteX6" fmla="*/ 12010030 w 12021836"/>
              <a:gd name="connsiteY6" fmla="*/ 799399 h 799399"/>
              <a:gd name="connsiteX7" fmla="*/ 0 w 12021836"/>
              <a:gd name="connsiteY7" fmla="*/ 799399 h 799399"/>
              <a:gd name="connsiteX8" fmla="*/ 0 w 12021836"/>
              <a:gd name="connsiteY8" fmla="*/ 1005 h 799399"/>
              <a:gd name="connsiteX0" fmla="*/ 0 w 12021836"/>
              <a:gd name="connsiteY0" fmla="*/ 1005 h 799399"/>
              <a:gd name="connsiteX1" fmla="*/ 11601099 w 12021836"/>
              <a:gd name="connsiteY1" fmla="*/ 1 h 799399"/>
              <a:gd name="connsiteX2" fmla="*/ 11797443 w 12021836"/>
              <a:gd name="connsiteY2" fmla="*/ 0 h 799399"/>
              <a:gd name="connsiteX3" fmla="*/ 11942712 w 12021836"/>
              <a:gd name="connsiteY3" fmla="*/ 62713 h 799399"/>
              <a:gd name="connsiteX4" fmla="*/ 12021836 w 12021836"/>
              <a:gd name="connsiteY4" fmla="*/ 173906 h 799399"/>
              <a:gd name="connsiteX5" fmla="*/ 12016226 w 12021836"/>
              <a:gd name="connsiteY5" fmla="*/ 286102 h 799399"/>
              <a:gd name="connsiteX6" fmla="*/ 12010030 w 12021836"/>
              <a:gd name="connsiteY6" fmla="*/ 799399 h 799399"/>
              <a:gd name="connsiteX7" fmla="*/ 0 w 12021836"/>
              <a:gd name="connsiteY7" fmla="*/ 799399 h 799399"/>
              <a:gd name="connsiteX8" fmla="*/ 0 w 12021836"/>
              <a:gd name="connsiteY8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601099 w 12021836"/>
              <a:gd name="connsiteY2" fmla="*/ 1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601099 w 12021836"/>
              <a:gd name="connsiteY2" fmla="*/ 1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483293 w 12021836"/>
              <a:gd name="connsiteY2" fmla="*/ 100978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483293 w 12021836"/>
              <a:gd name="connsiteY2" fmla="*/ 100978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4 h 799398"/>
              <a:gd name="connsiteX1" fmla="*/ 11258901 w 12021836"/>
              <a:gd name="connsiteY1" fmla="*/ 0 h 799398"/>
              <a:gd name="connsiteX2" fmla="*/ 11483293 w 12021836"/>
              <a:gd name="connsiteY2" fmla="*/ 100977 h 799398"/>
              <a:gd name="connsiteX3" fmla="*/ 11679637 w 12021836"/>
              <a:gd name="connsiteY3" fmla="*/ 157074 h 799398"/>
              <a:gd name="connsiteX4" fmla="*/ 11942712 w 12021836"/>
              <a:gd name="connsiteY4" fmla="*/ 62712 h 799398"/>
              <a:gd name="connsiteX5" fmla="*/ 12021836 w 12021836"/>
              <a:gd name="connsiteY5" fmla="*/ 173905 h 799398"/>
              <a:gd name="connsiteX6" fmla="*/ 12016226 w 12021836"/>
              <a:gd name="connsiteY6" fmla="*/ 286101 h 799398"/>
              <a:gd name="connsiteX7" fmla="*/ 12010030 w 12021836"/>
              <a:gd name="connsiteY7" fmla="*/ 799398 h 799398"/>
              <a:gd name="connsiteX8" fmla="*/ 0 w 12021836"/>
              <a:gd name="connsiteY8" fmla="*/ 799398 h 799398"/>
              <a:gd name="connsiteX9" fmla="*/ 0 w 12021836"/>
              <a:gd name="connsiteY9" fmla="*/ 1004 h 799398"/>
              <a:gd name="connsiteX0" fmla="*/ 0 w 12021836"/>
              <a:gd name="connsiteY0" fmla="*/ 1004 h 799398"/>
              <a:gd name="connsiteX1" fmla="*/ 11258901 w 12021836"/>
              <a:gd name="connsiteY1" fmla="*/ 0 h 799398"/>
              <a:gd name="connsiteX2" fmla="*/ 11483293 w 12021836"/>
              <a:gd name="connsiteY2" fmla="*/ 100977 h 799398"/>
              <a:gd name="connsiteX3" fmla="*/ 11679637 w 12021836"/>
              <a:gd name="connsiteY3" fmla="*/ 157074 h 799398"/>
              <a:gd name="connsiteX4" fmla="*/ 11824906 w 12021836"/>
              <a:gd name="connsiteY4" fmla="*/ 253446 h 799398"/>
              <a:gd name="connsiteX5" fmla="*/ 12021836 w 12021836"/>
              <a:gd name="connsiteY5" fmla="*/ 173905 h 799398"/>
              <a:gd name="connsiteX6" fmla="*/ 12016226 w 12021836"/>
              <a:gd name="connsiteY6" fmla="*/ 286101 h 799398"/>
              <a:gd name="connsiteX7" fmla="*/ 12010030 w 12021836"/>
              <a:gd name="connsiteY7" fmla="*/ 799398 h 799398"/>
              <a:gd name="connsiteX8" fmla="*/ 0 w 12021836"/>
              <a:gd name="connsiteY8" fmla="*/ 799398 h 799398"/>
              <a:gd name="connsiteX9" fmla="*/ 0 w 12021836"/>
              <a:gd name="connsiteY9" fmla="*/ 1004 h 799398"/>
              <a:gd name="connsiteX0" fmla="*/ 0 w 12016226"/>
              <a:gd name="connsiteY0" fmla="*/ 1004 h 799398"/>
              <a:gd name="connsiteX1" fmla="*/ 11258901 w 12016226"/>
              <a:gd name="connsiteY1" fmla="*/ 0 h 799398"/>
              <a:gd name="connsiteX2" fmla="*/ 11483293 w 12016226"/>
              <a:gd name="connsiteY2" fmla="*/ 100977 h 799398"/>
              <a:gd name="connsiteX3" fmla="*/ 11679637 w 12016226"/>
              <a:gd name="connsiteY3" fmla="*/ 157074 h 799398"/>
              <a:gd name="connsiteX4" fmla="*/ 11824906 w 12016226"/>
              <a:gd name="connsiteY4" fmla="*/ 253446 h 799398"/>
              <a:gd name="connsiteX5" fmla="*/ 11943299 w 12016226"/>
              <a:gd name="connsiteY5" fmla="*/ 415127 h 799398"/>
              <a:gd name="connsiteX6" fmla="*/ 12016226 w 12016226"/>
              <a:gd name="connsiteY6" fmla="*/ 286101 h 799398"/>
              <a:gd name="connsiteX7" fmla="*/ 12010030 w 12016226"/>
              <a:gd name="connsiteY7" fmla="*/ 799398 h 799398"/>
              <a:gd name="connsiteX8" fmla="*/ 0 w 12016226"/>
              <a:gd name="connsiteY8" fmla="*/ 799398 h 799398"/>
              <a:gd name="connsiteX9" fmla="*/ 0 w 12016226"/>
              <a:gd name="connsiteY9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43299 w 12010146"/>
              <a:gd name="connsiteY5" fmla="*/ 415127 h 799398"/>
              <a:gd name="connsiteX6" fmla="*/ 11988177 w 12010146"/>
              <a:gd name="connsiteY6" fmla="*/ 544153 h 799398"/>
              <a:gd name="connsiteX7" fmla="*/ 12010030 w 12010146"/>
              <a:gd name="connsiteY7" fmla="*/ 799398 h 799398"/>
              <a:gd name="connsiteX8" fmla="*/ 0 w 12010146"/>
              <a:gd name="connsiteY8" fmla="*/ 799398 h 799398"/>
              <a:gd name="connsiteX9" fmla="*/ 0 w 12010146"/>
              <a:gd name="connsiteY9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52955 w 12010146"/>
              <a:gd name="connsiteY4" fmla="*/ 236617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4588 h 802982"/>
              <a:gd name="connsiteX1" fmla="*/ 11258901 w 12010146"/>
              <a:gd name="connsiteY1" fmla="*/ 3584 h 802982"/>
              <a:gd name="connsiteX2" fmla="*/ 11483293 w 12010146"/>
              <a:gd name="connsiteY2" fmla="*/ 26024 h 802982"/>
              <a:gd name="connsiteX3" fmla="*/ 11679637 w 12010146"/>
              <a:gd name="connsiteY3" fmla="*/ 160658 h 802982"/>
              <a:gd name="connsiteX4" fmla="*/ 11852955 w 12010146"/>
              <a:gd name="connsiteY4" fmla="*/ 240201 h 802982"/>
              <a:gd name="connsiteX5" fmla="*/ 11988177 w 12010146"/>
              <a:gd name="connsiteY5" fmla="*/ 547737 h 802982"/>
              <a:gd name="connsiteX6" fmla="*/ 12010030 w 12010146"/>
              <a:gd name="connsiteY6" fmla="*/ 802982 h 802982"/>
              <a:gd name="connsiteX7" fmla="*/ 0 w 12010146"/>
              <a:gd name="connsiteY7" fmla="*/ 802982 h 802982"/>
              <a:gd name="connsiteX8" fmla="*/ 0 w 12010146"/>
              <a:gd name="connsiteY8" fmla="*/ 4588 h 802982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1258901 w 12010146"/>
              <a:gd name="connsiteY2" fmla="*/ 6845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1089295 w 12010146"/>
              <a:gd name="connsiteY2" fmla="*/ 42284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321061 w 12010146"/>
              <a:gd name="connsiteY3" fmla="*/ 82443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321061 w 12010146"/>
              <a:gd name="connsiteY3" fmla="*/ 82443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31964"/>
              <a:gd name="connsiteY0" fmla="*/ 7849 h 806243"/>
              <a:gd name="connsiteX1" fmla="*/ 10419735 w 12031964"/>
              <a:gd name="connsiteY1" fmla="*/ 0 h 806243"/>
              <a:gd name="connsiteX2" fmla="*/ 10890192 w 12031964"/>
              <a:gd name="connsiteY2" fmla="*/ 42284 h 806243"/>
              <a:gd name="connsiteX3" fmla="*/ 11321061 w 12031964"/>
              <a:gd name="connsiteY3" fmla="*/ 82443 h 806243"/>
              <a:gd name="connsiteX4" fmla="*/ 11679637 w 12031964"/>
              <a:gd name="connsiteY4" fmla="*/ 163919 h 806243"/>
              <a:gd name="connsiteX5" fmla="*/ 11852955 w 12031964"/>
              <a:gd name="connsiteY5" fmla="*/ 243462 h 806243"/>
              <a:gd name="connsiteX6" fmla="*/ 12031964 w 12031964"/>
              <a:gd name="connsiteY6" fmla="*/ 535740 h 806243"/>
              <a:gd name="connsiteX7" fmla="*/ 12010030 w 12031964"/>
              <a:gd name="connsiteY7" fmla="*/ 806243 h 806243"/>
              <a:gd name="connsiteX8" fmla="*/ 0 w 12031964"/>
              <a:gd name="connsiteY8" fmla="*/ 806243 h 806243"/>
              <a:gd name="connsiteX9" fmla="*/ 0 w 12031964"/>
              <a:gd name="connsiteY9" fmla="*/ 7849 h 806243"/>
              <a:gd name="connsiteX0" fmla="*/ 0 w 12013198"/>
              <a:gd name="connsiteY0" fmla="*/ 7849 h 806243"/>
              <a:gd name="connsiteX1" fmla="*/ 10419735 w 12013198"/>
              <a:gd name="connsiteY1" fmla="*/ 0 h 806243"/>
              <a:gd name="connsiteX2" fmla="*/ 10890192 w 12013198"/>
              <a:gd name="connsiteY2" fmla="*/ 42284 h 806243"/>
              <a:gd name="connsiteX3" fmla="*/ 11321061 w 12013198"/>
              <a:gd name="connsiteY3" fmla="*/ 82443 h 806243"/>
              <a:gd name="connsiteX4" fmla="*/ 11679637 w 12013198"/>
              <a:gd name="connsiteY4" fmla="*/ 163919 h 806243"/>
              <a:gd name="connsiteX5" fmla="*/ 11852955 w 12013198"/>
              <a:gd name="connsiteY5" fmla="*/ 243462 h 806243"/>
              <a:gd name="connsiteX6" fmla="*/ 12013198 w 12013198"/>
              <a:gd name="connsiteY6" fmla="*/ 550998 h 806243"/>
              <a:gd name="connsiteX7" fmla="*/ 12010030 w 12013198"/>
              <a:gd name="connsiteY7" fmla="*/ 806243 h 806243"/>
              <a:gd name="connsiteX8" fmla="*/ 0 w 12013198"/>
              <a:gd name="connsiteY8" fmla="*/ 806243 h 806243"/>
              <a:gd name="connsiteX9" fmla="*/ 0 w 12013198"/>
              <a:gd name="connsiteY9" fmla="*/ 7849 h 806243"/>
              <a:gd name="connsiteX0" fmla="*/ 0 w 12021848"/>
              <a:gd name="connsiteY0" fmla="*/ 7849 h 806243"/>
              <a:gd name="connsiteX1" fmla="*/ 10419735 w 12021848"/>
              <a:gd name="connsiteY1" fmla="*/ 0 h 806243"/>
              <a:gd name="connsiteX2" fmla="*/ 10890192 w 12021848"/>
              <a:gd name="connsiteY2" fmla="*/ 42284 h 806243"/>
              <a:gd name="connsiteX3" fmla="*/ 11321061 w 12021848"/>
              <a:gd name="connsiteY3" fmla="*/ 82443 h 806243"/>
              <a:gd name="connsiteX4" fmla="*/ 11679637 w 12021848"/>
              <a:gd name="connsiteY4" fmla="*/ 163919 h 806243"/>
              <a:gd name="connsiteX5" fmla="*/ 12021848 w 12021848"/>
              <a:gd name="connsiteY5" fmla="*/ 335014 h 806243"/>
              <a:gd name="connsiteX6" fmla="*/ 12013198 w 12021848"/>
              <a:gd name="connsiteY6" fmla="*/ 550998 h 806243"/>
              <a:gd name="connsiteX7" fmla="*/ 12010030 w 12021848"/>
              <a:gd name="connsiteY7" fmla="*/ 806243 h 806243"/>
              <a:gd name="connsiteX8" fmla="*/ 0 w 12021848"/>
              <a:gd name="connsiteY8" fmla="*/ 806243 h 806243"/>
              <a:gd name="connsiteX9" fmla="*/ 0 w 12021848"/>
              <a:gd name="connsiteY9" fmla="*/ 7849 h 806243"/>
              <a:gd name="connsiteX0" fmla="*/ 0 w 12013198"/>
              <a:gd name="connsiteY0" fmla="*/ 7849 h 806243"/>
              <a:gd name="connsiteX1" fmla="*/ 10419735 w 12013198"/>
              <a:gd name="connsiteY1" fmla="*/ 0 h 806243"/>
              <a:gd name="connsiteX2" fmla="*/ 10890192 w 12013198"/>
              <a:gd name="connsiteY2" fmla="*/ 42284 h 806243"/>
              <a:gd name="connsiteX3" fmla="*/ 11321061 w 12013198"/>
              <a:gd name="connsiteY3" fmla="*/ 82443 h 806243"/>
              <a:gd name="connsiteX4" fmla="*/ 11679637 w 12013198"/>
              <a:gd name="connsiteY4" fmla="*/ 163919 h 806243"/>
              <a:gd name="connsiteX5" fmla="*/ 12008404 w 12013198"/>
              <a:gd name="connsiteY5" fmla="*/ 318617 h 806243"/>
              <a:gd name="connsiteX6" fmla="*/ 12013198 w 12013198"/>
              <a:gd name="connsiteY6" fmla="*/ 550998 h 806243"/>
              <a:gd name="connsiteX7" fmla="*/ 12010030 w 12013198"/>
              <a:gd name="connsiteY7" fmla="*/ 806243 h 806243"/>
              <a:gd name="connsiteX8" fmla="*/ 0 w 12013198"/>
              <a:gd name="connsiteY8" fmla="*/ 806243 h 806243"/>
              <a:gd name="connsiteX9" fmla="*/ 0 w 12013198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321061 w 12015359"/>
              <a:gd name="connsiteY3" fmla="*/ 82443 h 806243"/>
              <a:gd name="connsiteX4" fmla="*/ 11679637 w 12015359"/>
              <a:gd name="connsiteY4" fmla="*/ 163919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321061 w 12015359"/>
              <a:gd name="connsiteY3" fmla="*/ 82443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5359" h="806243">
                <a:moveTo>
                  <a:pt x="0" y="7849"/>
                </a:moveTo>
                <a:lnTo>
                  <a:pt x="10419735" y="0"/>
                </a:lnTo>
                <a:lnTo>
                  <a:pt x="10890192" y="42284"/>
                </a:lnTo>
                <a:cubicBezTo>
                  <a:pt x="11004258" y="42284"/>
                  <a:pt x="11186792" y="94272"/>
                  <a:pt x="11404852" y="107992"/>
                </a:cubicBezTo>
                <a:cubicBezTo>
                  <a:pt x="11443735" y="104718"/>
                  <a:pt x="11682271" y="209094"/>
                  <a:pt x="11747719" y="227793"/>
                </a:cubicBezTo>
                <a:lnTo>
                  <a:pt x="12015359" y="335584"/>
                </a:lnTo>
                <a:cubicBezTo>
                  <a:pt x="12014639" y="407389"/>
                  <a:pt x="12013918" y="479193"/>
                  <a:pt x="12013198" y="550998"/>
                </a:cubicBezTo>
                <a:cubicBezTo>
                  <a:pt x="12011133" y="722097"/>
                  <a:pt x="12012095" y="635144"/>
                  <a:pt x="12010030" y="806243"/>
                </a:cubicBezTo>
                <a:lnTo>
                  <a:pt x="0" y="806243"/>
                </a:lnTo>
                <a:lnTo>
                  <a:pt x="0" y="78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E0276-3D01-2D91-1322-D06D1F591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229BB-EFC7-6479-B948-80CE3B105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D942B-557F-C337-F274-0296C80D2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3473A2-8B1A-C7CD-FC27-9249A8D6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599407-BC7A-2619-0225-EE94EDC2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21B1B0-68E4-8C3A-9C41-CA7FC0262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838" y="6398565"/>
            <a:ext cx="2491992" cy="2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0AE7-0B3C-677E-5E5B-139588CF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45" y="365126"/>
            <a:ext cx="792420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FB5E3-464B-1329-EDC7-C2DB9AB8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6FCE1F-3EE1-73BA-AF6B-3368A75D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1D1BD4D-2CD6-F660-D061-C9B240C95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47659" y="2137710"/>
            <a:ext cx="1628662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DD01922-F67A-9F2C-FE95-50BD99980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5275" y="3560819"/>
            <a:ext cx="1133812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0648ACF3-1F73-4EF4-8B35-813CBA0557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930" y="3560819"/>
            <a:ext cx="1133812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94347348-841B-BF7E-6760-30E4A39B1E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5745" y="3560819"/>
            <a:ext cx="1133811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80E48CC-0B92-D19D-2820-360C4B64AF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0375" y="3560819"/>
            <a:ext cx="1130270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54" name="SmartArt Placeholder 53">
            <a:extLst>
              <a:ext uri="{FF2B5EF4-FFF2-40B4-BE49-F238E27FC236}">
                <a16:creationId xmlns:a16="http://schemas.microsoft.com/office/drawing/2014/main" id="{38E36D91-34EE-6229-BC80-AA33DCF9A94A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91146" y="1804737"/>
            <a:ext cx="7961710" cy="4186989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45274F-9686-10BE-43B5-86556D2B0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205A-8C05-8870-A6EA-1C066CE1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7395-8A59-1B77-9CEB-6B1A14CE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8E75AC-8096-31ED-62EF-CB444B565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6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Snipped 7">
            <a:extLst>
              <a:ext uri="{FF2B5EF4-FFF2-40B4-BE49-F238E27FC236}">
                <a16:creationId xmlns:a16="http://schemas.microsoft.com/office/drawing/2014/main" id="{A3556B44-EB55-5030-79C4-F6CF0C5789B5}"/>
              </a:ext>
            </a:extLst>
          </p:cNvPr>
          <p:cNvSpPr/>
          <p:nvPr userDrawn="1"/>
        </p:nvSpPr>
        <p:spPr>
          <a:xfrm rot="5400000">
            <a:off x="1674142" y="-1812039"/>
            <a:ext cx="5867883" cy="9442533"/>
          </a:xfrm>
          <a:custGeom>
            <a:avLst/>
            <a:gdLst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6858000 h 6858000"/>
              <a:gd name="connsiteX4" fmla="*/ 0 w 4584032"/>
              <a:gd name="connsiteY4" fmla="*/ 6858000 h 6858000"/>
              <a:gd name="connsiteX5" fmla="*/ 0 w 4584032"/>
              <a:gd name="connsiteY5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6858000 h 6858000"/>
              <a:gd name="connsiteX5" fmla="*/ 0 w 4584032"/>
              <a:gd name="connsiteY5" fmla="*/ 6858000 h 6858000"/>
              <a:gd name="connsiteX6" fmla="*/ 0 w 4584032"/>
              <a:gd name="connsiteY6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84032 w 4584032"/>
              <a:gd name="connsiteY5" fmla="*/ 6858000 h 6858000"/>
              <a:gd name="connsiteX6" fmla="*/ 0 w 4584032"/>
              <a:gd name="connsiteY6" fmla="*/ 6858000 h 6858000"/>
              <a:gd name="connsiteX7" fmla="*/ 0 w 4584032"/>
              <a:gd name="connsiteY7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47937 w 4584032"/>
              <a:gd name="connsiteY5" fmla="*/ 5565412 h 6858000"/>
              <a:gd name="connsiteX6" fmla="*/ 4584032 w 4584032"/>
              <a:gd name="connsiteY6" fmla="*/ 6858000 h 6858000"/>
              <a:gd name="connsiteX7" fmla="*/ 0 w 4584032"/>
              <a:gd name="connsiteY7" fmla="*/ 6858000 h 6858000"/>
              <a:gd name="connsiteX8" fmla="*/ 0 w 4584032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584032 w 4692316"/>
              <a:gd name="connsiteY3" fmla="*/ 14385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307306 w 4692316"/>
              <a:gd name="connsiteY2" fmla="*/ 860274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788569"/>
              <a:gd name="connsiteY0" fmla="*/ 0 h 6858000"/>
              <a:gd name="connsiteX1" fmla="*/ 3820011 w 4788569"/>
              <a:gd name="connsiteY1" fmla="*/ 0 h 6858000"/>
              <a:gd name="connsiteX2" fmla="*/ 4307306 w 4788569"/>
              <a:gd name="connsiteY2" fmla="*/ 860274 h 6858000"/>
              <a:gd name="connsiteX3" fmla="*/ 4451685 w 4788569"/>
              <a:gd name="connsiteY3" fmla="*/ 2352981 h 6858000"/>
              <a:gd name="connsiteX4" fmla="*/ 4788569 w 4788569"/>
              <a:gd name="connsiteY4" fmla="*/ 4001307 h 6858000"/>
              <a:gd name="connsiteX5" fmla="*/ 4692316 w 4788569"/>
              <a:gd name="connsiteY5" fmla="*/ 5697759 h 6858000"/>
              <a:gd name="connsiteX6" fmla="*/ 4584032 w 4788569"/>
              <a:gd name="connsiteY6" fmla="*/ 6858000 h 6858000"/>
              <a:gd name="connsiteX7" fmla="*/ 0 w 4788569"/>
              <a:gd name="connsiteY7" fmla="*/ 6858000 h 6858000"/>
              <a:gd name="connsiteX8" fmla="*/ 0 w 4788569"/>
              <a:gd name="connsiteY8" fmla="*/ 0 h 6858000"/>
              <a:gd name="connsiteX0" fmla="*/ 0 w 4812632"/>
              <a:gd name="connsiteY0" fmla="*/ 0 h 6858000"/>
              <a:gd name="connsiteX1" fmla="*/ 3820011 w 4812632"/>
              <a:gd name="connsiteY1" fmla="*/ 0 h 6858000"/>
              <a:gd name="connsiteX2" fmla="*/ 4307306 w 4812632"/>
              <a:gd name="connsiteY2" fmla="*/ 860274 h 6858000"/>
              <a:gd name="connsiteX3" fmla="*/ 4451685 w 4812632"/>
              <a:gd name="connsiteY3" fmla="*/ 2352981 h 6858000"/>
              <a:gd name="connsiteX4" fmla="*/ 4788569 w 4812632"/>
              <a:gd name="connsiteY4" fmla="*/ 4001307 h 6858000"/>
              <a:gd name="connsiteX5" fmla="*/ 4812632 w 4812632"/>
              <a:gd name="connsiteY5" fmla="*/ 5697759 h 6858000"/>
              <a:gd name="connsiteX6" fmla="*/ 4584032 w 4812632"/>
              <a:gd name="connsiteY6" fmla="*/ 6858000 h 6858000"/>
              <a:gd name="connsiteX7" fmla="*/ 0 w 4812632"/>
              <a:gd name="connsiteY7" fmla="*/ 6858000 h 6858000"/>
              <a:gd name="connsiteX8" fmla="*/ 0 w 4812632"/>
              <a:gd name="connsiteY8" fmla="*/ 0 h 6858000"/>
              <a:gd name="connsiteX0" fmla="*/ 0 w 5005137"/>
              <a:gd name="connsiteY0" fmla="*/ 0 h 6858000"/>
              <a:gd name="connsiteX1" fmla="*/ 3820011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054643 w 5005137"/>
              <a:gd name="connsiteY2" fmla="*/ 788085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4969043"/>
              <a:gd name="connsiteY0" fmla="*/ 0 h 6858000"/>
              <a:gd name="connsiteX1" fmla="*/ 3567348 w 4969043"/>
              <a:gd name="connsiteY1" fmla="*/ 0 h 6858000"/>
              <a:gd name="connsiteX2" fmla="*/ 4054643 w 4969043"/>
              <a:gd name="connsiteY2" fmla="*/ 788085 h 6858000"/>
              <a:gd name="connsiteX3" fmla="*/ 4451685 w 4969043"/>
              <a:gd name="connsiteY3" fmla="*/ 2352981 h 6858000"/>
              <a:gd name="connsiteX4" fmla="*/ 4969043 w 4969043"/>
              <a:gd name="connsiteY4" fmla="*/ 3508013 h 6858000"/>
              <a:gd name="connsiteX5" fmla="*/ 4812632 w 4969043"/>
              <a:gd name="connsiteY5" fmla="*/ 5697759 h 6858000"/>
              <a:gd name="connsiteX6" fmla="*/ 4584032 w 4969043"/>
              <a:gd name="connsiteY6" fmla="*/ 6858000 h 6858000"/>
              <a:gd name="connsiteX7" fmla="*/ 0 w 4969043"/>
              <a:gd name="connsiteY7" fmla="*/ 6858000 h 6858000"/>
              <a:gd name="connsiteX8" fmla="*/ 0 w 4969043"/>
              <a:gd name="connsiteY8" fmla="*/ 0 h 6858000"/>
              <a:gd name="connsiteX0" fmla="*/ 0 w 4981074"/>
              <a:gd name="connsiteY0" fmla="*/ 0 h 6858000"/>
              <a:gd name="connsiteX1" fmla="*/ 3567348 w 4981074"/>
              <a:gd name="connsiteY1" fmla="*/ 0 h 6858000"/>
              <a:gd name="connsiteX2" fmla="*/ 4054643 w 4981074"/>
              <a:gd name="connsiteY2" fmla="*/ 788085 h 6858000"/>
              <a:gd name="connsiteX3" fmla="*/ 4451685 w 4981074"/>
              <a:gd name="connsiteY3" fmla="*/ 2352981 h 6858000"/>
              <a:gd name="connsiteX4" fmla="*/ 4969043 w 4981074"/>
              <a:gd name="connsiteY4" fmla="*/ 3508013 h 6858000"/>
              <a:gd name="connsiteX5" fmla="*/ 4981074 w 4981074"/>
              <a:gd name="connsiteY5" fmla="*/ 5421033 h 6858000"/>
              <a:gd name="connsiteX6" fmla="*/ 4584032 w 4981074"/>
              <a:gd name="connsiteY6" fmla="*/ 6858000 h 6858000"/>
              <a:gd name="connsiteX7" fmla="*/ 0 w 4981074"/>
              <a:gd name="connsiteY7" fmla="*/ 6858000 h 6858000"/>
              <a:gd name="connsiteX8" fmla="*/ 0 w 4981074"/>
              <a:gd name="connsiteY8" fmla="*/ 0 h 6858000"/>
              <a:gd name="connsiteX0" fmla="*/ 0 w 5281902"/>
              <a:gd name="connsiteY0" fmla="*/ 0 h 6858000"/>
              <a:gd name="connsiteX1" fmla="*/ 3567348 w 5281902"/>
              <a:gd name="connsiteY1" fmla="*/ 0 h 6858000"/>
              <a:gd name="connsiteX2" fmla="*/ 4054643 w 5281902"/>
              <a:gd name="connsiteY2" fmla="*/ 788085 h 6858000"/>
              <a:gd name="connsiteX3" fmla="*/ 4451685 w 5281902"/>
              <a:gd name="connsiteY3" fmla="*/ 2352981 h 6858000"/>
              <a:gd name="connsiteX4" fmla="*/ 5281864 w 5281902"/>
              <a:gd name="connsiteY4" fmla="*/ 3640360 h 6858000"/>
              <a:gd name="connsiteX5" fmla="*/ 4981074 w 5281902"/>
              <a:gd name="connsiteY5" fmla="*/ 5421033 h 6858000"/>
              <a:gd name="connsiteX6" fmla="*/ 4584032 w 5281902"/>
              <a:gd name="connsiteY6" fmla="*/ 6858000 h 6858000"/>
              <a:gd name="connsiteX7" fmla="*/ 0 w 5281902"/>
              <a:gd name="connsiteY7" fmla="*/ 6858000 h 6858000"/>
              <a:gd name="connsiteX8" fmla="*/ 0 w 5281902"/>
              <a:gd name="connsiteY8" fmla="*/ 0 h 6858000"/>
              <a:gd name="connsiteX0" fmla="*/ 0 w 5282446"/>
              <a:gd name="connsiteY0" fmla="*/ 0 h 6858000"/>
              <a:gd name="connsiteX1" fmla="*/ 3567348 w 5282446"/>
              <a:gd name="connsiteY1" fmla="*/ 0 h 6858000"/>
              <a:gd name="connsiteX2" fmla="*/ 4054643 w 5282446"/>
              <a:gd name="connsiteY2" fmla="*/ 788085 h 6858000"/>
              <a:gd name="connsiteX3" fmla="*/ 4451685 w 5282446"/>
              <a:gd name="connsiteY3" fmla="*/ 2352981 h 6858000"/>
              <a:gd name="connsiteX4" fmla="*/ 5281864 w 5282446"/>
              <a:gd name="connsiteY4" fmla="*/ 3640360 h 6858000"/>
              <a:gd name="connsiteX5" fmla="*/ 4981074 w 5282446"/>
              <a:gd name="connsiteY5" fmla="*/ 5421033 h 6858000"/>
              <a:gd name="connsiteX6" fmla="*/ 4584032 w 5282446"/>
              <a:gd name="connsiteY6" fmla="*/ 6858000 h 6858000"/>
              <a:gd name="connsiteX7" fmla="*/ 0 w 5282446"/>
              <a:gd name="connsiteY7" fmla="*/ 6858000 h 6858000"/>
              <a:gd name="connsiteX8" fmla="*/ 0 w 5282446"/>
              <a:gd name="connsiteY8" fmla="*/ 0 h 6858000"/>
              <a:gd name="connsiteX0" fmla="*/ 0 w 5283215"/>
              <a:gd name="connsiteY0" fmla="*/ 0 h 6858000"/>
              <a:gd name="connsiteX1" fmla="*/ 3567348 w 5283215"/>
              <a:gd name="connsiteY1" fmla="*/ 0 h 6858000"/>
              <a:gd name="connsiteX2" fmla="*/ 4054643 w 5283215"/>
              <a:gd name="connsiteY2" fmla="*/ 788085 h 6858000"/>
              <a:gd name="connsiteX3" fmla="*/ 4451685 w 5283215"/>
              <a:gd name="connsiteY3" fmla="*/ 2352981 h 6858000"/>
              <a:gd name="connsiteX4" fmla="*/ 5281864 w 5283215"/>
              <a:gd name="connsiteY4" fmla="*/ 3640360 h 6858000"/>
              <a:gd name="connsiteX5" fmla="*/ 4981074 w 5283215"/>
              <a:gd name="connsiteY5" fmla="*/ 5421033 h 6858000"/>
              <a:gd name="connsiteX6" fmla="*/ 4584032 w 5283215"/>
              <a:gd name="connsiteY6" fmla="*/ 6858000 h 6858000"/>
              <a:gd name="connsiteX7" fmla="*/ 0 w 5283215"/>
              <a:gd name="connsiteY7" fmla="*/ 6858000 h 6858000"/>
              <a:gd name="connsiteX8" fmla="*/ 0 w 5283215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704347 w 5281864"/>
              <a:gd name="connsiteY6" fmla="*/ 6845969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981074 w 5281864"/>
              <a:gd name="connsiteY5" fmla="*/ 5421033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836694 w 5281864"/>
              <a:gd name="connsiteY5" fmla="*/ 5866201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451685 w 5041231"/>
              <a:gd name="connsiteY3" fmla="*/ 2352981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343401 w 5041231"/>
              <a:gd name="connsiteY3" fmla="*/ 2340949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24063 w 5065294"/>
              <a:gd name="connsiteY0" fmla="*/ 0 h 6882063"/>
              <a:gd name="connsiteX1" fmla="*/ 3591411 w 5065294"/>
              <a:gd name="connsiteY1" fmla="*/ 0 h 6882063"/>
              <a:gd name="connsiteX2" fmla="*/ 4078706 w 5065294"/>
              <a:gd name="connsiteY2" fmla="*/ 788085 h 6882063"/>
              <a:gd name="connsiteX3" fmla="*/ 4367464 w 5065294"/>
              <a:gd name="connsiteY3" fmla="*/ 2340949 h 6882063"/>
              <a:gd name="connsiteX4" fmla="*/ 4788569 w 5065294"/>
              <a:gd name="connsiteY4" fmla="*/ 3760676 h 6882063"/>
              <a:gd name="connsiteX5" fmla="*/ 4860757 w 5065294"/>
              <a:gd name="connsiteY5" fmla="*/ 5866201 h 6882063"/>
              <a:gd name="connsiteX6" fmla="*/ 5065294 w 5065294"/>
              <a:gd name="connsiteY6" fmla="*/ 6870032 h 6882063"/>
              <a:gd name="connsiteX7" fmla="*/ 0 w 5065294"/>
              <a:gd name="connsiteY7" fmla="*/ 6882063 h 6882063"/>
              <a:gd name="connsiteX8" fmla="*/ 24063 w 5065294"/>
              <a:gd name="connsiteY8" fmla="*/ 0 h 6882063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252663 w 5317957"/>
              <a:gd name="connsiteY7" fmla="*/ 6894095 h 6894095"/>
              <a:gd name="connsiteX8" fmla="*/ 0 w 5317957"/>
              <a:gd name="connsiteY8" fmla="*/ 0 h 6894095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0 w 5317957"/>
              <a:gd name="connsiteY7" fmla="*/ 6894095 h 6894095"/>
              <a:gd name="connsiteX8" fmla="*/ 0 w 5317957"/>
              <a:gd name="connsiteY8" fmla="*/ 0 h 6894095"/>
              <a:gd name="connsiteX0" fmla="*/ 10583103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10583103 w 15901060"/>
              <a:gd name="connsiteY8" fmla="*/ 0 h 6882064"/>
              <a:gd name="connsiteX0" fmla="*/ 0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0 w 15901060"/>
              <a:gd name="connsiteY8" fmla="*/ 0 h 6882064"/>
              <a:gd name="connsiteX0" fmla="*/ 0 w 15901060"/>
              <a:gd name="connsiteY0" fmla="*/ 0 h 6894095"/>
              <a:gd name="connsiteX1" fmla="*/ 14427177 w 15901060"/>
              <a:gd name="connsiteY1" fmla="*/ 12032 h 6894095"/>
              <a:gd name="connsiteX2" fmla="*/ 14914472 w 15901060"/>
              <a:gd name="connsiteY2" fmla="*/ 800117 h 6894095"/>
              <a:gd name="connsiteX3" fmla="*/ 15203230 w 15901060"/>
              <a:gd name="connsiteY3" fmla="*/ 2352981 h 6894095"/>
              <a:gd name="connsiteX4" fmla="*/ 15624335 w 15901060"/>
              <a:gd name="connsiteY4" fmla="*/ 3772708 h 6894095"/>
              <a:gd name="connsiteX5" fmla="*/ 15696523 w 15901060"/>
              <a:gd name="connsiteY5" fmla="*/ 5878233 h 6894095"/>
              <a:gd name="connsiteX6" fmla="*/ 15901060 w 15901060"/>
              <a:gd name="connsiteY6" fmla="*/ 6882064 h 6894095"/>
              <a:gd name="connsiteX7" fmla="*/ 0 w 15901060"/>
              <a:gd name="connsiteY7" fmla="*/ 6894095 h 6894095"/>
              <a:gd name="connsiteX8" fmla="*/ 0 w 15901060"/>
              <a:gd name="connsiteY8" fmla="*/ 0 h 6894095"/>
              <a:gd name="connsiteX0" fmla="*/ 0 w 15837689"/>
              <a:gd name="connsiteY0" fmla="*/ 0 h 6894095"/>
              <a:gd name="connsiteX1" fmla="*/ 14427177 w 15837689"/>
              <a:gd name="connsiteY1" fmla="*/ 12032 h 6894095"/>
              <a:gd name="connsiteX2" fmla="*/ 14914472 w 15837689"/>
              <a:gd name="connsiteY2" fmla="*/ 800117 h 6894095"/>
              <a:gd name="connsiteX3" fmla="*/ 15203230 w 15837689"/>
              <a:gd name="connsiteY3" fmla="*/ 2352981 h 6894095"/>
              <a:gd name="connsiteX4" fmla="*/ 15624335 w 15837689"/>
              <a:gd name="connsiteY4" fmla="*/ 3772708 h 6894095"/>
              <a:gd name="connsiteX5" fmla="*/ 15696523 w 15837689"/>
              <a:gd name="connsiteY5" fmla="*/ 5878233 h 6894095"/>
              <a:gd name="connsiteX6" fmla="*/ 15837689 w 15837689"/>
              <a:gd name="connsiteY6" fmla="*/ 6882064 h 6894095"/>
              <a:gd name="connsiteX7" fmla="*/ 0 w 15837689"/>
              <a:gd name="connsiteY7" fmla="*/ 6894095 h 6894095"/>
              <a:gd name="connsiteX8" fmla="*/ 0 w 15837689"/>
              <a:gd name="connsiteY8" fmla="*/ 0 h 6894095"/>
              <a:gd name="connsiteX0" fmla="*/ 0 w 15774318"/>
              <a:gd name="connsiteY0" fmla="*/ 0 h 6914148"/>
              <a:gd name="connsiteX1" fmla="*/ 14427177 w 15774318"/>
              <a:gd name="connsiteY1" fmla="*/ 12032 h 6914148"/>
              <a:gd name="connsiteX2" fmla="*/ 14914472 w 15774318"/>
              <a:gd name="connsiteY2" fmla="*/ 800117 h 6914148"/>
              <a:gd name="connsiteX3" fmla="*/ 15203230 w 15774318"/>
              <a:gd name="connsiteY3" fmla="*/ 2352981 h 6914148"/>
              <a:gd name="connsiteX4" fmla="*/ 15624335 w 15774318"/>
              <a:gd name="connsiteY4" fmla="*/ 3772708 h 6914148"/>
              <a:gd name="connsiteX5" fmla="*/ 15696523 w 15774318"/>
              <a:gd name="connsiteY5" fmla="*/ 5878233 h 6914148"/>
              <a:gd name="connsiteX6" fmla="*/ 15774318 w 15774318"/>
              <a:gd name="connsiteY6" fmla="*/ 6914148 h 6914148"/>
              <a:gd name="connsiteX7" fmla="*/ 0 w 15774318"/>
              <a:gd name="connsiteY7" fmla="*/ 6894095 h 6914148"/>
              <a:gd name="connsiteX8" fmla="*/ 0 w 15774318"/>
              <a:gd name="connsiteY8" fmla="*/ 0 h 6914148"/>
              <a:gd name="connsiteX0" fmla="*/ 0 w 15705363"/>
              <a:gd name="connsiteY0" fmla="*/ 0 h 6914148"/>
              <a:gd name="connsiteX1" fmla="*/ 14427177 w 15705363"/>
              <a:gd name="connsiteY1" fmla="*/ 12032 h 6914148"/>
              <a:gd name="connsiteX2" fmla="*/ 14914472 w 15705363"/>
              <a:gd name="connsiteY2" fmla="*/ 800117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  <a:gd name="connsiteX0" fmla="*/ 0 w 15705363"/>
              <a:gd name="connsiteY0" fmla="*/ 0 h 6914148"/>
              <a:gd name="connsiteX1" fmla="*/ 15321187 w 15705363"/>
              <a:gd name="connsiteY1" fmla="*/ 12032 h 6914148"/>
              <a:gd name="connsiteX2" fmla="*/ 14914472 w 15705363"/>
              <a:gd name="connsiteY2" fmla="*/ 800117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  <a:gd name="connsiteX0" fmla="*/ 0 w 15705363"/>
              <a:gd name="connsiteY0" fmla="*/ 0 h 6914148"/>
              <a:gd name="connsiteX1" fmla="*/ 15321187 w 15705363"/>
              <a:gd name="connsiteY1" fmla="*/ 12032 h 6914148"/>
              <a:gd name="connsiteX2" fmla="*/ 15510477 w 15705363"/>
              <a:gd name="connsiteY2" fmla="*/ 863453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  <a:gd name="connsiteX0" fmla="*/ 0 w 15705363"/>
              <a:gd name="connsiteY0" fmla="*/ 0 h 6914148"/>
              <a:gd name="connsiteX1" fmla="*/ 15321187 w 15705363"/>
              <a:gd name="connsiteY1" fmla="*/ 12032 h 6914148"/>
              <a:gd name="connsiteX2" fmla="*/ 15510477 w 15705363"/>
              <a:gd name="connsiteY2" fmla="*/ 863453 h 6914148"/>
              <a:gd name="connsiteX3" fmla="*/ 15567457 w 15705363"/>
              <a:gd name="connsiteY3" fmla="*/ 2479654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  <a:gd name="connsiteX0" fmla="*/ 0 w 15723670"/>
              <a:gd name="connsiteY0" fmla="*/ 0 h 6914148"/>
              <a:gd name="connsiteX1" fmla="*/ 15321187 w 15723670"/>
              <a:gd name="connsiteY1" fmla="*/ 12032 h 6914148"/>
              <a:gd name="connsiteX2" fmla="*/ 15510477 w 15723670"/>
              <a:gd name="connsiteY2" fmla="*/ 863453 h 6914148"/>
              <a:gd name="connsiteX3" fmla="*/ 15567457 w 15723670"/>
              <a:gd name="connsiteY3" fmla="*/ 2479654 h 6914148"/>
              <a:gd name="connsiteX4" fmla="*/ 15723670 w 15723670"/>
              <a:gd name="connsiteY4" fmla="*/ 4207015 h 6914148"/>
              <a:gd name="connsiteX5" fmla="*/ 15696523 w 15723670"/>
              <a:gd name="connsiteY5" fmla="*/ 5878233 h 6914148"/>
              <a:gd name="connsiteX6" fmla="*/ 15478583 w 15723670"/>
              <a:gd name="connsiteY6" fmla="*/ 6914148 h 6914148"/>
              <a:gd name="connsiteX7" fmla="*/ 0 w 15723670"/>
              <a:gd name="connsiteY7" fmla="*/ 6894095 h 6914148"/>
              <a:gd name="connsiteX8" fmla="*/ 0 w 15723670"/>
              <a:gd name="connsiteY8" fmla="*/ 0 h 69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3670" h="6914148">
                <a:moveTo>
                  <a:pt x="0" y="0"/>
                </a:moveTo>
                <a:lnTo>
                  <a:pt x="15321187" y="12032"/>
                </a:lnTo>
                <a:lnTo>
                  <a:pt x="15510477" y="863453"/>
                </a:lnTo>
                <a:lnTo>
                  <a:pt x="15567457" y="2479654"/>
                </a:lnTo>
                <a:lnTo>
                  <a:pt x="15723670" y="4207015"/>
                </a:lnTo>
                <a:cubicBezTo>
                  <a:pt x="15703616" y="4519836"/>
                  <a:pt x="15740639" y="5625571"/>
                  <a:pt x="15696523" y="5878233"/>
                </a:cubicBezTo>
                <a:lnTo>
                  <a:pt x="15478583" y="6914148"/>
                </a:lnTo>
                <a:lnTo>
                  <a:pt x="0" y="68940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sx="104000" sy="104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av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4402C-FC27-E522-0990-F93990FE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C542-3AC8-3C0D-2807-94FDF875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411480" indent="-41148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E3DA0-4D31-4B0A-D4BD-083912650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6EA64-D6CD-E308-4075-69D9A8F4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8C886E-A54B-935B-81BD-5512F2C4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noFill/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A9CBAA0-20B5-4B24-52E9-E038D720E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0783" y="6318691"/>
            <a:ext cx="2211369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0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7483-7B98-83F5-0029-F3DF3019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8B228-F0D8-9E72-FB79-455FDC48A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20F9A-2471-20DF-1A61-BE7ABBE2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D2ABDF-DABE-9E51-8AC2-5C814CBD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3A1EB1-B9EC-E596-FF6C-FAFA0BD0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EE84D3B-47FF-1B5F-E93C-893F9A5D9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AB9BD-28C0-942E-68A7-0A69451F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EAF8A-C264-7F29-39BB-DC75D6FB6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0A5D75-D9E6-9C25-8E6D-5AF36C075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/>
              <a:t>12/28/2023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6156B0-EAC6-9C16-C910-11892C7D3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3" panose="05040102010807070707" pitchFamily="18" charset="2"/>
        <a:buChar char="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ompliancerules@hhs.iowa.gov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8C65-102E-9848-0B62-09D6E1AF2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32" y="2725415"/>
            <a:ext cx="4331368" cy="213330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4627A"/>
                </a:solidFill>
              </a:rPr>
              <a:t>Behavioral Health Service System Realignment Rules</a:t>
            </a:r>
            <a:br>
              <a:rPr lang="en-US" sz="4000"/>
            </a:br>
            <a:endParaRPr lang="en-US" cap="all">
              <a:solidFill>
                <a:srgbClr val="04627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D2805-C3A4-F31A-D135-B40A8B4A1FE7}"/>
              </a:ext>
            </a:extLst>
          </p:cNvPr>
          <p:cNvSpPr txBox="1"/>
          <p:nvPr/>
        </p:nvSpPr>
        <p:spPr>
          <a:xfrm>
            <a:off x="240632" y="4849290"/>
            <a:ext cx="33842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Victoria L. Daniels</a:t>
            </a:r>
          </a:p>
          <a:p>
            <a:r>
              <a:rPr lang="en-US"/>
              <a:t>Compliance Officer, Iowa HHS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98396-136C-A99F-AA0E-B45947FE5792}"/>
              </a:ext>
            </a:extLst>
          </p:cNvPr>
          <p:cNvSpPr txBox="1"/>
          <p:nvPr/>
        </p:nvSpPr>
        <p:spPr>
          <a:xfrm>
            <a:off x="240632" y="5610341"/>
            <a:ext cx="338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73546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 descr="Access Standards – Other Services&#10;">
            <a:extLst>
              <a:ext uri="{FF2B5EF4-FFF2-40B4-BE49-F238E27FC236}">
                <a16:creationId xmlns:a16="http://schemas.microsoft.com/office/drawing/2014/main" id="{A19F5F11-E044-CE3A-0005-1A1420F666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425450"/>
            <a:ext cx="7113588" cy="5286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Standards – Other Services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graphicFrame>
        <p:nvGraphicFramePr>
          <p:cNvPr id="3" name="Table 2" descr="Justice Involved: Outpatient Competency Restoration (OCR)&#10;- N/A&#10;- Available to all individuals statewide through the district&#10;&#10;Outreach, Education, &amp; Engagement&#10;- N/A&#10;- N/A (via district plan)&#10;&#10;Recovery  Supports&#10;- 30 Mi Urban /45 Mi Rural&#10;- N/A (via district plan)&#10;&#10;Prevention&#10;- N/A&#10;- N/A (via district plan)&#10;&#10;Education&#10;- N/A&#10;- N/A (via district plan)&#10;">
            <a:extLst>
              <a:ext uri="{FF2B5EF4-FFF2-40B4-BE49-F238E27FC236}">
                <a16:creationId xmlns:a16="http://schemas.microsoft.com/office/drawing/2014/main" id="{290BDA09-45B9-BDEC-0805-5FC5D4834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81775"/>
              </p:ext>
            </p:extLst>
          </p:nvPr>
        </p:nvGraphicFramePr>
        <p:xfrm>
          <a:off x="495556" y="1720506"/>
          <a:ext cx="7113531" cy="369990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90986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2486866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235679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</a:tblGrid>
              <a:tr h="7084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Current (MHDS Regions)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1180776">
                <a:tc>
                  <a:txBody>
                    <a:bodyPr/>
                    <a:lstStyle/>
                    <a:p>
                      <a:r>
                        <a:rPr lang="en-US" sz="1600" b="1"/>
                        <a:t>Justice Involved: Outpatient Competency Restoration (OCR)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Available to all individuals statewide through the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640992">
                <a:tc>
                  <a:txBody>
                    <a:bodyPr/>
                    <a:lstStyle/>
                    <a:p>
                      <a:r>
                        <a:rPr lang="en-US" sz="1600" b="1"/>
                        <a:t>Outreach, Education, &amp;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 (via district plan)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  <a:tr h="3992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Recovery 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30 Mi Urban /45 Mi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 (via district plan)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96265"/>
                  </a:ext>
                </a:extLst>
              </a:tr>
              <a:tr h="3992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 (via district plan)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76753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 (via district plan)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25567"/>
                  </a:ext>
                </a:extLst>
              </a:tr>
            </a:tbl>
          </a:graphicData>
        </a:graphic>
      </p:graphicFrame>
      <p:sp>
        <p:nvSpPr>
          <p:cNvPr id="2" name="Rectangle 1" descr="Behavioral Health Alignment Rules&#10;">
            <a:extLst>
              <a:ext uri="{FF2B5EF4-FFF2-40B4-BE49-F238E27FC236}">
                <a16:creationId xmlns:a16="http://schemas.microsoft.com/office/drawing/2014/main" id="{E5A1016F-B184-BEE7-A9F6-7673DED94714}"/>
              </a:ext>
            </a:extLst>
          </p:cNvPr>
          <p:cNvSpPr/>
          <p:nvPr/>
        </p:nvSpPr>
        <p:spPr>
          <a:xfrm rot="16200000">
            <a:off x="5088996" y="2802996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83297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ppeals">
            <a:extLst>
              <a:ext uri="{FF2B5EF4-FFF2-40B4-BE49-F238E27FC236}">
                <a16:creationId xmlns:a16="http://schemas.microsoft.com/office/drawing/2014/main" id="{5F70AF30-EAAE-B5B9-EE9A-87557E64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79" y="231177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Appeals</a:t>
            </a:r>
          </a:p>
        </p:txBody>
      </p:sp>
      <p:graphicFrame>
        <p:nvGraphicFramePr>
          <p:cNvPr id="6" name="Table 5" descr="Current&#10;- SUD&#10;- Mental Health (Regions)&#10;Grievances&#10;- None&#10;- Via Regions; then to an ALJ&#10;Eligibility&#10;- None&#10;- Via Regions; then to an ALJ&#10;Services&#10;- None&#10;- Via Regions; then to an ALJ&#10;&#10;New&#10;- Behavioral Health&#10;Grievances&#10;- HHS under 441 - Chapter 7&#10;Eligibility&#10;- HHS under 441 - Chapter 7&#10;Services&#10;- HHS under 441 - Chapter 7">
            <a:extLst>
              <a:ext uri="{FF2B5EF4-FFF2-40B4-BE49-F238E27FC236}">
                <a16:creationId xmlns:a16="http://schemas.microsoft.com/office/drawing/2014/main" id="{776D49EF-9A41-D0B2-CF5C-5D891D364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77630"/>
              </p:ext>
            </p:extLst>
          </p:nvPr>
        </p:nvGraphicFramePr>
        <p:xfrm>
          <a:off x="414779" y="1482744"/>
          <a:ext cx="7022563" cy="410555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63968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2409359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  <a:gridCol w="2249236">
                  <a:extLst>
                    <a:ext uri="{9D8B030D-6E8A-4147-A177-3AD203B41FA5}">
                      <a16:colId xmlns:a16="http://schemas.microsoft.com/office/drawing/2014/main" val="2893095058"/>
                    </a:ext>
                  </a:extLst>
                </a:gridCol>
              </a:tblGrid>
              <a:tr h="5943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1221827">
                <a:tc>
                  <a:txBody>
                    <a:bodyPr/>
                    <a:lstStyle/>
                    <a:p>
                      <a:r>
                        <a:rPr lang="en-US" b="1"/>
                        <a:t>Current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b="1"/>
                        <a:t>SUD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 b="1"/>
                        <a:t>Mental Health (Regions)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/>
                        <a:t>None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Via Regions; then to an ALJ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/>
                        <a:t>None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Via Regions; then to an ALJ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1804359">
                <a:tc>
                  <a:txBody>
                    <a:bodyPr/>
                    <a:lstStyle/>
                    <a:p>
                      <a:r>
                        <a:rPr lang="en-US" b="1"/>
                        <a:t>New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b="1"/>
                        <a:t>Behavioral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HHS under 441—Chapter 7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HHS under 441—Chapter 7</a:t>
                      </a:r>
                    </a:p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en-US" sz="17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</a:tbl>
          </a:graphicData>
        </a:graphic>
      </p:graphicFrame>
      <p:sp>
        <p:nvSpPr>
          <p:cNvPr id="4" name="Rectangle 3" descr="Behavioral Health Alignment Rules&#10;">
            <a:extLst>
              <a:ext uri="{FF2B5EF4-FFF2-40B4-BE49-F238E27FC236}">
                <a16:creationId xmlns:a16="http://schemas.microsoft.com/office/drawing/2014/main" id="{69C506FA-81F1-83A8-75C3-627474EF8738}"/>
              </a:ext>
            </a:extLst>
          </p:cNvPr>
          <p:cNvSpPr/>
          <p:nvPr/>
        </p:nvSpPr>
        <p:spPr>
          <a:xfrm rot="16200000">
            <a:off x="5088996" y="2802996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404485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Next Steps in Rules Process&#10;">
            <a:extLst>
              <a:ext uri="{FF2B5EF4-FFF2-40B4-BE49-F238E27FC236}">
                <a16:creationId xmlns:a16="http://schemas.microsoft.com/office/drawing/2014/main" id="{85C069B4-453B-AF3B-1DE2-049281035F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580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1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Steps in Rules Process</a:t>
            </a:r>
          </a:p>
        </p:txBody>
      </p:sp>
      <p:sp>
        <p:nvSpPr>
          <p:cNvPr id="3" name="Content Placeholder 2" descr="Submit Regulatory Analysis – 1/17/2025&#10;One Public Hearing – Feb. 25&#10;Submit NOIA – Feb. 28&#10;Two Public Hearings – April 8&#10;Administrative Rules Review Committee&#10;Submit Adopted Filing – April 25&#10;Effective Date – July 1&#10;">
            <a:extLst>
              <a:ext uri="{FF2B5EF4-FFF2-40B4-BE49-F238E27FC236}">
                <a16:creationId xmlns:a16="http://schemas.microsoft.com/office/drawing/2014/main" id="{1BB10937-C491-1F1A-E818-6CDADBADE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222" y="1781232"/>
            <a:ext cx="699763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700"/>
              <a:t>Submit Regulatory Analysis – Jan. 17</a:t>
            </a:r>
            <a:endParaRPr lang="en-US" sz="2700">
              <a:solidFill>
                <a:srgbClr val="000000"/>
              </a:solidFill>
              <a:cs typeface="Arial"/>
            </a:endParaRPr>
          </a:p>
          <a:p>
            <a:r>
              <a:rPr lang="en-US" sz="2700">
                <a:cs typeface="Arial"/>
              </a:rPr>
              <a:t>Published – Feb. 5</a:t>
            </a:r>
            <a:endParaRPr lang="en-US" sz="2700"/>
          </a:p>
          <a:p>
            <a:r>
              <a:rPr lang="en-US" sz="2700"/>
              <a:t>One Public Hearing – Feb. 25</a:t>
            </a:r>
            <a:endParaRPr lang="en-US" sz="2700">
              <a:cs typeface="Arial"/>
            </a:endParaRPr>
          </a:p>
          <a:p>
            <a:r>
              <a:rPr lang="en-US" sz="2700"/>
              <a:t>Submit NOIA – Feb. 28</a:t>
            </a:r>
            <a:endParaRPr lang="en-US" sz="2700">
              <a:solidFill>
                <a:srgbClr val="000000"/>
              </a:solidFill>
              <a:cs typeface="Arial"/>
            </a:endParaRPr>
          </a:p>
          <a:p>
            <a:r>
              <a:rPr lang="en-US" sz="2700"/>
              <a:t>Two Public Hearings – April 8</a:t>
            </a:r>
            <a:endParaRPr lang="en-US" sz="2700">
              <a:solidFill>
                <a:srgbClr val="000000"/>
              </a:solidFill>
              <a:cs typeface="Arial"/>
            </a:endParaRPr>
          </a:p>
          <a:p>
            <a:r>
              <a:rPr lang="en-US" sz="2700"/>
              <a:t>Administrative Rules Review Committee</a:t>
            </a:r>
            <a:endParaRPr lang="en-US" sz="2700">
              <a:solidFill>
                <a:srgbClr val="000000"/>
              </a:solidFill>
              <a:cs typeface="Arial"/>
            </a:endParaRPr>
          </a:p>
          <a:p>
            <a:r>
              <a:rPr lang="en-US" sz="2700"/>
              <a:t>Submit Adopted Filing – April 25</a:t>
            </a:r>
            <a:endParaRPr lang="en-US" sz="2700">
              <a:solidFill>
                <a:srgbClr val="000000"/>
              </a:solidFill>
              <a:cs typeface="Arial"/>
            </a:endParaRPr>
          </a:p>
          <a:p>
            <a:r>
              <a:rPr lang="en-US" sz="2700">
                <a:cs typeface="Arial"/>
              </a:rPr>
              <a:t>Published – May 14</a:t>
            </a:r>
            <a:endParaRPr lang="en-US" sz="2700"/>
          </a:p>
          <a:p>
            <a:r>
              <a:rPr lang="en-US" sz="2700"/>
              <a:t>Effective Date – July 1</a:t>
            </a:r>
            <a:endParaRPr lang="en-US" sz="2700">
              <a:cs typeface="Arial"/>
            </a:endParaRPr>
          </a:p>
        </p:txBody>
      </p:sp>
      <p:sp>
        <p:nvSpPr>
          <p:cNvPr id="4" name="Rectangle 3" descr="Behavioral Health Alignment Rules&#10;">
            <a:extLst>
              <a:ext uri="{FF2B5EF4-FFF2-40B4-BE49-F238E27FC236}">
                <a16:creationId xmlns:a16="http://schemas.microsoft.com/office/drawing/2014/main" id="{DF255B76-D1E6-699F-DEC8-8A76EA305A6F}"/>
              </a:ext>
            </a:extLst>
          </p:cNvPr>
          <p:cNvSpPr/>
          <p:nvPr/>
        </p:nvSpPr>
        <p:spPr>
          <a:xfrm rot="16200000">
            <a:off x="5088996" y="2802996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328820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portunities to Provide Feedback">
            <a:extLst>
              <a:ext uri="{FF2B5EF4-FFF2-40B4-BE49-F238E27FC236}">
                <a16:creationId xmlns:a16="http://schemas.microsoft.com/office/drawing/2014/main" id="{E36D68D3-6D81-B56B-AC65-F70FDB9E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668337"/>
            <a:ext cx="7886700" cy="1325563"/>
          </a:xfrm>
        </p:spPr>
        <p:txBody>
          <a:bodyPr/>
          <a:lstStyle/>
          <a:p>
            <a:r>
              <a:rPr lang="en-US" sz="4300">
                <a:solidFill>
                  <a:schemeClr val="accent1"/>
                </a:solidFill>
              </a:rPr>
              <a:t>Opportunities to Provide Feedback</a:t>
            </a:r>
          </a:p>
          <a:p>
            <a:endParaRPr lang="en-US"/>
          </a:p>
        </p:txBody>
      </p:sp>
      <p:sp>
        <p:nvSpPr>
          <p:cNvPr id="3" name="Content Placeholder 2" descr="Regulatory Analysis Public Comment Period: 2/5/2025 - 2/25/2025&#10;Regulatory Analysis Public Hearing: 2/25/2025&#10;NOIA Public Comment Period: 3/19/2025 - 4/8/2025&#10;NOIA Public Hearings (2): 4/8/2025&#10;Administrative Rules Review Committee Meeting - TBD&#10;Compliancerules@hhs.iowa.gov&#10;">
            <a:extLst>
              <a:ext uri="{FF2B5EF4-FFF2-40B4-BE49-F238E27FC236}">
                <a16:creationId xmlns:a16="http://schemas.microsoft.com/office/drawing/2014/main" id="{8C80C031-2969-E8FC-C4EC-8594DEB30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58" y="1775530"/>
            <a:ext cx="6634691" cy="44989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Arial"/>
              </a:rPr>
              <a:t>Regulatory Analysis Public Comment Period: 2/5/2025 - 2/25/2025</a:t>
            </a:r>
            <a:endParaRPr lang="en-US" sz="2400">
              <a:solidFill>
                <a:srgbClr val="000000"/>
              </a:solidFill>
              <a:cs typeface="Arial"/>
            </a:endParaRPr>
          </a:p>
          <a:p>
            <a:r>
              <a:rPr lang="en-US" sz="2400">
                <a:cs typeface="Arial"/>
              </a:rPr>
              <a:t>Regulatory Analysis Public Hearing: 2/25/2025</a:t>
            </a:r>
            <a:endParaRPr lang="en-US" sz="2400">
              <a:solidFill>
                <a:srgbClr val="000000"/>
              </a:solidFill>
              <a:cs typeface="Arial"/>
            </a:endParaRPr>
          </a:p>
          <a:p>
            <a:r>
              <a:rPr lang="en-US" sz="2400">
                <a:cs typeface="Arial"/>
              </a:rPr>
              <a:t>NOIA Public Comment Period: 3/19/2025 - 4/8/2025</a:t>
            </a:r>
            <a:endParaRPr lang="en-US" sz="2400">
              <a:solidFill>
                <a:srgbClr val="000000"/>
              </a:solidFill>
              <a:cs typeface="Arial"/>
            </a:endParaRPr>
          </a:p>
          <a:p>
            <a:r>
              <a:rPr lang="en-US" sz="2400">
                <a:cs typeface="Arial"/>
              </a:rPr>
              <a:t>NOIA Public Hearings (2): 4/8/2025</a:t>
            </a:r>
            <a:endParaRPr lang="en-US" sz="2400">
              <a:solidFill>
                <a:srgbClr val="000000"/>
              </a:solidFill>
              <a:cs typeface="Arial"/>
            </a:endParaRPr>
          </a:p>
          <a:p>
            <a:r>
              <a:rPr lang="en-US" sz="2400">
                <a:cs typeface="Arial"/>
              </a:rPr>
              <a:t>Administrative Rules Review Committee Meeting - TBD</a:t>
            </a:r>
            <a:endParaRPr lang="en-US" sz="2400">
              <a:solidFill>
                <a:srgbClr val="000000"/>
              </a:solidFill>
              <a:cs typeface="Arial"/>
            </a:endParaRPr>
          </a:p>
          <a:p>
            <a:r>
              <a:rPr lang="en-US" sz="2400">
                <a:cs typeface="Arial"/>
                <a:hlinkClick r:id="rId2"/>
              </a:rPr>
              <a:t>Compliancerules@hhs.iowa.gov</a:t>
            </a:r>
            <a:endParaRPr lang="en-US" sz="2400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sp>
        <p:nvSpPr>
          <p:cNvPr id="4" name="Rectangle 3" descr="Behavioral Health Alignment Rules&#10;">
            <a:extLst>
              <a:ext uri="{FF2B5EF4-FFF2-40B4-BE49-F238E27FC236}">
                <a16:creationId xmlns:a16="http://schemas.microsoft.com/office/drawing/2014/main" id="{DA8FC3C5-D180-4326-1660-5B4626A8F49C}"/>
              </a:ext>
            </a:extLst>
          </p:cNvPr>
          <p:cNvSpPr/>
          <p:nvPr/>
        </p:nvSpPr>
        <p:spPr>
          <a:xfrm rot="16200000">
            <a:off x="5088996" y="2802996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114806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hank you!">
            <a:extLst>
              <a:ext uri="{FF2B5EF4-FFF2-40B4-BE49-F238E27FC236}">
                <a16:creationId xmlns:a16="http://schemas.microsoft.com/office/drawing/2014/main" id="{C8E7CAA7-0A7B-06FB-B039-7A8200B6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344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 descr="Rule Writing Philosophy">
            <a:extLst>
              <a:ext uri="{FF2B5EF4-FFF2-40B4-BE49-F238E27FC236}">
                <a16:creationId xmlns:a16="http://schemas.microsoft.com/office/drawing/2014/main" id="{D28FB906-AC61-B72E-ADC8-9E1F03EB82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2714921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1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 Writing Philosophy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1" descr="-Minimize Service Disruption!&#10;-Minimum Necessary&#10;- Rely upon contract, state plans, individual service plans where possible.&#10;Clean Slate&#10;- Not restricted by what currently exists&#10;- Create what we need rather than shoehorning new concepts into old language.&#10;">
            <a:extLst>
              <a:ext uri="{FF2B5EF4-FFF2-40B4-BE49-F238E27FC236}">
                <a16:creationId xmlns:a16="http://schemas.microsoft.com/office/drawing/2014/main" id="{444BB93B-9380-62BC-74E2-A322F1B90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641230"/>
              </p:ext>
            </p:extLst>
          </p:nvPr>
        </p:nvGraphicFramePr>
        <p:xfrm>
          <a:off x="3030522" y="292231"/>
          <a:ext cx="4680604" cy="6363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 descr="Behavioral Health Alignment Rules">
            <a:extLst>
              <a:ext uri="{FF2B5EF4-FFF2-40B4-BE49-F238E27FC236}">
                <a16:creationId xmlns:a16="http://schemas.microsoft.com/office/drawing/2014/main" id="{68F4B6D9-4E02-5C00-3646-514FE03E481A}"/>
              </a:ext>
            </a:extLst>
          </p:cNvPr>
          <p:cNvSpPr/>
          <p:nvPr/>
        </p:nvSpPr>
        <p:spPr>
          <a:xfrm rot="16200000">
            <a:off x="5085161" y="2806830"/>
            <a:ext cx="6857999" cy="1244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300893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descr="Agency 441, NEW Title XVIII – &#10;Behavioral Health Services">
            <a:extLst>
              <a:ext uri="{FF2B5EF4-FFF2-40B4-BE49-F238E27FC236}">
                <a16:creationId xmlns:a16="http://schemas.microsoft.com/office/drawing/2014/main" id="{E38683C8-740B-3EC3-F3B3-FB8EEDCF08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9632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1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Agency 441, NEW Title XVIII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Behavioral Health Services</a:t>
            </a:r>
          </a:p>
        </p:txBody>
      </p:sp>
      <p:sp>
        <p:nvSpPr>
          <p:cNvPr id="3" name="Content Placeholder 2" descr="NEW 441—Chapter 300 – Definitions&#10;NEW 441—Chapter 301 – Eligibility&#10;NEW 441—Chapter 302 – Administrative Services Organizations&#10;NEW 441—Chapter 303 – Reserved&#10;NEW 441—Chapter 304 – BHD Advisory Councils&#10;NEW 441—Chapter 305 – Advocate Services&#10;NEW 441—Chapter 306-309 – Reserved&#10;NEW 441—Chapter 310 – Central Data Repository">
            <a:extLst>
              <a:ext uri="{FF2B5EF4-FFF2-40B4-BE49-F238E27FC236}">
                <a16:creationId xmlns:a16="http://schemas.microsoft.com/office/drawing/2014/main" id="{2AB6E78B-4649-5E14-425F-B360C9880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951" y="2055044"/>
            <a:ext cx="7183225" cy="37104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1"/>
            <a:r>
              <a:rPr lang="en-US"/>
              <a:t>NEW 441—Chapter 300 – Definitions</a:t>
            </a:r>
            <a:endParaRPr lang="en-US">
              <a:cs typeface="Arial"/>
            </a:endParaRPr>
          </a:p>
          <a:p>
            <a:pPr lvl="1"/>
            <a:r>
              <a:rPr lang="en-US"/>
              <a:t>NEW 441—Chapter 301 – Eligibility</a:t>
            </a:r>
            <a:endParaRPr lang="en-US">
              <a:cs typeface="Arial"/>
            </a:endParaRPr>
          </a:p>
          <a:p>
            <a:pPr lvl="1"/>
            <a:r>
              <a:rPr lang="en-US"/>
              <a:t>NEW 441—Chapter 302 – Administrative Services Organizations (ASOs)</a:t>
            </a:r>
            <a:endParaRPr lang="en-US">
              <a:cs typeface="Arial"/>
            </a:endParaRPr>
          </a:p>
          <a:p>
            <a:pPr lvl="1"/>
            <a:r>
              <a:rPr lang="en-US"/>
              <a:t>NEW 441—Chapter 303 – Reserved</a:t>
            </a:r>
            <a:endParaRPr lang="en-US">
              <a:cs typeface="Arial"/>
            </a:endParaRPr>
          </a:p>
          <a:p>
            <a:pPr lvl="1"/>
            <a:r>
              <a:rPr lang="en-US"/>
              <a:t>NEW 441—Chapter 304 – BHD Advisory Councils</a:t>
            </a:r>
            <a:endParaRPr lang="en-US">
              <a:cs typeface="Arial"/>
            </a:endParaRPr>
          </a:p>
          <a:p>
            <a:pPr lvl="1"/>
            <a:r>
              <a:rPr lang="en-US">
                <a:cs typeface="Arial"/>
              </a:rPr>
              <a:t>NEW 441—Chapter 305 – Advocate Services</a:t>
            </a:r>
            <a:endParaRPr lang="en-US"/>
          </a:p>
          <a:p>
            <a:pPr lvl="1"/>
            <a:r>
              <a:rPr lang="en-US"/>
              <a:t>NEW 441—Chapter 306-309 – Reserved</a:t>
            </a:r>
            <a:endParaRPr lang="en-US">
              <a:cs typeface="Arial"/>
            </a:endParaRPr>
          </a:p>
          <a:p>
            <a:pPr lvl="1"/>
            <a:r>
              <a:rPr lang="en-US"/>
              <a:t>NEW 441—Chapter 310 – Central Data Repository</a:t>
            </a:r>
            <a:endParaRPr lang="en-US">
              <a:cs typeface="Arial"/>
            </a:endParaRPr>
          </a:p>
        </p:txBody>
      </p:sp>
      <p:sp>
        <p:nvSpPr>
          <p:cNvPr id="8" name="Rectangle 7" descr="Behavioral Health Alignment Rules">
            <a:extLst>
              <a:ext uri="{FF2B5EF4-FFF2-40B4-BE49-F238E27FC236}">
                <a16:creationId xmlns:a16="http://schemas.microsoft.com/office/drawing/2014/main" id="{DD6D97AB-A982-2157-FC58-80DBEE963D5B}"/>
              </a:ext>
            </a:extLst>
          </p:cNvPr>
          <p:cNvSpPr/>
          <p:nvPr/>
        </p:nvSpPr>
        <p:spPr>
          <a:xfrm rot="16200000">
            <a:off x="5088996" y="2802994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70155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Financial Eligibility &#10;">
            <a:extLst>
              <a:ext uri="{FF2B5EF4-FFF2-40B4-BE49-F238E27FC236}">
                <a16:creationId xmlns:a16="http://schemas.microsoft.com/office/drawing/2014/main" id="{153DFA7C-2A06-BD66-74BA-CBD5AB191B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5150" y="568325"/>
            <a:ext cx="7886700" cy="523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Eligibility </a:t>
            </a:r>
          </a:p>
        </p:txBody>
      </p:sp>
      <p:graphicFrame>
        <p:nvGraphicFramePr>
          <p:cNvPr id="4" name="Table 3" descr="Current&#10;SUD (IPN)&#10;MH (Regions)&#10;Adults&#10;Children&#10;200% FPL&#10;150% FPL&#10;500% FPL&#10;None&#10;$2,000/person; $3,000/two+ people&#10;&#10;New&#10;Behavioral Health &#10;Adults&#10;Children&#10;200% FPL&#10;200% FPL&#10;$2,000/person; $3,000/two+  people&#10;">
            <a:extLst>
              <a:ext uri="{FF2B5EF4-FFF2-40B4-BE49-F238E27FC236}">
                <a16:creationId xmlns:a16="http://schemas.microsoft.com/office/drawing/2014/main" id="{CC4C5DA5-647C-8C5D-28D4-343052C5F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21349"/>
              </p:ext>
            </p:extLst>
          </p:nvPr>
        </p:nvGraphicFramePr>
        <p:xfrm>
          <a:off x="527901" y="1482266"/>
          <a:ext cx="7051244" cy="420303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033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1813034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862177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</a:tblGrid>
              <a:tr h="594315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% of FPL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Asset Limits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1804359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Current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b="0"/>
                        <a:t>SUD (IPN)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b="0"/>
                        <a:t>MH (Regions)</a:t>
                      </a:r>
                      <a:endParaRPr lang="en-US"/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b="0"/>
                        <a:t>Adults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b="0"/>
                        <a:t>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/>
                        <a:t>200% FPL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/>
                        <a:t>150% FPL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/>
                        <a:t>500% FPL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/>
                        <a:t>None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/>
                        <a:t>$2,000/person; $3,000/two+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1804359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New</a:t>
                      </a:r>
                    </a:p>
                    <a:p>
                      <a:pPr marL="285750" lvl="0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Behavioral Health </a:t>
                      </a:r>
                    </a:p>
                    <a:p>
                      <a:pPr marL="742950" lvl="1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Adults</a:t>
                      </a:r>
                      <a:endParaRPr lang="en-US"/>
                    </a:p>
                    <a:p>
                      <a:pPr marL="742950" lvl="1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7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Children</a:t>
                      </a:r>
                    </a:p>
                    <a:p>
                      <a:pPr lvl="0" algn="l">
                        <a:buNone/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/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/>
                        <a:t>200% FPL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/>
                        <a:t>200% FPL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  <a:p>
                      <a:pPr lvl="0" algn="l">
                        <a:buNone/>
                      </a:pPr>
                      <a:endParaRPr lang="en-US"/>
                    </a:p>
                    <a:p>
                      <a:pPr marL="285750" lvl="0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$2,000/person; $3,000/two+  people</a:t>
                      </a:r>
                    </a:p>
                    <a:p>
                      <a:pPr marL="285750" lvl="0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</a:tbl>
          </a:graphicData>
        </a:graphic>
      </p:graphicFrame>
      <p:sp>
        <p:nvSpPr>
          <p:cNvPr id="5" name="Rectangle 4" descr="Behavioral Health Alignment Rules&#10;">
            <a:extLst>
              <a:ext uri="{FF2B5EF4-FFF2-40B4-BE49-F238E27FC236}">
                <a16:creationId xmlns:a16="http://schemas.microsoft.com/office/drawing/2014/main" id="{F0080003-394A-39CD-B279-932CD79DB703}"/>
              </a:ext>
            </a:extLst>
          </p:cNvPr>
          <p:cNvSpPr/>
          <p:nvPr/>
        </p:nvSpPr>
        <p:spPr>
          <a:xfrm rot="16200000">
            <a:off x="5088996" y="2802994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125147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Behavioral Health Alignment Rules">
            <a:extLst>
              <a:ext uri="{FF2B5EF4-FFF2-40B4-BE49-F238E27FC236}">
                <a16:creationId xmlns:a16="http://schemas.microsoft.com/office/drawing/2014/main" id="{4D007158-E3C8-B853-676C-50A6C28D0B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5088996" y="2802994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Behavioral Health Alignment Rules</a:t>
            </a:r>
          </a:p>
        </p:txBody>
      </p:sp>
      <p:graphicFrame>
        <p:nvGraphicFramePr>
          <p:cNvPr id="8" name="Table 7" descr="Assessment &amp; Evaluation&#10;- Immediate Screening, Assessment w/in 24 hrs.&#10;- Immediate Screening, Assessment w/in 24 hrs.&#10;&#10;Access Center&#10;- 120 Min./ 120 Mi.&#10;- To be set in Chapter 24&#10;&#10;Sobering Center&#10;- N/A&#10;- To be set in Chapter 24&#10;&#10;Mobile Crisis Response*&#10;- 60 Min.&#10;- 60 min./60 mi. Urban&#10;- 120 min./120 mi. Rural&#10;&#10;CSCBS&#10;- 120 Min.&#10;- To be set in Chapter 24&#10;&#10;CSRS&#10;- 120 Min./ 120 Mi.&#10;- To be set in Chapter 24&#10;&#10;">
            <a:extLst>
              <a:ext uri="{FF2B5EF4-FFF2-40B4-BE49-F238E27FC236}">
                <a16:creationId xmlns:a16="http://schemas.microsoft.com/office/drawing/2014/main" id="{E5F9EA93-A3A5-AFAA-AD15-80412E2EF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37945"/>
              </p:ext>
            </p:extLst>
          </p:nvPr>
        </p:nvGraphicFramePr>
        <p:xfrm>
          <a:off x="503434" y="802989"/>
          <a:ext cx="6816467" cy="472450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09123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2357784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349560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</a:tblGrid>
              <a:tr h="967888">
                <a:tc>
                  <a:txBody>
                    <a:bodyPr/>
                    <a:lstStyle/>
                    <a:p>
                      <a:r>
                        <a:rPr lang="en-US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Current (MHDS Regions)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1244428">
                <a:tc>
                  <a:txBody>
                    <a:bodyPr/>
                    <a:lstStyle/>
                    <a:p>
                      <a:r>
                        <a:rPr lang="en-US" sz="1600" b="1"/>
                        <a:t>Assessment &amp;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Immediate Screening, Assessment w/in 24 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Immediate Screening, Assessment w/in 24 hrs.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545494">
                <a:tc>
                  <a:txBody>
                    <a:bodyPr/>
                    <a:lstStyle/>
                    <a:p>
                      <a:r>
                        <a:rPr lang="en-US" sz="1600" b="1"/>
                        <a:t>Access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120 Min./ 120 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120 Min./ 120 Mi.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  <a:tr h="8757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Mobile Crisis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60 Min.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60 Min.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76753"/>
                  </a:ext>
                </a:extLst>
              </a:tr>
              <a:tr h="5454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CSCBS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120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To be set in Chapter 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25567"/>
                  </a:ext>
                </a:extLst>
              </a:tr>
              <a:tr h="5454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CSRS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120 Min./ 120 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To be set in Chapter 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30777"/>
                  </a:ext>
                </a:extLst>
              </a:tr>
            </a:tbl>
          </a:graphicData>
        </a:graphic>
      </p:graphicFrame>
      <p:sp>
        <p:nvSpPr>
          <p:cNvPr id="5" name="Content Placeholder 2" descr="Access Standards – High Intensity Mental Health Treatment&#10;">
            <a:extLst>
              <a:ext uri="{FF2B5EF4-FFF2-40B4-BE49-F238E27FC236}">
                <a16:creationId xmlns:a16="http://schemas.microsoft.com/office/drawing/2014/main" id="{F07EE851-61EE-0B5A-D17E-148C695B0482}"/>
              </a:ext>
            </a:extLst>
          </p:cNvPr>
          <p:cNvSpPr txBox="1">
            <a:spLocks/>
          </p:cNvSpPr>
          <p:nvPr/>
        </p:nvSpPr>
        <p:spPr>
          <a:xfrm>
            <a:off x="282074" y="125162"/>
            <a:ext cx="7934826" cy="6609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sz="28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Access Standards – Crisis Services</a:t>
            </a:r>
            <a:endParaRPr lang="en-US" sz="2800">
              <a:solidFill>
                <a:schemeClr val="accent1"/>
              </a:solidFill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54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5A5E918-326D-03CC-CF07-9E2889EE80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5088996" y="2802996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Behavioral Health Alignment Rules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24A0FD-C82A-8615-61DA-5118BBBBD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36762"/>
              </p:ext>
            </p:extLst>
          </p:nvPr>
        </p:nvGraphicFramePr>
        <p:xfrm>
          <a:off x="731983" y="1418374"/>
          <a:ext cx="6663492" cy="3535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5267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2367770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690455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</a:tblGrid>
              <a:tr h="5742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Current (MHDS Regions)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529802">
                <a:tc>
                  <a:txBody>
                    <a:bodyPr/>
                    <a:lstStyle/>
                    <a:p>
                      <a:r>
                        <a:rPr lang="en-US" sz="1600" b="1"/>
                        <a:t>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30 mi. Urban, 45 Mi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60 min./60 mi.</a:t>
                      </a:r>
                      <a:endParaRPr lang="en-US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578858">
                <a:tc>
                  <a:txBody>
                    <a:bodyPr/>
                    <a:lstStyle/>
                    <a:p>
                      <a:r>
                        <a:rPr lang="en-US" sz="1600" b="1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30 mi. Urban, 45 Mi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60 min./60 mi.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  <a:tr h="5788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30 mi. Urban, 45 Mi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60 min./60 mi.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96265"/>
                  </a:ext>
                </a:extLst>
              </a:tr>
              <a:tr h="5788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Risk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30 mi. Urban, 45 Mi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60 min./60 mi.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76753"/>
                  </a:ext>
                </a:extLst>
              </a:tr>
              <a:tr h="5788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Crisis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30 mi. Urban, 45 Mi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60 min./60 mi.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255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2BAA21-8EF4-B990-0DE8-C2143C54E49E}"/>
              </a:ext>
            </a:extLst>
          </p:cNvPr>
          <p:cNvSpPr txBox="1"/>
          <p:nvPr/>
        </p:nvSpPr>
        <p:spPr>
          <a:xfrm>
            <a:off x="731983" y="5048322"/>
            <a:ext cx="65737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Arial"/>
              </a:rPr>
              <a:t>All outpatient services new standards are set to match state Certified Community Behavioral Health Clinic requirements</a:t>
            </a:r>
            <a:endParaRPr lang="en-US" sz="1200"/>
          </a:p>
        </p:txBody>
      </p:sp>
      <p:sp>
        <p:nvSpPr>
          <p:cNvPr id="3" name="Content Placeholder 2" descr="Access Standards – High Intensity Mental Health Treatment&#10;">
            <a:extLst>
              <a:ext uri="{FF2B5EF4-FFF2-40B4-BE49-F238E27FC236}">
                <a16:creationId xmlns:a16="http://schemas.microsoft.com/office/drawing/2014/main" id="{31055811-8B46-675A-D92C-15EE99D59BEE}"/>
              </a:ext>
            </a:extLst>
          </p:cNvPr>
          <p:cNvSpPr txBox="1">
            <a:spLocks/>
          </p:cNvSpPr>
          <p:nvPr/>
        </p:nvSpPr>
        <p:spPr>
          <a:xfrm>
            <a:off x="282074" y="89067"/>
            <a:ext cx="7934826" cy="10339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sz="36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Access Standards – Mental Health Outpatient</a:t>
            </a:r>
            <a:endParaRPr lang="en-US" sz="3600">
              <a:solidFill>
                <a:schemeClr val="accent1"/>
              </a:solidFill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16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 descr="Access Standards – High Intensity Mental Health Treatment&#10;">
            <a:extLst>
              <a:ext uri="{FF2B5EF4-FFF2-40B4-BE49-F238E27FC236}">
                <a16:creationId xmlns:a16="http://schemas.microsoft.com/office/drawing/2014/main" id="{A19F5F11-E044-CE3A-0005-1A1420F666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324" y="219075"/>
            <a:ext cx="7934826" cy="10339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Standards – High Intensity Mental Health Treatment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graphicFrame>
        <p:nvGraphicFramePr>
          <p:cNvPr id="6" name="Table 5" descr="Intensive Outpatient Program (IOP)&#10;- N/A&#10;- N/A (via district plan)&#10;&#10;Intensive Psychiatric Rehabilitation (IPR)&#10;- N/A&#10;- To be set in Chapter 24&#10;&#10;Partial Hospitalization&#10;- N/A&#10;- N/A (via district plan)&#10;&#10;Assertive Community Treatment (ACT)&#10;- N/A&#10;- Available to all individuals in a district&#10;&#10;Day Treatment&#10;- N/A&#10;- N/A (via district plan)&#10;&#10;Mental Health Inpatient&#10;- 24 Hrs.&#10;- 60 min./60 mi. Urban&#10;90 min./90 mi. Rural&#10;">
            <a:extLst>
              <a:ext uri="{FF2B5EF4-FFF2-40B4-BE49-F238E27FC236}">
                <a16:creationId xmlns:a16="http://schemas.microsoft.com/office/drawing/2014/main" id="{2E9C2096-01C1-DA61-B286-24A843E2B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11581"/>
              </p:ext>
            </p:extLst>
          </p:nvPr>
        </p:nvGraphicFramePr>
        <p:xfrm>
          <a:off x="254524" y="1248097"/>
          <a:ext cx="7456602" cy="4985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97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2612458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724347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</a:tblGrid>
              <a:tr h="4068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Current (MHDS Regions)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r>
                        <a:rPr lang="en-US" sz="1600" b="1"/>
                        <a:t>Intensive Outpatient Program (IOP)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 (via district plan)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406812">
                <a:tc>
                  <a:txBody>
                    <a:bodyPr/>
                    <a:lstStyle/>
                    <a:p>
                      <a:r>
                        <a:rPr lang="en-US" sz="1600" b="1"/>
                        <a:t>Intensive Psychiatric Rehabilitation (IPR)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To be set in Chapter 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Partial Hospitalization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 (via district plan)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96265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Assertive Community Treatment (ACT)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Available to all individuals in a district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76753"/>
                  </a:ext>
                </a:extLst>
              </a:tr>
              <a:tr h="6487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Day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 (via district plan)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25567"/>
                  </a:ext>
                </a:extLst>
              </a:tr>
              <a:tr h="4068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Mental Health Inpatient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24 Hrs.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60 min./60 mi. Urban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90 min./90 mi. Rural</a:t>
                      </a:r>
                      <a:endParaRPr lang="en-US" sz="16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30777"/>
                  </a:ext>
                </a:extLst>
              </a:tr>
            </a:tbl>
          </a:graphicData>
        </a:graphic>
      </p:graphicFrame>
      <p:sp>
        <p:nvSpPr>
          <p:cNvPr id="2" name="Rectangle 1" descr="Behavioral Health Alignment Rules&#10;">
            <a:extLst>
              <a:ext uri="{FF2B5EF4-FFF2-40B4-BE49-F238E27FC236}">
                <a16:creationId xmlns:a16="http://schemas.microsoft.com/office/drawing/2014/main" id="{26F38CF2-6461-13D3-4DAF-F5EA36EB279E}"/>
              </a:ext>
            </a:extLst>
          </p:cNvPr>
          <p:cNvSpPr/>
          <p:nvPr/>
        </p:nvSpPr>
        <p:spPr>
          <a:xfrm rot="16200000">
            <a:off x="5088996" y="2802996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354784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Access Standards – Substance Use Disorder">
            <a:extLst>
              <a:ext uri="{FF2B5EF4-FFF2-40B4-BE49-F238E27FC236}">
                <a16:creationId xmlns:a16="http://schemas.microsoft.com/office/drawing/2014/main" id="{7AD4CFB7-4A74-641A-EF13-7A1CFFD0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697" y="429018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accent1"/>
                </a:solidFill>
              </a:rPr>
              <a:t>Access Standards – Substance Use Disorder</a:t>
            </a:r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3" name="Table 2" descr="Outpatient&#10;- N/A&#10;- 60 min./60 mi.&#10;&#10;Intensive Outpatient Program (IOP)&#10;- N/A&#10;-60 min./60 mi.&#10;&#10;Residential&#10;- N/A&#10;- 60 min./60 mi.&#10;&#10;Inpatient&#10;- N/A&#10;- 60 min./60 mi. Urban&#10;- 90 min./90 mi. Rural&#10;">
            <a:extLst>
              <a:ext uri="{FF2B5EF4-FFF2-40B4-BE49-F238E27FC236}">
                <a16:creationId xmlns:a16="http://schemas.microsoft.com/office/drawing/2014/main" id="{83D8086D-0DEF-09C7-DC45-16938CCA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22133"/>
              </p:ext>
            </p:extLst>
          </p:nvPr>
        </p:nvGraphicFramePr>
        <p:xfrm>
          <a:off x="402697" y="2183599"/>
          <a:ext cx="6959637" cy="246000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76955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2473509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809173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</a:tblGrid>
              <a:tr h="3568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356886">
                <a:tc>
                  <a:txBody>
                    <a:bodyPr/>
                    <a:lstStyle/>
                    <a:p>
                      <a:r>
                        <a:rPr lang="en-US" sz="1600" b="1"/>
                        <a:t>Outpatient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60 min./60 mi.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360744">
                <a:tc>
                  <a:txBody>
                    <a:bodyPr/>
                    <a:lstStyle/>
                    <a:p>
                      <a:r>
                        <a:rPr lang="en-US" sz="1600" b="1"/>
                        <a:t>Intensive Outpatient Program (IOP)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60 min./60 mi.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  <a:tr h="1639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60 min./60 mi.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96265"/>
                  </a:ext>
                </a:extLst>
              </a:tr>
              <a:tr h="1639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Inpatient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60 min./60 mi. Urban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90 min./90 mi. Rural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925268"/>
                  </a:ext>
                </a:extLst>
              </a:tr>
            </a:tbl>
          </a:graphicData>
        </a:graphic>
      </p:graphicFrame>
      <p:sp>
        <p:nvSpPr>
          <p:cNvPr id="2" name="Rectangle 1" descr="Behavioral Health Alignment Rules&#10;">
            <a:extLst>
              <a:ext uri="{FF2B5EF4-FFF2-40B4-BE49-F238E27FC236}">
                <a16:creationId xmlns:a16="http://schemas.microsoft.com/office/drawing/2014/main" id="{6E812CBE-69C8-6A38-CEFA-7703563021A3}"/>
              </a:ext>
            </a:extLst>
          </p:cNvPr>
          <p:cNvSpPr/>
          <p:nvPr/>
        </p:nvSpPr>
        <p:spPr>
          <a:xfrm rot="16200000">
            <a:off x="5088996" y="2802996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420703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Access Standards – Hospital Alternatives">
            <a:extLst>
              <a:ext uri="{FF2B5EF4-FFF2-40B4-BE49-F238E27FC236}">
                <a16:creationId xmlns:a16="http://schemas.microsoft.com/office/drawing/2014/main" id="{B718125E-5F56-2915-7760-68648255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2516"/>
            <a:ext cx="78867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accent1"/>
                </a:solidFill>
              </a:rPr>
              <a:t>Access Standards – Hospital Alternatives</a:t>
            </a:r>
            <a:endParaRPr lang="en-US" sz="3600">
              <a:solidFill>
                <a:schemeClr val="accent1"/>
              </a:solidFill>
              <a:cs typeface="Arial"/>
            </a:endParaRPr>
          </a:p>
        </p:txBody>
      </p:sp>
      <p:graphicFrame>
        <p:nvGraphicFramePr>
          <p:cNvPr id="3" name="Table 2" descr="Subacute&#10;-24 Hours/ 120 Mi.&#10;- N/A&#10;&#10;23-Hour Obs.&#10;- 120 Min./ 120 Mi.&#10;- To be set in Chapter 24&#10;&#10;Crisis Respite&#10;- N/A&#10;- To be set in Chapter 24&#10;">
            <a:extLst>
              <a:ext uri="{FF2B5EF4-FFF2-40B4-BE49-F238E27FC236}">
                <a16:creationId xmlns:a16="http://schemas.microsoft.com/office/drawing/2014/main" id="{2B805129-AA77-07D0-2547-F91F1E36F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27338"/>
              </p:ext>
            </p:extLst>
          </p:nvPr>
        </p:nvGraphicFramePr>
        <p:xfrm>
          <a:off x="628650" y="2281344"/>
          <a:ext cx="6827952" cy="229162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5727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2464141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638084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</a:tblGrid>
              <a:tr h="8678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Current (MHDS Regions)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480172">
                <a:tc>
                  <a:txBody>
                    <a:bodyPr/>
                    <a:lstStyle/>
                    <a:p>
                      <a:r>
                        <a:rPr lang="en-US" sz="1600" b="1"/>
                        <a:t>Subacute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24 Hours/ 120 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489087">
                <a:tc>
                  <a:txBody>
                    <a:bodyPr/>
                    <a:lstStyle/>
                    <a:p>
                      <a:r>
                        <a:rPr lang="en-US" sz="1600" b="1"/>
                        <a:t>23-Hour Obs.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120 Min./ 120 Mi.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To be set in Chapter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  <a:tr h="4545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Crisis Respite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To be set in Chapter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96265"/>
                  </a:ext>
                </a:extLst>
              </a:tr>
            </a:tbl>
          </a:graphicData>
        </a:graphic>
      </p:graphicFrame>
      <p:sp>
        <p:nvSpPr>
          <p:cNvPr id="2" name="Rectangle 1" descr="Behavioral Health Alignment Rules&#10;">
            <a:extLst>
              <a:ext uri="{FF2B5EF4-FFF2-40B4-BE49-F238E27FC236}">
                <a16:creationId xmlns:a16="http://schemas.microsoft.com/office/drawing/2014/main" id="{CE5DF753-6B86-F0C7-E3AF-7C561AF2C1EE}"/>
              </a:ext>
            </a:extLst>
          </p:cNvPr>
          <p:cNvSpPr/>
          <p:nvPr/>
        </p:nvSpPr>
        <p:spPr>
          <a:xfrm rot="16200000">
            <a:off x="5088996" y="2802996"/>
            <a:ext cx="6857999" cy="125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Behavioral Health Alignment Rules</a:t>
            </a:r>
          </a:p>
        </p:txBody>
      </p:sp>
    </p:spTree>
    <p:extLst>
      <p:ext uri="{BB962C8B-B14F-4D97-AF65-F5344CB8AC3E}">
        <p14:creationId xmlns:p14="http://schemas.microsoft.com/office/powerpoint/2010/main" val="23961620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v Office Swatches">
      <a:dk1>
        <a:sysClr val="windowText" lastClr="000000"/>
      </a:dk1>
      <a:lt1>
        <a:sysClr val="window" lastClr="FFFFFF"/>
      </a:lt1>
      <a:dk2>
        <a:srgbClr val="4B4D4F"/>
      </a:dk2>
      <a:lt2>
        <a:srgbClr val="E7E6E6"/>
      </a:lt2>
      <a:accent1>
        <a:srgbClr val="04627A"/>
      </a:accent1>
      <a:accent2>
        <a:srgbClr val="C6D668"/>
      </a:accent2>
      <a:accent3>
        <a:srgbClr val="E0A626"/>
      </a:accent3>
      <a:accent4>
        <a:srgbClr val="18405B"/>
      </a:accent4>
      <a:accent5>
        <a:srgbClr val="70C8B8"/>
      </a:accent5>
      <a:accent6>
        <a:srgbClr val="2C6358"/>
      </a:accent6>
      <a:hlink>
        <a:srgbClr val="0070C0"/>
      </a:hlink>
      <a:folHlink>
        <a:srgbClr val="694C60"/>
      </a:folHlink>
    </a:clrScheme>
    <a:fontScheme name="Gov Office HHS Work Sans">
      <a:majorFont>
        <a:latin typeface="Work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size template" id="{69374300-B952-416C-A016-7CD8447914C6}" vid="{FF7CA2A8-5BC6-4818-BBBD-0CA9698BA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e0b805e8-c967-4d1c-993a-9bf901049d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E1F481E97DF848B92E9033EEF2A8AC" ma:contentTypeVersion="9" ma:contentTypeDescription="Create a new document." ma:contentTypeScope="" ma:versionID="0ef1b6c55502388285ca6ba6663d9fda">
  <xsd:schema xmlns:xsd="http://www.w3.org/2001/XMLSchema" xmlns:xs="http://www.w3.org/2001/XMLSchema" xmlns:p="http://schemas.microsoft.com/office/2006/metadata/properties" xmlns:ns2="e0b805e8-c967-4d1c-993a-9bf901049d3a" targetNamespace="http://schemas.microsoft.com/office/2006/metadata/properties" ma:root="true" ma:fieldsID="7db9738c7c642e862b18d00894620db5" ns2:_="">
    <xsd:import namespace="e0b805e8-c967-4d1c-993a-9bf901049d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805e8-c967-4d1c-993a-9bf901049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9A79C-2E16-438F-ACEF-8D8A179CAFAC}">
  <ds:schemaRefs>
    <ds:schemaRef ds:uri="e0b805e8-c967-4d1c-993a-9bf901049d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257A14-F537-45BD-A1A2-DBC1D81603D9}">
  <ds:schemaRefs>
    <ds:schemaRef ds:uri="e0b805e8-c967-4d1c-993a-9bf901049d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7E0969-BA24-457D-8CB2-1B9C2B0549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HHS Theme</Template>
  <Application>Microsoft Office PowerPoint</Application>
  <PresentationFormat>On-screen Show (4:3)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Behavioral Health Service System Realignment Rules </vt:lpstr>
      <vt:lpstr>Rule Writing Philosophy </vt:lpstr>
      <vt:lpstr>Agency 441, NEW Title XVIII –  Behavioral Health Services</vt:lpstr>
      <vt:lpstr>Financial Eligibility </vt:lpstr>
      <vt:lpstr>Behavioral Health Alignment Rules</vt:lpstr>
      <vt:lpstr>Behavioral Health Alignment Rules</vt:lpstr>
      <vt:lpstr>Access Standards – High Intensity Mental Health Treatment</vt:lpstr>
      <vt:lpstr>Access Standards – Substance Use Disorder</vt:lpstr>
      <vt:lpstr>Access Standards – Hospital Alternatives</vt:lpstr>
      <vt:lpstr>Access Standards – Other Services</vt:lpstr>
      <vt:lpstr>Appeals</vt:lpstr>
      <vt:lpstr>Next Steps in Rules Process</vt:lpstr>
      <vt:lpstr>Opportunities to Provide Feedback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Jordan, Laura</dc:creator>
  <cp:revision>3</cp:revision>
  <cp:lastPrinted>2022-06-29T20:56:01Z</cp:lastPrinted>
  <dcterms:created xsi:type="dcterms:W3CDTF">2022-06-28T19:12:08Z</dcterms:created>
  <dcterms:modified xsi:type="dcterms:W3CDTF">2025-01-27T15:26:55Z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0x01010000E1F481E97DF848B92E9033EEF2A8AC</vt:lpwstr>
  </property>
  <property fmtid="{D5CDD505-2E9C-101B-9397-08002B2CF9AE}" pid="3" name="Category">
    <vt:lpwstr>PowerPoint</vt:lpwstr>
  </property>
  <property fmtid="{D5CDD505-2E9C-101B-9397-08002B2CF9AE}" pid="4" name="MediaServiceImageTags">
    <vt:lpwstr/>
  </property>
</Properties>
</file>