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5"/>
  </p:notesMasterIdLst>
  <p:sldIdLst>
    <p:sldId id="260" r:id="rId5"/>
    <p:sldId id="299" r:id="rId6"/>
    <p:sldId id="307" r:id="rId7"/>
    <p:sldId id="325" r:id="rId8"/>
    <p:sldId id="308" r:id="rId9"/>
    <p:sldId id="309" r:id="rId10"/>
    <p:sldId id="310" r:id="rId11"/>
    <p:sldId id="312" r:id="rId12"/>
    <p:sldId id="326" r:id="rId13"/>
    <p:sldId id="328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EC"/>
    <a:srgbClr val="04627A"/>
    <a:srgbClr val="C3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10438-253C-7850-B2E0-9159510B46BE}" v="1" dt="2025-01-27T15:25:58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15.svg"/><Relationship Id="rId4" Type="http://schemas.openxmlformats.org/officeDocument/2006/relationships/image" Target="../media/image23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15.svg"/><Relationship Id="rId4" Type="http://schemas.openxmlformats.org/officeDocument/2006/relationships/image" Target="../media/image23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67E3A-97A5-4723-818C-0400716C8E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AFD76-5C9A-48B8-B2F9-BCB360F254C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cs typeface="Arial"/>
            </a:rPr>
            <a:t>Minimize Service Disruption!</a:t>
          </a:r>
          <a:endParaRPr lang="en-US"/>
        </a:p>
      </dgm:t>
    </dgm:pt>
    <dgm:pt modelId="{D2AF27E4-1EBC-4790-A89B-5ADCE5B47CC1}" type="parTrans" cxnId="{B2FC9F84-FFD0-433C-BD98-BF81EF328C71}">
      <dgm:prSet/>
      <dgm:spPr/>
      <dgm:t>
        <a:bodyPr/>
        <a:lstStyle/>
        <a:p>
          <a:endParaRPr lang="en-US"/>
        </a:p>
      </dgm:t>
    </dgm:pt>
    <dgm:pt modelId="{F32EDB7C-2658-480B-B316-6C738FFF0672}" type="sibTrans" cxnId="{B2FC9F84-FFD0-433C-BD98-BF81EF328C71}">
      <dgm:prSet/>
      <dgm:spPr/>
      <dgm:t>
        <a:bodyPr/>
        <a:lstStyle/>
        <a:p>
          <a:endParaRPr lang="en-US"/>
        </a:p>
      </dgm:t>
    </dgm:pt>
    <dgm:pt modelId="{A740E355-E57A-467B-AF7C-5963DDCBDC7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Minimum Necessary</a:t>
          </a:r>
        </a:p>
      </dgm:t>
    </dgm:pt>
    <dgm:pt modelId="{896F4BC6-44A2-4B6A-8B8E-5EDE777B6F5D}" type="parTrans" cxnId="{D5291E60-8040-4EDC-92BA-61DDF3967680}">
      <dgm:prSet/>
      <dgm:spPr/>
      <dgm:t>
        <a:bodyPr/>
        <a:lstStyle/>
        <a:p>
          <a:endParaRPr lang="en-US"/>
        </a:p>
      </dgm:t>
    </dgm:pt>
    <dgm:pt modelId="{E03C92E6-AC1B-48BC-B698-0659078399B2}" type="sibTrans" cxnId="{D5291E60-8040-4EDC-92BA-61DDF3967680}">
      <dgm:prSet/>
      <dgm:spPr/>
      <dgm:t>
        <a:bodyPr/>
        <a:lstStyle/>
        <a:p>
          <a:endParaRPr lang="en-US"/>
        </a:p>
      </dgm:t>
    </dgm:pt>
    <dgm:pt modelId="{0710CA0C-7976-4F3E-9AFE-61F7BD32C7D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Rely upon contract, state plans, individual service plans where possible</a:t>
          </a:r>
        </a:p>
      </dgm:t>
    </dgm:pt>
    <dgm:pt modelId="{B98C2689-1005-4ED7-9986-60D51498C63B}" type="parTrans" cxnId="{1474161E-7C0E-4B61-8D83-6540E7E7AEF1}">
      <dgm:prSet/>
      <dgm:spPr/>
      <dgm:t>
        <a:bodyPr/>
        <a:lstStyle/>
        <a:p>
          <a:endParaRPr lang="en-US"/>
        </a:p>
      </dgm:t>
    </dgm:pt>
    <dgm:pt modelId="{EB697FA0-00BA-449F-B9A2-47AD87C0E421}" type="sibTrans" cxnId="{1474161E-7C0E-4B61-8D83-6540E7E7AEF1}">
      <dgm:prSet/>
      <dgm:spPr/>
      <dgm:t>
        <a:bodyPr/>
        <a:lstStyle/>
        <a:p>
          <a:endParaRPr lang="en-US"/>
        </a:p>
      </dgm:t>
    </dgm:pt>
    <dgm:pt modelId="{A3448058-433E-48BC-B264-1899BCE07D3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cs typeface="Arial"/>
            </a:rPr>
            <a:t>Clean Slate</a:t>
          </a:r>
          <a:endParaRPr lang="en-US"/>
        </a:p>
      </dgm:t>
    </dgm:pt>
    <dgm:pt modelId="{EF07292E-DF0C-4BC0-80FD-50FDD507885F}" type="parTrans" cxnId="{38D7A618-32AE-4ED9-852A-6510623B6844}">
      <dgm:prSet/>
      <dgm:spPr/>
      <dgm:t>
        <a:bodyPr/>
        <a:lstStyle/>
        <a:p>
          <a:endParaRPr lang="en-US"/>
        </a:p>
      </dgm:t>
    </dgm:pt>
    <dgm:pt modelId="{243F2DC8-AF26-42EB-AD0D-DE801CDBF1A7}" type="sibTrans" cxnId="{38D7A618-32AE-4ED9-852A-6510623B6844}">
      <dgm:prSet/>
      <dgm:spPr/>
      <dgm:t>
        <a:bodyPr/>
        <a:lstStyle/>
        <a:p>
          <a:endParaRPr lang="en-US"/>
        </a:p>
      </dgm:t>
    </dgm:pt>
    <dgm:pt modelId="{C440573D-2242-4169-99D7-609339FC16B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Not restricted by what currently exists</a:t>
          </a:r>
        </a:p>
      </dgm:t>
    </dgm:pt>
    <dgm:pt modelId="{4876FF83-FB84-445B-B9FD-BE3FF16C0398}" type="parTrans" cxnId="{10DD238E-07A7-42B9-8E3C-CE777DCC92AA}">
      <dgm:prSet/>
      <dgm:spPr/>
      <dgm:t>
        <a:bodyPr/>
        <a:lstStyle/>
        <a:p>
          <a:endParaRPr lang="en-US"/>
        </a:p>
      </dgm:t>
    </dgm:pt>
    <dgm:pt modelId="{6EDA7610-DE69-4009-8B91-2006BBC5AD07}" type="sibTrans" cxnId="{10DD238E-07A7-42B9-8E3C-CE777DCC92AA}">
      <dgm:prSet/>
      <dgm:spPr/>
      <dgm:t>
        <a:bodyPr/>
        <a:lstStyle/>
        <a:p>
          <a:endParaRPr lang="en-US"/>
        </a:p>
      </dgm:t>
    </dgm:pt>
    <dgm:pt modelId="{FE085CC7-1555-415A-AF68-7ADC1E81CAA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Create what we need rather than shoehorning new concepts into old language</a:t>
          </a:r>
          <a:endParaRPr lang="en-US">
            <a:cs typeface="Arial"/>
          </a:endParaRPr>
        </a:p>
      </dgm:t>
    </dgm:pt>
    <dgm:pt modelId="{702B13FC-EF61-4263-AF08-3B8A83060F5F}" type="parTrans" cxnId="{3A895BBA-6544-409D-BD70-51BC04E889EF}">
      <dgm:prSet/>
      <dgm:spPr/>
      <dgm:t>
        <a:bodyPr/>
        <a:lstStyle/>
        <a:p>
          <a:endParaRPr lang="en-US"/>
        </a:p>
      </dgm:t>
    </dgm:pt>
    <dgm:pt modelId="{56976E4E-030F-40FD-8C6E-61B40D3AF0E4}" type="sibTrans" cxnId="{3A895BBA-6544-409D-BD70-51BC04E889EF}">
      <dgm:prSet/>
      <dgm:spPr/>
      <dgm:t>
        <a:bodyPr/>
        <a:lstStyle/>
        <a:p>
          <a:endParaRPr lang="en-US"/>
        </a:p>
      </dgm:t>
    </dgm:pt>
    <dgm:pt modelId="{8FF2968F-A113-4A1D-B708-D25D2EF751BA}" type="pres">
      <dgm:prSet presAssocID="{7EF67E3A-97A5-4723-818C-0400716C8EC1}" presName="linear" presStyleCnt="0">
        <dgm:presLayoutVars>
          <dgm:dir/>
          <dgm:animLvl val="lvl"/>
          <dgm:resizeHandles val="exact"/>
        </dgm:presLayoutVars>
      </dgm:prSet>
      <dgm:spPr/>
    </dgm:pt>
    <dgm:pt modelId="{65F758D2-4F80-426C-B1D3-44D2A5DE6EB0}" type="pres">
      <dgm:prSet presAssocID="{3F5AFD76-5C9A-48B8-B2F9-BCB360F254C1}" presName="parentLin" presStyleCnt="0"/>
      <dgm:spPr/>
    </dgm:pt>
    <dgm:pt modelId="{B82345C9-81D7-4FD7-AED5-3853CBB9F03B}" type="pres">
      <dgm:prSet presAssocID="{3F5AFD76-5C9A-48B8-B2F9-BCB360F254C1}" presName="parentLeftMargin" presStyleLbl="node1" presStyleIdx="0" presStyleCnt="3"/>
      <dgm:spPr/>
    </dgm:pt>
    <dgm:pt modelId="{CBCCF3FB-7433-47E9-A6CE-90666A962368}" type="pres">
      <dgm:prSet presAssocID="{3F5AFD76-5C9A-48B8-B2F9-BCB360F254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CB9322-3AA4-4199-A09A-C506389E24FC}" type="pres">
      <dgm:prSet presAssocID="{3F5AFD76-5C9A-48B8-B2F9-BCB360F254C1}" presName="negativeSpace" presStyleCnt="0"/>
      <dgm:spPr/>
    </dgm:pt>
    <dgm:pt modelId="{67EC0A2F-0FE7-459A-8BA4-D05B44487996}" type="pres">
      <dgm:prSet presAssocID="{3F5AFD76-5C9A-48B8-B2F9-BCB360F254C1}" presName="childText" presStyleLbl="conFgAcc1" presStyleIdx="0" presStyleCnt="3">
        <dgm:presLayoutVars>
          <dgm:bulletEnabled val="1"/>
        </dgm:presLayoutVars>
      </dgm:prSet>
      <dgm:spPr/>
    </dgm:pt>
    <dgm:pt modelId="{89B6D016-967F-4AF8-BDBE-22E5CD6A26B3}" type="pres">
      <dgm:prSet presAssocID="{F32EDB7C-2658-480B-B316-6C738FFF0672}" presName="spaceBetweenRectangles" presStyleCnt="0"/>
      <dgm:spPr/>
    </dgm:pt>
    <dgm:pt modelId="{FF706D0B-3D4B-463D-88B1-3FEB04E083FA}" type="pres">
      <dgm:prSet presAssocID="{A740E355-E57A-467B-AF7C-5963DDCBDC7D}" presName="parentLin" presStyleCnt="0"/>
      <dgm:spPr/>
    </dgm:pt>
    <dgm:pt modelId="{F78A96DA-53B0-4AB6-A958-502E948CA965}" type="pres">
      <dgm:prSet presAssocID="{A740E355-E57A-467B-AF7C-5963DDCBDC7D}" presName="parentLeftMargin" presStyleLbl="node1" presStyleIdx="0" presStyleCnt="3"/>
      <dgm:spPr/>
    </dgm:pt>
    <dgm:pt modelId="{3AE4A292-956C-4030-B60B-FAB9A63A2B1E}" type="pres">
      <dgm:prSet presAssocID="{A740E355-E57A-467B-AF7C-5963DDCBDC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65C49B-7316-4972-8420-C7F995C999DB}" type="pres">
      <dgm:prSet presAssocID="{A740E355-E57A-467B-AF7C-5963DDCBDC7D}" presName="negativeSpace" presStyleCnt="0"/>
      <dgm:spPr/>
    </dgm:pt>
    <dgm:pt modelId="{6435A233-3FF0-437E-9B57-BC5ADF251545}" type="pres">
      <dgm:prSet presAssocID="{A740E355-E57A-467B-AF7C-5963DDCBDC7D}" presName="childText" presStyleLbl="conFgAcc1" presStyleIdx="1" presStyleCnt="3">
        <dgm:presLayoutVars>
          <dgm:bulletEnabled val="1"/>
        </dgm:presLayoutVars>
      </dgm:prSet>
      <dgm:spPr/>
    </dgm:pt>
    <dgm:pt modelId="{0E7BA04D-51FE-4EDD-9A71-AEB29A0D07A2}" type="pres">
      <dgm:prSet presAssocID="{E03C92E6-AC1B-48BC-B698-0659078399B2}" presName="spaceBetweenRectangles" presStyleCnt="0"/>
      <dgm:spPr/>
    </dgm:pt>
    <dgm:pt modelId="{52355F2F-8339-40C3-8C12-781B6AC5CDA0}" type="pres">
      <dgm:prSet presAssocID="{A3448058-433E-48BC-B264-1899BCE07D34}" presName="parentLin" presStyleCnt="0"/>
      <dgm:spPr/>
    </dgm:pt>
    <dgm:pt modelId="{E781C63A-4733-4F47-8B9A-2FF62828210D}" type="pres">
      <dgm:prSet presAssocID="{A3448058-433E-48BC-B264-1899BCE07D34}" presName="parentLeftMargin" presStyleLbl="node1" presStyleIdx="1" presStyleCnt="3"/>
      <dgm:spPr/>
    </dgm:pt>
    <dgm:pt modelId="{B5C8A858-29F6-4312-905D-DEB1F348FA89}" type="pres">
      <dgm:prSet presAssocID="{A3448058-433E-48BC-B264-1899BCE07D3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A099E99-F6EB-42F8-80B9-82DD2F94E338}" type="pres">
      <dgm:prSet presAssocID="{A3448058-433E-48BC-B264-1899BCE07D34}" presName="negativeSpace" presStyleCnt="0"/>
      <dgm:spPr/>
    </dgm:pt>
    <dgm:pt modelId="{CB51C461-CDA7-4326-A69D-D9EDE14E2491}" type="pres">
      <dgm:prSet presAssocID="{A3448058-433E-48BC-B264-1899BCE07D3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77290F-4768-4114-849F-8C7E141DE32D}" type="presOf" srcId="{A3448058-433E-48BC-B264-1899BCE07D34}" destId="{E781C63A-4733-4F47-8B9A-2FF62828210D}" srcOrd="0" destOrd="0" presId="urn:microsoft.com/office/officeart/2005/8/layout/list1"/>
    <dgm:cxn modelId="{38D7A618-32AE-4ED9-852A-6510623B6844}" srcId="{7EF67E3A-97A5-4723-818C-0400716C8EC1}" destId="{A3448058-433E-48BC-B264-1899BCE07D34}" srcOrd="2" destOrd="0" parTransId="{EF07292E-DF0C-4BC0-80FD-50FDD507885F}" sibTransId="{243F2DC8-AF26-42EB-AD0D-DE801CDBF1A7}"/>
    <dgm:cxn modelId="{1474161E-7C0E-4B61-8D83-6540E7E7AEF1}" srcId="{A740E355-E57A-467B-AF7C-5963DDCBDC7D}" destId="{0710CA0C-7976-4F3E-9AFE-61F7BD32C7D2}" srcOrd="0" destOrd="0" parTransId="{B98C2689-1005-4ED7-9986-60D51498C63B}" sibTransId="{EB697FA0-00BA-449F-B9A2-47AD87C0E421}"/>
    <dgm:cxn modelId="{D5291E60-8040-4EDC-92BA-61DDF3967680}" srcId="{7EF67E3A-97A5-4723-818C-0400716C8EC1}" destId="{A740E355-E57A-467B-AF7C-5963DDCBDC7D}" srcOrd="1" destOrd="0" parTransId="{896F4BC6-44A2-4B6A-8B8E-5EDE777B6F5D}" sibTransId="{E03C92E6-AC1B-48BC-B698-0659078399B2}"/>
    <dgm:cxn modelId="{86117763-43A6-49A6-9863-B0296244CABC}" type="presOf" srcId="{3F5AFD76-5C9A-48B8-B2F9-BCB360F254C1}" destId="{CBCCF3FB-7433-47E9-A6CE-90666A962368}" srcOrd="1" destOrd="0" presId="urn:microsoft.com/office/officeart/2005/8/layout/list1"/>
    <dgm:cxn modelId="{5E7B2468-0F9F-4086-92F0-7B63DEA835EA}" type="presOf" srcId="{C440573D-2242-4169-99D7-609339FC16BB}" destId="{CB51C461-CDA7-4326-A69D-D9EDE14E2491}" srcOrd="0" destOrd="0" presId="urn:microsoft.com/office/officeart/2005/8/layout/list1"/>
    <dgm:cxn modelId="{5E5A3B83-745E-4941-B942-8251ED823FF3}" type="presOf" srcId="{FE085CC7-1555-415A-AF68-7ADC1E81CAA9}" destId="{CB51C461-CDA7-4326-A69D-D9EDE14E2491}" srcOrd="0" destOrd="1" presId="urn:microsoft.com/office/officeart/2005/8/layout/list1"/>
    <dgm:cxn modelId="{B2FC9F84-FFD0-433C-BD98-BF81EF328C71}" srcId="{7EF67E3A-97A5-4723-818C-0400716C8EC1}" destId="{3F5AFD76-5C9A-48B8-B2F9-BCB360F254C1}" srcOrd="0" destOrd="0" parTransId="{D2AF27E4-1EBC-4790-A89B-5ADCE5B47CC1}" sibTransId="{F32EDB7C-2658-480B-B316-6C738FFF0672}"/>
    <dgm:cxn modelId="{10DD238E-07A7-42B9-8E3C-CE777DCC92AA}" srcId="{A3448058-433E-48BC-B264-1899BCE07D34}" destId="{C440573D-2242-4169-99D7-609339FC16BB}" srcOrd="0" destOrd="0" parTransId="{4876FF83-FB84-445B-B9FD-BE3FF16C0398}" sibTransId="{6EDA7610-DE69-4009-8B91-2006BBC5AD07}"/>
    <dgm:cxn modelId="{B437C0B2-3D73-4BB2-A90B-7A70682F4C6E}" type="presOf" srcId="{0710CA0C-7976-4F3E-9AFE-61F7BD32C7D2}" destId="{6435A233-3FF0-437E-9B57-BC5ADF251545}" srcOrd="0" destOrd="0" presId="urn:microsoft.com/office/officeart/2005/8/layout/list1"/>
    <dgm:cxn modelId="{3A895BBA-6544-409D-BD70-51BC04E889EF}" srcId="{A3448058-433E-48BC-B264-1899BCE07D34}" destId="{FE085CC7-1555-415A-AF68-7ADC1E81CAA9}" srcOrd="1" destOrd="0" parTransId="{702B13FC-EF61-4263-AF08-3B8A83060F5F}" sibTransId="{56976E4E-030F-40FD-8C6E-61B40D3AF0E4}"/>
    <dgm:cxn modelId="{18939ACA-8DF8-4090-89B2-A6438DC0DACA}" type="presOf" srcId="{A740E355-E57A-467B-AF7C-5963DDCBDC7D}" destId="{F78A96DA-53B0-4AB6-A958-502E948CA965}" srcOrd="0" destOrd="0" presId="urn:microsoft.com/office/officeart/2005/8/layout/list1"/>
    <dgm:cxn modelId="{9DE2B5CE-981C-4B7B-9D23-5303CFC5E887}" type="presOf" srcId="{7EF67E3A-97A5-4723-818C-0400716C8EC1}" destId="{8FF2968F-A113-4A1D-B708-D25D2EF751BA}" srcOrd="0" destOrd="0" presId="urn:microsoft.com/office/officeart/2005/8/layout/list1"/>
    <dgm:cxn modelId="{20D64CE4-2519-4AF1-976D-EBF961948A8C}" type="presOf" srcId="{3F5AFD76-5C9A-48B8-B2F9-BCB360F254C1}" destId="{B82345C9-81D7-4FD7-AED5-3853CBB9F03B}" srcOrd="0" destOrd="0" presId="urn:microsoft.com/office/officeart/2005/8/layout/list1"/>
    <dgm:cxn modelId="{330405F6-BCBA-4327-8C47-C417B50145E7}" type="presOf" srcId="{A3448058-433E-48BC-B264-1899BCE07D34}" destId="{B5C8A858-29F6-4312-905D-DEB1F348FA89}" srcOrd="1" destOrd="0" presId="urn:microsoft.com/office/officeart/2005/8/layout/list1"/>
    <dgm:cxn modelId="{6CF4FAF7-0204-441F-A9E6-7662BC5F72B5}" type="presOf" srcId="{A740E355-E57A-467B-AF7C-5963DDCBDC7D}" destId="{3AE4A292-956C-4030-B60B-FAB9A63A2B1E}" srcOrd="1" destOrd="0" presId="urn:microsoft.com/office/officeart/2005/8/layout/list1"/>
    <dgm:cxn modelId="{10A60091-42DF-4616-AA62-0ECE309F05CF}" type="presParOf" srcId="{8FF2968F-A113-4A1D-B708-D25D2EF751BA}" destId="{65F758D2-4F80-426C-B1D3-44D2A5DE6EB0}" srcOrd="0" destOrd="0" presId="urn:microsoft.com/office/officeart/2005/8/layout/list1"/>
    <dgm:cxn modelId="{6FA45EB3-6F13-49B4-9B16-E12D31CF2C3F}" type="presParOf" srcId="{65F758D2-4F80-426C-B1D3-44D2A5DE6EB0}" destId="{B82345C9-81D7-4FD7-AED5-3853CBB9F03B}" srcOrd="0" destOrd="0" presId="urn:microsoft.com/office/officeart/2005/8/layout/list1"/>
    <dgm:cxn modelId="{86D8DF89-4A45-49B8-8F77-262D1C102559}" type="presParOf" srcId="{65F758D2-4F80-426C-B1D3-44D2A5DE6EB0}" destId="{CBCCF3FB-7433-47E9-A6CE-90666A962368}" srcOrd="1" destOrd="0" presId="urn:microsoft.com/office/officeart/2005/8/layout/list1"/>
    <dgm:cxn modelId="{6988B022-8BC3-4D04-96C1-9C485993A75C}" type="presParOf" srcId="{8FF2968F-A113-4A1D-B708-D25D2EF751BA}" destId="{7DCB9322-3AA4-4199-A09A-C506389E24FC}" srcOrd="1" destOrd="0" presId="urn:microsoft.com/office/officeart/2005/8/layout/list1"/>
    <dgm:cxn modelId="{2EB61FEE-3409-4743-B14F-041BF9DEF540}" type="presParOf" srcId="{8FF2968F-A113-4A1D-B708-D25D2EF751BA}" destId="{67EC0A2F-0FE7-459A-8BA4-D05B44487996}" srcOrd="2" destOrd="0" presId="urn:microsoft.com/office/officeart/2005/8/layout/list1"/>
    <dgm:cxn modelId="{790F969A-DD50-4384-9202-E1A9A12B8CAE}" type="presParOf" srcId="{8FF2968F-A113-4A1D-B708-D25D2EF751BA}" destId="{89B6D016-967F-4AF8-BDBE-22E5CD6A26B3}" srcOrd="3" destOrd="0" presId="urn:microsoft.com/office/officeart/2005/8/layout/list1"/>
    <dgm:cxn modelId="{72EE1E04-8527-4B76-A532-52CBADFBF09D}" type="presParOf" srcId="{8FF2968F-A113-4A1D-B708-D25D2EF751BA}" destId="{FF706D0B-3D4B-463D-88B1-3FEB04E083FA}" srcOrd="4" destOrd="0" presId="urn:microsoft.com/office/officeart/2005/8/layout/list1"/>
    <dgm:cxn modelId="{8325D530-E636-45DF-B613-1B74BC65D8E1}" type="presParOf" srcId="{FF706D0B-3D4B-463D-88B1-3FEB04E083FA}" destId="{F78A96DA-53B0-4AB6-A958-502E948CA965}" srcOrd="0" destOrd="0" presId="urn:microsoft.com/office/officeart/2005/8/layout/list1"/>
    <dgm:cxn modelId="{1888681E-AA64-48A1-83EE-E83C51B57C87}" type="presParOf" srcId="{FF706D0B-3D4B-463D-88B1-3FEB04E083FA}" destId="{3AE4A292-956C-4030-B60B-FAB9A63A2B1E}" srcOrd="1" destOrd="0" presId="urn:microsoft.com/office/officeart/2005/8/layout/list1"/>
    <dgm:cxn modelId="{42554AA0-7EC6-4387-8468-CE18205BA182}" type="presParOf" srcId="{8FF2968F-A113-4A1D-B708-D25D2EF751BA}" destId="{E565C49B-7316-4972-8420-C7F995C999DB}" srcOrd="5" destOrd="0" presId="urn:microsoft.com/office/officeart/2005/8/layout/list1"/>
    <dgm:cxn modelId="{2A4F7D28-F150-45FA-87C5-AFCBD7A3F85B}" type="presParOf" srcId="{8FF2968F-A113-4A1D-B708-D25D2EF751BA}" destId="{6435A233-3FF0-437E-9B57-BC5ADF251545}" srcOrd="6" destOrd="0" presId="urn:microsoft.com/office/officeart/2005/8/layout/list1"/>
    <dgm:cxn modelId="{963FD715-7F5C-4829-A566-0C1AB3F3CB2A}" type="presParOf" srcId="{8FF2968F-A113-4A1D-B708-D25D2EF751BA}" destId="{0E7BA04D-51FE-4EDD-9A71-AEB29A0D07A2}" srcOrd="7" destOrd="0" presId="urn:microsoft.com/office/officeart/2005/8/layout/list1"/>
    <dgm:cxn modelId="{5FBC9E39-617F-4DCA-8C0A-4F18F560F99B}" type="presParOf" srcId="{8FF2968F-A113-4A1D-B708-D25D2EF751BA}" destId="{52355F2F-8339-40C3-8C12-781B6AC5CDA0}" srcOrd="8" destOrd="0" presId="urn:microsoft.com/office/officeart/2005/8/layout/list1"/>
    <dgm:cxn modelId="{35B0C3C0-6679-48AB-A462-CFAA911E9BE2}" type="presParOf" srcId="{52355F2F-8339-40C3-8C12-781B6AC5CDA0}" destId="{E781C63A-4733-4F47-8B9A-2FF62828210D}" srcOrd="0" destOrd="0" presId="urn:microsoft.com/office/officeart/2005/8/layout/list1"/>
    <dgm:cxn modelId="{3D6797A6-1D65-495E-91E0-4F870D276B35}" type="presParOf" srcId="{52355F2F-8339-40C3-8C12-781B6AC5CDA0}" destId="{B5C8A858-29F6-4312-905D-DEB1F348FA89}" srcOrd="1" destOrd="0" presId="urn:microsoft.com/office/officeart/2005/8/layout/list1"/>
    <dgm:cxn modelId="{137D213B-C64A-4BD2-8806-5264C326DF06}" type="presParOf" srcId="{8FF2968F-A113-4A1D-B708-D25D2EF751BA}" destId="{7A099E99-F6EB-42F8-80B9-82DD2F94E338}" srcOrd="9" destOrd="0" presId="urn:microsoft.com/office/officeart/2005/8/layout/list1"/>
    <dgm:cxn modelId="{A230C49D-D080-43E0-B011-5AD0CD799FEC}" type="presParOf" srcId="{8FF2968F-A113-4A1D-B708-D25D2EF751BA}" destId="{CB51C461-CDA7-4326-A69D-D9EDE14E24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CD81D-8ECD-48C5-833D-0A7BC69084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D800D57-9FEE-438D-8B6E-B1ED3D3D5A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Submit Regulatory Analysis – Jan. 17</a:t>
          </a:r>
        </a:p>
      </dgm:t>
    </dgm:pt>
    <dgm:pt modelId="{D3250DCC-E91D-4DCD-864C-18CDE4C3B92C}" type="parTrans" cxnId="{92695767-D142-48D2-A65F-518A2C5C2AF2}">
      <dgm:prSet/>
      <dgm:spPr/>
      <dgm:t>
        <a:bodyPr/>
        <a:lstStyle/>
        <a:p>
          <a:endParaRPr lang="en-US"/>
        </a:p>
      </dgm:t>
    </dgm:pt>
    <dgm:pt modelId="{EDE69EDF-A96E-4878-B805-4469E98901C2}" type="sibTrans" cxnId="{92695767-D142-48D2-A65F-518A2C5C2AF2}">
      <dgm:prSet/>
      <dgm:spPr/>
      <dgm:t>
        <a:bodyPr/>
        <a:lstStyle/>
        <a:p>
          <a:endParaRPr lang="en-US"/>
        </a:p>
      </dgm:t>
    </dgm:pt>
    <dgm:pt modelId="{C7A3D21F-5464-42E8-895F-C3C5EC2CB1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One Public Hearing – Feb. 25</a:t>
          </a:r>
        </a:p>
      </dgm:t>
    </dgm:pt>
    <dgm:pt modelId="{5A17C45B-6378-4FD7-8FF2-74F2A1BA1529}" type="parTrans" cxnId="{D6BB4F2C-C4FB-4136-8F18-75B40C57EE19}">
      <dgm:prSet/>
      <dgm:spPr/>
      <dgm:t>
        <a:bodyPr/>
        <a:lstStyle/>
        <a:p>
          <a:endParaRPr lang="en-US"/>
        </a:p>
      </dgm:t>
    </dgm:pt>
    <dgm:pt modelId="{A20C7E24-62D9-4E9D-893E-A1DAE4E09C6B}" type="sibTrans" cxnId="{D6BB4F2C-C4FB-4136-8F18-75B40C57EE19}">
      <dgm:prSet/>
      <dgm:spPr/>
      <dgm:t>
        <a:bodyPr/>
        <a:lstStyle/>
        <a:p>
          <a:endParaRPr lang="en-US"/>
        </a:p>
      </dgm:t>
    </dgm:pt>
    <dgm:pt modelId="{09FE3D0B-91B8-404E-84A2-1AC3A34863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Submit NOIA – Feb. 28</a:t>
          </a:r>
        </a:p>
      </dgm:t>
    </dgm:pt>
    <dgm:pt modelId="{5840FB67-8ACC-46FE-94F1-0683092CF19A}" type="parTrans" cxnId="{CF3C0DB6-B067-4627-A878-F75031B05AB5}">
      <dgm:prSet/>
      <dgm:spPr/>
      <dgm:t>
        <a:bodyPr/>
        <a:lstStyle/>
        <a:p>
          <a:endParaRPr lang="en-US"/>
        </a:p>
      </dgm:t>
    </dgm:pt>
    <dgm:pt modelId="{E09265AA-1EC9-4A64-BDF7-B60721F125B1}" type="sibTrans" cxnId="{CF3C0DB6-B067-4627-A878-F75031B05AB5}">
      <dgm:prSet/>
      <dgm:spPr/>
      <dgm:t>
        <a:bodyPr/>
        <a:lstStyle/>
        <a:p>
          <a:endParaRPr lang="en-US"/>
        </a:p>
      </dgm:t>
    </dgm:pt>
    <dgm:pt modelId="{094DF8A4-F22C-4E98-9048-0D380C0D6B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Two Public Hearings – April 8</a:t>
          </a:r>
        </a:p>
      </dgm:t>
    </dgm:pt>
    <dgm:pt modelId="{22BA5F80-E138-49FA-A740-9104CF4C9038}" type="parTrans" cxnId="{4FBD51E4-6F8B-4117-A8B2-2E469C3E528E}">
      <dgm:prSet/>
      <dgm:spPr/>
      <dgm:t>
        <a:bodyPr/>
        <a:lstStyle/>
        <a:p>
          <a:endParaRPr lang="en-US"/>
        </a:p>
      </dgm:t>
    </dgm:pt>
    <dgm:pt modelId="{0611D64F-354D-44E6-874A-3EBF4B02508F}" type="sibTrans" cxnId="{4FBD51E4-6F8B-4117-A8B2-2E469C3E528E}">
      <dgm:prSet/>
      <dgm:spPr/>
      <dgm:t>
        <a:bodyPr/>
        <a:lstStyle/>
        <a:p>
          <a:endParaRPr lang="en-US"/>
        </a:p>
      </dgm:t>
    </dgm:pt>
    <dgm:pt modelId="{C6C06CF1-07F5-436F-887B-A5AC65A21B8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Administrative Rules Review Committee</a:t>
          </a:r>
          <a:r>
            <a:rPr lang="en-US">
              <a:latin typeface="Work Sans"/>
            </a:rPr>
            <a:t> - TBD</a:t>
          </a:r>
          <a:endParaRPr lang="en-US"/>
        </a:p>
      </dgm:t>
    </dgm:pt>
    <dgm:pt modelId="{202BA6C1-35ED-4E01-973C-A20E987D65A3}" type="parTrans" cxnId="{38C02471-DC90-4368-9E9C-D2C29315D025}">
      <dgm:prSet/>
      <dgm:spPr/>
      <dgm:t>
        <a:bodyPr/>
        <a:lstStyle/>
        <a:p>
          <a:endParaRPr lang="en-US"/>
        </a:p>
      </dgm:t>
    </dgm:pt>
    <dgm:pt modelId="{7581D29E-25DD-4A62-A0EE-A292D2D63188}" type="sibTrans" cxnId="{38C02471-DC90-4368-9E9C-D2C29315D025}">
      <dgm:prSet/>
      <dgm:spPr/>
      <dgm:t>
        <a:bodyPr/>
        <a:lstStyle/>
        <a:p>
          <a:endParaRPr lang="en-US"/>
        </a:p>
      </dgm:t>
    </dgm:pt>
    <dgm:pt modelId="{ACA57B5A-C8A3-4CC0-8B68-167EF42605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Submit Adopted Filing – April 25</a:t>
          </a:r>
        </a:p>
      </dgm:t>
    </dgm:pt>
    <dgm:pt modelId="{226B90FD-F7FB-483A-B95E-4A07367DBBB4}" type="parTrans" cxnId="{5410067A-E39F-46A4-93B6-D6DD8BFC283B}">
      <dgm:prSet/>
      <dgm:spPr/>
      <dgm:t>
        <a:bodyPr/>
        <a:lstStyle/>
        <a:p>
          <a:endParaRPr lang="en-US"/>
        </a:p>
      </dgm:t>
    </dgm:pt>
    <dgm:pt modelId="{140E40CA-037A-49B1-8A35-1A34B94D0748}" type="sibTrans" cxnId="{5410067A-E39F-46A4-93B6-D6DD8BFC283B}">
      <dgm:prSet/>
      <dgm:spPr/>
      <dgm:t>
        <a:bodyPr/>
        <a:lstStyle/>
        <a:p>
          <a:endParaRPr lang="en-US"/>
        </a:p>
      </dgm:t>
    </dgm:pt>
    <dgm:pt modelId="{50F564D2-4E5B-447C-B8F9-69627E2ED3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Effective Date – July 1</a:t>
          </a:r>
        </a:p>
      </dgm:t>
    </dgm:pt>
    <dgm:pt modelId="{CDA77D22-A849-4419-8531-4BEB30BE7C24}" type="parTrans" cxnId="{F7294445-8D1F-48E1-AC1E-E412D91A2047}">
      <dgm:prSet/>
      <dgm:spPr/>
      <dgm:t>
        <a:bodyPr/>
        <a:lstStyle/>
        <a:p>
          <a:endParaRPr lang="en-US"/>
        </a:p>
      </dgm:t>
    </dgm:pt>
    <dgm:pt modelId="{7B16D08C-3A8D-4789-AD51-0127FB2D5065}" type="sibTrans" cxnId="{F7294445-8D1F-48E1-AC1E-E412D91A2047}">
      <dgm:prSet/>
      <dgm:spPr/>
      <dgm:t>
        <a:bodyPr/>
        <a:lstStyle/>
        <a:p>
          <a:endParaRPr lang="en-US"/>
        </a:p>
      </dgm:t>
    </dgm:pt>
    <dgm:pt modelId="{65C2C9D3-CB1E-49AF-986B-3CEA91E271A9}" type="pres">
      <dgm:prSet presAssocID="{7EBCD81D-8ECD-48C5-833D-0A7BC6908494}" presName="root" presStyleCnt="0">
        <dgm:presLayoutVars>
          <dgm:dir/>
          <dgm:resizeHandles val="exact"/>
        </dgm:presLayoutVars>
      </dgm:prSet>
      <dgm:spPr/>
    </dgm:pt>
    <dgm:pt modelId="{90656147-DE0D-4E63-8FE4-208C2F555782}" type="pres">
      <dgm:prSet presAssocID="{7D800D57-9FEE-438D-8B6E-B1ED3D3D5A47}" presName="compNode" presStyleCnt="0"/>
      <dgm:spPr/>
    </dgm:pt>
    <dgm:pt modelId="{DEE95C82-6099-4D3D-9597-E89C24D276E4}" type="pres">
      <dgm:prSet presAssocID="{7D800D57-9FEE-438D-8B6E-B1ED3D3D5A47}" presName="bgRect" presStyleLbl="bgShp" presStyleIdx="0" presStyleCnt="7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3B25D323-B08E-484E-BCF2-DE7E847FA7C3}" type="pres">
      <dgm:prSet presAssocID="{7D800D57-9FEE-438D-8B6E-B1ED3D3D5A4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"/>
        </a:ext>
      </dgm:extLst>
    </dgm:pt>
    <dgm:pt modelId="{AA777A07-7971-4648-9A6D-01C310770265}" type="pres">
      <dgm:prSet presAssocID="{7D800D57-9FEE-438D-8B6E-B1ED3D3D5A47}" presName="spaceRect" presStyleCnt="0"/>
      <dgm:spPr/>
    </dgm:pt>
    <dgm:pt modelId="{1AF9D962-BB8D-418C-83D6-389844F64272}" type="pres">
      <dgm:prSet presAssocID="{7D800D57-9FEE-438D-8B6E-B1ED3D3D5A47}" presName="parTx" presStyleLbl="revTx" presStyleIdx="0" presStyleCnt="7">
        <dgm:presLayoutVars>
          <dgm:chMax val="0"/>
          <dgm:chPref val="0"/>
        </dgm:presLayoutVars>
      </dgm:prSet>
      <dgm:spPr/>
    </dgm:pt>
    <dgm:pt modelId="{8FBCF28C-5D72-4F15-98E3-E1BFF54F6E8D}" type="pres">
      <dgm:prSet presAssocID="{EDE69EDF-A96E-4878-B805-4469E98901C2}" presName="sibTrans" presStyleCnt="0"/>
      <dgm:spPr/>
    </dgm:pt>
    <dgm:pt modelId="{09AB3F35-AC21-45E5-B67E-FB6139FD891B}" type="pres">
      <dgm:prSet presAssocID="{C7A3D21F-5464-42E8-895F-C3C5EC2CB184}" presName="compNode" presStyleCnt="0"/>
      <dgm:spPr/>
    </dgm:pt>
    <dgm:pt modelId="{493719F3-4C4C-4778-98C8-B40124524CB2}" type="pres">
      <dgm:prSet presAssocID="{C7A3D21F-5464-42E8-895F-C3C5EC2CB184}" presName="bgRect" presStyleLbl="bgShp" presStyleIdx="1" presStyleCnt="7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187E81A7-C72F-4250-B1E0-6B7C3CDEA9B9}" type="pres">
      <dgm:prSet presAssocID="{C7A3D21F-5464-42E8-895F-C3C5EC2CB18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E458D581-F9CA-4992-BE18-5295CDCE1F6D}" type="pres">
      <dgm:prSet presAssocID="{C7A3D21F-5464-42E8-895F-C3C5EC2CB184}" presName="spaceRect" presStyleCnt="0"/>
      <dgm:spPr/>
    </dgm:pt>
    <dgm:pt modelId="{093E5091-BE75-4143-A566-7DEBA82636A7}" type="pres">
      <dgm:prSet presAssocID="{C7A3D21F-5464-42E8-895F-C3C5EC2CB184}" presName="parTx" presStyleLbl="revTx" presStyleIdx="1" presStyleCnt="7">
        <dgm:presLayoutVars>
          <dgm:chMax val="0"/>
          <dgm:chPref val="0"/>
        </dgm:presLayoutVars>
      </dgm:prSet>
      <dgm:spPr/>
    </dgm:pt>
    <dgm:pt modelId="{8C846058-F659-4096-9DC5-D7C2B78C6427}" type="pres">
      <dgm:prSet presAssocID="{A20C7E24-62D9-4E9D-893E-A1DAE4E09C6B}" presName="sibTrans" presStyleCnt="0"/>
      <dgm:spPr/>
    </dgm:pt>
    <dgm:pt modelId="{7779E8F9-73EF-4711-9F4B-780CC83E8A5E}" type="pres">
      <dgm:prSet presAssocID="{09FE3D0B-91B8-404E-84A2-1AC3A3486390}" presName="compNode" presStyleCnt="0"/>
      <dgm:spPr/>
    </dgm:pt>
    <dgm:pt modelId="{EC39FCF0-EF04-427E-B49F-5E0A1351B4E5}" type="pres">
      <dgm:prSet presAssocID="{09FE3D0B-91B8-404E-84A2-1AC3A3486390}" presName="bgRect" presStyleLbl="bgShp" presStyleIdx="2" presStyleCnt="7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7ADD7E40-3833-40AE-88D8-8B1179439AB1}" type="pres">
      <dgm:prSet presAssocID="{09FE3D0B-91B8-404E-84A2-1AC3A348639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2697219E-27BB-403C-8D4A-724E7B5F06ED}" type="pres">
      <dgm:prSet presAssocID="{09FE3D0B-91B8-404E-84A2-1AC3A3486390}" presName="spaceRect" presStyleCnt="0"/>
      <dgm:spPr/>
    </dgm:pt>
    <dgm:pt modelId="{89672175-2F61-42C6-A209-BC5754E1EC7C}" type="pres">
      <dgm:prSet presAssocID="{09FE3D0B-91B8-404E-84A2-1AC3A3486390}" presName="parTx" presStyleLbl="revTx" presStyleIdx="2" presStyleCnt="7">
        <dgm:presLayoutVars>
          <dgm:chMax val="0"/>
          <dgm:chPref val="0"/>
        </dgm:presLayoutVars>
      </dgm:prSet>
      <dgm:spPr/>
    </dgm:pt>
    <dgm:pt modelId="{7900273D-F217-474A-9192-6BAF6E9F2606}" type="pres">
      <dgm:prSet presAssocID="{E09265AA-1EC9-4A64-BDF7-B60721F125B1}" presName="sibTrans" presStyleCnt="0"/>
      <dgm:spPr/>
    </dgm:pt>
    <dgm:pt modelId="{0D91C13F-18CA-44A4-A207-4C60BD9C6A16}" type="pres">
      <dgm:prSet presAssocID="{094DF8A4-F22C-4E98-9048-0D380C0D6BB0}" presName="compNode" presStyleCnt="0"/>
      <dgm:spPr/>
    </dgm:pt>
    <dgm:pt modelId="{DF0A7251-C48D-4FC2-B2E3-524AD036B36C}" type="pres">
      <dgm:prSet presAssocID="{094DF8A4-F22C-4E98-9048-0D380C0D6BB0}" presName="bgRect" presStyleLbl="bgShp" presStyleIdx="3" presStyleCnt="7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174FF577-92D4-4BE5-A1F1-147E09A92409}" type="pres">
      <dgm:prSet presAssocID="{094DF8A4-F22C-4E98-9048-0D380C0D6BB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A56B1C28-38D3-4725-BE3B-3797A5AF224D}" type="pres">
      <dgm:prSet presAssocID="{094DF8A4-F22C-4E98-9048-0D380C0D6BB0}" presName="spaceRect" presStyleCnt="0"/>
      <dgm:spPr/>
    </dgm:pt>
    <dgm:pt modelId="{19E1D6D1-7ABA-4F7B-A71C-DCE82DB9D48D}" type="pres">
      <dgm:prSet presAssocID="{094DF8A4-F22C-4E98-9048-0D380C0D6BB0}" presName="parTx" presStyleLbl="revTx" presStyleIdx="3" presStyleCnt="7">
        <dgm:presLayoutVars>
          <dgm:chMax val="0"/>
          <dgm:chPref val="0"/>
        </dgm:presLayoutVars>
      </dgm:prSet>
      <dgm:spPr/>
    </dgm:pt>
    <dgm:pt modelId="{0A602B79-CD07-46B6-BD8E-D25A80E5E6E5}" type="pres">
      <dgm:prSet presAssocID="{0611D64F-354D-44E6-874A-3EBF4B02508F}" presName="sibTrans" presStyleCnt="0"/>
      <dgm:spPr/>
    </dgm:pt>
    <dgm:pt modelId="{8F42C640-27AB-4C0B-A2FF-6A441ABC04E8}" type="pres">
      <dgm:prSet presAssocID="{C6C06CF1-07F5-436F-887B-A5AC65A21B8D}" presName="compNode" presStyleCnt="0"/>
      <dgm:spPr/>
    </dgm:pt>
    <dgm:pt modelId="{129B4D24-F778-4F09-96E9-4AAEC60CA336}" type="pres">
      <dgm:prSet presAssocID="{C6C06CF1-07F5-436F-887B-A5AC65A21B8D}" presName="bgRect" presStyleLbl="bgShp" presStyleIdx="4" presStyleCnt="7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84F52FC8-B7F2-4D47-9340-A3F4AAD7BAC6}" type="pres">
      <dgm:prSet presAssocID="{C6C06CF1-07F5-436F-887B-A5AC65A21B8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3AF0125-6557-4BF4-83F9-EAB100C37F44}" type="pres">
      <dgm:prSet presAssocID="{C6C06CF1-07F5-436F-887B-A5AC65A21B8D}" presName="spaceRect" presStyleCnt="0"/>
      <dgm:spPr/>
    </dgm:pt>
    <dgm:pt modelId="{3CB43BA7-A7E1-47CF-86C2-ECF774CF3C9C}" type="pres">
      <dgm:prSet presAssocID="{C6C06CF1-07F5-436F-887B-A5AC65A21B8D}" presName="parTx" presStyleLbl="revTx" presStyleIdx="4" presStyleCnt="7">
        <dgm:presLayoutVars>
          <dgm:chMax val="0"/>
          <dgm:chPref val="0"/>
        </dgm:presLayoutVars>
      </dgm:prSet>
      <dgm:spPr/>
    </dgm:pt>
    <dgm:pt modelId="{9D40C9E2-E612-4671-A6E6-7F949375845B}" type="pres">
      <dgm:prSet presAssocID="{7581D29E-25DD-4A62-A0EE-A292D2D63188}" presName="sibTrans" presStyleCnt="0"/>
      <dgm:spPr/>
    </dgm:pt>
    <dgm:pt modelId="{8ABFBD4A-62DA-41EF-8718-5693780D0B97}" type="pres">
      <dgm:prSet presAssocID="{ACA57B5A-C8A3-4CC0-8B68-167EF426056F}" presName="compNode" presStyleCnt="0"/>
      <dgm:spPr/>
    </dgm:pt>
    <dgm:pt modelId="{84A5789F-991D-410D-A8CD-FF7025D83451}" type="pres">
      <dgm:prSet presAssocID="{ACA57B5A-C8A3-4CC0-8B68-167EF426056F}" presName="bgRect" presStyleLbl="bgShp" presStyleIdx="5" presStyleCnt="7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2C4DECC1-1D94-4D53-8B46-8BD868D11FA0}" type="pres">
      <dgm:prSet presAssocID="{ACA57B5A-C8A3-4CC0-8B68-167EF426056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72F9456-0D89-43A3-96B8-095164B8AF2A}" type="pres">
      <dgm:prSet presAssocID="{ACA57B5A-C8A3-4CC0-8B68-167EF426056F}" presName="spaceRect" presStyleCnt="0"/>
      <dgm:spPr/>
    </dgm:pt>
    <dgm:pt modelId="{1BB64956-6EB5-4C47-84FB-534960BC2426}" type="pres">
      <dgm:prSet presAssocID="{ACA57B5A-C8A3-4CC0-8B68-167EF426056F}" presName="parTx" presStyleLbl="revTx" presStyleIdx="5" presStyleCnt="7">
        <dgm:presLayoutVars>
          <dgm:chMax val="0"/>
          <dgm:chPref val="0"/>
        </dgm:presLayoutVars>
      </dgm:prSet>
      <dgm:spPr/>
    </dgm:pt>
    <dgm:pt modelId="{13881ABE-1001-4C02-95BD-7A936C4B0093}" type="pres">
      <dgm:prSet presAssocID="{140E40CA-037A-49B1-8A35-1A34B94D0748}" presName="sibTrans" presStyleCnt="0"/>
      <dgm:spPr/>
    </dgm:pt>
    <dgm:pt modelId="{16852B13-FF5C-438C-87CA-D97E0843FF7B}" type="pres">
      <dgm:prSet presAssocID="{50F564D2-4E5B-447C-B8F9-69627E2ED3A1}" presName="compNode" presStyleCnt="0"/>
      <dgm:spPr/>
    </dgm:pt>
    <dgm:pt modelId="{58BFADFD-BBCD-4FBA-8EDF-1A3F39470226}" type="pres">
      <dgm:prSet presAssocID="{50F564D2-4E5B-447C-B8F9-69627E2ED3A1}" presName="bgRect" presStyleLbl="bgShp" presStyleIdx="6" presStyleCnt="7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98B76496-BE90-4E67-AEF4-B0846B4CF8AD}" type="pres">
      <dgm:prSet presAssocID="{50F564D2-4E5B-447C-B8F9-69627E2ED3A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9EB53FA-5033-467F-BF6C-9043CD5BADF9}" type="pres">
      <dgm:prSet presAssocID="{50F564D2-4E5B-447C-B8F9-69627E2ED3A1}" presName="spaceRect" presStyleCnt="0"/>
      <dgm:spPr/>
    </dgm:pt>
    <dgm:pt modelId="{81ADD8FA-8B5B-4D1D-89B6-915128E3C2D3}" type="pres">
      <dgm:prSet presAssocID="{50F564D2-4E5B-447C-B8F9-69627E2ED3A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6BB4F2C-C4FB-4136-8F18-75B40C57EE19}" srcId="{7EBCD81D-8ECD-48C5-833D-0A7BC6908494}" destId="{C7A3D21F-5464-42E8-895F-C3C5EC2CB184}" srcOrd="1" destOrd="0" parTransId="{5A17C45B-6378-4FD7-8FF2-74F2A1BA1529}" sibTransId="{A20C7E24-62D9-4E9D-893E-A1DAE4E09C6B}"/>
    <dgm:cxn modelId="{A0BD3F5D-76A2-40D0-887E-A0364C9F470F}" type="presOf" srcId="{ACA57B5A-C8A3-4CC0-8B68-167EF426056F}" destId="{1BB64956-6EB5-4C47-84FB-534960BC2426}" srcOrd="0" destOrd="0" presId="urn:microsoft.com/office/officeart/2018/2/layout/IconVerticalSolidList"/>
    <dgm:cxn modelId="{EE16F963-096B-41A8-B1CF-1266EE4741A9}" type="presOf" srcId="{7EBCD81D-8ECD-48C5-833D-0A7BC6908494}" destId="{65C2C9D3-CB1E-49AF-986B-3CEA91E271A9}" srcOrd="0" destOrd="0" presId="urn:microsoft.com/office/officeart/2018/2/layout/IconVerticalSolidList"/>
    <dgm:cxn modelId="{F7294445-8D1F-48E1-AC1E-E412D91A2047}" srcId="{7EBCD81D-8ECD-48C5-833D-0A7BC6908494}" destId="{50F564D2-4E5B-447C-B8F9-69627E2ED3A1}" srcOrd="6" destOrd="0" parTransId="{CDA77D22-A849-4419-8531-4BEB30BE7C24}" sibTransId="{7B16D08C-3A8D-4789-AD51-0127FB2D5065}"/>
    <dgm:cxn modelId="{92695767-D142-48D2-A65F-518A2C5C2AF2}" srcId="{7EBCD81D-8ECD-48C5-833D-0A7BC6908494}" destId="{7D800D57-9FEE-438D-8B6E-B1ED3D3D5A47}" srcOrd="0" destOrd="0" parTransId="{D3250DCC-E91D-4DCD-864C-18CDE4C3B92C}" sibTransId="{EDE69EDF-A96E-4878-B805-4469E98901C2}"/>
    <dgm:cxn modelId="{EF9CB848-98AF-4ED3-ACD9-2B68C37D98F8}" type="presOf" srcId="{C7A3D21F-5464-42E8-895F-C3C5EC2CB184}" destId="{093E5091-BE75-4143-A566-7DEBA82636A7}" srcOrd="0" destOrd="0" presId="urn:microsoft.com/office/officeart/2018/2/layout/IconVerticalSolidList"/>
    <dgm:cxn modelId="{9500B66D-5832-4B9D-A713-D5B68C855F3B}" type="presOf" srcId="{7D800D57-9FEE-438D-8B6E-B1ED3D3D5A47}" destId="{1AF9D962-BB8D-418C-83D6-389844F64272}" srcOrd="0" destOrd="0" presId="urn:microsoft.com/office/officeart/2018/2/layout/IconVerticalSolidList"/>
    <dgm:cxn modelId="{38C02471-DC90-4368-9E9C-D2C29315D025}" srcId="{7EBCD81D-8ECD-48C5-833D-0A7BC6908494}" destId="{C6C06CF1-07F5-436F-887B-A5AC65A21B8D}" srcOrd="4" destOrd="0" parTransId="{202BA6C1-35ED-4E01-973C-A20E987D65A3}" sibTransId="{7581D29E-25DD-4A62-A0EE-A292D2D63188}"/>
    <dgm:cxn modelId="{5F261A78-4EC7-453D-AC10-F4437B22E53F}" type="presOf" srcId="{50F564D2-4E5B-447C-B8F9-69627E2ED3A1}" destId="{81ADD8FA-8B5B-4D1D-89B6-915128E3C2D3}" srcOrd="0" destOrd="0" presId="urn:microsoft.com/office/officeart/2018/2/layout/IconVerticalSolidList"/>
    <dgm:cxn modelId="{5410067A-E39F-46A4-93B6-D6DD8BFC283B}" srcId="{7EBCD81D-8ECD-48C5-833D-0A7BC6908494}" destId="{ACA57B5A-C8A3-4CC0-8B68-167EF426056F}" srcOrd="5" destOrd="0" parTransId="{226B90FD-F7FB-483A-B95E-4A07367DBBB4}" sibTransId="{140E40CA-037A-49B1-8A35-1A34B94D0748}"/>
    <dgm:cxn modelId="{B81F28AD-E1F4-4298-9DC4-935F1587D88F}" type="presOf" srcId="{09FE3D0B-91B8-404E-84A2-1AC3A3486390}" destId="{89672175-2F61-42C6-A209-BC5754E1EC7C}" srcOrd="0" destOrd="0" presId="urn:microsoft.com/office/officeart/2018/2/layout/IconVerticalSolidList"/>
    <dgm:cxn modelId="{726ECDAF-837B-4A12-864D-94D3A46CA0B2}" type="presOf" srcId="{094DF8A4-F22C-4E98-9048-0D380C0D6BB0}" destId="{19E1D6D1-7ABA-4F7B-A71C-DCE82DB9D48D}" srcOrd="0" destOrd="0" presId="urn:microsoft.com/office/officeart/2018/2/layout/IconVerticalSolidList"/>
    <dgm:cxn modelId="{63B27DB4-DB1C-48F7-B771-4EDE65A3F9EE}" type="presOf" srcId="{C6C06CF1-07F5-436F-887B-A5AC65A21B8D}" destId="{3CB43BA7-A7E1-47CF-86C2-ECF774CF3C9C}" srcOrd="0" destOrd="0" presId="urn:microsoft.com/office/officeart/2018/2/layout/IconVerticalSolidList"/>
    <dgm:cxn modelId="{CF3C0DB6-B067-4627-A878-F75031B05AB5}" srcId="{7EBCD81D-8ECD-48C5-833D-0A7BC6908494}" destId="{09FE3D0B-91B8-404E-84A2-1AC3A3486390}" srcOrd="2" destOrd="0" parTransId="{5840FB67-8ACC-46FE-94F1-0683092CF19A}" sibTransId="{E09265AA-1EC9-4A64-BDF7-B60721F125B1}"/>
    <dgm:cxn modelId="{4FBD51E4-6F8B-4117-A8B2-2E469C3E528E}" srcId="{7EBCD81D-8ECD-48C5-833D-0A7BC6908494}" destId="{094DF8A4-F22C-4E98-9048-0D380C0D6BB0}" srcOrd="3" destOrd="0" parTransId="{22BA5F80-E138-49FA-A740-9104CF4C9038}" sibTransId="{0611D64F-354D-44E6-874A-3EBF4B02508F}"/>
    <dgm:cxn modelId="{7A19FB66-532C-48EB-AF90-B395020BE347}" type="presParOf" srcId="{65C2C9D3-CB1E-49AF-986B-3CEA91E271A9}" destId="{90656147-DE0D-4E63-8FE4-208C2F555782}" srcOrd="0" destOrd="0" presId="urn:microsoft.com/office/officeart/2018/2/layout/IconVerticalSolidList"/>
    <dgm:cxn modelId="{73A9A50F-C8E4-41F0-9558-EB9D572DA924}" type="presParOf" srcId="{90656147-DE0D-4E63-8FE4-208C2F555782}" destId="{DEE95C82-6099-4D3D-9597-E89C24D276E4}" srcOrd="0" destOrd="0" presId="urn:microsoft.com/office/officeart/2018/2/layout/IconVerticalSolidList"/>
    <dgm:cxn modelId="{484462B4-F21C-4FED-B0F6-7A11C4B56093}" type="presParOf" srcId="{90656147-DE0D-4E63-8FE4-208C2F555782}" destId="{3B25D323-B08E-484E-BCF2-DE7E847FA7C3}" srcOrd="1" destOrd="0" presId="urn:microsoft.com/office/officeart/2018/2/layout/IconVerticalSolidList"/>
    <dgm:cxn modelId="{E357CE31-8D5A-411F-8447-AC8BA4B93483}" type="presParOf" srcId="{90656147-DE0D-4E63-8FE4-208C2F555782}" destId="{AA777A07-7971-4648-9A6D-01C310770265}" srcOrd="2" destOrd="0" presId="urn:microsoft.com/office/officeart/2018/2/layout/IconVerticalSolidList"/>
    <dgm:cxn modelId="{874FC002-F42C-4C82-A2A0-FAAA9703B608}" type="presParOf" srcId="{90656147-DE0D-4E63-8FE4-208C2F555782}" destId="{1AF9D962-BB8D-418C-83D6-389844F64272}" srcOrd="3" destOrd="0" presId="urn:microsoft.com/office/officeart/2018/2/layout/IconVerticalSolidList"/>
    <dgm:cxn modelId="{94D05909-A345-44E8-BDD5-C1AB8CE7AACE}" type="presParOf" srcId="{65C2C9D3-CB1E-49AF-986B-3CEA91E271A9}" destId="{8FBCF28C-5D72-4F15-98E3-E1BFF54F6E8D}" srcOrd="1" destOrd="0" presId="urn:microsoft.com/office/officeart/2018/2/layout/IconVerticalSolidList"/>
    <dgm:cxn modelId="{A6DA6BC2-2F0A-4A59-90F0-94A4E14585A5}" type="presParOf" srcId="{65C2C9D3-CB1E-49AF-986B-3CEA91E271A9}" destId="{09AB3F35-AC21-45E5-B67E-FB6139FD891B}" srcOrd="2" destOrd="0" presId="urn:microsoft.com/office/officeart/2018/2/layout/IconVerticalSolidList"/>
    <dgm:cxn modelId="{238BB8BC-A8F2-4B44-9A49-DC33099434F4}" type="presParOf" srcId="{09AB3F35-AC21-45E5-B67E-FB6139FD891B}" destId="{493719F3-4C4C-4778-98C8-B40124524CB2}" srcOrd="0" destOrd="0" presId="urn:microsoft.com/office/officeart/2018/2/layout/IconVerticalSolidList"/>
    <dgm:cxn modelId="{F70FDBE0-1DCA-49F2-A05F-BADC1F07AB64}" type="presParOf" srcId="{09AB3F35-AC21-45E5-B67E-FB6139FD891B}" destId="{187E81A7-C72F-4250-B1E0-6B7C3CDEA9B9}" srcOrd="1" destOrd="0" presId="urn:microsoft.com/office/officeart/2018/2/layout/IconVerticalSolidList"/>
    <dgm:cxn modelId="{67C471D1-28F0-4AE0-9927-FC860195F0B2}" type="presParOf" srcId="{09AB3F35-AC21-45E5-B67E-FB6139FD891B}" destId="{E458D581-F9CA-4992-BE18-5295CDCE1F6D}" srcOrd="2" destOrd="0" presId="urn:microsoft.com/office/officeart/2018/2/layout/IconVerticalSolidList"/>
    <dgm:cxn modelId="{82DA7607-3A33-42BA-991C-47904BBD0101}" type="presParOf" srcId="{09AB3F35-AC21-45E5-B67E-FB6139FD891B}" destId="{093E5091-BE75-4143-A566-7DEBA82636A7}" srcOrd="3" destOrd="0" presId="urn:microsoft.com/office/officeart/2018/2/layout/IconVerticalSolidList"/>
    <dgm:cxn modelId="{C290A340-D939-4ACA-A76B-276A61BDB46B}" type="presParOf" srcId="{65C2C9D3-CB1E-49AF-986B-3CEA91E271A9}" destId="{8C846058-F659-4096-9DC5-D7C2B78C6427}" srcOrd="3" destOrd="0" presId="urn:microsoft.com/office/officeart/2018/2/layout/IconVerticalSolidList"/>
    <dgm:cxn modelId="{5C2A71BE-13CD-4BCE-92E7-F76EC1C74420}" type="presParOf" srcId="{65C2C9D3-CB1E-49AF-986B-3CEA91E271A9}" destId="{7779E8F9-73EF-4711-9F4B-780CC83E8A5E}" srcOrd="4" destOrd="0" presId="urn:microsoft.com/office/officeart/2018/2/layout/IconVerticalSolidList"/>
    <dgm:cxn modelId="{53046DF0-5B84-4392-94F1-6591687A2E30}" type="presParOf" srcId="{7779E8F9-73EF-4711-9F4B-780CC83E8A5E}" destId="{EC39FCF0-EF04-427E-B49F-5E0A1351B4E5}" srcOrd="0" destOrd="0" presId="urn:microsoft.com/office/officeart/2018/2/layout/IconVerticalSolidList"/>
    <dgm:cxn modelId="{C46F29D4-6C5A-43FC-8A2A-C2AF5A865C28}" type="presParOf" srcId="{7779E8F9-73EF-4711-9F4B-780CC83E8A5E}" destId="{7ADD7E40-3833-40AE-88D8-8B1179439AB1}" srcOrd="1" destOrd="0" presId="urn:microsoft.com/office/officeart/2018/2/layout/IconVerticalSolidList"/>
    <dgm:cxn modelId="{B2BB8EB5-4C27-4762-A14F-1A70213EABDF}" type="presParOf" srcId="{7779E8F9-73EF-4711-9F4B-780CC83E8A5E}" destId="{2697219E-27BB-403C-8D4A-724E7B5F06ED}" srcOrd="2" destOrd="0" presId="urn:microsoft.com/office/officeart/2018/2/layout/IconVerticalSolidList"/>
    <dgm:cxn modelId="{63CA3A77-FD03-479A-9F24-FD438F820C41}" type="presParOf" srcId="{7779E8F9-73EF-4711-9F4B-780CC83E8A5E}" destId="{89672175-2F61-42C6-A209-BC5754E1EC7C}" srcOrd="3" destOrd="0" presId="urn:microsoft.com/office/officeart/2018/2/layout/IconVerticalSolidList"/>
    <dgm:cxn modelId="{B2463598-CB9B-4B8F-A94D-FBFD3EBFE52A}" type="presParOf" srcId="{65C2C9D3-CB1E-49AF-986B-3CEA91E271A9}" destId="{7900273D-F217-474A-9192-6BAF6E9F2606}" srcOrd="5" destOrd="0" presId="urn:microsoft.com/office/officeart/2018/2/layout/IconVerticalSolidList"/>
    <dgm:cxn modelId="{E70C9821-20DA-4865-A633-942B588AF1E1}" type="presParOf" srcId="{65C2C9D3-CB1E-49AF-986B-3CEA91E271A9}" destId="{0D91C13F-18CA-44A4-A207-4C60BD9C6A16}" srcOrd="6" destOrd="0" presId="urn:microsoft.com/office/officeart/2018/2/layout/IconVerticalSolidList"/>
    <dgm:cxn modelId="{8CED485E-F637-4AAF-BD44-A802384641C3}" type="presParOf" srcId="{0D91C13F-18CA-44A4-A207-4C60BD9C6A16}" destId="{DF0A7251-C48D-4FC2-B2E3-524AD036B36C}" srcOrd="0" destOrd="0" presId="urn:microsoft.com/office/officeart/2018/2/layout/IconVerticalSolidList"/>
    <dgm:cxn modelId="{7112467A-548E-45C0-BC56-219350F483E6}" type="presParOf" srcId="{0D91C13F-18CA-44A4-A207-4C60BD9C6A16}" destId="{174FF577-92D4-4BE5-A1F1-147E09A92409}" srcOrd="1" destOrd="0" presId="urn:microsoft.com/office/officeart/2018/2/layout/IconVerticalSolidList"/>
    <dgm:cxn modelId="{255A6177-5317-4133-B551-ABEA0F908DE3}" type="presParOf" srcId="{0D91C13F-18CA-44A4-A207-4C60BD9C6A16}" destId="{A56B1C28-38D3-4725-BE3B-3797A5AF224D}" srcOrd="2" destOrd="0" presId="urn:microsoft.com/office/officeart/2018/2/layout/IconVerticalSolidList"/>
    <dgm:cxn modelId="{7867AA74-EF37-4162-AB2C-93DB8B2F6185}" type="presParOf" srcId="{0D91C13F-18CA-44A4-A207-4C60BD9C6A16}" destId="{19E1D6D1-7ABA-4F7B-A71C-DCE82DB9D48D}" srcOrd="3" destOrd="0" presId="urn:microsoft.com/office/officeart/2018/2/layout/IconVerticalSolidList"/>
    <dgm:cxn modelId="{6364E353-BD99-4EE4-9CD9-74ADB1A101A2}" type="presParOf" srcId="{65C2C9D3-CB1E-49AF-986B-3CEA91E271A9}" destId="{0A602B79-CD07-46B6-BD8E-D25A80E5E6E5}" srcOrd="7" destOrd="0" presId="urn:microsoft.com/office/officeart/2018/2/layout/IconVerticalSolidList"/>
    <dgm:cxn modelId="{9D3B3553-7D6A-48BE-83C7-64818FA427E3}" type="presParOf" srcId="{65C2C9D3-CB1E-49AF-986B-3CEA91E271A9}" destId="{8F42C640-27AB-4C0B-A2FF-6A441ABC04E8}" srcOrd="8" destOrd="0" presId="urn:microsoft.com/office/officeart/2018/2/layout/IconVerticalSolidList"/>
    <dgm:cxn modelId="{16B4C6B4-4B0F-494B-80FE-5DE826FBBC5C}" type="presParOf" srcId="{8F42C640-27AB-4C0B-A2FF-6A441ABC04E8}" destId="{129B4D24-F778-4F09-96E9-4AAEC60CA336}" srcOrd="0" destOrd="0" presId="urn:microsoft.com/office/officeart/2018/2/layout/IconVerticalSolidList"/>
    <dgm:cxn modelId="{4BE91876-8AA3-4551-A34F-C88AE0C3286E}" type="presParOf" srcId="{8F42C640-27AB-4C0B-A2FF-6A441ABC04E8}" destId="{84F52FC8-B7F2-4D47-9340-A3F4AAD7BAC6}" srcOrd="1" destOrd="0" presId="urn:microsoft.com/office/officeart/2018/2/layout/IconVerticalSolidList"/>
    <dgm:cxn modelId="{5EF79DD1-11BE-4C92-890D-066B6496C3F1}" type="presParOf" srcId="{8F42C640-27AB-4C0B-A2FF-6A441ABC04E8}" destId="{63AF0125-6557-4BF4-83F9-EAB100C37F44}" srcOrd="2" destOrd="0" presId="urn:microsoft.com/office/officeart/2018/2/layout/IconVerticalSolidList"/>
    <dgm:cxn modelId="{B6B14A1F-A3B1-48BF-8BF5-356E30372397}" type="presParOf" srcId="{8F42C640-27AB-4C0B-A2FF-6A441ABC04E8}" destId="{3CB43BA7-A7E1-47CF-86C2-ECF774CF3C9C}" srcOrd="3" destOrd="0" presId="urn:microsoft.com/office/officeart/2018/2/layout/IconVerticalSolidList"/>
    <dgm:cxn modelId="{BBB93F98-0F54-4A7F-BAE6-F63CD2B4B9AE}" type="presParOf" srcId="{65C2C9D3-CB1E-49AF-986B-3CEA91E271A9}" destId="{9D40C9E2-E612-4671-A6E6-7F949375845B}" srcOrd="9" destOrd="0" presId="urn:microsoft.com/office/officeart/2018/2/layout/IconVerticalSolidList"/>
    <dgm:cxn modelId="{9D5CE848-A4AF-4F45-81AA-C7A8FA2F77C1}" type="presParOf" srcId="{65C2C9D3-CB1E-49AF-986B-3CEA91E271A9}" destId="{8ABFBD4A-62DA-41EF-8718-5693780D0B97}" srcOrd="10" destOrd="0" presId="urn:microsoft.com/office/officeart/2018/2/layout/IconVerticalSolidList"/>
    <dgm:cxn modelId="{4740F0D8-4C9A-4470-A992-4AC3C69BA8B2}" type="presParOf" srcId="{8ABFBD4A-62DA-41EF-8718-5693780D0B97}" destId="{84A5789F-991D-410D-A8CD-FF7025D83451}" srcOrd="0" destOrd="0" presId="urn:microsoft.com/office/officeart/2018/2/layout/IconVerticalSolidList"/>
    <dgm:cxn modelId="{4C46F349-147C-4D4F-9AA4-289754706666}" type="presParOf" srcId="{8ABFBD4A-62DA-41EF-8718-5693780D0B97}" destId="{2C4DECC1-1D94-4D53-8B46-8BD868D11FA0}" srcOrd="1" destOrd="0" presId="urn:microsoft.com/office/officeart/2018/2/layout/IconVerticalSolidList"/>
    <dgm:cxn modelId="{3AE13C21-780B-400E-8D91-CB4A437C4364}" type="presParOf" srcId="{8ABFBD4A-62DA-41EF-8718-5693780D0B97}" destId="{072F9456-0D89-43A3-96B8-095164B8AF2A}" srcOrd="2" destOrd="0" presId="urn:microsoft.com/office/officeart/2018/2/layout/IconVerticalSolidList"/>
    <dgm:cxn modelId="{5D7E5C46-998E-4F42-B95A-394B24B91B0E}" type="presParOf" srcId="{8ABFBD4A-62DA-41EF-8718-5693780D0B97}" destId="{1BB64956-6EB5-4C47-84FB-534960BC2426}" srcOrd="3" destOrd="0" presId="urn:microsoft.com/office/officeart/2018/2/layout/IconVerticalSolidList"/>
    <dgm:cxn modelId="{0E99A8F5-6486-41DD-BBF6-A99474FEDD52}" type="presParOf" srcId="{65C2C9D3-CB1E-49AF-986B-3CEA91E271A9}" destId="{13881ABE-1001-4C02-95BD-7A936C4B0093}" srcOrd="11" destOrd="0" presId="urn:microsoft.com/office/officeart/2018/2/layout/IconVerticalSolidList"/>
    <dgm:cxn modelId="{F1E608DE-F8AB-4C3D-B0E3-E9A615BFA2DD}" type="presParOf" srcId="{65C2C9D3-CB1E-49AF-986B-3CEA91E271A9}" destId="{16852B13-FF5C-438C-87CA-D97E0843FF7B}" srcOrd="12" destOrd="0" presId="urn:microsoft.com/office/officeart/2018/2/layout/IconVerticalSolidList"/>
    <dgm:cxn modelId="{EA083433-2058-4590-9797-9287EE6E6035}" type="presParOf" srcId="{16852B13-FF5C-438C-87CA-D97E0843FF7B}" destId="{58BFADFD-BBCD-4FBA-8EDF-1A3F39470226}" srcOrd="0" destOrd="0" presId="urn:microsoft.com/office/officeart/2018/2/layout/IconVerticalSolidList"/>
    <dgm:cxn modelId="{47078AB2-3B46-48B6-85FE-5C47FD04AC10}" type="presParOf" srcId="{16852B13-FF5C-438C-87CA-D97E0843FF7B}" destId="{98B76496-BE90-4E67-AEF4-B0846B4CF8AD}" srcOrd="1" destOrd="0" presId="urn:microsoft.com/office/officeart/2018/2/layout/IconVerticalSolidList"/>
    <dgm:cxn modelId="{09137C1E-DC8D-4FA0-BB4A-8E0EA632F820}" type="presParOf" srcId="{16852B13-FF5C-438C-87CA-D97E0843FF7B}" destId="{59EB53FA-5033-467F-BF6C-9043CD5BADF9}" srcOrd="2" destOrd="0" presId="urn:microsoft.com/office/officeart/2018/2/layout/IconVerticalSolidList"/>
    <dgm:cxn modelId="{4FD3ED26-4BAC-40A9-874E-D3644CD31D5A}" type="presParOf" srcId="{16852B13-FF5C-438C-87CA-D97E0843FF7B}" destId="{81ADD8FA-8B5B-4D1D-89B6-915128E3C2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B53544-657F-4420-B2FD-326F4996032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E472CE7-50EB-466F-AFF9-09EC7C2C1E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Regulatory Analysis Public Comment Period: Feb. 5 – Feb. 25 </a:t>
          </a:r>
        </a:p>
      </dgm:t>
      <dgm:extLst>
        <a:ext uri="{E40237B7-FDA0-4F09-8148-C483321AD2D9}">
          <dgm14:cNvPr xmlns:dgm14="http://schemas.microsoft.com/office/drawing/2010/diagram" id="0" name="" descr="Regulatory Analysis Public Comment Period: Feb. 5 – Feb. 25 &#10;Regulatory Analysis Public Hearing: Feb. 25&#10;NOIA Public Comment Period: March 19 – April 8&#10;NOIA Public Hearings (2): April 8&#10;Administrative Rules Review Committee Meeting - TBD&#10;Compliancerules@hhs.iowa.gov&#10;"/>
        </a:ext>
      </dgm:extLst>
    </dgm:pt>
    <dgm:pt modelId="{04C22DAD-1E02-430A-A0A4-CF5E32CBFFCC}" type="parTrans" cxnId="{83AFE194-752D-4237-94AA-D53862B80877}">
      <dgm:prSet/>
      <dgm:spPr/>
      <dgm:t>
        <a:bodyPr/>
        <a:lstStyle/>
        <a:p>
          <a:endParaRPr lang="en-US"/>
        </a:p>
      </dgm:t>
    </dgm:pt>
    <dgm:pt modelId="{04924604-EF15-42A1-80F5-88E0EC37A900}" type="sibTrans" cxnId="{83AFE194-752D-4237-94AA-D53862B80877}">
      <dgm:prSet/>
      <dgm:spPr/>
      <dgm:t>
        <a:bodyPr/>
        <a:lstStyle/>
        <a:p>
          <a:endParaRPr lang="en-US"/>
        </a:p>
      </dgm:t>
    </dgm:pt>
    <dgm:pt modelId="{91D91951-58BB-4BDF-9B50-6E58CBAC70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Regulatory Analysis Public Hearing: Feb. 25</a:t>
          </a:r>
        </a:p>
      </dgm:t>
      <dgm:extLst>
        <a:ext uri="{E40237B7-FDA0-4F09-8148-C483321AD2D9}">
          <dgm14:cNvPr xmlns:dgm14="http://schemas.microsoft.com/office/drawing/2010/diagram" id="0" name="" descr="Regulatory Analysis Public Comment Period: Feb. 5 – Feb. 25 &#10;Regulatory Analysis Public Hearing: Feb. 25&#10;NOIA Public Comment Period: March 19 – April 8&#10;NOIA Public Hearings (2): April 8&#10;Administrative Rules Review Committee Meeting - TBD&#10;Compliancerules@hhs.iowa.gov&#10;"/>
        </a:ext>
      </dgm:extLst>
    </dgm:pt>
    <dgm:pt modelId="{E7B36DAA-04F0-48F1-814F-EB91EFFAD6E5}" type="parTrans" cxnId="{E4A50D00-E9F3-4E0E-AC7F-6041DA09A427}">
      <dgm:prSet/>
      <dgm:spPr/>
      <dgm:t>
        <a:bodyPr/>
        <a:lstStyle/>
        <a:p>
          <a:endParaRPr lang="en-US"/>
        </a:p>
      </dgm:t>
    </dgm:pt>
    <dgm:pt modelId="{BE369937-C32C-4570-B657-821432BDF1F5}" type="sibTrans" cxnId="{E4A50D00-E9F3-4E0E-AC7F-6041DA09A427}">
      <dgm:prSet/>
      <dgm:spPr/>
      <dgm:t>
        <a:bodyPr/>
        <a:lstStyle/>
        <a:p>
          <a:endParaRPr lang="en-US"/>
        </a:p>
      </dgm:t>
    </dgm:pt>
    <dgm:pt modelId="{684ED647-2866-430B-8ECD-C623133B38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NOIA Public Comment Period: March 19 – April 8</a:t>
          </a:r>
        </a:p>
      </dgm:t>
      <dgm:extLst>
        <a:ext uri="{E40237B7-FDA0-4F09-8148-C483321AD2D9}">
          <dgm14:cNvPr xmlns:dgm14="http://schemas.microsoft.com/office/drawing/2010/diagram" id="0" name="" descr="Regulatory Analysis Public Comment Period: Feb. 5 – Feb. 25 &#10;Regulatory Analysis Public Hearing: Feb. 25&#10;NOIA Public Comment Period: March 19 – April 8&#10;NOIA Public Hearings (2): April 8&#10;Administrative Rules Review Committee Meeting - TBD&#10;Compliancerules@hhs.iowa.gov&#10;"/>
        </a:ext>
      </dgm:extLst>
    </dgm:pt>
    <dgm:pt modelId="{179FDABA-ADA6-4AEA-B9CB-81B9381341D6}" type="parTrans" cxnId="{CC2630AF-AC5D-44AD-84D4-3DD645AACC68}">
      <dgm:prSet/>
      <dgm:spPr/>
      <dgm:t>
        <a:bodyPr/>
        <a:lstStyle/>
        <a:p>
          <a:endParaRPr lang="en-US"/>
        </a:p>
      </dgm:t>
    </dgm:pt>
    <dgm:pt modelId="{F2FA3FDB-AA5E-48BF-91D1-5B71892DFD64}" type="sibTrans" cxnId="{CC2630AF-AC5D-44AD-84D4-3DD645AACC68}">
      <dgm:prSet/>
      <dgm:spPr/>
      <dgm:t>
        <a:bodyPr/>
        <a:lstStyle/>
        <a:p>
          <a:endParaRPr lang="en-US"/>
        </a:p>
      </dgm:t>
    </dgm:pt>
    <dgm:pt modelId="{6680EDD1-7F85-4125-96A6-B39DB0BE74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NOIA Public Hearings (2): April 8</a:t>
          </a:r>
        </a:p>
      </dgm:t>
      <dgm:extLst>
        <a:ext uri="{E40237B7-FDA0-4F09-8148-C483321AD2D9}">
          <dgm14:cNvPr xmlns:dgm14="http://schemas.microsoft.com/office/drawing/2010/diagram" id="0" name="" descr="Regulatory Analysis Public Comment Period: Feb. 5 – Feb. 25 &#10;Regulatory Analysis Public Hearing: Feb. 25&#10;NOIA Public Comment Period: March 19 – April 8&#10;NOIA Public Hearings (2): April 8&#10;Administrative Rules Review Committee Meeting - TBD&#10;Compliancerules@hhs.iowa.gov&#10;"/>
        </a:ext>
      </dgm:extLst>
    </dgm:pt>
    <dgm:pt modelId="{C4E79F38-F2FC-46EE-A9B4-135C547067B0}" type="parTrans" cxnId="{E3C74EBF-2B93-4428-9996-BDCE128912DD}">
      <dgm:prSet/>
      <dgm:spPr/>
      <dgm:t>
        <a:bodyPr/>
        <a:lstStyle/>
        <a:p>
          <a:endParaRPr lang="en-US"/>
        </a:p>
      </dgm:t>
    </dgm:pt>
    <dgm:pt modelId="{F0B9F6D0-CA2D-4353-85BC-85E58F014233}" type="sibTrans" cxnId="{E3C74EBF-2B93-4428-9996-BDCE128912DD}">
      <dgm:prSet/>
      <dgm:spPr/>
      <dgm:t>
        <a:bodyPr/>
        <a:lstStyle/>
        <a:p>
          <a:endParaRPr lang="en-US"/>
        </a:p>
      </dgm:t>
    </dgm:pt>
    <dgm:pt modelId="{A02B7D00-4D2F-496B-88B3-6A76D0A7F0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Administrative Rules Review</a:t>
          </a:r>
          <a:r>
            <a:rPr lang="en-US">
              <a:latin typeface="Work Sans"/>
            </a:rPr>
            <a:t> Committee</a:t>
          </a:r>
          <a:r>
            <a:rPr lang="en-US"/>
            <a:t> Meeting - TBD</a:t>
          </a:r>
        </a:p>
      </dgm:t>
      <dgm:extLst>
        <a:ext uri="{E40237B7-FDA0-4F09-8148-C483321AD2D9}">
          <dgm14:cNvPr xmlns:dgm14="http://schemas.microsoft.com/office/drawing/2010/diagram" id="0" name="" descr="Regulatory Analysis Public Comment Period: Feb. 5 – Feb. 25 &#10;Regulatory Analysis Public Hearing: Feb. 25&#10;NOIA Public Comment Period: March 19 – April 8&#10;NOIA Public Hearings (2): April 8&#10;Administrative Rules Review Committee Meeting - TBD&#10;Compliancerules@hhs.iowa.gov&#10;"/>
        </a:ext>
      </dgm:extLst>
    </dgm:pt>
    <dgm:pt modelId="{C46D2871-F559-4015-9A6D-36146C7B3034}" type="parTrans" cxnId="{BF6F7144-E649-48ED-8D60-3AD1B3B8D886}">
      <dgm:prSet/>
      <dgm:spPr/>
      <dgm:t>
        <a:bodyPr/>
        <a:lstStyle/>
        <a:p>
          <a:endParaRPr lang="en-US"/>
        </a:p>
      </dgm:t>
    </dgm:pt>
    <dgm:pt modelId="{938C6CFA-F9F1-4917-8ADA-D149121F3D97}" type="sibTrans" cxnId="{BF6F7144-E649-48ED-8D60-3AD1B3B8D886}">
      <dgm:prSet/>
      <dgm:spPr/>
      <dgm:t>
        <a:bodyPr/>
        <a:lstStyle/>
        <a:p>
          <a:endParaRPr lang="en-US"/>
        </a:p>
      </dgm:t>
    </dgm:pt>
    <dgm:pt modelId="{0DDFC4E1-415B-4707-8B7D-8883843197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Compliancerules@hhs.iowa.gov</a:t>
          </a:r>
        </a:p>
      </dgm:t>
      <dgm:extLst>
        <a:ext uri="{E40237B7-FDA0-4F09-8148-C483321AD2D9}">
          <dgm14:cNvPr xmlns:dgm14="http://schemas.microsoft.com/office/drawing/2010/diagram" id="0" name="" descr="Regulatory Analysis Public Comment Period: Feb. 5 – Feb. 25 &#10;Regulatory Analysis Public Hearing: Feb. 25&#10;NOIA Public Comment Period: March 19 – April 8&#10;NOIA Public Hearings (2): April 8&#10;Administrative Rules Review Committee Meeting - TBD&#10;Compliancerules@hhs.iowa.gov&#10;"/>
        </a:ext>
      </dgm:extLst>
    </dgm:pt>
    <dgm:pt modelId="{EA7BA296-206E-44BB-8A2E-F8982DEFD650}" type="parTrans" cxnId="{3F7D4DB4-03C7-4BFB-91DE-121D72B1626E}">
      <dgm:prSet/>
      <dgm:spPr/>
      <dgm:t>
        <a:bodyPr/>
        <a:lstStyle/>
        <a:p>
          <a:endParaRPr lang="en-US"/>
        </a:p>
      </dgm:t>
    </dgm:pt>
    <dgm:pt modelId="{C6DBFBC6-F110-44CA-ADDC-D90053D46A8A}" type="sibTrans" cxnId="{3F7D4DB4-03C7-4BFB-91DE-121D72B1626E}">
      <dgm:prSet/>
      <dgm:spPr/>
      <dgm:t>
        <a:bodyPr/>
        <a:lstStyle/>
        <a:p>
          <a:endParaRPr lang="en-US"/>
        </a:p>
      </dgm:t>
    </dgm:pt>
    <dgm:pt modelId="{F41481F2-13B8-47A3-B195-3FA49F0A584F}" type="pres">
      <dgm:prSet presAssocID="{87B53544-657F-4420-B2FD-326F49960322}" presName="root" presStyleCnt="0">
        <dgm:presLayoutVars>
          <dgm:dir/>
          <dgm:resizeHandles val="exact"/>
        </dgm:presLayoutVars>
      </dgm:prSet>
      <dgm:spPr/>
    </dgm:pt>
    <dgm:pt modelId="{70BDB358-DBB2-4363-B2BD-FB467B558084}" type="pres">
      <dgm:prSet presAssocID="{6E472CE7-50EB-466F-AFF9-09EC7C2C1E58}" presName="compNode" presStyleCnt="0"/>
      <dgm:spPr/>
    </dgm:pt>
    <dgm:pt modelId="{1EA1E8D7-1E17-4075-B5E8-C3CBF042EFA4}" type="pres">
      <dgm:prSet presAssocID="{6E472CE7-50EB-466F-AFF9-09EC7C2C1E58}" presName="bgRect" presStyleLbl="bgShp" presStyleIdx="0" presStyleCnt="6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B5FF3462-9E1D-4656-9CE5-D909261709D9}" type="pres">
      <dgm:prSet presAssocID="{6E472CE7-50EB-466F-AFF9-09EC7C2C1E5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261ECE7E-C2BA-4434-B823-38B22A172B55}" type="pres">
      <dgm:prSet presAssocID="{6E472CE7-50EB-466F-AFF9-09EC7C2C1E58}" presName="spaceRect" presStyleCnt="0"/>
      <dgm:spPr/>
    </dgm:pt>
    <dgm:pt modelId="{DE5BCC53-D73E-48CB-992F-1AAE44A98AF5}" type="pres">
      <dgm:prSet presAssocID="{6E472CE7-50EB-466F-AFF9-09EC7C2C1E58}" presName="parTx" presStyleLbl="revTx" presStyleIdx="0" presStyleCnt="6">
        <dgm:presLayoutVars>
          <dgm:chMax val="0"/>
          <dgm:chPref val="0"/>
        </dgm:presLayoutVars>
      </dgm:prSet>
      <dgm:spPr/>
    </dgm:pt>
    <dgm:pt modelId="{21F524AC-A704-431C-A2E8-245ABA3E36CC}" type="pres">
      <dgm:prSet presAssocID="{04924604-EF15-42A1-80F5-88E0EC37A900}" presName="sibTrans" presStyleCnt="0"/>
      <dgm:spPr/>
    </dgm:pt>
    <dgm:pt modelId="{D7BD618E-1E6F-429D-9489-A59B6F8052DA}" type="pres">
      <dgm:prSet presAssocID="{91D91951-58BB-4BDF-9B50-6E58CBAC7005}" presName="compNode" presStyleCnt="0"/>
      <dgm:spPr/>
    </dgm:pt>
    <dgm:pt modelId="{BC82BF1A-02CD-4C97-A6D3-BB0D3779AC54}" type="pres">
      <dgm:prSet presAssocID="{91D91951-58BB-4BDF-9B50-6E58CBAC7005}" presName="bgRect" presStyleLbl="bgShp" presStyleIdx="1" presStyleCnt="6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69860C36-B5A2-4118-B2A3-745B7CE22213}" type="pres">
      <dgm:prSet presAssocID="{91D91951-58BB-4BDF-9B50-6E58CBAC700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6323430B-4FC5-4D3C-9D4A-112C99EAB49B}" type="pres">
      <dgm:prSet presAssocID="{91D91951-58BB-4BDF-9B50-6E58CBAC7005}" presName="spaceRect" presStyleCnt="0"/>
      <dgm:spPr/>
    </dgm:pt>
    <dgm:pt modelId="{4A8CE428-0F7C-4643-8E21-5D8FF7025855}" type="pres">
      <dgm:prSet presAssocID="{91D91951-58BB-4BDF-9B50-6E58CBAC7005}" presName="parTx" presStyleLbl="revTx" presStyleIdx="1" presStyleCnt="6">
        <dgm:presLayoutVars>
          <dgm:chMax val="0"/>
          <dgm:chPref val="0"/>
        </dgm:presLayoutVars>
      </dgm:prSet>
      <dgm:spPr/>
    </dgm:pt>
    <dgm:pt modelId="{4EB8745A-66E0-4E5E-A18D-39577823C48D}" type="pres">
      <dgm:prSet presAssocID="{BE369937-C32C-4570-B657-821432BDF1F5}" presName="sibTrans" presStyleCnt="0"/>
      <dgm:spPr/>
    </dgm:pt>
    <dgm:pt modelId="{ADA03938-9792-4DCD-A6D9-5809019AF5C6}" type="pres">
      <dgm:prSet presAssocID="{684ED647-2866-430B-8ECD-C623133B3885}" presName="compNode" presStyleCnt="0"/>
      <dgm:spPr/>
    </dgm:pt>
    <dgm:pt modelId="{423E376E-9231-47BD-ACC6-87913EC37AAE}" type="pres">
      <dgm:prSet presAssocID="{684ED647-2866-430B-8ECD-C623133B3885}" presName="bgRect" presStyleLbl="bgShp" presStyleIdx="2" presStyleCnt="6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18AABB03-4883-45EE-8C43-08423B146995}" type="pres">
      <dgm:prSet presAssocID="{684ED647-2866-430B-8ECD-C623133B388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793C81F6-B9FC-45CC-9298-AE59C685BC40}" type="pres">
      <dgm:prSet presAssocID="{684ED647-2866-430B-8ECD-C623133B3885}" presName="spaceRect" presStyleCnt="0"/>
      <dgm:spPr/>
    </dgm:pt>
    <dgm:pt modelId="{6D3B3944-E18A-43D0-8F35-314A4BC1A5B5}" type="pres">
      <dgm:prSet presAssocID="{684ED647-2866-430B-8ECD-C623133B3885}" presName="parTx" presStyleLbl="revTx" presStyleIdx="2" presStyleCnt="6">
        <dgm:presLayoutVars>
          <dgm:chMax val="0"/>
          <dgm:chPref val="0"/>
        </dgm:presLayoutVars>
      </dgm:prSet>
      <dgm:spPr/>
    </dgm:pt>
    <dgm:pt modelId="{38A13704-B69C-4874-8611-1F530134C29D}" type="pres">
      <dgm:prSet presAssocID="{F2FA3FDB-AA5E-48BF-91D1-5B71892DFD64}" presName="sibTrans" presStyleCnt="0"/>
      <dgm:spPr/>
    </dgm:pt>
    <dgm:pt modelId="{5A79D6FB-0AA6-48F3-A553-226D26019A29}" type="pres">
      <dgm:prSet presAssocID="{6680EDD1-7F85-4125-96A6-B39DB0BE7496}" presName="compNode" presStyleCnt="0"/>
      <dgm:spPr/>
    </dgm:pt>
    <dgm:pt modelId="{FAC84999-327F-47CF-BBEE-218816000E7A}" type="pres">
      <dgm:prSet presAssocID="{6680EDD1-7F85-4125-96A6-B39DB0BE7496}" presName="bgRect" presStyleLbl="bgShp" presStyleIdx="3" presStyleCnt="6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76B8C216-AD65-410F-B088-DB4E49970A28}" type="pres">
      <dgm:prSet presAssocID="{6680EDD1-7F85-4125-96A6-B39DB0BE749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46CD0D1-9483-4B4E-A3A9-3A749A32996C}" type="pres">
      <dgm:prSet presAssocID="{6680EDD1-7F85-4125-96A6-B39DB0BE7496}" presName="spaceRect" presStyleCnt="0"/>
      <dgm:spPr/>
    </dgm:pt>
    <dgm:pt modelId="{58583C60-1A8E-49FD-A37E-59CFC1F60166}" type="pres">
      <dgm:prSet presAssocID="{6680EDD1-7F85-4125-96A6-B39DB0BE7496}" presName="parTx" presStyleLbl="revTx" presStyleIdx="3" presStyleCnt="6">
        <dgm:presLayoutVars>
          <dgm:chMax val="0"/>
          <dgm:chPref val="0"/>
        </dgm:presLayoutVars>
      </dgm:prSet>
      <dgm:spPr/>
    </dgm:pt>
    <dgm:pt modelId="{35C379B2-EDDD-4B27-B5CA-ECF270C0D57E}" type="pres">
      <dgm:prSet presAssocID="{F0B9F6D0-CA2D-4353-85BC-85E58F014233}" presName="sibTrans" presStyleCnt="0"/>
      <dgm:spPr/>
    </dgm:pt>
    <dgm:pt modelId="{42DFDEEC-8823-45AF-BF01-1FC7A35BB609}" type="pres">
      <dgm:prSet presAssocID="{A02B7D00-4D2F-496B-88B3-6A76D0A7F0C1}" presName="compNode" presStyleCnt="0"/>
      <dgm:spPr/>
    </dgm:pt>
    <dgm:pt modelId="{E98F43A3-462A-4074-9F81-5CF31CE59AAA}" type="pres">
      <dgm:prSet presAssocID="{A02B7D00-4D2F-496B-88B3-6A76D0A7F0C1}" presName="bgRect" presStyleLbl="bgShp" presStyleIdx="4" presStyleCnt="6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A530DEAE-8EF2-4104-BDEF-54AC9360A6B2}" type="pres">
      <dgm:prSet presAssocID="{A02B7D00-4D2F-496B-88B3-6A76D0A7F0C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74BAD68-B61D-415D-86E2-36D2A2998771}" type="pres">
      <dgm:prSet presAssocID="{A02B7D00-4D2F-496B-88B3-6A76D0A7F0C1}" presName="spaceRect" presStyleCnt="0"/>
      <dgm:spPr/>
    </dgm:pt>
    <dgm:pt modelId="{6321CFA4-E178-4780-947F-DE8B73906938}" type="pres">
      <dgm:prSet presAssocID="{A02B7D00-4D2F-496B-88B3-6A76D0A7F0C1}" presName="parTx" presStyleLbl="revTx" presStyleIdx="4" presStyleCnt="6">
        <dgm:presLayoutVars>
          <dgm:chMax val="0"/>
          <dgm:chPref val="0"/>
        </dgm:presLayoutVars>
      </dgm:prSet>
      <dgm:spPr/>
    </dgm:pt>
    <dgm:pt modelId="{22C768A9-A73D-4FB7-814C-D3FA46C0ACDD}" type="pres">
      <dgm:prSet presAssocID="{938C6CFA-F9F1-4917-8ADA-D149121F3D97}" presName="sibTrans" presStyleCnt="0"/>
      <dgm:spPr/>
    </dgm:pt>
    <dgm:pt modelId="{9307CFDD-C945-41DA-87CE-EE055A69EEA0}" type="pres">
      <dgm:prSet presAssocID="{0DDFC4E1-415B-4707-8B7D-88838431970E}" presName="compNode" presStyleCnt="0"/>
      <dgm:spPr/>
    </dgm:pt>
    <dgm:pt modelId="{2C04F5D2-116E-4E72-99F8-F82E33C679BE}" type="pres">
      <dgm:prSet presAssocID="{0DDFC4E1-415B-4707-8B7D-88838431970E}" presName="bgRect" presStyleLbl="bgShp" presStyleIdx="5" presStyleCnt="6"/>
      <dgm:spPr>
        <a:solidFill>
          <a:schemeClr val="bg1">
            <a:lumMod val="95000"/>
          </a:schemeClr>
        </a:solidFill>
        <a:ln>
          <a:solidFill>
            <a:schemeClr val="accent2"/>
          </a:solidFill>
        </a:ln>
      </dgm:spPr>
    </dgm:pt>
    <dgm:pt modelId="{EAA762C1-FBC8-4A88-8AFD-F74E27639712}" type="pres">
      <dgm:prSet presAssocID="{0DDFC4E1-415B-4707-8B7D-88838431970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6143D56-BDE8-439B-A2E2-43E5373584E9}" type="pres">
      <dgm:prSet presAssocID="{0DDFC4E1-415B-4707-8B7D-88838431970E}" presName="spaceRect" presStyleCnt="0"/>
      <dgm:spPr/>
    </dgm:pt>
    <dgm:pt modelId="{2724DF17-0E79-4B7F-9F31-7FA643022E0A}" type="pres">
      <dgm:prSet presAssocID="{0DDFC4E1-415B-4707-8B7D-88838431970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4A50D00-E9F3-4E0E-AC7F-6041DA09A427}" srcId="{87B53544-657F-4420-B2FD-326F49960322}" destId="{91D91951-58BB-4BDF-9B50-6E58CBAC7005}" srcOrd="1" destOrd="0" parTransId="{E7B36DAA-04F0-48F1-814F-EB91EFFAD6E5}" sibTransId="{BE369937-C32C-4570-B657-821432BDF1F5}"/>
    <dgm:cxn modelId="{6C72421F-5C68-4B16-9A4E-AE62F08F5F3F}" type="presOf" srcId="{6E472CE7-50EB-466F-AFF9-09EC7C2C1E58}" destId="{DE5BCC53-D73E-48CB-992F-1AAE44A98AF5}" srcOrd="0" destOrd="0" presId="urn:microsoft.com/office/officeart/2018/2/layout/IconVerticalSolidList"/>
    <dgm:cxn modelId="{7D012729-8E40-4D15-98B5-C98BBB569C07}" type="presOf" srcId="{0DDFC4E1-415B-4707-8B7D-88838431970E}" destId="{2724DF17-0E79-4B7F-9F31-7FA643022E0A}" srcOrd="0" destOrd="0" presId="urn:microsoft.com/office/officeart/2018/2/layout/IconVerticalSolidList"/>
    <dgm:cxn modelId="{BF6F7144-E649-48ED-8D60-3AD1B3B8D886}" srcId="{87B53544-657F-4420-B2FD-326F49960322}" destId="{A02B7D00-4D2F-496B-88B3-6A76D0A7F0C1}" srcOrd="4" destOrd="0" parTransId="{C46D2871-F559-4015-9A6D-36146C7B3034}" sibTransId="{938C6CFA-F9F1-4917-8ADA-D149121F3D97}"/>
    <dgm:cxn modelId="{B94B8E92-1D01-4BFB-83B5-811C3C83B084}" type="presOf" srcId="{A02B7D00-4D2F-496B-88B3-6A76D0A7F0C1}" destId="{6321CFA4-E178-4780-947F-DE8B73906938}" srcOrd="0" destOrd="0" presId="urn:microsoft.com/office/officeart/2018/2/layout/IconVerticalSolidList"/>
    <dgm:cxn modelId="{83AFE194-752D-4237-94AA-D53862B80877}" srcId="{87B53544-657F-4420-B2FD-326F49960322}" destId="{6E472CE7-50EB-466F-AFF9-09EC7C2C1E58}" srcOrd="0" destOrd="0" parTransId="{04C22DAD-1E02-430A-A0A4-CF5E32CBFFCC}" sibTransId="{04924604-EF15-42A1-80F5-88E0EC37A900}"/>
    <dgm:cxn modelId="{CC2630AF-AC5D-44AD-84D4-3DD645AACC68}" srcId="{87B53544-657F-4420-B2FD-326F49960322}" destId="{684ED647-2866-430B-8ECD-C623133B3885}" srcOrd="2" destOrd="0" parTransId="{179FDABA-ADA6-4AEA-B9CB-81B9381341D6}" sibTransId="{F2FA3FDB-AA5E-48BF-91D1-5B71892DFD64}"/>
    <dgm:cxn modelId="{3F7D4DB4-03C7-4BFB-91DE-121D72B1626E}" srcId="{87B53544-657F-4420-B2FD-326F49960322}" destId="{0DDFC4E1-415B-4707-8B7D-88838431970E}" srcOrd="5" destOrd="0" parTransId="{EA7BA296-206E-44BB-8A2E-F8982DEFD650}" sibTransId="{C6DBFBC6-F110-44CA-ADDC-D90053D46A8A}"/>
    <dgm:cxn modelId="{AE3E6EB4-545D-4F23-92FD-957C4CA94BF6}" type="presOf" srcId="{6680EDD1-7F85-4125-96A6-B39DB0BE7496}" destId="{58583C60-1A8E-49FD-A37E-59CFC1F60166}" srcOrd="0" destOrd="0" presId="urn:microsoft.com/office/officeart/2018/2/layout/IconVerticalSolidList"/>
    <dgm:cxn modelId="{68EC0AB9-07E5-4CBF-8A0D-680650C8AC91}" type="presOf" srcId="{684ED647-2866-430B-8ECD-C623133B3885}" destId="{6D3B3944-E18A-43D0-8F35-314A4BC1A5B5}" srcOrd="0" destOrd="0" presId="urn:microsoft.com/office/officeart/2018/2/layout/IconVerticalSolidList"/>
    <dgm:cxn modelId="{E3C74EBF-2B93-4428-9996-BDCE128912DD}" srcId="{87B53544-657F-4420-B2FD-326F49960322}" destId="{6680EDD1-7F85-4125-96A6-B39DB0BE7496}" srcOrd="3" destOrd="0" parTransId="{C4E79F38-F2FC-46EE-A9B4-135C547067B0}" sibTransId="{F0B9F6D0-CA2D-4353-85BC-85E58F014233}"/>
    <dgm:cxn modelId="{DC169BE6-2B6D-482B-863B-D80B4DD7FDF0}" type="presOf" srcId="{87B53544-657F-4420-B2FD-326F49960322}" destId="{F41481F2-13B8-47A3-B195-3FA49F0A584F}" srcOrd="0" destOrd="0" presId="urn:microsoft.com/office/officeart/2018/2/layout/IconVerticalSolidList"/>
    <dgm:cxn modelId="{166E0FFF-B77F-4042-ABFF-85DECE1C8E4D}" type="presOf" srcId="{91D91951-58BB-4BDF-9B50-6E58CBAC7005}" destId="{4A8CE428-0F7C-4643-8E21-5D8FF7025855}" srcOrd="0" destOrd="0" presId="urn:microsoft.com/office/officeart/2018/2/layout/IconVerticalSolidList"/>
    <dgm:cxn modelId="{FB17EB09-EB02-491A-982E-C6AE94678832}" type="presParOf" srcId="{F41481F2-13B8-47A3-B195-3FA49F0A584F}" destId="{70BDB358-DBB2-4363-B2BD-FB467B558084}" srcOrd="0" destOrd="0" presId="urn:microsoft.com/office/officeart/2018/2/layout/IconVerticalSolidList"/>
    <dgm:cxn modelId="{008C7993-E803-4EB5-9FFC-0E679DF93ABE}" type="presParOf" srcId="{70BDB358-DBB2-4363-B2BD-FB467B558084}" destId="{1EA1E8D7-1E17-4075-B5E8-C3CBF042EFA4}" srcOrd="0" destOrd="0" presId="urn:microsoft.com/office/officeart/2018/2/layout/IconVerticalSolidList"/>
    <dgm:cxn modelId="{FA5D494A-F0DD-4CF1-AA76-52D83B076059}" type="presParOf" srcId="{70BDB358-DBB2-4363-B2BD-FB467B558084}" destId="{B5FF3462-9E1D-4656-9CE5-D909261709D9}" srcOrd="1" destOrd="0" presId="urn:microsoft.com/office/officeart/2018/2/layout/IconVerticalSolidList"/>
    <dgm:cxn modelId="{5977E3C1-C6C0-4CFA-A9C4-655E58F0B8F6}" type="presParOf" srcId="{70BDB358-DBB2-4363-B2BD-FB467B558084}" destId="{261ECE7E-C2BA-4434-B823-38B22A172B55}" srcOrd="2" destOrd="0" presId="urn:microsoft.com/office/officeart/2018/2/layout/IconVerticalSolidList"/>
    <dgm:cxn modelId="{AF904680-5AD2-47F2-AF4C-368CD098F35F}" type="presParOf" srcId="{70BDB358-DBB2-4363-B2BD-FB467B558084}" destId="{DE5BCC53-D73E-48CB-992F-1AAE44A98AF5}" srcOrd="3" destOrd="0" presId="urn:microsoft.com/office/officeart/2018/2/layout/IconVerticalSolidList"/>
    <dgm:cxn modelId="{EC952FB8-462C-4E03-B272-91CEC83887A3}" type="presParOf" srcId="{F41481F2-13B8-47A3-B195-3FA49F0A584F}" destId="{21F524AC-A704-431C-A2E8-245ABA3E36CC}" srcOrd="1" destOrd="0" presId="urn:microsoft.com/office/officeart/2018/2/layout/IconVerticalSolidList"/>
    <dgm:cxn modelId="{155975B8-AEAC-435F-8D44-1F0C7BC2DC66}" type="presParOf" srcId="{F41481F2-13B8-47A3-B195-3FA49F0A584F}" destId="{D7BD618E-1E6F-429D-9489-A59B6F8052DA}" srcOrd="2" destOrd="0" presId="urn:microsoft.com/office/officeart/2018/2/layout/IconVerticalSolidList"/>
    <dgm:cxn modelId="{21F7D9F9-F07F-4A08-B4B7-F2D1EE9BF11A}" type="presParOf" srcId="{D7BD618E-1E6F-429D-9489-A59B6F8052DA}" destId="{BC82BF1A-02CD-4C97-A6D3-BB0D3779AC54}" srcOrd="0" destOrd="0" presId="urn:microsoft.com/office/officeart/2018/2/layout/IconVerticalSolidList"/>
    <dgm:cxn modelId="{2DFD246C-2BD0-4A85-922A-342C87EF2CBE}" type="presParOf" srcId="{D7BD618E-1E6F-429D-9489-A59B6F8052DA}" destId="{69860C36-B5A2-4118-B2A3-745B7CE22213}" srcOrd="1" destOrd="0" presId="urn:microsoft.com/office/officeart/2018/2/layout/IconVerticalSolidList"/>
    <dgm:cxn modelId="{CF947E83-0CCF-42EB-ABCB-D3C6FF54173E}" type="presParOf" srcId="{D7BD618E-1E6F-429D-9489-A59B6F8052DA}" destId="{6323430B-4FC5-4D3C-9D4A-112C99EAB49B}" srcOrd="2" destOrd="0" presId="urn:microsoft.com/office/officeart/2018/2/layout/IconVerticalSolidList"/>
    <dgm:cxn modelId="{E0ED2C9E-96F2-4ABE-A798-A46EE9F5D9A8}" type="presParOf" srcId="{D7BD618E-1E6F-429D-9489-A59B6F8052DA}" destId="{4A8CE428-0F7C-4643-8E21-5D8FF7025855}" srcOrd="3" destOrd="0" presId="urn:microsoft.com/office/officeart/2018/2/layout/IconVerticalSolidList"/>
    <dgm:cxn modelId="{ED62BD3B-A475-4098-BF39-EA8CFC7A619D}" type="presParOf" srcId="{F41481F2-13B8-47A3-B195-3FA49F0A584F}" destId="{4EB8745A-66E0-4E5E-A18D-39577823C48D}" srcOrd="3" destOrd="0" presId="urn:microsoft.com/office/officeart/2018/2/layout/IconVerticalSolidList"/>
    <dgm:cxn modelId="{2D77BB07-CB68-4378-B2C4-1CB0815EB238}" type="presParOf" srcId="{F41481F2-13B8-47A3-B195-3FA49F0A584F}" destId="{ADA03938-9792-4DCD-A6D9-5809019AF5C6}" srcOrd="4" destOrd="0" presId="urn:microsoft.com/office/officeart/2018/2/layout/IconVerticalSolidList"/>
    <dgm:cxn modelId="{39340123-86C8-4454-808C-56D0DC8612F7}" type="presParOf" srcId="{ADA03938-9792-4DCD-A6D9-5809019AF5C6}" destId="{423E376E-9231-47BD-ACC6-87913EC37AAE}" srcOrd="0" destOrd="0" presId="urn:microsoft.com/office/officeart/2018/2/layout/IconVerticalSolidList"/>
    <dgm:cxn modelId="{724F7346-7C08-4DCD-B252-CE0A12B3BD00}" type="presParOf" srcId="{ADA03938-9792-4DCD-A6D9-5809019AF5C6}" destId="{18AABB03-4883-45EE-8C43-08423B146995}" srcOrd="1" destOrd="0" presId="urn:microsoft.com/office/officeart/2018/2/layout/IconVerticalSolidList"/>
    <dgm:cxn modelId="{ECD04548-E09F-4DE4-A95F-BD8956690599}" type="presParOf" srcId="{ADA03938-9792-4DCD-A6D9-5809019AF5C6}" destId="{793C81F6-B9FC-45CC-9298-AE59C685BC40}" srcOrd="2" destOrd="0" presId="urn:microsoft.com/office/officeart/2018/2/layout/IconVerticalSolidList"/>
    <dgm:cxn modelId="{0762DB3E-155C-4688-9C4F-31DF068EF13E}" type="presParOf" srcId="{ADA03938-9792-4DCD-A6D9-5809019AF5C6}" destId="{6D3B3944-E18A-43D0-8F35-314A4BC1A5B5}" srcOrd="3" destOrd="0" presId="urn:microsoft.com/office/officeart/2018/2/layout/IconVerticalSolidList"/>
    <dgm:cxn modelId="{F8EE2193-9284-447F-9EB6-72730901D73C}" type="presParOf" srcId="{F41481F2-13B8-47A3-B195-3FA49F0A584F}" destId="{38A13704-B69C-4874-8611-1F530134C29D}" srcOrd="5" destOrd="0" presId="urn:microsoft.com/office/officeart/2018/2/layout/IconVerticalSolidList"/>
    <dgm:cxn modelId="{B048DA3F-52F7-42A8-9956-08CD17E56642}" type="presParOf" srcId="{F41481F2-13B8-47A3-B195-3FA49F0A584F}" destId="{5A79D6FB-0AA6-48F3-A553-226D26019A29}" srcOrd="6" destOrd="0" presId="urn:microsoft.com/office/officeart/2018/2/layout/IconVerticalSolidList"/>
    <dgm:cxn modelId="{CF5A8D12-D627-4C27-A055-ECD0F9DB9C82}" type="presParOf" srcId="{5A79D6FB-0AA6-48F3-A553-226D26019A29}" destId="{FAC84999-327F-47CF-BBEE-218816000E7A}" srcOrd="0" destOrd="0" presId="urn:microsoft.com/office/officeart/2018/2/layout/IconVerticalSolidList"/>
    <dgm:cxn modelId="{A7ED1595-9FF4-408B-8C8A-48FCD2062B71}" type="presParOf" srcId="{5A79D6FB-0AA6-48F3-A553-226D26019A29}" destId="{76B8C216-AD65-410F-B088-DB4E49970A28}" srcOrd="1" destOrd="0" presId="urn:microsoft.com/office/officeart/2018/2/layout/IconVerticalSolidList"/>
    <dgm:cxn modelId="{4338BDEC-5E5F-4D9C-BF2E-589459128985}" type="presParOf" srcId="{5A79D6FB-0AA6-48F3-A553-226D26019A29}" destId="{446CD0D1-9483-4B4E-A3A9-3A749A32996C}" srcOrd="2" destOrd="0" presId="urn:microsoft.com/office/officeart/2018/2/layout/IconVerticalSolidList"/>
    <dgm:cxn modelId="{10E02A58-A50F-40F2-BA05-2FBD35830346}" type="presParOf" srcId="{5A79D6FB-0AA6-48F3-A553-226D26019A29}" destId="{58583C60-1A8E-49FD-A37E-59CFC1F60166}" srcOrd="3" destOrd="0" presId="urn:microsoft.com/office/officeart/2018/2/layout/IconVerticalSolidList"/>
    <dgm:cxn modelId="{AB5D8C5C-C767-4429-AA49-A0B14BF7A6ED}" type="presParOf" srcId="{F41481F2-13B8-47A3-B195-3FA49F0A584F}" destId="{35C379B2-EDDD-4B27-B5CA-ECF270C0D57E}" srcOrd="7" destOrd="0" presId="urn:microsoft.com/office/officeart/2018/2/layout/IconVerticalSolidList"/>
    <dgm:cxn modelId="{8FDC4463-414A-40CB-BEB1-B7D3A90A1158}" type="presParOf" srcId="{F41481F2-13B8-47A3-B195-3FA49F0A584F}" destId="{42DFDEEC-8823-45AF-BF01-1FC7A35BB609}" srcOrd="8" destOrd="0" presId="urn:microsoft.com/office/officeart/2018/2/layout/IconVerticalSolidList"/>
    <dgm:cxn modelId="{407C2E70-BCE0-48AB-96EA-CB6DBE98D46A}" type="presParOf" srcId="{42DFDEEC-8823-45AF-BF01-1FC7A35BB609}" destId="{E98F43A3-462A-4074-9F81-5CF31CE59AAA}" srcOrd="0" destOrd="0" presId="urn:microsoft.com/office/officeart/2018/2/layout/IconVerticalSolidList"/>
    <dgm:cxn modelId="{322A5887-2603-4F71-B730-C9BF07708382}" type="presParOf" srcId="{42DFDEEC-8823-45AF-BF01-1FC7A35BB609}" destId="{A530DEAE-8EF2-4104-BDEF-54AC9360A6B2}" srcOrd="1" destOrd="0" presId="urn:microsoft.com/office/officeart/2018/2/layout/IconVerticalSolidList"/>
    <dgm:cxn modelId="{ACC77309-65DA-4970-8A38-563A069D8B99}" type="presParOf" srcId="{42DFDEEC-8823-45AF-BF01-1FC7A35BB609}" destId="{974BAD68-B61D-415D-86E2-36D2A2998771}" srcOrd="2" destOrd="0" presId="urn:microsoft.com/office/officeart/2018/2/layout/IconVerticalSolidList"/>
    <dgm:cxn modelId="{928E3FD5-0FEE-416B-B274-55AA1F965B43}" type="presParOf" srcId="{42DFDEEC-8823-45AF-BF01-1FC7A35BB609}" destId="{6321CFA4-E178-4780-947F-DE8B73906938}" srcOrd="3" destOrd="0" presId="urn:microsoft.com/office/officeart/2018/2/layout/IconVerticalSolidList"/>
    <dgm:cxn modelId="{FFCBD9A6-880F-4FD0-89DE-26FD0F03D9A6}" type="presParOf" srcId="{F41481F2-13B8-47A3-B195-3FA49F0A584F}" destId="{22C768A9-A73D-4FB7-814C-D3FA46C0ACDD}" srcOrd="9" destOrd="0" presId="urn:microsoft.com/office/officeart/2018/2/layout/IconVerticalSolidList"/>
    <dgm:cxn modelId="{E84471DC-F256-484F-8ABC-7BE301FBBC2E}" type="presParOf" srcId="{F41481F2-13B8-47A3-B195-3FA49F0A584F}" destId="{9307CFDD-C945-41DA-87CE-EE055A69EEA0}" srcOrd="10" destOrd="0" presId="urn:microsoft.com/office/officeart/2018/2/layout/IconVerticalSolidList"/>
    <dgm:cxn modelId="{F900C6B7-7849-4020-8033-519872113732}" type="presParOf" srcId="{9307CFDD-C945-41DA-87CE-EE055A69EEA0}" destId="{2C04F5D2-116E-4E72-99F8-F82E33C679BE}" srcOrd="0" destOrd="0" presId="urn:microsoft.com/office/officeart/2018/2/layout/IconVerticalSolidList"/>
    <dgm:cxn modelId="{F95F51A3-AFB7-4181-B971-55C53F0A08EB}" type="presParOf" srcId="{9307CFDD-C945-41DA-87CE-EE055A69EEA0}" destId="{EAA762C1-FBC8-4A88-8AFD-F74E27639712}" srcOrd="1" destOrd="0" presId="urn:microsoft.com/office/officeart/2018/2/layout/IconVerticalSolidList"/>
    <dgm:cxn modelId="{445639F5-3C00-4F74-8F2B-F367F83C20AC}" type="presParOf" srcId="{9307CFDD-C945-41DA-87CE-EE055A69EEA0}" destId="{16143D56-BDE8-439B-A2E2-43E5373584E9}" srcOrd="2" destOrd="0" presId="urn:microsoft.com/office/officeart/2018/2/layout/IconVerticalSolidList"/>
    <dgm:cxn modelId="{5A5C86A2-756F-46C4-BF3D-7F37677D7D8E}" type="presParOf" srcId="{9307CFDD-C945-41DA-87CE-EE055A69EEA0}" destId="{2724DF17-0E79-4B7F-9F31-7FA643022E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C0A2F-0FE7-459A-8BA4-D05B44487996}">
      <dsp:nvSpPr>
        <dsp:cNvPr id="0" name=""/>
        <dsp:cNvSpPr/>
      </dsp:nvSpPr>
      <dsp:spPr>
        <a:xfrm>
          <a:off x="0" y="295899"/>
          <a:ext cx="683579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CF3FB-7433-47E9-A6CE-90666A962368}">
      <dsp:nvSpPr>
        <dsp:cNvPr id="0" name=""/>
        <dsp:cNvSpPr/>
      </dsp:nvSpPr>
      <dsp:spPr>
        <a:xfrm>
          <a:off x="341789" y="699"/>
          <a:ext cx="478505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64" tIns="0" rIns="1808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>
              <a:cs typeface="Arial"/>
            </a:rPr>
            <a:t>Minimize Service Disruption!</a:t>
          </a:r>
          <a:endParaRPr lang="en-US" sz="2000" kern="1200"/>
        </a:p>
      </dsp:txBody>
      <dsp:txXfrm>
        <a:off x="370610" y="29520"/>
        <a:ext cx="4727416" cy="532758"/>
      </dsp:txXfrm>
    </dsp:sp>
    <dsp:sp modelId="{6435A233-3FF0-437E-9B57-BC5ADF251545}">
      <dsp:nvSpPr>
        <dsp:cNvPr id="0" name=""/>
        <dsp:cNvSpPr/>
      </dsp:nvSpPr>
      <dsp:spPr>
        <a:xfrm>
          <a:off x="0" y="1203099"/>
          <a:ext cx="6835798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534" tIns="416560" rIns="53053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/>
            <a:t>Rely upon contract, state plans, individual service plans where possible</a:t>
          </a:r>
        </a:p>
      </dsp:txBody>
      <dsp:txXfrm>
        <a:off x="0" y="1203099"/>
        <a:ext cx="6835798" cy="1071000"/>
      </dsp:txXfrm>
    </dsp:sp>
    <dsp:sp modelId="{3AE4A292-956C-4030-B60B-FAB9A63A2B1E}">
      <dsp:nvSpPr>
        <dsp:cNvPr id="0" name=""/>
        <dsp:cNvSpPr/>
      </dsp:nvSpPr>
      <dsp:spPr>
        <a:xfrm>
          <a:off x="341789" y="907899"/>
          <a:ext cx="478505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64" tIns="0" rIns="1808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Minimum Necessary</a:t>
          </a:r>
        </a:p>
      </dsp:txBody>
      <dsp:txXfrm>
        <a:off x="370610" y="936720"/>
        <a:ext cx="4727416" cy="532758"/>
      </dsp:txXfrm>
    </dsp:sp>
    <dsp:sp modelId="{CB51C461-CDA7-4326-A69D-D9EDE14E2491}">
      <dsp:nvSpPr>
        <dsp:cNvPr id="0" name=""/>
        <dsp:cNvSpPr/>
      </dsp:nvSpPr>
      <dsp:spPr>
        <a:xfrm>
          <a:off x="0" y="2677300"/>
          <a:ext cx="6835798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534" tIns="416560" rIns="53053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/>
            <a:t>Not restricted by what currently exists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/>
            <a:t>Create what we need rather than shoehorning new concepts into old language</a:t>
          </a:r>
          <a:endParaRPr lang="en-US" sz="2000" kern="1200">
            <a:cs typeface="Arial"/>
          </a:endParaRPr>
        </a:p>
      </dsp:txBody>
      <dsp:txXfrm>
        <a:off x="0" y="2677300"/>
        <a:ext cx="6835798" cy="1386000"/>
      </dsp:txXfrm>
    </dsp:sp>
    <dsp:sp modelId="{B5C8A858-29F6-4312-905D-DEB1F348FA89}">
      <dsp:nvSpPr>
        <dsp:cNvPr id="0" name=""/>
        <dsp:cNvSpPr/>
      </dsp:nvSpPr>
      <dsp:spPr>
        <a:xfrm>
          <a:off x="341789" y="2382100"/>
          <a:ext cx="478505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64" tIns="0" rIns="18086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>
              <a:cs typeface="Arial"/>
            </a:rPr>
            <a:t>Clean Slate</a:t>
          </a:r>
          <a:endParaRPr lang="en-US" sz="2000" kern="1200"/>
        </a:p>
      </dsp:txBody>
      <dsp:txXfrm>
        <a:off x="370610" y="2410921"/>
        <a:ext cx="4727416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95C82-6099-4D3D-9597-E89C24D276E4}">
      <dsp:nvSpPr>
        <dsp:cNvPr id="0" name=""/>
        <dsp:cNvSpPr/>
      </dsp:nvSpPr>
      <dsp:spPr>
        <a:xfrm>
          <a:off x="0" y="515"/>
          <a:ext cx="4395634" cy="70966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5D323-B08E-484E-BCF2-DE7E847FA7C3}">
      <dsp:nvSpPr>
        <dsp:cNvPr id="0" name=""/>
        <dsp:cNvSpPr/>
      </dsp:nvSpPr>
      <dsp:spPr>
        <a:xfrm>
          <a:off x="214672" y="160189"/>
          <a:ext cx="390313" cy="3903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9D962-BB8D-418C-83D6-389844F64272}">
      <dsp:nvSpPr>
        <dsp:cNvPr id="0" name=""/>
        <dsp:cNvSpPr/>
      </dsp:nvSpPr>
      <dsp:spPr>
        <a:xfrm>
          <a:off x="819659" y="515"/>
          <a:ext cx="3575974" cy="70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6" tIns="75106" rIns="75106" bIns="751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Submit Regulatory Analysis – Jan. 17</a:t>
          </a:r>
        </a:p>
      </dsp:txBody>
      <dsp:txXfrm>
        <a:off x="819659" y="515"/>
        <a:ext cx="3575974" cy="709661"/>
      </dsp:txXfrm>
    </dsp:sp>
    <dsp:sp modelId="{493719F3-4C4C-4778-98C8-B40124524CB2}">
      <dsp:nvSpPr>
        <dsp:cNvPr id="0" name=""/>
        <dsp:cNvSpPr/>
      </dsp:nvSpPr>
      <dsp:spPr>
        <a:xfrm>
          <a:off x="0" y="887592"/>
          <a:ext cx="4395634" cy="70966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E81A7-C72F-4250-B1E0-6B7C3CDEA9B9}">
      <dsp:nvSpPr>
        <dsp:cNvPr id="0" name=""/>
        <dsp:cNvSpPr/>
      </dsp:nvSpPr>
      <dsp:spPr>
        <a:xfrm>
          <a:off x="214672" y="1047266"/>
          <a:ext cx="390313" cy="3903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E5091-BE75-4143-A566-7DEBA82636A7}">
      <dsp:nvSpPr>
        <dsp:cNvPr id="0" name=""/>
        <dsp:cNvSpPr/>
      </dsp:nvSpPr>
      <dsp:spPr>
        <a:xfrm>
          <a:off x="819659" y="887592"/>
          <a:ext cx="3575974" cy="70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6" tIns="75106" rIns="75106" bIns="751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One Public Hearing – Feb. 25</a:t>
          </a:r>
        </a:p>
      </dsp:txBody>
      <dsp:txXfrm>
        <a:off x="819659" y="887592"/>
        <a:ext cx="3575974" cy="709661"/>
      </dsp:txXfrm>
    </dsp:sp>
    <dsp:sp modelId="{EC39FCF0-EF04-427E-B49F-5E0A1351B4E5}">
      <dsp:nvSpPr>
        <dsp:cNvPr id="0" name=""/>
        <dsp:cNvSpPr/>
      </dsp:nvSpPr>
      <dsp:spPr>
        <a:xfrm>
          <a:off x="0" y="1774669"/>
          <a:ext cx="4395634" cy="70966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D7E40-3833-40AE-88D8-8B1179439AB1}">
      <dsp:nvSpPr>
        <dsp:cNvPr id="0" name=""/>
        <dsp:cNvSpPr/>
      </dsp:nvSpPr>
      <dsp:spPr>
        <a:xfrm>
          <a:off x="214672" y="1934343"/>
          <a:ext cx="390313" cy="3903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72175-2F61-42C6-A209-BC5754E1EC7C}">
      <dsp:nvSpPr>
        <dsp:cNvPr id="0" name=""/>
        <dsp:cNvSpPr/>
      </dsp:nvSpPr>
      <dsp:spPr>
        <a:xfrm>
          <a:off x="819659" y="1774669"/>
          <a:ext cx="3575974" cy="70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6" tIns="75106" rIns="75106" bIns="751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Submit NOIA – Feb. 28</a:t>
          </a:r>
        </a:p>
      </dsp:txBody>
      <dsp:txXfrm>
        <a:off x="819659" y="1774669"/>
        <a:ext cx="3575974" cy="709661"/>
      </dsp:txXfrm>
    </dsp:sp>
    <dsp:sp modelId="{DF0A7251-C48D-4FC2-B2E3-524AD036B36C}">
      <dsp:nvSpPr>
        <dsp:cNvPr id="0" name=""/>
        <dsp:cNvSpPr/>
      </dsp:nvSpPr>
      <dsp:spPr>
        <a:xfrm>
          <a:off x="0" y="2661746"/>
          <a:ext cx="4395634" cy="70966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FF577-92D4-4BE5-A1F1-147E09A92409}">
      <dsp:nvSpPr>
        <dsp:cNvPr id="0" name=""/>
        <dsp:cNvSpPr/>
      </dsp:nvSpPr>
      <dsp:spPr>
        <a:xfrm>
          <a:off x="214672" y="2821420"/>
          <a:ext cx="390313" cy="3903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1D6D1-7ABA-4F7B-A71C-DCE82DB9D48D}">
      <dsp:nvSpPr>
        <dsp:cNvPr id="0" name=""/>
        <dsp:cNvSpPr/>
      </dsp:nvSpPr>
      <dsp:spPr>
        <a:xfrm>
          <a:off x="819659" y="2661746"/>
          <a:ext cx="3575974" cy="70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6" tIns="75106" rIns="75106" bIns="751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Two Public Hearings – April 8</a:t>
          </a:r>
        </a:p>
      </dsp:txBody>
      <dsp:txXfrm>
        <a:off x="819659" y="2661746"/>
        <a:ext cx="3575974" cy="709661"/>
      </dsp:txXfrm>
    </dsp:sp>
    <dsp:sp modelId="{129B4D24-F778-4F09-96E9-4AAEC60CA336}">
      <dsp:nvSpPr>
        <dsp:cNvPr id="0" name=""/>
        <dsp:cNvSpPr/>
      </dsp:nvSpPr>
      <dsp:spPr>
        <a:xfrm>
          <a:off x="0" y="3548823"/>
          <a:ext cx="4395634" cy="70966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52FC8-B7F2-4D47-9340-A3F4AAD7BAC6}">
      <dsp:nvSpPr>
        <dsp:cNvPr id="0" name=""/>
        <dsp:cNvSpPr/>
      </dsp:nvSpPr>
      <dsp:spPr>
        <a:xfrm>
          <a:off x="214672" y="3708497"/>
          <a:ext cx="390313" cy="3903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43BA7-A7E1-47CF-86C2-ECF774CF3C9C}">
      <dsp:nvSpPr>
        <dsp:cNvPr id="0" name=""/>
        <dsp:cNvSpPr/>
      </dsp:nvSpPr>
      <dsp:spPr>
        <a:xfrm>
          <a:off x="819659" y="3548823"/>
          <a:ext cx="3575974" cy="70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6" tIns="75106" rIns="75106" bIns="75106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Administrative Rules Review Committee</a:t>
          </a:r>
          <a:r>
            <a:rPr lang="en-US" sz="1600" kern="1200">
              <a:latin typeface="Work Sans"/>
            </a:rPr>
            <a:t> - TBD</a:t>
          </a:r>
          <a:endParaRPr lang="en-US" sz="1600" kern="1200"/>
        </a:p>
      </dsp:txBody>
      <dsp:txXfrm>
        <a:off x="819659" y="3548823"/>
        <a:ext cx="3575974" cy="709661"/>
      </dsp:txXfrm>
    </dsp:sp>
    <dsp:sp modelId="{84A5789F-991D-410D-A8CD-FF7025D83451}">
      <dsp:nvSpPr>
        <dsp:cNvPr id="0" name=""/>
        <dsp:cNvSpPr/>
      </dsp:nvSpPr>
      <dsp:spPr>
        <a:xfrm>
          <a:off x="0" y="4435900"/>
          <a:ext cx="4395634" cy="70966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DECC1-1D94-4D53-8B46-8BD868D11FA0}">
      <dsp:nvSpPr>
        <dsp:cNvPr id="0" name=""/>
        <dsp:cNvSpPr/>
      </dsp:nvSpPr>
      <dsp:spPr>
        <a:xfrm>
          <a:off x="214672" y="4595574"/>
          <a:ext cx="390313" cy="39031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64956-6EB5-4C47-84FB-534960BC2426}">
      <dsp:nvSpPr>
        <dsp:cNvPr id="0" name=""/>
        <dsp:cNvSpPr/>
      </dsp:nvSpPr>
      <dsp:spPr>
        <a:xfrm>
          <a:off x="819659" y="4435900"/>
          <a:ext cx="3575974" cy="70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6" tIns="75106" rIns="75106" bIns="751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Submit Adopted Filing – April 25</a:t>
          </a:r>
        </a:p>
      </dsp:txBody>
      <dsp:txXfrm>
        <a:off x="819659" y="4435900"/>
        <a:ext cx="3575974" cy="709661"/>
      </dsp:txXfrm>
    </dsp:sp>
    <dsp:sp modelId="{58BFADFD-BBCD-4FBA-8EDF-1A3F39470226}">
      <dsp:nvSpPr>
        <dsp:cNvPr id="0" name=""/>
        <dsp:cNvSpPr/>
      </dsp:nvSpPr>
      <dsp:spPr>
        <a:xfrm>
          <a:off x="0" y="5322977"/>
          <a:ext cx="4395634" cy="70966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76496-BE90-4E67-AEF4-B0846B4CF8AD}">
      <dsp:nvSpPr>
        <dsp:cNvPr id="0" name=""/>
        <dsp:cNvSpPr/>
      </dsp:nvSpPr>
      <dsp:spPr>
        <a:xfrm>
          <a:off x="214672" y="5482651"/>
          <a:ext cx="390313" cy="39031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DD8FA-8B5B-4D1D-89B6-915128E3C2D3}">
      <dsp:nvSpPr>
        <dsp:cNvPr id="0" name=""/>
        <dsp:cNvSpPr/>
      </dsp:nvSpPr>
      <dsp:spPr>
        <a:xfrm>
          <a:off x="819659" y="5322977"/>
          <a:ext cx="3575974" cy="709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6" tIns="75106" rIns="75106" bIns="751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Effective Date – July 1</a:t>
          </a:r>
        </a:p>
      </dsp:txBody>
      <dsp:txXfrm>
        <a:off x="819659" y="5322977"/>
        <a:ext cx="3575974" cy="709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1E8D7-1E17-4075-B5E8-C3CBF042EFA4}">
      <dsp:nvSpPr>
        <dsp:cNvPr id="0" name=""/>
        <dsp:cNvSpPr/>
      </dsp:nvSpPr>
      <dsp:spPr>
        <a:xfrm>
          <a:off x="0" y="2927"/>
          <a:ext cx="4628560" cy="80365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F3462-9E1D-4656-9CE5-D909261709D9}">
      <dsp:nvSpPr>
        <dsp:cNvPr id="0" name=""/>
        <dsp:cNvSpPr/>
      </dsp:nvSpPr>
      <dsp:spPr>
        <a:xfrm>
          <a:off x="243106" y="183750"/>
          <a:ext cx="442011" cy="442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BCC53-D73E-48CB-992F-1AAE44A98AF5}">
      <dsp:nvSpPr>
        <dsp:cNvPr id="0" name=""/>
        <dsp:cNvSpPr/>
      </dsp:nvSpPr>
      <dsp:spPr>
        <a:xfrm>
          <a:off x="928224" y="2927"/>
          <a:ext cx="3092509" cy="85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53" tIns="90453" rIns="90453" bIns="9045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Regulatory Analysis Public Comment Period: Feb. 5 – Feb. 25 </a:t>
          </a:r>
        </a:p>
      </dsp:txBody>
      <dsp:txXfrm>
        <a:off x="928224" y="2927"/>
        <a:ext cx="3092509" cy="854670"/>
      </dsp:txXfrm>
    </dsp:sp>
    <dsp:sp modelId="{BC82BF1A-02CD-4C97-A6D3-BB0D3779AC54}">
      <dsp:nvSpPr>
        <dsp:cNvPr id="0" name=""/>
        <dsp:cNvSpPr/>
      </dsp:nvSpPr>
      <dsp:spPr>
        <a:xfrm>
          <a:off x="0" y="1064791"/>
          <a:ext cx="4628560" cy="80365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60C36-B5A2-4118-B2A3-745B7CE22213}">
      <dsp:nvSpPr>
        <dsp:cNvPr id="0" name=""/>
        <dsp:cNvSpPr/>
      </dsp:nvSpPr>
      <dsp:spPr>
        <a:xfrm>
          <a:off x="243106" y="1245614"/>
          <a:ext cx="442011" cy="4420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CE428-0F7C-4643-8E21-5D8FF7025855}">
      <dsp:nvSpPr>
        <dsp:cNvPr id="0" name=""/>
        <dsp:cNvSpPr/>
      </dsp:nvSpPr>
      <dsp:spPr>
        <a:xfrm>
          <a:off x="928224" y="1064791"/>
          <a:ext cx="3092509" cy="85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53" tIns="90453" rIns="90453" bIns="9045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Regulatory Analysis Public Hearing: Feb. 25</a:t>
          </a:r>
        </a:p>
      </dsp:txBody>
      <dsp:txXfrm>
        <a:off x="928224" y="1064791"/>
        <a:ext cx="3092509" cy="854670"/>
      </dsp:txXfrm>
    </dsp:sp>
    <dsp:sp modelId="{423E376E-9231-47BD-ACC6-87913EC37AAE}">
      <dsp:nvSpPr>
        <dsp:cNvPr id="0" name=""/>
        <dsp:cNvSpPr/>
      </dsp:nvSpPr>
      <dsp:spPr>
        <a:xfrm>
          <a:off x="0" y="2126654"/>
          <a:ext cx="4628560" cy="80365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ABB03-4883-45EE-8C43-08423B146995}">
      <dsp:nvSpPr>
        <dsp:cNvPr id="0" name=""/>
        <dsp:cNvSpPr/>
      </dsp:nvSpPr>
      <dsp:spPr>
        <a:xfrm>
          <a:off x="243106" y="2307477"/>
          <a:ext cx="442011" cy="4420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B3944-E18A-43D0-8F35-314A4BC1A5B5}">
      <dsp:nvSpPr>
        <dsp:cNvPr id="0" name=""/>
        <dsp:cNvSpPr/>
      </dsp:nvSpPr>
      <dsp:spPr>
        <a:xfrm>
          <a:off x="928224" y="2126654"/>
          <a:ext cx="3092509" cy="85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53" tIns="90453" rIns="90453" bIns="9045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NOIA Public Comment Period: March 19 – April 8</a:t>
          </a:r>
        </a:p>
      </dsp:txBody>
      <dsp:txXfrm>
        <a:off x="928224" y="2126654"/>
        <a:ext cx="3092509" cy="854670"/>
      </dsp:txXfrm>
    </dsp:sp>
    <dsp:sp modelId="{FAC84999-327F-47CF-BBEE-218816000E7A}">
      <dsp:nvSpPr>
        <dsp:cNvPr id="0" name=""/>
        <dsp:cNvSpPr/>
      </dsp:nvSpPr>
      <dsp:spPr>
        <a:xfrm>
          <a:off x="0" y="3188518"/>
          <a:ext cx="4628560" cy="80365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8C216-AD65-410F-B088-DB4E49970A28}">
      <dsp:nvSpPr>
        <dsp:cNvPr id="0" name=""/>
        <dsp:cNvSpPr/>
      </dsp:nvSpPr>
      <dsp:spPr>
        <a:xfrm>
          <a:off x="243106" y="3369341"/>
          <a:ext cx="442011" cy="4420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83C60-1A8E-49FD-A37E-59CFC1F60166}">
      <dsp:nvSpPr>
        <dsp:cNvPr id="0" name=""/>
        <dsp:cNvSpPr/>
      </dsp:nvSpPr>
      <dsp:spPr>
        <a:xfrm>
          <a:off x="928224" y="3188518"/>
          <a:ext cx="3092509" cy="85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53" tIns="90453" rIns="90453" bIns="9045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NOIA Public Hearings (2): April 8</a:t>
          </a:r>
        </a:p>
      </dsp:txBody>
      <dsp:txXfrm>
        <a:off x="928224" y="3188518"/>
        <a:ext cx="3092509" cy="854670"/>
      </dsp:txXfrm>
    </dsp:sp>
    <dsp:sp modelId="{E98F43A3-462A-4074-9F81-5CF31CE59AAA}">
      <dsp:nvSpPr>
        <dsp:cNvPr id="0" name=""/>
        <dsp:cNvSpPr/>
      </dsp:nvSpPr>
      <dsp:spPr>
        <a:xfrm>
          <a:off x="0" y="4250381"/>
          <a:ext cx="4628560" cy="80365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0DEAE-8EF2-4104-BDEF-54AC9360A6B2}">
      <dsp:nvSpPr>
        <dsp:cNvPr id="0" name=""/>
        <dsp:cNvSpPr/>
      </dsp:nvSpPr>
      <dsp:spPr>
        <a:xfrm>
          <a:off x="243106" y="4431204"/>
          <a:ext cx="442011" cy="4420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1CFA4-E178-4780-947F-DE8B73906938}">
      <dsp:nvSpPr>
        <dsp:cNvPr id="0" name=""/>
        <dsp:cNvSpPr/>
      </dsp:nvSpPr>
      <dsp:spPr>
        <a:xfrm>
          <a:off x="928224" y="4250381"/>
          <a:ext cx="3092509" cy="85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53" tIns="90453" rIns="90453" bIns="9045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Administrative Rules Review</a:t>
          </a:r>
          <a:r>
            <a:rPr lang="en-US" sz="1400" kern="1200">
              <a:latin typeface="Work Sans"/>
            </a:rPr>
            <a:t> Committee</a:t>
          </a:r>
          <a:r>
            <a:rPr lang="en-US" sz="1400" kern="1200"/>
            <a:t> Meeting - TBD</a:t>
          </a:r>
        </a:p>
      </dsp:txBody>
      <dsp:txXfrm>
        <a:off x="928224" y="4250381"/>
        <a:ext cx="3092509" cy="854670"/>
      </dsp:txXfrm>
    </dsp:sp>
    <dsp:sp modelId="{2C04F5D2-116E-4E72-99F8-F82E33C679BE}">
      <dsp:nvSpPr>
        <dsp:cNvPr id="0" name=""/>
        <dsp:cNvSpPr/>
      </dsp:nvSpPr>
      <dsp:spPr>
        <a:xfrm>
          <a:off x="0" y="5312245"/>
          <a:ext cx="4628560" cy="80365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762C1-FBC8-4A88-8AFD-F74E27639712}">
      <dsp:nvSpPr>
        <dsp:cNvPr id="0" name=""/>
        <dsp:cNvSpPr/>
      </dsp:nvSpPr>
      <dsp:spPr>
        <a:xfrm>
          <a:off x="243106" y="5493068"/>
          <a:ext cx="442011" cy="4420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4DF17-0E79-4B7F-9F31-7FA643022E0A}">
      <dsp:nvSpPr>
        <dsp:cNvPr id="0" name=""/>
        <dsp:cNvSpPr/>
      </dsp:nvSpPr>
      <dsp:spPr>
        <a:xfrm>
          <a:off x="928224" y="5312245"/>
          <a:ext cx="3092509" cy="85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53" tIns="90453" rIns="90453" bIns="9045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Compliancerules@hhs.iowa.gov</a:t>
          </a:r>
        </a:p>
      </dsp:txBody>
      <dsp:txXfrm>
        <a:off x="928224" y="5312245"/>
        <a:ext cx="3092509" cy="854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99B5F-1A75-4FCE-B9D0-8DF65F33653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BBDF-258E-446C-ABB5-F3CF4ED6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4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Disability Access Points will be developing and the Department will approve minimum access standards for short-term and long-term services and supports not listed in administrative rule.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CBBDF-258E-446C-ABB5-F3CF4ED672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5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CBBDF-258E-446C-ABB5-F3CF4ED672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Single Corner Snipped 7">
            <a:extLst>
              <a:ext uri="{FF2B5EF4-FFF2-40B4-BE49-F238E27FC236}">
                <a16:creationId xmlns:a16="http://schemas.microsoft.com/office/drawing/2014/main" id="{8D3074BB-7C30-E9D5-C427-539FE1486888}"/>
              </a:ext>
            </a:extLst>
          </p:cNvPr>
          <p:cNvSpPr/>
          <p:nvPr userDrawn="1"/>
        </p:nvSpPr>
        <p:spPr>
          <a:xfrm>
            <a:off x="-16934" y="-21836"/>
            <a:ext cx="4970601" cy="6903899"/>
          </a:xfrm>
          <a:custGeom>
            <a:avLst/>
            <a:gdLst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6858000 h 6858000"/>
              <a:gd name="connsiteX4" fmla="*/ 0 w 4584032"/>
              <a:gd name="connsiteY4" fmla="*/ 6858000 h 6858000"/>
              <a:gd name="connsiteX5" fmla="*/ 0 w 4584032"/>
              <a:gd name="connsiteY5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6858000 h 6858000"/>
              <a:gd name="connsiteX5" fmla="*/ 0 w 4584032"/>
              <a:gd name="connsiteY5" fmla="*/ 6858000 h 6858000"/>
              <a:gd name="connsiteX6" fmla="*/ 0 w 4584032"/>
              <a:gd name="connsiteY6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84032 w 4584032"/>
              <a:gd name="connsiteY5" fmla="*/ 6858000 h 6858000"/>
              <a:gd name="connsiteX6" fmla="*/ 0 w 4584032"/>
              <a:gd name="connsiteY6" fmla="*/ 6858000 h 6858000"/>
              <a:gd name="connsiteX7" fmla="*/ 0 w 4584032"/>
              <a:gd name="connsiteY7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47937 w 4584032"/>
              <a:gd name="connsiteY5" fmla="*/ 5565412 h 6858000"/>
              <a:gd name="connsiteX6" fmla="*/ 4584032 w 4584032"/>
              <a:gd name="connsiteY6" fmla="*/ 6858000 h 6858000"/>
              <a:gd name="connsiteX7" fmla="*/ 0 w 4584032"/>
              <a:gd name="connsiteY7" fmla="*/ 6858000 h 6858000"/>
              <a:gd name="connsiteX8" fmla="*/ 0 w 4584032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584032 w 4692316"/>
              <a:gd name="connsiteY3" fmla="*/ 14385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307306 w 4692316"/>
              <a:gd name="connsiteY2" fmla="*/ 860274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788569"/>
              <a:gd name="connsiteY0" fmla="*/ 0 h 6858000"/>
              <a:gd name="connsiteX1" fmla="*/ 3820011 w 4788569"/>
              <a:gd name="connsiteY1" fmla="*/ 0 h 6858000"/>
              <a:gd name="connsiteX2" fmla="*/ 4307306 w 4788569"/>
              <a:gd name="connsiteY2" fmla="*/ 860274 h 6858000"/>
              <a:gd name="connsiteX3" fmla="*/ 4451685 w 4788569"/>
              <a:gd name="connsiteY3" fmla="*/ 2352981 h 6858000"/>
              <a:gd name="connsiteX4" fmla="*/ 4788569 w 4788569"/>
              <a:gd name="connsiteY4" fmla="*/ 4001307 h 6858000"/>
              <a:gd name="connsiteX5" fmla="*/ 4692316 w 4788569"/>
              <a:gd name="connsiteY5" fmla="*/ 5697759 h 6858000"/>
              <a:gd name="connsiteX6" fmla="*/ 4584032 w 4788569"/>
              <a:gd name="connsiteY6" fmla="*/ 6858000 h 6858000"/>
              <a:gd name="connsiteX7" fmla="*/ 0 w 4788569"/>
              <a:gd name="connsiteY7" fmla="*/ 6858000 h 6858000"/>
              <a:gd name="connsiteX8" fmla="*/ 0 w 4788569"/>
              <a:gd name="connsiteY8" fmla="*/ 0 h 6858000"/>
              <a:gd name="connsiteX0" fmla="*/ 0 w 4812632"/>
              <a:gd name="connsiteY0" fmla="*/ 0 h 6858000"/>
              <a:gd name="connsiteX1" fmla="*/ 3820011 w 4812632"/>
              <a:gd name="connsiteY1" fmla="*/ 0 h 6858000"/>
              <a:gd name="connsiteX2" fmla="*/ 4307306 w 4812632"/>
              <a:gd name="connsiteY2" fmla="*/ 860274 h 6858000"/>
              <a:gd name="connsiteX3" fmla="*/ 4451685 w 4812632"/>
              <a:gd name="connsiteY3" fmla="*/ 2352981 h 6858000"/>
              <a:gd name="connsiteX4" fmla="*/ 4788569 w 4812632"/>
              <a:gd name="connsiteY4" fmla="*/ 4001307 h 6858000"/>
              <a:gd name="connsiteX5" fmla="*/ 4812632 w 4812632"/>
              <a:gd name="connsiteY5" fmla="*/ 5697759 h 6858000"/>
              <a:gd name="connsiteX6" fmla="*/ 4584032 w 4812632"/>
              <a:gd name="connsiteY6" fmla="*/ 6858000 h 6858000"/>
              <a:gd name="connsiteX7" fmla="*/ 0 w 4812632"/>
              <a:gd name="connsiteY7" fmla="*/ 6858000 h 6858000"/>
              <a:gd name="connsiteX8" fmla="*/ 0 w 4812632"/>
              <a:gd name="connsiteY8" fmla="*/ 0 h 6858000"/>
              <a:gd name="connsiteX0" fmla="*/ 0 w 5005137"/>
              <a:gd name="connsiteY0" fmla="*/ 0 h 6858000"/>
              <a:gd name="connsiteX1" fmla="*/ 3820011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054643 w 5005137"/>
              <a:gd name="connsiteY2" fmla="*/ 788085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4969043"/>
              <a:gd name="connsiteY0" fmla="*/ 0 h 6858000"/>
              <a:gd name="connsiteX1" fmla="*/ 3567348 w 4969043"/>
              <a:gd name="connsiteY1" fmla="*/ 0 h 6858000"/>
              <a:gd name="connsiteX2" fmla="*/ 4054643 w 4969043"/>
              <a:gd name="connsiteY2" fmla="*/ 788085 h 6858000"/>
              <a:gd name="connsiteX3" fmla="*/ 4451685 w 4969043"/>
              <a:gd name="connsiteY3" fmla="*/ 2352981 h 6858000"/>
              <a:gd name="connsiteX4" fmla="*/ 4969043 w 4969043"/>
              <a:gd name="connsiteY4" fmla="*/ 3508013 h 6858000"/>
              <a:gd name="connsiteX5" fmla="*/ 4812632 w 4969043"/>
              <a:gd name="connsiteY5" fmla="*/ 5697759 h 6858000"/>
              <a:gd name="connsiteX6" fmla="*/ 4584032 w 4969043"/>
              <a:gd name="connsiteY6" fmla="*/ 6858000 h 6858000"/>
              <a:gd name="connsiteX7" fmla="*/ 0 w 4969043"/>
              <a:gd name="connsiteY7" fmla="*/ 6858000 h 6858000"/>
              <a:gd name="connsiteX8" fmla="*/ 0 w 4969043"/>
              <a:gd name="connsiteY8" fmla="*/ 0 h 6858000"/>
              <a:gd name="connsiteX0" fmla="*/ 0 w 4981074"/>
              <a:gd name="connsiteY0" fmla="*/ 0 h 6858000"/>
              <a:gd name="connsiteX1" fmla="*/ 3567348 w 4981074"/>
              <a:gd name="connsiteY1" fmla="*/ 0 h 6858000"/>
              <a:gd name="connsiteX2" fmla="*/ 4054643 w 4981074"/>
              <a:gd name="connsiteY2" fmla="*/ 788085 h 6858000"/>
              <a:gd name="connsiteX3" fmla="*/ 4451685 w 4981074"/>
              <a:gd name="connsiteY3" fmla="*/ 2352981 h 6858000"/>
              <a:gd name="connsiteX4" fmla="*/ 4969043 w 4981074"/>
              <a:gd name="connsiteY4" fmla="*/ 3508013 h 6858000"/>
              <a:gd name="connsiteX5" fmla="*/ 4981074 w 4981074"/>
              <a:gd name="connsiteY5" fmla="*/ 5421033 h 6858000"/>
              <a:gd name="connsiteX6" fmla="*/ 4584032 w 4981074"/>
              <a:gd name="connsiteY6" fmla="*/ 6858000 h 6858000"/>
              <a:gd name="connsiteX7" fmla="*/ 0 w 4981074"/>
              <a:gd name="connsiteY7" fmla="*/ 6858000 h 6858000"/>
              <a:gd name="connsiteX8" fmla="*/ 0 w 4981074"/>
              <a:gd name="connsiteY8" fmla="*/ 0 h 6858000"/>
              <a:gd name="connsiteX0" fmla="*/ 0 w 5281902"/>
              <a:gd name="connsiteY0" fmla="*/ 0 h 6858000"/>
              <a:gd name="connsiteX1" fmla="*/ 3567348 w 5281902"/>
              <a:gd name="connsiteY1" fmla="*/ 0 h 6858000"/>
              <a:gd name="connsiteX2" fmla="*/ 4054643 w 5281902"/>
              <a:gd name="connsiteY2" fmla="*/ 788085 h 6858000"/>
              <a:gd name="connsiteX3" fmla="*/ 4451685 w 5281902"/>
              <a:gd name="connsiteY3" fmla="*/ 2352981 h 6858000"/>
              <a:gd name="connsiteX4" fmla="*/ 5281864 w 5281902"/>
              <a:gd name="connsiteY4" fmla="*/ 3640360 h 6858000"/>
              <a:gd name="connsiteX5" fmla="*/ 4981074 w 5281902"/>
              <a:gd name="connsiteY5" fmla="*/ 5421033 h 6858000"/>
              <a:gd name="connsiteX6" fmla="*/ 4584032 w 5281902"/>
              <a:gd name="connsiteY6" fmla="*/ 6858000 h 6858000"/>
              <a:gd name="connsiteX7" fmla="*/ 0 w 5281902"/>
              <a:gd name="connsiteY7" fmla="*/ 6858000 h 6858000"/>
              <a:gd name="connsiteX8" fmla="*/ 0 w 5281902"/>
              <a:gd name="connsiteY8" fmla="*/ 0 h 6858000"/>
              <a:gd name="connsiteX0" fmla="*/ 0 w 5282446"/>
              <a:gd name="connsiteY0" fmla="*/ 0 h 6858000"/>
              <a:gd name="connsiteX1" fmla="*/ 3567348 w 5282446"/>
              <a:gd name="connsiteY1" fmla="*/ 0 h 6858000"/>
              <a:gd name="connsiteX2" fmla="*/ 4054643 w 5282446"/>
              <a:gd name="connsiteY2" fmla="*/ 788085 h 6858000"/>
              <a:gd name="connsiteX3" fmla="*/ 4451685 w 5282446"/>
              <a:gd name="connsiteY3" fmla="*/ 2352981 h 6858000"/>
              <a:gd name="connsiteX4" fmla="*/ 5281864 w 5282446"/>
              <a:gd name="connsiteY4" fmla="*/ 3640360 h 6858000"/>
              <a:gd name="connsiteX5" fmla="*/ 4981074 w 5282446"/>
              <a:gd name="connsiteY5" fmla="*/ 5421033 h 6858000"/>
              <a:gd name="connsiteX6" fmla="*/ 4584032 w 5282446"/>
              <a:gd name="connsiteY6" fmla="*/ 6858000 h 6858000"/>
              <a:gd name="connsiteX7" fmla="*/ 0 w 5282446"/>
              <a:gd name="connsiteY7" fmla="*/ 6858000 h 6858000"/>
              <a:gd name="connsiteX8" fmla="*/ 0 w 5282446"/>
              <a:gd name="connsiteY8" fmla="*/ 0 h 6858000"/>
              <a:gd name="connsiteX0" fmla="*/ 0 w 5283215"/>
              <a:gd name="connsiteY0" fmla="*/ 0 h 6858000"/>
              <a:gd name="connsiteX1" fmla="*/ 3567348 w 5283215"/>
              <a:gd name="connsiteY1" fmla="*/ 0 h 6858000"/>
              <a:gd name="connsiteX2" fmla="*/ 4054643 w 5283215"/>
              <a:gd name="connsiteY2" fmla="*/ 788085 h 6858000"/>
              <a:gd name="connsiteX3" fmla="*/ 4451685 w 5283215"/>
              <a:gd name="connsiteY3" fmla="*/ 2352981 h 6858000"/>
              <a:gd name="connsiteX4" fmla="*/ 5281864 w 5283215"/>
              <a:gd name="connsiteY4" fmla="*/ 3640360 h 6858000"/>
              <a:gd name="connsiteX5" fmla="*/ 4981074 w 5283215"/>
              <a:gd name="connsiteY5" fmla="*/ 5421033 h 6858000"/>
              <a:gd name="connsiteX6" fmla="*/ 4584032 w 5283215"/>
              <a:gd name="connsiteY6" fmla="*/ 6858000 h 6858000"/>
              <a:gd name="connsiteX7" fmla="*/ 0 w 5283215"/>
              <a:gd name="connsiteY7" fmla="*/ 6858000 h 6858000"/>
              <a:gd name="connsiteX8" fmla="*/ 0 w 5283215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704347 w 5281864"/>
              <a:gd name="connsiteY6" fmla="*/ 6845969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981074 w 5281864"/>
              <a:gd name="connsiteY5" fmla="*/ 5421033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836694 w 5281864"/>
              <a:gd name="connsiteY5" fmla="*/ 5866201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451685 w 5041231"/>
              <a:gd name="connsiteY3" fmla="*/ 2352981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343401 w 5041231"/>
              <a:gd name="connsiteY3" fmla="*/ 2340949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24063 w 5065294"/>
              <a:gd name="connsiteY0" fmla="*/ 0 h 6882063"/>
              <a:gd name="connsiteX1" fmla="*/ 3591411 w 5065294"/>
              <a:gd name="connsiteY1" fmla="*/ 0 h 6882063"/>
              <a:gd name="connsiteX2" fmla="*/ 4078706 w 5065294"/>
              <a:gd name="connsiteY2" fmla="*/ 788085 h 6882063"/>
              <a:gd name="connsiteX3" fmla="*/ 4367464 w 5065294"/>
              <a:gd name="connsiteY3" fmla="*/ 2340949 h 6882063"/>
              <a:gd name="connsiteX4" fmla="*/ 4788569 w 5065294"/>
              <a:gd name="connsiteY4" fmla="*/ 3760676 h 6882063"/>
              <a:gd name="connsiteX5" fmla="*/ 4860757 w 5065294"/>
              <a:gd name="connsiteY5" fmla="*/ 5866201 h 6882063"/>
              <a:gd name="connsiteX6" fmla="*/ 5065294 w 5065294"/>
              <a:gd name="connsiteY6" fmla="*/ 6870032 h 6882063"/>
              <a:gd name="connsiteX7" fmla="*/ 0 w 5065294"/>
              <a:gd name="connsiteY7" fmla="*/ 6882063 h 6882063"/>
              <a:gd name="connsiteX8" fmla="*/ 24063 w 5065294"/>
              <a:gd name="connsiteY8" fmla="*/ 0 h 6882063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252663 w 5317957"/>
              <a:gd name="connsiteY7" fmla="*/ 6894095 h 6894095"/>
              <a:gd name="connsiteX8" fmla="*/ 0 w 5317957"/>
              <a:gd name="connsiteY8" fmla="*/ 0 h 6894095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0 w 5317957"/>
              <a:gd name="connsiteY7" fmla="*/ 6894095 h 6894095"/>
              <a:gd name="connsiteX8" fmla="*/ 0 w 5317957"/>
              <a:gd name="connsiteY8" fmla="*/ 0 h 6894095"/>
              <a:gd name="connsiteX0" fmla="*/ 0 w 6593601"/>
              <a:gd name="connsiteY0" fmla="*/ 0 h 6894095"/>
              <a:gd name="connsiteX1" fmla="*/ 5119718 w 6593601"/>
              <a:gd name="connsiteY1" fmla="*/ 12032 h 6894095"/>
              <a:gd name="connsiteX2" fmla="*/ 5607013 w 6593601"/>
              <a:gd name="connsiteY2" fmla="*/ 800117 h 6894095"/>
              <a:gd name="connsiteX3" fmla="*/ 5895771 w 6593601"/>
              <a:gd name="connsiteY3" fmla="*/ 2352981 h 6894095"/>
              <a:gd name="connsiteX4" fmla="*/ 6316876 w 6593601"/>
              <a:gd name="connsiteY4" fmla="*/ 3772708 h 6894095"/>
              <a:gd name="connsiteX5" fmla="*/ 6389064 w 6593601"/>
              <a:gd name="connsiteY5" fmla="*/ 5878233 h 6894095"/>
              <a:gd name="connsiteX6" fmla="*/ 6593601 w 6593601"/>
              <a:gd name="connsiteY6" fmla="*/ 6882064 h 6894095"/>
              <a:gd name="connsiteX7" fmla="*/ 1275644 w 6593601"/>
              <a:gd name="connsiteY7" fmla="*/ 6894095 h 6894095"/>
              <a:gd name="connsiteX8" fmla="*/ 0 w 6593601"/>
              <a:gd name="connsiteY8" fmla="*/ 0 h 6894095"/>
              <a:gd name="connsiteX0" fmla="*/ 22578 w 6616179"/>
              <a:gd name="connsiteY0" fmla="*/ 0 h 6882806"/>
              <a:gd name="connsiteX1" fmla="*/ 5142296 w 6616179"/>
              <a:gd name="connsiteY1" fmla="*/ 12032 h 6882806"/>
              <a:gd name="connsiteX2" fmla="*/ 5629591 w 6616179"/>
              <a:gd name="connsiteY2" fmla="*/ 800117 h 6882806"/>
              <a:gd name="connsiteX3" fmla="*/ 5918349 w 6616179"/>
              <a:gd name="connsiteY3" fmla="*/ 2352981 h 6882806"/>
              <a:gd name="connsiteX4" fmla="*/ 6339454 w 6616179"/>
              <a:gd name="connsiteY4" fmla="*/ 3772708 h 6882806"/>
              <a:gd name="connsiteX5" fmla="*/ 6411642 w 6616179"/>
              <a:gd name="connsiteY5" fmla="*/ 5878233 h 6882806"/>
              <a:gd name="connsiteX6" fmla="*/ 6616179 w 6616179"/>
              <a:gd name="connsiteY6" fmla="*/ 6882064 h 6882806"/>
              <a:gd name="connsiteX7" fmla="*/ 0 w 6616179"/>
              <a:gd name="connsiteY7" fmla="*/ 6882806 h 6882806"/>
              <a:gd name="connsiteX8" fmla="*/ 22578 w 6616179"/>
              <a:gd name="connsiteY8" fmla="*/ 0 h 6882806"/>
              <a:gd name="connsiteX0" fmla="*/ 22578 w 6616179"/>
              <a:gd name="connsiteY0" fmla="*/ 0 h 6882064"/>
              <a:gd name="connsiteX1" fmla="*/ 5142296 w 6616179"/>
              <a:gd name="connsiteY1" fmla="*/ 12032 h 6882064"/>
              <a:gd name="connsiteX2" fmla="*/ 5629591 w 6616179"/>
              <a:gd name="connsiteY2" fmla="*/ 800117 h 6882064"/>
              <a:gd name="connsiteX3" fmla="*/ 5918349 w 6616179"/>
              <a:gd name="connsiteY3" fmla="*/ 2352981 h 6882064"/>
              <a:gd name="connsiteX4" fmla="*/ 6339454 w 6616179"/>
              <a:gd name="connsiteY4" fmla="*/ 3772708 h 6882064"/>
              <a:gd name="connsiteX5" fmla="*/ 6411642 w 6616179"/>
              <a:gd name="connsiteY5" fmla="*/ 5878233 h 6882064"/>
              <a:gd name="connsiteX6" fmla="*/ 6616179 w 6616179"/>
              <a:gd name="connsiteY6" fmla="*/ 6882064 h 6882064"/>
              <a:gd name="connsiteX7" fmla="*/ 0 w 6616179"/>
              <a:gd name="connsiteY7" fmla="*/ 6871517 h 6882064"/>
              <a:gd name="connsiteX8" fmla="*/ 22578 w 6616179"/>
              <a:gd name="connsiteY8" fmla="*/ 0 h 6882064"/>
              <a:gd name="connsiteX0" fmla="*/ 22578 w 6616179"/>
              <a:gd name="connsiteY0" fmla="*/ 0 h 6882064"/>
              <a:gd name="connsiteX1" fmla="*/ 5142296 w 6616179"/>
              <a:gd name="connsiteY1" fmla="*/ 12032 h 6882064"/>
              <a:gd name="connsiteX2" fmla="*/ 5629591 w 6616179"/>
              <a:gd name="connsiteY2" fmla="*/ 800117 h 6882064"/>
              <a:gd name="connsiteX3" fmla="*/ 5918349 w 6616179"/>
              <a:gd name="connsiteY3" fmla="*/ 2352981 h 6882064"/>
              <a:gd name="connsiteX4" fmla="*/ 6339454 w 6616179"/>
              <a:gd name="connsiteY4" fmla="*/ 3772708 h 6882064"/>
              <a:gd name="connsiteX5" fmla="*/ 6411642 w 6616179"/>
              <a:gd name="connsiteY5" fmla="*/ 5878233 h 6882064"/>
              <a:gd name="connsiteX6" fmla="*/ 6616179 w 6616179"/>
              <a:gd name="connsiteY6" fmla="*/ 6882064 h 6882064"/>
              <a:gd name="connsiteX7" fmla="*/ 0 w 6616179"/>
              <a:gd name="connsiteY7" fmla="*/ 6871517 h 6882064"/>
              <a:gd name="connsiteX8" fmla="*/ 22578 w 6616179"/>
              <a:gd name="connsiteY8" fmla="*/ 0 h 6882064"/>
              <a:gd name="connsiteX0" fmla="*/ 22578 w 6616179"/>
              <a:gd name="connsiteY0" fmla="*/ 0 h 6882064"/>
              <a:gd name="connsiteX1" fmla="*/ 5142296 w 6616179"/>
              <a:gd name="connsiteY1" fmla="*/ 12032 h 6882064"/>
              <a:gd name="connsiteX2" fmla="*/ 5629591 w 6616179"/>
              <a:gd name="connsiteY2" fmla="*/ 800117 h 6882064"/>
              <a:gd name="connsiteX3" fmla="*/ 5918349 w 6616179"/>
              <a:gd name="connsiteY3" fmla="*/ 2352981 h 6882064"/>
              <a:gd name="connsiteX4" fmla="*/ 6339454 w 6616179"/>
              <a:gd name="connsiteY4" fmla="*/ 3772708 h 6882064"/>
              <a:gd name="connsiteX5" fmla="*/ 6411642 w 6616179"/>
              <a:gd name="connsiteY5" fmla="*/ 5878233 h 6882064"/>
              <a:gd name="connsiteX6" fmla="*/ 6616179 w 6616179"/>
              <a:gd name="connsiteY6" fmla="*/ 6882064 h 6882064"/>
              <a:gd name="connsiteX7" fmla="*/ 0 w 6616179"/>
              <a:gd name="connsiteY7" fmla="*/ 6871517 h 6882064"/>
              <a:gd name="connsiteX8" fmla="*/ 22578 w 6616179"/>
              <a:gd name="connsiteY8" fmla="*/ 0 h 6882064"/>
              <a:gd name="connsiteX0" fmla="*/ 22578 w 6616179"/>
              <a:gd name="connsiteY0" fmla="*/ 21835 h 6903899"/>
              <a:gd name="connsiteX1" fmla="*/ 5119719 w 6616179"/>
              <a:gd name="connsiteY1" fmla="*/ 0 h 6903899"/>
              <a:gd name="connsiteX2" fmla="*/ 5629591 w 6616179"/>
              <a:gd name="connsiteY2" fmla="*/ 821952 h 6903899"/>
              <a:gd name="connsiteX3" fmla="*/ 5918349 w 6616179"/>
              <a:gd name="connsiteY3" fmla="*/ 2374816 h 6903899"/>
              <a:gd name="connsiteX4" fmla="*/ 6339454 w 6616179"/>
              <a:gd name="connsiteY4" fmla="*/ 3794543 h 6903899"/>
              <a:gd name="connsiteX5" fmla="*/ 6411642 w 6616179"/>
              <a:gd name="connsiteY5" fmla="*/ 5900068 h 6903899"/>
              <a:gd name="connsiteX6" fmla="*/ 6616179 w 6616179"/>
              <a:gd name="connsiteY6" fmla="*/ 6903899 h 6903899"/>
              <a:gd name="connsiteX7" fmla="*/ 0 w 6616179"/>
              <a:gd name="connsiteY7" fmla="*/ 6893352 h 6903899"/>
              <a:gd name="connsiteX8" fmla="*/ 22578 w 6616179"/>
              <a:gd name="connsiteY8" fmla="*/ 21835 h 6903899"/>
              <a:gd name="connsiteX0" fmla="*/ 9892 w 6637360"/>
              <a:gd name="connsiteY0" fmla="*/ 21835 h 6903899"/>
              <a:gd name="connsiteX1" fmla="*/ 5140900 w 6637360"/>
              <a:gd name="connsiteY1" fmla="*/ 0 h 6903899"/>
              <a:gd name="connsiteX2" fmla="*/ 5650772 w 6637360"/>
              <a:gd name="connsiteY2" fmla="*/ 821952 h 6903899"/>
              <a:gd name="connsiteX3" fmla="*/ 5939530 w 6637360"/>
              <a:gd name="connsiteY3" fmla="*/ 2374816 h 6903899"/>
              <a:gd name="connsiteX4" fmla="*/ 6360635 w 6637360"/>
              <a:gd name="connsiteY4" fmla="*/ 3794543 h 6903899"/>
              <a:gd name="connsiteX5" fmla="*/ 6432823 w 6637360"/>
              <a:gd name="connsiteY5" fmla="*/ 5900068 h 6903899"/>
              <a:gd name="connsiteX6" fmla="*/ 6637360 w 6637360"/>
              <a:gd name="connsiteY6" fmla="*/ 6903899 h 6903899"/>
              <a:gd name="connsiteX7" fmla="*/ 21181 w 6637360"/>
              <a:gd name="connsiteY7" fmla="*/ 6893352 h 6903899"/>
              <a:gd name="connsiteX8" fmla="*/ 9892 w 6637360"/>
              <a:gd name="connsiteY8" fmla="*/ 21835 h 6903899"/>
              <a:gd name="connsiteX0" fmla="*/ 11475 w 6638943"/>
              <a:gd name="connsiteY0" fmla="*/ 21835 h 6903899"/>
              <a:gd name="connsiteX1" fmla="*/ 5142483 w 6638943"/>
              <a:gd name="connsiteY1" fmla="*/ 0 h 6903899"/>
              <a:gd name="connsiteX2" fmla="*/ 5652355 w 6638943"/>
              <a:gd name="connsiteY2" fmla="*/ 821952 h 6903899"/>
              <a:gd name="connsiteX3" fmla="*/ 5941113 w 6638943"/>
              <a:gd name="connsiteY3" fmla="*/ 2374816 h 6903899"/>
              <a:gd name="connsiteX4" fmla="*/ 6362218 w 6638943"/>
              <a:gd name="connsiteY4" fmla="*/ 3794543 h 6903899"/>
              <a:gd name="connsiteX5" fmla="*/ 6434406 w 6638943"/>
              <a:gd name="connsiteY5" fmla="*/ 5900068 h 6903899"/>
              <a:gd name="connsiteX6" fmla="*/ 6638943 w 6638943"/>
              <a:gd name="connsiteY6" fmla="*/ 6903899 h 6903899"/>
              <a:gd name="connsiteX7" fmla="*/ 22764 w 6638943"/>
              <a:gd name="connsiteY7" fmla="*/ 6893352 h 6903899"/>
              <a:gd name="connsiteX8" fmla="*/ 11475 w 6638943"/>
              <a:gd name="connsiteY8" fmla="*/ 21835 h 6903899"/>
              <a:gd name="connsiteX0" fmla="*/ 0 w 6627468"/>
              <a:gd name="connsiteY0" fmla="*/ 21835 h 6903899"/>
              <a:gd name="connsiteX1" fmla="*/ 5131008 w 6627468"/>
              <a:gd name="connsiteY1" fmla="*/ 0 h 6903899"/>
              <a:gd name="connsiteX2" fmla="*/ 5640880 w 6627468"/>
              <a:gd name="connsiteY2" fmla="*/ 821952 h 6903899"/>
              <a:gd name="connsiteX3" fmla="*/ 5929638 w 6627468"/>
              <a:gd name="connsiteY3" fmla="*/ 2374816 h 6903899"/>
              <a:gd name="connsiteX4" fmla="*/ 6350743 w 6627468"/>
              <a:gd name="connsiteY4" fmla="*/ 3794543 h 6903899"/>
              <a:gd name="connsiteX5" fmla="*/ 6422931 w 6627468"/>
              <a:gd name="connsiteY5" fmla="*/ 5900068 h 6903899"/>
              <a:gd name="connsiteX6" fmla="*/ 6627468 w 6627468"/>
              <a:gd name="connsiteY6" fmla="*/ 6903899 h 6903899"/>
              <a:gd name="connsiteX7" fmla="*/ 11289 w 6627468"/>
              <a:gd name="connsiteY7" fmla="*/ 6893352 h 6903899"/>
              <a:gd name="connsiteX8" fmla="*/ 0 w 6627468"/>
              <a:gd name="connsiteY8" fmla="*/ 21835 h 690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7468" h="6903899">
                <a:moveTo>
                  <a:pt x="0" y="21835"/>
                </a:moveTo>
                <a:lnTo>
                  <a:pt x="5131008" y="0"/>
                </a:lnTo>
                <a:lnTo>
                  <a:pt x="5640880" y="821952"/>
                </a:lnTo>
                <a:lnTo>
                  <a:pt x="5929638" y="2374816"/>
                </a:lnTo>
                <a:lnTo>
                  <a:pt x="6350743" y="3794543"/>
                </a:lnTo>
                <a:cubicBezTo>
                  <a:pt x="6330689" y="4107364"/>
                  <a:pt x="6467047" y="5647406"/>
                  <a:pt x="6422931" y="5900068"/>
                </a:cubicBezTo>
                <a:lnTo>
                  <a:pt x="6627468" y="6903899"/>
                </a:lnTo>
                <a:lnTo>
                  <a:pt x="11289" y="6893352"/>
                </a:lnTo>
                <a:cubicBezTo>
                  <a:pt x="8183" y="6718725"/>
                  <a:pt x="12426" y="208933"/>
                  <a:pt x="0" y="2183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>
            <a:outerShdw dist="12700" sx="105000" sy="105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9F551-EAF0-6225-6F56-93605DBCF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34" y="1122363"/>
            <a:ext cx="3505200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C6E26-D285-BD04-1D34-D6C0ABA14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34" y="3736093"/>
            <a:ext cx="3505200" cy="1430867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9438479-944D-B47C-9165-D573871F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134" y="5210526"/>
            <a:ext cx="3505200" cy="365125"/>
          </a:xfrm>
        </p:spPr>
        <p:txBody>
          <a:bodyPr/>
          <a:lstStyle>
            <a:lvl1pPr algn="l">
              <a:defRPr sz="1600" spc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12/28/2023</a:t>
            </a:r>
          </a:p>
        </p:txBody>
      </p:sp>
      <p:sp>
        <p:nvSpPr>
          <p:cNvPr id="21" name="Hexagon 2">
            <a:extLst>
              <a:ext uri="{FF2B5EF4-FFF2-40B4-BE49-F238E27FC236}">
                <a16:creationId xmlns:a16="http://schemas.microsoft.com/office/drawing/2014/main" id="{21CF3939-0231-B6DA-4A67-FFAE35AB7E67}"/>
              </a:ext>
            </a:extLst>
          </p:cNvPr>
          <p:cNvSpPr/>
          <p:nvPr userDrawn="1"/>
        </p:nvSpPr>
        <p:spPr>
          <a:xfrm flipH="1">
            <a:off x="-24352" y="-12032"/>
            <a:ext cx="1404487" cy="545075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22306"/>
              <a:gd name="connsiteY0" fmla="*/ 466194 h 730889"/>
              <a:gd name="connsiteX1" fmla="*/ 0 w 2522306"/>
              <a:gd name="connsiteY1" fmla="*/ 0 h 730889"/>
              <a:gd name="connsiteX2" fmla="*/ 2507787 w 2522306"/>
              <a:gd name="connsiteY2" fmla="*/ 0 h 730889"/>
              <a:gd name="connsiteX3" fmla="*/ 2522306 w 2522306"/>
              <a:gd name="connsiteY3" fmla="*/ 730889 h 730889"/>
              <a:gd name="connsiteX4" fmla="*/ 1765839 w 2522306"/>
              <a:gd name="connsiteY4" fmla="*/ 475188 h 730889"/>
              <a:gd name="connsiteX5" fmla="*/ 830179 w 2522306"/>
              <a:gd name="connsiteY5" fmla="*/ 595503 h 730889"/>
              <a:gd name="connsiteX6" fmla="*/ 230122 w 2522306"/>
              <a:gd name="connsiteY6" fmla="*/ 466194 h 730889"/>
              <a:gd name="connsiteX0" fmla="*/ 230122 w 2522306"/>
              <a:gd name="connsiteY0" fmla="*/ 466194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830179 w 2522306"/>
              <a:gd name="connsiteY5" fmla="*/ 595503 h 800041"/>
              <a:gd name="connsiteX6" fmla="*/ 230122 w 2522306"/>
              <a:gd name="connsiteY6" fmla="*/ 466194 h 800041"/>
              <a:gd name="connsiteX0" fmla="*/ 230122 w 2522306"/>
              <a:gd name="connsiteY0" fmla="*/ 466194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1263316 w 2522306"/>
              <a:gd name="connsiteY5" fmla="*/ 715818 h 800041"/>
              <a:gd name="connsiteX6" fmla="*/ 230122 w 2522306"/>
              <a:gd name="connsiteY6" fmla="*/ 466194 h 800041"/>
              <a:gd name="connsiteX0" fmla="*/ 518880 w 2522306"/>
              <a:gd name="connsiteY0" fmla="*/ 333847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1263316 w 2522306"/>
              <a:gd name="connsiteY5" fmla="*/ 715818 h 800041"/>
              <a:gd name="connsiteX6" fmla="*/ 518880 w 2522306"/>
              <a:gd name="connsiteY6" fmla="*/ 333847 h 800041"/>
              <a:gd name="connsiteX0" fmla="*/ 1522 w 2004948"/>
              <a:gd name="connsiteY0" fmla="*/ 333847 h 800041"/>
              <a:gd name="connsiteX1" fmla="*/ 0 w 2004948"/>
              <a:gd name="connsiteY1" fmla="*/ 24063 h 800041"/>
              <a:gd name="connsiteX2" fmla="*/ 1990429 w 2004948"/>
              <a:gd name="connsiteY2" fmla="*/ 0 h 800041"/>
              <a:gd name="connsiteX3" fmla="*/ 2004948 w 2004948"/>
              <a:gd name="connsiteY3" fmla="*/ 730889 h 800041"/>
              <a:gd name="connsiteX4" fmla="*/ 1453018 w 2004948"/>
              <a:gd name="connsiteY4" fmla="*/ 800041 h 800041"/>
              <a:gd name="connsiteX5" fmla="*/ 745958 w 2004948"/>
              <a:gd name="connsiteY5" fmla="*/ 715818 h 800041"/>
              <a:gd name="connsiteX6" fmla="*/ 1522 w 2004948"/>
              <a:gd name="connsiteY6" fmla="*/ 333847 h 800041"/>
              <a:gd name="connsiteX0" fmla="*/ 8 w 2003434"/>
              <a:gd name="connsiteY0" fmla="*/ 337079 h 803273"/>
              <a:gd name="connsiteX1" fmla="*/ 25781 w 2003434"/>
              <a:gd name="connsiteY1" fmla="*/ 0 h 803273"/>
              <a:gd name="connsiteX2" fmla="*/ 1988915 w 2003434"/>
              <a:gd name="connsiteY2" fmla="*/ 3232 h 803273"/>
              <a:gd name="connsiteX3" fmla="*/ 2003434 w 2003434"/>
              <a:gd name="connsiteY3" fmla="*/ 734121 h 803273"/>
              <a:gd name="connsiteX4" fmla="*/ 1451504 w 2003434"/>
              <a:gd name="connsiteY4" fmla="*/ 803273 h 803273"/>
              <a:gd name="connsiteX5" fmla="*/ 744444 w 2003434"/>
              <a:gd name="connsiteY5" fmla="*/ 719050 h 803273"/>
              <a:gd name="connsiteX6" fmla="*/ 8 w 2003434"/>
              <a:gd name="connsiteY6" fmla="*/ 337079 h 803273"/>
              <a:gd name="connsiteX0" fmla="*/ 8 w 1989787"/>
              <a:gd name="connsiteY0" fmla="*/ 337079 h 803273"/>
              <a:gd name="connsiteX1" fmla="*/ 25781 w 1989787"/>
              <a:gd name="connsiteY1" fmla="*/ 0 h 803273"/>
              <a:gd name="connsiteX2" fmla="*/ 1988915 w 1989787"/>
              <a:gd name="connsiteY2" fmla="*/ 3232 h 803273"/>
              <a:gd name="connsiteX3" fmla="*/ 1989787 w 1989787"/>
              <a:gd name="connsiteY3" fmla="*/ 713650 h 803273"/>
              <a:gd name="connsiteX4" fmla="*/ 1451504 w 1989787"/>
              <a:gd name="connsiteY4" fmla="*/ 803273 h 803273"/>
              <a:gd name="connsiteX5" fmla="*/ 744444 w 1989787"/>
              <a:gd name="connsiteY5" fmla="*/ 719050 h 803273"/>
              <a:gd name="connsiteX6" fmla="*/ 8 w 1989787"/>
              <a:gd name="connsiteY6" fmla="*/ 337079 h 803273"/>
              <a:gd name="connsiteX0" fmla="*/ 204197 w 1964006"/>
              <a:gd name="connsiteY0" fmla="*/ 346996 h 803273"/>
              <a:gd name="connsiteX1" fmla="*/ 0 w 1964006"/>
              <a:gd name="connsiteY1" fmla="*/ 0 h 803273"/>
              <a:gd name="connsiteX2" fmla="*/ 1963134 w 1964006"/>
              <a:gd name="connsiteY2" fmla="*/ 3232 h 803273"/>
              <a:gd name="connsiteX3" fmla="*/ 1964006 w 1964006"/>
              <a:gd name="connsiteY3" fmla="*/ 713650 h 803273"/>
              <a:gd name="connsiteX4" fmla="*/ 1425723 w 1964006"/>
              <a:gd name="connsiteY4" fmla="*/ 803273 h 803273"/>
              <a:gd name="connsiteX5" fmla="*/ 718663 w 1964006"/>
              <a:gd name="connsiteY5" fmla="*/ 719050 h 803273"/>
              <a:gd name="connsiteX6" fmla="*/ 204197 w 1964006"/>
              <a:gd name="connsiteY6" fmla="*/ 346996 h 803273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718663 w 1964006"/>
              <a:gd name="connsiteY5" fmla="*/ 719050 h 763606"/>
              <a:gd name="connsiteX6" fmla="*/ 204197 w 1964006"/>
              <a:gd name="connsiteY6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204197 w 1964006"/>
              <a:gd name="connsiteY6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750368 w 1964006"/>
              <a:gd name="connsiteY6" fmla="*/ 535516 h 763606"/>
              <a:gd name="connsiteX7" fmla="*/ 204197 w 1964006"/>
              <a:gd name="connsiteY7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793488 w 1964006"/>
              <a:gd name="connsiteY6" fmla="*/ 743772 h 763606"/>
              <a:gd name="connsiteX7" fmla="*/ 204197 w 1964006"/>
              <a:gd name="connsiteY7" fmla="*/ 346996 h 763606"/>
              <a:gd name="connsiteX0" fmla="*/ 204197 w 1963139"/>
              <a:gd name="connsiteY0" fmla="*/ 346996 h 979769"/>
              <a:gd name="connsiteX1" fmla="*/ 0 w 1963139"/>
              <a:gd name="connsiteY1" fmla="*/ 0 h 979769"/>
              <a:gd name="connsiteX2" fmla="*/ 1963134 w 1963139"/>
              <a:gd name="connsiteY2" fmla="*/ 3232 h 979769"/>
              <a:gd name="connsiteX3" fmla="*/ 1952117 w 1963139"/>
              <a:gd name="connsiteY3" fmla="*/ 979769 h 979769"/>
              <a:gd name="connsiteX4" fmla="*/ 1569455 w 1963139"/>
              <a:gd name="connsiteY4" fmla="*/ 763606 h 979769"/>
              <a:gd name="connsiteX5" fmla="*/ 1128297 w 1963139"/>
              <a:gd name="connsiteY5" fmla="*/ 689299 h 979769"/>
              <a:gd name="connsiteX6" fmla="*/ 793488 w 1963139"/>
              <a:gd name="connsiteY6" fmla="*/ 743772 h 979769"/>
              <a:gd name="connsiteX7" fmla="*/ 204197 w 1963139"/>
              <a:gd name="connsiteY7" fmla="*/ 346996 h 979769"/>
              <a:gd name="connsiteX0" fmla="*/ 204197 w 1982210"/>
              <a:gd name="connsiteY0" fmla="*/ 346996 h 992723"/>
              <a:gd name="connsiteX1" fmla="*/ 0 w 1982210"/>
              <a:gd name="connsiteY1" fmla="*/ 0 h 992723"/>
              <a:gd name="connsiteX2" fmla="*/ 1963134 w 1982210"/>
              <a:gd name="connsiteY2" fmla="*/ 3232 h 992723"/>
              <a:gd name="connsiteX3" fmla="*/ 1982210 w 1982210"/>
              <a:gd name="connsiteY3" fmla="*/ 992723 h 992723"/>
              <a:gd name="connsiteX4" fmla="*/ 1569455 w 1982210"/>
              <a:gd name="connsiteY4" fmla="*/ 763606 h 992723"/>
              <a:gd name="connsiteX5" fmla="*/ 1128297 w 1982210"/>
              <a:gd name="connsiteY5" fmla="*/ 689299 h 992723"/>
              <a:gd name="connsiteX6" fmla="*/ 793488 w 1982210"/>
              <a:gd name="connsiteY6" fmla="*/ 743772 h 992723"/>
              <a:gd name="connsiteX7" fmla="*/ 204197 w 1982210"/>
              <a:gd name="connsiteY7" fmla="*/ 346996 h 992723"/>
              <a:gd name="connsiteX0" fmla="*/ 204197 w 1972179"/>
              <a:gd name="connsiteY0" fmla="*/ 346996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69455 w 1972179"/>
              <a:gd name="connsiteY4" fmla="*/ 763606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204197 w 1972179"/>
              <a:gd name="connsiteY7" fmla="*/ 346996 h 988405"/>
              <a:gd name="connsiteX0" fmla="*/ 204197 w 1972179"/>
              <a:gd name="connsiteY0" fmla="*/ 346996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204197 w 1972179"/>
              <a:gd name="connsiteY7" fmla="*/ 346996 h 988405"/>
              <a:gd name="connsiteX0" fmla="*/ 118932 w 1972179"/>
              <a:gd name="connsiteY0" fmla="*/ 359951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118932 w 1972179"/>
              <a:gd name="connsiteY7" fmla="*/ 359951 h 988405"/>
              <a:gd name="connsiteX0" fmla="*/ 118932 w 1972179"/>
              <a:gd name="connsiteY0" fmla="*/ 359951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118932 w 1972179"/>
              <a:gd name="connsiteY7" fmla="*/ 359951 h 98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2179" h="988405">
                <a:moveTo>
                  <a:pt x="118932" y="359951"/>
                </a:moveTo>
                <a:cubicBezTo>
                  <a:pt x="45697" y="178966"/>
                  <a:pt x="507" y="103261"/>
                  <a:pt x="0" y="0"/>
                </a:cubicBezTo>
                <a:lnTo>
                  <a:pt x="1963134" y="3232"/>
                </a:lnTo>
                <a:cubicBezTo>
                  <a:pt x="1963425" y="240038"/>
                  <a:pt x="1971888" y="751599"/>
                  <a:pt x="1972179" y="988405"/>
                </a:cubicBezTo>
                <a:lnTo>
                  <a:pt x="1549392" y="793832"/>
                </a:lnTo>
                <a:lnTo>
                  <a:pt x="1128297" y="689299"/>
                </a:lnTo>
                <a:lnTo>
                  <a:pt x="793488" y="743772"/>
                </a:lnTo>
                <a:lnTo>
                  <a:pt x="118932" y="3599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Hexagon 2">
            <a:extLst>
              <a:ext uri="{FF2B5EF4-FFF2-40B4-BE49-F238E27FC236}">
                <a16:creationId xmlns:a16="http://schemas.microsoft.com/office/drawing/2014/main" id="{11F8D275-1C4D-FBC7-B95F-C81FAE78FE40}"/>
              </a:ext>
            </a:extLst>
          </p:cNvPr>
          <p:cNvSpPr/>
          <p:nvPr userDrawn="1"/>
        </p:nvSpPr>
        <p:spPr>
          <a:xfrm flipH="1">
            <a:off x="-16934" y="-12032"/>
            <a:ext cx="1705476" cy="341193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327646 w 2507787"/>
              <a:gd name="connsiteY3" fmla="*/ 2797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230122 w 2460019"/>
              <a:gd name="connsiteY6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478989 w 2460019"/>
              <a:gd name="connsiteY6" fmla="*/ 519884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560876 w 2460019"/>
              <a:gd name="connsiteY6" fmla="*/ 463170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50088 w 2460019"/>
              <a:gd name="connsiteY5" fmla="*/ 53878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1009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019" h="604956">
                <a:moveTo>
                  <a:pt x="230122" y="475647"/>
                </a:moveTo>
                <a:lnTo>
                  <a:pt x="0" y="1009"/>
                </a:lnTo>
                <a:lnTo>
                  <a:pt x="2460019" y="0"/>
                </a:lnTo>
                <a:lnTo>
                  <a:pt x="2327646" y="289179"/>
                </a:lnTo>
                <a:lnTo>
                  <a:pt x="1765839" y="484641"/>
                </a:lnTo>
                <a:lnTo>
                  <a:pt x="1277383" y="463168"/>
                </a:lnTo>
                <a:lnTo>
                  <a:pt x="830179" y="604956"/>
                </a:lnTo>
                <a:lnTo>
                  <a:pt x="560876" y="463170"/>
                </a:lnTo>
                <a:lnTo>
                  <a:pt x="230122" y="4756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C93BD8-6556-DE76-F44B-671D7B8B6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52CC-F621-F83E-E3F5-D3A2D887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01FF61-BC23-4B9F-1A38-E240B56F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96D8E9-6A95-A8C2-9473-ED84441B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A981BA2-237B-80FD-7123-C6EA1BEF6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57A4FC-6781-C190-5323-9E976F2E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A4F349-2CA4-88AF-73EE-423ED30E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0A02164-FAED-B429-9340-FCC39822E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8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7A24BE44-E0CC-19F4-5FA1-77BDB6DB77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748" y="5734993"/>
            <a:ext cx="1204137" cy="364522"/>
          </a:xfrm>
          <a:custGeom>
            <a:avLst/>
            <a:gdLst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1605516 w 1605516"/>
              <a:gd name="connsiteY4" fmla="*/ 350874 h 350874"/>
              <a:gd name="connsiteX5" fmla="*/ 58480 w 1605516"/>
              <a:gd name="connsiteY5" fmla="*/ 350874 h 350874"/>
              <a:gd name="connsiteX6" fmla="*/ 0 w 1605516"/>
              <a:gd name="connsiteY6" fmla="*/ 292394 h 350874"/>
              <a:gd name="connsiteX7" fmla="*/ 0 w 1605516"/>
              <a:gd name="connsiteY7" fmla="*/ 0 h 350874"/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1414448 w 1605516"/>
              <a:gd name="connsiteY4" fmla="*/ 344050 h 350874"/>
              <a:gd name="connsiteX5" fmla="*/ 58480 w 1605516"/>
              <a:gd name="connsiteY5" fmla="*/ 350874 h 350874"/>
              <a:gd name="connsiteX6" fmla="*/ 0 w 1605516"/>
              <a:gd name="connsiteY6" fmla="*/ 292394 h 350874"/>
              <a:gd name="connsiteX7" fmla="*/ 0 w 1605516"/>
              <a:gd name="connsiteY7" fmla="*/ 0 h 350874"/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793475 w 1605516"/>
              <a:gd name="connsiteY4" fmla="*/ 316755 h 350874"/>
              <a:gd name="connsiteX5" fmla="*/ 58480 w 1605516"/>
              <a:gd name="connsiteY5" fmla="*/ 350874 h 350874"/>
              <a:gd name="connsiteX6" fmla="*/ 0 w 1605516"/>
              <a:gd name="connsiteY6" fmla="*/ 292394 h 350874"/>
              <a:gd name="connsiteX7" fmla="*/ 0 w 1605516"/>
              <a:gd name="connsiteY7" fmla="*/ 0 h 350874"/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793475 w 1605516"/>
              <a:gd name="connsiteY4" fmla="*/ 316755 h 350874"/>
              <a:gd name="connsiteX5" fmla="*/ 58480 w 1605516"/>
              <a:gd name="connsiteY5" fmla="*/ 350874 h 350874"/>
              <a:gd name="connsiteX6" fmla="*/ 0 w 1605516"/>
              <a:gd name="connsiteY6" fmla="*/ 237803 h 350874"/>
              <a:gd name="connsiteX7" fmla="*/ 0 w 1605516"/>
              <a:gd name="connsiteY7" fmla="*/ 0 h 350874"/>
              <a:gd name="connsiteX0" fmla="*/ 0 w 1605516"/>
              <a:gd name="connsiteY0" fmla="*/ 0 h 350874"/>
              <a:gd name="connsiteX1" fmla="*/ 1547036 w 1605516"/>
              <a:gd name="connsiteY1" fmla="*/ 0 h 350874"/>
              <a:gd name="connsiteX2" fmla="*/ 1605516 w 1605516"/>
              <a:gd name="connsiteY2" fmla="*/ 58480 h 350874"/>
              <a:gd name="connsiteX3" fmla="*/ 1605516 w 1605516"/>
              <a:gd name="connsiteY3" fmla="*/ 350874 h 350874"/>
              <a:gd name="connsiteX4" fmla="*/ 793475 w 1605516"/>
              <a:gd name="connsiteY4" fmla="*/ 316755 h 350874"/>
              <a:gd name="connsiteX5" fmla="*/ 140367 w 1605516"/>
              <a:gd name="connsiteY5" fmla="*/ 262163 h 350874"/>
              <a:gd name="connsiteX6" fmla="*/ 0 w 1605516"/>
              <a:gd name="connsiteY6" fmla="*/ 237803 h 350874"/>
              <a:gd name="connsiteX7" fmla="*/ 0 w 1605516"/>
              <a:gd name="connsiteY7" fmla="*/ 0 h 350874"/>
              <a:gd name="connsiteX0" fmla="*/ 0 w 1605516"/>
              <a:gd name="connsiteY0" fmla="*/ 13648 h 364522"/>
              <a:gd name="connsiteX1" fmla="*/ 475687 w 1605516"/>
              <a:gd name="connsiteY1" fmla="*/ 0 h 364522"/>
              <a:gd name="connsiteX2" fmla="*/ 1605516 w 1605516"/>
              <a:gd name="connsiteY2" fmla="*/ 72128 h 364522"/>
              <a:gd name="connsiteX3" fmla="*/ 1605516 w 1605516"/>
              <a:gd name="connsiteY3" fmla="*/ 364522 h 364522"/>
              <a:gd name="connsiteX4" fmla="*/ 793475 w 1605516"/>
              <a:gd name="connsiteY4" fmla="*/ 330403 h 364522"/>
              <a:gd name="connsiteX5" fmla="*/ 140367 w 1605516"/>
              <a:gd name="connsiteY5" fmla="*/ 275811 h 364522"/>
              <a:gd name="connsiteX6" fmla="*/ 0 w 1605516"/>
              <a:gd name="connsiteY6" fmla="*/ 251451 h 364522"/>
              <a:gd name="connsiteX7" fmla="*/ 0 w 1605516"/>
              <a:gd name="connsiteY7" fmla="*/ 13648 h 364522"/>
              <a:gd name="connsiteX0" fmla="*/ 0 w 1605516"/>
              <a:gd name="connsiteY0" fmla="*/ 13648 h 364522"/>
              <a:gd name="connsiteX1" fmla="*/ 475687 w 1605516"/>
              <a:gd name="connsiteY1" fmla="*/ 0 h 364522"/>
              <a:gd name="connsiteX2" fmla="*/ 1605516 w 1605516"/>
              <a:gd name="connsiteY2" fmla="*/ 72128 h 364522"/>
              <a:gd name="connsiteX3" fmla="*/ 1605516 w 1605516"/>
              <a:gd name="connsiteY3" fmla="*/ 364522 h 364522"/>
              <a:gd name="connsiteX4" fmla="*/ 684292 w 1605516"/>
              <a:gd name="connsiteY4" fmla="*/ 337227 h 364522"/>
              <a:gd name="connsiteX5" fmla="*/ 140367 w 1605516"/>
              <a:gd name="connsiteY5" fmla="*/ 275811 h 364522"/>
              <a:gd name="connsiteX6" fmla="*/ 0 w 1605516"/>
              <a:gd name="connsiteY6" fmla="*/ 251451 h 364522"/>
              <a:gd name="connsiteX7" fmla="*/ 0 w 1605516"/>
              <a:gd name="connsiteY7" fmla="*/ 13648 h 364522"/>
              <a:gd name="connsiteX0" fmla="*/ 0 w 1605516"/>
              <a:gd name="connsiteY0" fmla="*/ 13648 h 364522"/>
              <a:gd name="connsiteX1" fmla="*/ 475687 w 1605516"/>
              <a:gd name="connsiteY1" fmla="*/ 0 h 364522"/>
              <a:gd name="connsiteX2" fmla="*/ 1605516 w 1605516"/>
              <a:gd name="connsiteY2" fmla="*/ 72128 h 364522"/>
              <a:gd name="connsiteX3" fmla="*/ 1605516 w 1605516"/>
              <a:gd name="connsiteY3" fmla="*/ 364522 h 364522"/>
              <a:gd name="connsiteX4" fmla="*/ 684292 w 1605516"/>
              <a:gd name="connsiteY4" fmla="*/ 337227 h 364522"/>
              <a:gd name="connsiteX5" fmla="*/ 215430 w 1605516"/>
              <a:gd name="connsiteY5" fmla="*/ 255339 h 364522"/>
              <a:gd name="connsiteX6" fmla="*/ 0 w 1605516"/>
              <a:gd name="connsiteY6" fmla="*/ 251451 h 364522"/>
              <a:gd name="connsiteX7" fmla="*/ 0 w 1605516"/>
              <a:gd name="connsiteY7" fmla="*/ 13648 h 36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5516" h="364522">
                <a:moveTo>
                  <a:pt x="0" y="13648"/>
                </a:moveTo>
                <a:lnTo>
                  <a:pt x="475687" y="0"/>
                </a:lnTo>
                <a:lnTo>
                  <a:pt x="1605516" y="72128"/>
                </a:lnTo>
                <a:lnTo>
                  <a:pt x="1605516" y="364522"/>
                </a:lnTo>
                <a:lnTo>
                  <a:pt x="684292" y="337227"/>
                </a:lnTo>
                <a:lnTo>
                  <a:pt x="215430" y="255339"/>
                </a:lnTo>
                <a:lnTo>
                  <a:pt x="0" y="251451"/>
                </a:lnTo>
                <a:lnTo>
                  <a:pt x="0" y="136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B59A6AA-A9D4-B478-DD2F-CFF33FCB63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87586" y="1"/>
            <a:ext cx="920932" cy="966651"/>
          </a:xfrm>
          <a:custGeom>
            <a:avLst/>
            <a:gdLst>
              <a:gd name="connsiteX0" fmla="*/ 0 w 1367246"/>
              <a:gd name="connsiteY0" fmla="*/ 391886 h 783771"/>
              <a:gd name="connsiteX1" fmla="*/ 195943 w 1367246"/>
              <a:gd name="connsiteY1" fmla="*/ 0 h 783771"/>
              <a:gd name="connsiteX2" fmla="*/ 1171303 w 1367246"/>
              <a:gd name="connsiteY2" fmla="*/ 0 h 783771"/>
              <a:gd name="connsiteX3" fmla="*/ 1367246 w 1367246"/>
              <a:gd name="connsiteY3" fmla="*/ 391886 h 783771"/>
              <a:gd name="connsiteX4" fmla="*/ 1171303 w 1367246"/>
              <a:gd name="connsiteY4" fmla="*/ 783771 h 783771"/>
              <a:gd name="connsiteX5" fmla="*/ 195943 w 1367246"/>
              <a:gd name="connsiteY5" fmla="*/ 783771 h 783771"/>
              <a:gd name="connsiteX6" fmla="*/ 0 w 1367246"/>
              <a:gd name="connsiteY6" fmla="*/ 391886 h 783771"/>
              <a:gd name="connsiteX0" fmla="*/ 74023 w 1441269"/>
              <a:gd name="connsiteY0" fmla="*/ 391886 h 783771"/>
              <a:gd name="connsiteX1" fmla="*/ 0 w 1441269"/>
              <a:gd name="connsiteY1" fmla="*/ 0 h 783771"/>
              <a:gd name="connsiteX2" fmla="*/ 1245326 w 1441269"/>
              <a:gd name="connsiteY2" fmla="*/ 0 h 783771"/>
              <a:gd name="connsiteX3" fmla="*/ 1441269 w 1441269"/>
              <a:gd name="connsiteY3" fmla="*/ 391886 h 783771"/>
              <a:gd name="connsiteX4" fmla="*/ 1245326 w 1441269"/>
              <a:gd name="connsiteY4" fmla="*/ 783771 h 783771"/>
              <a:gd name="connsiteX5" fmla="*/ 269966 w 1441269"/>
              <a:gd name="connsiteY5" fmla="*/ 783771 h 783771"/>
              <a:gd name="connsiteX6" fmla="*/ 74023 w 1441269"/>
              <a:gd name="connsiteY6" fmla="*/ 391886 h 783771"/>
              <a:gd name="connsiteX0" fmla="*/ 74023 w 1441269"/>
              <a:gd name="connsiteY0" fmla="*/ 391886 h 783771"/>
              <a:gd name="connsiteX1" fmla="*/ 0 w 1441269"/>
              <a:gd name="connsiteY1" fmla="*/ 0 h 783771"/>
              <a:gd name="connsiteX2" fmla="*/ 461554 w 1441269"/>
              <a:gd name="connsiteY2" fmla="*/ 0 h 783771"/>
              <a:gd name="connsiteX3" fmla="*/ 1441269 w 1441269"/>
              <a:gd name="connsiteY3" fmla="*/ 391886 h 783771"/>
              <a:gd name="connsiteX4" fmla="*/ 1245326 w 1441269"/>
              <a:gd name="connsiteY4" fmla="*/ 783771 h 783771"/>
              <a:gd name="connsiteX5" fmla="*/ 269966 w 1441269"/>
              <a:gd name="connsiteY5" fmla="*/ 783771 h 783771"/>
              <a:gd name="connsiteX6" fmla="*/ 74023 w 1441269"/>
              <a:gd name="connsiteY6" fmla="*/ 391886 h 783771"/>
              <a:gd name="connsiteX0" fmla="*/ 74023 w 1245326"/>
              <a:gd name="connsiteY0" fmla="*/ 391886 h 783771"/>
              <a:gd name="connsiteX1" fmla="*/ 0 w 1245326"/>
              <a:gd name="connsiteY1" fmla="*/ 0 h 783771"/>
              <a:gd name="connsiteX2" fmla="*/ 461554 w 1245326"/>
              <a:gd name="connsiteY2" fmla="*/ 0 h 783771"/>
              <a:gd name="connsiteX3" fmla="*/ 735875 w 1245326"/>
              <a:gd name="connsiteY3" fmla="*/ 156755 h 783771"/>
              <a:gd name="connsiteX4" fmla="*/ 1245326 w 1245326"/>
              <a:gd name="connsiteY4" fmla="*/ 783771 h 783771"/>
              <a:gd name="connsiteX5" fmla="*/ 269966 w 1245326"/>
              <a:gd name="connsiteY5" fmla="*/ 783771 h 783771"/>
              <a:gd name="connsiteX6" fmla="*/ 74023 w 1245326"/>
              <a:gd name="connsiteY6" fmla="*/ 391886 h 783771"/>
              <a:gd name="connsiteX0" fmla="*/ 74023 w 1036320"/>
              <a:gd name="connsiteY0" fmla="*/ 391886 h 783771"/>
              <a:gd name="connsiteX1" fmla="*/ 0 w 1036320"/>
              <a:gd name="connsiteY1" fmla="*/ 0 h 783771"/>
              <a:gd name="connsiteX2" fmla="*/ 461554 w 1036320"/>
              <a:gd name="connsiteY2" fmla="*/ 0 h 783771"/>
              <a:gd name="connsiteX3" fmla="*/ 735875 w 1036320"/>
              <a:gd name="connsiteY3" fmla="*/ 156755 h 783771"/>
              <a:gd name="connsiteX4" fmla="*/ 1036320 w 1036320"/>
              <a:gd name="connsiteY4" fmla="*/ 452845 h 783771"/>
              <a:gd name="connsiteX5" fmla="*/ 269966 w 1036320"/>
              <a:gd name="connsiteY5" fmla="*/ 783771 h 783771"/>
              <a:gd name="connsiteX6" fmla="*/ 74023 w 1036320"/>
              <a:gd name="connsiteY6" fmla="*/ 391886 h 78377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61554 w 1227909"/>
              <a:gd name="connsiteY2" fmla="*/ 0 h 966651"/>
              <a:gd name="connsiteX3" fmla="*/ 735875 w 1227909"/>
              <a:gd name="connsiteY3" fmla="*/ 156755 h 966651"/>
              <a:gd name="connsiteX4" fmla="*/ 1036320 w 1227909"/>
              <a:gd name="connsiteY4" fmla="*/ 452845 h 966651"/>
              <a:gd name="connsiteX5" fmla="*/ 1227909 w 1227909"/>
              <a:gd name="connsiteY5" fmla="*/ 966651 h 966651"/>
              <a:gd name="connsiteX6" fmla="*/ 74023 w 1227909"/>
              <a:gd name="connsiteY6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61554 w 1227909"/>
              <a:gd name="connsiteY2" fmla="*/ 0 h 966651"/>
              <a:gd name="connsiteX3" fmla="*/ 735875 w 1227909"/>
              <a:gd name="connsiteY3" fmla="*/ 156755 h 966651"/>
              <a:gd name="connsiteX4" fmla="*/ 896857 w 1227909"/>
              <a:gd name="connsiteY4" fmla="*/ 304800 h 966651"/>
              <a:gd name="connsiteX5" fmla="*/ 1036320 w 1227909"/>
              <a:gd name="connsiteY5" fmla="*/ 45284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61554 w 1227909"/>
              <a:gd name="connsiteY2" fmla="*/ 0 h 966651"/>
              <a:gd name="connsiteX3" fmla="*/ 735875 w 1227909"/>
              <a:gd name="connsiteY3" fmla="*/ 156755 h 966651"/>
              <a:gd name="connsiteX4" fmla="*/ 896857 w 1227909"/>
              <a:gd name="connsiteY4" fmla="*/ 304800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735875 w 1227909"/>
              <a:gd name="connsiteY3" fmla="*/ 156755 h 966651"/>
              <a:gd name="connsiteX4" fmla="*/ 896857 w 1227909"/>
              <a:gd name="connsiteY4" fmla="*/ 304800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692332 w 1227909"/>
              <a:gd name="connsiteY3" fmla="*/ 165464 h 966651"/>
              <a:gd name="connsiteX4" fmla="*/ 896857 w 1227909"/>
              <a:gd name="connsiteY4" fmla="*/ 304800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692332 w 1227909"/>
              <a:gd name="connsiteY3" fmla="*/ 165464 h 966651"/>
              <a:gd name="connsiteX4" fmla="*/ 931692 w 1227909"/>
              <a:gd name="connsiteY4" fmla="*/ 296092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692332 w 1227909"/>
              <a:gd name="connsiteY3" fmla="*/ 217715 h 966651"/>
              <a:gd name="connsiteX4" fmla="*/ 931692 w 1227909"/>
              <a:gd name="connsiteY4" fmla="*/ 296092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592182 w 1227909"/>
              <a:gd name="connsiteY2" fmla="*/ 0 h 966651"/>
              <a:gd name="connsiteX3" fmla="*/ 692332 w 1227909"/>
              <a:gd name="connsiteY3" fmla="*/ 217715 h 966651"/>
              <a:gd name="connsiteX4" fmla="*/ 992652 w 1227909"/>
              <a:gd name="connsiteY4" fmla="*/ 470263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409304 h 984069"/>
              <a:gd name="connsiteX1" fmla="*/ 0 w 1227909"/>
              <a:gd name="connsiteY1" fmla="*/ 17418 h 984069"/>
              <a:gd name="connsiteX2" fmla="*/ 444136 w 1227909"/>
              <a:gd name="connsiteY2" fmla="*/ 0 h 984069"/>
              <a:gd name="connsiteX3" fmla="*/ 692332 w 1227909"/>
              <a:gd name="connsiteY3" fmla="*/ 235133 h 984069"/>
              <a:gd name="connsiteX4" fmla="*/ 992652 w 1227909"/>
              <a:gd name="connsiteY4" fmla="*/ 487681 h 984069"/>
              <a:gd name="connsiteX5" fmla="*/ 1166948 w 1227909"/>
              <a:gd name="connsiteY5" fmla="*/ 653143 h 984069"/>
              <a:gd name="connsiteX6" fmla="*/ 1227909 w 1227909"/>
              <a:gd name="connsiteY6" fmla="*/ 984069 h 984069"/>
              <a:gd name="connsiteX7" fmla="*/ 74023 w 1227909"/>
              <a:gd name="connsiteY7" fmla="*/ 409304 h 984069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44136 w 1227909"/>
              <a:gd name="connsiteY2" fmla="*/ 1632 h 966651"/>
              <a:gd name="connsiteX3" fmla="*/ 692332 w 1227909"/>
              <a:gd name="connsiteY3" fmla="*/ 217715 h 966651"/>
              <a:gd name="connsiteX4" fmla="*/ 992652 w 1227909"/>
              <a:gd name="connsiteY4" fmla="*/ 470263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44136 w 1227909"/>
              <a:gd name="connsiteY2" fmla="*/ 1632 h 966651"/>
              <a:gd name="connsiteX3" fmla="*/ 733276 w 1227909"/>
              <a:gd name="connsiteY3" fmla="*/ 204067 h 966651"/>
              <a:gd name="connsiteX4" fmla="*/ 992652 w 1227909"/>
              <a:gd name="connsiteY4" fmla="*/ 470263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91904 w 1227909"/>
              <a:gd name="connsiteY2" fmla="*/ 1632 h 966651"/>
              <a:gd name="connsiteX3" fmla="*/ 733276 w 1227909"/>
              <a:gd name="connsiteY3" fmla="*/ 204067 h 966651"/>
              <a:gd name="connsiteX4" fmla="*/ 992652 w 1227909"/>
              <a:gd name="connsiteY4" fmla="*/ 470263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91904 w 1227909"/>
              <a:gd name="connsiteY2" fmla="*/ 1632 h 966651"/>
              <a:gd name="connsiteX3" fmla="*/ 733276 w 1227909"/>
              <a:gd name="connsiteY3" fmla="*/ 204067 h 966651"/>
              <a:gd name="connsiteX4" fmla="*/ 958533 w 1227909"/>
              <a:gd name="connsiteY4" fmla="*/ 408848 h 966651"/>
              <a:gd name="connsiteX5" fmla="*/ 1166948 w 1227909"/>
              <a:gd name="connsiteY5" fmla="*/ 635725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91904 w 1227909"/>
              <a:gd name="connsiteY2" fmla="*/ 1632 h 966651"/>
              <a:gd name="connsiteX3" fmla="*/ 733276 w 1227909"/>
              <a:gd name="connsiteY3" fmla="*/ 204067 h 966651"/>
              <a:gd name="connsiteX4" fmla="*/ 958533 w 1227909"/>
              <a:gd name="connsiteY4" fmla="*/ 408848 h 966651"/>
              <a:gd name="connsiteX5" fmla="*/ 1085061 w 1227909"/>
              <a:gd name="connsiteY5" fmla="*/ 615253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  <a:gd name="connsiteX0" fmla="*/ 74023 w 1227909"/>
              <a:gd name="connsiteY0" fmla="*/ 391886 h 966651"/>
              <a:gd name="connsiteX1" fmla="*/ 0 w 1227909"/>
              <a:gd name="connsiteY1" fmla="*/ 0 h 966651"/>
              <a:gd name="connsiteX2" fmla="*/ 491904 w 1227909"/>
              <a:gd name="connsiteY2" fmla="*/ 1632 h 966651"/>
              <a:gd name="connsiteX3" fmla="*/ 610446 w 1227909"/>
              <a:gd name="connsiteY3" fmla="*/ 149476 h 966651"/>
              <a:gd name="connsiteX4" fmla="*/ 958533 w 1227909"/>
              <a:gd name="connsiteY4" fmla="*/ 408848 h 966651"/>
              <a:gd name="connsiteX5" fmla="*/ 1085061 w 1227909"/>
              <a:gd name="connsiteY5" fmla="*/ 615253 h 966651"/>
              <a:gd name="connsiteX6" fmla="*/ 1227909 w 1227909"/>
              <a:gd name="connsiteY6" fmla="*/ 966651 h 966651"/>
              <a:gd name="connsiteX7" fmla="*/ 74023 w 1227909"/>
              <a:gd name="connsiteY7" fmla="*/ 391886 h 96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909" h="966651">
                <a:moveTo>
                  <a:pt x="74023" y="391886"/>
                </a:moveTo>
                <a:lnTo>
                  <a:pt x="0" y="0"/>
                </a:lnTo>
                <a:lnTo>
                  <a:pt x="491904" y="1632"/>
                </a:lnTo>
                <a:lnTo>
                  <a:pt x="610446" y="149476"/>
                </a:lnTo>
                <a:lnTo>
                  <a:pt x="958533" y="408848"/>
                </a:lnTo>
                <a:lnTo>
                  <a:pt x="1085061" y="615253"/>
                </a:lnTo>
                <a:lnTo>
                  <a:pt x="1227909" y="966651"/>
                </a:lnTo>
                <a:lnTo>
                  <a:pt x="74023" y="3918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941DCC5E-231F-6910-77A4-0460E74263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747" y="-10632"/>
            <a:ext cx="8691889" cy="6187595"/>
          </a:xfrm>
          <a:custGeom>
            <a:avLst/>
            <a:gdLst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029514 w 11578856"/>
              <a:gd name="connsiteY5" fmla="*/ 6176963 h 6176963"/>
              <a:gd name="connsiteX6" fmla="*/ 0 w 11578856"/>
              <a:gd name="connsiteY6" fmla="*/ 5147449 h 6176963"/>
              <a:gd name="connsiteX7" fmla="*/ 0 w 11578856"/>
              <a:gd name="connsiteY7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029514 w 11578856"/>
              <a:gd name="connsiteY5" fmla="*/ 6176963 h 6176963"/>
              <a:gd name="connsiteX6" fmla="*/ 10633 w 11578856"/>
              <a:gd name="connsiteY6" fmla="*/ 5870463 h 6176963"/>
              <a:gd name="connsiteX7" fmla="*/ 0 w 11578856"/>
              <a:gd name="connsiteY7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242165 w 11578856"/>
              <a:gd name="connsiteY5" fmla="*/ 6176963 h 6176963"/>
              <a:gd name="connsiteX6" fmla="*/ 10633 w 11578856"/>
              <a:gd name="connsiteY6" fmla="*/ 5870463 h 6176963"/>
              <a:gd name="connsiteX7" fmla="*/ 0 w 11578856"/>
              <a:gd name="connsiteY7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242165 w 11578856"/>
              <a:gd name="connsiteY5" fmla="*/ 6176963 h 6176963"/>
              <a:gd name="connsiteX6" fmla="*/ 566057 w 11578856"/>
              <a:gd name="connsiteY6" fmla="*/ 6000206 h 6176963"/>
              <a:gd name="connsiteX7" fmla="*/ 10633 w 11578856"/>
              <a:gd name="connsiteY7" fmla="*/ 5870463 h 6176963"/>
              <a:gd name="connsiteX8" fmla="*/ 0 w 11578856"/>
              <a:gd name="connsiteY8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242165 w 11578856"/>
              <a:gd name="connsiteY5" fmla="*/ 6176963 h 6176963"/>
              <a:gd name="connsiteX6" fmla="*/ 687977 w 11578856"/>
              <a:gd name="connsiteY6" fmla="*/ 5982789 h 6176963"/>
              <a:gd name="connsiteX7" fmla="*/ 10633 w 11578856"/>
              <a:gd name="connsiteY7" fmla="*/ 5870463 h 6176963"/>
              <a:gd name="connsiteX8" fmla="*/ 0 w 11578856"/>
              <a:gd name="connsiteY8" fmla="*/ 0 h 6176963"/>
              <a:gd name="connsiteX0" fmla="*/ 0 w 11578856"/>
              <a:gd name="connsiteY0" fmla="*/ 0 h 6194380"/>
              <a:gd name="connsiteX1" fmla="*/ 10549342 w 11578856"/>
              <a:gd name="connsiteY1" fmla="*/ 0 h 6194380"/>
              <a:gd name="connsiteX2" fmla="*/ 11578856 w 11578856"/>
              <a:gd name="connsiteY2" fmla="*/ 1029514 h 6194380"/>
              <a:gd name="connsiteX3" fmla="*/ 11578856 w 11578856"/>
              <a:gd name="connsiteY3" fmla="*/ 6176963 h 6194380"/>
              <a:gd name="connsiteX4" fmla="*/ 11578856 w 11578856"/>
              <a:gd name="connsiteY4" fmla="*/ 6176963 h 6194380"/>
              <a:gd name="connsiteX5" fmla="*/ 1808222 w 11578856"/>
              <a:gd name="connsiteY5" fmla="*/ 6194380 h 6194380"/>
              <a:gd name="connsiteX6" fmla="*/ 687977 w 11578856"/>
              <a:gd name="connsiteY6" fmla="*/ 5982789 h 6194380"/>
              <a:gd name="connsiteX7" fmla="*/ 10633 w 11578856"/>
              <a:gd name="connsiteY7" fmla="*/ 5870463 h 6194380"/>
              <a:gd name="connsiteX8" fmla="*/ 0 w 11578856"/>
              <a:gd name="connsiteY8" fmla="*/ 0 h 6194380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808222 w 11578856"/>
              <a:gd name="connsiteY5" fmla="*/ 6168254 h 6176963"/>
              <a:gd name="connsiteX6" fmla="*/ 687977 w 11578856"/>
              <a:gd name="connsiteY6" fmla="*/ 5982789 h 6176963"/>
              <a:gd name="connsiteX7" fmla="*/ 10633 w 11578856"/>
              <a:gd name="connsiteY7" fmla="*/ 5870463 h 6176963"/>
              <a:gd name="connsiteX8" fmla="*/ 0 w 11578856"/>
              <a:gd name="connsiteY8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808222 w 11578856"/>
              <a:gd name="connsiteY5" fmla="*/ 6168254 h 6176963"/>
              <a:gd name="connsiteX6" fmla="*/ 687977 w 11578856"/>
              <a:gd name="connsiteY6" fmla="*/ 5982789 h 6176963"/>
              <a:gd name="connsiteX7" fmla="*/ 10633 w 11578856"/>
              <a:gd name="connsiteY7" fmla="*/ 5870463 h 6176963"/>
              <a:gd name="connsiteX8" fmla="*/ 0 w 11578856"/>
              <a:gd name="connsiteY8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808222 w 11578856"/>
              <a:gd name="connsiteY5" fmla="*/ 6168254 h 6176963"/>
              <a:gd name="connsiteX6" fmla="*/ 1271451 w 11578856"/>
              <a:gd name="connsiteY6" fmla="*/ 6078583 h 6176963"/>
              <a:gd name="connsiteX7" fmla="*/ 687977 w 11578856"/>
              <a:gd name="connsiteY7" fmla="*/ 5982789 h 6176963"/>
              <a:gd name="connsiteX8" fmla="*/ 10633 w 11578856"/>
              <a:gd name="connsiteY8" fmla="*/ 5870463 h 6176963"/>
              <a:gd name="connsiteX9" fmla="*/ 0 w 11578856"/>
              <a:gd name="connsiteY9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578856 w 11578856"/>
              <a:gd name="connsiteY2" fmla="*/ 1029514 h 6176963"/>
              <a:gd name="connsiteX3" fmla="*/ 11578856 w 11578856"/>
              <a:gd name="connsiteY3" fmla="*/ 6176963 h 6176963"/>
              <a:gd name="connsiteX4" fmla="*/ 11578856 w 11578856"/>
              <a:gd name="connsiteY4" fmla="*/ 6176963 h 6176963"/>
              <a:gd name="connsiteX5" fmla="*/ 1808222 w 11578856"/>
              <a:gd name="connsiteY5" fmla="*/ 6168254 h 6176963"/>
              <a:gd name="connsiteX6" fmla="*/ 1288868 w 11578856"/>
              <a:gd name="connsiteY6" fmla="*/ 6035040 h 6176963"/>
              <a:gd name="connsiteX7" fmla="*/ 687977 w 11578856"/>
              <a:gd name="connsiteY7" fmla="*/ 5982789 h 6176963"/>
              <a:gd name="connsiteX8" fmla="*/ 10633 w 11578856"/>
              <a:gd name="connsiteY8" fmla="*/ 5870463 h 6176963"/>
              <a:gd name="connsiteX9" fmla="*/ 0 w 11578856"/>
              <a:gd name="connsiteY9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1434354 w 11578856"/>
              <a:gd name="connsiteY2" fmla="*/ 870857 h 6176963"/>
              <a:gd name="connsiteX3" fmla="*/ 11578856 w 11578856"/>
              <a:gd name="connsiteY3" fmla="*/ 1029514 h 6176963"/>
              <a:gd name="connsiteX4" fmla="*/ 11578856 w 11578856"/>
              <a:gd name="connsiteY4" fmla="*/ 6176963 h 6176963"/>
              <a:gd name="connsiteX5" fmla="*/ 11578856 w 11578856"/>
              <a:gd name="connsiteY5" fmla="*/ 6176963 h 6176963"/>
              <a:gd name="connsiteX6" fmla="*/ 1808222 w 11578856"/>
              <a:gd name="connsiteY6" fmla="*/ 6168254 h 6176963"/>
              <a:gd name="connsiteX7" fmla="*/ 1288868 w 11578856"/>
              <a:gd name="connsiteY7" fmla="*/ 6035040 h 6176963"/>
              <a:gd name="connsiteX8" fmla="*/ 687977 w 11578856"/>
              <a:gd name="connsiteY8" fmla="*/ 5982789 h 6176963"/>
              <a:gd name="connsiteX9" fmla="*/ 10633 w 11578856"/>
              <a:gd name="connsiteY9" fmla="*/ 5870463 h 6176963"/>
              <a:gd name="connsiteX10" fmla="*/ 0 w 11578856"/>
              <a:gd name="connsiteY10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72503 w 11578856"/>
              <a:gd name="connsiteY2" fmla="*/ 226423 h 6176963"/>
              <a:gd name="connsiteX3" fmla="*/ 11434354 w 11578856"/>
              <a:gd name="connsiteY3" fmla="*/ 870857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11543 w 11578856"/>
              <a:gd name="connsiteY2" fmla="*/ 261257 h 6176963"/>
              <a:gd name="connsiteX3" fmla="*/ 11434354 w 11578856"/>
              <a:gd name="connsiteY3" fmla="*/ 870857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11543 w 11578856"/>
              <a:gd name="connsiteY2" fmla="*/ 261257 h 6176963"/>
              <a:gd name="connsiteX3" fmla="*/ 11260183 w 11578856"/>
              <a:gd name="connsiteY3" fmla="*/ 653142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98629 w 11578856"/>
              <a:gd name="connsiteY2" fmla="*/ 156754 h 6176963"/>
              <a:gd name="connsiteX3" fmla="*/ 11260183 w 11578856"/>
              <a:gd name="connsiteY3" fmla="*/ 653142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98629 w 11578856"/>
              <a:gd name="connsiteY2" fmla="*/ 156754 h 6176963"/>
              <a:gd name="connsiteX3" fmla="*/ 11355978 w 11578856"/>
              <a:gd name="connsiteY3" fmla="*/ 740228 h 6176963"/>
              <a:gd name="connsiteX4" fmla="*/ 11578856 w 11578856"/>
              <a:gd name="connsiteY4" fmla="*/ 1029514 h 6176963"/>
              <a:gd name="connsiteX5" fmla="*/ 11578856 w 11578856"/>
              <a:gd name="connsiteY5" fmla="*/ 6176963 h 6176963"/>
              <a:gd name="connsiteX6" fmla="*/ 11578856 w 11578856"/>
              <a:gd name="connsiteY6" fmla="*/ 6176963 h 6176963"/>
              <a:gd name="connsiteX7" fmla="*/ 1808222 w 11578856"/>
              <a:gd name="connsiteY7" fmla="*/ 6168254 h 6176963"/>
              <a:gd name="connsiteX8" fmla="*/ 1288868 w 11578856"/>
              <a:gd name="connsiteY8" fmla="*/ 6035040 h 6176963"/>
              <a:gd name="connsiteX9" fmla="*/ 687977 w 11578856"/>
              <a:gd name="connsiteY9" fmla="*/ 5982789 h 6176963"/>
              <a:gd name="connsiteX10" fmla="*/ 10633 w 11578856"/>
              <a:gd name="connsiteY10" fmla="*/ 5870463 h 6176963"/>
              <a:gd name="connsiteX11" fmla="*/ 0 w 11578856"/>
              <a:gd name="connsiteY11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98629 w 11578856"/>
              <a:gd name="connsiteY2" fmla="*/ 156754 h 6176963"/>
              <a:gd name="connsiteX3" fmla="*/ 11042469 w 11578856"/>
              <a:gd name="connsiteY3" fmla="*/ 409303 h 6176963"/>
              <a:gd name="connsiteX4" fmla="*/ 11355978 w 11578856"/>
              <a:gd name="connsiteY4" fmla="*/ 740228 h 6176963"/>
              <a:gd name="connsiteX5" fmla="*/ 11578856 w 11578856"/>
              <a:gd name="connsiteY5" fmla="*/ 1029514 h 6176963"/>
              <a:gd name="connsiteX6" fmla="*/ 11578856 w 11578856"/>
              <a:gd name="connsiteY6" fmla="*/ 6176963 h 6176963"/>
              <a:gd name="connsiteX7" fmla="*/ 11578856 w 11578856"/>
              <a:gd name="connsiteY7" fmla="*/ 6176963 h 6176963"/>
              <a:gd name="connsiteX8" fmla="*/ 1808222 w 11578856"/>
              <a:gd name="connsiteY8" fmla="*/ 6168254 h 6176963"/>
              <a:gd name="connsiteX9" fmla="*/ 1288868 w 11578856"/>
              <a:gd name="connsiteY9" fmla="*/ 6035040 h 6176963"/>
              <a:gd name="connsiteX10" fmla="*/ 687977 w 11578856"/>
              <a:gd name="connsiteY10" fmla="*/ 5982789 h 6176963"/>
              <a:gd name="connsiteX11" fmla="*/ 10633 w 11578856"/>
              <a:gd name="connsiteY11" fmla="*/ 5870463 h 6176963"/>
              <a:gd name="connsiteX12" fmla="*/ 0 w 11578856"/>
              <a:gd name="connsiteY12" fmla="*/ 0 h 6176963"/>
              <a:gd name="connsiteX0" fmla="*/ 0 w 11578856"/>
              <a:gd name="connsiteY0" fmla="*/ 0 h 6176963"/>
              <a:gd name="connsiteX1" fmla="*/ 10549342 w 11578856"/>
              <a:gd name="connsiteY1" fmla="*/ 0 h 6176963"/>
              <a:gd name="connsiteX2" fmla="*/ 10798629 w 11578856"/>
              <a:gd name="connsiteY2" fmla="*/ 156754 h 6176963"/>
              <a:gd name="connsiteX3" fmla="*/ 11059886 w 11578856"/>
              <a:gd name="connsiteY3" fmla="*/ 478971 h 6176963"/>
              <a:gd name="connsiteX4" fmla="*/ 11355978 w 11578856"/>
              <a:gd name="connsiteY4" fmla="*/ 740228 h 6176963"/>
              <a:gd name="connsiteX5" fmla="*/ 11578856 w 11578856"/>
              <a:gd name="connsiteY5" fmla="*/ 1029514 h 6176963"/>
              <a:gd name="connsiteX6" fmla="*/ 11578856 w 11578856"/>
              <a:gd name="connsiteY6" fmla="*/ 6176963 h 6176963"/>
              <a:gd name="connsiteX7" fmla="*/ 11578856 w 11578856"/>
              <a:gd name="connsiteY7" fmla="*/ 6176963 h 6176963"/>
              <a:gd name="connsiteX8" fmla="*/ 1808222 w 11578856"/>
              <a:gd name="connsiteY8" fmla="*/ 6168254 h 6176963"/>
              <a:gd name="connsiteX9" fmla="*/ 1288868 w 11578856"/>
              <a:gd name="connsiteY9" fmla="*/ 6035040 h 6176963"/>
              <a:gd name="connsiteX10" fmla="*/ 687977 w 11578856"/>
              <a:gd name="connsiteY10" fmla="*/ 5982789 h 6176963"/>
              <a:gd name="connsiteX11" fmla="*/ 10633 w 11578856"/>
              <a:gd name="connsiteY11" fmla="*/ 5870463 h 6176963"/>
              <a:gd name="connsiteX12" fmla="*/ 0 w 11578856"/>
              <a:gd name="connsiteY12" fmla="*/ 0 h 6176963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798629 w 11578856"/>
              <a:gd name="connsiteY2" fmla="*/ 167386 h 6187595"/>
              <a:gd name="connsiteX3" fmla="*/ 11059886 w 11578856"/>
              <a:gd name="connsiteY3" fmla="*/ 489603 h 6187595"/>
              <a:gd name="connsiteX4" fmla="*/ 11355978 w 11578856"/>
              <a:gd name="connsiteY4" fmla="*/ 750860 h 6187595"/>
              <a:gd name="connsiteX5" fmla="*/ 11578856 w 11578856"/>
              <a:gd name="connsiteY5" fmla="*/ 1040146 h 6187595"/>
              <a:gd name="connsiteX6" fmla="*/ 11578856 w 11578856"/>
              <a:gd name="connsiteY6" fmla="*/ 6187595 h 6187595"/>
              <a:gd name="connsiteX7" fmla="*/ 11578856 w 11578856"/>
              <a:gd name="connsiteY7" fmla="*/ 6187595 h 6187595"/>
              <a:gd name="connsiteX8" fmla="*/ 1808222 w 11578856"/>
              <a:gd name="connsiteY8" fmla="*/ 6178886 h 6187595"/>
              <a:gd name="connsiteX9" fmla="*/ 1288868 w 11578856"/>
              <a:gd name="connsiteY9" fmla="*/ 6045672 h 6187595"/>
              <a:gd name="connsiteX10" fmla="*/ 687977 w 11578856"/>
              <a:gd name="connsiteY10" fmla="*/ 5993421 h 6187595"/>
              <a:gd name="connsiteX11" fmla="*/ 10633 w 11578856"/>
              <a:gd name="connsiteY11" fmla="*/ 5881095 h 6187595"/>
              <a:gd name="connsiteX12" fmla="*/ 0 w 11578856"/>
              <a:gd name="connsiteY12" fmla="*/ 10632 h 6187595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596610 w 11578856"/>
              <a:gd name="connsiteY2" fmla="*/ 103590 h 6187595"/>
              <a:gd name="connsiteX3" fmla="*/ 11059886 w 11578856"/>
              <a:gd name="connsiteY3" fmla="*/ 489603 h 6187595"/>
              <a:gd name="connsiteX4" fmla="*/ 11355978 w 11578856"/>
              <a:gd name="connsiteY4" fmla="*/ 750860 h 6187595"/>
              <a:gd name="connsiteX5" fmla="*/ 11578856 w 11578856"/>
              <a:gd name="connsiteY5" fmla="*/ 1040146 h 6187595"/>
              <a:gd name="connsiteX6" fmla="*/ 11578856 w 11578856"/>
              <a:gd name="connsiteY6" fmla="*/ 6187595 h 6187595"/>
              <a:gd name="connsiteX7" fmla="*/ 11578856 w 11578856"/>
              <a:gd name="connsiteY7" fmla="*/ 6187595 h 6187595"/>
              <a:gd name="connsiteX8" fmla="*/ 1808222 w 11578856"/>
              <a:gd name="connsiteY8" fmla="*/ 6178886 h 6187595"/>
              <a:gd name="connsiteX9" fmla="*/ 1288868 w 11578856"/>
              <a:gd name="connsiteY9" fmla="*/ 6045672 h 6187595"/>
              <a:gd name="connsiteX10" fmla="*/ 687977 w 11578856"/>
              <a:gd name="connsiteY10" fmla="*/ 5993421 h 6187595"/>
              <a:gd name="connsiteX11" fmla="*/ 10633 w 11578856"/>
              <a:gd name="connsiteY11" fmla="*/ 5881095 h 6187595"/>
              <a:gd name="connsiteX12" fmla="*/ 0 w 11578856"/>
              <a:gd name="connsiteY12" fmla="*/ 10632 h 6187595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596610 w 11578856"/>
              <a:gd name="connsiteY2" fmla="*/ 103590 h 6187595"/>
              <a:gd name="connsiteX3" fmla="*/ 10900398 w 11578856"/>
              <a:gd name="connsiteY3" fmla="*/ 351380 h 6187595"/>
              <a:gd name="connsiteX4" fmla="*/ 11355978 w 11578856"/>
              <a:gd name="connsiteY4" fmla="*/ 750860 h 6187595"/>
              <a:gd name="connsiteX5" fmla="*/ 11578856 w 11578856"/>
              <a:gd name="connsiteY5" fmla="*/ 1040146 h 6187595"/>
              <a:gd name="connsiteX6" fmla="*/ 11578856 w 11578856"/>
              <a:gd name="connsiteY6" fmla="*/ 6187595 h 6187595"/>
              <a:gd name="connsiteX7" fmla="*/ 11578856 w 11578856"/>
              <a:gd name="connsiteY7" fmla="*/ 6187595 h 6187595"/>
              <a:gd name="connsiteX8" fmla="*/ 1808222 w 11578856"/>
              <a:gd name="connsiteY8" fmla="*/ 6178886 h 6187595"/>
              <a:gd name="connsiteX9" fmla="*/ 1288868 w 11578856"/>
              <a:gd name="connsiteY9" fmla="*/ 6045672 h 6187595"/>
              <a:gd name="connsiteX10" fmla="*/ 687977 w 11578856"/>
              <a:gd name="connsiteY10" fmla="*/ 5993421 h 6187595"/>
              <a:gd name="connsiteX11" fmla="*/ 10633 w 11578856"/>
              <a:gd name="connsiteY11" fmla="*/ 5881095 h 6187595"/>
              <a:gd name="connsiteX12" fmla="*/ 0 w 11578856"/>
              <a:gd name="connsiteY12" fmla="*/ 10632 h 6187595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596610 w 11578856"/>
              <a:gd name="connsiteY2" fmla="*/ 103590 h 6187595"/>
              <a:gd name="connsiteX3" fmla="*/ 10900398 w 11578856"/>
              <a:gd name="connsiteY3" fmla="*/ 351380 h 6187595"/>
              <a:gd name="connsiteX4" fmla="*/ 11206716 w 11578856"/>
              <a:gd name="connsiteY4" fmla="*/ 606055 h 6187595"/>
              <a:gd name="connsiteX5" fmla="*/ 11355978 w 11578856"/>
              <a:gd name="connsiteY5" fmla="*/ 750860 h 6187595"/>
              <a:gd name="connsiteX6" fmla="*/ 11578856 w 11578856"/>
              <a:gd name="connsiteY6" fmla="*/ 1040146 h 6187595"/>
              <a:gd name="connsiteX7" fmla="*/ 11578856 w 11578856"/>
              <a:gd name="connsiteY7" fmla="*/ 6187595 h 6187595"/>
              <a:gd name="connsiteX8" fmla="*/ 11578856 w 11578856"/>
              <a:gd name="connsiteY8" fmla="*/ 6187595 h 6187595"/>
              <a:gd name="connsiteX9" fmla="*/ 1808222 w 11578856"/>
              <a:gd name="connsiteY9" fmla="*/ 6178886 h 6187595"/>
              <a:gd name="connsiteX10" fmla="*/ 1288868 w 11578856"/>
              <a:gd name="connsiteY10" fmla="*/ 6045672 h 6187595"/>
              <a:gd name="connsiteX11" fmla="*/ 687977 w 11578856"/>
              <a:gd name="connsiteY11" fmla="*/ 5993421 h 6187595"/>
              <a:gd name="connsiteX12" fmla="*/ 10633 w 11578856"/>
              <a:gd name="connsiteY12" fmla="*/ 5881095 h 6187595"/>
              <a:gd name="connsiteX13" fmla="*/ 0 w 11578856"/>
              <a:gd name="connsiteY13" fmla="*/ 10632 h 6187595"/>
              <a:gd name="connsiteX0" fmla="*/ 0 w 11578856"/>
              <a:gd name="connsiteY0" fmla="*/ 10632 h 6187595"/>
              <a:gd name="connsiteX1" fmla="*/ 10198468 w 11578856"/>
              <a:gd name="connsiteY1" fmla="*/ 0 h 6187595"/>
              <a:gd name="connsiteX2" fmla="*/ 10596610 w 11578856"/>
              <a:gd name="connsiteY2" fmla="*/ 103590 h 6187595"/>
              <a:gd name="connsiteX3" fmla="*/ 10900398 w 11578856"/>
              <a:gd name="connsiteY3" fmla="*/ 351380 h 6187595"/>
              <a:gd name="connsiteX4" fmla="*/ 11100391 w 11578856"/>
              <a:gd name="connsiteY4" fmla="*/ 446566 h 6187595"/>
              <a:gd name="connsiteX5" fmla="*/ 11355978 w 11578856"/>
              <a:gd name="connsiteY5" fmla="*/ 750860 h 6187595"/>
              <a:gd name="connsiteX6" fmla="*/ 11578856 w 11578856"/>
              <a:gd name="connsiteY6" fmla="*/ 1040146 h 6187595"/>
              <a:gd name="connsiteX7" fmla="*/ 11578856 w 11578856"/>
              <a:gd name="connsiteY7" fmla="*/ 6187595 h 6187595"/>
              <a:gd name="connsiteX8" fmla="*/ 11578856 w 11578856"/>
              <a:gd name="connsiteY8" fmla="*/ 6187595 h 6187595"/>
              <a:gd name="connsiteX9" fmla="*/ 1808222 w 11578856"/>
              <a:gd name="connsiteY9" fmla="*/ 6178886 h 6187595"/>
              <a:gd name="connsiteX10" fmla="*/ 1288868 w 11578856"/>
              <a:gd name="connsiteY10" fmla="*/ 6045672 h 6187595"/>
              <a:gd name="connsiteX11" fmla="*/ 687977 w 11578856"/>
              <a:gd name="connsiteY11" fmla="*/ 5993421 h 6187595"/>
              <a:gd name="connsiteX12" fmla="*/ 10633 w 11578856"/>
              <a:gd name="connsiteY12" fmla="*/ 5881095 h 6187595"/>
              <a:gd name="connsiteX13" fmla="*/ 0 w 11578856"/>
              <a:gd name="connsiteY13" fmla="*/ 10632 h 6187595"/>
              <a:gd name="connsiteX0" fmla="*/ 10329 w 11589185"/>
              <a:gd name="connsiteY0" fmla="*/ 10632 h 6187595"/>
              <a:gd name="connsiteX1" fmla="*/ 10208797 w 11589185"/>
              <a:gd name="connsiteY1" fmla="*/ 0 h 6187595"/>
              <a:gd name="connsiteX2" fmla="*/ 10606939 w 11589185"/>
              <a:gd name="connsiteY2" fmla="*/ 103590 h 6187595"/>
              <a:gd name="connsiteX3" fmla="*/ 10910727 w 11589185"/>
              <a:gd name="connsiteY3" fmla="*/ 351380 h 6187595"/>
              <a:gd name="connsiteX4" fmla="*/ 11110720 w 11589185"/>
              <a:gd name="connsiteY4" fmla="*/ 446566 h 6187595"/>
              <a:gd name="connsiteX5" fmla="*/ 11366307 w 11589185"/>
              <a:gd name="connsiteY5" fmla="*/ 750860 h 6187595"/>
              <a:gd name="connsiteX6" fmla="*/ 11589185 w 11589185"/>
              <a:gd name="connsiteY6" fmla="*/ 1040146 h 6187595"/>
              <a:gd name="connsiteX7" fmla="*/ 11589185 w 11589185"/>
              <a:gd name="connsiteY7" fmla="*/ 6187595 h 6187595"/>
              <a:gd name="connsiteX8" fmla="*/ 11589185 w 11589185"/>
              <a:gd name="connsiteY8" fmla="*/ 6187595 h 6187595"/>
              <a:gd name="connsiteX9" fmla="*/ 1818551 w 11589185"/>
              <a:gd name="connsiteY9" fmla="*/ 6178886 h 6187595"/>
              <a:gd name="connsiteX10" fmla="*/ 1299197 w 11589185"/>
              <a:gd name="connsiteY10" fmla="*/ 6045672 h 6187595"/>
              <a:gd name="connsiteX11" fmla="*/ 698306 w 11589185"/>
              <a:gd name="connsiteY11" fmla="*/ 5993421 h 6187595"/>
              <a:gd name="connsiteX12" fmla="*/ 490 w 11589185"/>
              <a:gd name="connsiteY12" fmla="*/ 5881095 h 6187595"/>
              <a:gd name="connsiteX13" fmla="*/ 10329 w 11589185"/>
              <a:gd name="connsiteY13" fmla="*/ 10632 h 618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89185" h="6187595">
                <a:moveTo>
                  <a:pt x="10329" y="10632"/>
                </a:moveTo>
                <a:lnTo>
                  <a:pt x="10208797" y="0"/>
                </a:lnTo>
                <a:lnTo>
                  <a:pt x="10606939" y="103590"/>
                </a:lnTo>
                <a:lnTo>
                  <a:pt x="10910727" y="351380"/>
                </a:lnTo>
                <a:lnTo>
                  <a:pt x="11110720" y="446566"/>
                </a:lnTo>
                <a:lnTo>
                  <a:pt x="11366307" y="750860"/>
                </a:lnTo>
                <a:lnTo>
                  <a:pt x="11589185" y="1040146"/>
                </a:lnTo>
                <a:lnTo>
                  <a:pt x="11589185" y="6187595"/>
                </a:lnTo>
                <a:lnTo>
                  <a:pt x="11589185" y="6187595"/>
                </a:lnTo>
                <a:lnTo>
                  <a:pt x="1818551" y="6178886"/>
                </a:lnTo>
                <a:lnTo>
                  <a:pt x="1299197" y="6045672"/>
                </a:lnTo>
                <a:lnTo>
                  <a:pt x="698306" y="5993421"/>
                </a:lnTo>
                <a:lnTo>
                  <a:pt x="490" y="5881095"/>
                </a:lnTo>
                <a:cubicBezTo>
                  <a:pt x="-3054" y="3924274"/>
                  <a:pt x="13873" y="1967453"/>
                  <a:pt x="10329" y="1063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4C55C-8859-8DE7-F954-4743135D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65149-DD97-3F8C-B2D8-E1E3DBC0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A6A4EF-C639-4677-390B-5A291079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934901-6B46-6698-0B43-A3882C64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A2CA00-8BC4-9C43-6469-9CB0B8A2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128C-3816-2CCE-E643-78BDC043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1709739"/>
            <a:ext cx="7572125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4F92C-1AF1-3FE1-08CA-ABCFF7E87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462" y="4589464"/>
            <a:ext cx="75721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7E0444-6B3E-C519-6BAC-3715332C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Hexagon 2">
            <a:extLst>
              <a:ext uri="{FF2B5EF4-FFF2-40B4-BE49-F238E27FC236}">
                <a16:creationId xmlns:a16="http://schemas.microsoft.com/office/drawing/2014/main" id="{CF1A59FE-7398-D625-76B7-ED8E753E4BB7}"/>
              </a:ext>
            </a:extLst>
          </p:cNvPr>
          <p:cNvSpPr/>
          <p:nvPr userDrawn="1"/>
        </p:nvSpPr>
        <p:spPr>
          <a:xfrm>
            <a:off x="6346638" y="1"/>
            <a:ext cx="2435164" cy="341193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327646 w 2507787"/>
              <a:gd name="connsiteY3" fmla="*/ 2797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230122 w 2460019"/>
              <a:gd name="connsiteY6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478989 w 2460019"/>
              <a:gd name="connsiteY6" fmla="*/ 519884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560876 w 2460019"/>
              <a:gd name="connsiteY6" fmla="*/ 463170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50088 w 2460019"/>
              <a:gd name="connsiteY5" fmla="*/ 53878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1009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019" h="604956">
                <a:moveTo>
                  <a:pt x="230122" y="475647"/>
                </a:moveTo>
                <a:lnTo>
                  <a:pt x="0" y="1009"/>
                </a:lnTo>
                <a:lnTo>
                  <a:pt x="2460019" y="0"/>
                </a:lnTo>
                <a:lnTo>
                  <a:pt x="2327646" y="289179"/>
                </a:lnTo>
                <a:lnTo>
                  <a:pt x="1765839" y="484641"/>
                </a:lnTo>
                <a:lnTo>
                  <a:pt x="1277383" y="463168"/>
                </a:lnTo>
                <a:lnTo>
                  <a:pt x="830179" y="604956"/>
                </a:lnTo>
                <a:lnTo>
                  <a:pt x="560876" y="463170"/>
                </a:lnTo>
                <a:lnTo>
                  <a:pt x="230122" y="47564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Hexagon 2">
            <a:extLst>
              <a:ext uri="{FF2B5EF4-FFF2-40B4-BE49-F238E27FC236}">
                <a16:creationId xmlns:a16="http://schemas.microsoft.com/office/drawing/2014/main" id="{217B5AD1-FB9E-2FCC-A534-C4D09075187F}"/>
              </a:ext>
            </a:extLst>
          </p:cNvPr>
          <p:cNvSpPr/>
          <p:nvPr userDrawn="1"/>
        </p:nvSpPr>
        <p:spPr>
          <a:xfrm flipH="1">
            <a:off x="6012723" y="-5977"/>
            <a:ext cx="2435163" cy="244549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22306"/>
              <a:gd name="connsiteY0" fmla="*/ 466194 h 730889"/>
              <a:gd name="connsiteX1" fmla="*/ 0 w 2522306"/>
              <a:gd name="connsiteY1" fmla="*/ 0 h 730889"/>
              <a:gd name="connsiteX2" fmla="*/ 2507787 w 2522306"/>
              <a:gd name="connsiteY2" fmla="*/ 0 h 730889"/>
              <a:gd name="connsiteX3" fmla="*/ 2522306 w 2522306"/>
              <a:gd name="connsiteY3" fmla="*/ 730889 h 730889"/>
              <a:gd name="connsiteX4" fmla="*/ 1765839 w 2522306"/>
              <a:gd name="connsiteY4" fmla="*/ 475188 h 730889"/>
              <a:gd name="connsiteX5" fmla="*/ 830179 w 2522306"/>
              <a:gd name="connsiteY5" fmla="*/ 595503 h 730889"/>
              <a:gd name="connsiteX6" fmla="*/ 230122 w 2522306"/>
              <a:gd name="connsiteY6" fmla="*/ 466194 h 730889"/>
              <a:gd name="connsiteX0" fmla="*/ 230122 w 2522306"/>
              <a:gd name="connsiteY0" fmla="*/ 466194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830179 w 2522306"/>
              <a:gd name="connsiteY5" fmla="*/ 595503 h 800041"/>
              <a:gd name="connsiteX6" fmla="*/ 230122 w 2522306"/>
              <a:gd name="connsiteY6" fmla="*/ 466194 h 800041"/>
              <a:gd name="connsiteX0" fmla="*/ 230122 w 2522306"/>
              <a:gd name="connsiteY0" fmla="*/ 466194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1263316 w 2522306"/>
              <a:gd name="connsiteY5" fmla="*/ 715818 h 800041"/>
              <a:gd name="connsiteX6" fmla="*/ 230122 w 2522306"/>
              <a:gd name="connsiteY6" fmla="*/ 466194 h 800041"/>
              <a:gd name="connsiteX0" fmla="*/ 518880 w 2522306"/>
              <a:gd name="connsiteY0" fmla="*/ 333847 h 800041"/>
              <a:gd name="connsiteX1" fmla="*/ 0 w 2522306"/>
              <a:gd name="connsiteY1" fmla="*/ 0 h 800041"/>
              <a:gd name="connsiteX2" fmla="*/ 2507787 w 2522306"/>
              <a:gd name="connsiteY2" fmla="*/ 0 h 800041"/>
              <a:gd name="connsiteX3" fmla="*/ 2522306 w 2522306"/>
              <a:gd name="connsiteY3" fmla="*/ 730889 h 800041"/>
              <a:gd name="connsiteX4" fmla="*/ 1970376 w 2522306"/>
              <a:gd name="connsiteY4" fmla="*/ 800041 h 800041"/>
              <a:gd name="connsiteX5" fmla="*/ 1263316 w 2522306"/>
              <a:gd name="connsiteY5" fmla="*/ 715818 h 800041"/>
              <a:gd name="connsiteX6" fmla="*/ 518880 w 2522306"/>
              <a:gd name="connsiteY6" fmla="*/ 333847 h 800041"/>
              <a:gd name="connsiteX0" fmla="*/ 1522 w 2004948"/>
              <a:gd name="connsiteY0" fmla="*/ 333847 h 800041"/>
              <a:gd name="connsiteX1" fmla="*/ 0 w 2004948"/>
              <a:gd name="connsiteY1" fmla="*/ 24063 h 800041"/>
              <a:gd name="connsiteX2" fmla="*/ 1990429 w 2004948"/>
              <a:gd name="connsiteY2" fmla="*/ 0 h 800041"/>
              <a:gd name="connsiteX3" fmla="*/ 2004948 w 2004948"/>
              <a:gd name="connsiteY3" fmla="*/ 730889 h 800041"/>
              <a:gd name="connsiteX4" fmla="*/ 1453018 w 2004948"/>
              <a:gd name="connsiteY4" fmla="*/ 800041 h 800041"/>
              <a:gd name="connsiteX5" fmla="*/ 745958 w 2004948"/>
              <a:gd name="connsiteY5" fmla="*/ 715818 h 800041"/>
              <a:gd name="connsiteX6" fmla="*/ 1522 w 2004948"/>
              <a:gd name="connsiteY6" fmla="*/ 333847 h 800041"/>
              <a:gd name="connsiteX0" fmla="*/ 8 w 2003434"/>
              <a:gd name="connsiteY0" fmla="*/ 337079 h 803273"/>
              <a:gd name="connsiteX1" fmla="*/ 25781 w 2003434"/>
              <a:gd name="connsiteY1" fmla="*/ 0 h 803273"/>
              <a:gd name="connsiteX2" fmla="*/ 1988915 w 2003434"/>
              <a:gd name="connsiteY2" fmla="*/ 3232 h 803273"/>
              <a:gd name="connsiteX3" fmla="*/ 2003434 w 2003434"/>
              <a:gd name="connsiteY3" fmla="*/ 734121 h 803273"/>
              <a:gd name="connsiteX4" fmla="*/ 1451504 w 2003434"/>
              <a:gd name="connsiteY4" fmla="*/ 803273 h 803273"/>
              <a:gd name="connsiteX5" fmla="*/ 744444 w 2003434"/>
              <a:gd name="connsiteY5" fmla="*/ 719050 h 803273"/>
              <a:gd name="connsiteX6" fmla="*/ 8 w 2003434"/>
              <a:gd name="connsiteY6" fmla="*/ 337079 h 803273"/>
              <a:gd name="connsiteX0" fmla="*/ 8 w 1989787"/>
              <a:gd name="connsiteY0" fmla="*/ 337079 h 803273"/>
              <a:gd name="connsiteX1" fmla="*/ 25781 w 1989787"/>
              <a:gd name="connsiteY1" fmla="*/ 0 h 803273"/>
              <a:gd name="connsiteX2" fmla="*/ 1988915 w 1989787"/>
              <a:gd name="connsiteY2" fmla="*/ 3232 h 803273"/>
              <a:gd name="connsiteX3" fmla="*/ 1989787 w 1989787"/>
              <a:gd name="connsiteY3" fmla="*/ 713650 h 803273"/>
              <a:gd name="connsiteX4" fmla="*/ 1451504 w 1989787"/>
              <a:gd name="connsiteY4" fmla="*/ 803273 h 803273"/>
              <a:gd name="connsiteX5" fmla="*/ 744444 w 1989787"/>
              <a:gd name="connsiteY5" fmla="*/ 719050 h 803273"/>
              <a:gd name="connsiteX6" fmla="*/ 8 w 1989787"/>
              <a:gd name="connsiteY6" fmla="*/ 337079 h 803273"/>
              <a:gd name="connsiteX0" fmla="*/ 204197 w 1964006"/>
              <a:gd name="connsiteY0" fmla="*/ 346996 h 803273"/>
              <a:gd name="connsiteX1" fmla="*/ 0 w 1964006"/>
              <a:gd name="connsiteY1" fmla="*/ 0 h 803273"/>
              <a:gd name="connsiteX2" fmla="*/ 1963134 w 1964006"/>
              <a:gd name="connsiteY2" fmla="*/ 3232 h 803273"/>
              <a:gd name="connsiteX3" fmla="*/ 1964006 w 1964006"/>
              <a:gd name="connsiteY3" fmla="*/ 713650 h 803273"/>
              <a:gd name="connsiteX4" fmla="*/ 1425723 w 1964006"/>
              <a:gd name="connsiteY4" fmla="*/ 803273 h 803273"/>
              <a:gd name="connsiteX5" fmla="*/ 718663 w 1964006"/>
              <a:gd name="connsiteY5" fmla="*/ 719050 h 803273"/>
              <a:gd name="connsiteX6" fmla="*/ 204197 w 1964006"/>
              <a:gd name="connsiteY6" fmla="*/ 346996 h 803273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718663 w 1964006"/>
              <a:gd name="connsiteY5" fmla="*/ 719050 h 763606"/>
              <a:gd name="connsiteX6" fmla="*/ 204197 w 1964006"/>
              <a:gd name="connsiteY6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204197 w 1964006"/>
              <a:gd name="connsiteY6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750368 w 1964006"/>
              <a:gd name="connsiteY6" fmla="*/ 535516 h 763606"/>
              <a:gd name="connsiteX7" fmla="*/ 204197 w 1964006"/>
              <a:gd name="connsiteY7" fmla="*/ 346996 h 763606"/>
              <a:gd name="connsiteX0" fmla="*/ 204197 w 1964006"/>
              <a:gd name="connsiteY0" fmla="*/ 346996 h 763606"/>
              <a:gd name="connsiteX1" fmla="*/ 0 w 1964006"/>
              <a:gd name="connsiteY1" fmla="*/ 0 h 763606"/>
              <a:gd name="connsiteX2" fmla="*/ 1963134 w 1964006"/>
              <a:gd name="connsiteY2" fmla="*/ 3232 h 763606"/>
              <a:gd name="connsiteX3" fmla="*/ 1964006 w 1964006"/>
              <a:gd name="connsiteY3" fmla="*/ 713650 h 763606"/>
              <a:gd name="connsiteX4" fmla="*/ 1569455 w 1964006"/>
              <a:gd name="connsiteY4" fmla="*/ 763606 h 763606"/>
              <a:gd name="connsiteX5" fmla="*/ 1128297 w 1964006"/>
              <a:gd name="connsiteY5" fmla="*/ 689299 h 763606"/>
              <a:gd name="connsiteX6" fmla="*/ 793488 w 1964006"/>
              <a:gd name="connsiteY6" fmla="*/ 743772 h 763606"/>
              <a:gd name="connsiteX7" fmla="*/ 204197 w 1964006"/>
              <a:gd name="connsiteY7" fmla="*/ 346996 h 763606"/>
              <a:gd name="connsiteX0" fmla="*/ 204197 w 1963139"/>
              <a:gd name="connsiteY0" fmla="*/ 346996 h 979769"/>
              <a:gd name="connsiteX1" fmla="*/ 0 w 1963139"/>
              <a:gd name="connsiteY1" fmla="*/ 0 h 979769"/>
              <a:gd name="connsiteX2" fmla="*/ 1963134 w 1963139"/>
              <a:gd name="connsiteY2" fmla="*/ 3232 h 979769"/>
              <a:gd name="connsiteX3" fmla="*/ 1952117 w 1963139"/>
              <a:gd name="connsiteY3" fmla="*/ 979769 h 979769"/>
              <a:gd name="connsiteX4" fmla="*/ 1569455 w 1963139"/>
              <a:gd name="connsiteY4" fmla="*/ 763606 h 979769"/>
              <a:gd name="connsiteX5" fmla="*/ 1128297 w 1963139"/>
              <a:gd name="connsiteY5" fmla="*/ 689299 h 979769"/>
              <a:gd name="connsiteX6" fmla="*/ 793488 w 1963139"/>
              <a:gd name="connsiteY6" fmla="*/ 743772 h 979769"/>
              <a:gd name="connsiteX7" fmla="*/ 204197 w 1963139"/>
              <a:gd name="connsiteY7" fmla="*/ 346996 h 979769"/>
              <a:gd name="connsiteX0" fmla="*/ 204197 w 1982210"/>
              <a:gd name="connsiteY0" fmla="*/ 346996 h 992723"/>
              <a:gd name="connsiteX1" fmla="*/ 0 w 1982210"/>
              <a:gd name="connsiteY1" fmla="*/ 0 h 992723"/>
              <a:gd name="connsiteX2" fmla="*/ 1963134 w 1982210"/>
              <a:gd name="connsiteY2" fmla="*/ 3232 h 992723"/>
              <a:gd name="connsiteX3" fmla="*/ 1982210 w 1982210"/>
              <a:gd name="connsiteY3" fmla="*/ 992723 h 992723"/>
              <a:gd name="connsiteX4" fmla="*/ 1569455 w 1982210"/>
              <a:gd name="connsiteY4" fmla="*/ 763606 h 992723"/>
              <a:gd name="connsiteX5" fmla="*/ 1128297 w 1982210"/>
              <a:gd name="connsiteY5" fmla="*/ 689299 h 992723"/>
              <a:gd name="connsiteX6" fmla="*/ 793488 w 1982210"/>
              <a:gd name="connsiteY6" fmla="*/ 743772 h 992723"/>
              <a:gd name="connsiteX7" fmla="*/ 204197 w 1982210"/>
              <a:gd name="connsiteY7" fmla="*/ 346996 h 992723"/>
              <a:gd name="connsiteX0" fmla="*/ 204197 w 1972179"/>
              <a:gd name="connsiteY0" fmla="*/ 346996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69455 w 1972179"/>
              <a:gd name="connsiteY4" fmla="*/ 763606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204197 w 1972179"/>
              <a:gd name="connsiteY7" fmla="*/ 346996 h 988405"/>
              <a:gd name="connsiteX0" fmla="*/ 204197 w 1972179"/>
              <a:gd name="connsiteY0" fmla="*/ 346996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204197 w 1972179"/>
              <a:gd name="connsiteY7" fmla="*/ 346996 h 988405"/>
              <a:gd name="connsiteX0" fmla="*/ 118932 w 1972179"/>
              <a:gd name="connsiteY0" fmla="*/ 359951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118932 w 1972179"/>
              <a:gd name="connsiteY7" fmla="*/ 359951 h 988405"/>
              <a:gd name="connsiteX0" fmla="*/ 118932 w 1972179"/>
              <a:gd name="connsiteY0" fmla="*/ 359951 h 988405"/>
              <a:gd name="connsiteX1" fmla="*/ 0 w 1972179"/>
              <a:gd name="connsiteY1" fmla="*/ 0 h 988405"/>
              <a:gd name="connsiteX2" fmla="*/ 1963134 w 1972179"/>
              <a:gd name="connsiteY2" fmla="*/ 3232 h 988405"/>
              <a:gd name="connsiteX3" fmla="*/ 1972179 w 1972179"/>
              <a:gd name="connsiteY3" fmla="*/ 988405 h 988405"/>
              <a:gd name="connsiteX4" fmla="*/ 1549392 w 1972179"/>
              <a:gd name="connsiteY4" fmla="*/ 793832 h 988405"/>
              <a:gd name="connsiteX5" fmla="*/ 1128297 w 1972179"/>
              <a:gd name="connsiteY5" fmla="*/ 689299 h 988405"/>
              <a:gd name="connsiteX6" fmla="*/ 793488 w 1972179"/>
              <a:gd name="connsiteY6" fmla="*/ 743772 h 988405"/>
              <a:gd name="connsiteX7" fmla="*/ 118932 w 1972179"/>
              <a:gd name="connsiteY7" fmla="*/ 359951 h 988405"/>
              <a:gd name="connsiteX0" fmla="*/ 118932 w 1963134"/>
              <a:gd name="connsiteY0" fmla="*/ 359951 h 793832"/>
              <a:gd name="connsiteX1" fmla="*/ 0 w 1963134"/>
              <a:gd name="connsiteY1" fmla="*/ 0 h 793832"/>
              <a:gd name="connsiteX2" fmla="*/ 1963134 w 1963134"/>
              <a:gd name="connsiteY2" fmla="*/ 3232 h 793832"/>
              <a:gd name="connsiteX3" fmla="*/ 1850007 w 1963134"/>
              <a:gd name="connsiteY3" fmla="*/ 320208 h 793832"/>
              <a:gd name="connsiteX4" fmla="*/ 1549392 w 1963134"/>
              <a:gd name="connsiteY4" fmla="*/ 793832 h 793832"/>
              <a:gd name="connsiteX5" fmla="*/ 1128297 w 1963134"/>
              <a:gd name="connsiteY5" fmla="*/ 689299 h 793832"/>
              <a:gd name="connsiteX6" fmla="*/ 793488 w 1963134"/>
              <a:gd name="connsiteY6" fmla="*/ 743772 h 793832"/>
              <a:gd name="connsiteX7" fmla="*/ 118932 w 1963134"/>
              <a:gd name="connsiteY7" fmla="*/ 359951 h 793832"/>
              <a:gd name="connsiteX0" fmla="*/ 118932 w 1963137"/>
              <a:gd name="connsiteY0" fmla="*/ 359951 h 793832"/>
              <a:gd name="connsiteX1" fmla="*/ 0 w 1963137"/>
              <a:gd name="connsiteY1" fmla="*/ 0 h 793832"/>
              <a:gd name="connsiteX2" fmla="*/ 1963134 w 1963137"/>
              <a:gd name="connsiteY2" fmla="*/ 3232 h 793832"/>
              <a:gd name="connsiteX3" fmla="*/ 1850007 w 1963137"/>
              <a:gd name="connsiteY3" fmla="*/ 320208 h 793832"/>
              <a:gd name="connsiteX4" fmla="*/ 1549392 w 1963137"/>
              <a:gd name="connsiteY4" fmla="*/ 793832 h 793832"/>
              <a:gd name="connsiteX5" fmla="*/ 1128297 w 1963137"/>
              <a:gd name="connsiteY5" fmla="*/ 689299 h 793832"/>
              <a:gd name="connsiteX6" fmla="*/ 793488 w 1963137"/>
              <a:gd name="connsiteY6" fmla="*/ 743772 h 793832"/>
              <a:gd name="connsiteX7" fmla="*/ 118932 w 1963137"/>
              <a:gd name="connsiteY7" fmla="*/ 359951 h 793832"/>
              <a:gd name="connsiteX0" fmla="*/ 118932 w 1963137"/>
              <a:gd name="connsiteY0" fmla="*/ 359951 h 743771"/>
              <a:gd name="connsiteX1" fmla="*/ 0 w 1963137"/>
              <a:gd name="connsiteY1" fmla="*/ 0 h 743771"/>
              <a:gd name="connsiteX2" fmla="*/ 1963134 w 1963137"/>
              <a:gd name="connsiteY2" fmla="*/ 3232 h 743771"/>
              <a:gd name="connsiteX3" fmla="*/ 1850007 w 1963137"/>
              <a:gd name="connsiteY3" fmla="*/ 320208 h 743771"/>
              <a:gd name="connsiteX4" fmla="*/ 1549392 w 1963137"/>
              <a:gd name="connsiteY4" fmla="*/ 348368 h 743771"/>
              <a:gd name="connsiteX5" fmla="*/ 1128297 w 1963137"/>
              <a:gd name="connsiteY5" fmla="*/ 689299 h 743771"/>
              <a:gd name="connsiteX6" fmla="*/ 793488 w 1963137"/>
              <a:gd name="connsiteY6" fmla="*/ 743772 h 743771"/>
              <a:gd name="connsiteX7" fmla="*/ 118932 w 1963137"/>
              <a:gd name="connsiteY7" fmla="*/ 359951 h 743771"/>
              <a:gd name="connsiteX0" fmla="*/ 118932 w 1963137"/>
              <a:gd name="connsiteY0" fmla="*/ 359951 h 689298"/>
              <a:gd name="connsiteX1" fmla="*/ 0 w 1963137"/>
              <a:gd name="connsiteY1" fmla="*/ 0 h 689298"/>
              <a:gd name="connsiteX2" fmla="*/ 1963134 w 1963137"/>
              <a:gd name="connsiteY2" fmla="*/ 3232 h 689298"/>
              <a:gd name="connsiteX3" fmla="*/ 1850007 w 1963137"/>
              <a:gd name="connsiteY3" fmla="*/ 320208 h 689298"/>
              <a:gd name="connsiteX4" fmla="*/ 1549392 w 1963137"/>
              <a:gd name="connsiteY4" fmla="*/ 348368 h 689298"/>
              <a:gd name="connsiteX5" fmla="*/ 1128297 w 1963137"/>
              <a:gd name="connsiteY5" fmla="*/ 689299 h 689298"/>
              <a:gd name="connsiteX6" fmla="*/ 556331 w 1963137"/>
              <a:gd name="connsiteY6" fmla="*/ 310683 h 689298"/>
              <a:gd name="connsiteX7" fmla="*/ 118932 w 1963137"/>
              <a:gd name="connsiteY7" fmla="*/ 359951 h 689298"/>
              <a:gd name="connsiteX0" fmla="*/ 118932 w 1963137"/>
              <a:gd name="connsiteY0" fmla="*/ 359951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118932 w 1963137"/>
              <a:gd name="connsiteY7" fmla="*/ 359951 h 466570"/>
              <a:gd name="connsiteX0" fmla="*/ 212358 w 1963137"/>
              <a:gd name="connsiteY0" fmla="*/ 186714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212358 w 1963137"/>
              <a:gd name="connsiteY7" fmla="*/ 186714 h 466570"/>
              <a:gd name="connsiteX0" fmla="*/ 212358 w 1963137"/>
              <a:gd name="connsiteY0" fmla="*/ 186714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212358 w 1963137"/>
              <a:gd name="connsiteY7" fmla="*/ 186714 h 466570"/>
              <a:gd name="connsiteX0" fmla="*/ 212358 w 1963137"/>
              <a:gd name="connsiteY0" fmla="*/ 186714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212358 w 1963137"/>
              <a:gd name="connsiteY7" fmla="*/ 186714 h 466570"/>
              <a:gd name="connsiteX0" fmla="*/ 212358 w 1963137"/>
              <a:gd name="connsiteY0" fmla="*/ 186714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212358 w 1963137"/>
              <a:gd name="connsiteY7" fmla="*/ 186714 h 466570"/>
              <a:gd name="connsiteX0" fmla="*/ 171675 w 1963137"/>
              <a:gd name="connsiteY0" fmla="*/ 163262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56331 w 1963137"/>
              <a:gd name="connsiteY6" fmla="*/ 310683 h 466570"/>
              <a:gd name="connsiteX7" fmla="*/ 171675 w 1963137"/>
              <a:gd name="connsiteY7" fmla="*/ 163262 h 466570"/>
              <a:gd name="connsiteX0" fmla="*/ 171675 w 1963137"/>
              <a:gd name="connsiteY0" fmla="*/ 163262 h 466570"/>
              <a:gd name="connsiteX1" fmla="*/ 0 w 1963137"/>
              <a:gd name="connsiteY1" fmla="*/ 0 h 466570"/>
              <a:gd name="connsiteX2" fmla="*/ 1963134 w 1963137"/>
              <a:gd name="connsiteY2" fmla="*/ 3232 h 466570"/>
              <a:gd name="connsiteX3" fmla="*/ 1850007 w 1963137"/>
              <a:gd name="connsiteY3" fmla="*/ 320208 h 466570"/>
              <a:gd name="connsiteX4" fmla="*/ 1549392 w 1963137"/>
              <a:gd name="connsiteY4" fmla="*/ 348368 h 466570"/>
              <a:gd name="connsiteX5" fmla="*/ 1034872 w 1963137"/>
              <a:gd name="connsiteY5" fmla="*/ 466570 h 466570"/>
              <a:gd name="connsiteX6" fmla="*/ 560399 w 1963137"/>
              <a:gd name="connsiteY6" fmla="*/ 216875 h 466570"/>
              <a:gd name="connsiteX7" fmla="*/ 171675 w 1963137"/>
              <a:gd name="connsiteY7" fmla="*/ 163262 h 466570"/>
              <a:gd name="connsiteX0" fmla="*/ 171675 w 1963137"/>
              <a:gd name="connsiteY0" fmla="*/ 163262 h 348368"/>
              <a:gd name="connsiteX1" fmla="*/ 0 w 1963137"/>
              <a:gd name="connsiteY1" fmla="*/ 0 h 348368"/>
              <a:gd name="connsiteX2" fmla="*/ 1963134 w 1963137"/>
              <a:gd name="connsiteY2" fmla="*/ 3232 h 348368"/>
              <a:gd name="connsiteX3" fmla="*/ 1850007 w 1963137"/>
              <a:gd name="connsiteY3" fmla="*/ 320208 h 348368"/>
              <a:gd name="connsiteX4" fmla="*/ 1549392 w 1963137"/>
              <a:gd name="connsiteY4" fmla="*/ 348368 h 348368"/>
              <a:gd name="connsiteX5" fmla="*/ 1071487 w 1963137"/>
              <a:gd name="connsiteY5" fmla="*/ 232051 h 348368"/>
              <a:gd name="connsiteX6" fmla="*/ 560399 w 1963137"/>
              <a:gd name="connsiteY6" fmla="*/ 216875 h 348368"/>
              <a:gd name="connsiteX7" fmla="*/ 171675 w 1963137"/>
              <a:gd name="connsiteY7" fmla="*/ 163262 h 348368"/>
              <a:gd name="connsiteX0" fmla="*/ 171675 w 1963137"/>
              <a:gd name="connsiteY0" fmla="*/ 163262 h 348368"/>
              <a:gd name="connsiteX1" fmla="*/ 0 w 1963137"/>
              <a:gd name="connsiteY1" fmla="*/ 0 h 348368"/>
              <a:gd name="connsiteX2" fmla="*/ 1963134 w 1963137"/>
              <a:gd name="connsiteY2" fmla="*/ 3232 h 348368"/>
              <a:gd name="connsiteX3" fmla="*/ 1850007 w 1963137"/>
              <a:gd name="connsiteY3" fmla="*/ 320208 h 348368"/>
              <a:gd name="connsiteX4" fmla="*/ 1549392 w 1963137"/>
              <a:gd name="connsiteY4" fmla="*/ 348368 h 348368"/>
              <a:gd name="connsiteX5" fmla="*/ 1071487 w 1963137"/>
              <a:gd name="connsiteY5" fmla="*/ 232051 h 348368"/>
              <a:gd name="connsiteX6" fmla="*/ 560399 w 1963137"/>
              <a:gd name="connsiteY6" fmla="*/ 216875 h 348368"/>
              <a:gd name="connsiteX7" fmla="*/ 171675 w 1963137"/>
              <a:gd name="connsiteY7" fmla="*/ 163262 h 348368"/>
              <a:gd name="connsiteX0" fmla="*/ 171675 w 1963135"/>
              <a:gd name="connsiteY0" fmla="*/ 163262 h 348368"/>
              <a:gd name="connsiteX1" fmla="*/ 0 w 1963135"/>
              <a:gd name="connsiteY1" fmla="*/ 0 h 348368"/>
              <a:gd name="connsiteX2" fmla="*/ 1963134 w 1963135"/>
              <a:gd name="connsiteY2" fmla="*/ 3232 h 348368"/>
              <a:gd name="connsiteX3" fmla="*/ 1809323 w 1963135"/>
              <a:gd name="connsiteY3" fmla="*/ 261577 h 348368"/>
              <a:gd name="connsiteX4" fmla="*/ 1549392 w 1963135"/>
              <a:gd name="connsiteY4" fmla="*/ 348368 h 348368"/>
              <a:gd name="connsiteX5" fmla="*/ 1071487 w 1963135"/>
              <a:gd name="connsiteY5" fmla="*/ 232051 h 348368"/>
              <a:gd name="connsiteX6" fmla="*/ 560399 w 1963135"/>
              <a:gd name="connsiteY6" fmla="*/ 216875 h 348368"/>
              <a:gd name="connsiteX7" fmla="*/ 171675 w 1963135"/>
              <a:gd name="connsiteY7" fmla="*/ 163262 h 348368"/>
              <a:gd name="connsiteX0" fmla="*/ 171675 w 1963134"/>
              <a:gd name="connsiteY0" fmla="*/ 163262 h 348368"/>
              <a:gd name="connsiteX1" fmla="*/ 0 w 1963134"/>
              <a:gd name="connsiteY1" fmla="*/ 0 h 348368"/>
              <a:gd name="connsiteX2" fmla="*/ 1963134 w 1963134"/>
              <a:gd name="connsiteY2" fmla="*/ 3232 h 348368"/>
              <a:gd name="connsiteX3" fmla="*/ 1809323 w 1963134"/>
              <a:gd name="connsiteY3" fmla="*/ 261577 h 348368"/>
              <a:gd name="connsiteX4" fmla="*/ 1549392 w 1963134"/>
              <a:gd name="connsiteY4" fmla="*/ 348368 h 348368"/>
              <a:gd name="connsiteX5" fmla="*/ 1071487 w 1963134"/>
              <a:gd name="connsiteY5" fmla="*/ 232051 h 348368"/>
              <a:gd name="connsiteX6" fmla="*/ 560399 w 1963134"/>
              <a:gd name="connsiteY6" fmla="*/ 216875 h 348368"/>
              <a:gd name="connsiteX7" fmla="*/ 171675 w 1963134"/>
              <a:gd name="connsiteY7" fmla="*/ 163262 h 348368"/>
              <a:gd name="connsiteX0" fmla="*/ 171675 w 1963134"/>
              <a:gd name="connsiteY0" fmla="*/ 163262 h 348368"/>
              <a:gd name="connsiteX1" fmla="*/ 0 w 1963134"/>
              <a:gd name="connsiteY1" fmla="*/ 0 h 348368"/>
              <a:gd name="connsiteX2" fmla="*/ 1963134 w 1963134"/>
              <a:gd name="connsiteY2" fmla="*/ 3232 h 348368"/>
              <a:gd name="connsiteX3" fmla="*/ 1809323 w 1963134"/>
              <a:gd name="connsiteY3" fmla="*/ 261577 h 348368"/>
              <a:gd name="connsiteX4" fmla="*/ 1549392 w 1963134"/>
              <a:gd name="connsiteY4" fmla="*/ 348368 h 348368"/>
              <a:gd name="connsiteX5" fmla="*/ 1071487 w 1963134"/>
              <a:gd name="connsiteY5" fmla="*/ 232051 h 348368"/>
              <a:gd name="connsiteX6" fmla="*/ 560399 w 1963134"/>
              <a:gd name="connsiteY6" fmla="*/ 216875 h 348368"/>
              <a:gd name="connsiteX7" fmla="*/ 171675 w 1963134"/>
              <a:gd name="connsiteY7" fmla="*/ 163262 h 348368"/>
              <a:gd name="connsiteX0" fmla="*/ 171675 w 1963134"/>
              <a:gd name="connsiteY0" fmla="*/ 163262 h 301464"/>
              <a:gd name="connsiteX1" fmla="*/ 0 w 1963134"/>
              <a:gd name="connsiteY1" fmla="*/ 0 h 301464"/>
              <a:gd name="connsiteX2" fmla="*/ 1963134 w 1963134"/>
              <a:gd name="connsiteY2" fmla="*/ 3232 h 301464"/>
              <a:gd name="connsiteX3" fmla="*/ 1809323 w 1963134"/>
              <a:gd name="connsiteY3" fmla="*/ 261577 h 301464"/>
              <a:gd name="connsiteX4" fmla="*/ 1557529 w 1963134"/>
              <a:gd name="connsiteY4" fmla="*/ 301464 h 301464"/>
              <a:gd name="connsiteX5" fmla="*/ 1071487 w 1963134"/>
              <a:gd name="connsiteY5" fmla="*/ 232051 h 301464"/>
              <a:gd name="connsiteX6" fmla="*/ 560399 w 1963134"/>
              <a:gd name="connsiteY6" fmla="*/ 216875 h 301464"/>
              <a:gd name="connsiteX7" fmla="*/ 171675 w 1963134"/>
              <a:gd name="connsiteY7" fmla="*/ 163262 h 301464"/>
              <a:gd name="connsiteX0" fmla="*/ 181894 w 1963134"/>
              <a:gd name="connsiteY0" fmla="*/ 241798 h 301464"/>
              <a:gd name="connsiteX1" fmla="*/ 0 w 1963134"/>
              <a:gd name="connsiteY1" fmla="*/ 0 h 301464"/>
              <a:gd name="connsiteX2" fmla="*/ 1963134 w 1963134"/>
              <a:gd name="connsiteY2" fmla="*/ 3232 h 301464"/>
              <a:gd name="connsiteX3" fmla="*/ 1809323 w 1963134"/>
              <a:gd name="connsiteY3" fmla="*/ 261577 h 301464"/>
              <a:gd name="connsiteX4" fmla="*/ 1557529 w 1963134"/>
              <a:gd name="connsiteY4" fmla="*/ 301464 h 301464"/>
              <a:gd name="connsiteX5" fmla="*/ 1071487 w 1963134"/>
              <a:gd name="connsiteY5" fmla="*/ 232051 h 301464"/>
              <a:gd name="connsiteX6" fmla="*/ 560399 w 1963134"/>
              <a:gd name="connsiteY6" fmla="*/ 216875 h 301464"/>
              <a:gd name="connsiteX7" fmla="*/ 181894 w 1963134"/>
              <a:gd name="connsiteY7" fmla="*/ 241798 h 301464"/>
              <a:gd name="connsiteX0" fmla="*/ 352197 w 2133437"/>
              <a:gd name="connsiteY0" fmla="*/ 241798 h 301464"/>
              <a:gd name="connsiteX1" fmla="*/ 0 w 2133437"/>
              <a:gd name="connsiteY1" fmla="*/ 0 h 301464"/>
              <a:gd name="connsiteX2" fmla="*/ 2133437 w 2133437"/>
              <a:gd name="connsiteY2" fmla="*/ 3232 h 301464"/>
              <a:gd name="connsiteX3" fmla="*/ 1979626 w 2133437"/>
              <a:gd name="connsiteY3" fmla="*/ 261577 h 301464"/>
              <a:gd name="connsiteX4" fmla="*/ 1727832 w 2133437"/>
              <a:gd name="connsiteY4" fmla="*/ 301464 h 301464"/>
              <a:gd name="connsiteX5" fmla="*/ 1241790 w 2133437"/>
              <a:gd name="connsiteY5" fmla="*/ 232051 h 301464"/>
              <a:gd name="connsiteX6" fmla="*/ 730702 w 2133437"/>
              <a:gd name="connsiteY6" fmla="*/ 216875 h 301464"/>
              <a:gd name="connsiteX7" fmla="*/ 352197 w 2133437"/>
              <a:gd name="connsiteY7" fmla="*/ 241798 h 301464"/>
              <a:gd name="connsiteX0" fmla="*/ 352197 w 2133437"/>
              <a:gd name="connsiteY0" fmla="*/ 241798 h 301464"/>
              <a:gd name="connsiteX1" fmla="*/ 0 w 2133437"/>
              <a:gd name="connsiteY1" fmla="*/ 0 h 301464"/>
              <a:gd name="connsiteX2" fmla="*/ 2133437 w 2133437"/>
              <a:gd name="connsiteY2" fmla="*/ 3232 h 301464"/>
              <a:gd name="connsiteX3" fmla="*/ 1979626 w 2133437"/>
              <a:gd name="connsiteY3" fmla="*/ 261577 h 301464"/>
              <a:gd name="connsiteX4" fmla="*/ 1727832 w 2133437"/>
              <a:gd name="connsiteY4" fmla="*/ 301464 h 301464"/>
              <a:gd name="connsiteX5" fmla="*/ 1241790 w 2133437"/>
              <a:gd name="connsiteY5" fmla="*/ 232051 h 301464"/>
              <a:gd name="connsiteX6" fmla="*/ 730702 w 2133437"/>
              <a:gd name="connsiteY6" fmla="*/ 216875 h 301464"/>
              <a:gd name="connsiteX7" fmla="*/ 352197 w 2133437"/>
              <a:gd name="connsiteY7" fmla="*/ 241798 h 301464"/>
              <a:gd name="connsiteX0" fmla="*/ 352197 w 2133437"/>
              <a:gd name="connsiteY0" fmla="*/ 241798 h 311282"/>
              <a:gd name="connsiteX1" fmla="*/ 0 w 2133437"/>
              <a:gd name="connsiteY1" fmla="*/ 0 h 311282"/>
              <a:gd name="connsiteX2" fmla="*/ 2133437 w 2133437"/>
              <a:gd name="connsiteY2" fmla="*/ 3232 h 311282"/>
              <a:gd name="connsiteX3" fmla="*/ 1979626 w 2133437"/>
              <a:gd name="connsiteY3" fmla="*/ 261577 h 311282"/>
              <a:gd name="connsiteX4" fmla="*/ 1489408 w 2133437"/>
              <a:gd name="connsiteY4" fmla="*/ 311282 h 311282"/>
              <a:gd name="connsiteX5" fmla="*/ 1241790 w 2133437"/>
              <a:gd name="connsiteY5" fmla="*/ 232051 h 311282"/>
              <a:gd name="connsiteX6" fmla="*/ 730702 w 2133437"/>
              <a:gd name="connsiteY6" fmla="*/ 216875 h 311282"/>
              <a:gd name="connsiteX7" fmla="*/ 352197 w 2133437"/>
              <a:gd name="connsiteY7" fmla="*/ 241798 h 311282"/>
              <a:gd name="connsiteX0" fmla="*/ 352197 w 2133437"/>
              <a:gd name="connsiteY0" fmla="*/ 241798 h 311282"/>
              <a:gd name="connsiteX1" fmla="*/ 0 w 2133437"/>
              <a:gd name="connsiteY1" fmla="*/ 0 h 311282"/>
              <a:gd name="connsiteX2" fmla="*/ 2133437 w 2133437"/>
              <a:gd name="connsiteY2" fmla="*/ 3232 h 311282"/>
              <a:gd name="connsiteX3" fmla="*/ 1894474 w 2133437"/>
              <a:gd name="connsiteY3" fmla="*/ 192857 h 311282"/>
              <a:gd name="connsiteX4" fmla="*/ 1489408 w 2133437"/>
              <a:gd name="connsiteY4" fmla="*/ 311282 h 311282"/>
              <a:gd name="connsiteX5" fmla="*/ 1241790 w 2133437"/>
              <a:gd name="connsiteY5" fmla="*/ 232051 h 311282"/>
              <a:gd name="connsiteX6" fmla="*/ 730702 w 2133437"/>
              <a:gd name="connsiteY6" fmla="*/ 216875 h 311282"/>
              <a:gd name="connsiteX7" fmla="*/ 352197 w 2133437"/>
              <a:gd name="connsiteY7" fmla="*/ 241798 h 31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3437" h="311282">
                <a:moveTo>
                  <a:pt x="352197" y="241798"/>
                </a:moveTo>
                <a:cubicBezTo>
                  <a:pt x="228656" y="209299"/>
                  <a:pt x="61816" y="83625"/>
                  <a:pt x="0" y="0"/>
                </a:cubicBezTo>
                <a:lnTo>
                  <a:pt x="2133437" y="3232"/>
                </a:lnTo>
                <a:cubicBezTo>
                  <a:pt x="2076771" y="111053"/>
                  <a:pt x="1983541" y="101299"/>
                  <a:pt x="1894474" y="192857"/>
                </a:cubicBezTo>
                <a:lnTo>
                  <a:pt x="1489408" y="311282"/>
                </a:lnTo>
                <a:lnTo>
                  <a:pt x="1241790" y="232051"/>
                </a:lnTo>
                <a:cubicBezTo>
                  <a:pt x="1114823" y="226992"/>
                  <a:pt x="868657" y="318335"/>
                  <a:pt x="730702" y="216875"/>
                </a:cubicBezTo>
                <a:cubicBezTo>
                  <a:pt x="616044" y="212675"/>
                  <a:pt x="466855" y="283121"/>
                  <a:pt x="352197" y="24179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AF6F5B0-4540-A890-9843-DC2AE5579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081" y="6365059"/>
            <a:ext cx="2743101" cy="3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0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7">
            <a:extLst>
              <a:ext uri="{FF2B5EF4-FFF2-40B4-BE49-F238E27FC236}">
                <a16:creationId xmlns:a16="http://schemas.microsoft.com/office/drawing/2014/main" id="{8350047E-7EA6-65C1-D1F4-EF77FBCAF0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6041"/>
            <a:ext cx="8867274" cy="6914148"/>
          </a:xfrm>
          <a:custGeom>
            <a:avLst/>
            <a:gdLst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6858000 h 6858000"/>
              <a:gd name="connsiteX4" fmla="*/ 0 w 4584032"/>
              <a:gd name="connsiteY4" fmla="*/ 6858000 h 6858000"/>
              <a:gd name="connsiteX5" fmla="*/ 0 w 4584032"/>
              <a:gd name="connsiteY5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6858000 h 6858000"/>
              <a:gd name="connsiteX5" fmla="*/ 0 w 4584032"/>
              <a:gd name="connsiteY5" fmla="*/ 6858000 h 6858000"/>
              <a:gd name="connsiteX6" fmla="*/ 0 w 4584032"/>
              <a:gd name="connsiteY6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84032 w 4584032"/>
              <a:gd name="connsiteY5" fmla="*/ 6858000 h 6858000"/>
              <a:gd name="connsiteX6" fmla="*/ 0 w 4584032"/>
              <a:gd name="connsiteY6" fmla="*/ 6858000 h 6858000"/>
              <a:gd name="connsiteX7" fmla="*/ 0 w 4584032"/>
              <a:gd name="connsiteY7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47937 w 4584032"/>
              <a:gd name="connsiteY5" fmla="*/ 5565412 h 6858000"/>
              <a:gd name="connsiteX6" fmla="*/ 4584032 w 4584032"/>
              <a:gd name="connsiteY6" fmla="*/ 6858000 h 6858000"/>
              <a:gd name="connsiteX7" fmla="*/ 0 w 4584032"/>
              <a:gd name="connsiteY7" fmla="*/ 6858000 h 6858000"/>
              <a:gd name="connsiteX8" fmla="*/ 0 w 4584032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584032 w 4692316"/>
              <a:gd name="connsiteY3" fmla="*/ 14385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307306 w 4692316"/>
              <a:gd name="connsiteY2" fmla="*/ 860274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788569"/>
              <a:gd name="connsiteY0" fmla="*/ 0 h 6858000"/>
              <a:gd name="connsiteX1" fmla="*/ 3820011 w 4788569"/>
              <a:gd name="connsiteY1" fmla="*/ 0 h 6858000"/>
              <a:gd name="connsiteX2" fmla="*/ 4307306 w 4788569"/>
              <a:gd name="connsiteY2" fmla="*/ 860274 h 6858000"/>
              <a:gd name="connsiteX3" fmla="*/ 4451685 w 4788569"/>
              <a:gd name="connsiteY3" fmla="*/ 2352981 h 6858000"/>
              <a:gd name="connsiteX4" fmla="*/ 4788569 w 4788569"/>
              <a:gd name="connsiteY4" fmla="*/ 4001307 h 6858000"/>
              <a:gd name="connsiteX5" fmla="*/ 4692316 w 4788569"/>
              <a:gd name="connsiteY5" fmla="*/ 5697759 h 6858000"/>
              <a:gd name="connsiteX6" fmla="*/ 4584032 w 4788569"/>
              <a:gd name="connsiteY6" fmla="*/ 6858000 h 6858000"/>
              <a:gd name="connsiteX7" fmla="*/ 0 w 4788569"/>
              <a:gd name="connsiteY7" fmla="*/ 6858000 h 6858000"/>
              <a:gd name="connsiteX8" fmla="*/ 0 w 4788569"/>
              <a:gd name="connsiteY8" fmla="*/ 0 h 6858000"/>
              <a:gd name="connsiteX0" fmla="*/ 0 w 4812632"/>
              <a:gd name="connsiteY0" fmla="*/ 0 h 6858000"/>
              <a:gd name="connsiteX1" fmla="*/ 3820011 w 4812632"/>
              <a:gd name="connsiteY1" fmla="*/ 0 h 6858000"/>
              <a:gd name="connsiteX2" fmla="*/ 4307306 w 4812632"/>
              <a:gd name="connsiteY2" fmla="*/ 860274 h 6858000"/>
              <a:gd name="connsiteX3" fmla="*/ 4451685 w 4812632"/>
              <a:gd name="connsiteY3" fmla="*/ 2352981 h 6858000"/>
              <a:gd name="connsiteX4" fmla="*/ 4788569 w 4812632"/>
              <a:gd name="connsiteY4" fmla="*/ 4001307 h 6858000"/>
              <a:gd name="connsiteX5" fmla="*/ 4812632 w 4812632"/>
              <a:gd name="connsiteY5" fmla="*/ 5697759 h 6858000"/>
              <a:gd name="connsiteX6" fmla="*/ 4584032 w 4812632"/>
              <a:gd name="connsiteY6" fmla="*/ 6858000 h 6858000"/>
              <a:gd name="connsiteX7" fmla="*/ 0 w 4812632"/>
              <a:gd name="connsiteY7" fmla="*/ 6858000 h 6858000"/>
              <a:gd name="connsiteX8" fmla="*/ 0 w 4812632"/>
              <a:gd name="connsiteY8" fmla="*/ 0 h 6858000"/>
              <a:gd name="connsiteX0" fmla="*/ 0 w 5005137"/>
              <a:gd name="connsiteY0" fmla="*/ 0 h 6858000"/>
              <a:gd name="connsiteX1" fmla="*/ 3820011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054643 w 5005137"/>
              <a:gd name="connsiteY2" fmla="*/ 788085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4969043"/>
              <a:gd name="connsiteY0" fmla="*/ 0 h 6858000"/>
              <a:gd name="connsiteX1" fmla="*/ 3567348 w 4969043"/>
              <a:gd name="connsiteY1" fmla="*/ 0 h 6858000"/>
              <a:gd name="connsiteX2" fmla="*/ 4054643 w 4969043"/>
              <a:gd name="connsiteY2" fmla="*/ 788085 h 6858000"/>
              <a:gd name="connsiteX3" fmla="*/ 4451685 w 4969043"/>
              <a:gd name="connsiteY3" fmla="*/ 2352981 h 6858000"/>
              <a:gd name="connsiteX4" fmla="*/ 4969043 w 4969043"/>
              <a:gd name="connsiteY4" fmla="*/ 3508013 h 6858000"/>
              <a:gd name="connsiteX5" fmla="*/ 4812632 w 4969043"/>
              <a:gd name="connsiteY5" fmla="*/ 5697759 h 6858000"/>
              <a:gd name="connsiteX6" fmla="*/ 4584032 w 4969043"/>
              <a:gd name="connsiteY6" fmla="*/ 6858000 h 6858000"/>
              <a:gd name="connsiteX7" fmla="*/ 0 w 4969043"/>
              <a:gd name="connsiteY7" fmla="*/ 6858000 h 6858000"/>
              <a:gd name="connsiteX8" fmla="*/ 0 w 4969043"/>
              <a:gd name="connsiteY8" fmla="*/ 0 h 6858000"/>
              <a:gd name="connsiteX0" fmla="*/ 0 w 4981074"/>
              <a:gd name="connsiteY0" fmla="*/ 0 h 6858000"/>
              <a:gd name="connsiteX1" fmla="*/ 3567348 w 4981074"/>
              <a:gd name="connsiteY1" fmla="*/ 0 h 6858000"/>
              <a:gd name="connsiteX2" fmla="*/ 4054643 w 4981074"/>
              <a:gd name="connsiteY2" fmla="*/ 788085 h 6858000"/>
              <a:gd name="connsiteX3" fmla="*/ 4451685 w 4981074"/>
              <a:gd name="connsiteY3" fmla="*/ 2352981 h 6858000"/>
              <a:gd name="connsiteX4" fmla="*/ 4969043 w 4981074"/>
              <a:gd name="connsiteY4" fmla="*/ 3508013 h 6858000"/>
              <a:gd name="connsiteX5" fmla="*/ 4981074 w 4981074"/>
              <a:gd name="connsiteY5" fmla="*/ 5421033 h 6858000"/>
              <a:gd name="connsiteX6" fmla="*/ 4584032 w 4981074"/>
              <a:gd name="connsiteY6" fmla="*/ 6858000 h 6858000"/>
              <a:gd name="connsiteX7" fmla="*/ 0 w 4981074"/>
              <a:gd name="connsiteY7" fmla="*/ 6858000 h 6858000"/>
              <a:gd name="connsiteX8" fmla="*/ 0 w 4981074"/>
              <a:gd name="connsiteY8" fmla="*/ 0 h 6858000"/>
              <a:gd name="connsiteX0" fmla="*/ 0 w 5281902"/>
              <a:gd name="connsiteY0" fmla="*/ 0 h 6858000"/>
              <a:gd name="connsiteX1" fmla="*/ 3567348 w 5281902"/>
              <a:gd name="connsiteY1" fmla="*/ 0 h 6858000"/>
              <a:gd name="connsiteX2" fmla="*/ 4054643 w 5281902"/>
              <a:gd name="connsiteY2" fmla="*/ 788085 h 6858000"/>
              <a:gd name="connsiteX3" fmla="*/ 4451685 w 5281902"/>
              <a:gd name="connsiteY3" fmla="*/ 2352981 h 6858000"/>
              <a:gd name="connsiteX4" fmla="*/ 5281864 w 5281902"/>
              <a:gd name="connsiteY4" fmla="*/ 3640360 h 6858000"/>
              <a:gd name="connsiteX5" fmla="*/ 4981074 w 5281902"/>
              <a:gd name="connsiteY5" fmla="*/ 5421033 h 6858000"/>
              <a:gd name="connsiteX6" fmla="*/ 4584032 w 5281902"/>
              <a:gd name="connsiteY6" fmla="*/ 6858000 h 6858000"/>
              <a:gd name="connsiteX7" fmla="*/ 0 w 5281902"/>
              <a:gd name="connsiteY7" fmla="*/ 6858000 h 6858000"/>
              <a:gd name="connsiteX8" fmla="*/ 0 w 5281902"/>
              <a:gd name="connsiteY8" fmla="*/ 0 h 6858000"/>
              <a:gd name="connsiteX0" fmla="*/ 0 w 5282446"/>
              <a:gd name="connsiteY0" fmla="*/ 0 h 6858000"/>
              <a:gd name="connsiteX1" fmla="*/ 3567348 w 5282446"/>
              <a:gd name="connsiteY1" fmla="*/ 0 h 6858000"/>
              <a:gd name="connsiteX2" fmla="*/ 4054643 w 5282446"/>
              <a:gd name="connsiteY2" fmla="*/ 788085 h 6858000"/>
              <a:gd name="connsiteX3" fmla="*/ 4451685 w 5282446"/>
              <a:gd name="connsiteY3" fmla="*/ 2352981 h 6858000"/>
              <a:gd name="connsiteX4" fmla="*/ 5281864 w 5282446"/>
              <a:gd name="connsiteY4" fmla="*/ 3640360 h 6858000"/>
              <a:gd name="connsiteX5" fmla="*/ 4981074 w 5282446"/>
              <a:gd name="connsiteY5" fmla="*/ 5421033 h 6858000"/>
              <a:gd name="connsiteX6" fmla="*/ 4584032 w 5282446"/>
              <a:gd name="connsiteY6" fmla="*/ 6858000 h 6858000"/>
              <a:gd name="connsiteX7" fmla="*/ 0 w 5282446"/>
              <a:gd name="connsiteY7" fmla="*/ 6858000 h 6858000"/>
              <a:gd name="connsiteX8" fmla="*/ 0 w 5282446"/>
              <a:gd name="connsiteY8" fmla="*/ 0 h 6858000"/>
              <a:gd name="connsiteX0" fmla="*/ 0 w 5283215"/>
              <a:gd name="connsiteY0" fmla="*/ 0 h 6858000"/>
              <a:gd name="connsiteX1" fmla="*/ 3567348 w 5283215"/>
              <a:gd name="connsiteY1" fmla="*/ 0 h 6858000"/>
              <a:gd name="connsiteX2" fmla="*/ 4054643 w 5283215"/>
              <a:gd name="connsiteY2" fmla="*/ 788085 h 6858000"/>
              <a:gd name="connsiteX3" fmla="*/ 4451685 w 5283215"/>
              <a:gd name="connsiteY3" fmla="*/ 2352981 h 6858000"/>
              <a:gd name="connsiteX4" fmla="*/ 5281864 w 5283215"/>
              <a:gd name="connsiteY4" fmla="*/ 3640360 h 6858000"/>
              <a:gd name="connsiteX5" fmla="*/ 4981074 w 5283215"/>
              <a:gd name="connsiteY5" fmla="*/ 5421033 h 6858000"/>
              <a:gd name="connsiteX6" fmla="*/ 4584032 w 5283215"/>
              <a:gd name="connsiteY6" fmla="*/ 6858000 h 6858000"/>
              <a:gd name="connsiteX7" fmla="*/ 0 w 5283215"/>
              <a:gd name="connsiteY7" fmla="*/ 6858000 h 6858000"/>
              <a:gd name="connsiteX8" fmla="*/ 0 w 5283215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704347 w 5281864"/>
              <a:gd name="connsiteY6" fmla="*/ 6845969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981074 w 5281864"/>
              <a:gd name="connsiteY5" fmla="*/ 5421033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836694 w 5281864"/>
              <a:gd name="connsiteY5" fmla="*/ 5866201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451685 w 5041231"/>
              <a:gd name="connsiteY3" fmla="*/ 2352981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343401 w 5041231"/>
              <a:gd name="connsiteY3" fmla="*/ 2340949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24063 w 5065294"/>
              <a:gd name="connsiteY0" fmla="*/ 0 h 6882063"/>
              <a:gd name="connsiteX1" fmla="*/ 3591411 w 5065294"/>
              <a:gd name="connsiteY1" fmla="*/ 0 h 6882063"/>
              <a:gd name="connsiteX2" fmla="*/ 4078706 w 5065294"/>
              <a:gd name="connsiteY2" fmla="*/ 788085 h 6882063"/>
              <a:gd name="connsiteX3" fmla="*/ 4367464 w 5065294"/>
              <a:gd name="connsiteY3" fmla="*/ 2340949 h 6882063"/>
              <a:gd name="connsiteX4" fmla="*/ 4788569 w 5065294"/>
              <a:gd name="connsiteY4" fmla="*/ 3760676 h 6882063"/>
              <a:gd name="connsiteX5" fmla="*/ 4860757 w 5065294"/>
              <a:gd name="connsiteY5" fmla="*/ 5866201 h 6882063"/>
              <a:gd name="connsiteX6" fmla="*/ 5065294 w 5065294"/>
              <a:gd name="connsiteY6" fmla="*/ 6870032 h 6882063"/>
              <a:gd name="connsiteX7" fmla="*/ 0 w 5065294"/>
              <a:gd name="connsiteY7" fmla="*/ 6882063 h 6882063"/>
              <a:gd name="connsiteX8" fmla="*/ 24063 w 5065294"/>
              <a:gd name="connsiteY8" fmla="*/ 0 h 6882063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252663 w 5317957"/>
              <a:gd name="connsiteY7" fmla="*/ 6894095 h 6894095"/>
              <a:gd name="connsiteX8" fmla="*/ 0 w 5317957"/>
              <a:gd name="connsiteY8" fmla="*/ 0 h 6894095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0 w 5317957"/>
              <a:gd name="connsiteY7" fmla="*/ 6894095 h 6894095"/>
              <a:gd name="connsiteX8" fmla="*/ 0 w 5317957"/>
              <a:gd name="connsiteY8" fmla="*/ 0 h 6894095"/>
              <a:gd name="connsiteX0" fmla="*/ 10583103 w 15901060"/>
              <a:gd name="connsiteY0" fmla="*/ 0 h 6882064"/>
              <a:gd name="connsiteX1" fmla="*/ 14427177 w 15901060"/>
              <a:gd name="connsiteY1" fmla="*/ 12032 h 6882064"/>
              <a:gd name="connsiteX2" fmla="*/ 14914472 w 15901060"/>
              <a:gd name="connsiteY2" fmla="*/ 800117 h 6882064"/>
              <a:gd name="connsiteX3" fmla="*/ 15203230 w 15901060"/>
              <a:gd name="connsiteY3" fmla="*/ 2352981 h 6882064"/>
              <a:gd name="connsiteX4" fmla="*/ 15624335 w 15901060"/>
              <a:gd name="connsiteY4" fmla="*/ 3772708 h 6882064"/>
              <a:gd name="connsiteX5" fmla="*/ 15696523 w 15901060"/>
              <a:gd name="connsiteY5" fmla="*/ 5878233 h 6882064"/>
              <a:gd name="connsiteX6" fmla="*/ 15901060 w 15901060"/>
              <a:gd name="connsiteY6" fmla="*/ 6882064 h 6882064"/>
              <a:gd name="connsiteX7" fmla="*/ 0 w 15901060"/>
              <a:gd name="connsiteY7" fmla="*/ 6862011 h 6882064"/>
              <a:gd name="connsiteX8" fmla="*/ 10583103 w 15901060"/>
              <a:gd name="connsiteY8" fmla="*/ 0 h 6882064"/>
              <a:gd name="connsiteX0" fmla="*/ 0 w 15901060"/>
              <a:gd name="connsiteY0" fmla="*/ 0 h 6882064"/>
              <a:gd name="connsiteX1" fmla="*/ 14427177 w 15901060"/>
              <a:gd name="connsiteY1" fmla="*/ 12032 h 6882064"/>
              <a:gd name="connsiteX2" fmla="*/ 14914472 w 15901060"/>
              <a:gd name="connsiteY2" fmla="*/ 800117 h 6882064"/>
              <a:gd name="connsiteX3" fmla="*/ 15203230 w 15901060"/>
              <a:gd name="connsiteY3" fmla="*/ 2352981 h 6882064"/>
              <a:gd name="connsiteX4" fmla="*/ 15624335 w 15901060"/>
              <a:gd name="connsiteY4" fmla="*/ 3772708 h 6882064"/>
              <a:gd name="connsiteX5" fmla="*/ 15696523 w 15901060"/>
              <a:gd name="connsiteY5" fmla="*/ 5878233 h 6882064"/>
              <a:gd name="connsiteX6" fmla="*/ 15901060 w 15901060"/>
              <a:gd name="connsiteY6" fmla="*/ 6882064 h 6882064"/>
              <a:gd name="connsiteX7" fmla="*/ 0 w 15901060"/>
              <a:gd name="connsiteY7" fmla="*/ 6862011 h 6882064"/>
              <a:gd name="connsiteX8" fmla="*/ 0 w 15901060"/>
              <a:gd name="connsiteY8" fmla="*/ 0 h 6882064"/>
              <a:gd name="connsiteX0" fmla="*/ 0 w 15901060"/>
              <a:gd name="connsiteY0" fmla="*/ 0 h 6894095"/>
              <a:gd name="connsiteX1" fmla="*/ 14427177 w 15901060"/>
              <a:gd name="connsiteY1" fmla="*/ 12032 h 6894095"/>
              <a:gd name="connsiteX2" fmla="*/ 14914472 w 15901060"/>
              <a:gd name="connsiteY2" fmla="*/ 800117 h 6894095"/>
              <a:gd name="connsiteX3" fmla="*/ 15203230 w 15901060"/>
              <a:gd name="connsiteY3" fmla="*/ 2352981 h 6894095"/>
              <a:gd name="connsiteX4" fmla="*/ 15624335 w 15901060"/>
              <a:gd name="connsiteY4" fmla="*/ 3772708 h 6894095"/>
              <a:gd name="connsiteX5" fmla="*/ 15696523 w 15901060"/>
              <a:gd name="connsiteY5" fmla="*/ 5878233 h 6894095"/>
              <a:gd name="connsiteX6" fmla="*/ 15901060 w 15901060"/>
              <a:gd name="connsiteY6" fmla="*/ 6882064 h 6894095"/>
              <a:gd name="connsiteX7" fmla="*/ 0 w 15901060"/>
              <a:gd name="connsiteY7" fmla="*/ 6894095 h 6894095"/>
              <a:gd name="connsiteX8" fmla="*/ 0 w 15901060"/>
              <a:gd name="connsiteY8" fmla="*/ 0 h 6894095"/>
              <a:gd name="connsiteX0" fmla="*/ 0 w 15837689"/>
              <a:gd name="connsiteY0" fmla="*/ 0 h 6894095"/>
              <a:gd name="connsiteX1" fmla="*/ 14427177 w 15837689"/>
              <a:gd name="connsiteY1" fmla="*/ 12032 h 6894095"/>
              <a:gd name="connsiteX2" fmla="*/ 14914472 w 15837689"/>
              <a:gd name="connsiteY2" fmla="*/ 800117 h 6894095"/>
              <a:gd name="connsiteX3" fmla="*/ 15203230 w 15837689"/>
              <a:gd name="connsiteY3" fmla="*/ 2352981 h 6894095"/>
              <a:gd name="connsiteX4" fmla="*/ 15624335 w 15837689"/>
              <a:gd name="connsiteY4" fmla="*/ 3772708 h 6894095"/>
              <a:gd name="connsiteX5" fmla="*/ 15696523 w 15837689"/>
              <a:gd name="connsiteY5" fmla="*/ 5878233 h 6894095"/>
              <a:gd name="connsiteX6" fmla="*/ 15837689 w 15837689"/>
              <a:gd name="connsiteY6" fmla="*/ 6882064 h 6894095"/>
              <a:gd name="connsiteX7" fmla="*/ 0 w 15837689"/>
              <a:gd name="connsiteY7" fmla="*/ 6894095 h 6894095"/>
              <a:gd name="connsiteX8" fmla="*/ 0 w 15837689"/>
              <a:gd name="connsiteY8" fmla="*/ 0 h 6894095"/>
              <a:gd name="connsiteX0" fmla="*/ 0 w 15774318"/>
              <a:gd name="connsiteY0" fmla="*/ 0 h 6914148"/>
              <a:gd name="connsiteX1" fmla="*/ 14427177 w 15774318"/>
              <a:gd name="connsiteY1" fmla="*/ 12032 h 6914148"/>
              <a:gd name="connsiteX2" fmla="*/ 14914472 w 15774318"/>
              <a:gd name="connsiteY2" fmla="*/ 800117 h 6914148"/>
              <a:gd name="connsiteX3" fmla="*/ 15203230 w 15774318"/>
              <a:gd name="connsiteY3" fmla="*/ 2352981 h 6914148"/>
              <a:gd name="connsiteX4" fmla="*/ 15624335 w 15774318"/>
              <a:gd name="connsiteY4" fmla="*/ 3772708 h 6914148"/>
              <a:gd name="connsiteX5" fmla="*/ 15696523 w 15774318"/>
              <a:gd name="connsiteY5" fmla="*/ 5878233 h 6914148"/>
              <a:gd name="connsiteX6" fmla="*/ 15774318 w 15774318"/>
              <a:gd name="connsiteY6" fmla="*/ 6914148 h 6914148"/>
              <a:gd name="connsiteX7" fmla="*/ 0 w 15774318"/>
              <a:gd name="connsiteY7" fmla="*/ 6894095 h 6914148"/>
              <a:gd name="connsiteX8" fmla="*/ 0 w 15774318"/>
              <a:gd name="connsiteY8" fmla="*/ 0 h 6914148"/>
              <a:gd name="connsiteX0" fmla="*/ 0 w 15705363"/>
              <a:gd name="connsiteY0" fmla="*/ 0 h 6914148"/>
              <a:gd name="connsiteX1" fmla="*/ 14427177 w 15705363"/>
              <a:gd name="connsiteY1" fmla="*/ 12032 h 6914148"/>
              <a:gd name="connsiteX2" fmla="*/ 14914472 w 15705363"/>
              <a:gd name="connsiteY2" fmla="*/ 800117 h 6914148"/>
              <a:gd name="connsiteX3" fmla="*/ 15203230 w 15705363"/>
              <a:gd name="connsiteY3" fmla="*/ 2352981 h 6914148"/>
              <a:gd name="connsiteX4" fmla="*/ 15624335 w 15705363"/>
              <a:gd name="connsiteY4" fmla="*/ 3772708 h 6914148"/>
              <a:gd name="connsiteX5" fmla="*/ 15696523 w 15705363"/>
              <a:gd name="connsiteY5" fmla="*/ 5878233 h 6914148"/>
              <a:gd name="connsiteX6" fmla="*/ 15478583 w 15705363"/>
              <a:gd name="connsiteY6" fmla="*/ 6914148 h 6914148"/>
              <a:gd name="connsiteX7" fmla="*/ 0 w 15705363"/>
              <a:gd name="connsiteY7" fmla="*/ 6894095 h 6914148"/>
              <a:gd name="connsiteX8" fmla="*/ 0 w 15705363"/>
              <a:gd name="connsiteY8" fmla="*/ 0 h 69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05363" h="6914148">
                <a:moveTo>
                  <a:pt x="0" y="0"/>
                </a:moveTo>
                <a:lnTo>
                  <a:pt x="14427177" y="12032"/>
                </a:lnTo>
                <a:lnTo>
                  <a:pt x="14914472" y="800117"/>
                </a:lnTo>
                <a:lnTo>
                  <a:pt x="15203230" y="2352981"/>
                </a:lnTo>
                <a:lnTo>
                  <a:pt x="15624335" y="3772708"/>
                </a:lnTo>
                <a:cubicBezTo>
                  <a:pt x="15604281" y="4085529"/>
                  <a:pt x="15740639" y="5625571"/>
                  <a:pt x="15696523" y="5878233"/>
                </a:cubicBezTo>
                <a:lnTo>
                  <a:pt x="15478583" y="6914148"/>
                </a:lnTo>
                <a:lnTo>
                  <a:pt x="0" y="68940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2700" sx="104000" sy="104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28A8F-3CCA-CC0D-F1E9-50925349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1FD7E-D811-5AC6-04C7-3AF83CAE2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A0071-11D3-29C5-422A-9F374ADB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EC142F-609B-760D-DD54-DB393981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831951-4A22-9F97-762F-A91C07CFD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0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2">
            <a:extLst>
              <a:ext uri="{FF2B5EF4-FFF2-40B4-BE49-F238E27FC236}">
                <a16:creationId xmlns:a16="http://schemas.microsoft.com/office/drawing/2014/main" id="{C866CB79-1499-83E8-1E4C-62F3549AA49B}"/>
              </a:ext>
            </a:extLst>
          </p:cNvPr>
          <p:cNvSpPr/>
          <p:nvPr userDrawn="1"/>
        </p:nvSpPr>
        <p:spPr>
          <a:xfrm flipV="1">
            <a:off x="7882186" y="6141634"/>
            <a:ext cx="1268567" cy="356837"/>
          </a:xfrm>
          <a:custGeom>
            <a:avLst/>
            <a:gdLst>
              <a:gd name="connsiteX0" fmla="*/ 0 w 2135773"/>
              <a:gd name="connsiteY0" fmla="*/ 959489 h 1918977"/>
              <a:gd name="connsiteX1" fmla="*/ 383488 w 2135773"/>
              <a:gd name="connsiteY1" fmla="*/ 0 h 1918977"/>
              <a:gd name="connsiteX2" fmla="*/ 1752285 w 2135773"/>
              <a:gd name="connsiteY2" fmla="*/ 0 h 1918977"/>
              <a:gd name="connsiteX3" fmla="*/ 2135773 w 2135773"/>
              <a:gd name="connsiteY3" fmla="*/ 959489 h 1918977"/>
              <a:gd name="connsiteX4" fmla="*/ 1752285 w 2135773"/>
              <a:gd name="connsiteY4" fmla="*/ 1918977 h 1918977"/>
              <a:gd name="connsiteX5" fmla="*/ 383488 w 2135773"/>
              <a:gd name="connsiteY5" fmla="*/ 1918977 h 1918977"/>
              <a:gd name="connsiteX6" fmla="*/ 0 w 2135773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48126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135773 w 2891275"/>
              <a:gd name="connsiteY3" fmla="*/ 959489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0 w 2891275"/>
              <a:gd name="connsiteY0" fmla="*/ 959489 h 1918977"/>
              <a:gd name="connsiteX1" fmla="*/ 383488 w 2891275"/>
              <a:gd name="connsiteY1" fmla="*/ 0 h 1918977"/>
              <a:gd name="connsiteX2" fmla="*/ 2891275 w 2891275"/>
              <a:gd name="connsiteY2" fmla="*/ 0 h 1918977"/>
              <a:gd name="connsiteX3" fmla="*/ 2881731 w 2891275"/>
              <a:gd name="connsiteY3" fmla="*/ 478226 h 1918977"/>
              <a:gd name="connsiteX4" fmla="*/ 1752285 w 2891275"/>
              <a:gd name="connsiteY4" fmla="*/ 1918977 h 1918977"/>
              <a:gd name="connsiteX5" fmla="*/ 383488 w 2891275"/>
              <a:gd name="connsiteY5" fmla="*/ 1918977 h 1918977"/>
              <a:gd name="connsiteX6" fmla="*/ 0 w 2891275"/>
              <a:gd name="connsiteY6" fmla="*/ 959489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0 w 2507787"/>
              <a:gd name="connsiteY5" fmla="*/ 1918977 h 1918977"/>
              <a:gd name="connsiteX6" fmla="*/ 230122 w 2507787"/>
              <a:gd name="connsiteY6" fmla="*/ 466194 h 1918977"/>
              <a:gd name="connsiteX0" fmla="*/ 230122 w 2507787"/>
              <a:gd name="connsiteY0" fmla="*/ 466194 h 1918977"/>
              <a:gd name="connsiteX1" fmla="*/ 0 w 2507787"/>
              <a:gd name="connsiteY1" fmla="*/ 0 h 1918977"/>
              <a:gd name="connsiteX2" fmla="*/ 2507787 w 2507787"/>
              <a:gd name="connsiteY2" fmla="*/ 0 h 1918977"/>
              <a:gd name="connsiteX3" fmla="*/ 2498243 w 2507787"/>
              <a:gd name="connsiteY3" fmla="*/ 478226 h 1918977"/>
              <a:gd name="connsiteX4" fmla="*/ 1368797 w 2507787"/>
              <a:gd name="connsiteY4" fmla="*/ 1918977 h 1918977"/>
              <a:gd name="connsiteX5" fmla="*/ 830179 w 2507787"/>
              <a:gd name="connsiteY5" fmla="*/ 595503 h 1918977"/>
              <a:gd name="connsiteX6" fmla="*/ 230122 w 2507787"/>
              <a:gd name="connsiteY6" fmla="*/ 466194 h 1918977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498243 w 2507787"/>
              <a:gd name="connsiteY3" fmla="*/ 4782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507787"/>
              <a:gd name="connsiteY0" fmla="*/ 466194 h 595503"/>
              <a:gd name="connsiteX1" fmla="*/ 0 w 2507787"/>
              <a:gd name="connsiteY1" fmla="*/ 0 h 595503"/>
              <a:gd name="connsiteX2" fmla="*/ 2507787 w 2507787"/>
              <a:gd name="connsiteY2" fmla="*/ 0 h 595503"/>
              <a:gd name="connsiteX3" fmla="*/ 2327646 w 2507787"/>
              <a:gd name="connsiteY3" fmla="*/ 279726 h 595503"/>
              <a:gd name="connsiteX4" fmla="*/ 1765839 w 2507787"/>
              <a:gd name="connsiteY4" fmla="*/ 475188 h 595503"/>
              <a:gd name="connsiteX5" fmla="*/ 830179 w 2507787"/>
              <a:gd name="connsiteY5" fmla="*/ 595503 h 595503"/>
              <a:gd name="connsiteX6" fmla="*/ 230122 w 2507787"/>
              <a:gd name="connsiteY6" fmla="*/ 466194 h 595503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230122 w 2460019"/>
              <a:gd name="connsiteY6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478989 w 2460019"/>
              <a:gd name="connsiteY6" fmla="*/ 519884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830179 w 2460019"/>
              <a:gd name="connsiteY5" fmla="*/ 604956 h 604956"/>
              <a:gd name="connsiteX6" fmla="*/ 560876 w 2460019"/>
              <a:gd name="connsiteY6" fmla="*/ 463170 h 604956"/>
              <a:gd name="connsiteX7" fmla="*/ 230122 w 2460019"/>
              <a:gd name="connsiteY7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50088 w 2460019"/>
              <a:gd name="connsiteY5" fmla="*/ 53878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9453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460019"/>
              <a:gd name="connsiteY0" fmla="*/ 475647 h 604956"/>
              <a:gd name="connsiteX1" fmla="*/ 0 w 2460019"/>
              <a:gd name="connsiteY1" fmla="*/ 1009 h 604956"/>
              <a:gd name="connsiteX2" fmla="*/ 2460019 w 2460019"/>
              <a:gd name="connsiteY2" fmla="*/ 0 h 604956"/>
              <a:gd name="connsiteX3" fmla="*/ 2327646 w 2460019"/>
              <a:gd name="connsiteY3" fmla="*/ 289179 h 604956"/>
              <a:gd name="connsiteX4" fmla="*/ 1765839 w 2460019"/>
              <a:gd name="connsiteY4" fmla="*/ 484641 h 604956"/>
              <a:gd name="connsiteX5" fmla="*/ 1277383 w 2460019"/>
              <a:gd name="connsiteY5" fmla="*/ 463168 h 604956"/>
              <a:gd name="connsiteX6" fmla="*/ 830179 w 2460019"/>
              <a:gd name="connsiteY6" fmla="*/ 604956 h 604956"/>
              <a:gd name="connsiteX7" fmla="*/ 560876 w 2460019"/>
              <a:gd name="connsiteY7" fmla="*/ 463170 h 604956"/>
              <a:gd name="connsiteX8" fmla="*/ 230122 w 2460019"/>
              <a:gd name="connsiteY8" fmla="*/ 475647 h 604956"/>
              <a:gd name="connsiteX0" fmla="*/ 230122 w 2509034"/>
              <a:gd name="connsiteY0" fmla="*/ 1133232 h 1262541"/>
              <a:gd name="connsiteX1" fmla="*/ 0 w 2509034"/>
              <a:gd name="connsiteY1" fmla="*/ 658594 h 1262541"/>
              <a:gd name="connsiteX2" fmla="*/ 2509034 w 2509034"/>
              <a:gd name="connsiteY2" fmla="*/ 0 h 1262541"/>
              <a:gd name="connsiteX3" fmla="*/ 2327646 w 2509034"/>
              <a:gd name="connsiteY3" fmla="*/ 946764 h 1262541"/>
              <a:gd name="connsiteX4" fmla="*/ 1765839 w 2509034"/>
              <a:gd name="connsiteY4" fmla="*/ 1142226 h 1262541"/>
              <a:gd name="connsiteX5" fmla="*/ 1277383 w 2509034"/>
              <a:gd name="connsiteY5" fmla="*/ 1120753 h 1262541"/>
              <a:gd name="connsiteX6" fmla="*/ 830179 w 2509034"/>
              <a:gd name="connsiteY6" fmla="*/ 1262541 h 1262541"/>
              <a:gd name="connsiteX7" fmla="*/ 560876 w 2509034"/>
              <a:gd name="connsiteY7" fmla="*/ 1120755 h 1262541"/>
              <a:gd name="connsiteX8" fmla="*/ 230122 w 2509034"/>
              <a:gd name="connsiteY8" fmla="*/ 1133232 h 1262541"/>
              <a:gd name="connsiteX0" fmla="*/ 230122 w 2509034"/>
              <a:gd name="connsiteY0" fmla="*/ 1133232 h 1262541"/>
              <a:gd name="connsiteX1" fmla="*/ 0 w 2509034"/>
              <a:gd name="connsiteY1" fmla="*/ 658594 h 1262541"/>
              <a:gd name="connsiteX2" fmla="*/ 2509034 w 2509034"/>
              <a:gd name="connsiteY2" fmla="*/ 0 h 1262541"/>
              <a:gd name="connsiteX3" fmla="*/ 2210011 w 2509034"/>
              <a:gd name="connsiteY3" fmla="*/ 767424 h 1262541"/>
              <a:gd name="connsiteX4" fmla="*/ 1765839 w 2509034"/>
              <a:gd name="connsiteY4" fmla="*/ 1142226 h 1262541"/>
              <a:gd name="connsiteX5" fmla="*/ 1277383 w 2509034"/>
              <a:gd name="connsiteY5" fmla="*/ 1120753 h 1262541"/>
              <a:gd name="connsiteX6" fmla="*/ 830179 w 2509034"/>
              <a:gd name="connsiteY6" fmla="*/ 1262541 h 1262541"/>
              <a:gd name="connsiteX7" fmla="*/ 560876 w 2509034"/>
              <a:gd name="connsiteY7" fmla="*/ 1120755 h 1262541"/>
              <a:gd name="connsiteX8" fmla="*/ 230122 w 2509034"/>
              <a:gd name="connsiteY8" fmla="*/ 1133232 h 1262541"/>
              <a:gd name="connsiteX0" fmla="*/ 367363 w 2646275"/>
              <a:gd name="connsiteY0" fmla="*/ 1133232 h 1262541"/>
              <a:gd name="connsiteX1" fmla="*/ 0 w 2646275"/>
              <a:gd name="connsiteY1" fmla="*/ 837937 h 1262541"/>
              <a:gd name="connsiteX2" fmla="*/ 2646275 w 2646275"/>
              <a:gd name="connsiteY2" fmla="*/ 0 h 1262541"/>
              <a:gd name="connsiteX3" fmla="*/ 2347252 w 2646275"/>
              <a:gd name="connsiteY3" fmla="*/ 767424 h 1262541"/>
              <a:gd name="connsiteX4" fmla="*/ 1903080 w 2646275"/>
              <a:gd name="connsiteY4" fmla="*/ 1142226 h 1262541"/>
              <a:gd name="connsiteX5" fmla="*/ 1414624 w 2646275"/>
              <a:gd name="connsiteY5" fmla="*/ 1120753 h 1262541"/>
              <a:gd name="connsiteX6" fmla="*/ 967420 w 2646275"/>
              <a:gd name="connsiteY6" fmla="*/ 1262541 h 1262541"/>
              <a:gd name="connsiteX7" fmla="*/ 698117 w 2646275"/>
              <a:gd name="connsiteY7" fmla="*/ 1120755 h 1262541"/>
              <a:gd name="connsiteX8" fmla="*/ 367363 w 2646275"/>
              <a:gd name="connsiteY8" fmla="*/ 1133232 h 1262541"/>
              <a:gd name="connsiteX0" fmla="*/ 367363 w 2646275"/>
              <a:gd name="connsiteY0" fmla="*/ 1133232 h 1262541"/>
              <a:gd name="connsiteX1" fmla="*/ 0 w 2646275"/>
              <a:gd name="connsiteY1" fmla="*/ 837937 h 1262541"/>
              <a:gd name="connsiteX2" fmla="*/ 2646275 w 2646275"/>
              <a:gd name="connsiteY2" fmla="*/ 0 h 1262541"/>
              <a:gd name="connsiteX3" fmla="*/ 2602128 w 2646275"/>
              <a:gd name="connsiteY3" fmla="*/ 408741 h 1262541"/>
              <a:gd name="connsiteX4" fmla="*/ 1903080 w 2646275"/>
              <a:gd name="connsiteY4" fmla="*/ 1142226 h 1262541"/>
              <a:gd name="connsiteX5" fmla="*/ 1414624 w 2646275"/>
              <a:gd name="connsiteY5" fmla="*/ 1120753 h 1262541"/>
              <a:gd name="connsiteX6" fmla="*/ 967420 w 2646275"/>
              <a:gd name="connsiteY6" fmla="*/ 1262541 h 1262541"/>
              <a:gd name="connsiteX7" fmla="*/ 698117 w 2646275"/>
              <a:gd name="connsiteY7" fmla="*/ 1120755 h 1262541"/>
              <a:gd name="connsiteX8" fmla="*/ 367363 w 2646275"/>
              <a:gd name="connsiteY8" fmla="*/ 1133232 h 1262541"/>
              <a:gd name="connsiteX0" fmla="*/ 367363 w 2611159"/>
              <a:gd name="connsiteY0" fmla="*/ 1047578 h 1176887"/>
              <a:gd name="connsiteX1" fmla="*/ 0 w 2611159"/>
              <a:gd name="connsiteY1" fmla="*/ 752283 h 1176887"/>
              <a:gd name="connsiteX2" fmla="*/ 2611159 w 2611159"/>
              <a:gd name="connsiteY2" fmla="*/ 0 h 1176887"/>
              <a:gd name="connsiteX3" fmla="*/ 2602128 w 2611159"/>
              <a:gd name="connsiteY3" fmla="*/ 323087 h 1176887"/>
              <a:gd name="connsiteX4" fmla="*/ 1903080 w 2611159"/>
              <a:gd name="connsiteY4" fmla="*/ 1056572 h 1176887"/>
              <a:gd name="connsiteX5" fmla="*/ 1414624 w 2611159"/>
              <a:gd name="connsiteY5" fmla="*/ 1035099 h 1176887"/>
              <a:gd name="connsiteX6" fmla="*/ 967420 w 2611159"/>
              <a:gd name="connsiteY6" fmla="*/ 1176887 h 1176887"/>
              <a:gd name="connsiteX7" fmla="*/ 698117 w 2611159"/>
              <a:gd name="connsiteY7" fmla="*/ 1035101 h 1176887"/>
              <a:gd name="connsiteX8" fmla="*/ 367363 w 2611159"/>
              <a:gd name="connsiteY8" fmla="*/ 1047578 h 1176887"/>
              <a:gd name="connsiteX0" fmla="*/ 367363 w 2611159"/>
              <a:gd name="connsiteY0" fmla="*/ 1047578 h 1176887"/>
              <a:gd name="connsiteX1" fmla="*/ 0 w 2611159"/>
              <a:gd name="connsiteY1" fmla="*/ 752283 h 1176887"/>
              <a:gd name="connsiteX2" fmla="*/ 2611159 w 2611159"/>
              <a:gd name="connsiteY2" fmla="*/ 0 h 1176887"/>
              <a:gd name="connsiteX3" fmla="*/ 2602128 w 2611159"/>
              <a:gd name="connsiteY3" fmla="*/ 323087 h 1176887"/>
              <a:gd name="connsiteX4" fmla="*/ 2310413 w 2611159"/>
              <a:gd name="connsiteY4" fmla="*/ 813880 h 1176887"/>
              <a:gd name="connsiteX5" fmla="*/ 1414624 w 2611159"/>
              <a:gd name="connsiteY5" fmla="*/ 1035099 h 1176887"/>
              <a:gd name="connsiteX6" fmla="*/ 967420 w 2611159"/>
              <a:gd name="connsiteY6" fmla="*/ 1176887 h 1176887"/>
              <a:gd name="connsiteX7" fmla="*/ 698117 w 2611159"/>
              <a:gd name="connsiteY7" fmla="*/ 1035101 h 1176887"/>
              <a:gd name="connsiteX8" fmla="*/ 367363 w 2611159"/>
              <a:gd name="connsiteY8" fmla="*/ 1047578 h 1176887"/>
              <a:gd name="connsiteX0" fmla="*/ 367363 w 2611159"/>
              <a:gd name="connsiteY0" fmla="*/ 1047578 h 1176887"/>
              <a:gd name="connsiteX1" fmla="*/ 0 w 2611159"/>
              <a:gd name="connsiteY1" fmla="*/ 752283 h 1176887"/>
              <a:gd name="connsiteX2" fmla="*/ 2611159 w 2611159"/>
              <a:gd name="connsiteY2" fmla="*/ 0 h 1176887"/>
              <a:gd name="connsiteX3" fmla="*/ 2602128 w 2611159"/>
              <a:gd name="connsiteY3" fmla="*/ 323087 h 1176887"/>
              <a:gd name="connsiteX4" fmla="*/ 2310413 w 2611159"/>
              <a:gd name="connsiteY4" fmla="*/ 813880 h 1176887"/>
              <a:gd name="connsiteX5" fmla="*/ 1646383 w 2611159"/>
              <a:gd name="connsiteY5" fmla="*/ 920892 h 1176887"/>
              <a:gd name="connsiteX6" fmla="*/ 967420 w 2611159"/>
              <a:gd name="connsiteY6" fmla="*/ 1176887 h 1176887"/>
              <a:gd name="connsiteX7" fmla="*/ 698117 w 2611159"/>
              <a:gd name="connsiteY7" fmla="*/ 1035101 h 1176887"/>
              <a:gd name="connsiteX8" fmla="*/ 367363 w 2611159"/>
              <a:gd name="connsiteY8" fmla="*/ 1047578 h 1176887"/>
              <a:gd name="connsiteX0" fmla="*/ 367363 w 2611159"/>
              <a:gd name="connsiteY0" fmla="*/ 1047578 h 1176887"/>
              <a:gd name="connsiteX1" fmla="*/ 0 w 2611159"/>
              <a:gd name="connsiteY1" fmla="*/ 752283 h 1176887"/>
              <a:gd name="connsiteX2" fmla="*/ 2611159 w 2611159"/>
              <a:gd name="connsiteY2" fmla="*/ 0 h 1176887"/>
              <a:gd name="connsiteX3" fmla="*/ 2602128 w 2611159"/>
              <a:gd name="connsiteY3" fmla="*/ 323087 h 1176887"/>
              <a:gd name="connsiteX4" fmla="*/ 2310413 w 2611159"/>
              <a:gd name="connsiteY4" fmla="*/ 813880 h 1176887"/>
              <a:gd name="connsiteX5" fmla="*/ 1646383 w 2611159"/>
              <a:gd name="connsiteY5" fmla="*/ 920892 h 1176887"/>
              <a:gd name="connsiteX6" fmla="*/ 967420 w 2611159"/>
              <a:gd name="connsiteY6" fmla="*/ 1176887 h 1176887"/>
              <a:gd name="connsiteX7" fmla="*/ 698117 w 2611159"/>
              <a:gd name="connsiteY7" fmla="*/ 1035101 h 1176887"/>
              <a:gd name="connsiteX8" fmla="*/ 367363 w 2611159"/>
              <a:gd name="connsiteY8" fmla="*/ 1047578 h 1176887"/>
              <a:gd name="connsiteX0" fmla="*/ 367363 w 2611159"/>
              <a:gd name="connsiteY0" fmla="*/ 1047578 h 1119783"/>
              <a:gd name="connsiteX1" fmla="*/ 0 w 2611159"/>
              <a:gd name="connsiteY1" fmla="*/ 752283 h 1119783"/>
              <a:gd name="connsiteX2" fmla="*/ 2611159 w 2611159"/>
              <a:gd name="connsiteY2" fmla="*/ 0 h 1119783"/>
              <a:gd name="connsiteX3" fmla="*/ 2602128 w 2611159"/>
              <a:gd name="connsiteY3" fmla="*/ 323087 h 1119783"/>
              <a:gd name="connsiteX4" fmla="*/ 2310413 w 2611159"/>
              <a:gd name="connsiteY4" fmla="*/ 813880 h 1119783"/>
              <a:gd name="connsiteX5" fmla="*/ 1646383 w 2611159"/>
              <a:gd name="connsiteY5" fmla="*/ 920892 h 1119783"/>
              <a:gd name="connsiteX6" fmla="*/ 1157041 w 2611159"/>
              <a:gd name="connsiteY6" fmla="*/ 1119783 h 1119783"/>
              <a:gd name="connsiteX7" fmla="*/ 698117 w 2611159"/>
              <a:gd name="connsiteY7" fmla="*/ 1035101 h 1119783"/>
              <a:gd name="connsiteX8" fmla="*/ 367363 w 2611159"/>
              <a:gd name="connsiteY8" fmla="*/ 1047578 h 111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1159" h="1119783">
                <a:moveTo>
                  <a:pt x="367363" y="1047578"/>
                </a:moveTo>
                <a:lnTo>
                  <a:pt x="0" y="752283"/>
                </a:lnTo>
                <a:lnTo>
                  <a:pt x="2611159" y="0"/>
                </a:lnTo>
                <a:lnTo>
                  <a:pt x="2602128" y="323087"/>
                </a:lnTo>
                <a:lnTo>
                  <a:pt x="2310413" y="813880"/>
                </a:lnTo>
                <a:lnTo>
                  <a:pt x="1646383" y="920892"/>
                </a:lnTo>
                <a:cubicBezTo>
                  <a:pt x="1504338" y="1034779"/>
                  <a:pt x="1383362" y="1034451"/>
                  <a:pt x="1157041" y="1119783"/>
                </a:cubicBezTo>
                <a:lnTo>
                  <a:pt x="698117" y="1035101"/>
                </a:lnTo>
                <a:lnTo>
                  <a:pt x="367363" y="10475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89852-29D7-1351-B1B1-982953FC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1F39F-1ABC-74A4-1CBE-AA4E67020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74C23-DBAB-FD88-3892-53F30078C41B}"/>
              </a:ext>
            </a:extLst>
          </p:cNvPr>
          <p:cNvSpPr/>
          <p:nvPr userDrawn="1"/>
        </p:nvSpPr>
        <p:spPr>
          <a:xfrm>
            <a:off x="0" y="6186950"/>
            <a:ext cx="9147969" cy="671051"/>
          </a:xfrm>
          <a:custGeom>
            <a:avLst/>
            <a:gdLst>
              <a:gd name="connsiteX0" fmla="*/ 0 w 12010030"/>
              <a:gd name="connsiteY0" fmla="*/ 0 h 798394"/>
              <a:gd name="connsiteX1" fmla="*/ 12010030 w 12010030"/>
              <a:gd name="connsiteY1" fmla="*/ 0 h 798394"/>
              <a:gd name="connsiteX2" fmla="*/ 12010030 w 12010030"/>
              <a:gd name="connsiteY2" fmla="*/ 798394 h 798394"/>
              <a:gd name="connsiteX3" fmla="*/ 0 w 12010030"/>
              <a:gd name="connsiteY3" fmla="*/ 798394 h 798394"/>
              <a:gd name="connsiteX4" fmla="*/ 0 w 12010030"/>
              <a:gd name="connsiteY4" fmla="*/ 0 h 798394"/>
              <a:gd name="connsiteX0" fmla="*/ 0 w 12010030"/>
              <a:gd name="connsiteY0" fmla="*/ 1005 h 799399"/>
              <a:gd name="connsiteX1" fmla="*/ 11797443 w 12010030"/>
              <a:gd name="connsiteY1" fmla="*/ 0 h 799399"/>
              <a:gd name="connsiteX2" fmla="*/ 12010030 w 12010030"/>
              <a:gd name="connsiteY2" fmla="*/ 1005 h 799399"/>
              <a:gd name="connsiteX3" fmla="*/ 12010030 w 12010030"/>
              <a:gd name="connsiteY3" fmla="*/ 799399 h 799399"/>
              <a:gd name="connsiteX4" fmla="*/ 0 w 12010030"/>
              <a:gd name="connsiteY4" fmla="*/ 799399 h 799399"/>
              <a:gd name="connsiteX5" fmla="*/ 0 w 12010030"/>
              <a:gd name="connsiteY5" fmla="*/ 1005 h 799399"/>
              <a:gd name="connsiteX0" fmla="*/ 0 w 12021836"/>
              <a:gd name="connsiteY0" fmla="*/ 1005 h 799399"/>
              <a:gd name="connsiteX1" fmla="*/ 11797443 w 12021836"/>
              <a:gd name="connsiteY1" fmla="*/ 0 h 799399"/>
              <a:gd name="connsiteX2" fmla="*/ 12010030 w 12021836"/>
              <a:gd name="connsiteY2" fmla="*/ 1005 h 799399"/>
              <a:gd name="connsiteX3" fmla="*/ 12021836 w 12021836"/>
              <a:gd name="connsiteY3" fmla="*/ 173906 h 799399"/>
              <a:gd name="connsiteX4" fmla="*/ 12010030 w 12021836"/>
              <a:gd name="connsiteY4" fmla="*/ 799399 h 799399"/>
              <a:gd name="connsiteX5" fmla="*/ 0 w 12021836"/>
              <a:gd name="connsiteY5" fmla="*/ 799399 h 799399"/>
              <a:gd name="connsiteX6" fmla="*/ 0 w 12021836"/>
              <a:gd name="connsiteY6" fmla="*/ 1005 h 799399"/>
              <a:gd name="connsiteX0" fmla="*/ 0 w 12021836"/>
              <a:gd name="connsiteY0" fmla="*/ 1005 h 799399"/>
              <a:gd name="connsiteX1" fmla="*/ 11797443 w 12021836"/>
              <a:gd name="connsiteY1" fmla="*/ 0 h 799399"/>
              <a:gd name="connsiteX2" fmla="*/ 12010030 w 12021836"/>
              <a:gd name="connsiteY2" fmla="*/ 1005 h 799399"/>
              <a:gd name="connsiteX3" fmla="*/ 12021836 w 12021836"/>
              <a:gd name="connsiteY3" fmla="*/ 173906 h 799399"/>
              <a:gd name="connsiteX4" fmla="*/ 12016226 w 12021836"/>
              <a:gd name="connsiteY4" fmla="*/ 286102 h 799399"/>
              <a:gd name="connsiteX5" fmla="*/ 12010030 w 12021836"/>
              <a:gd name="connsiteY5" fmla="*/ 799399 h 799399"/>
              <a:gd name="connsiteX6" fmla="*/ 0 w 12021836"/>
              <a:gd name="connsiteY6" fmla="*/ 799399 h 799399"/>
              <a:gd name="connsiteX7" fmla="*/ 0 w 12021836"/>
              <a:gd name="connsiteY7" fmla="*/ 1005 h 799399"/>
              <a:gd name="connsiteX0" fmla="*/ 0 w 12021836"/>
              <a:gd name="connsiteY0" fmla="*/ 1005 h 799399"/>
              <a:gd name="connsiteX1" fmla="*/ 11601099 w 12021836"/>
              <a:gd name="connsiteY1" fmla="*/ 1 h 799399"/>
              <a:gd name="connsiteX2" fmla="*/ 11797443 w 12021836"/>
              <a:gd name="connsiteY2" fmla="*/ 0 h 799399"/>
              <a:gd name="connsiteX3" fmla="*/ 12010030 w 12021836"/>
              <a:gd name="connsiteY3" fmla="*/ 1005 h 799399"/>
              <a:gd name="connsiteX4" fmla="*/ 12021836 w 12021836"/>
              <a:gd name="connsiteY4" fmla="*/ 173906 h 799399"/>
              <a:gd name="connsiteX5" fmla="*/ 12016226 w 12021836"/>
              <a:gd name="connsiteY5" fmla="*/ 286102 h 799399"/>
              <a:gd name="connsiteX6" fmla="*/ 12010030 w 12021836"/>
              <a:gd name="connsiteY6" fmla="*/ 799399 h 799399"/>
              <a:gd name="connsiteX7" fmla="*/ 0 w 12021836"/>
              <a:gd name="connsiteY7" fmla="*/ 799399 h 799399"/>
              <a:gd name="connsiteX8" fmla="*/ 0 w 12021836"/>
              <a:gd name="connsiteY8" fmla="*/ 1005 h 799399"/>
              <a:gd name="connsiteX0" fmla="*/ 0 w 12021836"/>
              <a:gd name="connsiteY0" fmla="*/ 1005 h 799399"/>
              <a:gd name="connsiteX1" fmla="*/ 11601099 w 12021836"/>
              <a:gd name="connsiteY1" fmla="*/ 1 h 799399"/>
              <a:gd name="connsiteX2" fmla="*/ 11797443 w 12021836"/>
              <a:gd name="connsiteY2" fmla="*/ 0 h 799399"/>
              <a:gd name="connsiteX3" fmla="*/ 11942712 w 12021836"/>
              <a:gd name="connsiteY3" fmla="*/ 62713 h 799399"/>
              <a:gd name="connsiteX4" fmla="*/ 12021836 w 12021836"/>
              <a:gd name="connsiteY4" fmla="*/ 173906 h 799399"/>
              <a:gd name="connsiteX5" fmla="*/ 12016226 w 12021836"/>
              <a:gd name="connsiteY5" fmla="*/ 286102 h 799399"/>
              <a:gd name="connsiteX6" fmla="*/ 12010030 w 12021836"/>
              <a:gd name="connsiteY6" fmla="*/ 799399 h 799399"/>
              <a:gd name="connsiteX7" fmla="*/ 0 w 12021836"/>
              <a:gd name="connsiteY7" fmla="*/ 799399 h 799399"/>
              <a:gd name="connsiteX8" fmla="*/ 0 w 12021836"/>
              <a:gd name="connsiteY8" fmla="*/ 1005 h 799399"/>
              <a:gd name="connsiteX0" fmla="*/ 0 w 12021836"/>
              <a:gd name="connsiteY0" fmla="*/ 1005 h 799399"/>
              <a:gd name="connsiteX1" fmla="*/ 11258901 w 12021836"/>
              <a:gd name="connsiteY1" fmla="*/ 1 h 799399"/>
              <a:gd name="connsiteX2" fmla="*/ 11601099 w 12021836"/>
              <a:gd name="connsiteY2" fmla="*/ 1 h 799399"/>
              <a:gd name="connsiteX3" fmla="*/ 11797443 w 12021836"/>
              <a:gd name="connsiteY3" fmla="*/ 0 h 799399"/>
              <a:gd name="connsiteX4" fmla="*/ 11942712 w 12021836"/>
              <a:gd name="connsiteY4" fmla="*/ 62713 h 799399"/>
              <a:gd name="connsiteX5" fmla="*/ 12021836 w 12021836"/>
              <a:gd name="connsiteY5" fmla="*/ 173906 h 799399"/>
              <a:gd name="connsiteX6" fmla="*/ 12016226 w 12021836"/>
              <a:gd name="connsiteY6" fmla="*/ 286102 h 799399"/>
              <a:gd name="connsiteX7" fmla="*/ 12010030 w 12021836"/>
              <a:gd name="connsiteY7" fmla="*/ 799399 h 799399"/>
              <a:gd name="connsiteX8" fmla="*/ 0 w 12021836"/>
              <a:gd name="connsiteY8" fmla="*/ 799399 h 799399"/>
              <a:gd name="connsiteX9" fmla="*/ 0 w 12021836"/>
              <a:gd name="connsiteY9" fmla="*/ 1005 h 799399"/>
              <a:gd name="connsiteX0" fmla="*/ 0 w 12021836"/>
              <a:gd name="connsiteY0" fmla="*/ 1005 h 799399"/>
              <a:gd name="connsiteX1" fmla="*/ 11258901 w 12021836"/>
              <a:gd name="connsiteY1" fmla="*/ 1 h 799399"/>
              <a:gd name="connsiteX2" fmla="*/ 11601099 w 12021836"/>
              <a:gd name="connsiteY2" fmla="*/ 1 h 799399"/>
              <a:gd name="connsiteX3" fmla="*/ 11797443 w 12021836"/>
              <a:gd name="connsiteY3" fmla="*/ 0 h 799399"/>
              <a:gd name="connsiteX4" fmla="*/ 11942712 w 12021836"/>
              <a:gd name="connsiteY4" fmla="*/ 62713 h 799399"/>
              <a:gd name="connsiteX5" fmla="*/ 12021836 w 12021836"/>
              <a:gd name="connsiteY5" fmla="*/ 173906 h 799399"/>
              <a:gd name="connsiteX6" fmla="*/ 12016226 w 12021836"/>
              <a:gd name="connsiteY6" fmla="*/ 286102 h 799399"/>
              <a:gd name="connsiteX7" fmla="*/ 12010030 w 12021836"/>
              <a:gd name="connsiteY7" fmla="*/ 799399 h 799399"/>
              <a:gd name="connsiteX8" fmla="*/ 0 w 12021836"/>
              <a:gd name="connsiteY8" fmla="*/ 799399 h 799399"/>
              <a:gd name="connsiteX9" fmla="*/ 0 w 12021836"/>
              <a:gd name="connsiteY9" fmla="*/ 1005 h 799399"/>
              <a:gd name="connsiteX0" fmla="*/ 0 w 12021836"/>
              <a:gd name="connsiteY0" fmla="*/ 1005 h 799399"/>
              <a:gd name="connsiteX1" fmla="*/ 11258901 w 12021836"/>
              <a:gd name="connsiteY1" fmla="*/ 1 h 799399"/>
              <a:gd name="connsiteX2" fmla="*/ 11483293 w 12021836"/>
              <a:gd name="connsiteY2" fmla="*/ 100978 h 799399"/>
              <a:gd name="connsiteX3" fmla="*/ 11797443 w 12021836"/>
              <a:gd name="connsiteY3" fmla="*/ 0 h 799399"/>
              <a:gd name="connsiteX4" fmla="*/ 11942712 w 12021836"/>
              <a:gd name="connsiteY4" fmla="*/ 62713 h 799399"/>
              <a:gd name="connsiteX5" fmla="*/ 12021836 w 12021836"/>
              <a:gd name="connsiteY5" fmla="*/ 173906 h 799399"/>
              <a:gd name="connsiteX6" fmla="*/ 12016226 w 12021836"/>
              <a:gd name="connsiteY6" fmla="*/ 286102 h 799399"/>
              <a:gd name="connsiteX7" fmla="*/ 12010030 w 12021836"/>
              <a:gd name="connsiteY7" fmla="*/ 799399 h 799399"/>
              <a:gd name="connsiteX8" fmla="*/ 0 w 12021836"/>
              <a:gd name="connsiteY8" fmla="*/ 799399 h 799399"/>
              <a:gd name="connsiteX9" fmla="*/ 0 w 12021836"/>
              <a:gd name="connsiteY9" fmla="*/ 1005 h 799399"/>
              <a:gd name="connsiteX0" fmla="*/ 0 w 12021836"/>
              <a:gd name="connsiteY0" fmla="*/ 1005 h 799399"/>
              <a:gd name="connsiteX1" fmla="*/ 11258901 w 12021836"/>
              <a:gd name="connsiteY1" fmla="*/ 1 h 799399"/>
              <a:gd name="connsiteX2" fmla="*/ 11483293 w 12021836"/>
              <a:gd name="connsiteY2" fmla="*/ 100978 h 799399"/>
              <a:gd name="connsiteX3" fmla="*/ 11797443 w 12021836"/>
              <a:gd name="connsiteY3" fmla="*/ 0 h 799399"/>
              <a:gd name="connsiteX4" fmla="*/ 11942712 w 12021836"/>
              <a:gd name="connsiteY4" fmla="*/ 62713 h 799399"/>
              <a:gd name="connsiteX5" fmla="*/ 12021836 w 12021836"/>
              <a:gd name="connsiteY5" fmla="*/ 173906 h 799399"/>
              <a:gd name="connsiteX6" fmla="*/ 12016226 w 12021836"/>
              <a:gd name="connsiteY6" fmla="*/ 286102 h 799399"/>
              <a:gd name="connsiteX7" fmla="*/ 12010030 w 12021836"/>
              <a:gd name="connsiteY7" fmla="*/ 799399 h 799399"/>
              <a:gd name="connsiteX8" fmla="*/ 0 w 12021836"/>
              <a:gd name="connsiteY8" fmla="*/ 799399 h 799399"/>
              <a:gd name="connsiteX9" fmla="*/ 0 w 12021836"/>
              <a:gd name="connsiteY9" fmla="*/ 1005 h 799399"/>
              <a:gd name="connsiteX0" fmla="*/ 0 w 12021836"/>
              <a:gd name="connsiteY0" fmla="*/ 1004 h 799398"/>
              <a:gd name="connsiteX1" fmla="*/ 11258901 w 12021836"/>
              <a:gd name="connsiteY1" fmla="*/ 0 h 799398"/>
              <a:gd name="connsiteX2" fmla="*/ 11483293 w 12021836"/>
              <a:gd name="connsiteY2" fmla="*/ 100977 h 799398"/>
              <a:gd name="connsiteX3" fmla="*/ 11679637 w 12021836"/>
              <a:gd name="connsiteY3" fmla="*/ 157074 h 799398"/>
              <a:gd name="connsiteX4" fmla="*/ 11942712 w 12021836"/>
              <a:gd name="connsiteY4" fmla="*/ 62712 h 799398"/>
              <a:gd name="connsiteX5" fmla="*/ 12021836 w 12021836"/>
              <a:gd name="connsiteY5" fmla="*/ 173905 h 799398"/>
              <a:gd name="connsiteX6" fmla="*/ 12016226 w 12021836"/>
              <a:gd name="connsiteY6" fmla="*/ 286101 h 799398"/>
              <a:gd name="connsiteX7" fmla="*/ 12010030 w 12021836"/>
              <a:gd name="connsiteY7" fmla="*/ 799398 h 799398"/>
              <a:gd name="connsiteX8" fmla="*/ 0 w 12021836"/>
              <a:gd name="connsiteY8" fmla="*/ 799398 h 799398"/>
              <a:gd name="connsiteX9" fmla="*/ 0 w 12021836"/>
              <a:gd name="connsiteY9" fmla="*/ 1004 h 799398"/>
              <a:gd name="connsiteX0" fmla="*/ 0 w 12021836"/>
              <a:gd name="connsiteY0" fmla="*/ 1004 h 799398"/>
              <a:gd name="connsiteX1" fmla="*/ 11258901 w 12021836"/>
              <a:gd name="connsiteY1" fmla="*/ 0 h 799398"/>
              <a:gd name="connsiteX2" fmla="*/ 11483293 w 12021836"/>
              <a:gd name="connsiteY2" fmla="*/ 100977 h 799398"/>
              <a:gd name="connsiteX3" fmla="*/ 11679637 w 12021836"/>
              <a:gd name="connsiteY3" fmla="*/ 157074 h 799398"/>
              <a:gd name="connsiteX4" fmla="*/ 11824906 w 12021836"/>
              <a:gd name="connsiteY4" fmla="*/ 253446 h 799398"/>
              <a:gd name="connsiteX5" fmla="*/ 12021836 w 12021836"/>
              <a:gd name="connsiteY5" fmla="*/ 173905 h 799398"/>
              <a:gd name="connsiteX6" fmla="*/ 12016226 w 12021836"/>
              <a:gd name="connsiteY6" fmla="*/ 286101 h 799398"/>
              <a:gd name="connsiteX7" fmla="*/ 12010030 w 12021836"/>
              <a:gd name="connsiteY7" fmla="*/ 799398 h 799398"/>
              <a:gd name="connsiteX8" fmla="*/ 0 w 12021836"/>
              <a:gd name="connsiteY8" fmla="*/ 799398 h 799398"/>
              <a:gd name="connsiteX9" fmla="*/ 0 w 12021836"/>
              <a:gd name="connsiteY9" fmla="*/ 1004 h 799398"/>
              <a:gd name="connsiteX0" fmla="*/ 0 w 12016226"/>
              <a:gd name="connsiteY0" fmla="*/ 1004 h 799398"/>
              <a:gd name="connsiteX1" fmla="*/ 11258901 w 12016226"/>
              <a:gd name="connsiteY1" fmla="*/ 0 h 799398"/>
              <a:gd name="connsiteX2" fmla="*/ 11483293 w 12016226"/>
              <a:gd name="connsiteY2" fmla="*/ 100977 h 799398"/>
              <a:gd name="connsiteX3" fmla="*/ 11679637 w 12016226"/>
              <a:gd name="connsiteY3" fmla="*/ 157074 h 799398"/>
              <a:gd name="connsiteX4" fmla="*/ 11824906 w 12016226"/>
              <a:gd name="connsiteY4" fmla="*/ 253446 h 799398"/>
              <a:gd name="connsiteX5" fmla="*/ 11943299 w 12016226"/>
              <a:gd name="connsiteY5" fmla="*/ 415127 h 799398"/>
              <a:gd name="connsiteX6" fmla="*/ 12016226 w 12016226"/>
              <a:gd name="connsiteY6" fmla="*/ 286101 h 799398"/>
              <a:gd name="connsiteX7" fmla="*/ 12010030 w 12016226"/>
              <a:gd name="connsiteY7" fmla="*/ 799398 h 799398"/>
              <a:gd name="connsiteX8" fmla="*/ 0 w 12016226"/>
              <a:gd name="connsiteY8" fmla="*/ 799398 h 799398"/>
              <a:gd name="connsiteX9" fmla="*/ 0 w 12016226"/>
              <a:gd name="connsiteY9" fmla="*/ 1004 h 799398"/>
              <a:gd name="connsiteX0" fmla="*/ 0 w 12010146"/>
              <a:gd name="connsiteY0" fmla="*/ 1004 h 799398"/>
              <a:gd name="connsiteX1" fmla="*/ 11258901 w 12010146"/>
              <a:gd name="connsiteY1" fmla="*/ 0 h 799398"/>
              <a:gd name="connsiteX2" fmla="*/ 11483293 w 12010146"/>
              <a:gd name="connsiteY2" fmla="*/ 100977 h 799398"/>
              <a:gd name="connsiteX3" fmla="*/ 11679637 w 12010146"/>
              <a:gd name="connsiteY3" fmla="*/ 157074 h 799398"/>
              <a:gd name="connsiteX4" fmla="*/ 11824906 w 12010146"/>
              <a:gd name="connsiteY4" fmla="*/ 253446 h 799398"/>
              <a:gd name="connsiteX5" fmla="*/ 11943299 w 12010146"/>
              <a:gd name="connsiteY5" fmla="*/ 415127 h 799398"/>
              <a:gd name="connsiteX6" fmla="*/ 11988177 w 12010146"/>
              <a:gd name="connsiteY6" fmla="*/ 544153 h 799398"/>
              <a:gd name="connsiteX7" fmla="*/ 12010030 w 12010146"/>
              <a:gd name="connsiteY7" fmla="*/ 799398 h 799398"/>
              <a:gd name="connsiteX8" fmla="*/ 0 w 12010146"/>
              <a:gd name="connsiteY8" fmla="*/ 799398 h 799398"/>
              <a:gd name="connsiteX9" fmla="*/ 0 w 12010146"/>
              <a:gd name="connsiteY9" fmla="*/ 1004 h 799398"/>
              <a:gd name="connsiteX0" fmla="*/ 0 w 12010146"/>
              <a:gd name="connsiteY0" fmla="*/ 1004 h 799398"/>
              <a:gd name="connsiteX1" fmla="*/ 11258901 w 12010146"/>
              <a:gd name="connsiteY1" fmla="*/ 0 h 799398"/>
              <a:gd name="connsiteX2" fmla="*/ 11483293 w 12010146"/>
              <a:gd name="connsiteY2" fmla="*/ 100977 h 799398"/>
              <a:gd name="connsiteX3" fmla="*/ 11679637 w 12010146"/>
              <a:gd name="connsiteY3" fmla="*/ 157074 h 799398"/>
              <a:gd name="connsiteX4" fmla="*/ 11824906 w 12010146"/>
              <a:gd name="connsiteY4" fmla="*/ 253446 h 799398"/>
              <a:gd name="connsiteX5" fmla="*/ 11988177 w 12010146"/>
              <a:gd name="connsiteY5" fmla="*/ 544153 h 799398"/>
              <a:gd name="connsiteX6" fmla="*/ 12010030 w 12010146"/>
              <a:gd name="connsiteY6" fmla="*/ 799398 h 799398"/>
              <a:gd name="connsiteX7" fmla="*/ 0 w 12010146"/>
              <a:gd name="connsiteY7" fmla="*/ 799398 h 799398"/>
              <a:gd name="connsiteX8" fmla="*/ 0 w 12010146"/>
              <a:gd name="connsiteY8" fmla="*/ 1004 h 799398"/>
              <a:gd name="connsiteX0" fmla="*/ 0 w 12010146"/>
              <a:gd name="connsiteY0" fmla="*/ 1004 h 799398"/>
              <a:gd name="connsiteX1" fmla="*/ 11258901 w 12010146"/>
              <a:gd name="connsiteY1" fmla="*/ 0 h 799398"/>
              <a:gd name="connsiteX2" fmla="*/ 11483293 w 12010146"/>
              <a:gd name="connsiteY2" fmla="*/ 100977 h 799398"/>
              <a:gd name="connsiteX3" fmla="*/ 11679637 w 12010146"/>
              <a:gd name="connsiteY3" fmla="*/ 157074 h 799398"/>
              <a:gd name="connsiteX4" fmla="*/ 11824906 w 12010146"/>
              <a:gd name="connsiteY4" fmla="*/ 253446 h 799398"/>
              <a:gd name="connsiteX5" fmla="*/ 11988177 w 12010146"/>
              <a:gd name="connsiteY5" fmla="*/ 544153 h 799398"/>
              <a:gd name="connsiteX6" fmla="*/ 12010030 w 12010146"/>
              <a:gd name="connsiteY6" fmla="*/ 799398 h 799398"/>
              <a:gd name="connsiteX7" fmla="*/ 0 w 12010146"/>
              <a:gd name="connsiteY7" fmla="*/ 799398 h 799398"/>
              <a:gd name="connsiteX8" fmla="*/ 0 w 12010146"/>
              <a:gd name="connsiteY8" fmla="*/ 1004 h 799398"/>
              <a:gd name="connsiteX0" fmla="*/ 0 w 12010146"/>
              <a:gd name="connsiteY0" fmla="*/ 1004 h 799398"/>
              <a:gd name="connsiteX1" fmla="*/ 11258901 w 12010146"/>
              <a:gd name="connsiteY1" fmla="*/ 0 h 799398"/>
              <a:gd name="connsiteX2" fmla="*/ 11483293 w 12010146"/>
              <a:gd name="connsiteY2" fmla="*/ 100977 h 799398"/>
              <a:gd name="connsiteX3" fmla="*/ 11679637 w 12010146"/>
              <a:gd name="connsiteY3" fmla="*/ 157074 h 799398"/>
              <a:gd name="connsiteX4" fmla="*/ 11852955 w 12010146"/>
              <a:gd name="connsiteY4" fmla="*/ 236617 h 799398"/>
              <a:gd name="connsiteX5" fmla="*/ 11988177 w 12010146"/>
              <a:gd name="connsiteY5" fmla="*/ 544153 h 799398"/>
              <a:gd name="connsiteX6" fmla="*/ 12010030 w 12010146"/>
              <a:gd name="connsiteY6" fmla="*/ 799398 h 799398"/>
              <a:gd name="connsiteX7" fmla="*/ 0 w 12010146"/>
              <a:gd name="connsiteY7" fmla="*/ 799398 h 799398"/>
              <a:gd name="connsiteX8" fmla="*/ 0 w 12010146"/>
              <a:gd name="connsiteY8" fmla="*/ 1004 h 799398"/>
              <a:gd name="connsiteX0" fmla="*/ 0 w 12010146"/>
              <a:gd name="connsiteY0" fmla="*/ 4588 h 802982"/>
              <a:gd name="connsiteX1" fmla="*/ 11258901 w 12010146"/>
              <a:gd name="connsiteY1" fmla="*/ 3584 h 802982"/>
              <a:gd name="connsiteX2" fmla="*/ 11483293 w 12010146"/>
              <a:gd name="connsiteY2" fmla="*/ 26024 h 802982"/>
              <a:gd name="connsiteX3" fmla="*/ 11679637 w 12010146"/>
              <a:gd name="connsiteY3" fmla="*/ 160658 h 802982"/>
              <a:gd name="connsiteX4" fmla="*/ 11852955 w 12010146"/>
              <a:gd name="connsiteY4" fmla="*/ 240201 h 802982"/>
              <a:gd name="connsiteX5" fmla="*/ 11988177 w 12010146"/>
              <a:gd name="connsiteY5" fmla="*/ 547737 h 802982"/>
              <a:gd name="connsiteX6" fmla="*/ 12010030 w 12010146"/>
              <a:gd name="connsiteY6" fmla="*/ 802982 h 802982"/>
              <a:gd name="connsiteX7" fmla="*/ 0 w 12010146"/>
              <a:gd name="connsiteY7" fmla="*/ 802982 h 802982"/>
              <a:gd name="connsiteX8" fmla="*/ 0 w 12010146"/>
              <a:gd name="connsiteY8" fmla="*/ 4588 h 802982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1258901 w 12010146"/>
              <a:gd name="connsiteY2" fmla="*/ 6845 h 806243"/>
              <a:gd name="connsiteX3" fmla="*/ 11483293 w 12010146"/>
              <a:gd name="connsiteY3" fmla="*/ 29285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1089295 w 12010146"/>
              <a:gd name="connsiteY2" fmla="*/ 42284 h 806243"/>
              <a:gd name="connsiteX3" fmla="*/ 11483293 w 12010146"/>
              <a:gd name="connsiteY3" fmla="*/ 29285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0890192 w 12010146"/>
              <a:gd name="connsiteY2" fmla="*/ 42284 h 806243"/>
              <a:gd name="connsiteX3" fmla="*/ 11483293 w 12010146"/>
              <a:gd name="connsiteY3" fmla="*/ 29285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0890192 w 12010146"/>
              <a:gd name="connsiteY2" fmla="*/ 42284 h 806243"/>
              <a:gd name="connsiteX3" fmla="*/ 11321061 w 12010146"/>
              <a:gd name="connsiteY3" fmla="*/ 82443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10146"/>
              <a:gd name="connsiteY0" fmla="*/ 7849 h 806243"/>
              <a:gd name="connsiteX1" fmla="*/ 10419735 w 12010146"/>
              <a:gd name="connsiteY1" fmla="*/ 0 h 806243"/>
              <a:gd name="connsiteX2" fmla="*/ 10890192 w 12010146"/>
              <a:gd name="connsiteY2" fmla="*/ 42284 h 806243"/>
              <a:gd name="connsiteX3" fmla="*/ 11321061 w 12010146"/>
              <a:gd name="connsiteY3" fmla="*/ 82443 h 806243"/>
              <a:gd name="connsiteX4" fmla="*/ 11679637 w 12010146"/>
              <a:gd name="connsiteY4" fmla="*/ 163919 h 806243"/>
              <a:gd name="connsiteX5" fmla="*/ 11852955 w 12010146"/>
              <a:gd name="connsiteY5" fmla="*/ 243462 h 806243"/>
              <a:gd name="connsiteX6" fmla="*/ 11988177 w 12010146"/>
              <a:gd name="connsiteY6" fmla="*/ 550998 h 806243"/>
              <a:gd name="connsiteX7" fmla="*/ 12010030 w 12010146"/>
              <a:gd name="connsiteY7" fmla="*/ 806243 h 806243"/>
              <a:gd name="connsiteX8" fmla="*/ 0 w 12010146"/>
              <a:gd name="connsiteY8" fmla="*/ 806243 h 806243"/>
              <a:gd name="connsiteX9" fmla="*/ 0 w 12010146"/>
              <a:gd name="connsiteY9" fmla="*/ 7849 h 806243"/>
              <a:gd name="connsiteX0" fmla="*/ 0 w 12031964"/>
              <a:gd name="connsiteY0" fmla="*/ 7849 h 806243"/>
              <a:gd name="connsiteX1" fmla="*/ 10419735 w 12031964"/>
              <a:gd name="connsiteY1" fmla="*/ 0 h 806243"/>
              <a:gd name="connsiteX2" fmla="*/ 10890192 w 12031964"/>
              <a:gd name="connsiteY2" fmla="*/ 42284 h 806243"/>
              <a:gd name="connsiteX3" fmla="*/ 11321061 w 12031964"/>
              <a:gd name="connsiteY3" fmla="*/ 82443 h 806243"/>
              <a:gd name="connsiteX4" fmla="*/ 11679637 w 12031964"/>
              <a:gd name="connsiteY4" fmla="*/ 163919 h 806243"/>
              <a:gd name="connsiteX5" fmla="*/ 11852955 w 12031964"/>
              <a:gd name="connsiteY5" fmla="*/ 243462 h 806243"/>
              <a:gd name="connsiteX6" fmla="*/ 12031964 w 12031964"/>
              <a:gd name="connsiteY6" fmla="*/ 535740 h 806243"/>
              <a:gd name="connsiteX7" fmla="*/ 12010030 w 12031964"/>
              <a:gd name="connsiteY7" fmla="*/ 806243 h 806243"/>
              <a:gd name="connsiteX8" fmla="*/ 0 w 12031964"/>
              <a:gd name="connsiteY8" fmla="*/ 806243 h 806243"/>
              <a:gd name="connsiteX9" fmla="*/ 0 w 12031964"/>
              <a:gd name="connsiteY9" fmla="*/ 7849 h 806243"/>
              <a:gd name="connsiteX0" fmla="*/ 0 w 12013198"/>
              <a:gd name="connsiteY0" fmla="*/ 7849 h 806243"/>
              <a:gd name="connsiteX1" fmla="*/ 10419735 w 12013198"/>
              <a:gd name="connsiteY1" fmla="*/ 0 h 806243"/>
              <a:gd name="connsiteX2" fmla="*/ 10890192 w 12013198"/>
              <a:gd name="connsiteY2" fmla="*/ 42284 h 806243"/>
              <a:gd name="connsiteX3" fmla="*/ 11321061 w 12013198"/>
              <a:gd name="connsiteY3" fmla="*/ 82443 h 806243"/>
              <a:gd name="connsiteX4" fmla="*/ 11679637 w 12013198"/>
              <a:gd name="connsiteY4" fmla="*/ 163919 h 806243"/>
              <a:gd name="connsiteX5" fmla="*/ 11852955 w 12013198"/>
              <a:gd name="connsiteY5" fmla="*/ 243462 h 806243"/>
              <a:gd name="connsiteX6" fmla="*/ 12013198 w 12013198"/>
              <a:gd name="connsiteY6" fmla="*/ 550998 h 806243"/>
              <a:gd name="connsiteX7" fmla="*/ 12010030 w 12013198"/>
              <a:gd name="connsiteY7" fmla="*/ 806243 h 806243"/>
              <a:gd name="connsiteX8" fmla="*/ 0 w 12013198"/>
              <a:gd name="connsiteY8" fmla="*/ 806243 h 806243"/>
              <a:gd name="connsiteX9" fmla="*/ 0 w 12013198"/>
              <a:gd name="connsiteY9" fmla="*/ 7849 h 806243"/>
              <a:gd name="connsiteX0" fmla="*/ 0 w 12021848"/>
              <a:gd name="connsiteY0" fmla="*/ 7849 h 806243"/>
              <a:gd name="connsiteX1" fmla="*/ 10419735 w 12021848"/>
              <a:gd name="connsiteY1" fmla="*/ 0 h 806243"/>
              <a:gd name="connsiteX2" fmla="*/ 10890192 w 12021848"/>
              <a:gd name="connsiteY2" fmla="*/ 42284 h 806243"/>
              <a:gd name="connsiteX3" fmla="*/ 11321061 w 12021848"/>
              <a:gd name="connsiteY3" fmla="*/ 82443 h 806243"/>
              <a:gd name="connsiteX4" fmla="*/ 11679637 w 12021848"/>
              <a:gd name="connsiteY4" fmla="*/ 163919 h 806243"/>
              <a:gd name="connsiteX5" fmla="*/ 12021848 w 12021848"/>
              <a:gd name="connsiteY5" fmla="*/ 335014 h 806243"/>
              <a:gd name="connsiteX6" fmla="*/ 12013198 w 12021848"/>
              <a:gd name="connsiteY6" fmla="*/ 550998 h 806243"/>
              <a:gd name="connsiteX7" fmla="*/ 12010030 w 12021848"/>
              <a:gd name="connsiteY7" fmla="*/ 806243 h 806243"/>
              <a:gd name="connsiteX8" fmla="*/ 0 w 12021848"/>
              <a:gd name="connsiteY8" fmla="*/ 806243 h 806243"/>
              <a:gd name="connsiteX9" fmla="*/ 0 w 12021848"/>
              <a:gd name="connsiteY9" fmla="*/ 7849 h 806243"/>
              <a:gd name="connsiteX0" fmla="*/ 0 w 12013198"/>
              <a:gd name="connsiteY0" fmla="*/ 7849 h 806243"/>
              <a:gd name="connsiteX1" fmla="*/ 10419735 w 12013198"/>
              <a:gd name="connsiteY1" fmla="*/ 0 h 806243"/>
              <a:gd name="connsiteX2" fmla="*/ 10890192 w 12013198"/>
              <a:gd name="connsiteY2" fmla="*/ 42284 h 806243"/>
              <a:gd name="connsiteX3" fmla="*/ 11321061 w 12013198"/>
              <a:gd name="connsiteY3" fmla="*/ 82443 h 806243"/>
              <a:gd name="connsiteX4" fmla="*/ 11679637 w 12013198"/>
              <a:gd name="connsiteY4" fmla="*/ 163919 h 806243"/>
              <a:gd name="connsiteX5" fmla="*/ 12008404 w 12013198"/>
              <a:gd name="connsiteY5" fmla="*/ 318617 h 806243"/>
              <a:gd name="connsiteX6" fmla="*/ 12013198 w 12013198"/>
              <a:gd name="connsiteY6" fmla="*/ 550998 h 806243"/>
              <a:gd name="connsiteX7" fmla="*/ 12010030 w 12013198"/>
              <a:gd name="connsiteY7" fmla="*/ 806243 h 806243"/>
              <a:gd name="connsiteX8" fmla="*/ 0 w 12013198"/>
              <a:gd name="connsiteY8" fmla="*/ 806243 h 806243"/>
              <a:gd name="connsiteX9" fmla="*/ 0 w 12013198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321061 w 12015359"/>
              <a:gd name="connsiteY3" fmla="*/ 82443 h 806243"/>
              <a:gd name="connsiteX4" fmla="*/ 11679637 w 12015359"/>
              <a:gd name="connsiteY4" fmla="*/ 163919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321061 w 12015359"/>
              <a:gd name="connsiteY3" fmla="*/ 82443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404852 w 12015359"/>
              <a:gd name="connsiteY3" fmla="*/ 107992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404852 w 12015359"/>
              <a:gd name="connsiteY3" fmla="*/ 107992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404852 w 12015359"/>
              <a:gd name="connsiteY3" fmla="*/ 107992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  <a:gd name="connsiteX0" fmla="*/ 0 w 12015359"/>
              <a:gd name="connsiteY0" fmla="*/ 7849 h 806243"/>
              <a:gd name="connsiteX1" fmla="*/ 10419735 w 12015359"/>
              <a:gd name="connsiteY1" fmla="*/ 0 h 806243"/>
              <a:gd name="connsiteX2" fmla="*/ 10890192 w 12015359"/>
              <a:gd name="connsiteY2" fmla="*/ 42284 h 806243"/>
              <a:gd name="connsiteX3" fmla="*/ 11404852 w 12015359"/>
              <a:gd name="connsiteY3" fmla="*/ 107992 h 806243"/>
              <a:gd name="connsiteX4" fmla="*/ 11747719 w 12015359"/>
              <a:gd name="connsiteY4" fmla="*/ 227793 h 806243"/>
              <a:gd name="connsiteX5" fmla="*/ 12015359 w 12015359"/>
              <a:gd name="connsiteY5" fmla="*/ 335584 h 806243"/>
              <a:gd name="connsiteX6" fmla="*/ 12013198 w 12015359"/>
              <a:gd name="connsiteY6" fmla="*/ 550998 h 806243"/>
              <a:gd name="connsiteX7" fmla="*/ 12010030 w 12015359"/>
              <a:gd name="connsiteY7" fmla="*/ 806243 h 806243"/>
              <a:gd name="connsiteX8" fmla="*/ 0 w 12015359"/>
              <a:gd name="connsiteY8" fmla="*/ 806243 h 806243"/>
              <a:gd name="connsiteX9" fmla="*/ 0 w 12015359"/>
              <a:gd name="connsiteY9" fmla="*/ 7849 h 80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15359" h="806243">
                <a:moveTo>
                  <a:pt x="0" y="7849"/>
                </a:moveTo>
                <a:lnTo>
                  <a:pt x="10419735" y="0"/>
                </a:lnTo>
                <a:lnTo>
                  <a:pt x="10890192" y="42284"/>
                </a:lnTo>
                <a:cubicBezTo>
                  <a:pt x="11004258" y="42284"/>
                  <a:pt x="11186792" y="94272"/>
                  <a:pt x="11404852" y="107992"/>
                </a:cubicBezTo>
                <a:cubicBezTo>
                  <a:pt x="11443735" y="104718"/>
                  <a:pt x="11682271" y="209094"/>
                  <a:pt x="11747719" y="227793"/>
                </a:cubicBezTo>
                <a:lnTo>
                  <a:pt x="12015359" y="335584"/>
                </a:lnTo>
                <a:cubicBezTo>
                  <a:pt x="12014639" y="407389"/>
                  <a:pt x="12013918" y="479193"/>
                  <a:pt x="12013198" y="550998"/>
                </a:cubicBezTo>
                <a:cubicBezTo>
                  <a:pt x="12011133" y="722097"/>
                  <a:pt x="12012095" y="635144"/>
                  <a:pt x="12010030" y="806243"/>
                </a:cubicBezTo>
                <a:lnTo>
                  <a:pt x="0" y="806243"/>
                </a:lnTo>
                <a:lnTo>
                  <a:pt x="0" y="78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E0276-3D01-2D91-1322-D06D1F591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229BB-EFC7-6479-B948-80CE3B105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1D942B-557F-C337-F274-0296C80D2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3473A2-8B1A-C7CD-FC27-9249A8D6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7599407-BC7A-2619-0225-EE94EDC2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21B1B0-68E4-8C3A-9C41-CA7FC0262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838" y="6398565"/>
            <a:ext cx="2491992" cy="2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0AE7-0B3C-677E-5E5B-139588CF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45" y="365126"/>
            <a:ext cx="792420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AFB5E3-464B-1329-EDC7-C2DB9AB8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6FCE1F-3EE1-73BA-AF6B-3368A75D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1D1BD4D-2CD6-F660-D061-C9B240C95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647659" y="2137710"/>
            <a:ext cx="1628662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DD01922-F67A-9F2C-FE95-50BD99980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5275" y="3560819"/>
            <a:ext cx="1133812" cy="227257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0648ACF3-1F73-4EF4-8B35-813CBA0557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930" y="3560819"/>
            <a:ext cx="1133812" cy="227257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94347348-841B-BF7E-6760-30E4A39B1E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5745" y="3560819"/>
            <a:ext cx="1133811" cy="227257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A80E48CC-0B92-D19D-2820-360C4B64AF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0375" y="3560819"/>
            <a:ext cx="1130270" cy="227257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54" name="SmartArt Placeholder 53">
            <a:extLst>
              <a:ext uri="{FF2B5EF4-FFF2-40B4-BE49-F238E27FC236}">
                <a16:creationId xmlns:a16="http://schemas.microsoft.com/office/drawing/2014/main" id="{38E36D91-34EE-6229-BC80-AA33DCF9A94A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91146" y="1804737"/>
            <a:ext cx="7961710" cy="4186989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45274F-9686-10BE-43B5-86556D2B0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3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3205A-8C05-8870-A6EA-1C066CE1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17395-8A59-1B77-9CEB-6B1A14CE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48E75AC-8096-31ED-62EF-CB444B565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6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Snipped 7">
            <a:extLst>
              <a:ext uri="{FF2B5EF4-FFF2-40B4-BE49-F238E27FC236}">
                <a16:creationId xmlns:a16="http://schemas.microsoft.com/office/drawing/2014/main" id="{A3556B44-EB55-5030-79C4-F6CF0C5789B5}"/>
              </a:ext>
            </a:extLst>
          </p:cNvPr>
          <p:cNvSpPr/>
          <p:nvPr userDrawn="1"/>
        </p:nvSpPr>
        <p:spPr>
          <a:xfrm rot="5400000">
            <a:off x="1674142" y="-1812039"/>
            <a:ext cx="5867883" cy="9442533"/>
          </a:xfrm>
          <a:custGeom>
            <a:avLst/>
            <a:gdLst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6858000 h 6858000"/>
              <a:gd name="connsiteX4" fmla="*/ 0 w 4584032"/>
              <a:gd name="connsiteY4" fmla="*/ 6858000 h 6858000"/>
              <a:gd name="connsiteX5" fmla="*/ 0 w 4584032"/>
              <a:gd name="connsiteY5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6858000 h 6858000"/>
              <a:gd name="connsiteX5" fmla="*/ 0 w 4584032"/>
              <a:gd name="connsiteY5" fmla="*/ 6858000 h 6858000"/>
              <a:gd name="connsiteX6" fmla="*/ 0 w 4584032"/>
              <a:gd name="connsiteY6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84032 w 4584032"/>
              <a:gd name="connsiteY5" fmla="*/ 6858000 h 6858000"/>
              <a:gd name="connsiteX6" fmla="*/ 0 w 4584032"/>
              <a:gd name="connsiteY6" fmla="*/ 6858000 h 6858000"/>
              <a:gd name="connsiteX7" fmla="*/ 0 w 4584032"/>
              <a:gd name="connsiteY7" fmla="*/ 0 h 6858000"/>
              <a:gd name="connsiteX0" fmla="*/ 0 w 4584032"/>
              <a:gd name="connsiteY0" fmla="*/ 0 h 6858000"/>
              <a:gd name="connsiteX1" fmla="*/ 3820011 w 4584032"/>
              <a:gd name="connsiteY1" fmla="*/ 0 h 6858000"/>
              <a:gd name="connsiteX2" fmla="*/ 4584032 w 4584032"/>
              <a:gd name="connsiteY2" fmla="*/ 764021 h 6858000"/>
              <a:gd name="connsiteX3" fmla="*/ 4584032 w 4584032"/>
              <a:gd name="connsiteY3" fmla="*/ 1438581 h 6858000"/>
              <a:gd name="connsiteX4" fmla="*/ 4584032 w 4584032"/>
              <a:gd name="connsiteY4" fmla="*/ 4061465 h 6858000"/>
              <a:gd name="connsiteX5" fmla="*/ 4547937 w 4584032"/>
              <a:gd name="connsiteY5" fmla="*/ 5565412 h 6858000"/>
              <a:gd name="connsiteX6" fmla="*/ 4584032 w 4584032"/>
              <a:gd name="connsiteY6" fmla="*/ 6858000 h 6858000"/>
              <a:gd name="connsiteX7" fmla="*/ 0 w 4584032"/>
              <a:gd name="connsiteY7" fmla="*/ 6858000 h 6858000"/>
              <a:gd name="connsiteX8" fmla="*/ 0 w 4584032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584032 w 4692316"/>
              <a:gd name="connsiteY3" fmla="*/ 14385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584032 w 4692316"/>
              <a:gd name="connsiteY2" fmla="*/ 764021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692316"/>
              <a:gd name="connsiteY0" fmla="*/ 0 h 6858000"/>
              <a:gd name="connsiteX1" fmla="*/ 3820011 w 4692316"/>
              <a:gd name="connsiteY1" fmla="*/ 0 h 6858000"/>
              <a:gd name="connsiteX2" fmla="*/ 4307306 w 4692316"/>
              <a:gd name="connsiteY2" fmla="*/ 860274 h 6858000"/>
              <a:gd name="connsiteX3" fmla="*/ 4451685 w 4692316"/>
              <a:gd name="connsiteY3" fmla="*/ 2352981 h 6858000"/>
              <a:gd name="connsiteX4" fmla="*/ 4584032 w 4692316"/>
              <a:gd name="connsiteY4" fmla="*/ 4061465 h 6858000"/>
              <a:gd name="connsiteX5" fmla="*/ 4692316 w 4692316"/>
              <a:gd name="connsiteY5" fmla="*/ 5697759 h 6858000"/>
              <a:gd name="connsiteX6" fmla="*/ 4584032 w 4692316"/>
              <a:gd name="connsiteY6" fmla="*/ 6858000 h 6858000"/>
              <a:gd name="connsiteX7" fmla="*/ 0 w 4692316"/>
              <a:gd name="connsiteY7" fmla="*/ 6858000 h 6858000"/>
              <a:gd name="connsiteX8" fmla="*/ 0 w 4692316"/>
              <a:gd name="connsiteY8" fmla="*/ 0 h 6858000"/>
              <a:gd name="connsiteX0" fmla="*/ 0 w 4788569"/>
              <a:gd name="connsiteY0" fmla="*/ 0 h 6858000"/>
              <a:gd name="connsiteX1" fmla="*/ 3820011 w 4788569"/>
              <a:gd name="connsiteY1" fmla="*/ 0 h 6858000"/>
              <a:gd name="connsiteX2" fmla="*/ 4307306 w 4788569"/>
              <a:gd name="connsiteY2" fmla="*/ 860274 h 6858000"/>
              <a:gd name="connsiteX3" fmla="*/ 4451685 w 4788569"/>
              <a:gd name="connsiteY3" fmla="*/ 2352981 h 6858000"/>
              <a:gd name="connsiteX4" fmla="*/ 4788569 w 4788569"/>
              <a:gd name="connsiteY4" fmla="*/ 4001307 h 6858000"/>
              <a:gd name="connsiteX5" fmla="*/ 4692316 w 4788569"/>
              <a:gd name="connsiteY5" fmla="*/ 5697759 h 6858000"/>
              <a:gd name="connsiteX6" fmla="*/ 4584032 w 4788569"/>
              <a:gd name="connsiteY6" fmla="*/ 6858000 h 6858000"/>
              <a:gd name="connsiteX7" fmla="*/ 0 w 4788569"/>
              <a:gd name="connsiteY7" fmla="*/ 6858000 h 6858000"/>
              <a:gd name="connsiteX8" fmla="*/ 0 w 4788569"/>
              <a:gd name="connsiteY8" fmla="*/ 0 h 6858000"/>
              <a:gd name="connsiteX0" fmla="*/ 0 w 4812632"/>
              <a:gd name="connsiteY0" fmla="*/ 0 h 6858000"/>
              <a:gd name="connsiteX1" fmla="*/ 3820011 w 4812632"/>
              <a:gd name="connsiteY1" fmla="*/ 0 h 6858000"/>
              <a:gd name="connsiteX2" fmla="*/ 4307306 w 4812632"/>
              <a:gd name="connsiteY2" fmla="*/ 860274 h 6858000"/>
              <a:gd name="connsiteX3" fmla="*/ 4451685 w 4812632"/>
              <a:gd name="connsiteY3" fmla="*/ 2352981 h 6858000"/>
              <a:gd name="connsiteX4" fmla="*/ 4788569 w 4812632"/>
              <a:gd name="connsiteY4" fmla="*/ 4001307 h 6858000"/>
              <a:gd name="connsiteX5" fmla="*/ 4812632 w 4812632"/>
              <a:gd name="connsiteY5" fmla="*/ 5697759 h 6858000"/>
              <a:gd name="connsiteX6" fmla="*/ 4584032 w 4812632"/>
              <a:gd name="connsiteY6" fmla="*/ 6858000 h 6858000"/>
              <a:gd name="connsiteX7" fmla="*/ 0 w 4812632"/>
              <a:gd name="connsiteY7" fmla="*/ 6858000 h 6858000"/>
              <a:gd name="connsiteX8" fmla="*/ 0 w 4812632"/>
              <a:gd name="connsiteY8" fmla="*/ 0 h 6858000"/>
              <a:gd name="connsiteX0" fmla="*/ 0 w 5005137"/>
              <a:gd name="connsiteY0" fmla="*/ 0 h 6858000"/>
              <a:gd name="connsiteX1" fmla="*/ 3820011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307306 w 5005137"/>
              <a:gd name="connsiteY2" fmla="*/ 860274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5005137"/>
              <a:gd name="connsiteY0" fmla="*/ 0 h 6858000"/>
              <a:gd name="connsiteX1" fmla="*/ 3567348 w 5005137"/>
              <a:gd name="connsiteY1" fmla="*/ 0 h 6858000"/>
              <a:gd name="connsiteX2" fmla="*/ 4054643 w 5005137"/>
              <a:gd name="connsiteY2" fmla="*/ 788085 h 6858000"/>
              <a:gd name="connsiteX3" fmla="*/ 4451685 w 5005137"/>
              <a:gd name="connsiteY3" fmla="*/ 2352981 h 6858000"/>
              <a:gd name="connsiteX4" fmla="*/ 5005137 w 5005137"/>
              <a:gd name="connsiteY4" fmla="*/ 3868960 h 6858000"/>
              <a:gd name="connsiteX5" fmla="*/ 4812632 w 5005137"/>
              <a:gd name="connsiteY5" fmla="*/ 5697759 h 6858000"/>
              <a:gd name="connsiteX6" fmla="*/ 4584032 w 5005137"/>
              <a:gd name="connsiteY6" fmla="*/ 6858000 h 6858000"/>
              <a:gd name="connsiteX7" fmla="*/ 0 w 5005137"/>
              <a:gd name="connsiteY7" fmla="*/ 6858000 h 6858000"/>
              <a:gd name="connsiteX8" fmla="*/ 0 w 5005137"/>
              <a:gd name="connsiteY8" fmla="*/ 0 h 6858000"/>
              <a:gd name="connsiteX0" fmla="*/ 0 w 4969043"/>
              <a:gd name="connsiteY0" fmla="*/ 0 h 6858000"/>
              <a:gd name="connsiteX1" fmla="*/ 3567348 w 4969043"/>
              <a:gd name="connsiteY1" fmla="*/ 0 h 6858000"/>
              <a:gd name="connsiteX2" fmla="*/ 4054643 w 4969043"/>
              <a:gd name="connsiteY2" fmla="*/ 788085 h 6858000"/>
              <a:gd name="connsiteX3" fmla="*/ 4451685 w 4969043"/>
              <a:gd name="connsiteY3" fmla="*/ 2352981 h 6858000"/>
              <a:gd name="connsiteX4" fmla="*/ 4969043 w 4969043"/>
              <a:gd name="connsiteY4" fmla="*/ 3508013 h 6858000"/>
              <a:gd name="connsiteX5" fmla="*/ 4812632 w 4969043"/>
              <a:gd name="connsiteY5" fmla="*/ 5697759 h 6858000"/>
              <a:gd name="connsiteX6" fmla="*/ 4584032 w 4969043"/>
              <a:gd name="connsiteY6" fmla="*/ 6858000 h 6858000"/>
              <a:gd name="connsiteX7" fmla="*/ 0 w 4969043"/>
              <a:gd name="connsiteY7" fmla="*/ 6858000 h 6858000"/>
              <a:gd name="connsiteX8" fmla="*/ 0 w 4969043"/>
              <a:gd name="connsiteY8" fmla="*/ 0 h 6858000"/>
              <a:gd name="connsiteX0" fmla="*/ 0 w 4981074"/>
              <a:gd name="connsiteY0" fmla="*/ 0 h 6858000"/>
              <a:gd name="connsiteX1" fmla="*/ 3567348 w 4981074"/>
              <a:gd name="connsiteY1" fmla="*/ 0 h 6858000"/>
              <a:gd name="connsiteX2" fmla="*/ 4054643 w 4981074"/>
              <a:gd name="connsiteY2" fmla="*/ 788085 h 6858000"/>
              <a:gd name="connsiteX3" fmla="*/ 4451685 w 4981074"/>
              <a:gd name="connsiteY3" fmla="*/ 2352981 h 6858000"/>
              <a:gd name="connsiteX4" fmla="*/ 4969043 w 4981074"/>
              <a:gd name="connsiteY4" fmla="*/ 3508013 h 6858000"/>
              <a:gd name="connsiteX5" fmla="*/ 4981074 w 4981074"/>
              <a:gd name="connsiteY5" fmla="*/ 5421033 h 6858000"/>
              <a:gd name="connsiteX6" fmla="*/ 4584032 w 4981074"/>
              <a:gd name="connsiteY6" fmla="*/ 6858000 h 6858000"/>
              <a:gd name="connsiteX7" fmla="*/ 0 w 4981074"/>
              <a:gd name="connsiteY7" fmla="*/ 6858000 h 6858000"/>
              <a:gd name="connsiteX8" fmla="*/ 0 w 4981074"/>
              <a:gd name="connsiteY8" fmla="*/ 0 h 6858000"/>
              <a:gd name="connsiteX0" fmla="*/ 0 w 5281902"/>
              <a:gd name="connsiteY0" fmla="*/ 0 h 6858000"/>
              <a:gd name="connsiteX1" fmla="*/ 3567348 w 5281902"/>
              <a:gd name="connsiteY1" fmla="*/ 0 h 6858000"/>
              <a:gd name="connsiteX2" fmla="*/ 4054643 w 5281902"/>
              <a:gd name="connsiteY2" fmla="*/ 788085 h 6858000"/>
              <a:gd name="connsiteX3" fmla="*/ 4451685 w 5281902"/>
              <a:gd name="connsiteY3" fmla="*/ 2352981 h 6858000"/>
              <a:gd name="connsiteX4" fmla="*/ 5281864 w 5281902"/>
              <a:gd name="connsiteY4" fmla="*/ 3640360 h 6858000"/>
              <a:gd name="connsiteX5" fmla="*/ 4981074 w 5281902"/>
              <a:gd name="connsiteY5" fmla="*/ 5421033 h 6858000"/>
              <a:gd name="connsiteX6" fmla="*/ 4584032 w 5281902"/>
              <a:gd name="connsiteY6" fmla="*/ 6858000 h 6858000"/>
              <a:gd name="connsiteX7" fmla="*/ 0 w 5281902"/>
              <a:gd name="connsiteY7" fmla="*/ 6858000 h 6858000"/>
              <a:gd name="connsiteX8" fmla="*/ 0 w 5281902"/>
              <a:gd name="connsiteY8" fmla="*/ 0 h 6858000"/>
              <a:gd name="connsiteX0" fmla="*/ 0 w 5282446"/>
              <a:gd name="connsiteY0" fmla="*/ 0 h 6858000"/>
              <a:gd name="connsiteX1" fmla="*/ 3567348 w 5282446"/>
              <a:gd name="connsiteY1" fmla="*/ 0 h 6858000"/>
              <a:gd name="connsiteX2" fmla="*/ 4054643 w 5282446"/>
              <a:gd name="connsiteY2" fmla="*/ 788085 h 6858000"/>
              <a:gd name="connsiteX3" fmla="*/ 4451685 w 5282446"/>
              <a:gd name="connsiteY3" fmla="*/ 2352981 h 6858000"/>
              <a:gd name="connsiteX4" fmla="*/ 5281864 w 5282446"/>
              <a:gd name="connsiteY4" fmla="*/ 3640360 h 6858000"/>
              <a:gd name="connsiteX5" fmla="*/ 4981074 w 5282446"/>
              <a:gd name="connsiteY5" fmla="*/ 5421033 h 6858000"/>
              <a:gd name="connsiteX6" fmla="*/ 4584032 w 5282446"/>
              <a:gd name="connsiteY6" fmla="*/ 6858000 h 6858000"/>
              <a:gd name="connsiteX7" fmla="*/ 0 w 5282446"/>
              <a:gd name="connsiteY7" fmla="*/ 6858000 h 6858000"/>
              <a:gd name="connsiteX8" fmla="*/ 0 w 5282446"/>
              <a:gd name="connsiteY8" fmla="*/ 0 h 6858000"/>
              <a:gd name="connsiteX0" fmla="*/ 0 w 5283215"/>
              <a:gd name="connsiteY0" fmla="*/ 0 h 6858000"/>
              <a:gd name="connsiteX1" fmla="*/ 3567348 w 5283215"/>
              <a:gd name="connsiteY1" fmla="*/ 0 h 6858000"/>
              <a:gd name="connsiteX2" fmla="*/ 4054643 w 5283215"/>
              <a:gd name="connsiteY2" fmla="*/ 788085 h 6858000"/>
              <a:gd name="connsiteX3" fmla="*/ 4451685 w 5283215"/>
              <a:gd name="connsiteY3" fmla="*/ 2352981 h 6858000"/>
              <a:gd name="connsiteX4" fmla="*/ 5281864 w 5283215"/>
              <a:gd name="connsiteY4" fmla="*/ 3640360 h 6858000"/>
              <a:gd name="connsiteX5" fmla="*/ 4981074 w 5283215"/>
              <a:gd name="connsiteY5" fmla="*/ 5421033 h 6858000"/>
              <a:gd name="connsiteX6" fmla="*/ 4584032 w 5283215"/>
              <a:gd name="connsiteY6" fmla="*/ 6858000 h 6858000"/>
              <a:gd name="connsiteX7" fmla="*/ 0 w 5283215"/>
              <a:gd name="connsiteY7" fmla="*/ 6858000 h 6858000"/>
              <a:gd name="connsiteX8" fmla="*/ 0 w 5283215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584032 w 5281864"/>
              <a:gd name="connsiteY6" fmla="*/ 6858000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58000"/>
              <a:gd name="connsiteX1" fmla="*/ 3567348 w 5281864"/>
              <a:gd name="connsiteY1" fmla="*/ 0 h 6858000"/>
              <a:gd name="connsiteX2" fmla="*/ 4054643 w 5281864"/>
              <a:gd name="connsiteY2" fmla="*/ 788085 h 6858000"/>
              <a:gd name="connsiteX3" fmla="*/ 4451685 w 5281864"/>
              <a:gd name="connsiteY3" fmla="*/ 2352981 h 6858000"/>
              <a:gd name="connsiteX4" fmla="*/ 5281864 w 5281864"/>
              <a:gd name="connsiteY4" fmla="*/ 3640360 h 6858000"/>
              <a:gd name="connsiteX5" fmla="*/ 4981074 w 5281864"/>
              <a:gd name="connsiteY5" fmla="*/ 5421033 h 6858000"/>
              <a:gd name="connsiteX6" fmla="*/ 4704347 w 5281864"/>
              <a:gd name="connsiteY6" fmla="*/ 6845969 h 6858000"/>
              <a:gd name="connsiteX7" fmla="*/ 0 w 5281864"/>
              <a:gd name="connsiteY7" fmla="*/ 6858000 h 6858000"/>
              <a:gd name="connsiteX8" fmla="*/ 0 w 5281864"/>
              <a:gd name="connsiteY8" fmla="*/ 0 h 6858000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981074 w 5281864"/>
              <a:gd name="connsiteY5" fmla="*/ 5421033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4704347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788568 w 5281864"/>
              <a:gd name="connsiteY5" fmla="*/ 5457127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281864"/>
              <a:gd name="connsiteY0" fmla="*/ 0 h 6870032"/>
              <a:gd name="connsiteX1" fmla="*/ 3567348 w 5281864"/>
              <a:gd name="connsiteY1" fmla="*/ 0 h 6870032"/>
              <a:gd name="connsiteX2" fmla="*/ 4054643 w 5281864"/>
              <a:gd name="connsiteY2" fmla="*/ 788085 h 6870032"/>
              <a:gd name="connsiteX3" fmla="*/ 4451685 w 5281864"/>
              <a:gd name="connsiteY3" fmla="*/ 2352981 h 6870032"/>
              <a:gd name="connsiteX4" fmla="*/ 5281864 w 5281864"/>
              <a:gd name="connsiteY4" fmla="*/ 3640360 h 6870032"/>
              <a:gd name="connsiteX5" fmla="*/ 4836694 w 5281864"/>
              <a:gd name="connsiteY5" fmla="*/ 5866201 h 6870032"/>
              <a:gd name="connsiteX6" fmla="*/ 5041231 w 5281864"/>
              <a:gd name="connsiteY6" fmla="*/ 6870032 h 6870032"/>
              <a:gd name="connsiteX7" fmla="*/ 0 w 5281864"/>
              <a:gd name="connsiteY7" fmla="*/ 6858000 h 6870032"/>
              <a:gd name="connsiteX8" fmla="*/ 0 w 5281864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451685 w 5041231"/>
              <a:gd name="connsiteY3" fmla="*/ 2352981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0 w 5041231"/>
              <a:gd name="connsiteY0" fmla="*/ 0 h 6870032"/>
              <a:gd name="connsiteX1" fmla="*/ 3567348 w 5041231"/>
              <a:gd name="connsiteY1" fmla="*/ 0 h 6870032"/>
              <a:gd name="connsiteX2" fmla="*/ 4054643 w 5041231"/>
              <a:gd name="connsiteY2" fmla="*/ 788085 h 6870032"/>
              <a:gd name="connsiteX3" fmla="*/ 4343401 w 5041231"/>
              <a:gd name="connsiteY3" fmla="*/ 2340949 h 6870032"/>
              <a:gd name="connsiteX4" fmla="*/ 4764506 w 5041231"/>
              <a:gd name="connsiteY4" fmla="*/ 3760676 h 6870032"/>
              <a:gd name="connsiteX5" fmla="*/ 4836694 w 5041231"/>
              <a:gd name="connsiteY5" fmla="*/ 5866201 h 6870032"/>
              <a:gd name="connsiteX6" fmla="*/ 5041231 w 5041231"/>
              <a:gd name="connsiteY6" fmla="*/ 6870032 h 6870032"/>
              <a:gd name="connsiteX7" fmla="*/ 0 w 5041231"/>
              <a:gd name="connsiteY7" fmla="*/ 6858000 h 6870032"/>
              <a:gd name="connsiteX8" fmla="*/ 0 w 5041231"/>
              <a:gd name="connsiteY8" fmla="*/ 0 h 6870032"/>
              <a:gd name="connsiteX0" fmla="*/ 24063 w 5065294"/>
              <a:gd name="connsiteY0" fmla="*/ 0 h 6882063"/>
              <a:gd name="connsiteX1" fmla="*/ 3591411 w 5065294"/>
              <a:gd name="connsiteY1" fmla="*/ 0 h 6882063"/>
              <a:gd name="connsiteX2" fmla="*/ 4078706 w 5065294"/>
              <a:gd name="connsiteY2" fmla="*/ 788085 h 6882063"/>
              <a:gd name="connsiteX3" fmla="*/ 4367464 w 5065294"/>
              <a:gd name="connsiteY3" fmla="*/ 2340949 h 6882063"/>
              <a:gd name="connsiteX4" fmla="*/ 4788569 w 5065294"/>
              <a:gd name="connsiteY4" fmla="*/ 3760676 h 6882063"/>
              <a:gd name="connsiteX5" fmla="*/ 4860757 w 5065294"/>
              <a:gd name="connsiteY5" fmla="*/ 5866201 h 6882063"/>
              <a:gd name="connsiteX6" fmla="*/ 5065294 w 5065294"/>
              <a:gd name="connsiteY6" fmla="*/ 6870032 h 6882063"/>
              <a:gd name="connsiteX7" fmla="*/ 0 w 5065294"/>
              <a:gd name="connsiteY7" fmla="*/ 6882063 h 6882063"/>
              <a:gd name="connsiteX8" fmla="*/ 24063 w 5065294"/>
              <a:gd name="connsiteY8" fmla="*/ 0 h 6882063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252663 w 5317957"/>
              <a:gd name="connsiteY7" fmla="*/ 6894095 h 6894095"/>
              <a:gd name="connsiteX8" fmla="*/ 0 w 5317957"/>
              <a:gd name="connsiteY8" fmla="*/ 0 h 6894095"/>
              <a:gd name="connsiteX0" fmla="*/ 0 w 5317957"/>
              <a:gd name="connsiteY0" fmla="*/ 0 h 6894095"/>
              <a:gd name="connsiteX1" fmla="*/ 3844074 w 5317957"/>
              <a:gd name="connsiteY1" fmla="*/ 12032 h 6894095"/>
              <a:gd name="connsiteX2" fmla="*/ 4331369 w 5317957"/>
              <a:gd name="connsiteY2" fmla="*/ 800117 h 6894095"/>
              <a:gd name="connsiteX3" fmla="*/ 4620127 w 5317957"/>
              <a:gd name="connsiteY3" fmla="*/ 2352981 h 6894095"/>
              <a:gd name="connsiteX4" fmla="*/ 5041232 w 5317957"/>
              <a:gd name="connsiteY4" fmla="*/ 3772708 h 6894095"/>
              <a:gd name="connsiteX5" fmla="*/ 5113420 w 5317957"/>
              <a:gd name="connsiteY5" fmla="*/ 5878233 h 6894095"/>
              <a:gd name="connsiteX6" fmla="*/ 5317957 w 5317957"/>
              <a:gd name="connsiteY6" fmla="*/ 6882064 h 6894095"/>
              <a:gd name="connsiteX7" fmla="*/ 0 w 5317957"/>
              <a:gd name="connsiteY7" fmla="*/ 6894095 h 6894095"/>
              <a:gd name="connsiteX8" fmla="*/ 0 w 5317957"/>
              <a:gd name="connsiteY8" fmla="*/ 0 h 6894095"/>
              <a:gd name="connsiteX0" fmla="*/ 10583103 w 15901060"/>
              <a:gd name="connsiteY0" fmla="*/ 0 h 6882064"/>
              <a:gd name="connsiteX1" fmla="*/ 14427177 w 15901060"/>
              <a:gd name="connsiteY1" fmla="*/ 12032 h 6882064"/>
              <a:gd name="connsiteX2" fmla="*/ 14914472 w 15901060"/>
              <a:gd name="connsiteY2" fmla="*/ 800117 h 6882064"/>
              <a:gd name="connsiteX3" fmla="*/ 15203230 w 15901060"/>
              <a:gd name="connsiteY3" fmla="*/ 2352981 h 6882064"/>
              <a:gd name="connsiteX4" fmla="*/ 15624335 w 15901060"/>
              <a:gd name="connsiteY4" fmla="*/ 3772708 h 6882064"/>
              <a:gd name="connsiteX5" fmla="*/ 15696523 w 15901060"/>
              <a:gd name="connsiteY5" fmla="*/ 5878233 h 6882064"/>
              <a:gd name="connsiteX6" fmla="*/ 15901060 w 15901060"/>
              <a:gd name="connsiteY6" fmla="*/ 6882064 h 6882064"/>
              <a:gd name="connsiteX7" fmla="*/ 0 w 15901060"/>
              <a:gd name="connsiteY7" fmla="*/ 6862011 h 6882064"/>
              <a:gd name="connsiteX8" fmla="*/ 10583103 w 15901060"/>
              <a:gd name="connsiteY8" fmla="*/ 0 h 6882064"/>
              <a:gd name="connsiteX0" fmla="*/ 0 w 15901060"/>
              <a:gd name="connsiteY0" fmla="*/ 0 h 6882064"/>
              <a:gd name="connsiteX1" fmla="*/ 14427177 w 15901060"/>
              <a:gd name="connsiteY1" fmla="*/ 12032 h 6882064"/>
              <a:gd name="connsiteX2" fmla="*/ 14914472 w 15901060"/>
              <a:gd name="connsiteY2" fmla="*/ 800117 h 6882064"/>
              <a:gd name="connsiteX3" fmla="*/ 15203230 w 15901060"/>
              <a:gd name="connsiteY3" fmla="*/ 2352981 h 6882064"/>
              <a:gd name="connsiteX4" fmla="*/ 15624335 w 15901060"/>
              <a:gd name="connsiteY4" fmla="*/ 3772708 h 6882064"/>
              <a:gd name="connsiteX5" fmla="*/ 15696523 w 15901060"/>
              <a:gd name="connsiteY5" fmla="*/ 5878233 h 6882064"/>
              <a:gd name="connsiteX6" fmla="*/ 15901060 w 15901060"/>
              <a:gd name="connsiteY6" fmla="*/ 6882064 h 6882064"/>
              <a:gd name="connsiteX7" fmla="*/ 0 w 15901060"/>
              <a:gd name="connsiteY7" fmla="*/ 6862011 h 6882064"/>
              <a:gd name="connsiteX8" fmla="*/ 0 w 15901060"/>
              <a:gd name="connsiteY8" fmla="*/ 0 h 6882064"/>
              <a:gd name="connsiteX0" fmla="*/ 0 w 15901060"/>
              <a:gd name="connsiteY0" fmla="*/ 0 h 6894095"/>
              <a:gd name="connsiteX1" fmla="*/ 14427177 w 15901060"/>
              <a:gd name="connsiteY1" fmla="*/ 12032 h 6894095"/>
              <a:gd name="connsiteX2" fmla="*/ 14914472 w 15901060"/>
              <a:gd name="connsiteY2" fmla="*/ 800117 h 6894095"/>
              <a:gd name="connsiteX3" fmla="*/ 15203230 w 15901060"/>
              <a:gd name="connsiteY3" fmla="*/ 2352981 h 6894095"/>
              <a:gd name="connsiteX4" fmla="*/ 15624335 w 15901060"/>
              <a:gd name="connsiteY4" fmla="*/ 3772708 h 6894095"/>
              <a:gd name="connsiteX5" fmla="*/ 15696523 w 15901060"/>
              <a:gd name="connsiteY5" fmla="*/ 5878233 h 6894095"/>
              <a:gd name="connsiteX6" fmla="*/ 15901060 w 15901060"/>
              <a:gd name="connsiteY6" fmla="*/ 6882064 h 6894095"/>
              <a:gd name="connsiteX7" fmla="*/ 0 w 15901060"/>
              <a:gd name="connsiteY7" fmla="*/ 6894095 h 6894095"/>
              <a:gd name="connsiteX8" fmla="*/ 0 w 15901060"/>
              <a:gd name="connsiteY8" fmla="*/ 0 h 6894095"/>
              <a:gd name="connsiteX0" fmla="*/ 0 w 15837689"/>
              <a:gd name="connsiteY0" fmla="*/ 0 h 6894095"/>
              <a:gd name="connsiteX1" fmla="*/ 14427177 w 15837689"/>
              <a:gd name="connsiteY1" fmla="*/ 12032 h 6894095"/>
              <a:gd name="connsiteX2" fmla="*/ 14914472 w 15837689"/>
              <a:gd name="connsiteY2" fmla="*/ 800117 h 6894095"/>
              <a:gd name="connsiteX3" fmla="*/ 15203230 w 15837689"/>
              <a:gd name="connsiteY3" fmla="*/ 2352981 h 6894095"/>
              <a:gd name="connsiteX4" fmla="*/ 15624335 w 15837689"/>
              <a:gd name="connsiteY4" fmla="*/ 3772708 h 6894095"/>
              <a:gd name="connsiteX5" fmla="*/ 15696523 w 15837689"/>
              <a:gd name="connsiteY5" fmla="*/ 5878233 h 6894095"/>
              <a:gd name="connsiteX6" fmla="*/ 15837689 w 15837689"/>
              <a:gd name="connsiteY6" fmla="*/ 6882064 h 6894095"/>
              <a:gd name="connsiteX7" fmla="*/ 0 w 15837689"/>
              <a:gd name="connsiteY7" fmla="*/ 6894095 h 6894095"/>
              <a:gd name="connsiteX8" fmla="*/ 0 w 15837689"/>
              <a:gd name="connsiteY8" fmla="*/ 0 h 6894095"/>
              <a:gd name="connsiteX0" fmla="*/ 0 w 15774318"/>
              <a:gd name="connsiteY0" fmla="*/ 0 h 6914148"/>
              <a:gd name="connsiteX1" fmla="*/ 14427177 w 15774318"/>
              <a:gd name="connsiteY1" fmla="*/ 12032 h 6914148"/>
              <a:gd name="connsiteX2" fmla="*/ 14914472 w 15774318"/>
              <a:gd name="connsiteY2" fmla="*/ 800117 h 6914148"/>
              <a:gd name="connsiteX3" fmla="*/ 15203230 w 15774318"/>
              <a:gd name="connsiteY3" fmla="*/ 2352981 h 6914148"/>
              <a:gd name="connsiteX4" fmla="*/ 15624335 w 15774318"/>
              <a:gd name="connsiteY4" fmla="*/ 3772708 h 6914148"/>
              <a:gd name="connsiteX5" fmla="*/ 15696523 w 15774318"/>
              <a:gd name="connsiteY5" fmla="*/ 5878233 h 6914148"/>
              <a:gd name="connsiteX6" fmla="*/ 15774318 w 15774318"/>
              <a:gd name="connsiteY6" fmla="*/ 6914148 h 6914148"/>
              <a:gd name="connsiteX7" fmla="*/ 0 w 15774318"/>
              <a:gd name="connsiteY7" fmla="*/ 6894095 h 6914148"/>
              <a:gd name="connsiteX8" fmla="*/ 0 w 15774318"/>
              <a:gd name="connsiteY8" fmla="*/ 0 h 6914148"/>
              <a:gd name="connsiteX0" fmla="*/ 0 w 15705363"/>
              <a:gd name="connsiteY0" fmla="*/ 0 h 6914148"/>
              <a:gd name="connsiteX1" fmla="*/ 14427177 w 15705363"/>
              <a:gd name="connsiteY1" fmla="*/ 12032 h 6914148"/>
              <a:gd name="connsiteX2" fmla="*/ 14914472 w 15705363"/>
              <a:gd name="connsiteY2" fmla="*/ 800117 h 6914148"/>
              <a:gd name="connsiteX3" fmla="*/ 15203230 w 15705363"/>
              <a:gd name="connsiteY3" fmla="*/ 2352981 h 6914148"/>
              <a:gd name="connsiteX4" fmla="*/ 15624335 w 15705363"/>
              <a:gd name="connsiteY4" fmla="*/ 3772708 h 6914148"/>
              <a:gd name="connsiteX5" fmla="*/ 15696523 w 15705363"/>
              <a:gd name="connsiteY5" fmla="*/ 5878233 h 6914148"/>
              <a:gd name="connsiteX6" fmla="*/ 15478583 w 15705363"/>
              <a:gd name="connsiteY6" fmla="*/ 6914148 h 6914148"/>
              <a:gd name="connsiteX7" fmla="*/ 0 w 15705363"/>
              <a:gd name="connsiteY7" fmla="*/ 6894095 h 6914148"/>
              <a:gd name="connsiteX8" fmla="*/ 0 w 15705363"/>
              <a:gd name="connsiteY8" fmla="*/ 0 h 6914148"/>
              <a:gd name="connsiteX0" fmla="*/ 0 w 15705363"/>
              <a:gd name="connsiteY0" fmla="*/ 0 h 6914148"/>
              <a:gd name="connsiteX1" fmla="*/ 15321187 w 15705363"/>
              <a:gd name="connsiteY1" fmla="*/ 12032 h 6914148"/>
              <a:gd name="connsiteX2" fmla="*/ 14914472 w 15705363"/>
              <a:gd name="connsiteY2" fmla="*/ 800117 h 6914148"/>
              <a:gd name="connsiteX3" fmla="*/ 15203230 w 15705363"/>
              <a:gd name="connsiteY3" fmla="*/ 2352981 h 6914148"/>
              <a:gd name="connsiteX4" fmla="*/ 15624335 w 15705363"/>
              <a:gd name="connsiteY4" fmla="*/ 3772708 h 6914148"/>
              <a:gd name="connsiteX5" fmla="*/ 15696523 w 15705363"/>
              <a:gd name="connsiteY5" fmla="*/ 5878233 h 6914148"/>
              <a:gd name="connsiteX6" fmla="*/ 15478583 w 15705363"/>
              <a:gd name="connsiteY6" fmla="*/ 6914148 h 6914148"/>
              <a:gd name="connsiteX7" fmla="*/ 0 w 15705363"/>
              <a:gd name="connsiteY7" fmla="*/ 6894095 h 6914148"/>
              <a:gd name="connsiteX8" fmla="*/ 0 w 15705363"/>
              <a:gd name="connsiteY8" fmla="*/ 0 h 6914148"/>
              <a:gd name="connsiteX0" fmla="*/ 0 w 15705363"/>
              <a:gd name="connsiteY0" fmla="*/ 0 h 6914148"/>
              <a:gd name="connsiteX1" fmla="*/ 15321187 w 15705363"/>
              <a:gd name="connsiteY1" fmla="*/ 12032 h 6914148"/>
              <a:gd name="connsiteX2" fmla="*/ 15510477 w 15705363"/>
              <a:gd name="connsiteY2" fmla="*/ 863453 h 6914148"/>
              <a:gd name="connsiteX3" fmla="*/ 15203230 w 15705363"/>
              <a:gd name="connsiteY3" fmla="*/ 2352981 h 6914148"/>
              <a:gd name="connsiteX4" fmla="*/ 15624335 w 15705363"/>
              <a:gd name="connsiteY4" fmla="*/ 3772708 h 6914148"/>
              <a:gd name="connsiteX5" fmla="*/ 15696523 w 15705363"/>
              <a:gd name="connsiteY5" fmla="*/ 5878233 h 6914148"/>
              <a:gd name="connsiteX6" fmla="*/ 15478583 w 15705363"/>
              <a:gd name="connsiteY6" fmla="*/ 6914148 h 6914148"/>
              <a:gd name="connsiteX7" fmla="*/ 0 w 15705363"/>
              <a:gd name="connsiteY7" fmla="*/ 6894095 h 6914148"/>
              <a:gd name="connsiteX8" fmla="*/ 0 w 15705363"/>
              <a:gd name="connsiteY8" fmla="*/ 0 h 6914148"/>
              <a:gd name="connsiteX0" fmla="*/ 0 w 15705363"/>
              <a:gd name="connsiteY0" fmla="*/ 0 h 6914148"/>
              <a:gd name="connsiteX1" fmla="*/ 15321187 w 15705363"/>
              <a:gd name="connsiteY1" fmla="*/ 12032 h 6914148"/>
              <a:gd name="connsiteX2" fmla="*/ 15510477 w 15705363"/>
              <a:gd name="connsiteY2" fmla="*/ 863453 h 6914148"/>
              <a:gd name="connsiteX3" fmla="*/ 15567457 w 15705363"/>
              <a:gd name="connsiteY3" fmla="*/ 2479654 h 6914148"/>
              <a:gd name="connsiteX4" fmla="*/ 15624335 w 15705363"/>
              <a:gd name="connsiteY4" fmla="*/ 3772708 h 6914148"/>
              <a:gd name="connsiteX5" fmla="*/ 15696523 w 15705363"/>
              <a:gd name="connsiteY5" fmla="*/ 5878233 h 6914148"/>
              <a:gd name="connsiteX6" fmla="*/ 15478583 w 15705363"/>
              <a:gd name="connsiteY6" fmla="*/ 6914148 h 6914148"/>
              <a:gd name="connsiteX7" fmla="*/ 0 w 15705363"/>
              <a:gd name="connsiteY7" fmla="*/ 6894095 h 6914148"/>
              <a:gd name="connsiteX8" fmla="*/ 0 w 15705363"/>
              <a:gd name="connsiteY8" fmla="*/ 0 h 6914148"/>
              <a:gd name="connsiteX0" fmla="*/ 0 w 15723670"/>
              <a:gd name="connsiteY0" fmla="*/ 0 h 6914148"/>
              <a:gd name="connsiteX1" fmla="*/ 15321187 w 15723670"/>
              <a:gd name="connsiteY1" fmla="*/ 12032 h 6914148"/>
              <a:gd name="connsiteX2" fmla="*/ 15510477 w 15723670"/>
              <a:gd name="connsiteY2" fmla="*/ 863453 h 6914148"/>
              <a:gd name="connsiteX3" fmla="*/ 15567457 w 15723670"/>
              <a:gd name="connsiteY3" fmla="*/ 2479654 h 6914148"/>
              <a:gd name="connsiteX4" fmla="*/ 15723670 w 15723670"/>
              <a:gd name="connsiteY4" fmla="*/ 4207015 h 6914148"/>
              <a:gd name="connsiteX5" fmla="*/ 15696523 w 15723670"/>
              <a:gd name="connsiteY5" fmla="*/ 5878233 h 6914148"/>
              <a:gd name="connsiteX6" fmla="*/ 15478583 w 15723670"/>
              <a:gd name="connsiteY6" fmla="*/ 6914148 h 6914148"/>
              <a:gd name="connsiteX7" fmla="*/ 0 w 15723670"/>
              <a:gd name="connsiteY7" fmla="*/ 6894095 h 6914148"/>
              <a:gd name="connsiteX8" fmla="*/ 0 w 15723670"/>
              <a:gd name="connsiteY8" fmla="*/ 0 h 691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3670" h="6914148">
                <a:moveTo>
                  <a:pt x="0" y="0"/>
                </a:moveTo>
                <a:lnTo>
                  <a:pt x="15321187" y="12032"/>
                </a:lnTo>
                <a:lnTo>
                  <a:pt x="15510477" y="863453"/>
                </a:lnTo>
                <a:lnTo>
                  <a:pt x="15567457" y="2479654"/>
                </a:lnTo>
                <a:lnTo>
                  <a:pt x="15723670" y="4207015"/>
                </a:lnTo>
                <a:cubicBezTo>
                  <a:pt x="15703616" y="4519836"/>
                  <a:pt x="15740639" y="5625571"/>
                  <a:pt x="15696523" y="5878233"/>
                </a:cubicBezTo>
                <a:lnTo>
                  <a:pt x="15478583" y="6914148"/>
                </a:lnTo>
                <a:lnTo>
                  <a:pt x="0" y="689409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2700" sx="104000" sy="104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av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4402C-FC27-E522-0990-F93990FE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8C542-3AC8-3C0D-2807-94FDF875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411480" indent="-41148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E3DA0-4D31-4B0A-D4BD-083912650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6EA64-D6CD-E308-4075-69D9A8F4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algn="ctr"/>
            <a:r>
              <a:rPr lang="en-US"/>
              <a:t>12/28/2023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8C886E-A54B-935B-81BD-5512F2C4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noFill/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A9CBAA0-20B5-4B24-52E9-E038D720E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0783" y="6318691"/>
            <a:ext cx="2211369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0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7483-7B98-83F5-0029-F3DF3019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8B228-F0D8-9E72-FB79-455FDC48A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20F9A-2471-20DF-1A61-BE7ABBE2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D2ABDF-DABE-9E51-8AC2-5C814CBD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algn="ctr"/>
            <a:r>
              <a:rPr lang="en-US"/>
              <a:t>12/28/2023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3A1EB1-B9EC-E596-FF6C-FAFA0BD0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EE84D3B-47FF-1B5F-E93C-893F9A5D9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19" y="6318691"/>
            <a:ext cx="2272497" cy="2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AB9BD-28C0-942E-68A7-0A69451F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EAF8A-C264-7F29-39BB-DC75D6FB6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0A5D75-D9E6-9C25-8E6D-5AF36C075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/>
              <a:t>12/28/2023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6156B0-EAC6-9C16-C910-11892C7D3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C95E8E5B-C54E-4915-B069-2B2C8B7FE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3" panose="05040102010807070707" pitchFamily="18" charset="2"/>
        <a:buChar char="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isability Services System Administrative Rules">
            <a:extLst>
              <a:ext uri="{FF2B5EF4-FFF2-40B4-BE49-F238E27FC236}">
                <a16:creationId xmlns:a16="http://schemas.microsoft.com/office/drawing/2014/main" id="{DAD88C65-102E-9848-0B62-09D6E1AF2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47" y="2178660"/>
            <a:ext cx="4093464" cy="213330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4627A"/>
                </a:solidFill>
              </a:rPr>
              <a:t>Disability Services System Administrative Rules</a:t>
            </a:r>
            <a:endParaRPr lang="en-US" cap="all">
              <a:solidFill>
                <a:srgbClr val="04627A"/>
              </a:solidFill>
            </a:endParaRPr>
          </a:p>
        </p:txBody>
      </p:sp>
      <p:sp>
        <p:nvSpPr>
          <p:cNvPr id="4" name="TextBox 3" descr="Victoria L. Daniels&#10;Compliance Officer, Iowa HHS&#10;">
            <a:extLst>
              <a:ext uri="{FF2B5EF4-FFF2-40B4-BE49-F238E27FC236}">
                <a16:creationId xmlns:a16="http://schemas.microsoft.com/office/drawing/2014/main" id="{2B4AF199-AB80-4A93-C448-3290FD2B2368}"/>
              </a:ext>
            </a:extLst>
          </p:cNvPr>
          <p:cNvSpPr txBox="1"/>
          <p:nvPr/>
        </p:nvSpPr>
        <p:spPr>
          <a:xfrm>
            <a:off x="412548" y="4854804"/>
            <a:ext cx="352562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Victoria L. Daniels</a:t>
            </a:r>
          </a:p>
          <a:p>
            <a:r>
              <a:rPr lang="en-US"/>
              <a:t>Compliance Officer, Iowa HHS</a:t>
            </a:r>
          </a:p>
        </p:txBody>
      </p:sp>
      <p:sp>
        <p:nvSpPr>
          <p:cNvPr id="5" name="TextBox 4" descr="January 2025&#10;">
            <a:extLst>
              <a:ext uri="{FF2B5EF4-FFF2-40B4-BE49-F238E27FC236}">
                <a16:creationId xmlns:a16="http://schemas.microsoft.com/office/drawing/2014/main" id="{A103D1A2-13B5-EC00-0EC3-D7EDB3A423E1}"/>
              </a:ext>
            </a:extLst>
          </p:cNvPr>
          <p:cNvSpPr txBox="1"/>
          <p:nvPr/>
        </p:nvSpPr>
        <p:spPr>
          <a:xfrm>
            <a:off x="412547" y="5585933"/>
            <a:ext cx="352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73546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hank you!">
            <a:extLst>
              <a:ext uri="{FF2B5EF4-FFF2-40B4-BE49-F238E27FC236}">
                <a16:creationId xmlns:a16="http://schemas.microsoft.com/office/drawing/2014/main" id="{88C9D7E5-7CE4-B90F-7301-7A3A8194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2710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descr="Rule Writing Philosophy&#10;">
            <a:extLst>
              <a:ext uri="{FF2B5EF4-FFF2-40B4-BE49-F238E27FC236}">
                <a16:creationId xmlns:a16="http://schemas.microsoft.com/office/drawing/2014/main" id="{ADCBB3AF-58AD-F658-FC42-D94A17DD59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997652" cy="161198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1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 Writing Philosophy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graphicFrame>
        <p:nvGraphicFramePr>
          <p:cNvPr id="5" name="Diagram 4" descr="Minimize Service Disruption!&#10;Minimum Necessary&#10;- Rely upon contract, state plans, individual service plans where possible&#10;Clean Slate&#10;- Not restricted by what currently exists&#10;- Create what we need rather than shoehorning new concepts into old language&#10;">
            <a:extLst>
              <a:ext uri="{FF2B5EF4-FFF2-40B4-BE49-F238E27FC236}">
                <a16:creationId xmlns:a16="http://schemas.microsoft.com/office/drawing/2014/main" id="{84D06167-E301-530C-C9D8-F2B0BF046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909389"/>
              </p:ext>
            </p:extLst>
          </p:nvPr>
        </p:nvGraphicFramePr>
        <p:xfrm>
          <a:off x="733926" y="1866430"/>
          <a:ext cx="68357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 descr="Disability Services Administrative Rules&#10;">
            <a:extLst>
              <a:ext uri="{FF2B5EF4-FFF2-40B4-BE49-F238E27FC236}">
                <a16:creationId xmlns:a16="http://schemas.microsoft.com/office/drawing/2014/main" id="{1BC21E75-57B4-78D3-E2F9-64E224DF6F69}"/>
              </a:ext>
            </a:extLst>
          </p:cNvPr>
          <p:cNvSpPr/>
          <p:nvPr/>
        </p:nvSpPr>
        <p:spPr>
          <a:xfrm rot="16200000">
            <a:off x="5141826" y="2855826"/>
            <a:ext cx="6858001" cy="11463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Disability Services Administrative Rules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48D34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622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isability Services Administrative Rules">
            <a:extLst>
              <a:ext uri="{FF2B5EF4-FFF2-40B4-BE49-F238E27FC236}">
                <a16:creationId xmlns:a16="http://schemas.microsoft.com/office/drawing/2014/main" id="{98CA554A-14B7-7F84-79C4-BC37A5B9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367811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Disability Services Administrative Rules</a:t>
            </a:r>
          </a:p>
        </p:txBody>
      </p:sp>
      <p:sp>
        <p:nvSpPr>
          <p:cNvPr id="4" name="Content Placeholder 2" descr="Rescind Chapter 441—25, Disability Services Management&#10;Agency 441, NEW Title XVII – Aging and Disability Services&#10;NEW 441—Chapter 221 – Disability Services Definitions&#10;NEW 441—Chapter 222 – Disability Service Advisory Councils&#10;NEW 441—Chapter 223 – Disability Services&#10;NEW 441—Chapter 224 – Aging &amp; Disability Resource Centers (ADRCs)&#10;NEW 441—Chapter 229 – Data Collection&#10;">
            <a:extLst>
              <a:ext uri="{FF2B5EF4-FFF2-40B4-BE49-F238E27FC236}">
                <a16:creationId xmlns:a16="http://schemas.microsoft.com/office/drawing/2014/main" id="{55D9C7E7-536C-1BBE-B5BE-0E7540F8E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873479"/>
            <a:ext cx="6421407" cy="36845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>
                <a:cs typeface="Arial"/>
              </a:rPr>
              <a:t>Rescind Chapter 441—25, Disability Services Management</a:t>
            </a:r>
            <a:endParaRPr lang="en-US" sz="2400"/>
          </a:p>
          <a:p>
            <a:r>
              <a:rPr lang="en-US" sz="2400"/>
              <a:t>Agency 441, NEW Title XVII – Aging and Disability Services</a:t>
            </a:r>
            <a:endParaRPr lang="en-US"/>
          </a:p>
          <a:p>
            <a:pPr lvl="1"/>
            <a:r>
              <a:rPr lang="en-US" b="1"/>
              <a:t>NEW 441—Chapter 221 – Disability Services Definitions</a:t>
            </a:r>
            <a:endParaRPr lang="en-US" b="1">
              <a:cs typeface="Arial"/>
            </a:endParaRPr>
          </a:p>
          <a:p>
            <a:pPr lvl="1"/>
            <a:r>
              <a:rPr lang="en-US" b="1"/>
              <a:t>NEW 441—Chapter 222 – Disability Service Advisory Councils</a:t>
            </a:r>
            <a:endParaRPr lang="en-US" b="1">
              <a:cs typeface="Arial"/>
            </a:endParaRPr>
          </a:p>
          <a:p>
            <a:pPr lvl="1"/>
            <a:r>
              <a:rPr lang="en-US" b="1"/>
              <a:t>NEW 441—Chapter 223 – Disability Services</a:t>
            </a:r>
            <a:endParaRPr lang="en-US" b="1">
              <a:cs typeface="Arial"/>
            </a:endParaRPr>
          </a:p>
          <a:p>
            <a:pPr lvl="1"/>
            <a:r>
              <a:rPr lang="en-US" b="1"/>
              <a:t>NEW 441—Chapter 224 – Aging &amp; Disability Resource Centers (ADRCs)</a:t>
            </a:r>
            <a:endParaRPr lang="en-US" b="1">
              <a:cs typeface="Arial"/>
            </a:endParaRPr>
          </a:p>
          <a:p>
            <a:pPr lvl="1"/>
            <a:r>
              <a:rPr lang="en-US" b="1">
                <a:cs typeface="Arial"/>
              </a:rPr>
              <a:t>NEW 441—Chapter 229 – Data Collection</a:t>
            </a:r>
          </a:p>
        </p:txBody>
      </p:sp>
      <p:sp>
        <p:nvSpPr>
          <p:cNvPr id="3" name="Rectangle 2" descr="Disability Services Administrative Rules&#10;">
            <a:extLst>
              <a:ext uri="{FF2B5EF4-FFF2-40B4-BE49-F238E27FC236}">
                <a16:creationId xmlns:a16="http://schemas.microsoft.com/office/drawing/2014/main" id="{1F9B69B0-FB98-3E32-0393-EE2568191D07}"/>
              </a:ext>
            </a:extLst>
          </p:cNvPr>
          <p:cNvSpPr/>
          <p:nvPr/>
        </p:nvSpPr>
        <p:spPr>
          <a:xfrm rot="16200000">
            <a:off x="5141826" y="2855826"/>
            <a:ext cx="6858001" cy="11463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Disability Services Administrative Rules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48D34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815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 descr="ADRCs – New 441—Chapter 224&#10;">
            <a:extLst>
              <a:ext uri="{FF2B5EF4-FFF2-40B4-BE49-F238E27FC236}">
                <a16:creationId xmlns:a16="http://schemas.microsoft.com/office/drawing/2014/main" id="{00CC1982-6276-59EC-78F4-68F76EEC66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025" y="563563"/>
            <a:ext cx="7886700" cy="5254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ADRCs </a:t>
            </a:r>
          </a:p>
        </p:txBody>
      </p:sp>
      <p:graphicFrame>
        <p:nvGraphicFramePr>
          <p:cNvPr id="7" name="Table 6" descr="Current&#10;Organization &#10;- Only Area Agencies on Aging (AAAs) are designated as &quot;ADRCs&quot;&#10;Ages Served&#10;- Only serve individuals who are disabled who are 18+&#10;Services&#10;- Options Counseling&#10;&#10;New&#10;Organizations&#10;- AAAs are designated ADRCs&#10;- Disability Access Points (DAPs) are ADRCs&#10;- Potential for other organizations through application process&#10;- Department creates de-designation process&#10;Ages Served&#10;- Now serve individuals with disabilities of all ages&#10;Services&#10;-Options Counseling&#10;Information &amp; Assistance &#10;">
            <a:extLst>
              <a:ext uri="{FF2B5EF4-FFF2-40B4-BE49-F238E27FC236}">
                <a16:creationId xmlns:a16="http://schemas.microsoft.com/office/drawing/2014/main" id="{4D1EEB62-BCD3-74BF-6FA0-E2FC83A5A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006307"/>
              </p:ext>
            </p:extLst>
          </p:nvPr>
        </p:nvGraphicFramePr>
        <p:xfrm>
          <a:off x="327796" y="1625389"/>
          <a:ext cx="7496452" cy="402203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6707">
                  <a:extLst>
                    <a:ext uri="{9D8B030D-6E8A-4147-A177-3AD203B41FA5}">
                      <a16:colId xmlns:a16="http://schemas.microsoft.com/office/drawing/2014/main" val="686113834"/>
                    </a:ext>
                  </a:extLst>
                </a:gridCol>
                <a:gridCol w="2980128">
                  <a:extLst>
                    <a:ext uri="{9D8B030D-6E8A-4147-A177-3AD203B41FA5}">
                      <a16:colId xmlns:a16="http://schemas.microsoft.com/office/drawing/2014/main" val="1538842357"/>
                    </a:ext>
                  </a:extLst>
                </a:gridCol>
                <a:gridCol w="1749041">
                  <a:extLst>
                    <a:ext uri="{9D8B030D-6E8A-4147-A177-3AD203B41FA5}">
                      <a16:colId xmlns:a16="http://schemas.microsoft.com/office/drawing/2014/main" val="1043238891"/>
                    </a:ext>
                  </a:extLst>
                </a:gridCol>
                <a:gridCol w="1470576">
                  <a:extLst>
                    <a:ext uri="{9D8B030D-6E8A-4147-A177-3AD203B41FA5}">
                      <a16:colId xmlns:a16="http://schemas.microsoft.com/office/drawing/2014/main" val="2893095058"/>
                    </a:ext>
                  </a:extLst>
                </a:gridCol>
              </a:tblGrid>
              <a:tr h="425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Organizations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Ages 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3396"/>
                  </a:ext>
                </a:extLst>
              </a:tr>
              <a:tr h="1152853">
                <a:tc>
                  <a:txBody>
                    <a:bodyPr/>
                    <a:lstStyle/>
                    <a:p>
                      <a:r>
                        <a:rPr lang="en-US" b="1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Only Area Agencies on Aging (AAAs) are designated as "ADRCs"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Only serve individuals with disabilities who are 18+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Options Counseling</a:t>
                      </a:r>
                      <a:endParaRPr lang="en-US" sz="12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92501"/>
                  </a:ext>
                </a:extLst>
              </a:tr>
              <a:tr h="1289081">
                <a:tc>
                  <a:txBody>
                    <a:bodyPr/>
                    <a:lstStyle/>
                    <a:p>
                      <a:r>
                        <a:rPr lang="en-US" b="1"/>
                        <a:t>New</a:t>
                      </a:r>
                    </a:p>
                    <a:p>
                      <a:pPr lvl="0">
                        <a:buNone/>
                      </a:pPr>
                      <a:endParaRPr lang="en-US" b="1"/>
                    </a:p>
                    <a:p>
                      <a:pPr lvl="0">
                        <a:buNone/>
                      </a:pPr>
                      <a:endParaRPr lang="en-US" b="1"/>
                    </a:p>
                    <a:p>
                      <a:pPr lvl="0">
                        <a:buNone/>
                      </a:pPr>
                      <a:endParaRPr lang="en-US" b="1"/>
                    </a:p>
                    <a:p>
                      <a:pPr lvl="0">
                        <a:buNone/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AAAs are designated ADRCs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Disability Access Points (DAPs) are ADRCs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Potential for other organizations through application process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Department creates de-designation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Now serve individuals with disabilities of all ages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Options Counseling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Information &amp; Assistance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6596"/>
                  </a:ext>
                </a:extLst>
              </a:tr>
            </a:tbl>
          </a:graphicData>
        </a:graphic>
      </p:graphicFrame>
      <p:sp>
        <p:nvSpPr>
          <p:cNvPr id="3" name="Rectangle 2" descr="Disability Services Administrative Rules&#10;">
            <a:extLst>
              <a:ext uri="{FF2B5EF4-FFF2-40B4-BE49-F238E27FC236}">
                <a16:creationId xmlns:a16="http://schemas.microsoft.com/office/drawing/2014/main" id="{7D76C77D-D678-3955-894E-B77929C37620}"/>
              </a:ext>
            </a:extLst>
          </p:cNvPr>
          <p:cNvSpPr/>
          <p:nvPr/>
        </p:nvSpPr>
        <p:spPr>
          <a:xfrm rot="16200000">
            <a:off x="5141826" y="2855826"/>
            <a:ext cx="6858001" cy="11463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Disability Services Administrative Rules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48D34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962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Financial Eligibility – New 441—Chapter 223&#10;">
            <a:extLst>
              <a:ext uri="{FF2B5EF4-FFF2-40B4-BE49-F238E27FC236}">
                <a16:creationId xmlns:a16="http://schemas.microsoft.com/office/drawing/2014/main" id="{43B34210-BA14-BF27-FF07-BC58CC7F74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1625" y="301625"/>
            <a:ext cx="7886700" cy="5254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 Eligibility </a:t>
            </a: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graphicFrame>
        <p:nvGraphicFramePr>
          <p:cNvPr id="4" name="Table 3" descr="Current&#10;- Adults&#10;- Children&#10;Percentage of Federal Poverty Level&#10;-150% FPL&#10;500% per Household &#10;Asset Limits&#10;- $2,000/person; &#10;$3,000/two+ &#10;people &#10;Includes resource inventory &#10;Cost Share&#10;- May cover adults above 150% on a sliding scale&#10;- Any cost sharing or other client participation required by any federal, state, regional or municipal program in which the child participates shall be required&#10;&#10;New&#10;- Adults&#10;- Children&#10;Percentage of FPL:&#10;- 200% FPL&#10;-200% FPL&#10;Asset Limits:&#10;-2,000/person;  $3,000/two+ &#10;people &#10;-Includes resource &#10;inventory &#10;(No changes)&#10;Cost Share:&#10;- May cover adults above 150% on a sliding scale&#10;- Any cost sharing or other client participation required by any federal, state, regional or municipal program in which the child participates shall be required&#10;- Cost sharing no longer required&#10;&#10;">
            <a:extLst>
              <a:ext uri="{FF2B5EF4-FFF2-40B4-BE49-F238E27FC236}">
                <a16:creationId xmlns:a16="http://schemas.microsoft.com/office/drawing/2014/main" id="{3CE85037-716A-1F04-EB3E-4D9A75F2F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65454"/>
              </p:ext>
            </p:extLst>
          </p:nvPr>
        </p:nvGraphicFramePr>
        <p:xfrm>
          <a:off x="301333" y="986180"/>
          <a:ext cx="7475779" cy="473348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68945">
                  <a:extLst>
                    <a:ext uri="{9D8B030D-6E8A-4147-A177-3AD203B41FA5}">
                      <a16:colId xmlns:a16="http://schemas.microsoft.com/office/drawing/2014/main" val="686113834"/>
                    </a:ext>
                  </a:extLst>
                </a:gridCol>
                <a:gridCol w="1606215">
                  <a:extLst>
                    <a:ext uri="{9D8B030D-6E8A-4147-A177-3AD203B41FA5}">
                      <a16:colId xmlns:a16="http://schemas.microsoft.com/office/drawing/2014/main" val="1538842357"/>
                    </a:ext>
                  </a:extLst>
                </a:gridCol>
                <a:gridCol w="2131674">
                  <a:extLst>
                    <a:ext uri="{9D8B030D-6E8A-4147-A177-3AD203B41FA5}">
                      <a16:colId xmlns:a16="http://schemas.microsoft.com/office/drawing/2014/main" val="1043238891"/>
                    </a:ext>
                  </a:extLst>
                </a:gridCol>
                <a:gridCol w="1868945">
                  <a:extLst>
                    <a:ext uri="{9D8B030D-6E8A-4147-A177-3AD203B41FA5}">
                      <a16:colId xmlns:a16="http://schemas.microsoft.com/office/drawing/2014/main" val="2893095058"/>
                    </a:ext>
                  </a:extLst>
                </a:gridCol>
              </a:tblGrid>
              <a:tr h="418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% of FPL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Asset Limits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Share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3396"/>
                  </a:ext>
                </a:extLst>
              </a:tr>
              <a:tr h="2607528">
                <a:tc>
                  <a:txBody>
                    <a:bodyPr/>
                    <a:lstStyle/>
                    <a:p>
                      <a:r>
                        <a:rPr lang="en-US" b="1"/>
                        <a:t>Current</a:t>
                      </a:r>
                    </a:p>
                    <a:p>
                      <a:pPr marL="742950" lvl="1" indent="-2857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Adults</a:t>
                      </a:r>
                    </a:p>
                    <a:p>
                      <a:pPr marL="742950" lvl="1" indent="-2857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Children</a:t>
                      </a:r>
                    </a:p>
                    <a:p>
                      <a:pPr lvl="0" algn="l"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150% FPL</a:t>
                      </a:r>
                      <a:endParaRPr lang="en-US" sz="1800" b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500% per Household </a:t>
                      </a:r>
                      <a:endParaRPr lang="en-US" sz="12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$2,000/person; 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  <a:p>
                      <a:pPr marL="4572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$3,000/two+ 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  <a:p>
                      <a:pPr marL="4572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people</a:t>
                      </a: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Includes resource inventory 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May cover adults above 150% on a sliding scale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Any cost sharing or other client participation required by any federal, state, regional or municipal program in which the child participates shall be required</a:t>
                      </a: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92501"/>
                  </a:ext>
                </a:extLst>
              </a:tr>
              <a:tr h="1663423">
                <a:tc>
                  <a:txBody>
                    <a:bodyPr/>
                    <a:lstStyle/>
                    <a:p>
                      <a:r>
                        <a:rPr lang="en-US" b="1"/>
                        <a:t>New</a:t>
                      </a:r>
                    </a:p>
                    <a:p>
                      <a:pPr marL="742950" lvl="1" indent="-2857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Adults</a:t>
                      </a:r>
                    </a:p>
                    <a:p>
                      <a:pPr marL="742950" lvl="1" indent="-285750" algn="l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Children</a:t>
                      </a:r>
                    </a:p>
                    <a:p>
                      <a:pPr lvl="0">
                        <a:buNone/>
                      </a:pP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200% FPL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200% FPL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$2,000/person;  $3,000/two+ </a:t>
                      </a:r>
                    </a:p>
                    <a:p>
                      <a:pPr marL="4572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people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Includes resource 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inventory </a:t>
                      </a:r>
                    </a:p>
                    <a:p>
                      <a:pPr marL="45720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(No changes)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Cost sharing no longer required</a:t>
                      </a:r>
                      <a:endParaRPr lang="en-US" sz="1800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6596"/>
                  </a:ext>
                </a:extLst>
              </a:tr>
            </a:tbl>
          </a:graphicData>
        </a:graphic>
      </p:graphicFrame>
      <p:sp>
        <p:nvSpPr>
          <p:cNvPr id="5" name="Rectangle 4" descr="Disability Services Administrative Rules&#10;">
            <a:extLst>
              <a:ext uri="{FF2B5EF4-FFF2-40B4-BE49-F238E27FC236}">
                <a16:creationId xmlns:a16="http://schemas.microsoft.com/office/drawing/2014/main" id="{E5236B49-BE51-E426-9728-7C301F8A1FC5}"/>
              </a:ext>
            </a:extLst>
          </p:cNvPr>
          <p:cNvSpPr/>
          <p:nvPr/>
        </p:nvSpPr>
        <p:spPr>
          <a:xfrm rot="16200000">
            <a:off x="5141826" y="2855826"/>
            <a:ext cx="6858001" cy="11463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Disability Services Administrative Rules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48D34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585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descr="Access Standards – New 441—Chapter 223">
            <a:extLst>
              <a:ext uri="{FF2B5EF4-FFF2-40B4-BE49-F238E27FC236}">
                <a16:creationId xmlns:a16="http://schemas.microsoft.com/office/drawing/2014/main" id="{0836D872-2818-651F-42FA-E1276CAF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39" y="140743"/>
            <a:ext cx="7886700" cy="82023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Access Standards </a:t>
            </a:r>
          </a:p>
        </p:txBody>
      </p:sp>
      <p:graphicFrame>
        <p:nvGraphicFramePr>
          <p:cNvPr id="6" name="Table 5" descr="Service&#10;Current:&#10;Supported Community Living:&#10;- 30 days from request of support&#10;Day Habilitation and Employment Services&#10;- 60 days to referral for service &#10;Service Coordination&#10;- Shall not have to travel more than 30 miles urban or 45 miles rural&#10;- Receive contact w/i 10 days of initial request&#10;Intensive Residential Services&#10;- Min. of 120 beds statewide&#10;w/i 2 hours of residence&#10;Admit w/i 4 weeks from referral&#10;&#10;Service&#10;New&#10;Supported Community  Living (SCL)&#10;-30 days from re-quest of support&#10;(No change)&#10;Day Habilitation and Employment Services&#10;- 7 days to referral for service&#10;Service Coordination&#10;- No distance standard (could be virtual, in person, etc.)&#10;- Receive con-tact w/i 10 days of initial request (no change)&#10;Intensive Residential Services&#10;- Same access standards for providers&#10;No longer specified in disability services rules&#10;- Will be in Medicaid provider manuals and communicated via informational letter&#10;&#10;&#10;">
            <a:extLst>
              <a:ext uri="{FF2B5EF4-FFF2-40B4-BE49-F238E27FC236}">
                <a16:creationId xmlns:a16="http://schemas.microsoft.com/office/drawing/2014/main" id="{E2677EAD-2649-ECBE-BC6E-84D32F96B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38890"/>
              </p:ext>
            </p:extLst>
          </p:nvPr>
        </p:nvGraphicFramePr>
        <p:xfrm>
          <a:off x="263639" y="964800"/>
          <a:ext cx="7522897" cy="497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60037">
                  <a:extLst>
                    <a:ext uri="{9D8B030D-6E8A-4147-A177-3AD203B41FA5}">
                      <a16:colId xmlns:a16="http://schemas.microsoft.com/office/drawing/2014/main" val="686113834"/>
                    </a:ext>
                  </a:extLst>
                </a:gridCol>
                <a:gridCol w="1556519">
                  <a:extLst>
                    <a:ext uri="{9D8B030D-6E8A-4147-A177-3AD203B41FA5}">
                      <a16:colId xmlns:a16="http://schemas.microsoft.com/office/drawing/2014/main" val="1538842357"/>
                    </a:ext>
                  </a:extLst>
                </a:gridCol>
                <a:gridCol w="1515978">
                  <a:extLst>
                    <a:ext uri="{9D8B030D-6E8A-4147-A177-3AD203B41FA5}">
                      <a16:colId xmlns:a16="http://schemas.microsoft.com/office/drawing/2014/main" val="1043238891"/>
                    </a:ext>
                  </a:extLst>
                </a:gridCol>
                <a:gridCol w="1656353">
                  <a:extLst>
                    <a:ext uri="{9D8B030D-6E8A-4147-A177-3AD203B41FA5}">
                      <a16:colId xmlns:a16="http://schemas.microsoft.com/office/drawing/2014/main" val="2893095058"/>
                    </a:ext>
                  </a:extLst>
                </a:gridCol>
                <a:gridCol w="1534010">
                  <a:extLst>
                    <a:ext uri="{9D8B030D-6E8A-4147-A177-3AD203B41FA5}">
                      <a16:colId xmlns:a16="http://schemas.microsoft.com/office/drawing/2014/main" val="1600493399"/>
                    </a:ext>
                  </a:extLst>
                </a:gridCol>
              </a:tblGrid>
              <a:tr h="982842">
                <a:tc>
                  <a:txBody>
                    <a:bodyPr/>
                    <a:lstStyle/>
                    <a:p>
                      <a:r>
                        <a:rPr lang="en-US" sz="140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Supported Community  Living (SCL)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Day Habilitation and Employment Services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Service Coordination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  <a:t>Intensive Residential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3396"/>
                  </a:ext>
                </a:extLst>
              </a:tr>
              <a:tr h="1855366">
                <a:tc>
                  <a:txBody>
                    <a:bodyPr/>
                    <a:lstStyle/>
                    <a:p>
                      <a:r>
                        <a:rPr lang="en-US" sz="1800" b="1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30 days from request of support</a:t>
                      </a:r>
                      <a:endParaRPr lang="en-US" sz="1400"/>
                    </a:p>
                    <a:p>
                      <a:pPr lvl="0">
                        <a:buNone/>
                      </a:pP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60 days to referral for service </a:t>
                      </a:r>
                      <a:endParaRPr lang="en-US" sz="1400"/>
                    </a:p>
                    <a:p>
                      <a:pPr lvl="0">
                        <a:buNone/>
                      </a:pP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Shall not have to travel more than 30 miles urban or 45 miles rural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Receive contact w/</a:t>
                      </a:r>
                      <a:r>
                        <a:rPr lang="en-US" sz="12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 10 days of initial request</a:t>
                      </a:r>
                      <a:endParaRPr lang="en-US" sz="1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</a:rPr>
                        <a:t>Min. of 120 beds statewide</a:t>
                      </a:r>
                      <a:endParaRPr lang="en-US" sz="120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</a:rPr>
                        <a:t>W/</a:t>
                      </a:r>
                      <a:r>
                        <a:rPr lang="en-US" sz="1200" b="0" i="0" u="none" strike="noStrike" noProof="0" err="1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</a:rPr>
                        <a:t> 2 hours of residence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</a:rPr>
                        <a:t>Admit w/</a:t>
                      </a:r>
                      <a:r>
                        <a:rPr lang="en-US" sz="1200" b="0" i="0" u="none" strike="noStrike" noProof="0" err="1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</a:rPr>
                        <a:t> 4 weeks from referral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92501"/>
                  </a:ext>
                </a:extLst>
              </a:tr>
              <a:tr h="2140592">
                <a:tc>
                  <a:txBody>
                    <a:bodyPr/>
                    <a:lstStyle/>
                    <a:p>
                      <a:r>
                        <a:rPr lang="en-US" sz="1800" b="1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30 days from re-quest of support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(No change)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7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7 days to referral for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No distance standard (could be virtual, in person, etc.)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en-US" sz="12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Receive contact w/</a:t>
                      </a:r>
                      <a:r>
                        <a:rPr lang="en-US" sz="12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r>
                        <a:rPr lang="en-US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 10 days of initial request (no change)</a:t>
                      </a:r>
                      <a:endParaRPr lang="en-US" sz="12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Same access standards for providers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No longer specified in disability services rules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Will be in Medicaid provider manuals and communicated via informational 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6596"/>
                  </a:ext>
                </a:extLst>
              </a:tr>
            </a:tbl>
          </a:graphicData>
        </a:graphic>
      </p:graphicFrame>
      <p:sp>
        <p:nvSpPr>
          <p:cNvPr id="4" name="Rectangle 3" descr="Disability Services Administrative Rules&#10;">
            <a:extLst>
              <a:ext uri="{FF2B5EF4-FFF2-40B4-BE49-F238E27FC236}">
                <a16:creationId xmlns:a16="http://schemas.microsoft.com/office/drawing/2014/main" id="{E8095D38-CE42-902A-3EFF-9D5AD669A791}"/>
              </a:ext>
            </a:extLst>
          </p:cNvPr>
          <p:cNvSpPr/>
          <p:nvPr/>
        </p:nvSpPr>
        <p:spPr>
          <a:xfrm rot="16200000">
            <a:off x="5141826" y="2855826"/>
            <a:ext cx="6858001" cy="11463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Disability Services Administrative Rules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48D34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112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 descr="Grievances &amp; Appeals&#10;">
            <a:extLst>
              <a:ext uri="{FF2B5EF4-FFF2-40B4-BE49-F238E27FC236}">
                <a16:creationId xmlns:a16="http://schemas.microsoft.com/office/drawing/2014/main" id="{6A28A8C7-F302-1038-C766-09596B8B48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163" y="365125"/>
            <a:ext cx="7332662" cy="1190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Grievances &amp; Appeals</a:t>
            </a:r>
          </a:p>
        </p:txBody>
      </p:sp>
      <p:graphicFrame>
        <p:nvGraphicFramePr>
          <p:cNvPr id="6" name="Table 5" descr="Current&#10;(MHDS &#10;Regions)&#10;Grievances&#10;- Rules detail MHDS Regions' grievance processes&#10;Eligibility&#10;-Two Tier approach: &#10;Via MDHS Regions&#10;- Hearing process with Administrative Law Judge&#10;Services&#10;- Two Tier approach: &#10;Via MDHS  Regions&#10;-Hearing process with Administrative Law Judge&#10;&#10;New&#10;(Disability Access Points)&#10;Grievances&#10;-Via DAP manual&#10;- Subsequent appeals under 441—Chapter 7&#10;Eligibility&#10;- HHS under 441—Chapter 7&#10;Services&#10;- HHS under 441—Chapter 7&#10;">
            <a:extLst>
              <a:ext uri="{FF2B5EF4-FFF2-40B4-BE49-F238E27FC236}">
                <a16:creationId xmlns:a16="http://schemas.microsoft.com/office/drawing/2014/main" id="{04B5EBE7-D73D-B3D3-4852-FF1D43304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49292"/>
              </p:ext>
            </p:extLst>
          </p:nvPr>
        </p:nvGraphicFramePr>
        <p:xfrm>
          <a:off x="256732" y="1266131"/>
          <a:ext cx="7487531" cy="432573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52623">
                  <a:extLst>
                    <a:ext uri="{9D8B030D-6E8A-4147-A177-3AD203B41FA5}">
                      <a16:colId xmlns:a16="http://schemas.microsoft.com/office/drawing/2014/main" val="686113834"/>
                    </a:ext>
                  </a:extLst>
                </a:gridCol>
                <a:gridCol w="1967024">
                  <a:extLst>
                    <a:ext uri="{9D8B030D-6E8A-4147-A177-3AD203B41FA5}">
                      <a16:colId xmlns:a16="http://schemas.microsoft.com/office/drawing/2014/main" val="1538842357"/>
                    </a:ext>
                  </a:extLst>
                </a:gridCol>
                <a:gridCol w="2200939">
                  <a:extLst>
                    <a:ext uri="{9D8B030D-6E8A-4147-A177-3AD203B41FA5}">
                      <a16:colId xmlns:a16="http://schemas.microsoft.com/office/drawing/2014/main" val="1043238891"/>
                    </a:ext>
                  </a:extLst>
                </a:gridCol>
                <a:gridCol w="2266945">
                  <a:extLst>
                    <a:ext uri="{9D8B030D-6E8A-4147-A177-3AD203B41FA5}">
                      <a16:colId xmlns:a16="http://schemas.microsoft.com/office/drawing/2014/main" val="2893095058"/>
                    </a:ext>
                  </a:extLst>
                </a:gridCol>
              </a:tblGrid>
              <a:tr h="369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Grievances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93396"/>
                  </a:ext>
                </a:extLst>
              </a:tr>
              <a:tr h="2376337">
                <a:tc>
                  <a:txBody>
                    <a:bodyPr/>
                    <a:lstStyle/>
                    <a:p>
                      <a:r>
                        <a:rPr lang="en-US" b="1"/>
                        <a:t>Current</a:t>
                      </a:r>
                    </a:p>
                    <a:p>
                      <a:pPr lvl="0">
                        <a:buNone/>
                      </a:pPr>
                      <a:r>
                        <a:rPr lang="en-US" sz="1400" b="1"/>
                        <a:t>(MHDS </a:t>
                      </a:r>
                    </a:p>
                    <a:p>
                      <a:pPr lvl="0">
                        <a:buNone/>
                      </a:pPr>
                      <a:r>
                        <a:rPr lang="en-US" sz="1400" b="1"/>
                        <a:t>Regions)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Rules detail MHDS Regions' grievance processes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Two Tier approach: </a:t>
                      </a:r>
                      <a:endParaRPr lang="en-US" sz="1600"/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Via MHDS Regions</a:t>
                      </a:r>
                      <a:endParaRPr lang="en-US" sz="1600"/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Hearing process with Administrative Law Judge</a:t>
                      </a:r>
                      <a:endParaRPr lang="en-US" sz="160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Two Tier approach: 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AutoNum type="arabicPeriod"/>
                      </a:pPr>
                      <a:r>
                        <a:rPr lang="en-US" sz="1600" b="0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Via MHDS  Regions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AutoNum type="arabicPeriod"/>
                      </a:pPr>
                      <a:r>
                        <a:rPr lang="en-US" sz="1600" b="0" i="0" u="none" strike="noStrike" baseline="0" noProof="0">
                          <a:solidFill>
                            <a:schemeClr val="tx1"/>
                          </a:solidFill>
                          <a:latin typeface="Arial"/>
                        </a:rPr>
                        <a:t>Hearing process with Administrative Law Judge</a:t>
                      </a:r>
                      <a:endParaRPr lang="en-US" sz="160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392501"/>
                  </a:ext>
                </a:extLst>
              </a:tr>
              <a:tr h="1579554">
                <a:tc>
                  <a:txBody>
                    <a:bodyPr/>
                    <a:lstStyle/>
                    <a:p>
                      <a:r>
                        <a:rPr lang="en-US" b="1"/>
                        <a:t>New</a:t>
                      </a:r>
                    </a:p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(Disability Access Points)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/>
                        <a:t>Via DAP manual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/>
                        <a:t>Subsequent appeals under 441—Chapter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HHS under 441—Chapter 7</a:t>
                      </a:r>
                    </a:p>
                    <a:p>
                      <a:pPr marL="0" indent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marL="0" lvl="0" indent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HHS under 441—Chapter 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26596"/>
                  </a:ext>
                </a:extLst>
              </a:tr>
            </a:tbl>
          </a:graphicData>
        </a:graphic>
      </p:graphicFrame>
      <p:sp>
        <p:nvSpPr>
          <p:cNvPr id="3" name="Rectangle 2" descr="Disability Services Administrative Rules&#10;">
            <a:extLst>
              <a:ext uri="{FF2B5EF4-FFF2-40B4-BE49-F238E27FC236}">
                <a16:creationId xmlns:a16="http://schemas.microsoft.com/office/drawing/2014/main" id="{B9F92C43-C442-A15D-F621-8343A68CB0EE}"/>
              </a:ext>
            </a:extLst>
          </p:cNvPr>
          <p:cNvSpPr/>
          <p:nvPr/>
        </p:nvSpPr>
        <p:spPr>
          <a:xfrm rot="16200000">
            <a:off x="5141826" y="2855826"/>
            <a:ext cx="6858001" cy="11463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Disability Services Administrative Rules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48D34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731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descr="Next Steps in Rules Process&#10;">
            <a:extLst>
              <a:ext uri="{FF2B5EF4-FFF2-40B4-BE49-F238E27FC236}">
                <a16:creationId xmlns:a16="http://schemas.microsoft.com/office/drawing/2014/main" id="{D6CD4B42-1A58-1C93-535B-973B51BEAF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790825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1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Steps in Rules Process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ontent Placeholder 2" descr="Submit Regulatory Analysis – Jan. 17&#10;One Public Hearing – Feb. 25&#10;Submit NOIA – Feb. 28&#10;Two Public Hearings – April 8&#10;Administrative Rules Review Committee&#10;Submit Adopted Filing – April 25&#10;Effective Date – July 1&#10;">
            <a:extLst>
              <a:ext uri="{FF2B5EF4-FFF2-40B4-BE49-F238E27FC236}">
                <a16:creationId xmlns:a16="http://schemas.microsoft.com/office/drawing/2014/main" id="{25B67E55-7AFC-BC37-9AA0-60DA149D6C82}"/>
              </a:ext>
            </a:extLst>
          </p:cNvPr>
          <p:cNvGraphicFramePr>
            <a:graphicFrameLocks noGrp="1"/>
          </p:cNvGraphicFramePr>
          <p:nvPr>
            <p:ph type="dgm" sz="quarter" idx="17"/>
            <p:extLst>
              <p:ext uri="{D42A27DB-BD31-4B8C-83A1-F6EECF244321}">
                <p14:modId xmlns:p14="http://schemas.microsoft.com/office/powerpoint/2010/main" val="4057610953"/>
              </p:ext>
            </p:extLst>
          </p:nvPr>
        </p:nvGraphicFramePr>
        <p:xfrm>
          <a:off x="3202371" y="412422"/>
          <a:ext cx="4395634" cy="603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 descr="Disability Services Administrative Rules&#10;">
            <a:extLst>
              <a:ext uri="{FF2B5EF4-FFF2-40B4-BE49-F238E27FC236}">
                <a16:creationId xmlns:a16="http://schemas.microsoft.com/office/drawing/2014/main" id="{7877556A-A273-E05A-31DF-2D657F764B9E}"/>
              </a:ext>
            </a:extLst>
          </p:cNvPr>
          <p:cNvSpPr/>
          <p:nvPr/>
        </p:nvSpPr>
        <p:spPr>
          <a:xfrm rot="16200000">
            <a:off x="5141826" y="2855826"/>
            <a:ext cx="6858001" cy="11463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Disability Services Administrative Rules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48D34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820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descr="Opportunities to Provide Feedback&#10;">
            <a:extLst>
              <a:ext uri="{FF2B5EF4-FFF2-40B4-BE49-F238E27FC236}">
                <a16:creationId xmlns:a16="http://schemas.microsoft.com/office/drawing/2014/main" id="{3FE2A143-B4B6-2DEA-9BB3-8DFD9FE9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752627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shade val="1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Opportunities to Provide Feedback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ontent Placeholder 2" descr="Regulatory Analysis Public Comment Period: Feb. 5 – Feb. 25 &#10;Regulatory Analysis Public Hearing: Feb. 25&#10;NOIA Public Comment Period: March 19 – April 8&#10;NOIA Public Hearings (2): April 8&#10;Administrative Rules Review Committee Meeting - TBD&#10;Compliancerules@hhs.iowa.gov&#10;">
            <a:extLst>
              <a:ext uri="{FF2B5EF4-FFF2-40B4-BE49-F238E27FC236}">
                <a16:creationId xmlns:a16="http://schemas.microsoft.com/office/drawing/2014/main" id="{F4B011EE-58A4-A9A4-BA1E-F9C4666A169E}"/>
              </a:ext>
            </a:extLst>
          </p:cNvPr>
          <p:cNvGraphicFramePr>
            <a:graphicFrameLocks noGrp="1"/>
          </p:cNvGraphicFramePr>
          <p:nvPr>
            <p:ph type="dgm" sz="quarter" idx="17"/>
            <p:extLst>
              <p:ext uri="{D42A27DB-BD31-4B8C-83A1-F6EECF244321}">
                <p14:modId xmlns:p14="http://schemas.microsoft.com/office/powerpoint/2010/main" val="3880250391"/>
              </p:ext>
            </p:extLst>
          </p:nvPr>
        </p:nvGraphicFramePr>
        <p:xfrm>
          <a:off x="3139126" y="438346"/>
          <a:ext cx="4628560" cy="616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 descr="Disability Services Administrative Rules&#10;">
            <a:extLst>
              <a:ext uri="{FF2B5EF4-FFF2-40B4-BE49-F238E27FC236}">
                <a16:creationId xmlns:a16="http://schemas.microsoft.com/office/drawing/2014/main" id="{670D94D7-F147-FA0D-4702-840BA3FE3315}"/>
              </a:ext>
            </a:extLst>
          </p:cNvPr>
          <p:cNvSpPr/>
          <p:nvPr/>
        </p:nvSpPr>
        <p:spPr>
          <a:xfrm rot="16200000">
            <a:off x="5141826" y="2855826"/>
            <a:ext cx="6858001" cy="11463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Disability Services Administrative Rules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48D34"/>
              </a:solidFill>
              <a:effectLst/>
              <a:uLnTx/>
              <a:uFillTx/>
              <a:latin typeface="Gill Sans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47683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v Office Swatches">
      <a:dk1>
        <a:sysClr val="windowText" lastClr="000000"/>
      </a:dk1>
      <a:lt1>
        <a:sysClr val="window" lastClr="FFFFFF"/>
      </a:lt1>
      <a:dk2>
        <a:srgbClr val="4B4D4F"/>
      </a:dk2>
      <a:lt2>
        <a:srgbClr val="E7E6E6"/>
      </a:lt2>
      <a:accent1>
        <a:srgbClr val="04627A"/>
      </a:accent1>
      <a:accent2>
        <a:srgbClr val="C6D668"/>
      </a:accent2>
      <a:accent3>
        <a:srgbClr val="E0A626"/>
      </a:accent3>
      <a:accent4>
        <a:srgbClr val="18405B"/>
      </a:accent4>
      <a:accent5>
        <a:srgbClr val="70C8B8"/>
      </a:accent5>
      <a:accent6>
        <a:srgbClr val="2C6358"/>
      </a:accent6>
      <a:hlink>
        <a:srgbClr val="0070C0"/>
      </a:hlink>
      <a:folHlink>
        <a:srgbClr val="694C60"/>
      </a:folHlink>
    </a:clrScheme>
    <a:fontScheme name="Gov Office HHS Work Sans">
      <a:majorFont>
        <a:latin typeface="Work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size template" id="{69374300-B952-416C-A016-7CD8447914C6}" vid="{FF7CA2A8-5BC6-4818-BBBD-0CA9698BA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e0b805e8-c967-4d1c-993a-9bf901049d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E1F481E97DF848B92E9033EEF2A8AC" ma:contentTypeVersion="9" ma:contentTypeDescription="Create a new document." ma:contentTypeScope="" ma:versionID="0ef1b6c55502388285ca6ba6663d9fda">
  <xsd:schema xmlns:xsd="http://www.w3.org/2001/XMLSchema" xmlns:xs="http://www.w3.org/2001/XMLSchema" xmlns:p="http://schemas.microsoft.com/office/2006/metadata/properties" xmlns:ns2="e0b805e8-c967-4d1c-993a-9bf901049d3a" targetNamespace="http://schemas.microsoft.com/office/2006/metadata/properties" ma:root="true" ma:fieldsID="7db9738c7c642e862b18d00894620db5" ns2:_="">
    <xsd:import namespace="e0b805e8-c967-4d1c-993a-9bf901049d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805e8-c967-4d1c-993a-9bf901049d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1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7E0969-BA24-457D-8CB2-1B9C2B0549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69A79C-2E16-438F-ACEF-8D8A179CAFAC}">
  <ds:schemaRefs>
    <ds:schemaRef ds:uri="e0b805e8-c967-4d1c-993a-9bf901049d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257A14-F537-45BD-A1A2-DBC1D81603D9}">
  <ds:schemaRefs>
    <ds:schemaRef ds:uri="e0b805e8-c967-4d1c-993a-9bf901049d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HHS Theme</Template>
  <Application>Microsoft Office PowerPoint</Application>
  <PresentationFormat>On-screen Show (4:3)</PresentationFormat>
  <Slides>10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Disability Services System Administrative Rules</vt:lpstr>
      <vt:lpstr>Rule Writing Philosophy</vt:lpstr>
      <vt:lpstr>Disability Services Administrative Rules</vt:lpstr>
      <vt:lpstr>ADRCs </vt:lpstr>
      <vt:lpstr>Financial Eligibility </vt:lpstr>
      <vt:lpstr>Access Standards </vt:lpstr>
      <vt:lpstr>Grievances &amp; Appeals</vt:lpstr>
      <vt:lpstr>Next Steps in Rules Process</vt:lpstr>
      <vt:lpstr>Opportunities to Provide Feedback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Jordan, Laura</dc:creator>
  <cp:revision>3</cp:revision>
  <cp:lastPrinted>2022-06-29T20:56:01Z</cp:lastPrinted>
  <dcterms:created xsi:type="dcterms:W3CDTF">2022-06-28T19:12:08Z</dcterms:created>
  <dcterms:modified xsi:type="dcterms:W3CDTF">2025-01-27T15:26:49Z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0x01010000E1F481E97DF848B92E9033EEF2A8AC</vt:lpwstr>
  </property>
  <property fmtid="{D5CDD505-2E9C-101B-9397-08002B2CF9AE}" pid="3" name="Category">
    <vt:lpwstr>PowerPoint</vt:lpwstr>
  </property>
  <property fmtid="{D5CDD505-2E9C-101B-9397-08002B2CF9AE}" pid="4" name="MediaServiceImageTags">
    <vt:lpwstr/>
  </property>
</Properties>
</file>