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8" r:id="rId2"/>
    <p:sldId id="366" r:id="rId3"/>
    <p:sldId id="371" r:id="rId4"/>
    <p:sldId id="372" r:id="rId5"/>
    <p:sldId id="373" r:id="rId6"/>
    <p:sldId id="365" r:id="rId7"/>
    <p:sldId id="368" r:id="rId8"/>
    <p:sldId id="369" r:id="rId9"/>
    <p:sldId id="370" r:id="rId10"/>
    <p:sldId id="374" r:id="rId11"/>
    <p:sldId id="375" r:id="rId12"/>
    <p:sldId id="376" r:id="rId13"/>
    <p:sldId id="377" r:id="rId14"/>
    <p:sldId id="36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97097" autoAdjust="0"/>
  </p:normalViewPr>
  <p:slideViewPr>
    <p:cSldViewPr snapToGrid="0" snapToObjects="1">
      <p:cViewPr varScale="1">
        <p:scale>
          <a:sx n="116" d="100"/>
          <a:sy n="116" d="100"/>
        </p:scale>
        <p:origin x="108" y="27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 Solid Blac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cap="all" baseline="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1035436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60634"/>
            <a:ext cx="10376585" cy="365125"/>
          </a:xfrm>
          <a:prstGeom prst="rect">
            <a:avLst/>
          </a:prstGeom>
          <a:noFill/>
        </p:spPr>
        <p:txBody>
          <a:bodyPr vert="horz" lIns="0" tIns="0" rIns="0" bIns="0" rtlCol="0" anchor="b" anchorCtr="0"/>
          <a:lstStyle>
            <a:lvl1pPr algn="l">
              <a:defRPr sz="22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CFDC2D6-9C22-4DFD-293E-3B4DBABBE962}"/>
              </a:ext>
            </a:extLst>
          </p:cNvPr>
          <p:cNvSpPr txBox="1"/>
          <p:nvPr userDrawn="1"/>
        </p:nvSpPr>
        <p:spPr>
          <a:xfrm>
            <a:off x="9040737"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KIDS’ LIVES</a:t>
            </a:r>
            <a:r>
              <a:rPr lang="en-US" sz="1300" b="1" spc="-200" baseline="0" dirty="0"/>
              <a:t>.</a:t>
            </a:r>
            <a:r>
              <a:rPr lang="en-US" sz="800" b="1" baseline="80000" dirty="0"/>
              <a:t>®</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2DFDDBF-99F4-B062-77D3-1A6516AC65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0484" y="130143"/>
            <a:ext cx="3670074" cy="1346722"/>
          </a:xfrm>
          <a:prstGeom prst="rect">
            <a:avLst/>
          </a:prstGeom>
        </p:spPr>
      </p:pic>
    </p:spTree>
    <p:extLst>
      <p:ext uri="{BB962C8B-B14F-4D97-AF65-F5344CB8AC3E}">
        <p14:creationId xmlns:p14="http://schemas.microsoft.com/office/powerpoint/2010/main" val="3744740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guide id="3" pos="5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Slide – Solid Gold">
    <p:bg>
      <p:bgPr>
        <a:solidFill>
          <a:schemeClr val="accent1"/>
        </a:solidFill>
        <a:effectLst/>
      </p:bgPr>
    </p:bg>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9C32F1B2-3568-B8B4-8BC8-828B7E3B24D7}"/>
              </a:ext>
            </a:extLst>
          </p:cNvPr>
          <p:cNvPicPr>
            <a:picLocks noChangeAspect="1"/>
          </p:cNvPicPr>
          <p:nvPr userDrawn="1"/>
        </p:nvPicPr>
        <p:blipFill rotWithShape="1">
          <a:blip r:embed="rId2" cstate="screen">
            <a:alphaModFix amt="45000"/>
            <a:extLst>
              <a:ext uri="{28A0092B-C50C-407E-A947-70E740481C1C}">
                <a14:useLocalDpi xmlns:a14="http://schemas.microsoft.com/office/drawing/2010/main"/>
              </a:ext>
            </a:extLst>
          </a:blip>
          <a:srcRect/>
          <a:stretch/>
        </p:blipFill>
        <p:spPr>
          <a:xfrm>
            <a:off x="0" y="-6349"/>
            <a:ext cx="12191999" cy="6413478"/>
          </a:xfrm>
          <a:prstGeom prst="rect">
            <a:avLst/>
          </a:prstGeom>
        </p:spPr>
      </p:pic>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863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cartoon bird holding a white sign&#10;&#10;Description automatically generated">
            <a:extLst>
              <a:ext uri="{FF2B5EF4-FFF2-40B4-BE49-F238E27FC236}">
                <a16:creationId xmlns:a16="http://schemas.microsoft.com/office/drawing/2014/main" id="{8DA76149-5A69-AAA8-0AD4-425FCFE30B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52498" y="-1"/>
            <a:ext cx="2991902" cy="6858001"/>
          </a:xfrm>
          <a:prstGeom prst="rect">
            <a:avLst/>
          </a:prstGeom>
        </p:spPr>
      </p:pic>
    </p:spTree>
    <p:extLst>
      <p:ext uri="{BB962C8B-B14F-4D97-AF65-F5344CB8AC3E}">
        <p14:creationId xmlns:p14="http://schemas.microsoft.com/office/powerpoint/2010/main" val="2244727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ection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A cartoon bird holding a white sign&#10;&#10;Description automatically generated">
            <a:extLst>
              <a:ext uri="{FF2B5EF4-FFF2-40B4-BE49-F238E27FC236}">
                <a16:creationId xmlns:a16="http://schemas.microsoft.com/office/drawing/2014/main" id="{0EFED7BA-A45F-067F-1F04-A5D9CFB1FB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52498" y="-1"/>
            <a:ext cx="2991902" cy="6858001"/>
          </a:xfrm>
          <a:prstGeom prst="rect">
            <a:avLst/>
          </a:prstGeom>
        </p:spPr>
      </p:pic>
    </p:spTree>
    <p:extLst>
      <p:ext uri="{BB962C8B-B14F-4D97-AF65-F5344CB8AC3E}">
        <p14:creationId xmlns:p14="http://schemas.microsoft.com/office/powerpoint/2010/main" val="1898560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Slide – Solid Gold">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061D2154-E488-ADAC-E534-58FF92F26C87}"/>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20" name="Title 1">
            <a:extLst>
              <a:ext uri="{FF2B5EF4-FFF2-40B4-BE49-F238E27FC236}">
                <a16:creationId xmlns:a16="http://schemas.microsoft.com/office/drawing/2014/main" id="{7CEABD34-8C15-BD54-FEA5-53E8638AE0FD}"/>
              </a:ext>
            </a:extLst>
          </p:cNvPr>
          <p:cNvSpPr>
            <a:spLocks noGrp="1"/>
          </p:cNvSpPr>
          <p:nvPr>
            <p:ph type="ctrTitle" hasCustomPrompt="1"/>
          </p:nvPr>
        </p:nvSpPr>
        <p:spPr>
          <a:xfrm>
            <a:off x="960097" y="2523195"/>
            <a:ext cx="5240858" cy="807913"/>
          </a:xfrm>
          <a:solidFill>
            <a:schemeClr val="accent1"/>
          </a:solidFill>
        </p:spPr>
        <p:txBody>
          <a:bodyPr wrap="none" lIns="182880" tIns="45720" rIns="182880" bIns="0" anchor="t" anchorCtr="0">
            <a:spAutoFit/>
          </a:bodyPr>
          <a:lstStyle>
            <a:lvl1pPr algn="l">
              <a:lnSpc>
                <a:spcPct val="90000"/>
              </a:lnSpc>
              <a:defRPr sz="5500" b="1" cap="none" spc="0" baseline="0">
                <a:solidFill>
                  <a:schemeClr val="tx1"/>
                </a:solidFill>
                <a:latin typeface="Roboto" panose="02000000000000000000" pitchFamily="2" charset="0"/>
                <a:cs typeface="Arial" panose="020B0604020202020204" pitchFamily="34" charset="0"/>
              </a:defRPr>
            </a:lvl1pPr>
          </a:lstStyle>
          <a:p>
            <a:r>
              <a:rPr lang="en-US" dirty="0"/>
              <a:t>Section Header</a:t>
            </a:r>
          </a:p>
        </p:txBody>
      </p:sp>
      <p:sp>
        <p:nvSpPr>
          <p:cNvPr id="21" name="Text Placeholder 12">
            <a:extLst>
              <a:ext uri="{FF2B5EF4-FFF2-40B4-BE49-F238E27FC236}">
                <a16:creationId xmlns:a16="http://schemas.microsoft.com/office/drawing/2014/main" id="{A8279029-4B82-05CF-219D-181B86C7A51A}"/>
              </a:ext>
            </a:extLst>
          </p:cNvPr>
          <p:cNvSpPr>
            <a:spLocks noGrp="1"/>
          </p:cNvSpPr>
          <p:nvPr>
            <p:ph type="body" sz="quarter" idx="18" hasCustomPrompt="1"/>
          </p:nvPr>
        </p:nvSpPr>
        <p:spPr>
          <a:xfrm>
            <a:off x="960438" y="3447318"/>
            <a:ext cx="3331681" cy="807913"/>
          </a:xfrm>
          <a:solidFill>
            <a:schemeClr val="accent1"/>
          </a:solidFill>
        </p:spPr>
        <p:txBody>
          <a:bodyPr wrap="none" lIns="182880" tIns="45720" rIns="182880" bIns="0">
            <a:spAutoFit/>
          </a:bodyPr>
          <a:lstStyle>
            <a:lvl1pPr marL="0" indent="0">
              <a:lnSpc>
                <a:spcPct val="90000"/>
              </a:lnSpc>
              <a:buFontTx/>
              <a:buNone/>
              <a:defRPr sz="5500" b="1"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with Bars</a:t>
            </a:r>
          </a:p>
        </p:txBody>
      </p:sp>
      <p:sp>
        <p:nvSpPr>
          <p:cNvPr id="23" name="Text Placeholder 12">
            <a:extLst>
              <a:ext uri="{FF2B5EF4-FFF2-40B4-BE49-F238E27FC236}">
                <a16:creationId xmlns:a16="http://schemas.microsoft.com/office/drawing/2014/main" id="{6C961381-3ACC-D2FC-E9CB-3A868FB57F2E}"/>
              </a:ext>
            </a:extLst>
          </p:cNvPr>
          <p:cNvSpPr>
            <a:spLocks noGrp="1"/>
          </p:cNvSpPr>
          <p:nvPr>
            <p:ph type="body" sz="quarter" idx="19" hasCustomPrompt="1"/>
          </p:nvPr>
        </p:nvSpPr>
        <p:spPr>
          <a:xfrm>
            <a:off x="960438" y="4545706"/>
            <a:ext cx="4096314" cy="378565"/>
          </a:xfrm>
          <a:solidFill>
            <a:schemeClr val="bg1"/>
          </a:solidFill>
        </p:spPr>
        <p:txBody>
          <a:bodyPr wrap="none" lIns="182880" tIns="45720" rIns="182880" bIns="0">
            <a:spAutoFit/>
          </a:bodyPr>
          <a:lstStyle>
            <a:lvl1pPr marL="0" indent="0">
              <a:lnSpc>
                <a:spcPct val="90000"/>
              </a:lnSpc>
              <a:buFontTx/>
              <a:buNone/>
              <a:defRPr sz="2400" b="1" i="0" cap="none"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Section Subtitle Goes Here</a:t>
            </a:r>
          </a:p>
        </p:txBody>
      </p:sp>
    </p:spTree>
    <p:extLst>
      <p:ext uri="{BB962C8B-B14F-4D97-AF65-F5344CB8AC3E}">
        <p14:creationId xmlns:p14="http://schemas.microsoft.com/office/powerpoint/2010/main" val="3308788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499" y="1686757"/>
            <a:ext cx="10302446"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06F508E-037B-DA86-AE66-014888F7A0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35A4A98C-CFAA-6356-5F93-D9AA7790DCF7}"/>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5" name="TextBox 4">
            <a:extLst>
              <a:ext uri="{FF2B5EF4-FFF2-40B4-BE49-F238E27FC236}">
                <a16:creationId xmlns:a16="http://schemas.microsoft.com/office/drawing/2014/main" id="{CB282F96-B2C6-6994-3027-A3118CC3E3DA}"/>
              </a:ext>
            </a:extLst>
          </p:cNvPr>
          <p:cNvSpPr txBox="1"/>
          <p:nvPr userDrawn="1"/>
        </p:nvSpPr>
        <p:spPr>
          <a:xfrm>
            <a:off x="2153976" y="6546858"/>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F3220B18-251A-3EF6-AC66-242A290D8EDE}"/>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guide id="3" pos="7080" userDrawn="1">
          <p15:clr>
            <a:srgbClr val="FBAE40"/>
          </p15:clr>
        </p15:guide>
        <p15:guide id="4" pos="384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2CA1F1A-D575-37F2-C3C1-0AE64DD256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6" name="Footer Placeholder 4">
            <a:extLst>
              <a:ext uri="{FF2B5EF4-FFF2-40B4-BE49-F238E27FC236}">
                <a16:creationId xmlns:a16="http://schemas.microsoft.com/office/drawing/2014/main" id="{7DEA7F39-3913-E6ED-89F3-9A69CD7B50C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DF334EA8-6D02-B080-6B50-D3724DC04368}"/>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7" name="Footer Placeholder 4">
            <a:extLst>
              <a:ext uri="{FF2B5EF4-FFF2-40B4-BE49-F238E27FC236}">
                <a16:creationId xmlns:a16="http://schemas.microsoft.com/office/drawing/2014/main" id="{08333DA2-366B-83A7-5CA6-09A833A6E363}"/>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guide id="9" orient="horz" pos="1608" userDrawn="1">
          <p15:clr>
            <a:srgbClr val="FBAE40"/>
          </p15:clr>
        </p15:guide>
        <p15:guide id="10" pos="1248" userDrawn="1">
          <p15:clr>
            <a:srgbClr val="FBAE40"/>
          </p15:clr>
        </p15:guide>
        <p15:guide id="11" pos="1896" userDrawn="1">
          <p15:clr>
            <a:srgbClr val="FBAE40"/>
          </p15:clr>
        </p15:guide>
        <p15:guide id="12" pos="2544" userDrawn="1">
          <p15:clr>
            <a:srgbClr val="FBAE40"/>
          </p15:clr>
        </p15:guide>
        <p15:guide id="13" pos="3192" userDrawn="1">
          <p15:clr>
            <a:srgbClr val="FBAE40"/>
          </p15:clr>
        </p15:guide>
        <p15:guide id="14" pos="4488" userDrawn="1">
          <p15:clr>
            <a:srgbClr val="FBAE40"/>
          </p15:clr>
        </p15:guide>
        <p15:guide id="15" pos="5136" userDrawn="1">
          <p15:clr>
            <a:srgbClr val="FBAE40"/>
          </p15:clr>
        </p15:guide>
        <p15:guide id="16" pos="6432" userDrawn="1">
          <p15:clr>
            <a:srgbClr val="FBAE40"/>
          </p15:clr>
        </p15:guide>
        <p15:guide id="17" pos="5784" userDrawn="1">
          <p15:clr>
            <a:srgbClr val="FBAE40"/>
          </p15:clr>
        </p15:guide>
        <p15:guide id="18" orient="horz" pos="2160" userDrawn="1">
          <p15:clr>
            <a:srgbClr val="FBAE40"/>
          </p15:clr>
        </p15:guide>
        <p15:guide id="19" orient="horz" pos="2712" userDrawn="1">
          <p15:clr>
            <a:srgbClr val="FBAE40"/>
          </p15:clr>
        </p15:guide>
        <p15:guide id="20" orient="horz" pos="3264" userDrawn="1">
          <p15:clr>
            <a:srgbClr val="FBAE40"/>
          </p15:clr>
        </p15:guide>
        <p15:guide id="21" orient="horz" pos="38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2D2F673-8F81-4982-AA66-35312BF385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2EA93485-D02C-BD30-B93B-47E56F033D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31FD0869-90A0-6363-688F-E8A4A4F99C74}"/>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1C54E8BC-8754-84A1-1269-AF41BA6ED441}"/>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8" name="Footer Placeholder 4">
            <a:extLst>
              <a:ext uri="{FF2B5EF4-FFF2-40B4-BE49-F238E27FC236}">
                <a16:creationId xmlns:a16="http://schemas.microsoft.com/office/drawing/2014/main" id="{210D1271-F70D-20F3-20BC-2A7A1EBBC7B0}"/>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4376691" y="1679383"/>
            <a:ext cx="3429739" cy="4264218"/>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4" name="Title 1">
            <a:extLst>
              <a:ext uri="{FF2B5EF4-FFF2-40B4-BE49-F238E27FC236}">
                <a16:creationId xmlns:a16="http://schemas.microsoft.com/office/drawing/2014/main" id="{B103BAF8-AE0C-4C2A-AFFE-5EFC74007B1B}"/>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5463EBF5-4304-A4E2-5C30-5C81A716E6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16D921CB-C27A-D7E5-9242-1C124235C5AF}"/>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0B5093A7-67DF-F0B5-1032-45AA656B5E4F}"/>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F50AB31A-C269-4892-9581-26018C96A8F6}"/>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guide id="4" pos="384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3524250" y="1686757"/>
            <a:ext cx="5149850" cy="4256844"/>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D42FEC1B-FCF8-4508-B227-27323879AC52}"/>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DD7FD649-7F42-9DC1-6AF3-D984E86576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F562772C-9C43-5348-5603-DC67A3512588}"/>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0FA4DE51-5AC4-C57D-BB77-8F3F1B92ED7B}"/>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7F552A28-BBEC-864F-607E-8914F454E33E}"/>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Solid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cap="all" baseline="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F682AF-2B40-9423-C60F-39B550B9A13E}"/>
              </a:ext>
            </a:extLst>
          </p:cNvPr>
          <p:cNvSpPr txBox="1"/>
          <p:nvPr userDrawn="1"/>
        </p:nvSpPr>
        <p:spPr>
          <a:xfrm>
            <a:off x="9040737"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KIDS’ LIVES</a:t>
            </a:r>
            <a:r>
              <a:rPr lang="en-US" sz="1300" b="1" spc="-200" baseline="0" dirty="0"/>
              <a:t>.</a:t>
            </a:r>
            <a:r>
              <a:rPr lang="en-US" sz="800" b="1" baseline="80000" dirty="0"/>
              <a:t>®</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64458093-950C-C009-E2DC-9884B1FFA0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0484" y="130143"/>
            <a:ext cx="3670074" cy="1346722"/>
          </a:xfrm>
          <a:prstGeom prst="rect">
            <a:avLst/>
          </a:prstGeom>
        </p:spPr>
      </p:pic>
      <p:sp>
        <p:nvSpPr>
          <p:cNvPr id="10" name="Footer Placeholder 4">
            <a:extLst>
              <a:ext uri="{FF2B5EF4-FFF2-40B4-BE49-F238E27FC236}">
                <a16:creationId xmlns:a16="http://schemas.microsoft.com/office/drawing/2014/main" id="{4D2A103D-B44C-09C1-7BB8-33D77CD43383}"/>
              </a:ext>
            </a:extLst>
          </p:cNvPr>
          <p:cNvSpPr>
            <a:spLocks noGrp="1"/>
          </p:cNvSpPr>
          <p:nvPr>
            <p:ph type="ftr" sz="quarter" idx="3"/>
          </p:nvPr>
        </p:nvSpPr>
        <p:spPr>
          <a:xfrm>
            <a:off x="952500" y="1760634"/>
            <a:ext cx="9166225" cy="365125"/>
          </a:xfrm>
          <a:prstGeom prst="rect">
            <a:avLst/>
          </a:prstGeom>
          <a:noFill/>
        </p:spPr>
        <p:txBody>
          <a:bodyPr vert="horz" lIns="0" tIns="0" rIns="0" bIns="0" rtlCol="0" anchor="b" anchorCtr="0"/>
          <a:lstStyle>
            <a:lvl1pPr algn="l">
              <a:defRPr sz="22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731605126"/>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3011869" y="1686759"/>
            <a:ext cx="6172262" cy="4256842"/>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7" name="Title 1">
            <a:extLst>
              <a:ext uri="{FF2B5EF4-FFF2-40B4-BE49-F238E27FC236}">
                <a16:creationId xmlns:a16="http://schemas.microsoft.com/office/drawing/2014/main" id="{8F3E476F-E407-4406-BB4F-38E54533153E}"/>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D9E6F708-09D7-5F4C-A4CF-6214D68CDE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79CE712B-1232-1862-7051-C001F0CF6C5F}"/>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2B70D47A-90E0-8839-740B-3AE046850E3B}"/>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68C65D39-D011-29F6-869C-658304922EE1}"/>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Title 1">
            <a:extLst>
              <a:ext uri="{FF2B5EF4-FFF2-40B4-BE49-F238E27FC236}">
                <a16:creationId xmlns:a16="http://schemas.microsoft.com/office/drawing/2014/main" id="{F83F529D-C880-45A0-81D8-FD2CC04E07D8}"/>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EA84ACBD-A565-C824-7644-37ECEE8439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CF7A8FD0-2AC1-275A-9524-9DE4BF6C6B13}"/>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8B885B1B-02D8-1830-0377-E5BA3D9D0906}"/>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1830ED7C-08A8-47F8-876D-7BB0FD151E15}"/>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3A9A771B-4FFF-4EBF-A07A-0D6292AC2FE3}"/>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CB158504-26F2-2A14-4D8E-29892EFC2B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B9E4697-1DF2-48BD-9681-3CCBC4EBCF19}"/>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29CD31BD-AA94-BB57-0266-C82215285BC6}"/>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22560306-F18B-1B81-9627-21CFD7AAB6C7}"/>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31EE2C71-E6FD-4A5F-BC00-7290049C4471}"/>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46406BC8-E960-E24C-878D-B7523027F0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120D79B-99BE-30F4-FFDB-B35DFE81DAB5}"/>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F2F53A9A-6D3C-07C4-99E0-E6536374381E}"/>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22BD6EA1-E4C7-1867-86E1-C0D15ADD380F}"/>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9" name="Title 1">
            <a:extLst>
              <a:ext uri="{FF2B5EF4-FFF2-40B4-BE49-F238E27FC236}">
                <a16:creationId xmlns:a16="http://schemas.microsoft.com/office/drawing/2014/main" id="{F947D672-DDE7-4F36-B79C-4245C5D115ED}"/>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B3847EEE-7B57-1772-1ED5-D313BE90C2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C8BD71F8-36C7-0D6F-BA71-A4EC45774EB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D24272FC-04CC-C235-97E0-6DCDA425D8B2}"/>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E08C058F-F07C-CDBF-AE08-F7B35D7D7247}"/>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8" name="Straight Connector 7">
            <a:extLst>
              <a:ext uri="{FF2B5EF4-FFF2-40B4-BE49-F238E27FC236}">
                <a16:creationId xmlns:a16="http://schemas.microsoft.com/office/drawing/2014/main" id="{0E7A2738-1D29-40DE-AACF-F60CD708E892}"/>
              </a:ext>
            </a:extLst>
          </p:cNvPr>
          <p:cNvCxnSpPr>
            <a:cxnSpLocks/>
          </p:cNvCxnSpPr>
          <p:nvPr userDrawn="1"/>
        </p:nvCxnSpPr>
        <p:spPr>
          <a:xfrm>
            <a:off x="3443288" y="2921860"/>
            <a:ext cx="1733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7C3D46F0-0006-469D-9C96-A2B5BF708743}"/>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C3A90011-EBAB-AA7A-0BEB-A6874C70FD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25" name="Straight Connector 24">
            <a:extLst>
              <a:ext uri="{FF2B5EF4-FFF2-40B4-BE49-F238E27FC236}">
                <a16:creationId xmlns:a16="http://schemas.microsoft.com/office/drawing/2014/main" id="{5A6ACD5D-F5F8-A848-B9BA-91AAB700F112}"/>
              </a:ext>
            </a:extLst>
          </p:cNvPr>
          <p:cNvCxnSpPr>
            <a:cxnSpLocks/>
          </p:cNvCxnSpPr>
          <p:nvPr userDrawn="1"/>
        </p:nvCxnSpPr>
        <p:spPr>
          <a:xfrm>
            <a:off x="7013575" y="2921860"/>
            <a:ext cx="16926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7E67C6A6-8114-73E3-9530-83F659442862}"/>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6" name="TextBox 5">
            <a:extLst>
              <a:ext uri="{FF2B5EF4-FFF2-40B4-BE49-F238E27FC236}">
                <a16:creationId xmlns:a16="http://schemas.microsoft.com/office/drawing/2014/main" id="{5359372C-69B8-8E01-3BBF-DAD6ECCE16D8}"/>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11" name="Footer Placeholder 4">
            <a:extLst>
              <a:ext uri="{FF2B5EF4-FFF2-40B4-BE49-F238E27FC236}">
                <a16:creationId xmlns:a16="http://schemas.microsoft.com/office/drawing/2014/main" id="{A099F7CB-1D64-2748-5121-FF81353E4BFC}"/>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568"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1316" userDrawn="1">
          <p15:clr>
            <a:srgbClr val="FBAE40"/>
          </p15:clr>
        </p15:guide>
        <p15:guide id="9" orient="horz" pos="2366" userDrawn="1">
          <p15:clr>
            <a:srgbClr val="FBAE40"/>
          </p15:clr>
        </p15:guide>
        <p15:guide id="14" pos="5544" userDrawn="1">
          <p15:clr>
            <a:srgbClr val="FBAE40"/>
          </p15:clr>
        </p15:guide>
        <p15:guide id="15" pos="6600" userDrawn="1">
          <p15:clr>
            <a:srgbClr val="FBAE40"/>
          </p15:clr>
        </p15:guide>
        <p15:guide id="16" pos="1066" userDrawn="1">
          <p15:clr>
            <a:srgbClr val="FBAE40"/>
          </p15:clr>
        </p15:guide>
        <p15:guide id="17" pos="2118" userDrawn="1">
          <p15:clr>
            <a:srgbClr val="FBAE40"/>
          </p15:clr>
        </p15:guide>
        <p15:guide id="18" pos="3313" userDrawn="1">
          <p15:clr>
            <a:srgbClr val="FBAE40"/>
          </p15:clr>
        </p15:guide>
        <p15:guide id="19" pos="4370" userDrawn="1">
          <p15:clr>
            <a:srgbClr val="FBAE40"/>
          </p15:clr>
        </p15:guide>
        <p15:guide id="20" pos="2169" userDrawn="1">
          <p15:clr>
            <a:srgbClr val="FBAE40"/>
          </p15:clr>
        </p15:guide>
        <p15:guide id="21" pos="3261" userDrawn="1">
          <p15:clr>
            <a:srgbClr val="FBAE40"/>
          </p15:clr>
        </p15:guide>
        <p15:guide id="22" pos="4418" userDrawn="1">
          <p15:clr>
            <a:srgbClr val="FBAE40"/>
          </p15:clr>
        </p15:guide>
        <p15:guide id="23" pos="5490" userDrawn="1">
          <p15:clr>
            <a:srgbClr val="FBAE40"/>
          </p15:clr>
        </p15:guide>
        <p15:guide id="24" pos="665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3048000" y="2921860"/>
            <a:ext cx="838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B9DD2E6-4011-470E-85A1-9331B2E255C8}"/>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731DC1DA-C3FD-AB7E-48D3-691676123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9" name="Straight Connector 8">
            <a:extLst>
              <a:ext uri="{FF2B5EF4-FFF2-40B4-BE49-F238E27FC236}">
                <a16:creationId xmlns:a16="http://schemas.microsoft.com/office/drawing/2014/main" id="{D484D14F-B31B-CAB8-5FB9-945EA37FC8EF}"/>
              </a:ext>
            </a:extLst>
          </p:cNvPr>
          <p:cNvCxnSpPr>
            <a:cxnSpLocks/>
          </p:cNvCxnSpPr>
          <p:nvPr userDrawn="1"/>
        </p:nvCxnSpPr>
        <p:spPr>
          <a:xfrm>
            <a:off x="5715000" y="2921860"/>
            <a:ext cx="749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ABC3FA-D70B-45FB-B0C5-595AA93535D8}"/>
              </a:ext>
            </a:extLst>
          </p:cNvPr>
          <p:cNvCxnSpPr>
            <a:cxnSpLocks/>
          </p:cNvCxnSpPr>
          <p:nvPr userDrawn="1"/>
        </p:nvCxnSpPr>
        <p:spPr>
          <a:xfrm>
            <a:off x="8305800" y="2921860"/>
            <a:ext cx="8350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FB617AE9-9221-2FF1-B4EE-6D815ABA3C1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C7C613F9-8FEE-24AB-9A8A-FF851FBACE9F}"/>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5" name="Footer Placeholder 4">
            <a:extLst>
              <a:ext uri="{FF2B5EF4-FFF2-40B4-BE49-F238E27FC236}">
                <a16:creationId xmlns:a16="http://schemas.microsoft.com/office/drawing/2014/main" id="{9F21CFD4-1F97-25FF-8D49-4886E0C9E370}"/>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pos="816" userDrawn="1">
          <p15:clr>
            <a:srgbClr val="FBAE40"/>
          </p15:clr>
        </p15:guide>
        <p15:guide id="9" pos="1868" userDrawn="1">
          <p15:clr>
            <a:srgbClr val="FBAE40"/>
          </p15:clr>
        </p15:guide>
        <p15:guide id="10" pos="2500" userDrawn="1">
          <p15:clr>
            <a:srgbClr val="FBAE40"/>
          </p15:clr>
        </p15:guide>
        <p15:guide id="11" pos="3548" userDrawn="1">
          <p15:clr>
            <a:srgbClr val="FBAE40"/>
          </p15:clr>
        </p15:guide>
        <p15:guide id="12" pos="4124" userDrawn="1">
          <p15:clr>
            <a:srgbClr val="FBAE40"/>
          </p15:clr>
        </p15:guide>
        <p15:guide id="13" pos="5175" userDrawn="1">
          <p15:clr>
            <a:srgbClr val="FBAE40"/>
          </p15:clr>
        </p15:guide>
        <p15:guide id="14" pos="5813" userDrawn="1">
          <p15:clr>
            <a:srgbClr val="FBAE40"/>
          </p15:clr>
        </p15:guide>
        <p15:guide id="15" pos="6864" userDrawn="1">
          <p15:clr>
            <a:srgbClr val="FBAE40"/>
          </p15:clr>
        </p15:guide>
        <p15:guide id="16" orient="horz" pos="1315" userDrawn="1">
          <p15:clr>
            <a:srgbClr val="FBAE40"/>
          </p15:clr>
        </p15:guide>
        <p15:guide id="17" orient="horz" pos="2367" userDrawn="1">
          <p15:clr>
            <a:srgbClr val="FBAE40"/>
          </p15:clr>
        </p15:guide>
        <p15:guide id="18" pos="1920" userDrawn="1">
          <p15:clr>
            <a:srgbClr val="FBAE40"/>
          </p15:clr>
        </p15:guide>
        <p15:guide id="19" pos="2448" userDrawn="1">
          <p15:clr>
            <a:srgbClr val="FBAE40"/>
          </p15:clr>
        </p15:guide>
        <p15:guide id="20" pos="3600" userDrawn="1">
          <p15:clr>
            <a:srgbClr val="FBAE40"/>
          </p15:clr>
        </p15:guide>
        <p15:guide id="21" pos="4072" userDrawn="1">
          <p15:clr>
            <a:srgbClr val="FBAE40"/>
          </p15:clr>
        </p15:guide>
        <p15:guide id="22" pos="5232" userDrawn="1">
          <p15:clr>
            <a:srgbClr val="FBAE40"/>
          </p15:clr>
        </p15:guide>
        <p15:guide id="23" pos="575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2825750"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3" name="Title 1">
            <a:extLst>
              <a:ext uri="{FF2B5EF4-FFF2-40B4-BE49-F238E27FC236}">
                <a16:creationId xmlns:a16="http://schemas.microsoft.com/office/drawing/2014/main" id="{C7E2EA4D-EFA8-4B7C-9585-ADB07DA2D974}"/>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C3E57EF6-6A46-C262-4D5B-570FD5AFE8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35" name="Straight Connector 34">
            <a:extLst>
              <a:ext uri="{FF2B5EF4-FFF2-40B4-BE49-F238E27FC236}">
                <a16:creationId xmlns:a16="http://schemas.microsoft.com/office/drawing/2014/main" id="{259B4F0C-FBF6-6B23-6019-CE0930AF8B81}"/>
              </a:ext>
            </a:extLst>
          </p:cNvPr>
          <p:cNvCxnSpPr>
            <a:cxnSpLocks/>
          </p:cNvCxnSpPr>
          <p:nvPr userDrawn="1"/>
        </p:nvCxnSpPr>
        <p:spPr>
          <a:xfrm>
            <a:off x="4873625"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D5E7EB7-C08C-A706-75F5-163114F556B0}"/>
              </a:ext>
            </a:extLst>
          </p:cNvPr>
          <p:cNvCxnSpPr>
            <a:cxnSpLocks/>
          </p:cNvCxnSpPr>
          <p:nvPr userDrawn="1"/>
        </p:nvCxnSpPr>
        <p:spPr>
          <a:xfrm>
            <a:off x="6931025"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79DC6E-06D3-01FD-6A70-A0F2D9B643AA}"/>
              </a:ext>
            </a:extLst>
          </p:cNvPr>
          <p:cNvCxnSpPr>
            <a:cxnSpLocks/>
          </p:cNvCxnSpPr>
          <p:nvPr userDrawn="1"/>
        </p:nvCxnSpPr>
        <p:spPr>
          <a:xfrm>
            <a:off x="8985250"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273D2A58-F486-9EB8-D8FB-EA5FA2896940}"/>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4D03C2EF-F479-3A51-C2F4-F78E229D7D3C}"/>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5" name="Footer Placeholder 4">
            <a:extLst>
              <a:ext uri="{FF2B5EF4-FFF2-40B4-BE49-F238E27FC236}">
                <a16:creationId xmlns:a16="http://schemas.microsoft.com/office/drawing/2014/main" id="{6598D062-335F-DE25-5D16-EA858CB9EC13}"/>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318" userDrawn="1">
          <p15:clr>
            <a:srgbClr val="FBAE40"/>
          </p15:clr>
        </p15:guide>
        <p15:guide id="9" orient="horz" pos="1358" userDrawn="1">
          <p15:clr>
            <a:srgbClr val="FBAE40"/>
          </p15:clr>
        </p15:guide>
        <p15:guide id="10" pos="772" userDrawn="1">
          <p15:clr>
            <a:srgbClr val="FBAE40"/>
          </p15:clr>
        </p15:guide>
        <p15:guide id="11" pos="1724" userDrawn="1">
          <p15:clr>
            <a:srgbClr val="FBAE40"/>
          </p15:clr>
        </p15:guide>
        <p15:guide id="12" pos="3356" userDrawn="1">
          <p15:clr>
            <a:srgbClr val="FBAE40"/>
          </p15:clr>
        </p15:guide>
        <p15:guide id="13" pos="3016" userDrawn="1">
          <p15:clr>
            <a:srgbClr val="FBAE40"/>
          </p15:clr>
        </p15:guide>
        <p15:guide id="14" pos="1464" userDrawn="1">
          <p15:clr>
            <a:srgbClr val="FBAE40"/>
          </p15:clr>
        </p15:guide>
        <p15:guide id="15" pos="4308" userDrawn="1">
          <p15:clr>
            <a:srgbClr val="FBAE40"/>
          </p15:clr>
        </p15:guide>
        <p15:guide id="16" pos="4649" userDrawn="1">
          <p15:clr>
            <a:srgbClr val="FBAE40"/>
          </p15:clr>
        </p15:guide>
        <p15:guide id="17" pos="5606" userDrawn="1">
          <p15:clr>
            <a:srgbClr val="FBAE40"/>
          </p15:clr>
        </p15:guide>
        <p15:guide id="19" pos="7512" userDrawn="1">
          <p15:clr>
            <a:srgbClr val="FBAE40"/>
          </p15:clr>
        </p15:guide>
        <p15:guide id="20" pos="1780" userDrawn="1">
          <p15:clr>
            <a:srgbClr val="FBAE40"/>
          </p15:clr>
        </p15:guide>
        <p15:guide id="21" pos="2010" userDrawn="1">
          <p15:clr>
            <a:srgbClr val="FBAE40"/>
          </p15:clr>
        </p15:guide>
        <p15:guide id="22" pos="3072" userDrawn="1">
          <p15:clr>
            <a:srgbClr val="FBAE40"/>
          </p15:clr>
        </p15:guide>
        <p15:guide id="23" pos="3300" userDrawn="1">
          <p15:clr>
            <a:srgbClr val="FBAE40"/>
          </p15:clr>
        </p15:guide>
        <p15:guide id="24" pos="4366" userDrawn="1">
          <p15:clr>
            <a:srgbClr val="FBAE40"/>
          </p15:clr>
        </p15:guide>
        <p15:guide id="25" pos="7056" userDrawn="1">
          <p15:clr>
            <a:srgbClr val="FBAE40"/>
          </p15:clr>
        </p15:guide>
        <p15:guide id="26" pos="5660" userDrawn="1">
          <p15:clr>
            <a:srgbClr val="FBAE40"/>
          </p15:clr>
        </p15:guide>
        <p15:guide id="27" pos="7464" userDrawn="1">
          <p15:clr>
            <a:srgbClr val="FBAE40"/>
          </p15:clr>
        </p15:guide>
        <p15:guide id="28" pos="2064" userDrawn="1">
          <p15:clr>
            <a:srgbClr val="FBAE40"/>
          </p15:clr>
        </p15:guide>
        <p15:guide id="29" userDrawn="1">
          <p15:clr>
            <a:srgbClr val="FBAE40"/>
          </p15:clr>
        </p15:guide>
        <p15:guide id="30" pos="5888" userDrawn="1">
          <p15:clr>
            <a:srgbClr val="FBAE40"/>
          </p15:clr>
        </p15:guide>
        <p15:guide id="31" pos="5944" userDrawn="1">
          <p15:clr>
            <a:srgbClr val="FBAE40"/>
          </p15:clr>
        </p15:guide>
        <p15:guide id="32" pos="7416" userDrawn="1">
          <p15:clr>
            <a:srgbClr val="FBAE40"/>
          </p15:clr>
        </p15:guide>
        <p15:guide id="33" pos="689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4376691" y="1679383"/>
            <a:ext cx="3429739" cy="4264218"/>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54636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53512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53512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4" name="Title 1">
            <a:extLst>
              <a:ext uri="{FF2B5EF4-FFF2-40B4-BE49-F238E27FC236}">
                <a16:creationId xmlns:a16="http://schemas.microsoft.com/office/drawing/2014/main" id="{B103BAF8-AE0C-4C2A-AFFE-5EFC74007B1B}"/>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marL="0" indent="0">
              <a:buFontTx/>
              <a:buNone/>
              <a:defRPr/>
            </a:lvl1pPr>
          </a:lstStyle>
          <a:p>
            <a:r>
              <a:rPr lang="en-US" dirty="0"/>
              <a:t>Click icon to add picture</a:t>
            </a:r>
          </a:p>
        </p:txBody>
      </p: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marL="0" indent="0">
              <a:buFontTx/>
              <a:buNone/>
              <a:defRPr/>
            </a:lvl1pPr>
          </a:lstStyle>
          <a:p>
            <a:r>
              <a:rPr lang="en-US" dirty="0"/>
              <a:t>Click icon to add picture</a:t>
            </a:r>
          </a:p>
        </p:txBody>
      </p: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marL="0" indent="0">
              <a:buFontTx/>
              <a:buNone/>
              <a:defRPr/>
            </a:lvl1pPr>
          </a:lstStyle>
          <a:p>
            <a:r>
              <a:rPr lang="en-US" dirty="0"/>
              <a:t>Click icon to add picture</a:t>
            </a:r>
          </a:p>
        </p:txBody>
      </p:sp>
      <p:pic>
        <p:nvPicPr>
          <p:cNvPr id="2" name="Picture 1">
            <a:extLst>
              <a:ext uri="{FF2B5EF4-FFF2-40B4-BE49-F238E27FC236}">
                <a16:creationId xmlns:a16="http://schemas.microsoft.com/office/drawing/2014/main" id="{4909F9FE-688A-0314-3FCB-DECACE8619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22" name="Footer Placeholder 4">
            <a:extLst>
              <a:ext uri="{FF2B5EF4-FFF2-40B4-BE49-F238E27FC236}">
                <a16:creationId xmlns:a16="http://schemas.microsoft.com/office/drawing/2014/main" id="{5FC41B9A-FCFA-1172-37A7-AB47B0D25EC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6" name="TextBox 5">
            <a:extLst>
              <a:ext uri="{FF2B5EF4-FFF2-40B4-BE49-F238E27FC236}">
                <a16:creationId xmlns:a16="http://schemas.microsoft.com/office/drawing/2014/main" id="{B8FD9624-42AE-3B46-1C70-B79C92B21729}"/>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8" name="Footer Placeholder 4">
            <a:extLst>
              <a:ext uri="{FF2B5EF4-FFF2-40B4-BE49-F238E27FC236}">
                <a16:creationId xmlns:a16="http://schemas.microsoft.com/office/drawing/2014/main" id="{CFD73A46-24CF-48AD-2E15-A2F8F9604B79}"/>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Four Column Layout">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marL="0" indent="0">
              <a:buFont typeface="Arial" panose="020B0604020202020204" pitchFamily="34" charset="0"/>
              <a:buNone/>
              <a:defRPr/>
            </a:lvl1pPr>
          </a:lstStyle>
          <a:p>
            <a:r>
              <a:rPr lang="en-US" dirty="0"/>
              <a:t>Click icon to add picture</a:t>
            </a:r>
          </a:p>
        </p:txBody>
      </p:sp>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3524250" y="1686757"/>
            <a:ext cx="5149850" cy="4256844"/>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53513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355896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4535130"/>
            <a:ext cx="2148760"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355896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4535130"/>
            <a:ext cx="2148760"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452508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D42FEC1B-FCF8-4508-B227-27323879AC52}"/>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8" name="Picture Placeholder 3">
            <a:extLst>
              <a:ext uri="{FF2B5EF4-FFF2-40B4-BE49-F238E27FC236}">
                <a16:creationId xmlns:a16="http://schemas.microsoft.com/office/drawing/2014/main" id="{61DB74C6-E1E3-4A4F-A899-AE944C4BC2CD}"/>
              </a:ext>
            </a:extLst>
          </p:cNvPr>
          <p:cNvSpPr>
            <a:spLocks noGrp="1"/>
          </p:cNvSpPr>
          <p:nvPr>
            <p:ph type="pic" sz="quarter" idx="20"/>
          </p:nvPr>
        </p:nvSpPr>
        <p:spPr>
          <a:xfrm>
            <a:off x="3740308" y="1684461"/>
            <a:ext cx="2154706" cy="1621608"/>
          </a:xfrm>
        </p:spPr>
        <p:txBody>
          <a:bodyPr/>
          <a:lstStyle>
            <a:lvl1pPr marL="0" indent="0">
              <a:buFont typeface="Arial" panose="020B0604020202020204" pitchFamily="34" charset="0"/>
              <a:buNone/>
              <a:defRPr/>
            </a:lvl1pPr>
          </a:lstStyle>
          <a:p>
            <a:r>
              <a:rPr lang="en-US" dirty="0"/>
              <a:t>Click icon to add picture</a:t>
            </a:r>
          </a:p>
        </p:txBody>
      </p:sp>
      <p:sp>
        <p:nvSpPr>
          <p:cNvPr id="29" name="Picture Placeholder 3">
            <a:extLst>
              <a:ext uri="{FF2B5EF4-FFF2-40B4-BE49-F238E27FC236}">
                <a16:creationId xmlns:a16="http://schemas.microsoft.com/office/drawing/2014/main" id="{87834FAF-E63C-4237-A219-3A85ABAC9EE3}"/>
              </a:ext>
            </a:extLst>
          </p:cNvPr>
          <p:cNvSpPr>
            <a:spLocks noGrp="1"/>
          </p:cNvSpPr>
          <p:nvPr>
            <p:ph type="pic" sz="quarter" idx="21"/>
          </p:nvPr>
        </p:nvSpPr>
        <p:spPr>
          <a:xfrm>
            <a:off x="6303337" y="1684461"/>
            <a:ext cx="2154706" cy="1621608"/>
          </a:xfrm>
        </p:spPr>
        <p:txBody>
          <a:bodyPr/>
          <a:lstStyle>
            <a:lvl1pPr marL="0" indent="0">
              <a:buFont typeface="Arial" panose="020B0604020202020204" pitchFamily="34" charset="0"/>
              <a:buNone/>
              <a:defRPr/>
            </a:lvl1pPr>
          </a:lstStyle>
          <a:p>
            <a:r>
              <a:rPr lang="en-US" dirty="0"/>
              <a:t>Click icon to add picture</a:t>
            </a:r>
          </a:p>
        </p:txBody>
      </p:sp>
      <p:sp>
        <p:nvSpPr>
          <p:cNvPr id="30" name="Picture Placeholder 3">
            <a:extLst>
              <a:ext uri="{FF2B5EF4-FFF2-40B4-BE49-F238E27FC236}">
                <a16:creationId xmlns:a16="http://schemas.microsoft.com/office/drawing/2014/main" id="{06A5C640-1D0E-4428-AC28-148AE98A7B34}"/>
              </a:ext>
            </a:extLst>
          </p:cNvPr>
          <p:cNvSpPr>
            <a:spLocks noGrp="1"/>
          </p:cNvSpPr>
          <p:nvPr>
            <p:ph type="pic" sz="quarter" idx="22"/>
          </p:nvPr>
        </p:nvSpPr>
        <p:spPr>
          <a:xfrm>
            <a:off x="8881435" y="1680693"/>
            <a:ext cx="2349365" cy="1621608"/>
          </a:xfrm>
        </p:spPr>
        <p:txBody>
          <a:bodyPr/>
          <a:lstStyle>
            <a:lvl1pPr marL="0" indent="0">
              <a:buFont typeface="Arial" panose="020B0604020202020204" pitchFamily="34" charset="0"/>
              <a:buNone/>
              <a:defRPr/>
            </a:lvl1pPr>
          </a:lstStyle>
          <a:p>
            <a:r>
              <a:rPr lang="en-US" dirty="0"/>
              <a:t>Click icon to add picture</a:t>
            </a:r>
          </a:p>
        </p:txBody>
      </p:sp>
      <p:pic>
        <p:nvPicPr>
          <p:cNvPr id="2" name="Picture 1">
            <a:extLst>
              <a:ext uri="{FF2B5EF4-FFF2-40B4-BE49-F238E27FC236}">
                <a16:creationId xmlns:a16="http://schemas.microsoft.com/office/drawing/2014/main" id="{1A3ADF20-051D-0468-3294-0CE22DD586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40E71239-E0C1-04AC-A5F1-6AB44F76757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1E6C50EB-AEAB-EF06-5FBB-06CDF56BD09F}"/>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7B3314D6-1418-C5A1-E646-8C455DDEB21B}"/>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5309934"/>
            <a:ext cx="6155726" cy="494797"/>
          </a:xfrm>
        </p:spPr>
        <p:txBody>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772530"/>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BCEB873-064A-FE14-D716-FE1C04144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1074" y="130143"/>
            <a:ext cx="3670074" cy="1346722"/>
          </a:xfrm>
          <a:prstGeom prst="rect">
            <a:avLst/>
          </a:prstGeom>
        </p:spPr>
      </p:pic>
      <p:cxnSp>
        <p:nvCxnSpPr>
          <p:cNvPr id="12" name="Straight Connector 11">
            <a:extLst>
              <a:ext uri="{FF2B5EF4-FFF2-40B4-BE49-F238E27FC236}">
                <a16:creationId xmlns:a16="http://schemas.microsoft.com/office/drawing/2014/main" id="{EC8CCC4B-9258-0A71-6B90-1A7E7CFC0610}"/>
              </a:ext>
            </a:extLst>
          </p:cNvPr>
          <p:cNvCxnSpPr>
            <a:cxnSpLocks/>
          </p:cNvCxnSpPr>
          <p:nvPr userDrawn="1"/>
        </p:nvCxnSpPr>
        <p:spPr>
          <a:xfrm>
            <a:off x="974126" y="2673816"/>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DCD793AE-048C-D32B-8E8B-0FC675538255}"/>
              </a:ext>
            </a:extLst>
          </p:cNvPr>
          <p:cNvSpPr txBox="1">
            <a:spLocks/>
          </p:cNvSpPr>
          <p:nvPr userDrawn="1"/>
        </p:nvSpPr>
        <p:spPr>
          <a:xfrm>
            <a:off x="952500" y="1617049"/>
            <a:ext cx="6780711" cy="843744"/>
          </a:xfrm>
          <a:prstGeom prst="rect">
            <a:avLst/>
          </a:prstGeom>
          <a:noFill/>
        </p:spPr>
        <p:txBody>
          <a:bodyPr vert="horz" lIns="0" tIns="0" rIns="0" bIns="0" rtlCol="0" anchor="b" anchorCtr="0"/>
          <a:lstStyle>
            <a:defPPr>
              <a:defRPr lang="en-US"/>
            </a:defPPr>
            <a:lvl1pPr marL="0" algn="l" defTabSz="914400" rtl="0" eaLnBrk="1" latinLnBrk="0" hangingPunct="1">
              <a:defRPr sz="22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Insert-&gt;Header and Footer-&gt;Customizable Name</a:t>
            </a:r>
          </a:p>
        </p:txBody>
      </p:sp>
      <p:sp>
        <p:nvSpPr>
          <p:cNvPr id="2" name="Title 1">
            <a:extLst>
              <a:ext uri="{FF2B5EF4-FFF2-40B4-BE49-F238E27FC236}">
                <a16:creationId xmlns:a16="http://schemas.microsoft.com/office/drawing/2014/main" id="{247730DE-331E-CD1E-15A3-AC37B2F2A040}"/>
              </a:ext>
            </a:extLst>
          </p:cNvPr>
          <p:cNvSpPr>
            <a:spLocks noGrp="1"/>
          </p:cNvSpPr>
          <p:nvPr>
            <p:ph type="ctrTitle" hasCustomPrompt="1"/>
          </p:nvPr>
        </p:nvSpPr>
        <p:spPr>
          <a:xfrm>
            <a:off x="960097" y="3004765"/>
            <a:ext cx="6664022" cy="2154461"/>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a:t>
            </a:r>
            <a:br>
              <a:rPr lang="en-US" dirty="0"/>
            </a:br>
            <a:r>
              <a:rPr lang="en-US" dirty="0"/>
              <a:t>Title Maximum of Three Lines</a:t>
            </a:r>
          </a:p>
        </p:txBody>
      </p:sp>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535130"/>
            <a:ext cx="1835088"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3011869" y="1686759"/>
            <a:ext cx="6172262" cy="4256842"/>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3545060"/>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4535130"/>
            <a:ext cx="183823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7" name="Title 1">
            <a:extLst>
              <a:ext uri="{FF2B5EF4-FFF2-40B4-BE49-F238E27FC236}">
                <a16:creationId xmlns:a16="http://schemas.microsoft.com/office/drawing/2014/main" id="{8F3E476F-E407-4406-BB4F-38E54533153E}"/>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42236" cy="1621608"/>
          </a:xfrm>
        </p:spPr>
        <p:txBody>
          <a:bodyPr/>
          <a:lstStyle>
            <a:lvl1pPr marL="0" indent="0">
              <a:buNone/>
              <a:defRPr/>
            </a:lvl1pPr>
          </a:lstStyle>
          <a:p>
            <a:r>
              <a:rPr lang="en-US" dirty="0"/>
              <a:t>Click icon to add picture</a:t>
            </a:r>
          </a:p>
        </p:txBody>
      </p:sp>
      <p:sp>
        <p:nvSpPr>
          <p:cNvPr id="39" name="Picture Placeholder 3">
            <a:extLst>
              <a:ext uri="{FF2B5EF4-FFF2-40B4-BE49-F238E27FC236}">
                <a16:creationId xmlns:a16="http://schemas.microsoft.com/office/drawing/2014/main" id="{A76DD000-F678-4F74-B689-3C21D4B60D4C}"/>
              </a:ext>
            </a:extLst>
          </p:cNvPr>
          <p:cNvSpPr>
            <a:spLocks noGrp="1"/>
          </p:cNvSpPr>
          <p:nvPr>
            <p:ph type="pic" sz="quarter" idx="22"/>
          </p:nvPr>
        </p:nvSpPr>
        <p:spPr>
          <a:xfrm>
            <a:off x="3229003" y="1680599"/>
            <a:ext cx="1617954" cy="1621608"/>
          </a:xfrm>
        </p:spPr>
        <p:txBody>
          <a:bodyPr/>
          <a:lstStyle>
            <a:lvl1pPr marL="0" indent="0">
              <a:buNone/>
              <a:defRPr/>
            </a:lvl1pPr>
          </a:lstStyle>
          <a:p>
            <a:r>
              <a:rPr lang="en-US" dirty="0"/>
              <a:t>Click icon to add picture</a:t>
            </a:r>
          </a:p>
        </p:txBody>
      </p:sp>
      <p:sp>
        <p:nvSpPr>
          <p:cNvPr id="40" name="Picture Placeholder 3">
            <a:extLst>
              <a:ext uri="{FF2B5EF4-FFF2-40B4-BE49-F238E27FC236}">
                <a16:creationId xmlns:a16="http://schemas.microsoft.com/office/drawing/2014/main" id="{123E9D90-8EEF-4864-BB43-ED190DB0B44F}"/>
              </a:ext>
            </a:extLst>
          </p:cNvPr>
          <p:cNvSpPr>
            <a:spLocks noGrp="1"/>
          </p:cNvSpPr>
          <p:nvPr>
            <p:ph type="pic" sz="quarter" idx="23"/>
          </p:nvPr>
        </p:nvSpPr>
        <p:spPr>
          <a:xfrm>
            <a:off x="5287023" y="1673225"/>
            <a:ext cx="1617954" cy="1621608"/>
          </a:xfrm>
        </p:spPr>
        <p:txBody>
          <a:bodyPr/>
          <a:lstStyle>
            <a:lvl1pPr marL="0" indent="0">
              <a:buNone/>
              <a:defRPr/>
            </a:lvl1pPr>
          </a:lstStyle>
          <a:p>
            <a:r>
              <a:rPr lang="en-US" dirty="0"/>
              <a:t>Click icon to add picture</a:t>
            </a:r>
          </a:p>
        </p:txBody>
      </p:sp>
      <p:sp>
        <p:nvSpPr>
          <p:cNvPr id="41" name="Picture Placeholder 3">
            <a:extLst>
              <a:ext uri="{FF2B5EF4-FFF2-40B4-BE49-F238E27FC236}">
                <a16:creationId xmlns:a16="http://schemas.microsoft.com/office/drawing/2014/main" id="{2B2CFB9A-A9AE-487A-9D9A-22147BC5B8A1}"/>
              </a:ext>
            </a:extLst>
          </p:cNvPr>
          <p:cNvSpPr>
            <a:spLocks noGrp="1"/>
          </p:cNvSpPr>
          <p:nvPr>
            <p:ph type="pic" sz="quarter" idx="24"/>
          </p:nvPr>
        </p:nvSpPr>
        <p:spPr>
          <a:xfrm>
            <a:off x="7346978" y="1678310"/>
            <a:ext cx="1617954" cy="1621608"/>
          </a:xfrm>
        </p:spPr>
        <p:txBody>
          <a:bodyPr/>
          <a:lstStyle>
            <a:lvl1pPr marL="0" indent="0">
              <a:buNone/>
              <a:defRPr/>
            </a:lvl1pPr>
          </a:lstStyle>
          <a:p>
            <a:r>
              <a:rPr lang="en-US" dirty="0"/>
              <a:t>Click icon to add picture</a:t>
            </a:r>
          </a:p>
        </p:txBody>
      </p:sp>
      <p:sp>
        <p:nvSpPr>
          <p:cNvPr id="42" name="Picture Placeholder 3">
            <a:extLst>
              <a:ext uri="{FF2B5EF4-FFF2-40B4-BE49-F238E27FC236}">
                <a16:creationId xmlns:a16="http://schemas.microsoft.com/office/drawing/2014/main" id="{0E1D3434-C81E-4BE5-A058-CC08F9246005}"/>
              </a:ext>
            </a:extLst>
          </p:cNvPr>
          <p:cNvSpPr>
            <a:spLocks noGrp="1"/>
          </p:cNvSpPr>
          <p:nvPr>
            <p:ph type="pic" sz="quarter" idx="25"/>
          </p:nvPr>
        </p:nvSpPr>
        <p:spPr>
          <a:xfrm>
            <a:off x="9394654" y="1686759"/>
            <a:ext cx="1844846" cy="1621608"/>
          </a:xfrm>
        </p:spPr>
        <p:txBody>
          <a:bodyPr/>
          <a:lstStyle>
            <a:lvl1pPr marL="0" indent="0">
              <a:buNone/>
              <a:defRPr/>
            </a:lvl1pPr>
          </a:lstStyle>
          <a:p>
            <a:r>
              <a:rPr lang="en-US" dirty="0"/>
              <a:t>Click icon to add picture</a:t>
            </a:r>
          </a:p>
        </p:txBody>
      </p:sp>
      <p:pic>
        <p:nvPicPr>
          <p:cNvPr id="2" name="Picture 1">
            <a:extLst>
              <a:ext uri="{FF2B5EF4-FFF2-40B4-BE49-F238E27FC236}">
                <a16:creationId xmlns:a16="http://schemas.microsoft.com/office/drawing/2014/main" id="{5E417177-9740-009B-336C-CD9397B7C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6E5EFF98-ADBF-6CEF-0AEA-81947E94052D}"/>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88C945BB-B94F-5CC2-3935-35D863509424}"/>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FCCE084E-AB63-8493-87E3-A5D978BB1A74}"/>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hasCustomPrompt="1"/>
          </p:nvPr>
        </p:nvSpPr>
        <p:spPr>
          <a:xfrm>
            <a:off x="952500" y="2050741"/>
            <a:ext cx="10287000" cy="3892859"/>
          </a:xfrm>
        </p:spPr>
        <p:txBody>
          <a:bodyPr lIns="0" tIns="0" rIns="0" bIns="0"/>
          <a:lstStyle>
            <a:lvl1pPr marL="0" indent="0">
              <a:buClr>
                <a:schemeClr val="tx2"/>
              </a:buClr>
              <a:buSzPct val="95000"/>
              <a:buFont typeface="Arial" panose="020B0604020202020204" pitchFamily="34" charset="0"/>
              <a:buNone/>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B3026BD-8233-4CE9-BFDD-A9E26AEFE3EF}"/>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id="{73CB4C1B-0A69-054B-6800-6C203E38A1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42037C0-D5E4-AD2E-ECED-E9336924D929}"/>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5" name="TextBox 4">
            <a:extLst>
              <a:ext uri="{FF2B5EF4-FFF2-40B4-BE49-F238E27FC236}">
                <a16:creationId xmlns:a16="http://schemas.microsoft.com/office/drawing/2014/main" id="{76D0CEBA-CCB3-8412-8C89-41C4D2BB6EC1}"/>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7" name="Footer Placeholder 4">
            <a:extLst>
              <a:ext uri="{FF2B5EF4-FFF2-40B4-BE49-F238E27FC236}">
                <a16:creationId xmlns:a16="http://schemas.microsoft.com/office/drawing/2014/main" id="{6D409C40-25E4-AB4E-37AC-DD85A6118B0F}"/>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840" userDrawn="1">
          <p15:clr>
            <a:srgbClr val="FBAE40"/>
          </p15:clr>
        </p15:guide>
        <p15:guide id="3" pos="600" userDrawn="1">
          <p15:clr>
            <a:srgbClr val="FBAE40"/>
          </p15:clr>
        </p15:guide>
        <p15:guide id="4" pos="7080" userDrawn="1">
          <p15:clr>
            <a:srgbClr val="FBAE40"/>
          </p15:clr>
        </p15:guide>
        <p15:guide id="8" orient="horz" pos="374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423193-F2CF-43C4-A4FA-5D8A65CDD7AE}"/>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dirty="0"/>
              <a:t>Click to edit title</a:t>
            </a:r>
          </a:p>
        </p:txBody>
      </p:sp>
      <p:sp>
        <p:nvSpPr>
          <p:cNvPr id="18" name="Content Placeholder 2">
            <a:extLst>
              <a:ext uri="{FF2B5EF4-FFF2-40B4-BE49-F238E27FC236}">
                <a16:creationId xmlns:a16="http://schemas.microsoft.com/office/drawing/2014/main" id="{47404DB8-B6AC-4389-8E6E-A115840D1D74}"/>
              </a:ext>
            </a:extLst>
          </p:cNvPr>
          <p:cNvSpPr>
            <a:spLocks noGrp="1"/>
          </p:cNvSpPr>
          <p:nvPr>
            <p:ph idx="1" hasCustomPrompt="1"/>
          </p:nvPr>
        </p:nvSpPr>
        <p:spPr>
          <a:xfrm>
            <a:off x="952499" y="1686757"/>
            <a:ext cx="5257801" cy="4256843"/>
          </a:xfrm>
        </p:spPr>
        <p:txBody>
          <a:bodyPr lIns="0" tIns="0" rIns="0" bIns="0"/>
          <a:lstStyle>
            <a:lvl1pPr marL="0" indent="0">
              <a:buClr>
                <a:schemeClr val="tx2"/>
              </a:buClr>
              <a:buSzPct val="95000"/>
              <a:buFont typeface="Arial" panose="020B0604020202020204" pitchFamily="34" charset="0"/>
              <a:buNone/>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A91ECE11-C8F6-5981-ED85-B1E4043F46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9" name="Footer Placeholder 4">
            <a:extLst>
              <a:ext uri="{FF2B5EF4-FFF2-40B4-BE49-F238E27FC236}">
                <a16:creationId xmlns:a16="http://schemas.microsoft.com/office/drawing/2014/main" id="{56742992-6A62-A002-308C-891025F5CF3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3" name="TextBox 2">
            <a:extLst>
              <a:ext uri="{FF2B5EF4-FFF2-40B4-BE49-F238E27FC236}">
                <a16:creationId xmlns:a16="http://schemas.microsoft.com/office/drawing/2014/main" id="{25231832-76C9-0C7D-03B1-D78E2FC8A9E7}"/>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4" name="Footer Placeholder 4">
            <a:extLst>
              <a:ext uri="{FF2B5EF4-FFF2-40B4-BE49-F238E27FC236}">
                <a16:creationId xmlns:a16="http://schemas.microsoft.com/office/drawing/2014/main" id="{B6095CCB-206D-1F87-3D95-C5E066B78708}"/>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12" userDrawn="1">
          <p15:clr>
            <a:srgbClr val="FBAE40"/>
          </p15:clr>
        </p15:guide>
        <p15:guide id="3" pos="60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guide id="8" orient="horz" pos="1692" userDrawn="1">
          <p15:clr>
            <a:srgbClr val="FBAE40"/>
          </p15:clr>
        </p15:guide>
        <p15:guide id="9" orient="horz" pos="271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Title 1">
            <a:extLst>
              <a:ext uri="{FF2B5EF4-FFF2-40B4-BE49-F238E27FC236}">
                <a16:creationId xmlns:a16="http://schemas.microsoft.com/office/drawing/2014/main" id="{7524483D-CFE3-E34D-BB74-CEDD541765E2}"/>
              </a:ext>
            </a:extLst>
          </p:cNvPr>
          <p:cNvSpPr>
            <a:spLocks noGrp="1"/>
          </p:cNvSpPr>
          <p:nvPr>
            <p:ph type="title" hasCustomPrompt="1"/>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hasCustomPrompt="1"/>
          </p:nvPr>
        </p:nvSpPr>
        <p:spPr>
          <a:xfrm>
            <a:off x="952499" y="1962386"/>
            <a:ext cx="5266450" cy="3981214"/>
          </a:xfrm>
        </p:spPr>
        <p:txBody>
          <a:bodyPr/>
          <a:lstStyle>
            <a:lvl1pPr marL="0" indent="0">
              <a:buClr>
                <a:schemeClr val="tx2"/>
              </a:buClr>
              <a:buSzPct val="95000"/>
              <a:buFontTx/>
              <a:buNone/>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F1AF337-04E3-4F84-A120-0176D637DD23}"/>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506D6729-3B09-8732-1943-892036A569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C194D8D6-8C56-CB32-8075-755E5E13CD26}"/>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3" name="TextBox 2">
            <a:extLst>
              <a:ext uri="{FF2B5EF4-FFF2-40B4-BE49-F238E27FC236}">
                <a16:creationId xmlns:a16="http://schemas.microsoft.com/office/drawing/2014/main" id="{5C4D0945-40A0-5EF2-435B-EC619EA53C6A}"/>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4" name="Footer Placeholder 4">
            <a:extLst>
              <a:ext uri="{FF2B5EF4-FFF2-40B4-BE49-F238E27FC236}">
                <a16:creationId xmlns:a16="http://schemas.microsoft.com/office/drawing/2014/main" id="{D1CB9635-73A2-C186-D218-C57161D1F981}"/>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26" userDrawn="1">
          <p15:clr>
            <a:srgbClr val="FBAE40"/>
          </p15:clr>
        </p15:guide>
        <p15:guide id="3" pos="600" userDrawn="1">
          <p15:clr>
            <a:srgbClr val="FBAE40"/>
          </p15:clr>
        </p15:guide>
        <p15:guide id="4" orient="horz" pos="240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49325" y="494273"/>
            <a:ext cx="10290175"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lvl1pPr marL="0" indent="0">
              <a:buFontTx/>
              <a:buNone/>
              <a:defRPr/>
            </a:lvl1pPr>
          </a:lstStyle>
          <a:p>
            <a:r>
              <a:rPr lang="en-US" dirty="0"/>
              <a:t>Click icon to add chart</a:t>
            </a:r>
          </a:p>
        </p:txBody>
      </p:sp>
      <p:sp>
        <p:nvSpPr>
          <p:cNvPr id="11" name="Rectangle 10">
            <a:extLst>
              <a:ext uri="{FF2B5EF4-FFF2-40B4-BE49-F238E27FC236}">
                <a16:creationId xmlns:a16="http://schemas.microsoft.com/office/drawing/2014/main" id="{2543D990-DA2C-4325-9406-725AE2DB1D29}"/>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 name="Picture 2">
            <a:extLst>
              <a:ext uri="{FF2B5EF4-FFF2-40B4-BE49-F238E27FC236}">
                <a16:creationId xmlns:a16="http://schemas.microsoft.com/office/drawing/2014/main" id="{541DFC83-14A4-17CD-7EBD-B59E270E70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2" name="Footer Placeholder 4">
            <a:extLst>
              <a:ext uri="{FF2B5EF4-FFF2-40B4-BE49-F238E27FC236}">
                <a16:creationId xmlns:a16="http://schemas.microsoft.com/office/drawing/2014/main" id="{271C3CD9-9FC8-F280-3338-F33333656EF6}"/>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TextBox 3">
            <a:extLst>
              <a:ext uri="{FF2B5EF4-FFF2-40B4-BE49-F238E27FC236}">
                <a16:creationId xmlns:a16="http://schemas.microsoft.com/office/drawing/2014/main" id="{295E0E0B-CE39-FB19-64B4-A001AA853300}"/>
              </a:ext>
            </a:extLst>
          </p:cNvPr>
          <p:cNvSpPr txBox="1"/>
          <p:nvPr userDrawn="1"/>
        </p:nvSpPr>
        <p:spPr>
          <a:xfrm>
            <a:off x="2153976" y="6539714"/>
            <a:ext cx="2610830" cy="318286"/>
          </a:xfrm>
          <a:prstGeom prst="rect">
            <a:avLst/>
          </a:prstGeom>
          <a:noFill/>
        </p:spPr>
        <p:txBody>
          <a:bodyPr wrap="none" lIns="0" tIns="0" rIns="0" bIns="0" rtlCol="0">
            <a:noAutofit/>
          </a:bodyPr>
          <a:lstStyle/>
          <a:p>
            <a:pPr lvl="0"/>
            <a:r>
              <a:rPr lang="en-US" sz="1300" dirty="0"/>
              <a:t>Stead Family Children’s Hospital</a:t>
            </a:r>
          </a:p>
        </p:txBody>
      </p:sp>
      <p:sp>
        <p:nvSpPr>
          <p:cNvPr id="6" name="Footer Placeholder 4">
            <a:extLst>
              <a:ext uri="{FF2B5EF4-FFF2-40B4-BE49-F238E27FC236}">
                <a16:creationId xmlns:a16="http://schemas.microsoft.com/office/drawing/2014/main" id="{2A88EBE4-952C-F142-5CA0-1893089F2C7F}"/>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20649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b="1" i="0" baseline="0">
                <a:solidFill>
                  <a:schemeClr val="bg1"/>
                </a:solidFill>
                <a:latin typeface="Roboto" panose="02000000000000000000" pitchFamily="2" charset="0"/>
                <a:ea typeface="Roboto Black" panose="02000000000000000000" pitchFamily="2" charset="0"/>
              </a:defRPr>
            </a:lvl1pPr>
          </a:lstStyle>
          <a:p>
            <a:pPr lvl="0"/>
            <a:r>
              <a:rPr lang="en-US" dirty="0"/>
              <a:t>Insert Web Address</a:t>
            </a:r>
          </a:p>
        </p:txBody>
      </p:sp>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49325"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956096" y="2418316"/>
            <a:ext cx="7157006" cy="365125"/>
          </a:xfrm>
          <a:prstGeom prst="rect">
            <a:avLst/>
          </a:prstGeom>
          <a:noFill/>
        </p:spPr>
        <p:txBody>
          <a:bodyPr vert="horz" lIns="0" tIns="0" rIns="0" bIns="0" rtlCol="0" anchor="b" anchorCtr="0"/>
          <a:lstStyle>
            <a:lvl1pPr algn="l">
              <a:defRPr sz="1800" b="0">
                <a:solidFill>
                  <a:schemeClr val="tx1"/>
                </a:solidFill>
              </a:defRPr>
            </a:lvl1pPr>
          </a:lstStyle>
          <a:p>
            <a:r>
              <a:rPr lang="en-US" dirty="0"/>
              <a:t>Insert-&gt;Header and Footer-&gt;Type Customizable Name</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625728D-FF50-4FF2-AC2E-B13A3D44D5B9}"/>
              </a:ext>
            </a:extLst>
          </p:cNvPr>
          <p:cNvGrpSpPr/>
          <p:nvPr userDrawn="1"/>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368184" y="3029213"/>
            <a:ext cx="2473565"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Further 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2" name="TextBox 1">
            <a:extLst>
              <a:ext uri="{FF2B5EF4-FFF2-40B4-BE49-F238E27FC236}">
                <a16:creationId xmlns:a16="http://schemas.microsoft.com/office/drawing/2014/main" id="{28B9905E-07E0-A4D3-F8DA-3DB0E6CF8A63}"/>
              </a:ext>
            </a:extLst>
          </p:cNvPr>
          <p:cNvSpPr txBox="1"/>
          <p:nvPr userDrawn="1"/>
        </p:nvSpPr>
        <p:spPr>
          <a:xfrm>
            <a:off x="8368184"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KIDS’ LIVES</a:t>
            </a:r>
            <a:r>
              <a:rPr lang="en-US" sz="1300" b="1" spc="-200" baseline="0" dirty="0"/>
              <a:t>.</a:t>
            </a:r>
            <a:r>
              <a:rPr lang="en-US" sz="800" b="1" baseline="80000" dirty="0"/>
              <a:t>®</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E956969E-8C38-1270-9B7F-CED2718F35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0484" y="130143"/>
            <a:ext cx="3670074" cy="1346722"/>
          </a:xfrm>
          <a:prstGeom prst="rect">
            <a:avLst/>
          </a:prstGeom>
        </p:spPr>
      </p:pic>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guide id="3" pos="5808" userDrawn="1">
          <p15:clr>
            <a:srgbClr val="FBAE40"/>
          </p15:clr>
        </p15:guide>
        <p15:guide id="4" pos="56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5309934"/>
            <a:ext cx="6155726" cy="494797"/>
          </a:xfrm>
        </p:spPr>
        <p:txBody>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772530"/>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EBCEB873-064A-FE14-D716-FE1C04144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1074" y="130143"/>
            <a:ext cx="3670074" cy="1346722"/>
          </a:xfrm>
          <a:prstGeom prst="rect">
            <a:avLst/>
          </a:prstGeom>
        </p:spPr>
      </p:pic>
      <p:cxnSp>
        <p:nvCxnSpPr>
          <p:cNvPr id="12" name="Straight Connector 11">
            <a:extLst>
              <a:ext uri="{FF2B5EF4-FFF2-40B4-BE49-F238E27FC236}">
                <a16:creationId xmlns:a16="http://schemas.microsoft.com/office/drawing/2014/main" id="{EC8CCC4B-9258-0A71-6B90-1A7E7CFC0610}"/>
              </a:ext>
            </a:extLst>
          </p:cNvPr>
          <p:cNvCxnSpPr>
            <a:cxnSpLocks/>
          </p:cNvCxnSpPr>
          <p:nvPr userDrawn="1"/>
        </p:nvCxnSpPr>
        <p:spPr>
          <a:xfrm>
            <a:off x="974126" y="2673816"/>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DCD793AE-048C-D32B-8E8B-0FC675538255}"/>
              </a:ext>
            </a:extLst>
          </p:cNvPr>
          <p:cNvSpPr txBox="1">
            <a:spLocks/>
          </p:cNvSpPr>
          <p:nvPr userDrawn="1"/>
        </p:nvSpPr>
        <p:spPr>
          <a:xfrm>
            <a:off x="952500" y="1617049"/>
            <a:ext cx="6780711" cy="843744"/>
          </a:xfrm>
          <a:prstGeom prst="rect">
            <a:avLst/>
          </a:prstGeom>
          <a:noFill/>
        </p:spPr>
        <p:txBody>
          <a:bodyPr vert="horz" lIns="0" tIns="0" rIns="0" bIns="0" rtlCol="0" anchor="b" anchorCtr="0"/>
          <a:lstStyle>
            <a:defPPr>
              <a:defRPr lang="en-US"/>
            </a:defPPr>
            <a:lvl1pPr marL="0" algn="l" defTabSz="914400" rtl="0" eaLnBrk="1" latinLnBrk="0" hangingPunct="1">
              <a:defRPr sz="22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Insert-&gt;Header and Footer-&gt;Customizable Name</a:t>
            </a:r>
          </a:p>
        </p:txBody>
      </p:sp>
      <p:sp>
        <p:nvSpPr>
          <p:cNvPr id="2" name="Title 1">
            <a:extLst>
              <a:ext uri="{FF2B5EF4-FFF2-40B4-BE49-F238E27FC236}">
                <a16:creationId xmlns:a16="http://schemas.microsoft.com/office/drawing/2014/main" id="{84D67B4C-F7AF-378F-5245-027B5F70A21E}"/>
              </a:ext>
            </a:extLst>
          </p:cNvPr>
          <p:cNvSpPr>
            <a:spLocks noGrp="1"/>
          </p:cNvSpPr>
          <p:nvPr>
            <p:ph type="ctrTitle" hasCustomPrompt="1"/>
          </p:nvPr>
        </p:nvSpPr>
        <p:spPr>
          <a:xfrm>
            <a:off x="960097" y="3004765"/>
            <a:ext cx="6664022" cy="2092143"/>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a:t>
            </a:r>
            <a:br>
              <a:rPr lang="en-US" dirty="0"/>
            </a:br>
            <a:r>
              <a:rPr lang="en-US" dirty="0"/>
              <a:t>Title Maximum of Three Lines</a:t>
            </a:r>
          </a:p>
        </p:txBody>
      </p:sp>
    </p:spTree>
    <p:extLst>
      <p:ext uri="{BB962C8B-B14F-4D97-AF65-F5344CB8AC3E}">
        <p14:creationId xmlns:p14="http://schemas.microsoft.com/office/powerpoint/2010/main" val="1347868083"/>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10" name="TextBox 9">
            <a:extLst>
              <a:ext uri="{FF2B5EF4-FFF2-40B4-BE49-F238E27FC236}">
                <a16:creationId xmlns:a16="http://schemas.microsoft.com/office/drawing/2014/main" id="{F65EA56B-9486-5A3F-0747-8EDA8441FF8B}"/>
              </a:ext>
            </a:extLst>
          </p:cNvPr>
          <p:cNvSpPr txBox="1"/>
          <p:nvPr userDrawn="1"/>
        </p:nvSpPr>
        <p:spPr>
          <a:xfrm>
            <a:off x="960098"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KIDS’ LIVES</a:t>
            </a:r>
            <a:r>
              <a:rPr lang="en-US" sz="1300" b="1" spc="-200" baseline="0" dirty="0"/>
              <a:t>.</a:t>
            </a:r>
            <a:r>
              <a:rPr lang="en-US" sz="800" b="1" baseline="80000" dirty="0"/>
              <a:t>®</a:t>
            </a:r>
          </a:p>
        </p:txBody>
      </p:sp>
      <p:sp>
        <p:nvSpPr>
          <p:cNvPr id="9" name="Title 1">
            <a:extLst>
              <a:ext uri="{FF2B5EF4-FFF2-40B4-BE49-F238E27FC236}">
                <a16:creationId xmlns:a16="http://schemas.microsoft.com/office/drawing/2014/main" id="{5F9A4D7C-11D5-0FEB-2B1F-A66824BC04CA}"/>
              </a:ext>
            </a:extLst>
          </p:cNvPr>
          <p:cNvSpPr>
            <a:spLocks noGrp="1"/>
          </p:cNvSpPr>
          <p:nvPr>
            <p:ph type="ctrTitle" hasCustomPrompt="1"/>
          </p:nvPr>
        </p:nvSpPr>
        <p:spPr>
          <a:xfrm>
            <a:off x="960097" y="2523195"/>
            <a:ext cx="5277727" cy="807913"/>
          </a:xfrm>
          <a:solidFill>
            <a:schemeClr val="accent1"/>
          </a:solidFill>
        </p:spPr>
        <p:txBody>
          <a:bodyPr wrap="none" lIns="182880" tIns="45720" rIns="182880" bIns="0" anchor="t" anchorCtr="0">
            <a:spAutoFit/>
          </a:bodyPr>
          <a:lstStyle>
            <a:lvl1pPr algn="l">
              <a:lnSpc>
                <a:spcPct val="90000"/>
              </a:lnSpc>
              <a:defRPr sz="5500" b="1" cap="none" spc="0" baseline="0">
                <a:solidFill>
                  <a:schemeClr val="tx1"/>
                </a:solidFill>
                <a:latin typeface="Roboto" panose="02000000000000000000" pitchFamily="2" charset="0"/>
                <a:cs typeface="Arial" panose="020B0604020202020204" pitchFamily="34" charset="0"/>
              </a:defRPr>
            </a:lvl1pPr>
          </a:lstStyle>
          <a:p>
            <a:r>
              <a:rPr lang="en-US" dirty="0"/>
              <a:t>Example of the </a:t>
            </a:r>
          </a:p>
        </p:txBody>
      </p:sp>
      <p:sp>
        <p:nvSpPr>
          <p:cNvPr id="11" name="Text Placeholder 12">
            <a:extLst>
              <a:ext uri="{FF2B5EF4-FFF2-40B4-BE49-F238E27FC236}">
                <a16:creationId xmlns:a16="http://schemas.microsoft.com/office/drawing/2014/main" id="{6ADF7265-D175-014B-94A4-4EFAB6386023}"/>
              </a:ext>
            </a:extLst>
          </p:cNvPr>
          <p:cNvSpPr>
            <a:spLocks noGrp="1"/>
          </p:cNvSpPr>
          <p:nvPr>
            <p:ph type="body" sz="quarter" idx="14" hasCustomPrompt="1"/>
          </p:nvPr>
        </p:nvSpPr>
        <p:spPr>
          <a:xfrm>
            <a:off x="960438" y="3447318"/>
            <a:ext cx="7808869" cy="807913"/>
          </a:xfrm>
          <a:solidFill>
            <a:schemeClr val="accent1"/>
          </a:solidFill>
        </p:spPr>
        <p:txBody>
          <a:bodyPr wrap="none" lIns="182880" tIns="45720" rIns="182880" bIns="0">
            <a:spAutoFit/>
          </a:bodyPr>
          <a:lstStyle>
            <a:lvl1pPr marL="0" indent="0">
              <a:lnSpc>
                <a:spcPct val="90000"/>
              </a:lnSpc>
              <a:buFontTx/>
              <a:buNone/>
              <a:defRPr sz="5500" b="1"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Presentation Title Slide</a:t>
            </a:r>
          </a:p>
        </p:txBody>
      </p:sp>
      <p:sp>
        <p:nvSpPr>
          <p:cNvPr id="12" name="Text Placeholder 12">
            <a:extLst>
              <a:ext uri="{FF2B5EF4-FFF2-40B4-BE49-F238E27FC236}">
                <a16:creationId xmlns:a16="http://schemas.microsoft.com/office/drawing/2014/main" id="{B4C61BE3-73BC-EC89-0C3E-BD4D2CC9709C}"/>
              </a:ext>
            </a:extLst>
          </p:cNvPr>
          <p:cNvSpPr>
            <a:spLocks noGrp="1"/>
          </p:cNvSpPr>
          <p:nvPr>
            <p:ph type="body" sz="quarter" idx="16" hasCustomPrompt="1"/>
          </p:nvPr>
        </p:nvSpPr>
        <p:spPr>
          <a:xfrm>
            <a:off x="960438" y="4993593"/>
            <a:ext cx="2547813" cy="378565"/>
          </a:xfrm>
          <a:solidFill>
            <a:schemeClr val="bg1"/>
          </a:solidFill>
        </p:spPr>
        <p:txBody>
          <a:bodyPr wrap="none" lIns="182880" tIns="45720" rIns="182880" bIns="0">
            <a:spAutoFit/>
          </a:bodyPr>
          <a:lstStyle>
            <a:lvl1pPr marL="0" indent="0">
              <a:lnSpc>
                <a:spcPct val="90000"/>
              </a:lnSpc>
              <a:buFontTx/>
              <a:buNone/>
              <a:defRPr sz="2400" b="0"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Month XX, 2024</a:t>
            </a:r>
          </a:p>
        </p:txBody>
      </p:sp>
      <p:sp>
        <p:nvSpPr>
          <p:cNvPr id="13" name="Text Placeholder 12">
            <a:extLst>
              <a:ext uri="{FF2B5EF4-FFF2-40B4-BE49-F238E27FC236}">
                <a16:creationId xmlns:a16="http://schemas.microsoft.com/office/drawing/2014/main" id="{7D206F2B-12F1-2923-F3B1-B58BC2AB0F64}"/>
              </a:ext>
            </a:extLst>
          </p:cNvPr>
          <p:cNvSpPr>
            <a:spLocks noGrp="1"/>
          </p:cNvSpPr>
          <p:nvPr>
            <p:ph type="body" sz="quarter" idx="17" hasCustomPrompt="1"/>
          </p:nvPr>
        </p:nvSpPr>
        <p:spPr>
          <a:xfrm>
            <a:off x="960438" y="4545706"/>
            <a:ext cx="4104329" cy="378565"/>
          </a:xfrm>
          <a:solidFill>
            <a:schemeClr val="bg1"/>
          </a:solidFill>
        </p:spPr>
        <p:txBody>
          <a:bodyPr wrap="none" lIns="182880" tIns="45720" rIns="182880" bIns="0">
            <a:spAutoFit/>
          </a:bodyPr>
          <a:lstStyle>
            <a:lvl1pPr marL="0" indent="0">
              <a:lnSpc>
                <a:spcPct val="90000"/>
              </a:lnSpc>
              <a:buFontTx/>
              <a:buNone/>
              <a:defRPr sz="2400" b="1" i="0" cap="all"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PRESENTATION SUBTITLE</a:t>
            </a:r>
          </a:p>
        </p:txBody>
      </p:sp>
    </p:spTree>
    <p:extLst>
      <p:ext uri="{BB962C8B-B14F-4D97-AF65-F5344CB8AC3E}">
        <p14:creationId xmlns:p14="http://schemas.microsoft.com/office/powerpoint/2010/main" val="1840573023"/>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3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Slide – Full Photo">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F1BFF78-7921-E5E6-14CF-91C39C225AAD}"/>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428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 Solid Gold">
    <p:spTree>
      <p:nvGrpSpPr>
        <p:cNvPr id="1" name=""/>
        <p:cNvGrpSpPr/>
        <p:nvPr/>
      </p:nvGrpSpPr>
      <p:grpSpPr>
        <a:xfrm>
          <a:off x="0" y="0"/>
          <a:ext cx="0" cy="0"/>
          <a:chOff x="0" y="0"/>
          <a:chExt cx="0" cy="0"/>
        </a:xfrm>
      </p:grpSpPr>
      <p:pic>
        <p:nvPicPr>
          <p:cNvPr id="3" name="Picture Placeholder 6">
            <a:extLst>
              <a:ext uri="{FF2B5EF4-FFF2-40B4-BE49-F238E27FC236}">
                <a16:creationId xmlns:a16="http://schemas.microsoft.com/office/drawing/2014/main" id="{7AC4B646-4743-C77D-10F3-2F352DBCA4A1}"/>
              </a:ext>
            </a:extLst>
          </p:cNvPr>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90" r:id="rId1"/>
    <p:sldLayoutId id="2147483683" r:id="rId2"/>
    <p:sldLayoutId id="2147483684" r:id="rId3"/>
    <p:sldLayoutId id="2147483699" r:id="rId4"/>
    <p:sldLayoutId id="2147483691" r:id="rId5"/>
    <p:sldLayoutId id="2147483663" r:id="rId6"/>
    <p:sldLayoutId id="2147483693" r:id="rId7"/>
    <p:sldLayoutId id="2147483698" r:id="rId8"/>
    <p:sldLayoutId id="2147483686" r:id="rId9"/>
    <p:sldLayoutId id="2147483694" r:id="rId10"/>
    <p:sldLayoutId id="2147483696" r:id="rId11"/>
    <p:sldLayoutId id="2147483697" r:id="rId12"/>
    <p:sldLayoutId id="2147483692" r:id="rId13"/>
    <p:sldLayoutId id="2147483695" r:id="rId14"/>
    <p:sldLayoutId id="2147483650" r:id="rId15"/>
    <p:sldLayoutId id="2147483682" r:id="rId16"/>
    <p:sldLayoutId id="2147483670" r:id="rId17"/>
    <p:sldLayoutId id="2147483667" r:id="rId18"/>
    <p:sldLayoutId id="2147483668" r:id="rId19"/>
    <p:sldLayoutId id="2147483674" r:id="rId20"/>
    <p:sldLayoutId id="2147483675" r:id="rId21"/>
    <p:sldLayoutId id="2147483677" r:id="rId22"/>
    <p:sldLayoutId id="2147483676" r:id="rId23"/>
    <p:sldLayoutId id="2147483672" r:id="rId24"/>
    <p:sldLayoutId id="2147483669" r:id="rId25"/>
    <p:sldLayoutId id="2147483671" r:id="rId26"/>
    <p:sldLayoutId id="2147483673" r:id="rId27"/>
    <p:sldLayoutId id="2147483679" r:id="rId28"/>
    <p:sldLayoutId id="2147483680" r:id="rId29"/>
    <p:sldLayoutId id="2147483681" r:id="rId30"/>
    <p:sldLayoutId id="2147483662" r:id="rId31"/>
    <p:sldLayoutId id="2147483654" r:id="rId32"/>
    <p:sldLayoutId id="2147483655" r:id="rId33"/>
    <p:sldLayoutId id="2147483665" r:id="rId34"/>
    <p:sldLayoutId id="2147483678" r:id="rId35"/>
    <p:sldLayoutId id="2147483664" r:id="rId36"/>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974725" y="2494590"/>
            <a:ext cx="10354360" cy="1101366"/>
          </a:xfrm>
        </p:spPr>
        <p:txBody>
          <a:bodyPr>
            <a:normAutofit/>
          </a:bodyPr>
          <a:lstStyle/>
          <a:p>
            <a:r>
              <a:rPr lang="en-US" sz="4800" dirty="0"/>
              <a:t>GI Multidisciplinary Feeding Clinic</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a:xfrm>
            <a:off x="918820" y="3987455"/>
            <a:ext cx="10354360" cy="1663331"/>
          </a:xfrm>
        </p:spPr>
        <p:txBody>
          <a:bodyPr>
            <a:normAutofit/>
          </a:bodyPr>
          <a:lstStyle/>
          <a:p>
            <a:r>
              <a:rPr lang="en-US" b="1" dirty="0"/>
              <a:t>Emily Morton RD, LD, CNSC</a:t>
            </a:r>
          </a:p>
          <a:p>
            <a:pPr>
              <a:spcBef>
                <a:spcPts val="0"/>
              </a:spcBef>
            </a:pPr>
            <a:endParaRPr lang="en-US" b="1" dirty="0"/>
          </a:p>
          <a:p>
            <a:pPr>
              <a:spcBef>
                <a:spcPts val="0"/>
              </a:spcBef>
            </a:pPr>
            <a:r>
              <a:rPr lang="en-US" b="1" dirty="0"/>
              <a:t>Linda Cooper-Brown, PhD</a:t>
            </a:r>
          </a:p>
          <a:p>
            <a:pPr>
              <a:spcBef>
                <a:spcPts val="0"/>
              </a:spcBef>
            </a:pPr>
            <a:r>
              <a:rPr lang="en-US" b="1" dirty="0"/>
              <a:t>Professor and Division Director, Pediatric Psychology</a:t>
            </a:r>
          </a:p>
          <a:p>
            <a:endParaRPr lang="en-US" b="1" dirty="0"/>
          </a:p>
          <a:p>
            <a:endParaRPr lang="en-US" b="1" dirty="0"/>
          </a:p>
          <a:p>
            <a:endParaRPr lang="en-US" b="1" dirty="0"/>
          </a:p>
        </p:txBody>
      </p:sp>
      <p:sp>
        <p:nvSpPr>
          <p:cNvPr id="4" name="Subtitle 3">
            <a:extLst>
              <a:ext uri="{FF2B5EF4-FFF2-40B4-BE49-F238E27FC236}">
                <a16:creationId xmlns:a16="http://schemas.microsoft.com/office/drawing/2014/main" id="{C096A108-8857-BD73-F513-44E6CCF86483}"/>
              </a:ext>
            </a:extLst>
          </p:cNvPr>
          <p:cNvSpPr>
            <a:spLocks noGrp="1"/>
          </p:cNvSpPr>
          <p:nvPr>
            <p:ph type="subTitle" idx="1"/>
          </p:nvPr>
        </p:nvSpPr>
        <p:spPr>
          <a:xfrm>
            <a:off x="974725" y="3392226"/>
            <a:ext cx="10354360" cy="407460"/>
          </a:xfrm>
        </p:spPr>
        <p:txBody>
          <a:bodyPr/>
          <a:lstStyle/>
          <a:p>
            <a:r>
              <a:rPr lang="en-US" sz="2400" dirty="0"/>
              <a:t>Referrals, Supporting, and More</a:t>
            </a:r>
            <a:endParaRPr lang="en-US" dirty="0"/>
          </a:p>
        </p:txBody>
      </p:sp>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1C18-A67E-AA46-AC7A-952AFC42DFAB}"/>
              </a:ext>
            </a:extLst>
          </p:cNvPr>
          <p:cNvSpPr>
            <a:spLocks noGrp="1"/>
          </p:cNvSpPr>
          <p:nvPr>
            <p:ph type="title"/>
          </p:nvPr>
        </p:nvSpPr>
        <p:spPr/>
        <p:txBody>
          <a:bodyPr/>
          <a:lstStyle/>
          <a:p>
            <a:r>
              <a:rPr lang="en-US" dirty="0"/>
              <a:t>Psychologist’s Role</a:t>
            </a:r>
          </a:p>
        </p:txBody>
      </p:sp>
      <p:sp>
        <p:nvSpPr>
          <p:cNvPr id="3" name="Content Placeholder 2">
            <a:extLst>
              <a:ext uri="{FF2B5EF4-FFF2-40B4-BE49-F238E27FC236}">
                <a16:creationId xmlns:a16="http://schemas.microsoft.com/office/drawing/2014/main" id="{583F2254-F993-E632-F9CB-F4E5E7A772B5}"/>
              </a:ext>
            </a:extLst>
          </p:cNvPr>
          <p:cNvSpPr>
            <a:spLocks noGrp="1"/>
          </p:cNvSpPr>
          <p:nvPr>
            <p:ph idx="1"/>
          </p:nvPr>
        </p:nvSpPr>
        <p:spPr>
          <a:xfrm>
            <a:off x="952499" y="1686757"/>
            <a:ext cx="10302446" cy="4539382"/>
          </a:xfrm>
        </p:spPr>
        <p:txBody>
          <a:bodyPr/>
          <a:lstStyle/>
          <a:p>
            <a:r>
              <a:rPr lang="en-US" dirty="0"/>
              <a:t>Partner with Dr. Dailey or colleague to determine skills and initial recommendations to improve oral intake</a:t>
            </a:r>
          </a:p>
          <a:p>
            <a:r>
              <a:rPr lang="en-US" dirty="0"/>
              <a:t>Often need to start with empty spoon or just tastes and not worry about volume of intake to reduce aversion</a:t>
            </a:r>
          </a:p>
          <a:p>
            <a:r>
              <a:rPr lang="en-US" dirty="0"/>
              <a:t>Once we can get inside the mouth, we can work on chewing and volume of intake</a:t>
            </a:r>
          </a:p>
          <a:p>
            <a:r>
              <a:rPr lang="en-US" dirty="0"/>
              <a:t>We use positive reinforcement (e.g., praise, highly preferred activities) to motivate and reward</a:t>
            </a:r>
          </a:p>
          <a:p>
            <a:r>
              <a:rPr lang="en-US" dirty="0"/>
              <a:t>We can consult with local providers on strategies</a:t>
            </a:r>
          </a:p>
        </p:txBody>
      </p:sp>
    </p:spTree>
    <p:extLst>
      <p:ext uri="{BB962C8B-B14F-4D97-AF65-F5344CB8AC3E}">
        <p14:creationId xmlns:p14="http://schemas.microsoft.com/office/powerpoint/2010/main" val="132795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3242-DB82-BDA8-D0ED-7D5550F69F70}"/>
              </a:ext>
            </a:extLst>
          </p:cNvPr>
          <p:cNvSpPr>
            <a:spLocks noGrp="1"/>
          </p:cNvSpPr>
          <p:nvPr>
            <p:ph type="title"/>
          </p:nvPr>
        </p:nvSpPr>
        <p:spPr/>
        <p:txBody>
          <a:bodyPr/>
          <a:lstStyle/>
          <a:p>
            <a:r>
              <a:rPr lang="en-US" dirty="0"/>
              <a:t>How can WIC Dietitians Support</a:t>
            </a:r>
          </a:p>
        </p:txBody>
      </p:sp>
      <p:sp>
        <p:nvSpPr>
          <p:cNvPr id="3" name="Content Placeholder 2">
            <a:extLst>
              <a:ext uri="{FF2B5EF4-FFF2-40B4-BE49-F238E27FC236}">
                <a16:creationId xmlns:a16="http://schemas.microsoft.com/office/drawing/2014/main" id="{717336E5-A59A-D04B-C9AB-115352D821EC}"/>
              </a:ext>
            </a:extLst>
          </p:cNvPr>
          <p:cNvSpPr>
            <a:spLocks noGrp="1"/>
          </p:cNvSpPr>
          <p:nvPr>
            <p:ph idx="1"/>
          </p:nvPr>
        </p:nvSpPr>
        <p:spPr/>
        <p:txBody>
          <a:bodyPr>
            <a:normAutofit fontScale="92500"/>
          </a:bodyPr>
          <a:lstStyle/>
          <a:p>
            <a:r>
              <a:rPr lang="en-US" dirty="0"/>
              <a:t>Oral session before tube feeding</a:t>
            </a:r>
          </a:p>
          <a:p>
            <a:r>
              <a:rPr lang="en-US" dirty="0"/>
              <a:t>Assurance – OK to use tube, will take time for oral intake</a:t>
            </a:r>
          </a:p>
          <a:p>
            <a:r>
              <a:rPr lang="en-US" dirty="0"/>
              <a:t>Elimination of tube feeding will not automatically improve oral intake – will need to systematically reduce when appropriate (oral intake improves)</a:t>
            </a:r>
          </a:p>
          <a:p>
            <a:r>
              <a:rPr lang="en-US" dirty="0"/>
              <a:t>Giving large pieces of food will not “make” the child learn to chew</a:t>
            </a:r>
          </a:p>
          <a:p>
            <a:r>
              <a:rPr lang="en-US" dirty="0"/>
              <a:t>Keep meals positive but OK if child not happy all the time – we emphasize short, graduated exposures to new items and textures</a:t>
            </a:r>
          </a:p>
        </p:txBody>
      </p:sp>
    </p:spTree>
    <p:extLst>
      <p:ext uri="{BB962C8B-B14F-4D97-AF65-F5344CB8AC3E}">
        <p14:creationId xmlns:p14="http://schemas.microsoft.com/office/powerpoint/2010/main" val="192239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D5E5-8946-F71D-B6CE-A442BCE11B81}"/>
              </a:ext>
            </a:extLst>
          </p:cNvPr>
          <p:cNvSpPr>
            <a:spLocks noGrp="1"/>
          </p:cNvSpPr>
          <p:nvPr>
            <p:ph type="title"/>
          </p:nvPr>
        </p:nvSpPr>
        <p:spPr/>
        <p:txBody>
          <a:bodyPr/>
          <a:lstStyle/>
          <a:p>
            <a:r>
              <a:rPr lang="en-US" dirty="0"/>
              <a:t>Feeding Therapy</a:t>
            </a:r>
          </a:p>
        </p:txBody>
      </p:sp>
      <p:sp>
        <p:nvSpPr>
          <p:cNvPr id="3" name="Content Placeholder 2">
            <a:extLst>
              <a:ext uri="{FF2B5EF4-FFF2-40B4-BE49-F238E27FC236}">
                <a16:creationId xmlns:a16="http://schemas.microsoft.com/office/drawing/2014/main" id="{1EECD257-76D7-EF74-7184-A2C095ECD706}"/>
              </a:ext>
            </a:extLst>
          </p:cNvPr>
          <p:cNvSpPr>
            <a:spLocks noGrp="1"/>
          </p:cNvSpPr>
          <p:nvPr>
            <p:ph idx="1"/>
          </p:nvPr>
        </p:nvSpPr>
        <p:spPr/>
        <p:txBody>
          <a:bodyPr/>
          <a:lstStyle/>
          <a:p>
            <a:r>
              <a:rPr lang="en-US" dirty="0"/>
              <a:t>Jayme Mews, BCBA, MSW conducts the feeding therapy</a:t>
            </a:r>
          </a:p>
          <a:p>
            <a:r>
              <a:rPr lang="en-US" dirty="0"/>
              <a:t>Must be seen by Feeding Clinic or Linda and Scott to screen</a:t>
            </a:r>
          </a:p>
          <a:p>
            <a:r>
              <a:rPr lang="en-US" dirty="0"/>
              <a:t>Typical therapy</a:t>
            </a:r>
          </a:p>
          <a:p>
            <a:pPr lvl="1"/>
            <a:r>
              <a:rPr lang="en-US" dirty="0"/>
              <a:t>Conducted by Jayme with parent/caregiver present in room, turn over to parent/caregiver with coaching</a:t>
            </a:r>
          </a:p>
          <a:p>
            <a:pPr lvl="1"/>
            <a:r>
              <a:rPr lang="en-US" dirty="0"/>
              <a:t>Single appointments (2-3 hours duration) in person, may be able to conduct MyChart visits between these in-person appts.</a:t>
            </a:r>
          </a:p>
          <a:p>
            <a:pPr lvl="1"/>
            <a:r>
              <a:rPr lang="en-US" dirty="0"/>
              <a:t>Multiple sequential days (3-4 per week for up to 3 weeks), parent(s) given homework</a:t>
            </a:r>
          </a:p>
        </p:txBody>
      </p:sp>
    </p:spTree>
    <p:extLst>
      <p:ext uri="{BB962C8B-B14F-4D97-AF65-F5344CB8AC3E}">
        <p14:creationId xmlns:p14="http://schemas.microsoft.com/office/powerpoint/2010/main" val="158871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4CBF-9487-7A8A-370F-3C2D64407A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CCC085-5348-0F6B-918C-845025978F2E}"/>
              </a:ext>
            </a:extLst>
          </p:cNvPr>
          <p:cNvSpPr>
            <a:spLocks noGrp="1"/>
          </p:cNvSpPr>
          <p:nvPr>
            <p:ph idx="1"/>
          </p:nvPr>
        </p:nvSpPr>
        <p:spPr/>
        <p:txBody>
          <a:bodyPr/>
          <a:lstStyle/>
          <a:p>
            <a:r>
              <a:rPr lang="en-US" dirty="0"/>
              <a:t>Therapy focuses on ways to reduce negative behaviors, increase acceptance of tastes/volume (food, liquid) and feeding skills using behavioral principles</a:t>
            </a:r>
          </a:p>
          <a:p>
            <a:r>
              <a:rPr lang="en-US" dirty="0"/>
              <a:t>Inclusion of other team members as needed</a:t>
            </a:r>
          </a:p>
          <a:p>
            <a:pPr lvl="1"/>
            <a:r>
              <a:rPr lang="en-US" dirty="0"/>
              <a:t>Scott or colleague evaluates and recommends strategies for chewing, need for further evaluation of swallowing</a:t>
            </a:r>
          </a:p>
          <a:p>
            <a:pPr lvl="1"/>
            <a:r>
              <a:rPr lang="en-US" dirty="0"/>
              <a:t>Emily monitors weight, intake and makes recommendations for foods, calorie needs, tube feeding schedule and weaning</a:t>
            </a:r>
          </a:p>
          <a:p>
            <a:pPr lvl="1"/>
            <a:r>
              <a:rPr lang="en-US" dirty="0"/>
              <a:t>Involvement of WIC for ongoing community supports would be great! </a:t>
            </a:r>
          </a:p>
          <a:p>
            <a:pPr marL="0" indent="0">
              <a:buNone/>
            </a:pPr>
            <a:endParaRPr lang="en-US" dirty="0"/>
          </a:p>
        </p:txBody>
      </p:sp>
    </p:spTree>
    <p:extLst>
      <p:ext uri="{BB962C8B-B14F-4D97-AF65-F5344CB8AC3E}">
        <p14:creationId xmlns:p14="http://schemas.microsoft.com/office/powerpoint/2010/main" val="232650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3B32-E763-8A92-93BB-BA521268064B}"/>
              </a:ext>
            </a:extLst>
          </p:cNvPr>
          <p:cNvSpPr>
            <a:spLocks noGrp="1"/>
          </p:cNvSpPr>
          <p:nvPr>
            <p:ph type="ctrTitle"/>
          </p:nvPr>
        </p:nvSpPr>
        <p:spPr/>
        <p:txBody>
          <a:bodyPr/>
          <a:lstStyle/>
          <a:p>
            <a:pPr algn="ctr"/>
            <a:r>
              <a:rPr lang="en-US" dirty="0"/>
              <a:t>Questions?</a:t>
            </a:r>
          </a:p>
        </p:txBody>
      </p:sp>
    </p:spTree>
    <p:extLst>
      <p:ext uri="{BB962C8B-B14F-4D97-AF65-F5344CB8AC3E}">
        <p14:creationId xmlns:p14="http://schemas.microsoft.com/office/powerpoint/2010/main" val="14199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person with long brown hair smiling&#10;&#10;Description automatically generated">
            <a:extLst>
              <a:ext uri="{FF2B5EF4-FFF2-40B4-BE49-F238E27FC236}">
                <a16:creationId xmlns:a16="http://schemas.microsoft.com/office/drawing/2014/main" id="{8ADA75B6-8643-FF3D-AC98-DEE32B2ECF13}"/>
              </a:ext>
            </a:extLst>
          </p:cNvPr>
          <p:cNvPicPr>
            <a:picLocks noGrp="1" noChangeAspect="1"/>
          </p:cNvPicPr>
          <p:nvPr>
            <p:ph type="pic" sz="quarter" idx="11"/>
          </p:nvPr>
        </p:nvPicPr>
        <p:blipFill>
          <a:blip r:embed="rId3"/>
          <a:srcRect b="15196"/>
          <a:stretch/>
        </p:blipFill>
        <p:spPr>
          <a:xfrm>
            <a:off x="7958275" y="976184"/>
            <a:ext cx="3053979" cy="3880021"/>
          </a:xfrm>
          <a:noFill/>
        </p:spPr>
      </p:pic>
      <p:sp>
        <p:nvSpPr>
          <p:cNvPr id="18" name="Title 2">
            <a:extLst>
              <a:ext uri="{FF2B5EF4-FFF2-40B4-BE49-F238E27FC236}">
                <a16:creationId xmlns:a16="http://schemas.microsoft.com/office/drawing/2014/main" id="{CABFC70D-DFD4-F95F-E807-63A5C79B7A47}"/>
              </a:ext>
            </a:extLst>
          </p:cNvPr>
          <p:cNvSpPr>
            <a:spLocks noGrp="1"/>
          </p:cNvSpPr>
          <p:nvPr>
            <p:ph type="title"/>
          </p:nvPr>
        </p:nvSpPr>
        <p:spPr>
          <a:xfrm>
            <a:off x="949325" y="498296"/>
            <a:ext cx="5260975" cy="896116"/>
          </a:xfrm>
        </p:spPr>
        <p:txBody>
          <a:bodyPr>
            <a:normAutofit fontScale="90000"/>
          </a:bodyPr>
          <a:lstStyle/>
          <a:p>
            <a:r>
              <a:rPr lang="en-US" dirty="0"/>
              <a:t>Emily Morton RD, LD, CNSC</a:t>
            </a:r>
          </a:p>
        </p:txBody>
      </p:sp>
      <p:sp>
        <p:nvSpPr>
          <p:cNvPr id="9" name="Content Placeholder 8">
            <a:extLst>
              <a:ext uri="{FF2B5EF4-FFF2-40B4-BE49-F238E27FC236}">
                <a16:creationId xmlns:a16="http://schemas.microsoft.com/office/drawing/2014/main" id="{6B47B449-CD67-A241-261D-CF2518236340}"/>
              </a:ext>
            </a:extLst>
          </p:cNvPr>
          <p:cNvSpPr>
            <a:spLocks noGrp="1"/>
          </p:cNvSpPr>
          <p:nvPr>
            <p:ph idx="1"/>
          </p:nvPr>
        </p:nvSpPr>
        <p:spPr>
          <a:xfrm>
            <a:off x="952499" y="1686757"/>
            <a:ext cx="5257801" cy="4256843"/>
          </a:xfrm>
        </p:spPr>
        <p:txBody>
          <a:bodyPr>
            <a:normAutofit fontScale="77500" lnSpcReduction="20000"/>
          </a:bodyPr>
          <a:lstStyle/>
          <a:p>
            <a:r>
              <a:rPr lang="en-US" dirty="0"/>
              <a:t>Emily has been a clinical dietitian for over 12 years. She works with all patients within the pediatric gastrointestinal department including but not limited to Feeding therapy, Celiac Disease, Short Bowel Syndrome, Home TPN, IBD, </a:t>
            </a:r>
            <a:r>
              <a:rPr lang="en-US" dirty="0" err="1"/>
              <a:t>EoE</a:t>
            </a:r>
            <a:r>
              <a:rPr lang="en-US" dirty="0"/>
              <a:t>, and Tube feeding management. She is a member of ASPEN and is a preceptor for the Masters of Clinical Nutrition program at Iowa Health Care.</a:t>
            </a:r>
          </a:p>
          <a:p>
            <a:endParaRPr lang="en-US" dirty="0"/>
          </a:p>
          <a:p>
            <a:endParaRPr lang="en-US" dirty="0"/>
          </a:p>
          <a:p>
            <a:r>
              <a:rPr lang="en-US" dirty="0"/>
              <a:t>Contact: emily-morton@uiowa.edu</a:t>
            </a:r>
          </a:p>
        </p:txBody>
      </p:sp>
    </p:spTree>
    <p:custDataLst>
      <p:tags r:id="rId1"/>
    </p:custDataLst>
    <p:extLst>
      <p:ext uri="{BB962C8B-B14F-4D97-AF65-F5344CB8AC3E}">
        <p14:creationId xmlns:p14="http://schemas.microsoft.com/office/powerpoint/2010/main" val="287283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CABFC70D-DFD4-F95F-E807-63A5C79B7A47}"/>
              </a:ext>
            </a:extLst>
          </p:cNvPr>
          <p:cNvSpPr>
            <a:spLocks noGrp="1"/>
          </p:cNvSpPr>
          <p:nvPr>
            <p:ph type="title"/>
          </p:nvPr>
        </p:nvSpPr>
        <p:spPr>
          <a:xfrm>
            <a:off x="949325" y="498296"/>
            <a:ext cx="5260975" cy="896116"/>
          </a:xfrm>
        </p:spPr>
        <p:txBody>
          <a:bodyPr>
            <a:normAutofit fontScale="90000"/>
          </a:bodyPr>
          <a:lstStyle/>
          <a:p>
            <a:r>
              <a:rPr lang="en-US" dirty="0"/>
              <a:t>Linda Cooper-Brown, PhD</a:t>
            </a:r>
          </a:p>
        </p:txBody>
      </p:sp>
      <p:sp>
        <p:nvSpPr>
          <p:cNvPr id="9" name="Content Placeholder 8">
            <a:extLst>
              <a:ext uri="{FF2B5EF4-FFF2-40B4-BE49-F238E27FC236}">
                <a16:creationId xmlns:a16="http://schemas.microsoft.com/office/drawing/2014/main" id="{6B47B449-CD67-A241-261D-CF2518236340}"/>
              </a:ext>
            </a:extLst>
          </p:cNvPr>
          <p:cNvSpPr>
            <a:spLocks noGrp="1"/>
          </p:cNvSpPr>
          <p:nvPr>
            <p:ph idx="1"/>
          </p:nvPr>
        </p:nvSpPr>
        <p:spPr>
          <a:xfrm>
            <a:off x="952499" y="1686757"/>
            <a:ext cx="5257801" cy="4256843"/>
          </a:xfrm>
        </p:spPr>
        <p:txBody>
          <a:bodyPr>
            <a:normAutofit/>
          </a:bodyPr>
          <a:lstStyle/>
          <a:p>
            <a:r>
              <a:rPr lang="en-US" sz="2200" dirty="0"/>
              <a:t>Linda has been working in Pediatric Psychology for 32 years, specializing in feeding and behavior disorders.  </a:t>
            </a:r>
          </a:p>
          <a:p>
            <a:endParaRPr lang="en-US" sz="2200" dirty="0"/>
          </a:p>
          <a:p>
            <a:endParaRPr lang="en-US" sz="2200" dirty="0"/>
          </a:p>
          <a:p>
            <a:r>
              <a:rPr lang="en-US" sz="2200" dirty="0"/>
              <a:t>Contact: linda-cooper@uiowa.edu</a:t>
            </a:r>
          </a:p>
        </p:txBody>
      </p:sp>
      <p:sp>
        <p:nvSpPr>
          <p:cNvPr id="3" name="Picture Placeholder 2">
            <a:extLst>
              <a:ext uri="{FF2B5EF4-FFF2-40B4-BE49-F238E27FC236}">
                <a16:creationId xmlns:a16="http://schemas.microsoft.com/office/drawing/2014/main" id="{DFA238A0-7817-DADD-728A-9651F06B297C}"/>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69837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48FA-EA5D-DAB1-C682-5A645DB7C081}"/>
              </a:ext>
            </a:extLst>
          </p:cNvPr>
          <p:cNvSpPr>
            <a:spLocks noGrp="1"/>
          </p:cNvSpPr>
          <p:nvPr>
            <p:ph type="title"/>
          </p:nvPr>
        </p:nvSpPr>
        <p:spPr/>
        <p:txBody>
          <a:bodyPr/>
          <a:lstStyle/>
          <a:p>
            <a:r>
              <a:rPr lang="en-US" dirty="0"/>
              <a:t>GI Multidisciplinary Feeding Clinic</a:t>
            </a:r>
          </a:p>
        </p:txBody>
      </p:sp>
      <p:sp>
        <p:nvSpPr>
          <p:cNvPr id="3" name="Content Placeholder 2">
            <a:extLst>
              <a:ext uri="{FF2B5EF4-FFF2-40B4-BE49-F238E27FC236}">
                <a16:creationId xmlns:a16="http://schemas.microsoft.com/office/drawing/2014/main" id="{7B2568D4-7A3E-9A4B-16AC-21DE91D8D52A}"/>
              </a:ext>
            </a:extLst>
          </p:cNvPr>
          <p:cNvSpPr>
            <a:spLocks noGrp="1"/>
          </p:cNvSpPr>
          <p:nvPr>
            <p:ph idx="1"/>
          </p:nvPr>
        </p:nvSpPr>
        <p:spPr/>
        <p:txBody>
          <a:bodyPr>
            <a:normAutofit fontScale="92500" lnSpcReduction="20000"/>
          </a:bodyPr>
          <a:lstStyle/>
          <a:p>
            <a:r>
              <a:rPr lang="en-US" dirty="0"/>
              <a:t>Patients we see:</a:t>
            </a:r>
          </a:p>
          <a:p>
            <a:pPr lvl="1"/>
            <a:r>
              <a:rPr lang="en-US" dirty="0"/>
              <a:t>Behavioral (e.g., autism)</a:t>
            </a:r>
          </a:p>
          <a:p>
            <a:pPr lvl="1"/>
            <a:r>
              <a:rPr lang="en-US" dirty="0"/>
              <a:t>Trouble with different textures</a:t>
            </a:r>
          </a:p>
          <a:p>
            <a:pPr lvl="1"/>
            <a:r>
              <a:rPr lang="en-US" dirty="0"/>
              <a:t>Difficulty chewing</a:t>
            </a:r>
          </a:p>
          <a:p>
            <a:pPr lvl="1"/>
            <a:r>
              <a:rPr lang="en-US" dirty="0"/>
              <a:t>Feeding difficulty due to developmental delays</a:t>
            </a:r>
          </a:p>
          <a:p>
            <a:pPr lvl="1"/>
            <a:r>
              <a:rPr lang="en-US" dirty="0"/>
              <a:t>Severe reflux</a:t>
            </a:r>
          </a:p>
          <a:p>
            <a:pPr lvl="1"/>
            <a:r>
              <a:rPr lang="en-US" dirty="0"/>
              <a:t>Poor weight gain/FTT</a:t>
            </a:r>
          </a:p>
          <a:p>
            <a:pPr lvl="1"/>
            <a:r>
              <a:rPr lang="en-US" dirty="0"/>
              <a:t>Family mealtime problems</a:t>
            </a:r>
          </a:p>
          <a:p>
            <a:pPr lvl="1"/>
            <a:r>
              <a:rPr lang="en-US" dirty="0"/>
              <a:t>Picky eater</a:t>
            </a:r>
          </a:p>
          <a:p>
            <a:pPr lvl="1"/>
            <a:r>
              <a:rPr lang="en-US" dirty="0"/>
              <a:t>Poor appetite</a:t>
            </a:r>
          </a:p>
          <a:p>
            <a:pPr lvl="1"/>
            <a:r>
              <a:rPr lang="en-US" dirty="0"/>
              <a:t>Constipation</a:t>
            </a:r>
          </a:p>
          <a:p>
            <a:pPr lvl="1"/>
            <a:r>
              <a:rPr lang="en-US" dirty="0"/>
              <a:t>History of anatomical problems s/p repair</a:t>
            </a:r>
          </a:p>
          <a:p>
            <a:pPr marL="0" indent="0">
              <a:buNone/>
            </a:pPr>
            <a:endParaRPr lang="en-US" dirty="0"/>
          </a:p>
        </p:txBody>
      </p:sp>
    </p:spTree>
    <p:custDataLst>
      <p:tags r:id="rId1"/>
    </p:custDataLst>
    <p:extLst>
      <p:ext uri="{BB962C8B-B14F-4D97-AF65-F5344CB8AC3E}">
        <p14:creationId xmlns:p14="http://schemas.microsoft.com/office/powerpoint/2010/main" val="95514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3488-4296-2044-CF34-8C86DEEAD6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6E60C40-8DC1-8EA6-B35A-BB31C54449DD}"/>
              </a:ext>
            </a:extLst>
          </p:cNvPr>
          <p:cNvSpPr>
            <a:spLocks noGrp="1"/>
          </p:cNvSpPr>
          <p:nvPr>
            <p:ph idx="1"/>
          </p:nvPr>
        </p:nvSpPr>
        <p:spPr/>
        <p:txBody>
          <a:bodyPr>
            <a:normAutofit fontScale="92500" lnSpcReduction="20000"/>
          </a:bodyPr>
          <a:lstStyle/>
          <a:p>
            <a:r>
              <a:rPr lang="en-US" dirty="0"/>
              <a:t>Team members</a:t>
            </a:r>
          </a:p>
          <a:p>
            <a:pPr lvl="1"/>
            <a:r>
              <a:rPr lang="en-US" dirty="0"/>
              <a:t>Dina Al-Zubeidi, MD – GI Physician</a:t>
            </a:r>
          </a:p>
          <a:p>
            <a:pPr lvl="1"/>
            <a:r>
              <a:rPr lang="en-US" b="1" dirty="0"/>
              <a:t>Emily Morton, RD LD, CNSC – Dietitian</a:t>
            </a:r>
          </a:p>
          <a:p>
            <a:pPr lvl="1"/>
            <a:r>
              <a:rPr lang="en-US" dirty="0"/>
              <a:t>Scott Dailey, PhD, CCC-SLP or colleague – Speech-Language Pathologist (focus on oral-motor and feeding skills)</a:t>
            </a:r>
          </a:p>
          <a:p>
            <a:pPr lvl="1"/>
            <a:r>
              <a:rPr lang="en-US" b="1" dirty="0"/>
              <a:t>Linda Cooper-Brown, PhD – Pediatric Psychologist (focus on behavioral issues and therapy)</a:t>
            </a:r>
          </a:p>
          <a:p>
            <a:r>
              <a:rPr lang="en-US" dirty="0"/>
              <a:t>Structure of clinic</a:t>
            </a:r>
          </a:p>
          <a:p>
            <a:pPr lvl="1"/>
            <a:r>
              <a:rPr lang="en-US" dirty="0"/>
              <a:t>New and return patients seen by all team members at the same time</a:t>
            </a:r>
          </a:p>
          <a:p>
            <a:pPr lvl="1"/>
            <a:r>
              <a:rPr lang="en-US" dirty="0"/>
              <a:t>Most often an observation of a meal/snack conducted</a:t>
            </a:r>
          </a:p>
          <a:p>
            <a:pPr lvl="1"/>
            <a:r>
              <a:rPr lang="en-US" dirty="0"/>
              <a:t>Recommendations provided to address primary concerns</a:t>
            </a:r>
          </a:p>
          <a:p>
            <a:pPr lvl="1"/>
            <a:r>
              <a:rPr lang="en-US" dirty="0"/>
              <a:t>Consideration of feeding therapy with our service</a:t>
            </a:r>
          </a:p>
        </p:txBody>
      </p:sp>
    </p:spTree>
    <p:extLst>
      <p:ext uri="{BB962C8B-B14F-4D97-AF65-F5344CB8AC3E}">
        <p14:creationId xmlns:p14="http://schemas.microsoft.com/office/powerpoint/2010/main" val="19710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BB5299-BBE2-CD56-79F0-76A84F5C9452}"/>
              </a:ext>
            </a:extLst>
          </p:cNvPr>
          <p:cNvSpPr>
            <a:spLocks noGrp="1"/>
          </p:cNvSpPr>
          <p:nvPr>
            <p:ph type="title"/>
          </p:nvPr>
        </p:nvSpPr>
        <p:spPr/>
        <p:txBody>
          <a:bodyPr/>
          <a:lstStyle/>
          <a:p>
            <a:r>
              <a:rPr lang="en-US" dirty="0"/>
              <a:t>Dietitian Referral within Feeding Clinic</a:t>
            </a:r>
          </a:p>
        </p:txBody>
      </p:sp>
      <p:sp>
        <p:nvSpPr>
          <p:cNvPr id="6" name="Content Placeholder 5">
            <a:extLst>
              <a:ext uri="{FF2B5EF4-FFF2-40B4-BE49-F238E27FC236}">
                <a16:creationId xmlns:a16="http://schemas.microsoft.com/office/drawing/2014/main" id="{C486C80A-0EEA-5394-86C3-95219619CFD2}"/>
              </a:ext>
            </a:extLst>
          </p:cNvPr>
          <p:cNvSpPr>
            <a:spLocks noGrp="1"/>
          </p:cNvSpPr>
          <p:nvPr>
            <p:ph idx="1"/>
          </p:nvPr>
        </p:nvSpPr>
        <p:spPr/>
        <p:txBody>
          <a:bodyPr/>
          <a:lstStyle/>
          <a:p>
            <a:r>
              <a:rPr lang="en-US" dirty="0"/>
              <a:t>Concerns about growth- may come from PCP, parent, or another discipline</a:t>
            </a:r>
          </a:p>
          <a:p>
            <a:r>
              <a:rPr lang="en-US" dirty="0"/>
              <a:t>Feeding tube- wanting to wean from a feeding tube</a:t>
            </a:r>
          </a:p>
          <a:p>
            <a:r>
              <a:rPr lang="en-US" dirty="0"/>
              <a:t>Only taking formula</a:t>
            </a:r>
          </a:p>
          <a:p>
            <a:r>
              <a:rPr lang="en-US" dirty="0"/>
              <a:t>Picky/selective eater</a:t>
            </a:r>
          </a:p>
        </p:txBody>
      </p:sp>
    </p:spTree>
    <p:extLst>
      <p:ext uri="{BB962C8B-B14F-4D97-AF65-F5344CB8AC3E}">
        <p14:creationId xmlns:p14="http://schemas.microsoft.com/office/powerpoint/2010/main" val="233730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9F15-7D25-FEB5-DAE2-4C7F376605A9}"/>
              </a:ext>
            </a:extLst>
          </p:cNvPr>
          <p:cNvSpPr>
            <a:spLocks noGrp="1"/>
          </p:cNvSpPr>
          <p:nvPr>
            <p:ph type="title"/>
          </p:nvPr>
        </p:nvSpPr>
        <p:spPr/>
        <p:txBody>
          <a:bodyPr/>
          <a:lstStyle/>
          <a:p>
            <a:r>
              <a:rPr lang="en-US" dirty="0"/>
              <a:t>Dietitian’s Role</a:t>
            </a:r>
          </a:p>
        </p:txBody>
      </p:sp>
      <p:sp>
        <p:nvSpPr>
          <p:cNvPr id="3" name="Content Placeholder 2">
            <a:extLst>
              <a:ext uri="{FF2B5EF4-FFF2-40B4-BE49-F238E27FC236}">
                <a16:creationId xmlns:a16="http://schemas.microsoft.com/office/drawing/2014/main" id="{18BB41BB-A217-ECB4-B167-F4CA00DD6F97}"/>
              </a:ext>
            </a:extLst>
          </p:cNvPr>
          <p:cNvSpPr>
            <a:spLocks noGrp="1"/>
          </p:cNvSpPr>
          <p:nvPr>
            <p:ph idx="1"/>
          </p:nvPr>
        </p:nvSpPr>
        <p:spPr/>
        <p:txBody>
          <a:bodyPr>
            <a:normAutofit fontScale="92500"/>
          </a:bodyPr>
          <a:lstStyle/>
          <a:p>
            <a:r>
              <a:rPr lang="en-US" dirty="0"/>
              <a:t>Assessing food variety </a:t>
            </a:r>
          </a:p>
          <a:p>
            <a:pPr lvl="1"/>
            <a:r>
              <a:rPr lang="en-US" dirty="0"/>
              <a:t>May be reassuring parents their child is not as picky as they think</a:t>
            </a:r>
          </a:p>
          <a:p>
            <a:r>
              <a:rPr lang="en-US" dirty="0"/>
              <a:t>Helping create goals to add food variety if lacking</a:t>
            </a:r>
          </a:p>
          <a:p>
            <a:r>
              <a:rPr lang="en-US" dirty="0"/>
              <a:t>Assessing micronutrient gaps and how to meet these</a:t>
            </a:r>
          </a:p>
          <a:p>
            <a:pPr lvl="1"/>
            <a:r>
              <a:rPr lang="en-US" dirty="0"/>
              <a:t>Refuses any dairy foods- recommendations for calcium supplementation + creating goals for other foods that contain calcium</a:t>
            </a:r>
          </a:p>
          <a:p>
            <a:pPr lvl="1"/>
            <a:r>
              <a:rPr lang="en-US" dirty="0"/>
              <a:t>Ex: Vitamin/mineral recommendations, chewable vs. liquid vitamins, etc.</a:t>
            </a:r>
          </a:p>
          <a:p>
            <a:pPr lvl="1"/>
            <a:r>
              <a:rPr lang="en-US" dirty="0"/>
              <a:t>Making sure formula is appropriate – not all nutrition supplements/toddler formulas are nutritionally complete, depends if complimenting oral diet or sole source nutrition</a:t>
            </a:r>
          </a:p>
        </p:txBody>
      </p:sp>
    </p:spTree>
    <p:extLst>
      <p:ext uri="{BB962C8B-B14F-4D97-AF65-F5344CB8AC3E}">
        <p14:creationId xmlns:p14="http://schemas.microsoft.com/office/powerpoint/2010/main" val="345724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D231-26A1-ECE2-17DE-48DDF3B0A2C6}"/>
              </a:ext>
            </a:extLst>
          </p:cNvPr>
          <p:cNvSpPr>
            <a:spLocks noGrp="1"/>
          </p:cNvSpPr>
          <p:nvPr>
            <p:ph type="title"/>
          </p:nvPr>
        </p:nvSpPr>
        <p:spPr/>
        <p:txBody>
          <a:bodyPr/>
          <a:lstStyle/>
          <a:p>
            <a:r>
              <a:rPr lang="en-US" dirty="0"/>
              <a:t>Dietitian Role Cont.</a:t>
            </a:r>
          </a:p>
        </p:txBody>
      </p:sp>
      <p:sp>
        <p:nvSpPr>
          <p:cNvPr id="3" name="Content Placeholder 2">
            <a:extLst>
              <a:ext uri="{FF2B5EF4-FFF2-40B4-BE49-F238E27FC236}">
                <a16:creationId xmlns:a16="http://schemas.microsoft.com/office/drawing/2014/main" id="{1E5237F2-F35D-9641-F3F4-2F45026CE481}"/>
              </a:ext>
            </a:extLst>
          </p:cNvPr>
          <p:cNvSpPr>
            <a:spLocks noGrp="1"/>
          </p:cNvSpPr>
          <p:nvPr>
            <p:ph idx="1"/>
          </p:nvPr>
        </p:nvSpPr>
        <p:spPr/>
        <p:txBody>
          <a:bodyPr/>
          <a:lstStyle/>
          <a:p>
            <a:r>
              <a:rPr lang="en-US" dirty="0"/>
              <a:t>Weaning from feeding tube</a:t>
            </a:r>
          </a:p>
          <a:p>
            <a:pPr lvl="1"/>
            <a:r>
              <a:rPr lang="en-US" dirty="0"/>
              <a:t>Dependent on growth and feeding skills</a:t>
            </a:r>
          </a:p>
          <a:p>
            <a:pPr lvl="1"/>
            <a:r>
              <a:rPr lang="en-US" dirty="0"/>
              <a:t>May happen quickly vs. take longer depending on child</a:t>
            </a:r>
          </a:p>
          <a:p>
            <a:pPr lvl="1"/>
            <a:r>
              <a:rPr lang="en-US" dirty="0"/>
              <a:t>May include alter timing of tube feeds given (food first then g-tube feed), different formula (more calorie dense), ability to drink formula, hydration needs (thickened vs. thin liquids)</a:t>
            </a:r>
          </a:p>
          <a:p>
            <a:pPr lvl="1"/>
            <a:r>
              <a:rPr lang="en-US" dirty="0"/>
              <a:t>Does not have to wait till clinic visits to wean- keep an open line of communication/access to families to work on this in between visits</a:t>
            </a:r>
          </a:p>
          <a:p>
            <a:r>
              <a:rPr lang="en-US" dirty="0"/>
              <a:t>Weaning dependence on formula to take other beverages</a:t>
            </a:r>
          </a:p>
          <a:p>
            <a:pPr lvl="1"/>
            <a:r>
              <a:rPr lang="en-US" dirty="0"/>
              <a:t>Slowly diluting formula or introducing cow’s milk mixed with formula</a:t>
            </a:r>
          </a:p>
        </p:txBody>
      </p:sp>
    </p:spTree>
    <p:extLst>
      <p:ext uri="{BB962C8B-B14F-4D97-AF65-F5344CB8AC3E}">
        <p14:creationId xmlns:p14="http://schemas.microsoft.com/office/powerpoint/2010/main" val="354890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7166-829C-31AA-ACE7-59F74EEFEBAC}"/>
              </a:ext>
            </a:extLst>
          </p:cNvPr>
          <p:cNvSpPr>
            <a:spLocks noGrp="1"/>
          </p:cNvSpPr>
          <p:nvPr>
            <p:ph type="title"/>
          </p:nvPr>
        </p:nvSpPr>
        <p:spPr>
          <a:xfrm>
            <a:off x="952499" y="303493"/>
            <a:ext cx="10287001" cy="869089"/>
          </a:xfrm>
        </p:spPr>
        <p:txBody>
          <a:bodyPr/>
          <a:lstStyle/>
          <a:p>
            <a:r>
              <a:rPr lang="en-US" dirty="0"/>
              <a:t>How Can WIC Dietitians Support</a:t>
            </a:r>
          </a:p>
        </p:txBody>
      </p:sp>
      <p:sp>
        <p:nvSpPr>
          <p:cNvPr id="3" name="Content Placeholder 2">
            <a:extLst>
              <a:ext uri="{FF2B5EF4-FFF2-40B4-BE49-F238E27FC236}">
                <a16:creationId xmlns:a16="http://schemas.microsoft.com/office/drawing/2014/main" id="{A8EAF26C-05A5-CC0B-862F-2DDBC25E7787}"/>
              </a:ext>
            </a:extLst>
          </p:cNvPr>
          <p:cNvSpPr>
            <a:spLocks noGrp="1"/>
          </p:cNvSpPr>
          <p:nvPr>
            <p:ph idx="1"/>
          </p:nvPr>
        </p:nvSpPr>
        <p:spPr>
          <a:xfrm>
            <a:off x="937054" y="1378065"/>
            <a:ext cx="10302446" cy="4771019"/>
          </a:xfrm>
        </p:spPr>
        <p:txBody>
          <a:bodyPr>
            <a:normAutofit lnSpcReduction="10000"/>
          </a:bodyPr>
          <a:lstStyle/>
          <a:p>
            <a:r>
              <a:rPr lang="en-US" dirty="0"/>
              <a:t>Children often need formula over 1 year of age- prompting plan for when a child turns one, early if possible. Encouraging family to reach out for orders to continue formula past 1 year of age if on a feeding tube/struggling to take food by mouth</a:t>
            </a:r>
          </a:p>
          <a:p>
            <a:r>
              <a:rPr lang="en-US" dirty="0"/>
              <a:t>Encouraging to continue to expose children to a variety of foods, even if they refused it once or twice</a:t>
            </a:r>
          </a:p>
          <a:p>
            <a:pPr lvl="1"/>
            <a:r>
              <a:rPr lang="en-US" dirty="0"/>
              <a:t>Kids like flavor, discuss with family cooking options for foods they may refuse</a:t>
            </a:r>
          </a:p>
          <a:p>
            <a:pPr lvl="1"/>
            <a:r>
              <a:rPr lang="en-US" dirty="0"/>
              <a:t>Encourage meals together</a:t>
            </a:r>
          </a:p>
          <a:p>
            <a:r>
              <a:rPr lang="en-US" dirty="0"/>
              <a:t>Communicating to parents that a portion of formula from WIC could be available</a:t>
            </a:r>
          </a:p>
          <a:p>
            <a:endParaRPr lang="en-US" dirty="0"/>
          </a:p>
        </p:txBody>
      </p:sp>
    </p:spTree>
    <p:extLst>
      <p:ext uri="{BB962C8B-B14F-4D97-AF65-F5344CB8AC3E}">
        <p14:creationId xmlns:p14="http://schemas.microsoft.com/office/powerpoint/2010/main" val="3377135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1A790F25-1532-4228-B785-A86FDB9B5D23}" vid="{C3C41630-9FA1-4535-ADE2-E91E230173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F0120D21F564FB3CE8B1834E2A6BD" ma:contentTypeVersion="13" ma:contentTypeDescription="Create a new document." ma:contentTypeScope="" ma:versionID="d954a02fbe3a16d015a772920cbd12e4">
  <xsd:schema xmlns:xsd="http://www.w3.org/2001/XMLSchema" xmlns:xs="http://www.w3.org/2001/XMLSchema" xmlns:p="http://schemas.microsoft.com/office/2006/metadata/properties" xmlns:ns2="b9ec83af-5ba6-4565-b73d-4c887c44d77b" xmlns:ns3="a850d1ef-3d03-4347-a68d-fd47cf9ff291" targetNamespace="http://schemas.microsoft.com/office/2006/metadata/properties" ma:root="true" ma:fieldsID="65cf90f1a0b998503956c4db9f0daebe" ns2:_="" ns3:_="">
    <xsd:import namespace="b9ec83af-5ba6-4565-b73d-4c887c44d77b"/>
    <xsd:import namespace="a850d1ef-3d03-4347-a68d-fd47cf9ff2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ec83af-5ba6-4565-b73d-4c887c44d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50d1ef-3d03-4347-a68d-fd47cf9ff29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c8a1e7-4a44-4162-a442-6b7fab15c19c}" ma:internalName="TaxCatchAll" ma:showField="CatchAllData" ma:web="a850d1ef-3d03-4347-a68d-fd47cf9ff2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ec83af-5ba6-4565-b73d-4c887c44d77b">
      <Terms xmlns="http://schemas.microsoft.com/office/infopath/2007/PartnerControls"/>
    </lcf76f155ced4ddcb4097134ff3c332f>
    <TaxCatchAll xmlns="a850d1ef-3d03-4347-a68d-fd47cf9ff291" xsi:nil="true"/>
  </documentManagement>
</p:properties>
</file>

<file path=customXml/itemProps1.xml><?xml version="1.0" encoding="utf-8"?>
<ds:datastoreItem xmlns:ds="http://schemas.openxmlformats.org/officeDocument/2006/customXml" ds:itemID="{8512774C-33B7-4801-B539-21AAEDB1330D}"/>
</file>

<file path=customXml/itemProps2.xml><?xml version="1.0" encoding="utf-8"?>
<ds:datastoreItem xmlns:ds="http://schemas.openxmlformats.org/officeDocument/2006/customXml" ds:itemID="{10C88E1D-69C5-4F78-847E-3FD4FD5581BF}"/>
</file>

<file path=customXml/itemProps3.xml><?xml version="1.0" encoding="utf-8"?>
<ds:datastoreItem xmlns:ds="http://schemas.openxmlformats.org/officeDocument/2006/customXml" ds:itemID="{45FF7EDC-D3C1-40D6-98B6-F568F11B0A28}"/>
</file>

<file path=docProps/app.xml><?xml version="1.0" encoding="utf-8"?>
<Properties xmlns="http://schemas.openxmlformats.org/officeDocument/2006/extended-properties" xmlns:vt="http://schemas.openxmlformats.org/officeDocument/2006/docPropsVTypes">
  <Template>SFCH_PowerpointPresentation_F (1)</Template>
  <TotalTime>325</TotalTime>
  <Words>954</Words>
  <Application>Microsoft Office PowerPoint</Application>
  <PresentationFormat>Widescreen</PresentationFormat>
  <Paragraphs>92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Antonio</vt:lpstr>
      <vt:lpstr>Arial</vt:lpstr>
      <vt:lpstr>Calibri</vt:lpstr>
      <vt:lpstr>Roboto</vt:lpstr>
      <vt:lpstr>Office Theme</vt:lpstr>
      <vt:lpstr>GI Multidisciplinary Feeding Clinic</vt:lpstr>
      <vt:lpstr>Emily Morton RD, LD, CNSC</vt:lpstr>
      <vt:lpstr>Linda Cooper-Brown, PhD</vt:lpstr>
      <vt:lpstr>GI Multidisciplinary Feeding Clinic</vt:lpstr>
      <vt:lpstr>PowerPoint Presentation</vt:lpstr>
      <vt:lpstr>Dietitian Referral within Feeding Clinic</vt:lpstr>
      <vt:lpstr>Dietitian’s Role</vt:lpstr>
      <vt:lpstr>Dietitian Role Cont.</vt:lpstr>
      <vt:lpstr>How Can WIC Dietitians Support</vt:lpstr>
      <vt:lpstr>Psychologist’s Role</vt:lpstr>
      <vt:lpstr>How can WIC Dietitians Support</vt:lpstr>
      <vt:lpstr>Feeding Therapy</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Breathholding Spells and Successful Time Out</dc:title>
  <dc:creator>Cooper, Linda J</dc:creator>
  <cp:lastModifiedBy>Davenport, Nikki [HHS]</cp:lastModifiedBy>
  <cp:revision>19</cp:revision>
  <dcterms:created xsi:type="dcterms:W3CDTF">2024-10-21T13:14:05Z</dcterms:created>
  <dcterms:modified xsi:type="dcterms:W3CDTF">2025-01-28T13:22:48Z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FF48F999-DF54-4B3E-BFFC-5D80EE7E8713</vt:lpwstr>
  </property>
  <property fmtid="{D5CDD505-2E9C-101B-9397-08002B2CF9AE}" pid="3" name="ArticulatePath">
    <vt:lpwstr>Feeding Therapy WIC  2025</vt:lpwstr>
  </property>
  <property fmtid="{D5CDD505-2E9C-101B-9397-08002B2CF9AE}" pid="4" name="ContentTypeId">
    <vt:lpwstr>0x010100EB0F0120D21F564FB3CE8B1834E2A6BD</vt:lpwstr>
  </property>
</Properties>
</file>