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7FF64BBB_B303BC87.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7FF64BC0_611A556B.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56" r:id="rId5"/>
    <p:sldId id="2146847630" r:id="rId6"/>
    <p:sldId id="257" r:id="rId7"/>
    <p:sldId id="2146847652" r:id="rId8"/>
    <p:sldId id="2146847672" r:id="rId9"/>
    <p:sldId id="2146847687" r:id="rId10"/>
    <p:sldId id="2146847686" r:id="rId11"/>
    <p:sldId id="2146847675" r:id="rId12"/>
    <p:sldId id="2146847676" r:id="rId13"/>
    <p:sldId id="2146847658" r:id="rId14"/>
    <p:sldId id="2146847606" r:id="rId15"/>
    <p:sldId id="2146847607" r:id="rId16"/>
    <p:sldId id="2146847629" r:id="rId17"/>
    <p:sldId id="2146847680" r:id="rId18"/>
    <p:sldId id="2146847688" r:id="rId19"/>
    <p:sldId id="2146847689" r:id="rId20"/>
    <p:sldId id="2146847666" r:id="rId21"/>
    <p:sldId id="2146847667" r:id="rId22"/>
    <p:sldId id="2146847668" r:id="rId23"/>
    <p:sldId id="2146847684" r:id="rId24"/>
    <p:sldId id="2146847682" r:id="rId25"/>
    <p:sldId id="2146847649" r:id="rId26"/>
    <p:sldId id="2146847653" r:id="rId27"/>
    <p:sldId id="2146847683" r:id="rId28"/>
    <p:sldId id="2146847654" r:id="rId29"/>
    <p:sldId id="2146847651" r:id="rId30"/>
    <p:sldId id="283"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8F0D1C-4F66-2D7B-C0CA-FE04C7453C28}" name="McGuire, Latisha [HHS]" initials="M[" userId="S::lmcguir@dhs.state.ia.us::61eb7411-01bd-4577-873b-a688c285e0bb" providerId="AD"/>
  <p188:author id="{9783D020-5642-B69B-60EC-DD23CBC48EDB}" name="Jalyn Ingalls" initials="JI" userId="S::JIngalls@mathematica-mpr.com::d9449d71-5a69-4395-a34e-0f84942d2cc7" providerId="AD"/>
  <p188:author id="{4477E033-659B-19C4-6245-65C4E5D3E8C9}" name="Maddie Vincent" initials="MV" userId="S::MVincent@mathematica-mpr.com::ced3af3b-3064-4ee0-bf38-dfabdd42b825" providerId="AD"/>
  <p188:author id="{63907139-A4D6-2D7A-EAF4-1690445D7651}" name="Eric Morris" initials="EM" userId="S::EMorris@mathematica-mpr.com::32dc83b6-33de-4028-b772-97c24e7efa2d" providerId="AD"/>
  <p188:author id="{9EF25B3D-54F4-F9B9-A333-9C6180FD7BD7}" name="Sari Reiter" initials="SR" userId="S::SReiter@mathematica-mpr.com::1b6a3c6a-bfa3-4462-8c08-e233b2ce581e" providerId="AD"/>
  <p188:author id="{DEC5943D-24E8-9B44-2C1F-C9855168AA3B}" name="Wendy Trafton" initials="WT" userId="S::WTrafton@mathematica-mpr.com::0ca90d27-ff0a-4922-83db-006559afa772" providerId="AD"/>
  <p188:author id="{00CD233F-0343-678C-4881-3D3CD02B9093}" name="Sari Reiter" initials="SR" userId="S::sreiter_mathematica-mpr.com#ext#@iowadhs.onmicrosoft.com::b8f631d5-5b82-4f7f-8f91-3553e55c8988" providerId="AD"/>
  <p188:author id="{06D43473-871B-68AA-2D2B-A155DEA23D07}" name="Catherine Turvey" initials="CT" userId="Catherine Turvey" providerId="None"/>
  <p188:author id="{6629C595-1223-4ECB-0761-5738D8386410}" name="Amy Wodarek O'Reilly" initials="AO" userId="S::awodarekoreilly_mathematica-mpr.com#ext#@iowadhs.onmicrosoft.com::a0b20d88-822d-4cf2-a9f1-880b5a7035ef" providerId="AD"/>
  <p188:author id="{2A3DAB96-9E69-B3A3-B146-B514F7E678DC}" name="Christina Papirnik" initials="CP" userId="S::CPapirnik@mathematica-mpr.com::845291a6-9678-4599-945e-fcd61498702c" providerId="AD"/>
  <p188:author id="{FBC96798-AB75-D8EE-6F14-D1F2E1490CAD}" name="Amy Wodarek O'Reilly - Mathematica" initials="AM" userId="S::awodarekoreilly_mathematica-mpr.com#ext#@progresstogether.onmicrosoft.com::dd8e8dc7-8c63-407c-8c4d-013afab36fb1" providerId="AD"/>
  <p188:author id="{DF758CA7-7538-C5DD-6DDC-2204D9879C8B}" name="Moskowitz, LeAnn [HHS]" initials="ML" userId="S::leann.moskowitz@hhs.iowa.gov::cd19e8c7-1829-443d-bead-d558f1ed4ff7" providerId="AD"/>
  <p188:author id="{A82001B4-8A5F-CA73-BFC1-0A56ACE47165}" name="Amy Wodarek O'Reilly" initials="AWO" userId="S::AWodarekOReilly@mathematica-mpr.com::df050dd1-6da1-48fd-826f-d9818094bd65" providerId="AD"/>
  <p188:author id="{B361C9B6-E520-A89E-0F5B-3F83EE6DB7DA}" name="Claire Pendergrast" initials="CP" userId="S::cpendergrast_mathematica-mpr.com#ext#@iowadhs.onmicrosoft.com::3340ca63-a168-41c8-b093-e3e42e76f547" providerId="AD"/>
  <p188:author id="{86C217BF-F6F4-0928-66BD-2A700F9CAE92}" name="Janine Bologna" initials="JB" userId="S::JBologna@mathematica-mpr.com::57a495da-2cd0-4a2e-a1a7-77faaebc26d3" providerId="AD"/>
  <p188:author id="{14455AC4-0D73-F780-8A05-2D9CE2F55B62}" name="Gloria Jackson-McLean" initials="GJM" userId="S::GJacksonMcLean@mathematica-mpr.com::5e716159-2971-4627-9101-6e87fe363fe1" providerId="AD"/>
  <p188:author id="{632688C8-FA7D-444A-0BB6-DBD7BC289B70}" name="Claire Pendergrast" initials="CP" userId="S::CPendergrast@mathematica-mpr.com::76caece5-6f2b-47d8-8ee8-a43788d5f6d9" providerId="AD"/>
  <p188:author id="{159A51D2-F9A8-2FF8-FC0B-B66BC1E13BF2}" name="Jenna Libersky" initials="JL" userId="S::JLibersky@mathematica-mpr.com::5a804b57-e8cf-4cf8-82ff-089ec219e78c" providerId="AD"/>
  <p188:author id="{FF6AF4E9-018C-13BB-99A3-04B44C650F86}" name="Maddie Vincent" initials="MV" userId="S::mvincent_mathematica-mpr.com#ext#@iowadhs.onmicrosoft.com::e90412a8-2bd0-4bd5-ab75-295e59e53a07" providerId="AD"/>
  <p188:author id="{D9151DF7-67F4-9D68-1B9F-C3B40C3F6CC8}" name="Wisniewski, Klaire [HHS]" initials="W[" userId="S::kwisnie@dhs.state.ia.us::a2b9b090-44ba-4531-8adf-8126d2c311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B18B49-0FFB-17BC-2966-A3219835F853}" v="1201" dt="2025-04-24T14:42:22.8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106" autoAdjust="0"/>
  </p:normalViewPr>
  <p:slideViewPr>
    <p:cSldViewPr snapToGrid="0">
      <p:cViewPr varScale="1">
        <p:scale>
          <a:sx n="113" d="100"/>
          <a:sy n="113" d="100"/>
        </p:scale>
        <p:origin x="14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er, William [HHS]" userId="S::william.linder@hhs.iowa.gov::78ab0174-1c0e-4878-989c-7fcc481cae38" providerId="AD" clId="Web-{3AB18B49-0FFB-17BC-2966-A3219835F853}"/>
    <pc:docChg chg="addSld delSld modSld">
      <pc:chgData name="Linder, William [HHS]" userId="S::william.linder@hhs.iowa.gov::78ab0174-1c0e-4878-989c-7fcc481cae38" providerId="AD" clId="Web-{3AB18B49-0FFB-17BC-2966-A3219835F853}" dt="2025-04-24T14:42:22.818" v="683" actId="14100"/>
      <pc:docMkLst>
        <pc:docMk/>
      </pc:docMkLst>
      <pc:sldChg chg="modSp">
        <pc:chgData name="Linder, William [HHS]" userId="S::william.linder@hhs.iowa.gov::78ab0174-1c0e-4878-989c-7fcc481cae38" providerId="AD" clId="Web-{3AB18B49-0FFB-17BC-2966-A3219835F853}" dt="2025-04-24T14:42:22.818" v="683" actId="14100"/>
        <pc:sldMkLst>
          <pc:docMk/>
          <pc:sldMk cId="2844382816" sldId="2146847649"/>
        </pc:sldMkLst>
        <pc:spChg chg="mod">
          <ac:chgData name="Linder, William [HHS]" userId="S::william.linder@hhs.iowa.gov::78ab0174-1c0e-4878-989c-7fcc481cae38" providerId="AD" clId="Web-{3AB18B49-0FFB-17BC-2966-A3219835F853}" dt="2025-04-24T14:42:17.740" v="681" actId="1076"/>
          <ac:spMkLst>
            <pc:docMk/>
            <pc:sldMk cId="2844382816" sldId="2146847649"/>
            <ac:spMk id="2" creationId="{3DCF870C-90F0-5FD6-9414-BCDDC0E2B209}"/>
          </ac:spMkLst>
        </pc:spChg>
        <pc:spChg chg="mod">
          <ac:chgData name="Linder, William [HHS]" userId="S::william.linder@hhs.iowa.gov::78ab0174-1c0e-4878-989c-7fcc481cae38" providerId="AD" clId="Web-{3AB18B49-0FFB-17BC-2966-A3219835F853}" dt="2025-04-24T14:42:22.818" v="683" actId="14100"/>
          <ac:spMkLst>
            <pc:docMk/>
            <pc:sldMk cId="2844382816" sldId="2146847649"/>
            <ac:spMk id="3" creationId="{47EF79A8-4D70-01D7-7232-AC531E386FAE}"/>
          </ac:spMkLst>
        </pc:spChg>
      </pc:sldChg>
      <pc:sldChg chg="modSp">
        <pc:chgData name="Linder, William [HHS]" userId="S::william.linder@hhs.iowa.gov::78ab0174-1c0e-4878-989c-7fcc481cae38" providerId="AD" clId="Web-{3AB18B49-0FFB-17BC-2966-A3219835F853}" dt="2025-04-24T14:41:00.381" v="663" actId="1076"/>
        <pc:sldMkLst>
          <pc:docMk/>
          <pc:sldMk cId="1387189662" sldId="2146847667"/>
        </pc:sldMkLst>
        <pc:spChg chg="mod">
          <ac:chgData name="Linder, William [HHS]" userId="S::william.linder@hhs.iowa.gov::78ab0174-1c0e-4878-989c-7fcc481cae38" providerId="AD" clId="Web-{3AB18B49-0FFB-17BC-2966-A3219835F853}" dt="2025-04-24T14:40:44.569" v="660" actId="20577"/>
          <ac:spMkLst>
            <pc:docMk/>
            <pc:sldMk cId="1387189662" sldId="2146847667"/>
            <ac:spMk id="2" creationId="{E4DE102F-6D10-D472-AF83-C7E00F17C8F5}"/>
          </ac:spMkLst>
        </pc:spChg>
        <pc:spChg chg="mod">
          <ac:chgData name="Linder, William [HHS]" userId="S::william.linder@hhs.iowa.gov::78ab0174-1c0e-4878-989c-7fcc481cae38" providerId="AD" clId="Web-{3AB18B49-0FFB-17BC-2966-A3219835F853}" dt="2025-04-24T14:41:00.381" v="663" actId="1076"/>
          <ac:spMkLst>
            <pc:docMk/>
            <pc:sldMk cId="1387189662" sldId="2146847667"/>
            <ac:spMk id="6" creationId="{6EF053A6-BC92-CB74-A23E-85DCFF3AD3A3}"/>
          </ac:spMkLst>
        </pc:spChg>
        <pc:spChg chg="mod">
          <ac:chgData name="Linder, William [HHS]" userId="S::william.linder@hhs.iowa.gov::78ab0174-1c0e-4878-989c-7fcc481cae38" providerId="AD" clId="Web-{3AB18B49-0FFB-17BC-2966-A3219835F853}" dt="2025-04-24T14:40:37.834" v="658" actId="1076"/>
          <ac:spMkLst>
            <pc:docMk/>
            <pc:sldMk cId="1387189662" sldId="2146847667"/>
            <ac:spMk id="7" creationId="{89AD0EA7-604A-FCCE-A3A6-E65BE7D4B8C1}"/>
          </ac:spMkLst>
        </pc:spChg>
        <pc:spChg chg="mod">
          <ac:chgData name="Linder, William [HHS]" userId="S::william.linder@hhs.iowa.gov::78ab0174-1c0e-4878-989c-7fcc481cae38" providerId="AD" clId="Web-{3AB18B49-0FFB-17BC-2966-A3219835F853}" dt="2025-04-24T14:40:37.850" v="659" actId="1076"/>
          <ac:spMkLst>
            <pc:docMk/>
            <pc:sldMk cId="1387189662" sldId="2146847667"/>
            <ac:spMk id="8" creationId="{1B9E907A-0165-4BA7-4156-65D0529475EB}"/>
          </ac:spMkLst>
        </pc:spChg>
      </pc:sldChg>
      <pc:sldChg chg="modSp">
        <pc:chgData name="Linder, William [HHS]" userId="S::william.linder@hhs.iowa.gov::78ab0174-1c0e-4878-989c-7fcc481cae38" providerId="AD" clId="Web-{3AB18B49-0FFB-17BC-2966-A3219835F853}" dt="2025-04-24T14:42:03.740" v="678" actId="20577"/>
        <pc:sldMkLst>
          <pc:docMk/>
          <pc:sldMk cId="2140557266" sldId="2146847668"/>
        </pc:sldMkLst>
        <pc:spChg chg="mod">
          <ac:chgData name="Linder, William [HHS]" userId="S::william.linder@hhs.iowa.gov::78ab0174-1c0e-4878-989c-7fcc481cae38" providerId="AD" clId="Web-{3AB18B49-0FFB-17BC-2966-A3219835F853}" dt="2025-04-24T14:41:15.787" v="667"/>
          <ac:spMkLst>
            <pc:docMk/>
            <pc:sldMk cId="2140557266" sldId="2146847668"/>
            <ac:spMk id="2" creationId="{24CF3630-6744-1CC4-0369-1550EA58A7A3}"/>
          </ac:spMkLst>
        </pc:spChg>
        <pc:spChg chg="mod">
          <ac:chgData name="Linder, William [HHS]" userId="S::william.linder@hhs.iowa.gov::78ab0174-1c0e-4878-989c-7fcc481cae38" providerId="AD" clId="Web-{3AB18B49-0FFB-17BC-2966-A3219835F853}" dt="2025-04-24T14:42:03.740" v="678" actId="20577"/>
          <ac:spMkLst>
            <pc:docMk/>
            <pc:sldMk cId="2140557266" sldId="2146847668"/>
            <ac:spMk id="4" creationId="{4CA19C8C-99F5-E690-C1DD-2D2F4C650B6E}"/>
          </ac:spMkLst>
        </pc:spChg>
        <pc:spChg chg="mod">
          <ac:chgData name="Linder, William [HHS]" userId="S::william.linder@hhs.iowa.gov::78ab0174-1c0e-4878-989c-7fcc481cae38" providerId="AD" clId="Web-{3AB18B49-0FFB-17BC-2966-A3219835F853}" dt="2025-04-24T14:42:02.787" v="677" actId="20577"/>
          <ac:spMkLst>
            <pc:docMk/>
            <pc:sldMk cId="2140557266" sldId="2146847668"/>
            <ac:spMk id="6" creationId="{01474D74-A081-D753-0385-232EF49186AA}"/>
          </ac:spMkLst>
        </pc:spChg>
      </pc:sldChg>
      <pc:sldChg chg="modSp">
        <pc:chgData name="Linder, William [HHS]" userId="S::william.linder@hhs.iowa.gov::78ab0174-1c0e-4878-989c-7fcc481cae38" providerId="AD" clId="Web-{3AB18B49-0FFB-17BC-2966-A3219835F853}" dt="2025-04-24T14:31:03.744" v="0" actId="1076"/>
        <pc:sldMkLst>
          <pc:docMk/>
          <pc:sldMk cId="298610230" sldId="2146847676"/>
        </pc:sldMkLst>
        <pc:graphicFrameChg chg="mod">
          <ac:chgData name="Linder, William [HHS]" userId="S::william.linder@hhs.iowa.gov::78ab0174-1c0e-4878-989c-7fcc481cae38" providerId="AD" clId="Web-{3AB18B49-0FFB-17BC-2966-A3219835F853}" dt="2025-04-24T14:31:03.744" v="0" actId="1076"/>
          <ac:graphicFrameMkLst>
            <pc:docMk/>
            <pc:sldMk cId="298610230" sldId="2146847676"/>
            <ac:graphicFrameMk id="12" creationId="{502725A8-45E6-886C-A75D-FA75ECAED920}"/>
          </ac:graphicFrameMkLst>
        </pc:graphicFrameChg>
      </pc:sldChg>
      <pc:sldChg chg="del">
        <pc:chgData name="Linder, William [HHS]" userId="S::william.linder@hhs.iowa.gov::78ab0174-1c0e-4878-989c-7fcc481cae38" providerId="AD" clId="Web-{3AB18B49-0FFB-17BC-2966-A3219835F853}" dt="2025-04-24T14:35:53.071" v="434"/>
        <pc:sldMkLst>
          <pc:docMk/>
          <pc:sldMk cId="3656556637" sldId="2146847681"/>
        </pc:sldMkLst>
      </pc:sldChg>
      <pc:sldChg chg="modSp">
        <pc:chgData name="Linder, William [HHS]" userId="S::william.linder@hhs.iowa.gov::78ab0174-1c0e-4878-989c-7fcc481cae38" providerId="AD" clId="Web-{3AB18B49-0FFB-17BC-2966-A3219835F853}" dt="2025-04-24T14:42:12.818" v="680" actId="1076"/>
        <pc:sldMkLst>
          <pc:docMk/>
          <pc:sldMk cId="3051807650" sldId="2146847682"/>
        </pc:sldMkLst>
        <pc:spChg chg="mod">
          <ac:chgData name="Linder, William [HHS]" userId="S::william.linder@hhs.iowa.gov::78ab0174-1c0e-4878-989c-7fcc481cae38" providerId="AD" clId="Web-{3AB18B49-0FFB-17BC-2966-A3219835F853}" dt="2025-04-24T14:42:10.693" v="679" actId="1076"/>
          <ac:spMkLst>
            <pc:docMk/>
            <pc:sldMk cId="3051807650" sldId="2146847682"/>
            <ac:spMk id="2" creationId="{3DCF870C-90F0-5FD6-9414-BCDDC0E2B209}"/>
          </ac:spMkLst>
        </pc:spChg>
        <pc:spChg chg="mod">
          <ac:chgData name="Linder, William [HHS]" userId="S::william.linder@hhs.iowa.gov::78ab0174-1c0e-4878-989c-7fcc481cae38" providerId="AD" clId="Web-{3AB18B49-0FFB-17BC-2966-A3219835F853}" dt="2025-04-24T14:42:12.818" v="680" actId="1076"/>
          <ac:spMkLst>
            <pc:docMk/>
            <pc:sldMk cId="3051807650" sldId="2146847682"/>
            <ac:spMk id="3" creationId="{47EF79A8-4D70-01D7-7232-AC531E386FAE}"/>
          </ac:spMkLst>
        </pc:spChg>
      </pc:sldChg>
      <pc:sldChg chg="del">
        <pc:chgData name="Linder, William [HHS]" userId="S::william.linder@hhs.iowa.gov::78ab0174-1c0e-4878-989c-7fcc481cae38" providerId="AD" clId="Web-{3AB18B49-0FFB-17BC-2966-A3219835F853}" dt="2025-04-24T14:38:54.273" v="543"/>
        <pc:sldMkLst>
          <pc:docMk/>
          <pc:sldMk cId="2712929551" sldId="2146847685"/>
        </pc:sldMkLst>
      </pc:sldChg>
      <pc:sldChg chg="addSp delSp modSp">
        <pc:chgData name="Linder, William [HHS]" userId="S::william.linder@hhs.iowa.gov::78ab0174-1c0e-4878-989c-7fcc481cae38" providerId="AD" clId="Web-{3AB18B49-0FFB-17BC-2966-A3219835F853}" dt="2025-04-24T14:35:37.211" v="433" actId="1076"/>
        <pc:sldMkLst>
          <pc:docMk/>
          <pc:sldMk cId="941083547" sldId="2146847688"/>
        </pc:sldMkLst>
        <pc:spChg chg="add mod">
          <ac:chgData name="Linder, William [HHS]" userId="S::william.linder@hhs.iowa.gov::78ab0174-1c0e-4878-989c-7fcc481cae38" providerId="AD" clId="Web-{3AB18B49-0FFB-17BC-2966-A3219835F853}" dt="2025-04-24T14:33:53.087" v="243" actId="1076"/>
          <ac:spMkLst>
            <pc:docMk/>
            <pc:sldMk cId="941083547" sldId="2146847688"/>
            <ac:spMk id="10" creationId="{F539C912-F0E3-2F69-A5D6-8C5391A5B7D3}"/>
          </ac:spMkLst>
        </pc:spChg>
        <pc:spChg chg="add mod">
          <ac:chgData name="Linder, William [HHS]" userId="S::william.linder@hhs.iowa.gov::78ab0174-1c0e-4878-989c-7fcc481cae38" providerId="AD" clId="Web-{3AB18B49-0FFB-17BC-2966-A3219835F853}" dt="2025-04-24T14:35:31.555" v="431" actId="20577"/>
          <ac:spMkLst>
            <pc:docMk/>
            <pc:sldMk cId="941083547" sldId="2146847688"/>
            <ac:spMk id="11" creationId="{5C300D91-3C27-D3E3-C2DD-088F386709E6}"/>
          </ac:spMkLst>
        </pc:spChg>
        <pc:spChg chg="mod">
          <ac:chgData name="Linder, William [HHS]" userId="S::william.linder@hhs.iowa.gov::78ab0174-1c0e-4878-989c-7fcc481cae38" providerId="AD" clId="Web-{3AB18B49-0FFB-17BC-2966-A3219835F853}" dt="2025-04-24T14:35:37.211" v="433" actId="1076"/>
          <ac:spMkLst>
            <pc:docMk/>
            <pc:sldMk cId="941083547" sldId="2146847688"/>
            <ac:spMk id="12" creationId="{9777698F-85A3-3AB1-B019-F68E1DE5444C}"/>
          </ac:spMkLst>
        </pc:spChg>
        <pc:graphicFrameChg chg="add del mod">
          <ac:chgData name="Linder, William [HHS]" userId="S::william.linder@hhs.iowa.gov::78ab0174-1c0e-4878-989c-7fcc481cae38" providerId="AD" clId="Web-{3AB18B49-0FFB-17BC-2966-A3219835F853}" dt="2025-04-24T14:33:54.978" v="244"/>
          <ac:graphicFrameMkLst>
            <pc:docMk/>
            <pc:sldMk cId="941083547" sldId="2146847688"/>
            <ac:graphicFrameMk id="3" creationId="{AACCBA9A-9529-E264-D1F1-DD568C4D0758}"/>
          </ac:graphicFrameMkLst>
        </pc:graphicFrameChg>
        <pc:graphicFrameChg chg="add del mod">
          <ac:chgData name="Linder, William [HHS]" userId="S::william.linder@hhs.iowa.gov::78ab0174-1c0e-4878-989c-7fcc481cae38" providerId="AD" clId="Web-{3AB18B49-0FFB-17BC-2966-A3219835F853}" dt="2025-04-24T14:35:33.758" v="432"/>
          <ac:graphicFrameMkLst>
            <pc:docMk/>
            <pc:sldMk cId="941083547" sldId="2146847688"/>
            <ac:graphicFrameMk id="5" creationId="{F329B55E-0BEA-01A8-E585-093646E59395}"/>
          </ac:graphicFrameMkLst>
        </pc:graphicFrameChg>
      </pc:sldChg>
      <pc:sldChg chg="addSp delSp modSp add replId">
        <pc:chgData name="Linder, William [HHS]" userId="S::william.linder@hhs.iowa.gov::78ab0174-1c0e-4878-989c-7fcc481cae38" providerId="AD" clId="Web-{3AB18B49-0FFB-17BC-2966-A3219835F853}" dt="2025-04-24T14:40:01.225" v="651" actId="1076"/>
        <pc:sldMkLst>
          <pc:docMk/>
          <pc:sldMk cId="381136452" sldId="2146847689"/>
        </pc:sldMkLst>
        <pc:spChg chg="add mod">
          <ac:chgData name="Linder, William [HHS]" userId="S::william.linder@hhs.iowa.gov::78ab0174-1c0e-4878-989c-7fcc481cae38" providerId="AD" clId="Web-{3AB18B49-0FFB-17BC-2966-A3219835F853}" dt="2025-04-24T14:40:01.225" v="651" actId="1076"/>
          <ac:spMkLst>
            <pc:docMk/>
            <pc:sldMk cId="381136452" sldId="2146847689"/>
            <ac:spMk id="5" creationId="{B8A08085-359E-382F-4318-BB8A16617EA6}"/>
          </ac:spMkLst>
        </pc:spChg>
        <pc:spChg chg="mod">
          <ac:chgData name="Linder, William [HHS]" userId="S::william.linder@hhs.iowa.gov::78ab0174-1c0e-4878-989c-7fcc481cae38" providerId="AD" clId="Web-{3AB18B49-0FFB-17BC-2966-A3219835F853}" dt="2025-04-24T14:36:18.024" v="458" actId="20577"/>
          <ac:spMkLst>
            <pc:docMk/>
            <pc:sldMk cId="381136452" sldId="2146847689"/>
            <ac:spMk id="6" creationId="{08868E76-4109-986C-360E-B844453C0C48}"/>
          </ac:spMkLst>
        </pc:spChg>
        <pc:spChg chg="mod">
          <ac:chgData name="Linder, William [HHS]" userId="S::william.linder@hhs.iowa.gov::78ab0174-1c0e-4878-989c-7fcc481cae38" providerId="AD" clId="Web-{3AB18B49-0FFB-17BC-2966-A3219835F853}" dt="2025-04-24T14:36:07.930" v="441" actId="14100"/>
          <ac:spMkLst>
            <pc:docMk/>
            <pc:sldMk cId="381136452" sldId="2146847689"/>
            <ac:spMk id="7" creationId="{6F3A86C4-547F-0175-42AA-2A2C1DE62924}"/>
          </ac:spMkLst>
        </pc:spChg>
        <pc:spChg chg="del">
          <ac:chgData name="Linder, William [HHS]" userId="S::william.linder@hhs.iowa.gov::78ab0174-1c0e-4878-989c-7fcc481cae38" providerId="AD" clId="Web-{3AB18B49-0FFB-17BC-2966-A3219835F853}" dt="2025-04-24T14:36:04.977" v="439"/>
          <ac:spMkLst>
            <pc:docMk/>
            <pc:sldMk cId="381136452" sldId="2146847689"/>
            <ac:spMk id="8" creationId="{F3F10D25-A9A8-AAAF-43E4-AC3DE901EC9A}"/>
          </ac:spMkLst>
        </pc:spChg>
        <pc:spChg chg="del">
          <ac:chgData name="Linder, William [HHS]" userId="S::william.linder@hhs.iowa.gov::78ab0174-1c0e-4878-989c-7fcc481cae38" providerId="AD" clId="Web-{3AB18B49-0FFB-17BC-2966-A3219835F853}" dt="2025-04-24T14:36:05.680" v="440"/>
          <ac:spMkLst>
            <pc:docMk/>
            <pc:sldMk cId="381136452" sldId="2146847689"/>
            <ac:spMk id="9" creationId="{E2A52616-AD32-9E75-37BD-5D15444A33C5}"/>
          </ac:spMkLst>
        </pc:spChg>
        <pc:spChg chg="del">
          <ac:chgData name="Linder, William [HHS]" userId="S::william.linder@hhs.iowa.gov::78ab0174-1c0e-4878-989c-7fcc481cae38" providerId="AD" clId="Web-{3AB18B49-0FFB-17BC-2966-A3219835F853}" dt="2025-04-24T14:36:02.649" v="437"/>
          <ac:spMkLst>
            <pc:docMk/>
            <pc:sldMk cId="381136452" sldId="2146847689"/>
            <ac:spMk id="10" creationId="{9D597B40-631E-B611-9FA6-8EF9A647EBB4}"/>
          </ac:spMkLst>
        </pc:spChg>
        <pc:spChg chg="del">
          <ac:chgData name="Linder, William [HHS]" userId="S::william.linder@hhs.iowa.gov::78ab0174-1c0e-4878-989c-7fcc481cae38" providerId="AD" clId="Web-{3AB18B49-0FFB-17BC-2966-A3219835F853}" dt="2025-04-24T14:36:04.602" v="438"/>
          <ac:spMkLst>
            <pc:docMk/>
            <pc:sldMk cId="381136452" sldId="2146847689"/>
            <ac:spMk id="11" creationId="{306A6AEC-DBD5-A645-1DBE-FB99F1434AA1}"/>
          </ac:spMkLst>
        </pc:spChg>
        <pc:spChg chg="del">
          <ac:chgData name="Linder, William [HHS]" userId="S::william.linder@hhs.iowa.gov::78ab0174-1c0e-4878-989c-7fcc481cae38" providerId="AD" clId="Web-{3AB18B49-0FFB-17BC-2966-A3219835F853}" dt="2025-04-24T14:36:01.071" v="436"/>
          <ac:spMkLst>
            <pc:docMk/>
            <pc:sldMk cId="381136452" sldId="2146847689"/>
            <ac:spMk id="12" creationId="{E91BB22D-77C6-92D0-758D-C077A311FA35}"/>
          </ac:spMkLst>
        </pc:spChg>
        <pc:graphicFrameChg chg="add del mod modGraphic">
          <ac:chgData name="Linder, William [HHS]" userId="S::william.linder@hhs.iowa.gov::78ab0174-1c0e-4878-989c-7fcc481cae38" providerId="AD" clId="Web-{3AB18B49-0FFB-17BC-2966-A3219835F853}" dt="2025-04-24T14:39:46.288" v="647"/>
          <ac:graphicFrameMkLst>
            <pc:docMk/>
            <pc:sldMk cId="381136452" sldId="2146847689"/>
            <ac:graphicFrameMk id="3" creationId="{1BC42319-95C4-2BDD-AFB2-EB260CA3BDFC}"/>
          </ac:graphicFrameMkLst>
        </pc:graphicFrameChg>
      </pc:sldChg>
      <pc:sldChg chg="add del replId">
        <pc:chgData name="Linder, William [HHS]" userId="S::william.linder@hhs.iowa.gov::78ab0174-1c0e-4878-989c-7fcc481cae38" providerId="AD" clId="Web-{3AB18B49-0FFB-17BC-2966-A3219835F853}" dt="2025-04-24T14:36:25.227" v="460"/>
        <pc:sldMkLst>
          <pc:docMk/>
          <pc:sldMk cId="2526005365" sldId="2146847690"/>
        </pc:sldMkLst>
      </pc:sldChg>
    </pc:docChg>
  </pc:docChgLst>
  <pc:docChgLst>
    <pc:chgData name="Linder, William [HHS]" userId="S::william.linder@hhs.iowa.gov::78ab0174-1c0e-4878-989c-7fcc481cae38" providerId="AD" clId="Web-{6E80A581-3DCC-8D06-3156-44617C348377}"/>
    <pc:docChg chg="addSld delSld modSld">
      <pc:chgData name="Linder, William [HHS]" userId="S::william.linder@hhs.iowa.gov::78ab0174-1c0e-4878-989c-7fcc481cae38" providerId="AD" clId="Web-{6E80A581-3DCC-8D06-3156-44617C348377}" dt="2025-04-23T20:58:07.545" v="813" actId="1076"/>
      <pc:docMkLst>
        <pc:docMk/>
      </pc:docMkLst>
      <pc:sldChg chg="modSp">
        <pc:chgData name="Linder, William [HHS]" userId="S::william.linder@hhs.iowa.gov::78ab0174-1c0e-4878-989c-7fcc481cae38" providerId="AD" clId="Web-{6E80A581-3DCC-8D06-3156-44617C348377}" dt="2025-04-23T20:20:49.473" v="4" actId="1076"/>
        <pc:sldMkLst>
          <pc:docMk/>
          <pc:sldMk cId="1370625850" sldId="256"/>
        </pc:sldMkLst>
        <pc:spChg chg="mod">
          <ac:chgData name="Linder, William [HHS]" userId="S::william.linder@hhs.iowa.gov::78ab0174-1c0e-4878-989c-7fcc481cae38" providerId="AD" clId="Web-{6E80A581-3DCC-8D06-3156-44617C348377}" dt="2025-04-23T20:20:41.848" v="2" actId="1076"/>
          <ac:spMkLst>
            <pc:docMk/>
            <pc:sldMk cId="1370625850" sldId="256"/>
            <ac:spMk id="2" creationId="{DAD88C65-102E-9848-0B62-09D6E1AF27D3}"/>
          </ac:spMkLst>
        </pc:spChg>
        <pc:spChg chg="mod">
          <ac:chgData name="Linder, William [HHS]" userId="S::william.linder@hhs.iowa.gov::78ab0174-1c0e-4878-989c-7fcc481cae38" providerId="AD" clId="Web-{6E80A581-3DCC-8D06-3156-44617C348377}" dt="2025-04-23T20:20:49.473" v="4" actId="1076"/>
          <ac:spMkLst>
            <pc:docMk/>
            <pc:sldMk cId="1370625850" sldId="256"/>
            <ac:spMk id="3" creationId="{E584DF7D-184A-D800-1F28-57FD1CDFCBFA}"/>
          </ac:spMkLst>
        </pc:spChg>
        <pc:spChg chg="mod">
          <ac:chgData name="Linder, William [HHS]" userId="S::william.linder@hhs.iowa.gov::78ab0174-1c0e-4878-989c-7fcc481cae38" providerId="AD" clId="Web-{6E80A581-3DCC-8D06-3156-44617C348377}" dt="2025-04-23T20:20:44.348" v="3" actId="1076"/>
          <ac:spMkLst>
            <pc:docMk/>
            <pc:sldMk cId="1370625850" sldId="256"/>
            <ac:spMk id="6" creationId="{88E64D57-5D94-7996-EDD0-E7A883FE61B0}"/>
          </ac:spMkLst>
        </pc:spChg>
      </pc:sldChg>
      <pc:sldChg chg="modSp">
        <pc:chgData name="Linder, William [HHS]" userId="S::william.linder@hhs.iowa.gov::78ab0174-1c0e-4878-989c-7fcc481cae38" providerId="AD" clId="Web-{6E80A581-3DCC-8D06-3156-44617C348377}" dt="2025-04-23T20:25:13.790" v="52" actId="20577"/>
        <pc:sldMkLst>
          <pc:docMk/>
          <pc:sldMk cId="3186497266" sldId="257"/>
        </pc:sldMkLst>
        <pc:spChg chg="mod">
          <ac:chgData name="Linder, William [HHS]" userId="S::william.linder@hhs.iowa.gov::78ab0174-1c0e-4878-989c-7fcc481cae38" providerId="AD" clId="Web-{6E80A581-3DCC-8D06-3156-44617C348377}" dt="2025-04-23T20:24:46.508" v="49" actId="20577"/>
          <ac:spMkLst>
            <pc:docMk/>
            <pc:sldMk cId="3186497266" sldId="257"/>
            <ac:spMk id="2" creationId="{EAC0E445-4724-941F-6883-64F3B5647BAC}"/>
          </ac:spMkLst>
        </pc:spChg>
        <pc:spChg chg="mod">
          <ac:chgData name="Linder, William [HHS]" userId="S::william.linder@hhs.iowa.gov::78ab0174-1c0e-4878-989c-7fcc481cae38" providerId="AD" clId="Web-{6E80A581-3DCC-8D06-3156-44617C348377}" dt="2025-04-23T20:25:13.790" v="52" actId="20577"/>
          <ac:spMkLst>
            <pc:docMk/>
            <pc:sldMk cId="3186497266" sldId="257"/>
            <ac:spMk id="3" creationId="{B2A10101-F52E-4184-AD22-84F32BB89C20}"/>
          </ac:spMkLst>
        </pc:spChg>
      </pc:sldChg>
      <pc:sldChg chg="modSp">
        <pc:chgData name="Linder, William [HHS]" userId="S::william.linder@hhs.iowa.gov::78ab0174-1c0e-4878-989c-7fcc481cae38" providerId="AD" clId="Web-{6E80A581-3DCC-8D06-3156-44617C348377}" dt="2025-04-23T20:38:57.696" v="341" actId="1076"/>
        <pc:sldMkLst>
          <pc:docMk/>
          <pc:sldMk cId="2777035799" sldId="2146847606"/>
        </pc:sldMkLst>
        <pc:spChg chg="mod">
          <ac:chgData name="Linder, William [HHS]" userId="S::william.linder@hhs.iowa.gov::78ab0174-1c0e-4878-989c-7fcc481cae38" providerId="AD" clId="Web-{6E80A581-3DCC-8D06-3156-44617C348377}" dt="2025-04-23T20:38:57.696" v="341" actId="1076"/>
          <ac:spMkLst>
            <pc:docMk/>
            <pc:sldMk cId="2777035799" sldId="2146847606"/>
            <ac:spMk id="2" creationId="{210BB8CA-61F3-53C7-B593-14F02F0B5C6C}"/>
          </ac:spMkLst>
        </pc:spChg>
      </pc:sldChg>
      <pc:sldChg chg="modSp">
        <pc:chgData name="Linder, William [HHS]" userId="S::william.linder@hhs.iowa.gov::78ab0174-1c0e-4878-989c-7fcc481cae38" providerId="AD" clId="Web-{6E80A581-3DCC-8D06-3156-44617C348377}" dt="2025-04-23T20:44:55.249" v="381" actId="20577"/>
        <pc:sldMkLst>
          <pc:docMk/>
          <pc:sldMk cId="3451236282" sldId="2146847607"/>
        </pc:sldMkLst>
        <pc:spChg chg="mod">
          <ac:chgData name="Linder, William [HHS]" userId="S::william.linder@hhs.iowa.gov::78ab0174-1c0e-4878-989c-7fcc481cae38" providerId="AD" clId="Web-{6E80A581-3DCC-8D06-3156-44617C348377}" dt="2025-04-23T20:39:05.243" v="343" actId="1076"/>
          <ac:spMkLst>
            <pc:docMk/>
            <pc:sldMk cId="3451236282" sldId="2146847607"/>
            <ac:spMk id="2" creationId="{8FF85392-5CDF-C2A2-7D98-D7969006F1C1}"/>
          </ac:spMkLst>
        </pc:spChg>
        <pc:spChg chg="mod">
          <ac:chgData name="Linder, William [HHS]" userId="S::william.linder@hhs.iowa.gov::78ab0174-1c0e-4878-989c-7fcc481cae38" providerId="AD" clId="Web-{6E80A581-3DCC-8D06-3156-44617C348377}" dt="2025-04-23T20:44:55.249" v="381" actId="20577"/>
          <ac:spMkLst>
            <pc:docMk/>
            <pc:sldMk cId="3451236282" sldId="2146847607"/>
            <ac:spMk id="3" creationId="{F6EF1E23-254A-D89F-44E0-A82749427991}"/>
          </ac:spMkLst>
        </pc:spChg>
        <pc:spChg chg="mod">
          <ac:chgData name="Linder, William [HHS]" userId="S::william.linder@hhs.iowa.gov::78ab0174-1c0e-4878-989c-7fcc481cae38" providerId="AD" clId="Web-{6E80A581-3DCC-8D06-3156-44617C348377}" dt="2025-04-23T20:44:04.108" v="377" actId="1076"/>
          <ac:spMkLst>
            <pc:docMk/>
            <pc:sldMk cId="3451236282" sldId="2146847607"/>
            <ac:spMk id="4" creationId="{62F9F8D6-7839-D2C0-3DE5-B37D128E160E}"/>
          </ac:spMkLst>
        </pc:spChg>
        <pc:spChg chg="mod">
          <ac:chgData name="Linder, William [HHS]" userId="S::william.linder@hhs.iowa.gov::78ab0174-1c0e-4878-989c-7fcc481cae38" providerId="AD" clId="Web-{6E80A581-3DCC-8D06-3156-44617C348377}" dt="2025-04-23T20:39:59.947" v="355" actId="1076"/>
          <ac:spMkLst>
            <pc:docMk/>
            <pc:sldMk cId="3451236282" sldId="2146847607"/>
            <ac:spMk id="5" creationId="{612E29BB-E771-5278-42D4-10593E7B96D1}"/>
          </ac:spMkLst>
        </pc:spChg>
      </pc:sldChg>
      <pc:sldChg chg="delSp modSp">
        <pc:chgData name="Linder, William [HHS]" userId="S::william.linder@hhs.iowa.gov::78ab0174-1c0e-4878-989c-7fcc481cae38" providerId="AD" clId="Web-{6E80A581-3DCC-8D06-3156-44617C348377}" dt="2025-04-23T20:45:14.547" v="387" actId="1076"/>
        <pc:sldMkLst>
          <pc:docMk/>
          <pc:sldMk cId="2513494559" sldId="2146847629"/>
        </pc:sldMkLst>
        <pc:spChg chg="mod">
          <ac:chgData name="Linder, William [HHS]" userId="S::william.linder@hhs.iowa.gov::78ab0174-1c0e-4878-989c-7fcc481cae38" providerId="AD" clId="Web-{6E80A581-3DCC-8D06-3156-44617C348377}" dt="2025-04-23T20:45:09.562" v="386" actId="20577"/>
          <ac:spMkLst>
            <pc:docMk/>
            <pc:sldMk cId="2513494559" sldId="2146847629"/>
            <ac:spMk id="2" creationId="{8FF85392-5CDF-C2A2-7D98-D7969006F1C1}"/>
          </ac:spMkLst>
        </pc:spChg>
        <pc:spChg chg="mod">
          <ac:chgData name="Linder, William [HHS]" userId="S::william.linder@hhs.iowa.gov::78ab0174-1c0e-4878-989c-7fcc481cae38" providerId="AD" clId="Web-{6E80A581-3DCC-8D06-3156-44617C348377}" dt="2025-04-23T20:45:14.547" v="387" actId="1076"/>
          <ac:spMkLst>
            <pc:docMk/>
            <pc:sldMk cId="2513494559" sldId="2146847629"/>
            <ac:spMk id="20" creationId="{8EB481E7-ECD1-C331-0833-DCFC97180988}"/>
          </ac:spMkLst>
        </pc:spChg>
      </pc:sldChg>
      <pc:sldChg chg="modSp">
        <pc:chgData name="Linder, William [HHS]" userId="S::william.linder@hhs.iowa.gov::78ab0174-1c0e-4878-989c-7fcc481cae38" providerId="AD" clId="Web-{6E80A581-3DCC-8D06-3156-44617C348377}" dt="2025-04-23T20:24:55.274" v="50" actId="20577"/>
        <pc:sldMkLst>
          <pc:docMk/>
          <pc:sldMk cId="145912461" sldId="2146847630"/>
        </pc:sldMkLst>
        <pc:spChg chg="mod">
          <ac:chgData name="Linder, William [HHS]" userId="S::william.linder@hhs.iowa.gov::78ab0174-1c0e-4878-989c-7fcc481cae38" providerId="AD" clId="Web-{6E80A581-3DCC-8D06-3156-44617C348377}" dt="2025-04-23T20:23:56.289" v="40" actId="1076"/>
          <ac:spMkLst>
            <pc:docMk/>
            <pc:sldMk cId="145912461" sldId="2146847630"/>
            <ac:spMk id="2" creationId="{52A4D54E-ABC3-BDC9-DEF8-3A78966E8044}"/>
          </ac:spMkLst>
        </pc:spChg>
        <pc:spChg chg="mod">
          <ac:chgData name="Linder, William [HHS]" userId="S::william.linder@hhs.iowa.gov::78ab0174-1c0e-4878-989c-7fcc481cae38" providerId="AD" clId="Web-{6E80A581-3DCC-8D06-3156-44617C348377}" dt="2025-04-23T20:24:55.274" v="50" actId="20577"/>
          <ac:spMkLst>
            <pc:docMk/>
            <pc:sldMk cId="145912461" sldId="2146847630"/>
            <ac:spMk id="3" creationId="{BFA4302D-114C-79A7-0D01-04531BBA19E0}"/>
          </ac:spMkLst>
        </pc:spChg>
      </pc:sldChg>
      <pc:sldChg chg="modSp">
        <pc:chgData name="Linder, William [HHS]" userId="S::william.linder@hhs.iowa.gov::78ab0174-1c0e-4878-989c-7fcc481cae38" providerId="AD" clId="Web-{6E80A581-3DCC-8D06-3156-44617C348377}" dt="2025-04-23T20:22:00.927" v="21" actId="14100"/>
        <pc:sldMkLst>
          <pc:docMk/>
          <pc:sldMk cId="2202141810" sldId="2146847651"/>
        </pc:sldMkLst>
        <pc:spChg chg="mod">
          <ac:chgData name="Linder, William [HHS]" userId="S::william.linder@hhs.iowa.gov::78ab0174-1c0e-4878-989c-7fcc481cae38" providerId="AD" clId="Web-{6E80A581-3DCC-8D06-3156-44617C348377}" dt="2025-04-23T20:21:55.302" v="19" actId="1076"/>
          <ac:spMkLst>
            <pc:docMk/>
            <pc:sldMk cId="2202141810" sldId="2146847651"/>
            <ac:spMk id="2" creationId="{EAC0E445-4724-941F-6883-64F3B5647BAC}"/>
          </ac:spMkLst>
        </pc:spChg>
        <pc:spChg chg="mod">
          <ac:chgData name="Linder, William [HHS]" userId="S::william.linder@hhs.iowa.gov::78ab0174-1c0e-4878-989c-7fcc481cae38" providerId="AD" clId="Web-{6E80A581-3DCC-8D06-3156-44617C348377}" dt="2025-04-23T20:22:00.927" v="21" actId="14100"/>
          <ac:spMkLst>
            <pc:docMk/>
            <pc:sldMk cId="2202141810" sldId="2146847651"/>
            <ac:spMk id="3" creationId="{B2A10101-F52E-4184-AD22-84F32BB89C20}"/>
          </ac:spMkLst>
        </pc:spChg>
      </pc:sldChg>
      <pc:sldChg chg="delSp modSp">
        <pc:chgData name="Linder, William [HHS]" userId="S::william.linder@hhs.iowa.gov::78ab0174-1c0e-4878-989c-7fcc481cae38" providerId="AD" clId="Web-{6E80A581-3DCC-8D06-3156-44617C348377}" dt="2025-04-23T20:25:21.431" v="54"/>
        <pc:sldMkLst>
          <pc:docMk/>
          <pc:sldMk cId="2292907346" sldId="2146847652"/>
        </pc:sldMkLst>
        <pc:spChg chg="mod">
          <ac:chgData name="Linder, William [HHS]" userId="S::william.linder@hhs.iowa.gov::78ab0174-1c0e-4878-989c-7fcc481cae38" providerId="AD" clId="Web-{6E80A581-3DCC-8D06-3156-44617C348377}" dt="2025-04-23T20:25:20.540" v="53" actId="1076"/>
          <ac:spMkLst>
            <pc:docMk/>
            <pc:sldMk cId="2292907346" sldId="2146847652"/>
            <ac:spMk id="2" creationId="{7D0ED8B0-18CD-4552-BA12-7A7A95D8569C}"/>
          </ac:spMkLst>
        </pc:spChg>
      </pc:sldChg>
      <pc:sldChg chg="modSp">
        <pc:chgData name="Linder, William [HHS]" userId="S::william.linder@hhs.iowa.gov::78ab0174-1c0e-4878-989c-7fcc481cae38" providerId="AD" clId="Web-{6E80A581-3DCC-8D06-3156-44617C348377}" dt="2025-04-23T20:22:45.287" v="35" actId="20577"/>
        <pc:sldMkLst>
          <pc:docMk/>
          <pc:sldMk cId="1915195876" sldId="2146847653"/>
        </pc:sldMkLst>
        <pc:spChg chg="mod">
          <ac:chgData name="Linder, William [HHS]" userId="S::william.linder@hhs.iowa.gov::78ab0174-1c0e-4878-989c-7fcc481cae38" providerId="AD" clId="Web-{6E80A581-3DCC-8D06-3156-44617C348377}" dt="2025-04-23T20:22:45.287" v="35" actId="20577"/>
          <ac:spMkLst>
            <pc:docMk/>
            <pc:sldMk cId="1915195876" sldId="2146847653"/>
            <ac:spMk id="2" creationId="{DDC7C405-AFAF-E9A7-45B3-7FD5F4109338}"/>
          </ac:spMkLst>
        </pc:spChg>
      </pc:sldChg>
      <pc:sldChg chg="modSp">
        <pc:chgData name="Linder, William [HHS]" userId="S::william.linder@hhs.iowa.gov::78ab0174-1c0e-4878-989c-7fcc481cae38" providerId="AD" clId="Web-{6E80A581-3DCC-8D06-3156-44617C348377}" dt="2025-04-23T20:22:22.678" v="27" actId="20577"/>
        <pc:sldMkLst>
          <pc:docMk/>
          <pc:sldMk cId="1805025733" sldId="2146847654"/>
        </pc:sldMkLst>
        <pc:spChg chg="mod">
          <ac:chgData name="Linder, William [HHS]" userId="S::william.linder@hhs.iowa.gov::78ab0174-1c0e-4878-989c-7fcc481cae38" providerId="AD" clId="Web-{6E80A581-3DCC-8D06-3156-44617C348377}" dt="2025-04-23T20:22:22.678" v="27" actId="20577"/>
          <ac:spMkLst>
            <pc:docMk/>
            <pc:sldMk cId="1805025733" sldId="2146847654"/>
            <ac:spMk id="2" creationId="{DDC7C405-AFAF-E9A7-45B3-7FD5F4109338}"/>
          </ac:spMkLst>
        </pc:spChg>
        <pc:spChg chg="mod">
          <ac:chgData name="Linder, William [HHS]" userId="S::william.linder@hhs.iowa.gov::78ab0174-1c0e-4878-989c-7fcc481cae38" providerId="AD" clId="Web-{6E80A581-3DCC-8D06-3156-44617C348377}" dt="2025-04-23T20:22:14.459" v="26" actId="20577"/>
          <ac:spMkLst>
            <pc:docMk/>
            <pc:sldMk cId="1805025733" sldId="2146847654"/>
            <ac:spMk id="3" creationId="{90DEA955-77B1-2A22-736D-7F5F8A34E279}"/>
          </ac:spMkLst>
        </pc:spChg>
      </pc:sldChg>
      <pc:sldChg chg="addSp delSp modSp">
        <pc:chgData name="Linder, William [HHS]" userId="S::william.linder@hhs.iowa.gov::78ab0174-1c0e-4878-989c-7fcc481cae38" providerId="AD" clId="Web-{6E80A581-3DCC-8D06-3156-44617C348377}" dt="2025-04-23T20:38:46.602" v="339" actId="1076"/>
        <pc:sldMkLst>
          <pc:docMk/>
          <pc:sldMk cId="530181451" sldId="2146847658"/>
        </pc:sldMkLst>
        <pc:spChg chg="add mod">
          <ac:chgData name="Linder, William [HHS]" userId="S::william.linder@hhs.iowa.gov::78ab0174-1c0e-4878-989c-7fcc481cae38" providerId="AD" clId="Web-{6E80A581-3DCC-8D06-3156-44617C348377}" dt="2025-04-23T20:38:26.883" v="302" actId="20577"/>
          <ac:spMkLst>
            <pc:docMk/>
            <pc:sldMk cId="530181451" sldId="2146847658"/>
            <ac:spMk id="11" creationId="{64497424-BC6E-1CB8-A39F-E7633B0D1B8B}"/>
          </ac:spMkLst>
        </pc:spChg>
        <pc:graphicFrameChg chg="mod modGraphic">
          <ac:chgData name="Linder, William [HHS]" userId="S::william.linder@hhs.iowa.gov::78ab0174-1c0e-4878-989c-7fcc481cae38" providerId="AD" clId="Web-{6E80A581-3DCC-8D06-3156-44617C348377}" dt="2025-04-23T20:38:46.602" v="339" actId="1076"/>
          <ac:graphicFrameMkLst>
            <pc:docMk/>
            <pc:sldMk cId="530181451" sldId="2146847658"/>
            <ac:graphicFrameMk id="17" creationId="{6A1360AE-8FB3-4494-7A5E-7CA2F9340AFA}"/>
          </ac:graphicFrameMkLst>
        </pc:graphicFrameChg>
      </pc:sldChg>
      <pc:sldChg chg="modSp">
        <pc:chgData name="Linder, William [HHS]" userId="S::william.linder@hhs.iowa.gov::78ab0174-1c0e-4878-989c-7fcc481cae38" providerId="AD" clId="Web-{6E80A581-3DCC-8D06-3156-44617C348377}" dt="2025-04-23T20:25:54.119" v="60" actId="1076"/>
        <pc:sldMkLst>
          <pc:docMk/>
          <pc:sldMk cId="4237099159" sldId="2146847672"/>
        </pc:sldMkLst>
        <pc:spChg chg="mod">
          <ac:chgData name="Linder, William [HHS]" userId="S::william.linder@hhs.iowa.gov::78ab0174-1c0e-4878-989c-7fcc481cae38" providerId="AD" clId="Web-{6E80A581-3DCC-8D06-3156-44617C348377}" dt="2025-04-23T20:21:23.802" v="12" actId="20577"/>
          <ac:spMkLst>
            <pc:docMk/>
            <pc:sldMk cId="4237099159" sldId="2146847672"/>
            <ac:spMk id="2" creationId="{42A5ECD7-B06C-1605-8E73-FFB9CCD4BEBA}"/>
          </ac:spMkLst>
        </pc:spChg>
        <pc:spChg chg="mod">
          <ac:chgData name="Linder, William [HHS]" userId="S::william.linder@hhs.iowa.gov::78ab0174-1c0e-4878-989c-7fcc481cae38" providerId="AD" clId="Web-{6E80A581-3DCC-8D06-3156-44617C348377}" dt="2025-04-23T20:25:49.150" v="59" actId="14100"/>
          <ac:spMkLst>
            <pc:docMk/>
            <pc:sldMk cId="4237099159" sldId="2146847672"/>
            <ac:spMk id="3" creationId="{87BD6134-585B-755B-75E1-73DFC3B7E4F0}"/>
          </ac:spMkLst>
        </pc:spChg>
        <pc:grpChg chg="mod">
          <ac:chgData name="Linder, William [HHS]" userId="S::william.linder@hhs.iowa.gov::78ab0174-1c0e-4878-989c-7fcc481cae38" providerId="AD" clId="Web-{6E80A581-3DCC-8D06-3156-44617C348377}" dt="2025-04-23T20:25:54.119" v="60" actId="1076"/>
          <ac:grpSpMkLst>
            <pc:docMk/>
            <pc:sldMk cId="4237099159" sldId="2146847672"/>
            <ac:grpSpMk id="5" creationId="{8CE976C4-FE09-4943-F3A3-C1C5564B76B2}"/>
          </ac:grpSpMkLst>
        </pc:grpChg>
      </pc:sldChg>
      <pc:sldChg chg="modSp add del">
        <pc:chgData name="Linder, William [HHS]" userId="S::william.linder@hhs.iowa.gov::78ab0174-1c0e-4878-989c-7fcc481cae38" providerId="AD" clId="Web-{6E80A581-3DCC-8D06-3156-44617C348377}" dt="2025-04-23T20:49:22.457" v="437"/>
        <pc:sldMkLst>
          <pc:docMk/>
          <pc:sldMk cId="1363081278" sldId="2146847673"/>
        </pc:sldMkLst>
      </pc:sldChg>
      <pc:sldChg chg="modSp del">
        <pc:chgData name="Linder, William [HHS]" userId="S::william.linder@hhs.iowa.gov::78ab0174-1c0e-4878-989c-7fcc481cae38" providerId="AD" clId="Web-{6E80A581-3DCC-8D06-3156-44617C348377}" dt="2025-04-23T20:35:35.364" v="221"/>
        <pc:sldMkLst>
          <pc:docMk/>
          <pc:sldMk cId="190002100" sldId="2146847674"/>
        </pc:sldMkLst>
      </pc:sldChg>
      <pc:sldChg chg="modSp">
        <pc:chgData name="Linder, William [HHS]" userId="S::william.linder@hhs.iowa.gov::78ab0174-1c0e-4878-989c-7fcc481cae38" providerId="AD" clId="Web-{6E80A581-3DCC-8D06-3156-44617C348377}" dt="2025-04-23T20:36:20.021" v="229" actId="1076"/>
        <pc:sldMkLst>
          <pc:docMk/>
          <pc:sldMk cId="3003366535" sldId="2146847675"/>
        </pc:sldMkLst>
        <pc:spChg chg="mod">
          <ac:chgData name="Linder, William [HHS]" userId="S::william.linder@hhs.iowa.gov::78ab0174-1c0e-4878-989c-7fcc481cae38" providerId="AD" clId="Web-{6E80A581-3DCC-8D06-3156-44617C348377}" dt="2025-04-23T20:35:56.896" v="225" actId="1076"/>
          <ac:spMkLst>
            <pc:docMk/>
            <pc:sldMk cId="3003366535" sldId="2146847675"/>
            <ac:spMk id="2" creationId="{36C0B97A-8462-FF2D-36E2-EC07ACB28C57}"/>
          </ac:spMkLst>
        </pc:spChg>
        <pc:spChg chg="mod">
          <ac:chgData name="Linder, William [HHS]" userId="S::william.linder@hhs.iowa.gov::78ab0174-1c0e-4878-989c-7fcc481cae38" providerId="AD" clId="Web-{6E80A581-3DCC-8D06-3156-44617C348377}" dt="2025-04-23T20:36:20.021" v="229" actId="1076"/>
          <ac:spMkLst>
            <pc:docMk/>
            <pc:sldMk cId="3003366535" sldId="2146847675"/>
            <ac:spMk id="6" creationId="{0D5134A5-CFA1-0BD1-3DA8-1B78B9DD3279}"/>
          </ac:spMkLst>
        </pc:spChg>
        <pc:picChg chg="mod">
          <ac:chgData name="Linder, William [HHS]" userId="S::william.linder@hhs.iowa.gov::78ab0174-1c0e-4878-989c-7fcc481cae38" providerId="AD" clId="Web-{6E80A581-3DCC-8D06-3156-44617C348377}" dt="2025-04-23T20:36:01.599" v="226" actId="1076"/>
          <ac:picMkLst>
            <pc:docMk/>
            <pc:sldMk cId="3003366535" sldId="2146847675"/>
            <ac:picMk id="22" creationId="{E3A9F3BC-817E-E4F6-6CA6-AA38CEA05001}"/>
          </ac:picMkLst>
        </pc:picChg>
      </pc:sldChg>
      <pc:sldChg chg="delSp modSp modCm">
        <pc:chgData name="Linder, William [HHS]" userId="S::william.linder@hhs.iowa.gov::78ab0174-1c0e-4878-989c-7fcc481cae38" providerId="AD" clId="Web-{6E80A581-3DCC-8D06-3156-44617C348377}" dt="2025-04-23T20:38:09.007" v="290" actId="1076"/>
        <pc:sldMkLst>
          <pc:docMk/>
          <pc:sldMk cId="298610230" sldId="2146847676"/>
        </pc:sldMkLst>
        <pc:spChg chg="mod">
          <ac:chgData name="Linder, William [HHS]" userId="S::william.linder@hhs.iowa.gov::78ab0174-1c0e-4878-989c-7fcc481cae38" providerId="AD" clId="Web-{6E80A581-3DCC-8D06-3156-44617C348377}" dt="2025-04-23T20:38:04.351" v="289" actId="1076"/>
          <ac:spMkLst>
            <pc:docMk/>
            <pc:sldMk cId="298610230" sldId="2146847676"/>
            <ac:spMk id="5" creationId="{EF2C0755-4BFC-693A-5E07-1EB023688180}"/>
          </ac:spMkLst>
        </pc:spChg>
        <pc:spChg chg="mod">
          <ac:chgData name="Linder, William [HHS]" userId="S::william.linder@hhs.iowa.gov::78ab0174-1c0e-4878-989c-7fcc481cae38" providerId="AD" clId="Web-{6E80A581-3DCC-8D06-3156-44617C348377}" dt="2025-04-23T20:38:09.007" v="290" actId="1076"/>
          <ac:spMkLst>
            <pc:docMk/>
            <pc:sldMk cId="298610230" sldId="2146847676"/>
            <ac:spMk id="13" creationId="{E74D303E-8D1C-FBD3-EC06-43BF3987574E}"/>
          </ac:spMkLst>
        </pc:spChg>
        <pc:graphicFrameChg chg="mod modGraphic">
          <ac:chgData name="Linder, William [HHS]" userId="S::william.linder@hhs.iowa.gov::78ab0174-1c0e-4878-989c-7fcc481cae38" providerId="AD" clId="Web-{6E80A581-3DCC-8D06-3156-44617C348377}" dt="2025-04-23T20:37:16.819" v="273" actId="1076"/>
          <ac:graphicFrameMkLst>
            <pc:docMk/>
            <pc:sldMk cId="298610230" sldId="2146847676"/>
            <ac:graphicFrameMk id="12" creationId="{502725A8-45E6-886C-A75D-FA75ECAED920}"/>
          </ac:graphicFrameMkLst>
        </pc:graphicFrameChg>
        <pc:extLst>
          <p:ext xmlns:p="http://schemas.openxmlformats.org/presentationml/2006/main" uri="{D6D511B9-2390-475A-947B-AFAB55BFBCF1}">
            <pc226:cmChg xmlns:pc226="http://schemas.microsoft.com/office/powerpoint/2022/06/main/command" chg="mod">
              <pc226:chgData name="Linder, William [HHS]" userId="S::william.linder@hhs.iowa.gov::78ab0174-1c0e-4878-989c-7fcc481cae38" providerId="AD" clId="Web-{6E80A581-3DCC-8D06-3156-44617C348377}" dt="2025-04-23T20:36:44.787" v="262"/>
              <pc2:cmMkLst xmlns:pc2="http://schemas.microsoft.com/office/powerpoint/2019/9/main/command">
                <pc:docMk/>
                <pc:sldMk cId="298610230" sldId="2146847676"/>
                <pc2:cmMk id="{9BD95BA1-3188-493E-A4F2-31BC31E882FD}"/>
              </pc2:cmMkLst>
            </pc226:cmChg>
          </p:ext>
        </pc:extLst>
      </pc:sldChg>
      <pc:sldChg chg="modSp">
        <pc:chgData name="Linder, William [HHS]" userId="S::william.linder@hhs.iowa.gov::78ab0174-1c0e-4878-989c-7fcc481cae38" providerId="AD" clId="Web-{6E80A581-3DCC-8D06-3156-44617C348377}" dt="2025-04-23T20:45:41.672" v="396" actId="14100"/>
        <pc:sldMkLst>
          <pc:docMk/>
          <pc:sldMk cId="1629115755" sldId="2146847680"/>
        </pc:sldMkLst>
        <pc:spChg chg="mod">
          <ac:chgData name="Linder, William [HHS]" userId="S::william.linder@hhs.iowa.gov::78ab0174-1c0e-4878-989c-7fcc481cae38" providerId="AD" clId="Web-{6E80A581-3DCC-8D06-3156-44617C348377}" dt="2025-04-23T20:45:36.516" v="394" actId="1076"/>
          <ac:spMkLst>
            <pc:docMk/>
            <pc:sldMk cId="1629115755" sldId="2146847680"/>
            <ac:spMk id="2" creationId="{1D79947E-7DED-0095-41C3-1674D81B1F6C}"/>
          </ac:spMkLst>
        </pc:spChg>
        <pc:spChg chg="mod">
          <ac:chgData name="Linder, William [HHS]" userId="S::william.linder@hhs.iowa.gov::78ab0174-1c0e-4878-989c-7fcc481cae38" providerId="AD" clId="Web-{6E80A581-3DCC-8D06-3156-44617C348377}" dt="2025-04-23T20:45:41.672" v="396" actId="14100"/>
          <ac:spMkLst>
            <pc:docMk/>
            <pc:sldMk cId="1629115755" sldId="2146847680"/>
            <ac:spMk id="3" creationId="{35353328-19F3-C925-6E31-77ED75BF457C}"/>
          </ac:spMkLst>
        </pc:spChg>
      </pc:sldChg>
      <pc:sldChg chg="modSp">
        <pc:chgData name="Linder, William [HHS]" userId="S::william.linder@hhs.iowa.gov::78ab0174-1c0e-4878-989c-7fcc481cae38" providerId="AD" clId="Web-{6E80A581-3DCC-8D06-3156-44617C348377}" dt="2025-04-23T20:22:34.490" v="33" actId="20577"/>
        <pc:sldMkLst>
          <pc:docMk/>
          <pc:sldMk cId="1701530898" sldId="2146847683"/>
        </pc:sldMkLst>
        <pc:spChg chg="mod">
          <ac:chgData name="Linder, William [HHS]" userId="S::william.linder@hhs.iowa.gov::78ab0174-1c0e-4878-989c-7fcc481cae38" providerId="AD" clId="Web-{6E80A581-3DCC-8D06-3156-44617C348377}" dt="2025-04-23T20:22:34.490" v="33" actId="20577"/>
          <ac:spMkLst>
            <pc:docMk/>
            <pc:sldMk cId="1701530898" sldId="2146847683"/>
            <ac:spMk id="2" creationId="{DDC7C405-AFAF-E9A7-45B3-7FD5F4109338}"/>
          </ac:spMkLst>
        </pc:spChg>
        <pc:spChg chg="mod">
          <ac:chgData name="Linder, William [HHS]" userId="S::william.linder@hhs.iowa.gov::78ab0174-1c0e-4878-989c-7fcc481cae38" providerId="AD" clId="Web-{6E80A581-3DCC-8D06-3156-44617C348377}" dt="2025-04-23T20:22:30.928" v="31" actId="20577"/>
          <ac:spMkLst>
            <pc:docMk/>
            <pc:sldMk cId="1701530898" sldId="2146847683"/>
            <ac:spMk id="5" creationId="{B1665F3B-CFC2-0AA8-18A5-4371461C0441}"/>
          </ac:spMkLst>
        </pc:spChg>
      </pc:sldChg>
      <pc:sldChg chg="addSp delSp modSp new">
        <pc:chgData name="Linder, William [HHS]" userId="S::william.linder@hhs.iowa.gov::78ab0174-1c0e-4878-989c-7fcc481cae38" providerId="AD" clId="Web-{6E80A581-3DCC-8D06-3156-44617C348377}" dt="2025-04-23T20:37:35.069" v="287"/>
        <pc:sldMkLst>
          <pc:docMk/>
          <pc:sldMk cId="227102830" sldId="2146847686"/>
        </pc:sldMkLst>
        <pc:spChg chg="add mod">
          <ac:chgData name="Linder, William [HHS]" userId="S::william.linder@hhs.iowa.gov::78ab0174-1c0e-4878-989c-7fcc481cae38" providerId="AD" clId="Web-{6E80A581-3DCC-8D06-3156-44617C348377}" dt="2025-04-23T20:27:51.856" v="83"/>
          <ac:spMkLst>
            <pc:docMk/>
            <pc:sldMk cId="227102830" sldId="2146847686"/>
            <ac:spMk id="6" creationId="{6512FF76-E92A-E4F4-AB2C-ED450E65CC08}"/>
          </ac:spMkLst>
        </pc:spChg>
        <pc:spChg chg="add mod">
          <ac:chgData name="Linder, William [HHS]" userId="S::william.linder@hhs.iowa.gov::78ab0174-1c0e-4878-989c-7fcc481cae38" providerId="AD" clId="Web-{6E80A581-3DCC-8D06-3156-44617C348377}" dt="2025-04-23T20:37:34.851" v="276"/>
          <ac:spMkLst>
            <pc:docMk/>
            <pc:sldMk cId="227102830" sldId="2146847686"/>
            <ac:spMk id="8" creationId="{45C4EB14-D97A-317A-6D79-42EDD6BF259F}"/>
          </ac:spMkLst>
        </pc:spChg>
        <pc:spChg chg="add mod">
          <ac:chgData name="Linder, William [HHS]" userId="S::william.linder@hhs.iowa.gov::78ab0174-1c0e-4878-989c-7fcc481cae38" providerId="AD" clId="Web-{6E80A581-3DCC-8D06-3156-44617C348377}" dt="2025-04-23T20:37:34.851" v="277"/>
          <ac:spMkLst>
            <pc:docMk/>
            <pc:sldMk cId="227102830" sldId="2146847686"/>
            <ac:spMk id="10" creationId="{D51CA5AB-64AE-6EB5-3CDC-5BE92BBE0016}"/>
          </ac:spMkLst>
        </pc:spChg>
        <pc:spChg chg="add mod">
          <ac:chgData name="Linder, William [HHS]" userId="S::william.linder@hhs.iowa.gov::78ab0174-1c0e-4878-989c-7fcc481cae38" providerId="AD" clId="Web-{6E80A581-3DCC-8D06-3156-44617C348377}" dt="2025-04-23T20:37:34.851" v="278"/>
          <ac:spMkLst>
            <pc:docMk/>
            <pc:sldMk cId="227102830" sldId="2146847686"/>
            <ac:spMk id="12" creationId="{F9CBF596-B4C9-2900-EE30-5EFED4E2D674}"/>
          </ac:spMkLst>
        </pc:spChg>
        <pc:spChg chg="add mod">
          <ac:chgData name="Linder, William [HHS]" userId="S::william.linder@hhs.iowa.gov::78ab0174-1c0e-4878-989c-7fcc481cae38" providerId="AD" clId="Web-{6E80A581-3DCC-8D06-3156-44617C348377}" dt="2025-04-23T20:37:34.851" v="279"/>
          <ac:spMkLst>
            <pc:docMk/>
            <pc:sldMk cId="227102830" sldId="2146847686"/>
            <ac:spMk id="14" creationId="{CB0C561C-5257-7F2E-8E87-8ECC920AF7CB}"/>
          </ac:spMkLst>
        </pc:spChg>
        <pc:spChg chg="add mod">
          <ac:chgData name="Linder, William [HHS]" userId="S::william.linder@hhs.iowa.gov::78ab0174-1c0e-4878-989c-7fcc481cae38" providerId="AD" clId="Web-{6E80A581-3DCC-8D06-3156-44617C348377}" dt="2025-04-23T20:37:34.851" v="280"/>
          <ac:spMkLst>
            <pc:docMk/>
            <pc:sldMk cId="227102830" sldId="2146847686"/>
            <ac:spMk id="16" creationId="{7FB4C7DD-9833-7439-0F15-D66573EBF87F}"/>
          </ac:spMkLst>
        </pc:spChg>
        <pc:spChg chg="add mod">
          <ac:chgData name="Linder, William [HHS]" userId="S::william.linder@hhs.iowa.gov::78ab0174-1c0e-4878-989c-7fcc481cae38" providerId="AD" clId="Web-{6E80A581-3DCC-8D06-3156-44617C348377}" dt="2025-04-23T20:37:34.851" v="281"/>
          <ac:spMkLst>
            <pc:docMk/>
            <pc:sldMk cId="227102830" sldId="2146847686"/>
            <ac:spMk id="18" creationId="{B15A55B6-A3D2-44B2-03EC-A2EEB8833286}"/>
          </ac:spMkLst>
        </pc:spChg>
        <pc:spChg chg="add mod">
          <ac:chgData name="Linder, William [HHS]" userId="S::william.linder@hhs.iowa.gov::78ab0174-1c0e-4878-989c-7fcc481cae38" providerId="AD" clId="Web-{6E80A581-3DCC-8D06-3156-44617C348377}" dt="2025-04-23T20:37:34.851" v="282"/>
          <ac:spMkLst>
            <pc:docMk/>
            <pc:sldMk cId="227102830" sldId="2146847686"/>
            <ac:spMk id="20" creationId="{1C642551-574C-B528-BDEC-EEBDECE08E36}"/>
          </ac:spMkLst>
        </pc:spChg>
        <pc:spChg chg="add mod">
          <ac:chgData name="Linder, William [HHS]" userId="S::william.linder@hhs.iowa.gov::78ab0174-1c0e-4878-989c-7fcc481cae38" providerId="AD" clId="Web-{6E80A581-3DCC-8D06-3156-44617C348377}" dt="2025-04-23T20:33:04.174" v="183" actId="1076"/>
          <ac:spMkLst>
            <pc:docMk/>
            <pc:sldMk cId="227102830" sldId="2146847686"/>
            <ac:spMk id="22" creationId="{83F3D57D-D420-582A-3366-22A26A316CBE}"/>
          </ac:spMkLst>
        </pc:spChg>
        <pc:spChg chg="add mod">
          <ac:chgData name="Linder, William [HHS]" userId="S::william.linder@hhs.iowa.gov::78ab0174-1c0e-4878-989c-7fcc481cae38" providerId="AD" clId="Web-{6E80A581-3DCC-8D06-3156-44617C348377}" dt="2025-04-23T20:37:34.851" v="283"/>
          <ac:spMkLst>
            <pc:docMk/>
            <pc:sldMk cId="227102830" sldId="2146847686"/>
            <ac:spMk id="24" creationId="{9E41A7D6-9683-9B2D-3B31-D4707C23C4E7}"/>
          </ac:spMkLst>
        </pc:spChg>
        <pc:spChg chg="add mod">
          <ac:chgData name="Linder, William [HHS]" userId="S::william.linder@hhs.iowa.gov::78ab0174-1c0e-4878-989c-7fcc481cae38" providerId="AD" clId="Web-{6E80A581-3DCC-8D06-3156-44617C348377}" dt="2025-04-23T20:37:34.851" v="284"/>
          <ac:spMkLst>
            <pc:docMk/>
            <pc:sldMk cId="227102830" sldId="2146847686"/>
            <ac:spMk id="26" creationId="{CD8089DB-B119-6FD9-A063-0EE44ECB4E4C}"/>
          </ac:spMkLst>
        </pc:spChg>
        <pc:spChg chg="add mod">
          <ac:chgData name="Linder, William [HHS]" userId="S::william.linder@hhs.iowa.gov::78ab0174-1c0e-4878-989c-7fcc481cae38" providerId="AD" clId="Web-{6E80A581-3DCC-8D06-3156-44617C348377}" dt="2025-04-23T20:37:34.851" v="285"/>
          <ac:spMkLst>
            <pc:docMk/>
            <pc:sldMk cId="227102830" sldId="2146847686"/>
            <ac:spMk id="28" creationId="{9E968556-E80E-562D-520A-3BCC41C5650A}"/>
          </ac:spMkLst>
        </pc:spChg>
        <pc:spChg chg="add mod">
          <ac:chgData name="Linder, William [HHS]" userId="S::william.linder@hhs.iowa.gov::78ab0174-1c0e-4878-989c-7fcc481cae38" providerId="AD" clId="Web-{6E80A581-3DCC-8D06-3156-44617C348377}" dt="2025-04-23T20:37:34.851" v="286"/>
          <ac:spMkLst>
            <pc:docMk/>
            <pc:sldMk cId="227102830" sldId="2146847686"/>
            <ac:spMk id="30" creationId="{7BA67154-4F4A-6C0E-FB0D-0FB38D334963}"/>
          </ac:spMkLst>
        </pc:spChg>
        <pc:spChg chg="add mod">
          <ac:chgData name="Linder, William [HHS]" userId="S::william.linder@hhs.iowa.gov::78ab0174-1c0e-4878-989c-7fcc481cae38" providerId="AD" clId="Web-{6E80A581-3DCC-8D06-3156-44617C348377}" dt="2025-04-23T20:37:35.069" v="287"/>
          <ac:spMkLst>
            <pc:docMk/>
            <pc:sldMk cId="227102830" sldId="2146847686"/>
            <ac:spMk id="32" creationId="{C72ED368-0312-7AA8-3E3D-4D564E7FFBE9}"/>
          </ac:spMkLst>
        </pc:spChg>
      </pc:sldChg>
      <pc:sldChg chg="addSp delSp modSp add replId modNotes">
        <pc:chgData name="Linder, William [HHS]" userId="S::william.linder@hhs.iowa.gov::78ab0174-1c0e-4878-989c-7fcc481cae38" providerId="AD" clId="Web-{6E80A581-3DCC-8D06-3156-44617C348377}" dt="2025-04-23T20:50:32.802" v="453" actId="20577"/>
        <pc:sldMkLst>
          <pc:docMk/>
          <pc:sldMk cId="1978157179" sldId="2146847687"/>
        </pc:sldMkLst>
        <pc:spChg chg="add mod">
          <ac:chgData name="Linder, William [HHS]" userId="S::william.linder@hhs.iowa.gov::78ab0174-1c0e-4878-989c-7fcc481cae38" providerId="AD" clId="Web-{6E80A581-3DCC-8D06-3156-44617C348377}" dt="2025-04-23T20:47:55.331" v="424"/>
          <ac:spMkLst>
            <pc:docMk/>
            <pc:sldMk cId="1978157179" sldId="2146847687"/>
            <ac:spMk id="6" creationId="{5A72A6A5-6D28-B427-6B37-4816B2D8D315}"/>
          </ac:spMkLst>
        </pc:spChg>
        <pc:spChg chg="add mod">
          <ac:chgData name="Linder, William [HHS]" userId="S::william.linder@hhs.iowa.gov::78ab0174-1c0e-4878-989c-7fcc481cae38" providerId="AD" clId="Web-{6E80A581-3DCC-8D06-3156-44617C348377}" dt="2025-04-23T20:48:44.332" v="429" actId="1076"/>
          <ac:spMkLst>
            <pc:docMk/>
            <pc:sldMk cId="1978157179" sldId="2146847687"/>
            <ac:spMk id="53" creationId="{2B8FD07A-9D80-8F04-82BE-FD6FC2988C54}"/>
          </ac:spMkLst>
        </pc:spChg>
        <pc:spChg chg="add mod">
          <ac:chgData name="Linder, William [HHS]" userId="S::william.linder@hhs.iowa.gov::78ab0174-1c0e-4878-989c-7fcc481cae38" providerId="AD" clId="Web-{6E80A581-3DCC-8D06-3156-44617C348377}" dt="2025-04-23T20:48:57.098" v="431" actId="1076"/>
          <ac:spMkLst>
            <pc:docMk/>
            <pc:sldMk cId="1978157179" sldId="2146847687"/>
            <ac:spMk id="55" creationId="{8B62DC30-BF76-83E9-D9F2-22DDCE2B5806}"/>
          </ac:spMkLst>
        </pc:spChg>
        <pc:spChg chg="add mod">
          <ac:chgData name="Linder, William [HHS]" userId="S::william.linder@hhs.iowa.gov::78ab0174-1c0e-4878-989c-7fcc481cae38" providerId="AD" clId="Web-{6E80A581-3DCC-8D06-3156-44617C348377}" dt="2025-04-23T20:48:57.144" v="432" actId="1076"/>
          <ac:spMkLst>
            <pc:docMk/>
            <pc:sldMk cId="1978157179" sldId="2146847687"/>
            <ac:spMk id="57" creationId="{0CA20BD5-3026-7BFA-FE91-F963A5DAB1D6}"/>
          </ac:spMkLst>
        </pc:spChg>
        <pc:spChg chg="add mod">
          <ac:chgData name="Linder, William [HHS]" userId="S::william.linder@hhs.iowa.gov::78ab0174-1c0e-4878-989c-7fcc481cae38" providerId="AD" clId="Web-{6E80A581-3DCC-8D06-3156-44617C348377}" dt="2025-04-23T20:50:32.802" v="453" actId="20577"/>
          <ac:spMkLst>
            <pc:docMk/>
            <pc:sldMk cId="1978157179" sldId="2146847687"/>
            <ac:spMk id="59" creationId="{E3ABD702-69D6-3188-A167-156D536E806D}"/>
          </ac:spMkLst>
        </pc:spChg>
        <pc:spChg chg="add mod">
          <ac:chgData name="Linder, William [HHS]" userId="S::william.linder@hhs.iowa.gov::78ab0174-1c0e-4878-989c-7fcc481cae38" providerId="AD" clId="Web-{6E80A581-3DCC-8D06-3156-44617C348377}" dt="2025-04-23T20:48:57.238" v="434" actId="1076"/>
          <ac:spMkLst>
            <pc:docMk/>
            <pc:sldMk cId="1978157179" sldId="2146847687"/>
            <ac:spMk id="61" creationId="{05441CD2-33BE-EE01-9DC0-08D6DE154EE8}"/>
          </ac:spMkLst>
        </pc:spChg>
        <pc:grpChg chg="add mod">
          <ac:chgData name="Linder, William [HHS]" userId="S::william.linder@hhs.iowa.gov::78ab0174-1c0e-4878-989c-7fcc481cae38" providerId="AD" clId="Web-{6E80A581-3DCC-8D06-3156-44617C348377}" dt="2025-04-23T20:48:05.097" v="425" actId="1076"/>
          <ac:grpSpMkLst>
            <pc:docMk/>
            <pc:sldMk cId="1978157179" sldId="2146847687"/>
            <ac:grpSpMk id="17" creationId="{A5039C1B-A58D-57AD-2D72-E8B640E320BF}"/>
          </ac:grpSpMkLst>
        </pc:grpChg>
        <pc:grpChg chg="add mod">
          <ac:chgData name="Linder, William [HHS]" userId="S::william.linder@hhs.iowa.gov::78ab0174-1c0e-4878-989c-7fcc481cae38" providerId="AD" clId="Web-{6E80A581-3DCC-8D06-3156-44617C348377}" dt="2025-04-23T20:50:22.505" v="445" actId="14100"/>
          <ac:grpSpMkLst>
            <pc:docMk/>
            <pc:sldMk cId="1978157179" sldId="2146847687"/>
            <ac:grpSpMk id="51" creationId="{4838572E-43BF-28CE-23A0-EF611ACD0940}"/>
          </ac:grpSpMkLst>
        </pc:grpChg>
      </pc:sldChg>
      <pc:sldChg chg="addSp delSp modSp add replId">
        <pc:chgData name="Linder, William [HHS]" userId="S::william.linder@hhs.iowa.gov::78ab0174-1c0e-4878-989c-7fcc481cae38" providerId="AD" clId="Web-{6E80A581-3DCC-8D06-3156-44617C348377}" dt="2025-04-23T20:58:07.545" v="813" actId="1076"/>
        <pc:sldMkLst>
          <pc:docMk/>
          <pc:sldMk cId="941083547" sldId="2146847688"/>
        </pc:sldMkLst>
        <pc:spChg chg="add mod">
          <ac:chgData name="Linder, William [HHS]" userId="S::william.linder@hhs.iowa.gov::78ab0174-1c0e-4878-989c-7fcc481cae38" providerId="AD" clId="Web-{6E80A581-3DCC-8D06-3156-44617C348377}" dt="2025-04-23T20:54:24.166" v="489" actId="20577"/>
          <ac:spMkLst>
            <pc:docMk/>
            <pc:sldMk cId="941083547" sldId="2146847688"/>
            <ac:spMk id="6" creationId="{EC01F245-2A50-EE9F-876E-BB02CB4CE85F}"/>
          </ac:spMkLst>
        </pc:spChg>
        <pc:spChg chg="add mod">
          <ac:chgData name="Linder, William [HHS]" userId="S::william.linder@hhs.iowa.gov::78ab0174-1c0e-4878-989c-7fcc481cae38" providerId="AD" clId="Web-{6E80A581-3DCC-8D06-3156-44617C348377}" dt="2025-04-23T20:53:39.884" v="484" actId="14100"/>
          <ac:spMkLst>
            <pc:docMk/>
            <pc:sldMk cId="941083547" sldId="2146847688"/>
            <ac:spMk id="7" creationId="{6CA97677-8BF9-BAA3-FD96-5E76B47915E3}"/>
          </ac:spMkLst>
        </pc:spChg>
        <pc:spChg chg="add mod">
          <ac:chgData name="Linder, William [HHS]" userId="S::william.linder@hhs.iowa.gov::78ab0174-1c0e-4878-989c-7fcc481cae38" providerId="AD" clId="Web-{6E80A581-3DCC-8D06-3156-44617C348377}" dt="2025-04-23T20:54:35.572" v="490"/>
          <ac:spMkLst>
            <pc:docMk/>
            <pc:sldMk cId="941083547" sldId="2146847688"/>
            <ac:spMk id="8" creationId="{988FF448-0F05-2764-9E3E-707BD7DE7BD5}"/>
          </ac:spMkLst>
        </pc:spChg>
        <pc:spChg chg="add mod">
          <ac:chgData name="Linder, William [HHS]" userId="S::william.linder@hhs.iowa.gov::78ab0174-1c0e-4878-989c-7fcc481cae38" providerId="AD" clId="Web-{6E80A581-3DCC-8D06-3156-44617C348377}" dt="2025-04-23T20:54:08.291" v="487"/>
          <ac:spMkLst>
            <pc:docMk/>
            <pc:sldMk cId="941083547" sldId="2146847688"/>
            <ac:spMk id="9" creationId="{EEFD5F2F-8FAD-F10D-10A0-2B62A044F9FD}"/>
          </ac:spMkLst>
        </pc:spChg>
        <pc:spChg chg="add mod">
          <ac:chgData name="Linder, William [HHS]" userId="S::william.linder@hhs.iowa.gov::78ab0174-1c0e-4878-989c-7fcc481cae38" providerId="AD" clId="Web-{6E80A581-3DCC-8D06-3156-44617C348377}" dt="2025-04-23T20:58:07.545" v="813" actId="1076"/>
          <ac:spMkLst>
            <pc:docMk/>
            <pc:sldMk cId="941083547" sldId="2146847688"/>
            <ac:spMk id="12" creationId="{9777698F-85A3-3AB1-B019-F68E1DE5444C}"/>
          </ac:spMkLst>
        </pc:spChg>
      </pc:sldChg>
    </pc:docChg>
  </pc:docChgLst>
  <pc:docChgLst>
    <pc:chgData name="Moskowitz, LeAnn [HHS]" userId="S::leann.moskowitz@hhs.iowa.gov::cd19e8c7-1829-443d-bead-d558f1ed4ff7" providerId="AD" clId="Web-{7DAF1B98-684D-ABC4-0774-51D2565D85F1}"/>
    <pc:docChg chg="mod modSld">
      <pc:chgData name="Moskowitz, LeAnn [HHS]" userId="S::leann.moskowitz@hhs.iowa.gov::cd19e8c7-1829-443d-bead-d558f1ed4ff7" providerId="AD" clId="Web-{7DAF1B98-684D-ABC4-0774-51D2565D85F1}" dt="2025-04-23T12:56:57.399" v="2"/>
      <pc:docMkLst>
        <pc:docMk/>
      </pc:docMkLst>
      <pc:sldChg chg="modSp">
        <pc:chgData name="Moskowitz, LeAnn [HHS]" userId="S::leann.moskowitz@hhs.iowa.gov::cd19e8c7-1829-443d-bead-d558f1ed4ff7" providerId="AD" clId="Web-{7DAF1B98-684D-ABC4-0774-51D2565D85F1}" dt="2025-04-23T12:55:52.476" v="1" actId="1076"/>
        <pc:sldMkLst>
          <pc:docMk/>
          <pc:sldMk cId="3003366535" sldId="2146847675"/>
        </pc:sldMkLst>
        <pc:picChg chg="mod">
          <ac:chgData name="Moskowitz, LeAnn [HHS]" userId="S::leann.moskowitz@hhs.iowa.gov::cd19e8c7-1829-443d-bead-d558f1ed4ff7" providerId="AD" clId="Web-{7DAF1B98-684D-ABC4-0774-51D2565D85F1}" dt="2025-04-23T12:55:52.476" v="1" actId="1076"/>
          <ac:picMkLst>
            <pc:docMk/>
            <pc:sldMk cId="3003366535" sldId="2146847675"/>
            <ac:picMk id="22" creationId="{E3A9F3BC-817E-E4F6-6CA6-AA38CEA05001}"/>
          </ac:picMkLst>
        </pc:picChg>
      </pc:sldChg>
    </pc:docChg>
  </pc:docChgLst>
  <pc:docChgLst>
    <pc:chgData name="Moskowitz, LeAnn [HHS]" userId="cd19e8c7-1829-443d-bead-d558f1ed4ff7" providerId="ADAL" clId="{2CDB94C5-D00E-4324-892C-EAC5458A29B8}"/>
    <pc:docChg chg="modSld">
      <pc:chgData name="Moskowitz, LeAnn [HHS]" userId="cd19e8c7-1829-443d-bead-d558f1ed4ff7" providerId="ADAL" clId="{2CDB94C5-D00E-4324-892C-EAC5458A29B8}" dt="2025-04-25T12:09:29.476" v="1" actId="14734"/>
      <pc:docMkLst>
        <pc:docMk/>
      </pc:docMkLst>
      <pc:sldChg chg="modSp mod">
        <pc:chgData name="Moskowitz, LeAnn [HHS]" userId="cd19e8c7-1829-443d-bead-d558f1ed4ff7" providerId="ADAL" clId="{2CDB94C5-D00E-4324-892C-EAC5458A29B8}" dt="2025-04-25T12:09:29.476" v="1" actId="14734"/>
        <pc:sldMkLst>
          <pc:docMk/>
          <pc:sldMk cId="530181451" sldId="2146847658"/>
        </pc:sldMkLst>
        <pc:graphicFrameChg chg="modGraphic">
          <ac:chgData name="Moskowitz, LeAnn [HHS]" userId="cd19e8c7-1829-443d-bead-d558f1ed4ff7" providerId="ADAL" clId="{2CDB94C5-D00E-4324-892C-EAC5458A29B8}" dt="2025-04-25T12:09:29.476" v="1" actId="14734"/>
          <ac:graphicFrameMkLst>
            <pc:docMk/>
            <pc:sldMk cId="530181451" sldId="2146847658"/>
            <ac:graphicFrameMk id="17" creationId="{6A1360AE-8FB3-4494-7A5E-7CA2F9340AFA}"/>
          </ac:graphicFrameMkLst>
        </pc:graphicFrameChg>
      </pc:sldChg>
    </pc:docChg>
  </pc:docChgLst>
</pc:chgInfo>
</file>

<file path=ppt/comments/modernComment_7FF64BBB_B303BC87.xml><?xml version="1.0" encoding="utf-8"?>
<p188:cmLst xmlns:a="http://schemas.openxmlformats.org/drawingml/2006/main" xmlns:r="http://schemas.openxmlformats.org/officeDocument/2006/relationships" xmlns:p188="http://schemas.microsoft.com/office/powerpoint/2018/8/main">
  <p188:cm id="{7E2C274C-2013-4C1B-9115-09985601A79A}" authorId="{DF758CA7-7538-C5DD-6DDC-2204D9879C8B}" created="2025-04-23T12:56:57.399">
    <ac:deMkLst xmlns:ac="http://schemas.microsoft.com/office/drawing/2013/main/command">
      <pc:docMk xmlns:pc="http://schemas.microsoft.com/office/powerpoint/2013/main/command"/>
      <pc:sldMk xmlns:pc="http://schemas.microsoft.com/office/powerpoint/2013/main/command" cId="3003366535" sldId="2146847675"/>
      <ac:picMk id="22" creationId="{E3A9F3BC-817E-E4F6-6CA6-AA38CEA05001}"/>
    </ac:deMkLst>
    <p188:txBody>
      <a:bodyPr/>
      <a:lstStyle/>
      <a:p>
        <a:r>
          <a:rPr lang="en-US"/>
          <a:t>Please remove the hyphen in I-CDAC, we do not hyphenate ICDAC.  Also, CCO needs to be spelled out here.  </a:t>
        </a:r>
      </a:p>
    </p188:txBody>
  </p188:cm>
</p188:cmLst>
</file>

<file path=ppt/comments/modernComment_7FF64BC0_611A556B.xml><?xml version="1.0" encoding="utf-8"?>
<p188:cmLst xmlns:a="http://schemas.openxmlformats.org/drawingml/2006/main" xmlns:r="http://schemas.openxmlformats.org/officeDocument/2006/relationships" xmlns:p188="http://schemas.microsoft.com/office/powerpoint/2018/8/main">
  <p188:cm id="{593E874D-CB3D-4848-A1D2-B299F2AE1CFD}" authorId="{DF758CA7-7538-C5DD-6DDC-2204D9879C8B}" created="2025-04-23T13:03:00.279">
    <ac:txMkLst xmlns:ac="http://schemas.microsoft.com/office/drawing/2013/main/command">
      <pc:docMk xmlns:pc="http://schemas.microsoft.com/office/powerpoint/2013/main/command"/>
      <pc:sldMk xmlns:pc="http://schemas.microsoft.com/office/powerpoint/2013/main/command" cId="1629115755" sldId="2146847680"/>
      <ac:spMk id="3" creationId="{35353328-19F3-C925-6E31-77ED75BF457C}"/>
      <ac:txMk cp="1" len="116">
        <ac:context len="337" hash="73476725"/>
      </ac:txMk>
    </ac:txMkLst>
    <p188:pos x="6086928" y="898071"/>
    <p188:txBody>
      <a:bodyPr/>
      <a:lstStyle/>
      <a:p>
        <a:r>
          <a:rPr lang="en-US"/>
          <a:t>Do we need to be specific that this was initially CBCMs only but will include FFS CMs and IHH CCs going into SFY2026??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D22A6B-E73E-45C1-B4CF-47A5633181CF}" type="datetimeFigureOut">
              <a:rPr lang="en-US" smtClean="0"/>
              <a:t>4/25/2025</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9DC010-C1AA-48C1-8B36-BB87DE3925E9}" type="slidenum">
              <a:rPr lang="en-US" smtClean="0"/>
              <a:t>‹#›</a:t>
            </a:fld>
            <a:endParaRPr lang="en-US" dirty="0"/>
          </a:p>
        </p:txBody>
      </p:sp>
    </p:spTree>
    <p:extLst>
      <p:ext uri="{BB962C8B-B14F-4D97-AF65-F5344CB8AC3E}">
        <p14:creationId xmlns:p14="http://schemas.microsoft.com/office/powerpoint/2010/main" val="427061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9DC010-C1AA-48C1-8B36-BB87DE3925E9}" type="slidenum">
              <a:rPr lang="en-US" smtClean="0"/>
              <a:t>1</a:t>
            </a:fld>
            <a:endParaRPr lang="en-US" dirty="0"/>
          </a:p>
        </p:txBody>
      </p:sp>
    </p:spTree>
    <p:extLst>
      <p:ext uri="{BB962C8B-B14F-4D97-AF65-F5344CB8AC3E}">
        <p14:creationId xmlns:p14="http://schemas.microsoft.com/office/powerpoint/2010/main" val="741686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9DC010-C1AA-48C1-8B36-BB87DE3925E9}" type="slidenum">
              <a:rPr lang="en-US" smtClean="0"/>
              <a:t>2</a:t>
            </a:fld>
            <a:endParaRPr lang="en-US" dirty="0"/>
          </a:p>
        </p:txBody>
      </p:sp>
    </p:spTree>
    <p:extLst>
      <p:ext uri="{BB962C8B-B14F-4D97-AF65-F5344CB8AC3E}">
        <p14:creationId xmlns:p14="http://schemas.microsoft.com/office/powerpoint/2010/main" val="1702953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9DC010-C1AA-48C1-8B36-BB87DE3925E9}" type="slidenum">
              <a:rPr lang="en-US" smtClean="0"/>
              <a:t>3</a:t>
            </a:fld>
            <a:endParaRPr lang="en-US" dirty="0"/>
          </a:p>
        </p:txBody>
      </p:sp>
    </p:spTree>
    <p:extLst>
      <p:ext uri="{BB962C8B-B14F-4D97-AF65-F5344CB8AC3E}">
        <p14:creationId xmlns:p14="http://schemas.microsoft.com/office/powerpoint/2010/main" val="39542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Kera Oestreich</a:t>
            </a:r>
          </a:p>
        </p:txBody>
      </p:sp>
      <p:sp>
        <p:nvSpPr>
          <p:cNvPr id="4" name="Slide Number Placeholder 3"/>
          <p:cNvSpPr>
            <a:spLocks noGrp="1"/>
          </p:cNvSpPr>
          <p:nvPr>
            <p:ph type="sldNum" sz="quarter" idx="5"/>
          </p:nvPr>
        </p:nvSpPr>
        <p:spPr/>
        <p:txBody>
          <a:bodyPr/>
          <a:lstStyle/>
          <a:p>
            <a:fld id="{AB757A4A-8AC6-4F11-8EFF-B96C8B3295B4}" type="slidenum">
              <a:rPr lang="en-US" smtClean="0"/>
              <a:t>4</a:t>
            </a:fld>
            <a:endParaRPr lang="en-US"/>
          </a:p>
        </p:txBody>
      </p:sp>
    </p:spTree>
    <p:extLst>
      <p:ext uri="{BB962C8B-B14F-4D97-AF65-F5344CB8AC3E}">
        <p14:creationId xmlns:p14="http://schemas.microsoft.com/office/powerpoint/2010/main" val="1504566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9DC010-C1AA-48C1-8B36-BB87DE3925E9}" type="slidenum">
              <a:rPr lang="en-US" smtClean="0"/>
              <a:t>5</a:t>
            </a:fld>
            <a:endParaRPr lang="en-US" dirty="0"/>
          </a:p>
        </p:txBody>
      </p:sp>
    </p:spTree>
    <p:extLst>
      <p:ext uri="{BB962C8B-B14F-4D97-AF65-F5344CB8AC3E}">
        <p14:creationId xmlns:p14="http://schemas.microsoft.com/office/powerpoint/2010/main" val="1402090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F7E90-AC1F-7C8B-F65F-04AFEC4C79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C46C06-BB4D-E67F-A125-46C01AAB0A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F4070E-F02C-D7FB-E85D-FA028F29EAC0}"/>
              </a:ext>
            </a:extLst>
          </p:cNvPr>
          <p:cNvSpPr>
            <a:spLocks noGrp="1"/>
          </p:cNvSpPr>
          <p:nvPr>
            <p:ph type="body" idx="1"/>
          </p:nvPr>
        </p:nvSpPr>
        <p:spPr/>
        <p:txBody>
          <a:bodyPr/>
          <a:lstStyle/>
          <a:p>
            <a:pPr>
              <a:lnSpc>
                <a:spcPct val="107000"/>
              </a:lnSpc>
            </a:pPr>
            <a:r>
              <a:rPr lang="en-US"/>
              <a:t>Five-year timeline graphic for the Iowa Hope and Opportunities in Many Environments (Home) and Responsive and Excellent Care for Healthy Youth Initiative (REACH) projects, titled “Paving the Path to Integrated Behavioral Health, Disability and Aging Services in Iowa”.</a:t>
            </a:r>
            <a:endParaRPr lang="en-US" dirty="0"/>
          </a:p>
          <a:p>
            <a:pPr marL="457200">
              <a:lnSpc>
                <a:spcPct val="107000"/>
              </a:lnSpc>
            </a:pPr>
            <a:r>
              <a:rPr lang="en-US" b="1" dirty="0"/>
              <a:t> </a:t>
            </a:r>
            <a:endParaRPr lang="en-US" dirty="0"/>
          </a:p>
          <a:p>
            <a:pPr marL="457200">
              <a:lnSpc>
                <a:spcPct val="107000"/>
              </a:lnSpc>
            </a:pPr>
            <a:r>
              <a:rPr lang="en-US"/>
              <a:t>Three main summaries of the timeline are:</a:t>
            </a:r>
            <a:endParaRPr lang="en-US" dirty="0"/>
          </a:p>
          <a:p>
            <a:pPr marL="342900" indent="-342900">
              <a:lnSpc>
                <a:spcPct val="107000"/>
              </a:lnSpc>
              <a:buFont typeface="Calibri,Sans-Serif"/>
              <a:buChar char="-"/>
            </a:pPr>
            <a:r>
              <a:rPr lang="en-US"/>
              <a:t>Currently, Iowans face roadblocks in getting behavioral health care, disability services, and support with aging.</a:t>
            </a:r>
            <a:endParaRPr lang="en-US" dirty="0"/>
          </a:p>
          <a:p>
            <a:pPr marL="342900" indent="-342900">
              <a:lnSpc>
                <a:spcPct val="107000"/>
              </a:lnSpc>
              <a:buFont typeface="Calibri,Sans-Serif"/>
              <a:buChar char="-"/>
            </a:pPr>
            <a:r>
              <a:rPr lang="en-US" dirty="0"/>
              <a:t>From 2022 to 2024, Iowa HHS worked with Iowans to learn how to create a coordinated system with better access to services.</a:t>
            </a:r>
          </a:p>
          <a:p>
            <a:pPr marL="342900" indent="-342900">
              <a:lnSpc>
                <a:spcPct val="107000"/>
              </a:lnSpc>
              <a:spcAft>
                <a:spcPts val="800"/>
              </a:spcAft>
              <a:buFont typeface="Calibri,Sans-Serif"/>
              <a:buChar char="-"/>
            </a:pPr>
            <a:r>
              <a:rPr lang="en-US" dirty="0"/>
              <a:t>Starting in 2025, Iowans will see improvements to the programs and services that provide support for people to live independently and in their community.</a:t>
            </a:r>
          </a:p>
          <a:p>
            <a:pPr marL="457200">
              <a:lnSpc>
                <a:spcPct val="107000"/>
              </a:lnSpc>
              <a:spcAft>
                <a:spcPts val="800"/>
              </a:spcAft>
            </a:pPr>
            <a:r>
              <a:rPr lang="en-US" dirty="0"/>
              <a:t>A road graphic shows a car driving down a road with many hazards, such as potholes, before 2025. A popup description of the Path to Integrated Services reads:</a:t>
            </a:r>
          </a:p>
          <a:p>
            <a:pPr marL="342900" indent="-342900">
              <a:lnSpc>
                <a:spcPct val="107000"/>
              </a:lnSpc>
              <a:buFont typeface="Calibri,Sans-Serif"/>
              <a:buChar char="-"/>
            </a:pPr>
            <a:r>
              <a:rPr lang="en-US" dirty="0"/>
              <a:t>In the Current System</a:t>
            </a:r>
          </a:p>
          <a:p>
            <a:pPr marL="742950" lvl="1" indent="-285750">
              <a:lnSpc>
                <a:spcPct val="107000"/>
              </a:lnSpc>
              <a:buFont typeface="Courier New,monospace"/>
              <a:buChar char="o"/>
            </a:pPr>
            <a:r>
              <a:rPr lang="en-US" dirty="0"/>
              <a:t>Iowans often cannot access services until they have escalated needs.</a:t>
            </a:r>
          </a:p>
          <a:p>
            <a:pPr marL="742950" lvl="1" indent="-285750">
              <a:lnSpc>
                <a:spcPct val="107000"/>
              </a:lnSpc>
              <a:buFont typeface="Courier New,monospace"/>
              <a:buChar char="o"/>
            </a:pPr>
            <a:r>
              <a:rPr lang="en-US" dirty="0"/>
              <a:t>Iowans do not have information to understand what services are available to them.</a:t>
            </a:r>
          </a:p>
          <a:p>
            <a:pPr marL="742950" lvl="1" indent="-285750">
              <a:lnSpc>
                <a:spcPct val="107000"/>
              </a:lnSpc>
              <a:spcAft>
                <a:spcPts val="800"/>
              </a:spcAft>
              <a:buFont typeface="Courier New,monospace"/>
              <a:buChar char="o"/>
            </a:pPr>
            <a:r>
              <a:rPr lang="en-US" dirty="0"/>
              <a:t>Iowans with similar needs may qualify for different levels of support.</a:t>
            </a:r>
          </a:p>
          <a:p>
            <a:pPr marL="457200">
              <a:lnSpc>
                <a:spcPct val="107000"/>
              </a:lnSpc>
              <a:spcAft>
                <a:spcPts val="800"/>
              </a:spcAft>
            </a:pPr>
            <a:r>
              <a:rPr lang="en-US" dirty="0"/>
              <a:t>After 2025, the road graphic has construction barriers, (i.e. road signs and excavators). A popup description of the 2025 Path to Integrated Services reads:</a:t>
            </a:r>
          </a:p>
          <a:p>
            <a:pPr marL="342900" indent="-342900">
              <a:lnSpc>
                <a:spcPct val="107000"/>
              </a:lnSpc>
              <a:buFont typeface="Calibri,Sans-Serif"/>
              <a:buChar char="-"/>
            </a:pPr>
            <a:r>
              <a:rPr lang="en-US" dirty="0"/>
              <a:t>In 2025</a:t>
            </a:r>
          </a:p>
          <a:p>
            <a:pPr marL="742950" lvl="1" indent="-285750">
              <a:lnSpc>
                <a:spcPct val="107000"/>
              </a:lnSpc>
              <a:buFont typeface="Courier New,monospace"/>
              <a:buChar char="o"/>
            </a:pPr>
            <a:r>
              <a:rPr lang="en-US" dirty="0"/>
              <a:t>Iowans will have easier access to information through Aging and Disability Resource Centers. </a:t>
            </a:r>
          </a:p>
          <a:p>
            <a:pPr marL="742950" lvl="1" indent="-285750">
              <a:lnSpc>
                <a:spcPct val="107000"/>
              </a:lnSpc>
              <a:buFont typeface="Courier New,monospace"/>
              <a:buChar char="o"/>
            </a:pPr>
            <a:r>
              <a:rPr lang="en-US" dirty="0"/>
              <a:t>Iowans with behavioral health needs will have access to Certified Community Behavioral Health Clinics (CCBHCs).</a:t>
            </a:r>
          </a:p>
          <a:p>
            <a:pPr marL="742950" lvl="1" indent="-285750">
              <a:lnSpc>
                <a:spcPct val="107000"/>
              </a:lnSpc>
              <a:spcAft>
                <a:spcPts val="800"/>
              </a:spcAft>
              <a:buFont typeface="Courier New,monospace"/>
              <a:buChar char="o"/>
            </a:pPr>
            <a:r>
              <a:rPr lang="en-US" dirty="0"/>
              <a:t>Other services may be available to help people who live in institutions move back to the community.</a:t>
            </a:r>
          </a:p>
          <a:p>
            <a:pPr marL="457200">
              <a:lnSpc>
                <a:spcPct val="107000"/>
              </a:lnSpc>
              <a:spcAft>
                <a:spcPts val="800"/>
              </a:spcAft>
            </a:pPr>
            <a:r>
              <a:rPr lang="en-US" dirty="0"/>
              <a:t>After 2026, the road graphic shows construction wrapping up and families introduced onto the sidewalk with traffic moving forward unobstructed. A popup description of the 2026 Path to Integrated Services reads:</a:t>
            </a:r>
          </a:p>
          <a:p>
            <a:pPr marL="342900" indent="-342900">
              <a:lnSpc>
                <a:spcPct val="107000"/>
              </a:lnSpc>
              <a:buFont typeface="Calibri,Sans-Serif"/>
              <a:buChar char="-"/>
            </a:pPr>
            <a:r>
              <a:rPr lang="en-US" dirty="0"/>
              <a:t>In 2026</a:t>
            </a:r>
          </a:p>
          <a:p>
            <a:pPr marL="342900" indent="-342900">
              <a:lnSpc>
                <a:spcPct val="107000"/>
              </a:lnSpc>
              <a:buFont typeface="Calibri,Sans-Serif"/>
              <a:buChar char="-"/>
            </a:pPr>
            <a:r>
              <a:rPr lang="en-US" dirty="0"/>
              <a:t>Iowa proposes to:</a:t>
            </a:r>
          </a:p>
          <a:p>
            <a:pPr marL="742950" lvl="1" indent="-285750">
              <a:lnSpc>
                <a:spcPct val="107000"/>
              </a:lnSpc>
              <a:buFont typeface="Courier New,monospace"/>
              <a:buChar char="o"/>
            </a:pPr>
            <a:r>
              <a:rPr lang="en-US" dirty="0"/>
              <a:t>Streamline the number of Medicaid waivers it offers and base their supports on need rather than diagnosis.</a:t>
            </a:r>
          </a:p>
          <a:p>
            <a:pPr marL="742950" lvl="1" indent="-285750">
              <a:lnSpc>
                <a:spcPct val="107000"/>
              </a:lnSpc>
              <a:buFont typeface="Courier New,monospace"/>
              <a:buChar char="o"/>
            </a:pPr>
            <a:r>
              <a:rPr lang="en-US" dirty="0"/>
              <a:t>Improve the waiver waitlist system.</a:t>
            </a:r>
          </a:p>
          <a:p>
            <a:pPr marL="742950" lvl="1" indent="-285750">
              <a:lnSpc>
                <a:spcPct val="107000"/>
              </a:lnSpc>
              <a:spcAft>
                <a:spcPts val="800"/>
              </a:spcAft>
              <a:buFont typeface="Courier New,monospace"/>
              <a:buChar char="o"/>
            </a:pPr>
            <a:r>
              <a:rPr lang="en-US" dirty="0"/>
              <a:t>Strengthen community-based services, including crisis services, for children with Serious Emotional Disturbance (SED).</a:t>
            </a:r>
          </a:p>
          <a:p>
            <a:pPr marL="457200">
              <a:lnSpc>
                <a:spcPct val="107000"/>
              </a:lnSpc>
              <a:spcAft>
                <a:spcPts val="800"/>
              </a:spcAft>
            </a:pPr>
            <a:r>
              <a:rPr lang="en-US" dirty="0"/>
              <a:t>The road graphic ends in 2027 with individuals moving forward on inclusive transportation devices, (i.e. wheelchairs and bikes). A popup description of the 2027 Path to Integrated Services reads:</a:t>
            </a:r>
          </a:p>
          <a:p>
            <a:pPr marL="342900" indent="-342900">
              <a:lnSpc>
                <a:spcPct val="107000"/>
              </a:lnSpc>
              <a:buFont typeface="Calibri,Sans-Serif"/>
              <a:buChar char="-"/>
            </a:pPr>
            <a:r>
              <a:rPr lang="en-US" dirty="0"/>
              <a:t>In 2027 and beyond</a:t>
            </a:r>
          </a:p>
          <a:p>
            <a:pPr marL="342900" indent="-342900">
              <a:lnSpc>
                <a:spcPct val="107000"/>
              </a:lnSpc>
              <a:buFont typeface="Calibri,Sans-Serif"/>
              <a:buChar char="-"/>
            </a:pPr>
            <a:r>
              <a:rPr lang="en-US" dirty="0"/>
              <a:t>Iowa proposes that:</a:t>
            </a:r>
          </a:p>
          <a:p>
            <a:pPr marL="742950" lvl="1" indent="-285750">
              <a:lnSpc>
                <a:spcPct val="107000"/>
              </a:lnSpc>
              <a:buFont typeface="Courier New,monospace"/>
              <a:buChar char="o"/>
            </a:pPr>
            <a:r>
              <a:rPr lang="en-US" dirty="0"/>
              <a:t>Children with SED will access new services, including intensive case management.</a:t>
            </a:r>
          </a:p>
          <a:p>
            <a:pPr marL="742950" lvl="1" indent="-285750">
              <a:lnSpc>
                <a:spcPct val="107000"/>
              </a:lnSpc>
              <a:spcAft>
                <a:spcPts val="800"/>
              </a:spcAft>
              <a:buFont typeface="Courier New,monospace"/>
              <a:buChar char="o"/>
            </a:pPr>
            <a:r>
              <a:rPr lang="en-US" dirty="0"/>
              <a:t>Two new services will launch under Medicaid waivers: Peer Mentoring and Community Transition Supports.</a:t>
            </a:r>
          </a:p>
          <a:p>
            <a:endParaRPr lang="en-US" dirty="0"/>
          </a:p>
          <a:p>
            <a:endParaRPr lang="en-US" dirty="0">
              <a:ea typeface="Calibri"/>
              <a:cs typeface="Calibri"/>
            </a:endParaRPr>
          </a:p>
        </p:txBody>
      </p:sp>
      <p:sp>
        <p:nvSpPr>
          <p:cNvPr id="4" name="Slide Number Placeholder 3">
            <a:extLst>
              <a:ext uri="{FF2B5EF4-FFF2-40B4-BE49-F238E27FC236}">
                <a16:creationId xmlns:a16="http://schemas.microsoft.com/office/drawing/2014/main" id="{8AEB1A00-D2EA-98E8-6A77-6BE8EB88C47B}"/>
              </a:ext>
            </a:extLst>
          </p:cNvPr>
          <p:cNvSpPr>
            <a:spLocks noGrp="1"/>
          </p:cNvSpPr>
          <p:nvPr>
            <p:ph type="sldNum" sz="quarter" idx="5"/>
          </p:nvPr>
        </p:nvSpPr>
        <p:spPr/>
        <p:txBody>
          <a:bodyPr/>
          <a:lstStyle/>
          <a:p>
            <a:fld id="{929DC010-C1AA-48C1-8B36-BB87DE3925E9}" type="slidenum">
              <a:rPr lang="en-US" smtClean="0"/>
              <a:t>6</a:t>
            </a:fld>
            <a:endParaRPr lang="en-US" dirty="0"/>
          </a:p>
        </p:txBody>
      </p:sp>
    </p:spTree>
    <p:extLst>
      <p:ext uri="{BB962C8B-B14F-4D97-AF65-F5344CB8AC3E}">
        <p14:creationId xmlns:p14="http://schemas.microsoft.com/office/powerpoint/2010/main" val="4152466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757A4A-8AC6-4F11-8EFF-B96C8B3295B4}" type="slidenum">
              <a:rPr lang="en-US" smtClean="0"/>
              <a:t>8</a:t>
            </a:fld>
            <a:endParaRPr lang="en-US"/>
          </a:p>
        </p:txBody>
      </p:sp>
    </p:spTree>
    <p:extLst>
      <p:ext uri="{BB962C8B-B14F-4D97-AF65-F5344CB8AC3E}">
        <p14:creationId xmlns:p14="http://schemas.microsoft.com/office/powerpoint/2010/main" val="1073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D731A-F4B5-CE91-9D55-FB170C2F02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CEB6D-7F69-D738-59BA-5501F3ECFA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12333B-861E-9945-7411-AE2E45B3D1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E67FF6-8677-D6AA-B2EE-B5C50407D97A}"/>
              </a:ext>
            </a:extLst>
          </p:cNvPr>
          <p:cNvSpPr>
            <a:spLocks noGrp="1"/>
          </p:cNvSpPr>
          <p:nvPr>
            <p:ph type="sldNum" sz="quarter" idx="5"/>
          </p:nvPr>
        </p:nvSpPr>
        <p:spPr/>
        <p:txBody>
          <a:bodyPr/>
          <a:lstStyle/>
          <a:p>
            <a:fld id="{7A55B9C1-75D6-4B7F-AF0F-ABF732B21182}" type="slidenum">
              <a:rPr lang="en-US" smtClean="0"/>
              <a:t>9</a:t>
            </a:fld>
            <a:endParaRPr lang="en-US"/>
          </a:p>
        </p:txBody>
      </p:sp>
    </p:spTree>
    <p:extLst>
      <p:ext uri="{BB962C8B-B14F-4D97-AF65-F5344CB8AC3E}">
        <p14:creationId xmlns:p14="http://schemas.microsoft.com/office/powerpoint/2010/main" val="3690677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D731A-F4B5-CE91-9D55-FB170C2F02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CEB6D-7F69-D738-59BA-5501F3ECFA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12333B-861E-9945-7411-AE2E45B3D1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E67FF6-8677-D6AA-B2EE-B5C50407D97A}"/>
              </a:ext>
            </a:extLst>
          </p:cNvPr>
          <p:cNvSpPr>
            <a:spLocks noGrp="1"/>
          </p:cNvSpPr>
          <p:nvPr>
            <p:ph type="sldNum" sz="quarter" idx="5"/>
          </p:nvPr>
        </p:nvSpPr>
        <p:spPr/>
        <p:txBody>
          <a:bodyPr/>
          <a:lstStyle/>
          <a:p>
            <a:fld id="{7A55B9C1-75D6-4B7F-AF0F-ABF732B21182}" type="slidenum">
              <a:rPr lang="en-US" smtClean="0"/>
              <a:t>10</a:t>
            </a:fld>
            <a:endParaRPr lang="en-US"/>
          </a:p>
        </p:txBody>
      </p:sp>
    </p:spTree>
    <p:extLst>
      <p:ext uri="{BB962C8B-B14F-4D97-AF65-F5344CB8AC3E}">
        <p14:creationId xmlns:p14="http://schemas.microsoft.com/office/powerpoint/2010/main" val="920936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9DC010-C1AA-48C1-8B36-BB87DE3925E9}" type="slidenum">
              <a:rPr lang="en-US" smtClean="0"/>
              <a:t>11</a:t>
            </a:fld>
            <a:endParaRPr lang="en-US" dirty="0"/>
          </a:p>
        </p:txBody>
      </p:sp>
    </p:spTree>
    <p:extLst>
      <p:ext uri="{BB962C8B-B14F-4D97-AF65-F5344CB8AC3E}">
        <p14:creationId xmlns:p14="http://schemas.microsoft.com/office/powerpoint/2010/main" val="25313661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9DC010-C1AA-48C1-8B36-BB87DE3925E9}" type="slidenum">
              <a:rPr lang="en-US" smtClean="0"/>
              <a:t>12</a:t>
            </a:fld>
            <a:endParaRPr lang="en-US" dirty="0"/>
          </a:p>
        </p:txBody>
      </p:sp>
    </p:spTree>
    <p:extLst>
      <p:ext uri="{BB962C8B-B14F-4D97-AF65-F5344CB8AC3E}">
        <p14:creationId xmlns:p14="http://schemas.microsoft.com/office/powerpoint/2010/main" val="953190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9DC010-C1AA-48C1-8B36-BB87DE3925E9}" type="slidenum">
              <a:rPr lang="en-US" smtClean="0"/>
              <a:t>13</a:t>
            </a:fld>
            <a:endParaRPr lang="en-US" dirty="0"/>
          </a:p>
        </p:txBody>
      </p:sp>
    </p:spTree>
    <p:extLst>
      <p:ext uri="{BB962C8B-B14F-4D97-AF65-F5344CB8AC3E}">
        <p14:creationId xmlns:p14="http://schemas.microsoft.com/office/powerpoint/2010/main" val="129972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9DC010-C1AA-48C1-8B36-BB87DE3925E9}" type="slidenum">
              <a:rPr lang="en-US" smtClean="0"/>
              <a:t>14</a:t>
            </a:fld>
            <a:endParaRPr lang="en-US" dirty="0"/>
          </a:p>
        </p:txBody>
      </p:sp>
    </p:spTree>
    <p:extLst>
      <p:ext uri="{BB962C8B-B14F-4D97-AF65-F5344CB8AC3E}">
        <p14:creationId xmlns:p14="http://schemas.microsoft.com/office/powerpoint/2010/main" val="2219938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9FAC4-91D6-9E16-A45F-6D691ABDE3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2F1328-B03B-74D8-4555-11CB605254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2C6103-6A68-5875-7C65-1B442B7829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8D0F39-9191-4B57-EEF1-FA54746E3EF3}"/>
              </a:ext>
            </a:extLst>
          </p:cNvPr>
          <p:cNvSpPr>
            <a:spLocks noGrp="1"/>
          </p:cNvSpPr>
          <p:nvPr>
            <p:ph type="sldNum" sz="quarter" idx="5"/>
          </p:nvPr>
        </p:nvSpPr>
        <p:spPr/>
        <p:txBody>
          <a:bodyPr/>
          <a:lstStyle/>
          <a:p>
            <a:fld id="{929DC010-C1AA-48C1-8B36-BB87DE3925E9}" type="slidenum">
              <a:rPr lang="en-US" smtClean="0"/>
              <a:t>15</a:t>
            </a:fld>
            <a:endParaRPr lang="en-US" dirty="0"/>
          </a:p>
        </p:txBody>
      </p:sp>
    </p:spTree>
    <p:extLst>
      <p:ext uri="{BB962C8B-B14F-4D97-AF65-F5344CB8AC3E}">
        <p14:creationId xmlns:p14="http://schemas.microsoft.com/office/powerpoint/2010/main" val="3812683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B5A84-FF00-EF9E-8BAE-2FF14CE5FE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CB931B-021E-1BCE-17C3-ED9D7D6E89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815632-021B-99E8-DE20-11F6974A1A8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01395CE-EFBB-CB6A-C706-B1EDAEDF0A1E}"/>
              </a:ext>
            </a:extLst>
          </p:cNvPr>
          <p:cNvSpPr>
            <a:spLocks noGrp="1"/>
          </p:cNvSpPr>
          <p:nvPr>
            <p:ph type="sldNum" sz="quarter" idx="5"/>
          </p:nvPr>
        </p:nvSpPr>
        <p:spPr/>
        <p:txBody>
          <a:bodyPr/>
          <a:lstStyle/>
          <a:p>
            <a:fld id="{929DC010-C1AA-48C1-8B36-BB87DE3925E9}" type="slidenum">
              <a:rPr lang="en-US" smtClean="0"/>
              <a:t>16</a:t>
            </a:fld>
            <a:endParaRPr lang="en-US" dirty="0"/>
          </a:p>
        </p:txBody>
      </p:sp>
    </p:spTree>
    <p:extLst>
      <p:ext uri="{BB962C8B-B14F-4D97-AF65-F5344CB8AC3E}">
        <p14:creationId xmlns:p14="http://schemas.microsoft.com/office/powerpoint/2010/main" val="1320387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a:t>
            </a:r>
            <a:r>
              <a:rPr lang="en-US"/>
              <a:t>: Wendy Trafton</a:t>
            </a:r>
            <a:endParaRPr lang="en-US" dirty="0"/>
          </a:p>
        </p:txBody>
      </p:sp>
      <p:sp>
        <p:nvSpPr>
          <p:cNvPr id="4" name="Slide Number Placeholder 3"/>
          <p:cNvSpPr>
            <a:spLocks noGrp="1"/>
          </p:cNvSpPr>
          <p:nvPr>
            <p:ph type="sldNum" sz="quarter" idx="5"/>
          </p:nvPr>
        </p:nvSpPr>
        <p:spPr/>
        <p:txBody>
          <a:bodyPr/>
          <a:lstStyle/>
          <a:p>
            <a:fld id="{AB757A4A-8AC6-4F11-8EFF-B96C8B3295B4}" type="slidenum">
              <a:rPr lang="en-US" smtClean="0"/>
              <a:t>17</a:t>
            </a:fld>
            <a:endParaRPr lang="en-US"/>
          </a:p>
        </p:txBody>
      </p:sp>
    </p:spTree>
    <p:extLst>
      <p:ext uri="{BB962C8B-B14F-4D97-AF65-F5344CB8AC3E}">
        <p14:creationId xmlns:p14="http://schemas.microsoft.com/office/powerpoint/2010/main" val="3439525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628F3C-8F10-406C-BD6C-D319E3D7A636}" type="slidenum">
              <a:rPr lang="en-US" smtClean="0"/>
              <a:t>18</a:t>
            </a:fld>
            <a:endParaRPr lang="en-US"/>
          </a:p>
        </p:txBody>
      </p:sp>
    </p:spTree>
    <p:extLst>
      <p:ext uri="{BB962C8B-B14F-4D97-AF65-F5344CB8AC3E}">
        <p14:creationId xmlns:p14="http://schemas.microsoft.com/office/powerpoint/2010/main" val="35094590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9DC010-C1AA-48C1-8B36-BB87DE3925E9}" type="slidenum">
              <a:rPr lang="en-US" smtClean="0"/>
              <a:t>20</a:t>
            </a:fld>
            <a:endParaRPr lang="en-US"/>
          </a:p>
        </p:txBody>
      </p:sp>
    </p:spTree>
    <p:extLst>
      <p:ext uri="{BB962C8B-B14F-4D97-AF65-F5344CB8AC3E}">
        <p14:creationId xmlns:p14="http://schemas.microsoft.com/office/powerpoint/2010/main" val="4140826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t>
            </a:r>
            <a:endParaRPr lang="en-US" dirty="0"/>
          </a:p>
        </p:txBody>
      </p:sp>
      <p:sp>
        <p:nvSpPr>
          <p:cNvPr id="4" name="Slide Number Placeholder 3"/>
          <p:cNvSpPr>
            <a:spLocks noGrp="1"/>
          </p:cNvSpPr>
          <p:nvPr>
            <p:ph type="sldNum" sz="quarter" idx="5"/>
          </p:nvPr>
        </p:nvSpPr>
        <p:spPr/>
        <p:txBody>
          <a:bodyPr/>
          <a:lstStyle/>
          <a:p>
            <a:fld id="{929DC010-C1AA-48C1-8B36-BB87DE3925E9}" type="slidenum">
              <a:rPr lang="en-US" smtClean="0"/>
              <a:t>21</a:t>
            </a:fld>
            <a:endParaRPr lang="en-US"/>
          </a:p>
        </p:txBody>
      </p:sp>
    </p:spTree>
    <p:extLst>
      <p:ext uri="{BB962C8B-B14F-4D97-AF65-F5344CB8AC3E}">
        <p14:creationId xmlns:p14="http://schemas.microsoft.com/office/powerpoint/2010/main" val="3086613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9DC010-C1AA-48C1-8B36-BB87DE3925E9}" type="slidenum">
              <a:rPr lang="en-US" smtClean="0"/>
              <a:t>22</a:t>
            </a:fld>
            <a:endParaRPr lang="en-US"/>
          </a:p>
        </p:txBody>
      </p:sp>
    </p:spTree>
    <p:extLst>
      <p:ext uri="{BB962C8B-B14F-4D97-AF65-F5344CB8AC3E}">
        <p14:creationId xmlns:p14="http://schemas.microsoft.com/office/powerpoint/2010/main" val="16401371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https://mn.gov/dhs/partners-and-providers/news-initiatives-reports-workgroups/long-term-services-and-supports/mnchoices/</a:t>
            </a:r>
          </a:p>
        </p:txBody>
      </p:sp>
      <p:sp>
        <p:nvSpPr>
          <p:cNvPr id="4" name="Slide Number Placeholder 3"/>
          <p:cNvSpPr>
            <a:spLocks noGrp="1"/>
          </p:cNvSpPr>
          <p:nvPr>
            <p:ph type="sldNum" sz="quarter" idx="5"/>
          </p:nvPr>
        </p:nvSpPr>
        <p:spPr/>
        <p:txBody>
          <a:bodyPr/>
          <a:lstStyle/>
          <a:p>
            <a:fld id="{929DC010-C1AA-48C1-8B36-BB87DE3925E9}" type="slidenum">
              <a:rPr lang="en-US" smtClean="0"/>
              <a:t>23</a:t>
            </a:fld>
            <a:endParaRPr lang="en-US"/>
          </a:p>
        </p:txBody>
      </p:sp>
    </p:spTree>
    <p:extLst>
      <p:ext uri="{BB962C8B-B14F-4D97-AF65-F5344CB8AC3E}">
        <p14:creationId xmlns:p14="http://schemas.microsoft.com/office/powerpoint/2010/main" val="23471161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https://www.maine.gov/dhhs/oads/about-us/initiatives/needs-assessment-implementation-project</a:t>
            </a:r>
          </a:p>
        </p:txBody>
      </p:sp>
      <p:sp>
        <p:nvSpPr>
          <p:cNvPr id="4" name="Slide Number Placeholder 3"/>
          <p:cNvSpPr>
            <a:spLocks noGrp="1"/>
          </p:cNvSpPr>
          <p:nvPr>
            <p:ph type="sldNum" sz="quarter" idx="5"/>
          </p:nvPr>
        </p:nvSpPr>
        <p:spPr/>
        <p:txBody>
          <a:bodyPr/>
          <a:lstStyle/>
          <a:p>
            <a:fld id="{929DC010-C1AA-48C1-8B36-BB87DE3925E9}" type="slidenum">
              <a:rPr lang="en-US" smtClean="0"/>
              <a:t>24</a:t>
            </a:fld>
            <a:endParaRPr lang="en-US"/>
          </a:p>
        </p:txBody>
      </p:sp>
    </p:spTree>
    <p:extLst>
      <p:ext uri="{BB962C8B-B14F-4D97-AF65-F5344CB8AC3E}">
        <p14:creationId xmlns:p14="http://schemas.microsoft.com/office/powerpoint/2010/main" val="15963076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https://www.kdads.ks.gov/services-programs/long-term-services-supports/home-and-community-based-services-hcbs/i-dd-waiver-program-modernization/medicaid-functional-eligibility-instrument-mfei-and-interrai-care-planning</a:t>
            </a:r>
          </a:p>
        </p:txBody>
      </p:sp>
      <p:sp>
        <p:nvSpPr>
          <p:cNvPr id="4" name="Slide Number Placeholder 3"/>
          <p:cNvSpPr>
            <a:spLocks noGrp="1"/>
          </p:cNvSpPr>
          <p:nvPr>
            <p:ph type="sldNum" sz="quarter" idx="5"/>
          </p:nvPr>
        </p:nvSpPr>
        <p:spPr/>
        <p:txBody>
          <a:bodyPr/>
          <a:lstStyle/>
          <a:p>
            <a:fld id="{929DC010-C1AA-48C1-8B36-BB87DE3925E9}" type="slidenum">
              <a:rPr lang="en-US" smtClean="0"/>
              <a:t>25</a:t>
            </a:fld>
            <a:endParaRPr lang="en-US"/>
          </a:p>
        </p:txBody>
      </p:sp>
    </p:spTree>
    <p:extLst>
      <p:ext uri="{BB962C8B-B14F-4D97-AF65-F5344CB8AC3E}">
        <p14:creationId xmlns:p14="http://schemas.microsoft.com/office/powerpoint/2010/main" val="27788944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sz="2400" dirty="0">
                <a:solidFill>
                  <a:srgbClr val="000000"/>
                </a:solidFill>
                <a:latin typeface="Arial"/>
                <a:cs typeface="Arial"/>
              </a:rPr>
              <a:t>Kimberly facilitates: What would a great waiver redesign communications campaign look like? </a:t>
            </a:r>
            <a:r>
              <a:rPr lang="en-US" sz="2000" dirty="0">
                <a:solidFill>
                  <a:srgbClr val="000000"/>
                </a:solidFill>
                <a:latin typeface="Arial"/>
                <a:cs typeface="Arial"/>
              </a:rPr>
              <a:t>What information, in what format, do members need? (probe for: 1) elements of HOME Comms to date that work well, 2) examples from peer states that Iowa should borrow, 3) communications strategies to address misconceptions of HOME, and 4) communications strategies to support transparency in spite of pending decisions</a:t>
            </a:r>
          </a:p>
          <a:p>
            <a:pPr>
              <a:spcAft>
                <a:spcPts val="600"/>
              </a:spcAft>
            </a:pPr>
            <a:endParaRPr lang="en-US" sz="2000" dirty="0">
              <a:solidFill>
                <a:srgbClr val="000000"/>
              </a:solidFill>
              <a:latin typeface="Arial"/>
              <a:cs typeface="Arial"/>
            </a:endParaRPr>
          </a:p>
          <a:p>
            <a:pPr>
              <a:spcAft>
                <a:spcPts val="600"/>
              </a:spcAft>
            </a:pPr>
            <a:r>
              <a:rPr lang="en-US" sz="2000" dirty="0">
                <a:solidFill>
                  <a:srgbClr val="000000"/>
                </a:solidFill>
                <a:latin typeface="Arial"/>
                <a:cs typeface="Arial"/>
              </a:rPr>
              <a:t>Claire facilitates: What information, in what format, do providers need? </a:t>
            </a:r>
            <a:r>
              <a:rPr lang="en-US" sz="2400" dirty="0">
                <a:solidFill>
                  <a:srgbClr val="000000"/>
                </a:solidFill>
                <a:latin typeface="Arial"/>
                <a:cs typeface="Arial"/>
              </a:rPr>
              <a:t>What should HHS steer clear of in waiver redesign communications? </a:t>
            </a:r>
            <a:r>
              <a:rPr lang="en-US" sz="2000" dirty="0">
                <a:solidFill>
                  <a:srgbClr val="000000"/>
                </a:solidFill>
                <a:latin typeface="Arial"/>
                <a:cs typeface="Arial"/>
              </a:rPr>
              <a:t>What messages or communications approaches might reduce trust? What should HHS do instead to communicate effectively with members and providers? (F</a:t>
            </a:r>
            <a:r>
              <a:rPr lang="en-US" sz="2000" dirty="0"/>
              <a:t>ocus on finding strategies to address any challenges, facilitation should make sure this doesn’t turn into a vent session)</a:t>
            </a:r>
            <a:endParaRPr lang="en-US" sz="2000" dirty="0">
              <a:solidFill>
                <a:srgbClr val="000000"/>
              </a:solidFill>
              <a:latin typeface="Arial"/>
              <a:cs typeface="Arial"/>
            </a:endParaRPr>
          </a:p>
        </p:txBody>
      </p:sp>
      <p:sp>
        <p:nvSpPr>
          <p:cNvPr id="4" name="Slide Number Placeholder 3"/>
          <p:cNvSpPr>
            <a:spLocks noGrp="1"/>
          </p:cNvSpPr>
          <p:nvPr>
            <p:ph type="sldNum" sz="quarter" idx="5"/>
          </p:nvPr>
        </p:nvSpPr>
        <p:spPr/>
        <p:txBody>
          <a:bodyPr/>
          <a:lstStyle/>
          <a:p>
            <a:fld id="{929DC010-C1AA-48C1-8B36-BB87DE3925E9}" type="slidenum">
              <a:rPr lang="en-US" smtClean="0"/>
              <a:t>26</a:t>
            </a:fld>
            <a:endParaRPr lang="en-US"/>
          </a:p>
        </p:txBody>
      </p:sp>
    </p:spTree>
    <p:extLst>
      <p:ext uri="{BB962C8B-B14F-4D97-AF65-F5344CB8AC3E}">
        <p14:creationId xmlns:p14="http://schemas.microsoft.com/office/powerpoint/2010/main" val="395421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18000" r="-18000"/>
          </a:stretch>
        </a:blipFill>
        <a:effectLst/>
      </p:bgPr>
    </p:bg>
    <p:spTree>
      <p:nvGrpSpPr>
        <p:cNvPr id="1" name=""/>
        <p:cNvGrpSpPr/>
        <p:nvPr/>
      </p:nvGrpSpPr>
      <p:grpSpPr>
        <a:xfrm>
          <a:off x="0" y="0"/>
          <a:ext cx="0" cy="0"/>
          <a:chOff x="0" y="0"/>
          <a:chExt cx="0" cy="0"/>
        </a:xfrm>
      </p:grpSpPr>
      <p:sp>
        <p:nvSpPr>
          <p:cNvPr id="18" name="Rectangle: Single Corner Snipped 7">
            <a:extLst>
              <a:ext uri="{FF2B5EF4-FFF2-40B4-BE49-F238E27FC236}">
                <a16:creationId xmlns:a16="http://schemas.microsoft.com/office/drawing/2014/main" id="{8D3074BB-7C30-E9D5-C427-539FE1486888}"/>
              </a:ext>
            </a:extLst>
          </p:cNvPr>
          <p:cNvSpPr/>
          <p:nvPr userDrawn="1"/>
        </p:nvSpPr>
        <p:spPr>
          <a:xfrm>
            <a:off x="-16934" y="-21836"/>
            <a:ext cx="4970601" cy="6903899"/>
          </a:xfrm>
          <a:custGeom>
            <a:avLst/>
            <a:gdLst>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6858000 h 6858000"/>
              <a:gd name="connsiteX4" fmla="*/ 0 w 4584032"/>
              <a:gd name="connsiteY4" fmla="*/ 6858000 h 6858000"/>
              <a:gd name="connsiteX5" fmla="*/ 0 w 4584032"/>
              <a:gd name="connsiteY5"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6858000 h 6858000"/>
              <a:gd name="connsiteX5" fmla="*/ 0 w 4584032"/>
              <a:gd name="connsiteY5" fmla="*/ 6858000 h 6858000"/>
              <a:gd name="connsiteX6" fmla="*/ 0 w 4584032"/>
              <a:gd name="connsiteY6"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84032 w 4584032"/>
              <a:gd name="connsiteY5" fmla="*/ 6858000 h 6858000"/>
              <a:gd name="connsiteX6" fmla="*/ 0 w 4584032"/>
              <a:gd name="connsiteY6" fmla="*/ 6858000 h 6858000"/>
              <a:gd name="connsiteX7" fmla="*/ 0 w 4584032"/>
              <a:gd name="connsiteY7"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47937 w 4584032"/>
              <a:gd name="connsiteY5" fmla="*/ 5565412 h 6858000"/>
              <a:gd name="connsiteX6" fmla="*/ 4584032 w 4584032"/>
              <a:gd name="connsiteY6" fmla="*/ 6858000 h 6858000"/>
              <a:gd name="connsiteX7" fmla="*/ 0 w 4584032"/>
              <a:gd name="connsiteY7" fmla="*/ 6858000 h 6858000"/>
              <a:gd name="connsiteX8" fmla="*/ 0 w 4584032"/>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584032 w 4692316"/>
              <a:gd name="connsiteY3" fmla="*/ 14385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307306 w 4692316"/>
              <a:gd name="connsiteY2" fmla="*/ 860274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788569"/>
              <a:gd name="connsiteY0" fmla="*/ 0 h 6858000"/>
              <a:gd name="connsiteX1" fmla="*/ 3820011 w 4788569"/>
              <a:gd name="connsiteY1" fmla="*/ 0 h 6858000"/>
              <a:gd name="connsiteX2" fmla="*/ 4307306 w 4788569"/>
              <a:gd name="connsiteY2" fmla="*/ 860274 h 6858000"/>
              <a:gd name="connsiteX3" fmla="*/ 4451685 w 4788569"/>
              <a:gd name="connsiteY3" fmla="*/ 2352981 h 6858000"/>
              <a:gd name="connsiteX4" fmla="*/ 4788569 w 4788569"/>
              <a:gd name="connsiteY4" fmla="*/ 4001307 h 6858000"/>
              <a:gd name="connsiteX5" fmla="*/ 4692316 w 4788569"/>
              <a:gd name="connsiteY5" fmla="*/ 5697759 h 6858000"/>
              <a:gd name="connsiteX6" fmla="*/ 4584032 w 4788569"/>
              <a:gd name="connsiteY6" fmla="*/ 6858000 h 6858000"/>
              <a:gd name="connsiteX7" fmla="*/ 0 w 4788569"/>
              <a:gd name="connsiteY7" fmla="*/ 6858000 h 6858000"/>
              <a:gd name="connsiteX8" fmla="*/ 0 w 4788569"/>
              <a:gd name="connsiteY8" fmla="*/ 0 h 6858000"/>
              <a:gd name="connsiteX0" fmla="*/ 0 w 4812632"/>
              <a:gd name="connsiteY0" fmla="*/ 0 h 6858000"/>
              <a:gd name="connsiteX1" fmla="*/ 3820011 w 4812632"/>
              <a:gd name="connsiteY1" fmla="*/ 0 h 6858000"/>
              <a:gd name="connsiteX2" fmla="*/ 4307306 w 4812632"/>
              <a:gd name="connsiteY2" fmla="*/ 860274 h 6858000"/>
              <a:gd name="connsiteX3" fmla="*/ 4451685 w 4812632"/>
              <a:gd name="connsiteY3" fmla="*/ 2352981 h 6858000"/>
              <a:gd name="connsiteX4" fmla="*/ 4788569 w 4812632"/>
              <a:gd name="connsiteY4" fmla="*/ 4001307 h 6858000"/>
              <a:gd name="connsiteX5" fmla="*/ 4812632 w 4812632"/>
              <a:gd name="connsiteY5" fmla="*/ 5697759 h 6858000"/>
              <a:gd name="connsiteX6" fmla="*/ 4584032 w 4812632"/>
              <a:gd name="connsiteY6" fmla="*/ 6858000 h 6858000"/>
              <a:gd name="connsiteX7" fmla="*/ 0 w 4812632"/>
              <a:gd name="connsiteY7" fmla="*/ 6858000 h 6858000"/>
              <a:gd name="connsiteX8" fmla="*/ 0 w 4812632"/>
              <a:gd name="connsiteY8" fmla="*/ 0 h 6858000"/>
              <a:gd name="connsiteX0" fmla="*/ 0 w 5005137"/>
              <a:gd name="connsiteY0" fmla="*/ 0 h 6858000"/>
              <a:gd name="connsiteX1" fmla="*/ 3820011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054643 w 5005137"/>
              <a:gd name="connsiteY2" fmla="*/ 788085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4969043"/>
              <a:gd name="connsiteY0" fmla="*/ 0 h 6858000"/>
              <a:gd name="connsiteX1" fmla="*/ 3567348 w 4969043"/>
              <a:gd name="connsiteY1" fmla="*/ 0 h 6858000"/>
              <a:gd name="connsiteX2" fmla="*/ 4054643 w 4969043"/>
              <a:gd name="connsiteY2" fmla="*/ 788085 h 6858000"/>
              <a:gd name="connsiteX3" fmla="*/ 4451685 w 4969043"/>
              <a:gd name="connsiteY3" fmla="*/ 2352981 h 6858000"/>
              <a:gd name="connsiteX4" fmla="*/ 4969043 w 4969043"/>
              <a:gd name="connsiteY4" fmla="*/ 3508013 h 6858000"/>
              <a:gd name="connsiteX5" fmla="*/ 4812632 w 4969043"/>
              <a:gd name="connsiteY5" fmla="*/ 5697759 h 6858000"/>
              <a:gd name="connsiteX6" fmla="*/ 4584032 w 4969043"/>
              <a:gd name="connsiteY6" fmla="*/ 6858000 h 6858000"/>
              <a:gd name="connsiteX7" fmla="*/ 0 w 4969043"/>
              <a:gd name="connsiteY7" fmla="*/ 6858000 h 6858000"/>
              <a:gd name="connsiteX8" fmla="*/ 0 w 4969043"/>
              <a:gd name="connsiteY8" fmla="*/ 0 h 6858000"/>
              <a:gd name="connsiteX0" fmla="*/ 0 w 4981074"/>
              <a:gd name="connsiteY0" fmla="*/ 0 h 6858000"/>
              <a:gd name="connsiteX1" fmla="*/ 3567348 w 4981074"/>
              <a:gd name="connsiteY1" fmla="*/ 0 h 6858000"/>
              <a:gd name="connsiteX2" fmla="*/ 4054643 w 4981074"/>
              <a:gd name="connsiteY2" fmla="*/ 788085 h 6858000"/>
              <a:gd name="connsiteX3" fmla="*/ 4451685 w 4981074"/>
              <a:gd name="connsiteY3" fmla="*/ 2352981 h 6858000"/>
              <a:gd name="connsiteX4" fmla="*/ 4969043 w 4981074"/>
              <a:gd name="connsiteY4" fmla="*/ 3508013 h 6858000"/>
              <a:gd name="connsiteX5" fmla="*/ 4981074 w 4981074"/>
              <a:gd name="connsiteY5" fmla="*/ 5421033 h 6858000"/>
              <a:gd name="connsiteX6" fmla="*/ 4584032 w 4981074"/>
              <a:gd name="connsiteY6" fmla="*/ 6858000 h 6858000"/>
              <a:gd name="connsiteX7" fmla="*/ 0 w 4981074"/>
              <a:gd name="connsiteY7" fmla="*/ 6858000 h 6858000"/>
              <a:gd name="connsiteX8" fmla="*/ 0 w 4981074"/>
              <a:gd name="connsiteY8" fmla="*/ 0 h 6858000"/>
              <a:gd name="connsiteX0" fmla="*/ 0 w 5281902"/>
              <a:gd name="connsiteY0" fmla="*/ 0 h 6858000"/>
              <a:gd name="connsiteX1" fmla="*/ 3567348 w 5281902"/>
              <a:gd name="connsiteY1" fmla="*/ 0 h 6858000"/>
              <a:gd name="connsiteX2" fmla="*/ 4054643 w 5281902"/>
              <a:gd name="connsiteY2" fmla="*/ 788085 h 6858000"/>
              <a:gd name="connsiteX3" fmla="*/ 4451685 w 5281902"/>
              <a:gd name="connsiteY3" fmla="*/ 2352981 h 6858000"/>
              <a:gd name="connsiteX4" fmla="*/ 5281864 w 5281902"/>
              <a:gd name="connsiteY4" fmla="*/ 3640360 h 6858000"/>
              <a:gd name="connsiteX5" fmla="*/ 4981074 w 5281902"/>
              <a:gd name="connsiteY5" fmla="*/ 5421033 h 6858000"/>
              <a:gd name="connsiteX6" fmla="*/ 4584032 w 5281902"/>
              <a:gd name="connsiteY6" fmla="*/ 6858000 h 6858000"/>
              <a:gd name="connsiteX7" fmla="*/ 0 w 5281902"/>
              <a:gd name="connsiteY7" fmla="*/ 6858000 h 6858000"/>
              <a:gd name="connsiteX8" fmla="*/ 0 w 5281902"/>
              <a:gd name="connsiteY8" fmla="*/ 0 h 6858000"/>
              <a:gd name="connsiteX0" fmla="*/ 0 w 5282446"/>
              <a:gd name="connsiteY0" fmla="*/ 0 h 6858000"/>
              <a:gd name="connsiteX1" fmla="*/ 3567348 w 5282446"/>
              <a:gd name="connsiteY1" fmla="*/ 0 h 6858000"/>
              <a:gd name="connsiteX2" fmla="*/ 4054643 w 5282446"/>
              <a:gd name="connsiteY2" fmla="*/ 788085 h 6858000"/>
              <a:gd name="connsiteX3" fmla="*/ 4451685 w 5282446"/>
              <a:gd name="connsiteY3" fmla="*/ 2352981 h 6858000"/>
              <a:gd name="connsiteX4" fmla="*/ 5281864 w 5282446"/>
              <a:gd name="connsiteY4" fmla="*/ 3640360 h 6858000"/>
              <a:gd name="connsiteX5" fmla="*/ 4981074 w 5282446"/>
              <a:gd name="connsiteY5" fmla="*/ 5421033 h 6858000"/>
              <a:gd name="connsiteX6" fmla="*/ 4584032 w 5282446"/>
              <a:gd name="connsiteY6" fmla="*/ 6858000 h 6858000"/>
              <a:gd name="connsiteX7" fmla="*/ 0 w 5282446"/>
              <a:gd name="connsiteY7" fmla="*/ 6858000 h 6858000"/>
              <a:gd name="connsiteX8" fmla="*/ 0 w 5282446"/>
              <a:gd name="connsiteY8" fmla="*/ 0 h 6858000"/>
              <a:gd name="connsiteX0" fmla="*/ 0 w 5283215"/>
              <a:gd name="connsiteY0" fmla="*/ 0 h 6858000"/>
              <a:gd name="connsiteX1" fmla="*/ 3567348 w 5283215"/>
              <a:gd name="connsiteY1" fmla="*/ 0 h 6858000"/>
              <a:gd name="connsiteX2" fmla="*/ 4054643 w 5283215"/>
              <a:gd name="connsiteY2" fmla="*/ 788085 h 6858000"/>
              <a:gd name="connsiteX3" fmla="*/ 4451685 w 5283215"/>
              <a:gd name="connsiteY3" fmla="*/ 2352981 h 6858000"/>
              <a:gd name="connsiteX4" fmla="*/ 5281864 w 5283215"/>
              <a:gd name="connsiteY4" fmla="*/ 3640360 h 6858000"/>
              <a:gd name="connsiteX5" fmla="*/ 4981074 w 5283215"/>
              <a:gd name="connsiteY5" fmla="*/ 5421033 h 6858000"/>
              <a:gd name="connsiteX6" fmla="*/ 4584032 w 5283215"/>
              <a:gd name="connsiteY6" fmla="*/ 6858000 h 6858000"/>
              <a:gd name="connsiteX7" fmla="*/ 0 w 5283215"/>
              <a:gd name="connsiteY7" fmla="*/ 6858000 h 6858000"/>
              <a:gd name="connsiteX8" fmla="*/ 0 w 5283215"/>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704347 w 5281864"/>
              <a:gd name="connsiteY6" fmla="*/ 6845969 h 6858000"/>
              <a:gd name="connsiteX7" fmla="*/ 0 w 5281864"/>
              <a:gd name="connsiteY7" fmla="*/ 6858000 h 6858000"/>
              <a:gd name="connsiteX8" fmla="*/ 0 w 5281864"/>
              <a:gd name="connsiteY8" fmla="*/ 0 h 6858000"/>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981074 w 5281864"/>
              <a:gd name="connsiteY5" fmla="*/ 5421033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5041231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836694 w 5281864"/>
              <a:gd name="connsiteY5" fmla="*/ 5866201 h 6870032"/>
              <a:gd name="connsiteX6" fmla="*/ 5041231 w 5281864"/>
              <a:gd name="connsiteY6" fmla="*/ 6870032 h 6870032"/>
              <a:gd name="connsiteX7" fmla="*/ 0 w 5281864"/>
              <a:gd name="connsiteY7" fmla="*/ 6858000 h 6870032"/>
              <a:gd name="connsiteX8" fmla="*/ 0 w 5281864"/>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451685 w 5041231"/>
              <a:gd name="connsiteY3" fmla="*/ 2352981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343401 w 5041231"/>
              <a:gd name="connsiteY3" fmla="*/ 2340949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24063 w 5065294"/>
              <a:gd name="connsiteY0" fmla="*/ 0 h 6882063"/>
              <a:gd name="connsiteX1" fmla="*/ 3591411 w 5065294"/>
              <a:gd name="connsiteY1" fmla="*/ 0 h 6882063"/>
              <a:gd name="connsiteX2" fmla="*/ 4078706 w 5065294"/>
              <a:gd name="connsiteY2" fmla="*/ 788085 h 6882063"/>
              <a:gd name="connsiteX3" fmla="*/ 4367464 w 5065294"/>
              <a:gd name="connsiteY3" fmla="*/ 2340949 h 6882063"/>
              <a:gd name="connsiteX4" fmla="*/ 4788569 w 5065294"/>
              <a:gd name="connsiteY4" fmla="*/ 3760676 h 6882063"/>
              <a:gd name="connsiteX5" fmla="*/ 4860757 w 5065294"/>
              <a:gd name="connsiteY5" fmla="*/ 5866201 h 6882063"/>
              <a:gd name="connsiteX6" fmla="*/ 5065294 w 5065294"/>
              <a:gd name="connsiteY6" fmla="*/ 6870032 h 6882063"/>
              <a:gd name="connsiteX7" fmla="*/ 0 w 5065294"/>
              <a:gd name="connsiteY7" fmla="*/ 6882063 h 6882063"/>
              <a:gd name="connsiteX8" fmla="*/ 24063 w 5065294"/>
              <a:gd name="connsiteY8" fmla="*/ 0 h 6882063"/>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252663 w 5317957"/>
              <a:gd name="connsiteY7" fmla="*/ 6894095 h 6894095"/>
              <a:gd name="connsiteX8" fmla="*/ 0 w 5317957"/>
              <a:gd name="connsiteY8" fmla="*/ 0 h 6894095"/>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0 w 5317957"/>
              <a:gd name="connsiteY7" fmla="*/ 6894095 h 6894095"/>
              <a:gd name="connsiteX8" fmla="*/ 0 w 5317957"/>
              <a:gd name="connsiteY8" fmla="*/ 0 h 6894095"/>
              <a:gd name="connsiteX0" fmla="*/ 0 w 6593601"/>
              <a:gd name="connsiteY0" fmla="*/ 0 h 6894095"/>
              <a:gd name="connsiteX1" fmla="*/ 5119718 w 6593601"/>
              <a:gd name="connsiteY1" fmla="*/ 12032 h 6894095"/>
              <a:gd name="connsiteX2" fmla="*/ 5607013 w 6593601"/>
              <a:gd name="connsiteY2" fmla="*/ 800117 h 6894095"/>
              <a:gd name="connsiteX3" fmla="*/ 5895771 w 6593601"/>
              <a:gd name="connsiteY3" fmla="*/ 2352981 h 6894095"/>
              <a:gd name="connsiteX4" fmla="*/ 6316876 w 6593601"/>
              <a:gd name="connsiteY4" fmla="*/ 3772708 h 6894095"/>
              <a:gd name="connsiteX5" fmla="*/ 6389064 w 6593601"/>
              <a:gd name="connsiteY5" fmla="*/ 5878233 h 6894095"/>
              <a:gd name="connsiteX6" fmla="*/ 6593601 w 6593601"/>
              <a:gd name="connsiteY6" fmla="*/ 6882064 h 6894095"/>
              <a:gd name="connsiteX7" fmla="*/ 1275644 w 6593601"/>
              <a:gd name="connsiteY7" fmla="*/ 6894095 h 6894095"/>
              <a:gd name="connsiteX8" fmla="*/ 0 w 6593601"/>
              <a:gd name="connsiteY8" fmla="*/ 0 h 6894095"/>
              <a:gd name="connsiteX0" fmla="*/ 22578 w 6616179"/>
              <a:gd name="connsiteY0" fmla="*/ 0 h 6882806"/>
              <a:gd name="connsiteX1" fmla="*/ 5142296 w 6616179"/>
              <a:gd name="connsiteY1" fmla="*/ 12032 h 6882806"/>
              <a:gd name="connsiteX2" fmla="*/ 5629591 w 6616179"/>
              <a:gd name="connsiteY2" fmla="*/ 800117 h 6882806"/>
              <a:gd name="connsiteX3" fmla="*/ 5918349 w 6616179"/>
              <a:gd name="connsiteY3" fmla="*/ 2352981 h 6882806"/>
              <a:gd name="connsiteX4" fmla="*/ 6339454 w 6616179"/>
              <a:gd name="connsiteY4" fmla="*/ 3772708 h 6882806"/>
              <a:gd name="connsiteX5" fmla="*/ 6411642 w 6616179"/>
              <a:gd name="connsiteY5" fmla="*/ 5878233 h 6882806"/>
              <a:gd name="connsiteX6" fmla="*/ 6616179 w 6616179"/>
              <a:gd name="connsiteY6" fmla="*/ 6882064 h 6882806"/>
              <a:gd name="connsiteX7" fmla="*/ 0 w 6616179"/>
              <a:gd name="connsiteY7" fmla="*/ 6882806 h 6882806"/>
              <a:gd name="connsiteX8" fmla="*/ 22578 w 6616179"/>
              <a:gd name="connsiteY8" fmla="*/ 0 h 6882806"/>
              <a:gd name="connsiteX0" fmla="*/ 22578 w 6616179"/>
              <a:gd name="connsiteY0" fmla="*/ 0 h 6882064"/>
              <a:gd name="connsiteX1" fmla="*/ 5142296 w 6616179"/>
              <a:gd name="connsiteY1" fmla="*/ 12032 h 6882064"/>
              <a:gd name="connsiteX2" fmla="*/ 5629591 w 6616179"/>
              <a:gd name="connsiteY2" fmla="*/ 800117 h 6882064"/>
              <a:gd name="connsiteX3" fmla="*/ 5918349 w 6616179"/>
              <a:gd name="connsiteY3" fmla="*/ 2352981 h 6882064"/>
              <a:gd name="connsiteX4" fmla="*/ 6339454 w 6616179"/>
              <a:gd name="connsiteY4" fmla="*/ 3772708 h 6882064"/>
              <a:gd name="connsiteX5" fmla="*/ 6411642 w 6616179"/>
              <a:gd name="connsiteY5" fmla="*/ 5878233 h 6882064"/>
              <a:gd name="connsiteX6" fmla="*/ 6616179 w 6616179"/>
              <a:gd name="connsiteY6" fmla="*/ 6882064 h 6882064"/>
              <a:gd name="connsiteX7" fmla="*/ 0 w 6616179"/>
              <a:gd name="connsiteY7" fmla="*/ 6871517 h 6882064"/>
              <a:gd name="connsiteX8" fmla="*/ 22578 w 6616179"/>
              <a:gd name="connsiteY8" fmla="*/ 0 h 6882064"/>
              <a:gd name="connsiteX0" fmla="*/ 22578 w 6616179"/>
              <a:gd name="connsiteY0" fmla="*/ 0 h 6882064"/>
              <a:gd name="connsiteX1" fmla="*/ 5142296 w 6616179"/>
              <a:gd name="connsiteY1" fmla="*/ 12032 h 6882064"/>
              <a:gd name="connsiteX2" fmla="*/ 5629591 w 6616179"/>
              <a:gd name="connsiteY2" fmla="*/ 800117 h 6882064"/>
              <a:gd name="connsiteX3" fmla="*/ 5918349 w 6616179"/>
              <a:gd name="connsiteY3" fmla="*/ 2352981 h 6882064"/>
              <a:gd name="connsiteX4" fmla="*/ 6339454 w 6616179"/>
              <a:gd name="connsiteY4" fmla="*/ 3772708 h 6882064"/>
              <a:gd name="connsiteX5" fmla="*/ 6411642 w 6616179"/>
              <a:gd name="connsiteY5" fmla="*/ 5878233 h 6882064"/>
              <a:gd name="connsiteX6" fmla="*/ 6616179 w 6616179"/>
              <a:gd name="connsiteY6" fmla="*/ 6882064 h 6882064"/>
              <a:gd name="connsiteX7" fmla="*/ 0 w 6616179"/>
              <a:gd name="connsiteY7" fmla="*/ 6871517 h 6882064"/>
              <a:gd name="connsiteX8" fmla="*/ 22578 w 6616179"/>
              <a:gd name="connsiteY8" fmla="*/ 0 h 6882064"/>
              <a:gd name="connsiteX0" fmla="*/ 22578 w 6616179"/>
              <a:gd name="connsiteY0" fmla="*/ 0 h 6882064"/>
              <a:gd name="connsiteX1" fmla="*/ 5142296 w 6616179"/>
              <a:gd name="connsiteY1" fmla="*/ 12032 h 6882064"/>
              <a:gd name="connsiteX2" fmla="*/ 5629591 w 6616179"/>
              <a:gd name="connsiteY2" fmla="*/ 800117 h 6882064"/>
              <a:gd name="connsiteX3" fmla="*/ 5918349 w 6616179"/>
              <a:gd name="connsiteY3" fmla="*/ 2352981 h 6882064"/>
              <a:gd name="connsiteX4" fmla="*/ 6339454 w 6616179"/>
              <a:gd name="connsiteY4" fmla="*/ 3772708 h 6882064"/>
              <a:gd name="connsiteX5" fmla="*/ 6411642 w 6616179"/>
              <a:gd name="connsiteY5" fmla="*/ 5878233 h 6882064"/>
              <a:gd name="connsiteX6" fmla="*/ 6616179 w 6616179"/>
              <a:gd name="connsiteY6" fmla="*/ 6882064 h 6882064"/>
              <a:gd name="connsiteX7" fmla="*/ 0 w 6616179"/>
              <a:gd name="connsiteY7" fmla="*/ 6871517 h 6882064"/>
              <a:gd name="connsiteX8" fmla="*/ 22578 w 6616179"/>
              <a:gd name="connsiteY8" fmla="*/ 0 h 6882064"/>
              <a:gd name="connsiteX0" fmla="*/ 22578 w 6616179"/>
              <a:gd name="connsiteY0" fmla="*/ 21835 h 6903899"/>
              <a:gd name="connsiteX1" fmla="*/ 5119719 w 6616179"/>
              <a:gd name="connsiteY1" fmla="*/ 0 h 6903899"/>
              <a:gd name="connsiteX2" fmla="*/ 5629591 w 6616179"/>
              <a:gd name="connsiteY2" fmla="*/ 821952 h 6903899"/>
              <a:gd name="connsiteX3" fmla="*/ 5918349 w 6616179"/>
              <a:gd name="connsiteY3" fmla="*/ 2374816 h 6903899"/>
              <a:gd name="connsiteX4" fmla="*/ 6339454 w 6616179"/>
              <a:gd name="connsiteY4" fmla="*/ 3794543 h 6903899"/>
              <a:gd name="connsiteX5" fmla="*/ 6411642 w 6616179"/>
              <a:gd name="connsiteY5" fmla="*/ 5900068 h 6903899"/>
              <a:gd name="connsiteX6" fmla="*/ 6616179 w 6616179"/>
              <a:gd name="connsiteY6" fmla="*/ 6903899 h 6903899"/>
              <a:gd name="connsiteX7" fmla="*/ 0 w 6616179"/>
              <a:gd name="connsiteY7" fmla="*/ 6893352 h 6903899"/>
              <a:gd name="connsiteX8" fmla="*/ 22578 w 6616179"/>
              <a:gd name="connsiteY8" fmla="*/ 21835 h 6903899"/>
              <a:gd name="connsiteX0" fmla="*/ 9892 w 6637360"/>
              <a:gd name="connsiteY0" fmla="*/ 21835 h 6903899"/>
              <a:gd name="connsiteX1" fmla="*/ 5140900 w 6637360"/>
              <a:gd name="connsiteY1" fmla="*/ 0 h 6903899"/>
              <a:gd name="connsiteX2" fmla="*/ 5650772 w 6637360"/>
              <a:gd name="connsiteY2" fmla="*/ 821952 h 6903899"/>
              <a:gd name="connsiteX3" fmla="*/ 5939530 w 6637360"/>
              <a:gd name="connsiteY3" fmla="*/ 2374816 h 6903899"/>
              <a:gd name="connsiteX4" fmla="*/ 6360635 w 6637360"/>
              <a:gd name="connsiteY4" fmla="*/ 3794543 h 6903899"/>
              <a:gd name="connsiteX5" fmla="*/ 6432823 w 6637360"/>
              <a:gd name="connsiteY5" fmla="*/ 5900068 h 6903899"/>
              <a:gd name="connsiteX6" fmla="*/ 6637360 w 6637360"/>
              <a:gd name="connsiteY6" fmla="*/ 6903899 h 6903899"/>
              <a:gd name="connsiteX7" fmla="*/ 21181 w 6637360"/>
              <a:gd name="connsiteY7" fmla="*/ 6893352 h 6903899"/>
              <a:gd name="connsiteX8" fmla="*/ 9892 w 6637360"/>
              <a:gd name="connsiteY8" fmla="*/ 21835 h 6903899"/>
              <a:gd name="connsiteX0" fmla="*/ 11475 w 6638943"/>
              <a:gd name="connsiteY0" fmla="*/ 21835 h 6903899"/>
              <a:gd name="connsiteX1" fmla="*/ 5142483 w 6638943"/>
              <a:gd name="connsiteY1" fmla="*/ 0 h 6903899"/>
              <a:gd name="connsiteX2" fmla="*/ 5652355 w 6638943"/>
              <a:gd name="connsiteY2" fmla="*/ 821952 h 6903899"/>
              <a:gd name="connsiteX3" fmla="*/ 5941113 w 6638943"/>
              <a:gd name="connsiteY3" fmla="*/ 2374816 h 6903899"/>
              <a:gd name="connsiteX4" fmla="*/ 6362218 w 6638943"/>
              <a:gd name="connsiteY4" fmla="*/ 3794543 h 6903899"/>
              <a:gd name="connsiteX5" fmla="*/ 6434406 w 6638943"/>
              <a:gd name="connsiteY5" fmla="*/ 5900068 h 6903899"/>
              <a:gd name="connsiteX6" fmla="*/ 6638943 w 6638943"/>
              <a:gd name="connsiteY6" fmla="*/ 6903899 h 6903899"/>
              <a:gd name="connsiteX7" fmla="*/ 22764 w 6638943"/>
              <a:gd name="connsiteY7" fmla="*/ 6893352 h 6903899"/>
              <a:gd name="connsiteX8" fmla="*/ 11475 w 6638943"/>
              <a:gd name="connsiteY8" fmla="*/ 21835 h 6903899"/>
              <a:gd name="connsiteX0" fmla="*/ 0 w 6627468"/>
              <a:gd name="connsiteY0" fmla="*/ 21835 h 6903899"/>
              <a:gd name="connsiteX1" fmla="*/ 5131008 w 6627468"/>
              <a:gd name="connsiteY1" fmla="*/ 0 h 6903899"/>
              <a:gd name="connsiteX2" fmla="*/ 5640880 w 6627468"/>
              <a:gd name="connsiteY2" fmla="*/ 821952 h 6903899"/>
              <a:gd name="connsiteX3" fmla="*/ 5929638 w 6627468"/>
              <a:gd name="connsiteY3" fmla="*/ 2374816 h 6903899"/>
              <a:gd name="connsiteX4" fmla="*/ 6350743 w 6627468"/>
              <a:gd name="connsiteY4" fmla="*/ 3794543 h 6903899"/>
              <a:gd name="connsiteX5" fmla="*/ 6422931 w 6627468"/>
              <a:gd name="connsiteY5" fmla="*/ 5900068 h 6903899"/>
              <a:gd name="connsiteX6" fmla="*/ 6627468 w 6627468"/>
              <a:gd name="connsiteY6" fmla="*/ 6903899 h 6903899"/>
              <a:gd name="connsiteX7" fmla="*/ 11289 w 6627468"/>
              <a:gd name="connsiteY7" fmla="*/ 6893352 h 6903899"/>
              <a:gd name="connsiteX8" fmla="*/ 0 w 6627468"/>
              <a:gd name="connsiteY8" fmla="*/ 21835 h 690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27468" h="6903899">
                <a:moveTo>
                  <a:pt x="0" y="21835"/>
                </a:moveTo>
                <a:lnTo>
                  <a:pt x="5131008" y="0"/>
                </a:lnTo>
                <a:lnTo>
                  <a:pt x="5640880" y="821952"/>
                </a:lnTo>
                <a:lnTo>
                  <a:pt x="5929638" y="2374816"/>
                </a:lnTo>
                <a:lnTo>
                  <a:pt x="6350743" y="3794543"/>
                </a:lnTo>
                <a:cubicBezTo>
                  <a:pt x="6330689" y="4107364"/>
                  <a:pt x="6467047" y="5647406"/>
                  <a:pt x="6422931" y="5900068"/>
                </a:cubicBezTo>
                <a:lnTo>
                  <a:pt x="6627468" y="6903899"/>
                </a:lnTo>
                <a:lnTo>
                  <a:pt x="11289" y="6893352"/>
                </a:lnTo>
                <a:cubicBezTo>
                  <a:pt x="8183" y="6718725"/>
                  <a:pt x="12426" y="208933"/>
                  <a:pt x="0" y="21835"/>
                </a:cubicBezTo>
                <a:close/>
              </a:path>
            </a:pathLst>
          </a:custGeom>
          <a:solidFill>
            <a:schemeClr val="bg1">
              <a:alpha val="85000"/>
            </a:schemeClr>
          </a:solidFill>
          <a:ln>
            <a:noFill/>
          </a:ln>
          <a:effectLst>
            <a:outerShdw dist="12700" sx="105000" sy="105000" algn="ctr" rotWithShape="0">
              <a:schemeClr val="bg1">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6009F551-EAF0-6225-6F56-93605DBCF724}"/>
              </a:ext>
            </a:extLst>
          </p:cNvPr>
          <p:cNvSpPr>
            <a:spLocks noGrp="1"/>
          </p:cNvSpPr>
          <p:nvPr>
            <p:ph type="ctrTitle"/>
          </p:nvPr>
        </p:nvSpPr>
        <p:spPr>
          <a:xfrm>
            <a:off x="813134" y="1122363"/>
            <a:ext cx="3505200" cy="2387600"/>
          </a:xfrm>
        </p:spPr>
        <p:txBody>
          <a:bodyPr anchor="b">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E40C6E26-D285-BD04-1D34-D6C0ABA14CC6}"/>
              </a:ext>
            </a:extLst>
          </p:cNvPr>
          <p:cNvSpPr>
            <a:spLocks noGrp="1"/>
          </p:cNvSpPr>
          <p:nvPr>
            <p:ph type="subTitle" idx="1"/>
          </p:nvPr>
        </p:nvSpPr>
        <p:spPr>
          <a:xfrm>
            <a:off x="813134" y="3736093"/>
            <a:ext cx="3505200" cy="1430867"/>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Footer Placeholder 4">
            <a:extLst>
              <a:ext uri="{FF2B5EF4-FFF2-40B4-BE49-F238E27FC236}">
                <a16:creationId xmlns:a16="http://schemas.microsoft.com/office/drawing/2014/main" id="{99438479-944D-B47C-9165-D573871FA437}"/>
              </a:ext>
            </a:extLst>
          </p:cNvPr>
          <p:cNvSpPr>
            <a:spLocks noGrp="1"/>
          </p:cNvSpPr>
          <p:nvPr>
            <p:ph type="ftr" sz="quarter" idx="11"/>
          </p:nvPr>
        </p:nvSpPr>
        <p:spPr>
          <a:xfrm>
            <a:off x="813134" y="5210526"/>
            <a:ext cx="3505200" cy="365125"/>
          </a:xfrm>
        </p:spPr>
        <p:txBody>
          <a:bodyPr/>
          <a:lstStyle>
            <a:lvl1pPr algn="l">
              <a:defRPr sz="1600" spc="0" baseline="0">
                <a:solidFill>
                  <a:schemeClr val="accent4"/>
                </a:solidFill>
              </a:defRPr>
            </a:lvl1pPr>
          </a:lstStyle>
          <a:p>
            <a:r>
              <a:rPr lang="en-US" dirty="0"/>
              <a:t>12/28/2023</a:t>
            </a:r>
          </a:p>
        </p:txBody>
      </p:sp>
      <p:sp>
        <p:nvSpPr>
          <p:cNvPr id="21" name="Hexagon 2">
            <a:extLst>
              <a:ext uri="{FF2B5EF4-FFF2-40B4-BE49-F238E27FC236}">
                <a16:creationId xmlns:a16="http://schemas.microsoft.com/office/drawing/2014/main" id="{21CF3939-0231-B6DA-4A67-FFAE35AB7E67}"/>
              </a:ext>
            </a:extLst>
          </p:cNvPr>
          <p:cNvSpPr/>
          <p:nvPr userDrawn="1"/>
        </p:nvSpPr>
        <p:spPr>
          <a:xfrm flipH="1">
            <a:off x="-24352" y="-12032"/>
            <a:ext cx="1404487" cy="545075"/>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22306"/>
              <a:gd name="connsiteY0" fmla="*/ 466194 h 730889"/>
              <a:gd name="connsiteX1" fmla="*/ 0 w 2522306"/>
              <a:gd name="connsiteY1" fmla="*/ 0 h 730889"/>
              <a:gd name="connsiteX2" fmla="*/ 2507787 w 2522306"/>
              <a:gd name="connsiteY2" fmla="*/ 0 h 730889"/>
              <a:gd name="connsiteX3" fmla="*/ 2522306 w 2522306"/>
              <a:gd name="connsiteY3" fmla="*/ 730889 h 730889"/>
              <a:gd name="connsiteX4" fmla="*/ 1765839 w 2522306"/>
              <a:gd name="connsiteY4" fmla="*/ 475188 h 730889"/>
              <a:gd name="connsiteX5" fmla="*/ 830179 w 2522306"/>
              <a:gd name="connsiteY5" fmla="*/ 595503 h 730889"/>
              <a:gd name="connsiteX6" fmla="*/ 230122 w 2522306"/>
              <a:gd name="connsiteY6" fmla="*/ 466194 h 730889"/>
              <a:gd name="connsiteX0" fmla="*/ 230122 w 2522306"/>
              <a:gd name="connsiteY0" fmla="*/ 466194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830179 w 2522306"/>
              <a:gd name="connsiteY5" fmla="*/ 595503 h 800041"/>
              <a:gd name="connsiteX6" fmla="*/ 230122 w 2522306"/>
              <a:gd name="connsiteY6" fmla="*/ 466194 h 800041"/>
              <a:gd name="connsiteX0" fmla="*/ 230122 w 2522306"/>
              <a:gd name="connsiteY0" fmla="*/ 466194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1263316 w 2522306"/>
              <a:gd name="connsiteY5" fmla="*/ 715818 h 800041"/>
              <a:gd name="connsiteX6" fmla="*/ 230122 w 2522306"/>
              <a:gd name="connsiteY6" fmla="*/ 466194 h 800041"/>
              <a:gd name="connsiteX0" fmla="*/ 518880 w 2522306"/>
              <a:gd name="connsiteY0" fmla="*/ 333847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1263316 w 2522306"/>
              <a:gd name="connsiteY5" fmla="*/ 715818 h 800041"/>
              <a:gd name="connsiteX6" fmla="*/ 518880 w 2522306"/>
              <a:gd name="connsiteY6" fmla="*/ 333847 h 800041"/>
              <a:gd name="connsiteX0" fmla="*/ 1522 w 2004948"/>
              <a:gd name="connsiteY0" fmla="*/ 333847 h 800041"/>
              <a:gd name="connsiteX1" fmla="*/ 0 w 2004948"/>
              <a:gd name="connsiteY1" fmla="*/ 24063 h 800041"/>
              <a:gd name="connsiteX2" fmla="*/ 1990429 w 2004948"/>
              <a:gd name="connsiteY2" fmla="*/ 0 h 800041"/>
              <a:gd name="connsiteX3" fmla="*/ 2004948 w 2004948"/>
              <a:gd name="connsiteY3" fmla="*/ 730889 h 800041"/>
              <a:gd name="connsiteX4" fmla="*/ 1453018 w 2004948"/>
              <a:gd name="connsiteY4" fmla="*/ 800041 h 800041"/>
              <a:gd name="connsiteX5" fmla="*/ 745958 w 2004948"/>
              <a:gd name="connsiteY5" fmla="*/ 715818 h 800041"/>
              <a:gd name="connsiteX6" fmla="*/ 1522 w 2004948"/>
              <a:gd name="connsiteY6" fmla="*/ 333847 h 800041"/>
              <a:gd name="connsiteX0" fmla="*/ 8 w 2003434"/>
              <a:gd name="connsiteY0" fmla="*/ 337079 h 803273"/>
              <a:gd name="connsiteX1" fmla="*/ 25781 w 2003434"/>
              <a:gd name="connsiteY1" fmla="*/ 0 h 803273"/>
              <a:gd name="connsiteX2" fmla="*/ 1988915 w 2003434"/>
              <a:gd name="connsiteY2" fmla="*/ 3232 h 803273"/>
              <a:gd name="connsiteX3" fmla="*/ 2003434 w 2003434"/>
              <a:gd name="connsiteY3" fmla="*/ 734121 h 803273"/>
              <a:gd name="connsiteX4" fmla="*/ 1451504 w 2003434"/>
              <a:gd name="connsiteY4" fmla="*/ 803273 h 803273"/>
              <a:gd name="connsiteX5" fmla="*/ 744444 w 2003434"/>
              <a:gd name="connsiteY5" fmla="*/ 719050 h 803273"/>
              <a:gd name="connsiteX6" fmla="*/ 8 w 2003434"/>
              <a:gd name="connsiteY6" fmla="*/ 337079 h 803273"/>
              <a:gd name="connsiteX0" fmla="*/ 8 w 1989787"/>
              <a:gd name="connsiteY0" fmla="*/ 337079 h 803273"/>
              <a:gd name="connsiteX1" fmla="*/ 25781 w 1989787"/>
              <a:gd name="connsiteY1" fmla="*/ 0 h 803273"/>
              <a:gd name="connsiteX2" fmla="*/ 1988915 w 1989787"/>
              <a:gd name="connsiteY2" fmla="*/ 3232 h 803273"/>
              <a:gd name="connsiteX3" fmla="*/ 1989787 w 1989787"/>
              <a:gd name="connsiteY3" fmla="*/ 713650 h 803273"/>
              <a:gd name="connsiteX4" fmla="*/ 1451504 w 1989787"/>
              <a:gd name="connsiteY4" fmla="*/ 803273 h 803273"/>
              <a:gd name="connsiteX5" fmla="*/ 744444 w 1989787"/>
              <a:gd name="connsiteY5" fmla="*/ 719050 h 803273"/>
              <a:gd name="connsiteX6" fmla="*/ 8 w 1989787"/>
              <a:gd name="connsiteY6" fmla="*/ 337079 h 803273"/>
              <a:gd name="connsiteX0" fmla="*/ 204197 w 1964006"/>
              <a:gd name="connsiteY0" fmla="*/ 346996 h 803273"/>
              <a:gd name="connsiteX1" fmla="*/ 0 w 1964006"/>
              <a:gd name="connsiteY1" fmla="*/ 0 h 803273"/>
              <a:gd name="connsiteX2" fmla="*/ 1963134 w 1964006"/>
              <a:gd name="connsiteY2" fmla="*/ 3232 h 803273"/>
              <a:gd name="connsiteX3" fmla="*/ 1964006 w 1964006"/>
              <a:gd name="connsiteY3" fmla="*/ 713650 h 803273"/>
              <a:gd name="connsiteX4" fmla="*/ 1425723 w 1964006"/>
              <a:gd name="connsiteY4" fmla="*/ 803273 h 803273"/>
              <a:gd name="connsiteX5" fmla="*/ 718663 w 1964006"/>
              <a:gd name="connsiteY5" fmla="*/ 719050 h 803273"/>
              <a:gd name="connsiteX6" fmla="*/ 204197 w 1964006"/>
              <a:gd name="connsiteY6" fmla="*/ 346996 h 803273"/>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718663 w 1964006"/>
              <a:gd name="connsiteY5" fmla="*/ 719050 h 763606"/>
              <a:gd name="connsiteX6" fmla="*/ 204197 w 1964006"/>
              <a:gd name="connsiteY6"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204197 w 1964006"/>
              <a:gd name="connsiteY6"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750368 w 1964006"/>
              <a:gd name="connsiteY6" fmla="*/ 535516 h 763606"/>
              <a:gd name="connsiteX7" fmla="*/ 204197 w 1964006"/>
              <a:gd name="connsiteY7"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793488 w 1964006"/>
              <a:gd name="connsiteY6" fmla="*/ 743772 h 763606"/>
              <a:gd name="connsiteX7" fmla="*/ 204197 w 1964006"/>
              <a:gd name="connsiteY7" fmla="*/ 346996 h 763606"/>
              <a:gd name="connsiteX0" fmla="*/ 204197 w 1963139"/>
              <a:gd name="connsiteY0" fmla="*/ 346996 h 979769"/>
              <a:gd name="connsiteX1" fmla="*/ 0 w 1963139"/>
              <a:gd name="connsiteY1" fmla="*/ 0 h 979769"/>
              <a:gd name="connsiteX2" fmla="*/ 1963134 w 1963139"/>
              <a:gd name="connsiteY2" fmla="*/ 3232 h 979769"/>
              <a:gd name="connsiteX3" fmla="*/ 1952117 w 1963139"/>
              <a:gd name="connsiteY3" fmla="*/ 979769 h 979769"/>
              <a:gd name="connsiteX4" fmla="*/ 1569455 w 1963139"/>
              <a:gd name="connsiteY4" fmla="*/ 763606 h 979769"/>
              <a:gd name="connsiteX5" fmla="*/ 1128297 w 1963139"/>
              <a:gd name="connsiteY5" fmla="*/ 689299 h 979769"/>
              <a:gd name="connsiteX6" fmla="*/ 793488 w 1963139"/>
              <a:gd name="connsiteY6" fmla="*/ 743772 h 979769"/>
              <a:gd name="connsiteX7" fmla="*/ 204197 w 1963139"/>
              <a:gd name="connsiteY7" fmla="*/ 346996 h 979769"/>
              <a:gd name="connsiteX0" fmla="*/ 204197 w 1982210"/>
              <a:gd name="connsiteY0" fmla="*/ 346996 h 992723"/>
              <a:gd name="connsiteX1" fmla="*/ 0 w 1982210"/>
              <a:gd name="connsiteY1" fmla="*/ 0 h 992723"/>
              <a:gd name="connsiteX2" fmla="*/ 1963134 w 1982210"/>
              <a:gd name="connsiteY2" fmla="*/ 3232 h 992723"/>
              <a:gd name="connsiteX3" fmla="*/ 1982210 w 1982210"/>
              <a:gd name="connsiteY3" fmla="*/ 992723 h 992723"/>
              <a:gd name="connsiteX4" fmla="*/ 1569455 w 1982210"/>
              <a:gd name="connsiteY4" fmla="*/ 763606 h 992723"/>
              <a:gd name="connsiteX5" fmla="*/ 1128297 w 1982210"/>
              <a:gd name="connsiteY5" fmla="*/ 689299 h 992723"/>
              <a:gd name="connsiteX6" fmla="*/ 793488 w 1982210"/>
              <a:gd name="connsiteY6" fmla="*/ 743772 h 992723"/>
              <a:gd name="connsiteX7" fmla="*/ 204197 w 1982210"/>
              <a:gd name="connsiteY7" fmla="*/ 346996 h 992723"/>
              <a:gd name="connsiteX0" fmla="*/ 204197 w 1972179"/>
              <a:gd name="connsiteY0" fmla="*/ 346996 h 988405"/>
              <a:gd name="connsiteX1" fmla="*/ 0 w 1972179"/>
              <a:gd name="connsiteY1" fmla="*/ 0 h 988405"/>
              <a:gd name="connsiteX2" fmla="*/ 1963134 w 1972179"/>
              <a:gd name="connsiteY2" fmla="*/ 3232 h 988405"/>
              <a:gd name="connsiteX3" fmla="*/ 1972179 w 1972179"/>
              <a:gd name="connsiteY3" fmla="*/ 988405 h 988405"/>
              <a:gd name="connsiteX4" fmla="*/ 1569455 w 1972179"/>
              <a:gd name="connsiteY4" fmla="*/ 763606 h 988405"/>
              <a:gd name="connsiteX5" fmla="*/ 1128297 w 1972179"/>
              <a:gd name="connsiteY5" fmla="*/ 689299 h 988405"/>
              <a:gd name="connsiteX6" fmla="*/ 793488 w 1972179"/>
              <a:gd name="connsiteY6" fmla="*/ 743772 h 988405"/>
              <a:gd name="connsiteX7" fmla="*/ 204197 w 1972179"/>
              <a:gd name="connsiteY7" fmla="*/ 346996 h 988405"/>
              <a:gd name="connsiteX0" fmla="*/ 204197 w 1972179"/>
              <a:gd name="connsiteY0" fmla="*/ 346996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204197 w 1972179"/>
              <a:gd name="connsiteY7" fmla="*/ 346996 h 988405"/>
              <a:gd name="connsiteX0" fmla="*/ 118932 w 1972179"/>
              <a:gd name="connsiteY0" fmla="*/ 359951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118932 w 1972179"/>
              <a:gd name="connsiteY7" fmla="*/ 359951 h 988405"/>
              <a:gd name="connsiteX0" fmla="*/ 118932 w 1972179"/>
              <a:gd name="connsiteY0" fmla="*/ 359951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118932 w 1972179"/>
              <a:gd name="connsiteY7" fmla="*/ 359951 h 98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2179" h="988405">
                <a:moveTo>
                  <a:pt x="118932" y="359951"/>
                </a:moveTo>
                <a:cubicBezTo>
                  <a:pt x="45697" y="178966"/>
                  <a:pt x="507" y="103261"/>
                  <a:pt x="0" y="0"/>
                </a:cubicBezTo>
                <a:lnTo>
                  <a:pt x="1963134" y="3232"/>
                </a:lnTo>
                <a:cubicBezTo>
                  <a:pt x="1963425" y="240038"/>
                  <a:pt x="1971888" y="751599"/>
                  <a:pt x="1972179" y="988405"/>
                </a:cubicBezTo>
                <a:lnTo>
                  <a:pt x="1549392" y="793832"/>
                </a:lnTo>
                <a:lnTo>
                  <a:pt x="1128297" y="689299"/>
                </a:lnTo>
                <a:lnTo>
                  <a:pt x="793488" y="743772"/>
                </a:lnTo>
                <a:lnTo>
                  <a:pt x="118932" y="359951"/>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2" name="Hexagon 2">
            <a:extLst>
              <a:ext uri="{FF2B5EF4-FFF2-40B4-BE49-F238E27FC236}">
                <a16:creationId xmlns:a16="http://schemas.microsoft.com/office/drawing/2014/main" id="{11F8D275-1C4D-FBC7-B95F-C81FAE78FE40}"/>
              </a:ext>
            </a:extLst>
          </p:cNvPr>
          <p:cNvSpPr/>
          <p:nvPr userDrawn="1"/>
        </p:nvSpPr>
        <p:spPr>
          <a:xfrm flipH="1">
            <a:off x="-16934" y="-12032"/>
            <a:ext cx="1705476" cy="341193"/>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07787"/>
              <a:gd name="connsiteY0" fmla="*/ 466194 h 595503"/>
              <a:gd name="connsiteX1" fmla="*/ 0 w 2507787"/>
              <a:gd name="connsiteY1" fmla="*/ 0 h 595503"/>
              <a:gd name="connsiteX2" fmla="*/ 2507787 w 2507787"/>
              <a:gd name="connsiteY2" fmla="*/ 0 h 595503"/>
              <a:gd name="connsiteX3" fmla="*/ 2327646 w 2507787"/>
              <a:gd name="connsiteY3" fmla="*/ 2797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230122 w 2460019"/>
              <a:gd name="connsiteY6"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478989 w 2460019"/>
              <a:gd name="connsiteY6" fmla="*/ 519884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560876 w 2460019"/>
              <a:gd name="connsiteY6" fmla="*/ 463170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50088 w 2460019"/>
              <a:gd name="connsiteY5" fmla="*/ 53878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1009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0019" h="604956">
                <a:moveTo>
                  <a:pt x="230122" y="475647"/>
                </a:moveTo>
                <a:lnTo>
                  <a:pt x="0" y="1009"/>
                </a:lnTo>
                <a:lnTo>
                  <a:pt x="2460019" y="0"/>
                </a:lnTo>
                <a:lnTo>
                  <a:pt x="2327646" y="289179"/>
                </a:lnTo>
                <a:lnTo>
                  <a:pt x="1765839" y="484641"/>
                </a:lnTo>
                <a:lnTo>
                  <a:pt x="1277383" y="463168"/>
                </a:lnTo>
                <a:lnTo>
                  <a:pt x="830179" y="604956"/>
                </a:lnTo>
                <a:lnTo>
                  <a:pt x="560876" y="463170"/>
                </a:lnTo>
                <a:lnTo>
                  <a:pt x="230122" y="47564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5" name="Graphic 4">
            <a:extLst>
              <a:ext uri="{FF2B5EF4-FFF2-40B4-BE49-F238E27FC236}">
                <a16:creationId xmlns:a16="http://schemas.microsoft.com/office/drawing/2014/main" id="{E6C93BD8-6556-DE76-F44B-671D7B8B6BF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1920452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2" name="Rectangle: Diagonal Corners Snipped 11">
            <a:extLst>
              <a:ext uri="{FF2B5EF4-FFF2-40B4-BE49-F238E27FC236}">
                <a16:creationId xmlns:a16="http://schemas.microsoft.com/office/drawing/2014/main" id="{7A24BE44-E0CC-19F4-5FA1-77BDB6DB77EA}"/>
              </a:ext>
            </a:extLst>
          </p:cNvPr>
          <p:cNvSpPr>
            <a:spLocks noGrp="1" noRot="1" noMove="1" noResize="1" noEditPoints="1" noAdjustHandles="1" noChangeArrowheads="1" noChangeShapeType="1"/>
          </p:cNvSpPr>
          <p:nvPr userDrawn="1"/>
        </p:nvSpPr>
        <p:spPr>
          <a:xfrm>
            <a:off x="-7748" y="5734993"/>
            <a:ext cx="1204137" cy="364522"/>
          </a:xfrm>
          <a:custGeom>
            <a:avLst/>
            <a:gdLst>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1605516 w 1605516"/>
              <a:gd name="connsiteY4" fmla="*/ 350874 h 350874"/>
              <a:gd name="connsiteX5" fmla="*/ 58480 w 1605516"/>
              <a:gd name="connsiteY5" fmla="*/ 350874 h 350874"/>
              <a:gd name="connsiteX6" fmla="*/ 0 w 1605516"/>
              <a:gd name="connsiteY6" fmla="*/ 292394 h 350874"/>
              <a:gd name="connsiteX7" fmla="*/ 0 w 1605516"/>
              <a:gd name="connsiteY7" fmla="*/ 0 h 350874"/>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1414448 w 1605516"/>
              <a:gd name="connsiteY4" fmla="*/ 344050 h 350874"/>
              <a:gd name="connsiteX5" fmla="*/ 58480 w 1605516"/>
              <a:gd name="connsiteY5" fmla="*/ 350874 h 350874"/>
              <a:gd name="connsiteX6" fmla="*/ 0 w 1605516"/>
              <a:gd name="connsiteY6" fmla="*/ 292394 h 350874"/>
              <a:gd name="connsiteX7" fmla="*/ 0 w 1605516"/>
              <a:gd name="connsiteY7" fmla="*/ 0 h 350874"/>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793475 w 1605516"/>
              <a:gd name="connsiteY4" fmla="*/ 316755 h 350874"/>
              <a:gd name="connsiteX5" fmla="*/ 58480 w 1605516"/>
              <a:gd name="connsiteY5" fmla="*/ 350874 h 350874"/>
              <a:gd name="connsiteX6" fmla="*/ 0 w 1605516"/>
              <a:gd name="connsiteY6" fmla="*/ 292394 h 350874"/>
              <a:gd name="connsiteX7" fmla="*/ 0 w 1605516"/>
              <a:gd name="connsiteY7" fmla="*/ 0 h 350874"/>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793475 w 1605516"/>
              <a:gd name="connsiteY4" fmla="*/ 316755 h 350874"/>
              <a:gd name="connsiteX5" fmla="*/ 58480 w 1605516"/>
              <a:gd name="connsiteY5" fmla="*/ 350874 h 350874"/>
              <a:gd name="connsiteX6" fmla="*/ 0 w 1605516"/>
              <a:gd name="connsiteY6" fmla="*/ 237803 h 350874"/>
              <a:gd name="connsiteX7" fmla="*/ 0 w 1605516"/>
              <a:gd name="connsiteY7" fmla="*/ 0 h 350874"/>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793475 w 1605516"/>
              <a:gd name="connsiteY4" fmla="*/ 316755 h 350874"/>
              <a:gd name="connsiteX5" fmla="*/ 140367 w 1605516"/>
              <a:gd name="connsiteY5" fmla="*/ 262163 h 350874"/>
              <a:gd name="connsiteX6" fmla="*/ 0 w 1605516"/>
              <a:gd name="connsiteY6" fmla="*/ 237803 h 350874"/>
              <a:gd name="connsiteX7" fmla="*/ 0 w 1605516"/>
              <a:gd name="connsiteY7" fmla="*/ 0 h 350874"/>
              <a:gd name="connsiteX0" fmla="*/ 0 w 1605516"/>
              <a:gd name="connsiteY0" fmla="*/ 13648 h 364522"/>
              <a:gd name="connsiteX1" fmla="*/ 475687 w 1605516"/>
              <a:gd name="connsiteY1" fmla="*/ 0 h 364522"/>
              <a:gd name="connsiteX2" fmla="*/ 1605516 w 1605516"/>
              <a:gd name="connsiteY2" fmla="*/ 72128 h 364522"/>
              <a:gd name="connsiteX3" fmla="*/ 1605516 w 1605516"/>
              <a:gd name="connsiteY3" fmla="*/ 364522 h 364522"/>
              <a:gd name="connsiteX4" fmla="*/ 793475 w 1605516"/>
              <a:gd name="connsiteY4" fmla="*/ 330403 h 364522"/>
              <a:gd name="connsiteX5" fmla="*/ 140367 w 1605516"/>
              <a:gd name="connsiteY5" fmla="*/ 275811 h 364522"/>
              <a:gd name="connsiteX6" fmla="*/ 0 w 1605516"/>
              <a:gd name="connsiteY6" fmla="*/ 251451 h 364522"/>
              <a:gd name="connsiteX7" fmla="*/ 0 w 1605516"/>
              <a:gd name="connsiteY7" fmla="*/ 13648 h 364522"/>
              <a:gd name="connsiteX0" fmla="*/ 0 w 1605516"/>
              <a:gd name="connsiteY0" fmla="*/ 13648 h 364522"/>
              <a:gd name="connsiteX1" fmla="*/ 475687 w 1605516"/>
              <a:gd name="connsiteY1" fmla="*/ 0 h 364522"/>
              <a:gd name="connsiteX2" fmla="*/ 1605516 w 1605516"/>
              <a:gd name="connsiteY2" fmla="*/ 72128 h 364522"/>
              <a:gd name="connsiteX3" fmla="*/ 1605516 w 1605516"/>
              <a:gd name="connsiteY3" fmla="*/ 364522 h 364522"/>
              <a:gd name="connsiteX4" fmla="*/ 684292 w 1605516"/>
              <a:gd name="connsiteY4" fmla="*/ 337227 h 364522"/>
              <a:gd name="connsiteX5" fmla="*/ 140367 w 1605516"/>
              <a:gd name="connsiteY5" fmla="*/ 275811 h 364522"/>
              <a:gd name="connsiteX6" fmla="*/ 0 w 1605516"/>
              <a:gd name="connsiteY6" fmla="*/ 251451 h 364522"/>
              <a:gd name="connsiteX7" fmla="*/ 0 w 1605516"/>
              <a:gd name="connsiteY7" fmla="*/ 13648 h 364522"/>
              <a:gd name="connsiteX0" fmla="*/ 0 w 1605516"/>
              <a:gd name="connsiteY0" fmla="*/ 13648 h 364522"/>
              <a:gd name="connsiteX1" fmla="*/ 475687 w 1605516"/>
              <a:gd name="connsiteY1" fmla="*/ 0 h 364522"/>
              <a:gd name="connsiteX2" fmla="*/ 1605516 w 1605516"/>
              <a:gd name="connsiteY2" fmla="*/ 72128 h 364522"/>
              <a:gd name="connsiteX3" fmla="*/ 1605516 w 1605516"/>
              <a:gd name="connsiteY3" fmla="*/ 364522 h 364522"/>
              <a:gd name="connsiteX4" fmla="*/ 684292 w 1605516"/>
              <a:gd name="connsiteY4" fmla="*/ 337227 h 364522"/>
              <a:gd name="connsiteX5" fmla="*/ 215430 w 1605516"/>
              <a:gd name="connsiteY5" fmla="*/ 255339 h 364522"/>
              <a:gd name="connsiteX6" fmla="*/ 0 w 1605516"/>
              <a:gd name="connsiteY6" fmla="*/ 251451 h 364522"/>
              <a:gd name="connsiteX7" fmla="*/ 0 w 1605516"/>
              <a:gd name="connsiteY7" fmla="*/ 13648 h 3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5516" h="364522">
                <a:moveTo>
                  <a:pt x="0" y="13648"/>
                </a:moveTo>
                <a:lnTo>
                  <a:pt x="475687" y="0"/>
                </a:lnTo>
                <a:lnTo>
                  <a:pt x="1605516" y="72128"/>
                </a:lnTo>
                <a:lnTo>
                  <a:pt x="1605516" y="364522"/>
                </a:lnTo>
                <a:lnTo>
                  <a:pt x="684292" y="337227"/>
                </a:lnTo>
                <a:lnTo>
                  <a:pt x="215430" y="255339"/>
                </a:lnTo>
                <a:lnTo>
                  <a:pt x="0" y="251451"/>
                </a:lnTo>
                <a:lnTo>
                  <a:pt x="0" y="13648"/>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Hexagon 10">
            <a:extLst>
              <a:ext uri="{FF2B5EF4-FFF2-40B4-BE49-F238E27FC236}">
                <a16:creationId xmlns:a16="http://schemas.microsoft.com/office/drawing/2014/main" id="{2B59A6AA-A9D4-B478-DD2F-CFF33FCB635F}"/>
              </a:ext>
            </a:extLst>
          </p:cNvPr>
          <p:cNvSpPr>
            <a:spLocks noGrp="1" noRot="1" noMove="1" noResize="1" noEditPoints="1" noAdjustHandles="1" noChangeArrowheads="1" noChangeShapeType="1"/>
          </p:cNvSpPr>
          <p:nvPr userDrawn="1"/>
        </p:nvSpPr>
        <p:spPr>
          <a:xfrm>
            <a:off x="7687586" y="1"/>
            <a:ext cx="920932" cy="966651"/>
          </a:xfrm>
          <a:custGeom>
            <a:avLst/>
            <a:gdLst>
              <a:gd name="connsiteX0" fmla="*/ 0 w 1367246"/>
              <a:gd name="connsiteY0" fmla="*/ 391886 h 783771"/>
              <a:gd name="connsiteX1" fmla="*/ 195943 w 1367246"/>
              <a:gd name="connsiteY1" fmla="*/ 0 h 783771"/>
              <a:gd name="connsiteX2" fmla="*/ 1171303 w 1367246"/>
              <a:gd name="connsiteY2" fmla="*/ 0 h 783771"/>
              <a:gd name="connsiteX3" fmla="*/ 1367246 w 1367246"/>
              <a:gd name="connsiteY3" fmla="*/ 391886 h 783771"/>
              <a:gd name="connsiteX4" fmla="*/ 1171303 w 1367246"/>
              <a:gd name="connsiteY4" fmla="*/ 783771 h 783771"/>
              <a:gd name="connsiteX5" fmla="*/ 195943 w 1367246"/>
              <a:gd name="connsiteY5" fmla="*/ 783771 h 783771"/>
              <a:gd name="connsiteX6" fmla="*/ 0 w 1367246"/>
              <a:gd name="connsiteY6" fmla="*/ 391886 h 783771"/>
              <a:gd name="connsiteX0" fmla="*/ 74023 w 1441269"/>
              <a:gd name="connsiteY0" fmla="*/ 391886 h 783771"/>
              <a:gd name="connsiteX1" fmla="*/ 0 w 1441269"/>
              <a:gd name="connsiteY1" fmla="*/ 0 h 783771"/>
              <a:gd name="connsiteX2" fmla="*/ 1245326 w 1441269"/>
              <a:gd name="connsiteY2" fmla="*/ 0 h 783771"/>
              <a:gd name="connsiteX3" fmla="*/ 1441269 w 1441269"/>
              <a:gd name="connsiteY3" fmla="*/ 391886 h 783771"/>
              <a:gd name="connsiteX4" fmla="*/ 1245326 w 1441269"/>
              <a:gd name="connsiteY4" fmla="*/ 783771 h 783771"/>
              <a:gd name="connsiteX5" fmla="*/ 269966 w 1441269"/>
              <a:gd name="connsiteY5" fmla="*/ 783771 h 783771"/>
              <a:gd name="connsiteX6" fmla="*/ 74023 w 1441269"/>
              <a:gd name="connsiteY6" fmla="*/ 391886 h 783771"/>
              <a:gd name="connsiteX0" fmla="*/ 74023 w 1441269"/>
              <a:gd name="connsiteY0" fmla="*/ 391886 h 783771"/>
              <a:gd name="connsiteX1" fmla="*/ 0 w 1441269"/>
              <a:gd name="connsiteY1" fmla="*/ 0 h 783771"/>
              <a:gd name="connsiteX2" fmla="*/ 461554 w 1441269"/>
              <a:gd name="connsiteY2" fmla="*/ 0 h 783771"/>
              <a:gd name="connsiteX3" fmla="*/ 1441269 w 1441269"/>
              <a:gd name="connsiteY3" fmla="*/ 391886 h 783771"/>
              <a:gd name="connsiteX4" fmla="*/ 1245326 w 1441269"/>
              <a:gd name="connsiteY4" fmla="*/ 783771 h 783771"/>
              <a:gd name="connsiteX5" fmla="*/ 269966 w 1441269"/>
              <a:gd name="connsiteY5" fmla="*/ 783771 h 783771"/>
              <a:gd name="connsiteX6" fmla="*/ 74023 w 1441269"/>
              <a:gd name="connsiteY6" fmla="*/ 391886 h 783771"/>
              <a:gd name="connsiteX0" fmla="*/ 74023 w 1245326"/>
              <a:gd name="connsiteY0" fmla="*/ 391886 h 783771"/>
              <a:gd name="connsiteX1" fmla="*/ 0 w 1245326"/>
              <a:gd name="connsiteY1" fmla="*/ 0 h 783771"/>
              <a:gd name="connsiteX2" fmla="*/ 461554 w 1245326"/>
              <a:gd name="connsiteY2" fmla="*/ 0 h 783771"/>
              <a:gd name="connsiteX3" fmla="*/ 735875 w 1245326"/>
              <a:gd name="connsiteY3" fmla="*/ 156755 h 783771"/>
              <a:gd name="connsiteX4" fmla="*/ 1245326 w 1245326"/>
              <a:gd name="connsiteY4" fmla="*/ 783771 h 783771"/>
              <a:gd name="connsiteX5" fmla="*/ 269966 w 1245326"/>
              <a:gd name="connsiteY5" fmla="*/ 783771 h 783771"/>
              <a:gd name="connsiteX6" fmla="*/ 74023 w 1245326"/>
              <a:gd name="connsiteY6" fmla="*/ 391886 h 783771"/>
              <a:gd name="connsiteX0" fmla="*/ 74023 w 1036320"/>
              <a:gd name="connsiteY0" fmla="*/ 391886 h 783771"/>
              <a:gd name="connsiteX1" fmla="*/ 0 w 1036320"/>
              <a:gd name="connsiteY1" fmla="*/ 0 h 783771"/>
              <a:gd name="connsiteX2" fmla="*/ 461554 w 1036320"/>
              <a:gd name="connsiteY2" fmla="*/ 0 h 783771"/>
              <a:gd name="connsiteX3" fmla="*/ 735875 w 1036320"/>
              <a:gd name="connsiteY3" fmla="*/ 156755 h 783771"/>
              <a:gd name="connsiteX4" fmla="*/ 1036320 w 1036320"/>
              <a:gd name="connsiteY4" fmla="*/ 452845 h 783771"/>
              <a:gd name="connsiteX5" fmla="*/ 269966 w 1036320"/>
              <a:gd name="connsiteY5" fmla="*/ 783771 h 783771"/>
              <a:gd name="connsiteX6" fmla="*/ 74023 w 1036320"/>
              <a:gd name="connsiteY6" fmla="*/ 391886 h 783771"/>
              <a:gd name="connsiteX0" fmla="*/ 74023 w 1227909"/>
              <a:gd name="connsiteY0" fmla="*/ 391886 h 966651"/>
              <a:gd name="connsiteX1" fmla="*/ 0 w 1227909"/>
              <a:gd name="connsiteY1" fmla="*/ 0 h 966651"/>
              <a:gd name="connsiteX2" fmla="*/ 461554 w 1227909"/>
              <a:gd name="connsiteY2" fmla="*/ 0 h 966651"/>
              <a:gd name="connsiteX3" fmla="*/ 735875 w 1227909"/>
              <a:gd name="connsiteY3" fmla="*/ 156755 h 966651"/>
              <a:gd name="connsiteX4" fmla="*/ 1036320 w 1227909"/>
              <a:gd name="connsiteY4" fmla="*/ 452845 h 966651"/>
              <a:gd name="connsiteX5" fmla="*/ 1227909 w 1227909"/>
              <a:gd name="connsiteY5" fmla="*/ 966651 h 966651"/>
              <a:gd name="connsiteX6" fmla="*/ 74023 w 1227909"/>
              <a:gd name="connsiteY6" fmla="*/ 391886 h 966651"/>
              <a:gd name="connsiteX0" fmla="*/ 74023 w 1227909"/>
              <a:gd name="connsiteY0" fmla="*/ 391886 h 966651"/>
              <a:gd name="connsiteX1" fmla="*/ 0 w 1227909"/>
              <a:gd name="connsiteY1" fmla="*/ 0 h 966651"/>
              <a:gd name="connsiteX2" fmla="*/ 461554 w 1227909"/>
              <a:gd name="connsiteY2" fmla="*/ 0 h 966651"/>
              <a:gd name="connsiteX3" fmla="*/ 735875 w 1227909"/>
              <a:gd name="connsiteY3" fmla="*/ 156755 h 966651"/>
              <a:gd name="connsiteX4" fmla="*/ 896857 w 1227909"/>
              <a:gd name="connsiteY4" fmla="*/ 304800 h 966651"/>
              <a:gd name="connsiteX5" fmla="*/ 1036320 w 1227909"/>
              <a:gd name="connsiteY5" fmla="*/ 45284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61554 w 1227909"/>
              <a:gd name="connsiteY2" fmla="*/ 0 h 966651"/>
              <a:gd name="connsiteX3" fmla="*/ 735875 w 1227909"/>
              <a:gd name="connsiteY3" fmla="*/ 156755 h 966651"/>
              <a:gd name="connsiteX4" fmla="*/ 896857 w 1227909"/>
              <a:gd name="connsiteY4" fmla="*/ 304800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735875 w 1227909"/>
              <a:gd name="connsiteY3" fmla="*/ 156755 h 966651"/>
              <a:gd name="connsiteX4" fmla="*/ 896857 w 1227909"/>
              <a:gd name="connsiteY4" fmla="*/ 304800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692332 w 1227909"/>
              <a:gd name="connsiteY3" fmla="*/ 165464 h 966651"/>
              <a:gd name="connsiteX4" fmla="*/ 896857 w 1227909"/>
              <a:gd name="connsiteY4" fmla="*/ 304800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692332 w 1227909"/>
              <a:gd name="connsiteY3" fmla="*/ 165464 h 966651"/>
              <a:gd name="connsiteX4" fmla="*/ 931692 w 1227909"/>
              <a:gd name="connsiteY4" fmla="*/ 296092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692332 w 1227909"/>
              <a:gd name="connsiteY3" fmla="*/ 217715 h 966651"/>
              <a:gd name="connsiteX4" fmla="*/ 931692 w 1227909"/>
              <a:gd name="connsiteY4" fmla="*/ 296092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692332 w 1227909"/>
              <a:gd name="connsiteY3" fmla="*/ 217715 h 966651"/>
              <a:gd name="connsiteX4" fmla="*/ 992652 w 1227909"/>
              <a:gd name="connsiteY4" fmla="*/ 470263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409304 h 984069"/>
              <a:gd name="connsiteX1" fmla="*/ 0 w 1227909"/>
              <a:gd name="connsiteY1" fmla="*/ 17418 h 984069"/>
              <a:gd name="connsiteX2" fmla="*/ 444136 w 1227909"/>
              <a:gd name="connsiteY2" fmla="*/ 0 h 984069"/>
              <a:gd name="connsiteX3" fmla="*/ 692332 w 1227909"/>
              <a:gd name="connsiteY3" fmla="*/ 235133 h 984069"/>
              <a:gd name="connsiteX4" fmla="*/ 992652 w 1227909"/>
              <a:gd name="connsiteY4" fmla="*/ 487681 h 984069"/>
              <a:gd name="connsiteX5" fmla="*/ 1166948 w 1227909"/>
              <a:gd name="connsiteY5" fmla="*/ 653143 h 984069"/>
              <a:gd name="connsiteX6" fmla="*/ 1227909 w 1227909"/>
              <a:gd name="connsiteY6" fmla="*/ 984069 h 984069"/>
              <a:gd name="connsiteX7" fmla="*/ 74023 w 1227909"/>
              <a:gd name="connsiteY7" fmla="*/ 409304 h 984069"/>
              <a:gd name="connsiteX0" fmla="*/ 74023 w 1227909"/>
              <a:gd name="connsiteY0" fmla="*/ 391886 h 966651"/>
              <a:gd name="connsiteX1" fmla="*/ 0 w 1227909"/>
              <a:gd name="connsiteY1" fmla="*/ 0 h 966651"/>
              <a:gd name="connsiteX2" fmla="*/ 444136 w 1227909"/>
              <a:gd name="connsiteY2" fmla="*/ 1632 h 966651"/>
              <a:gd name="connsiteX3" fmla="*/ 692332 w 1227909"/>
              <a:gd name="connsiteY3" fmla="*/ 217715 h 966651"/>
              <a:gd name="connsiteX4" fmla="*/ 992652 w 1227909"/>
              <a:gd name="connsiteY4" fmla="*/ 470263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44136 w 1227909"/>
              <a:gd name="connsiteY2" fmla="*/ 1632 h 966651"/>
              <a:gd name="connsiteX3" fmla="*/ 733276 w 1227909"/>
              <a:gd name="connsiteY3" fmla="*/ 204067 h 966651"/>
              <a:gd name="connsiteX4" fmla="*/ 992652 w 1227909"/>
              <a:gd name="connsiteY4" fmla="*/ 470263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91904 w 1227909"/>
              <a:gd name="connsiteY2" fmla="*/ 1632 h 966651"/>
              <a:gd name="connsiteX3" fmla="*/ 733276 w 1227909"/>
              <a:gd name="connsiteY3" fmla="*/ 204067 h 966651"/>
              <a:gd name="connsiteX4" fmla="*/ 992652 w 1227909"/>
              <a:gd name="connsiteY4" fmla="*/ 470263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91904 w 1227909"/>
              <a:gd name="connsiteY2" fmla="*/ 1632 h 966651"/>
              <a:gd name="connsiteX3" fmla="*/ 733276 w 1227909"/>
              <a:gd name="connsiteY3" fmla="*/ 204067 h 966651"/>
              <a:gd name="connsiteX4" fmla="*/ 958533 w 1227909"/>
              <a:gd name="connsiteY4" fmla="*/ 408848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91904 w 1227909"/>
              <a:gd name="connsiteY2" fmla="*/ 1632 h 966651"/>
              <a:gd name="connsiteX3" fmla="*/ 733276 w 1227909"/>
              <a:gd name="connsiteY3" fmla="*/ 204067 h 966651"/>
              <a:gd name="connsiteX4" fmla="*/ 958533 w 1227909"/>
              <a:gd name="connsiteY4" fmla="*/ 408848 h 966651"/>
              <a:gd name="connsiteX5" fmla="*/ 1085061 w 1227909"/>
              <a:gd name="connsiteY5" fmla="*/ 615253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91904 w 1227909"/>
              <a:gd name="connsiteY2" fmla="*/ 1632 h 966651"/>
              <a:gd name="connsiteX3" fmla="*/ 610446 w 1227909"/>
              <a:gd name="connsiteY3" fmla="*/ 149476 h 966651"/>
              <a:gd name="connsiteX4" fmla="*/ 958533 w 1227909"/>
              <a:gd name="connsiteY4" fmla="*/ 408848 h 966651"/>
              <a:gd name="connsiteX5" fmla="*/ 1085061 w 1227909"/>
              <a:gd name="connsiteY5" fmla="*/ 615253 h 966651"/>
              <a:gd name="connsiteX6" fmla="*/ 1227909 w 1227909"/>
              <a:gd name="connsiteY6" fmla="*/ 966651 h 966651"/>
              <a:gd name="connsiteX7" fmla="*/ 74023 w 1227909"/>
              <a:gd name="connsiteY7" fmla="*/ 391886 h 966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7909" h="966651">
                <a:moveTo>
                  <a:pt x="74023" y="391886"/>
                </a:moveTo>
                <a:lnTo>
                  <a:pt x="0" y="0"/>
                </a:lnTo>
                <a:lnTo>
                  <a:pt x="491904" y="1632"/>
                </a:lnTo>
                <a:lnTo>
                  <a:pt x="610446" y="149476"/>
                </a:lnTo>
                <a:lnTo>
                  <a:pt x="958533" y="408848"/>
                </a:lnTo>
                <a:lnTo>
                  <a:pt x="1085061" y="615253"/>
                </a:lnTo>
                <a:lnTo>
                  <a:pt x="1227909" y="966651"/>
                </a:lnTo>
                <a:lnTo>
                  <a:pt x="74023" y="391886"/>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Diagonal Corners Snipped 9">
            <a:extLst>
              <a:ext uri="{FF2B5EF4-FFF2-40B4-BE49-F238E27FC236}">
                <a16:creationId xmlns:a16="http://schemas.microsoft.com/office/drawing/2014/main" id="{941DCC5E-231F-6910-77A4-0460E74263F3}"/>
              </a:ext>
            </a:extLst>
          </p:cNvPr>
          <p:cNvSpPr>
            <a:spLocks noGrp="1" noRot="1" noMove="1" noResize="1" noEditPoints="1" noAdjustHandles="1" noChangeArrowheads="1" noChangeShapeType="1"/>
          </p:cNvSpPr>
          <p:nvPr userDrawn="1"/>
        </p:nvSpPr>
        <p:spPr>
          <a:xfrm>
            <a:off x="-7747" y="-10632"/>
            <a:ext cx="8691889" cy="6187595"/>
          </a:xfrm>
          <a:custGeom>
            <a:avLst/>
            <a:gdLst>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029514 w 11578856"/>
              <a:gd name="connsiteY5" fmla="*/ 6176963 h 6176963"/>
              <a:gd name="connsiteX6" fmla="*/ 0 w 11578856"/>
              <a:gd name="connsiteY6" fmla="*/ 5147449 h 6176963"/>
              <a:gd name="connsiteX7" fmla="*/ 0 w 11578856"/>
              <a:gd name="connsiteY7"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029514 w 11578856"/>
              <a:gd name="connsiteY5" fmla="*/ 6176963 h 6176963"/>
              <a:gd name="connsiteX6" fmla="*/ 10633 w 11578856"/>
              <a:gd name="connsiteY6" fmla="*/ 5870463 h 6176963"/>
              <a:gd name="connsiteX7" fmla="*/ 0 w 11578856"/>
              <a:gd name="connsiteY7"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242165 w 11578856"/>
              <a:gd name="connsiteY5" fmla="*/ 6176963 h 6176963"/>
              <a:gd name="connsiteX6" fmla="*/ 10633 w 11578856"/>
              <a:gd name="connsiteY6" fmla="*/ 5870463 h 6176963"/>
              <a:gd name="connsiteX7" fmla="*/ 0 w 11578856"/>
              <a:gd name="connsiteY7"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242165 w 11578856"/>
              <a:gd name="connsiteY5" fmla="*/ 6176963 h 6176963"/>
              <a:gd name="connsiteX6" fmla="*/ 566057 w 11578856"/>
              <a:gd name="connsiteY6" fmla="*/ 6000206 h 6176963"/>
              <a:gd name="connsiteX7" fmla="*/ 10633 w 11578856"/>
              <a:gd name="connsiteY7" fmla="*/ 5870463 h 6176963"/>
              <a:gd name="connsiteX8" fmla="*/ 0 w 11578856"/>
              <a:gd name="connsiteY8"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242165 w 11578856"/>
              <a:gd name="connsiteY5" fmla="*/ 6176963 h 6176963"/>
              <a:gd name="connsiteX6" fmla="*/ 687977 w 11578856"/>
              <a:gd name="connsiteY6" fmla="*/ 5982789 h 6176963"/>
              <a:gd name="connsiteX7" fmla="*/ 10633 w 11578856"/>
              <a:gd name="connsiteY7" fmla="*/ 5870463 h 6176963"/>
              <a:gd name="connsiteX8" fmla="*/ 0 w 11578856"/>
              <a:gd name="connsiteY8" fmla="*/ 0 h 6176963"/>
              <a:gd name="connsiteX0" fmla="*/ 0 w 11578856"/>
              <a:gd name="connsiteY0" fmla="*/ 0 h 6194380"/>
              <a:gd name="connsiteX1" fmla="*/ 10549342 w 11578856"/>
              <a:gd name="connsiteY1" fmla="*/ 0 h 6194380"/>
              <a:gd name="connsiteX2" fmla="*/ 11578856 w 11578856"/>
              <a:gd name="connsiteY2" fmla="*/ 1029514 h 6194380"/>
              <a:gd name="connsiteX3" fmla="*/ 11578856 w 11578856"/>
              <a:gd name="connsiteY3" fmla="*/ 6176963 h 6194380"/>
              <a:gd name="connsiteX4" fmla="*/ 11578856 w 11578856"/>
              <a:gd name="connsiteY4" fmla="*/ 6176963 h 6194380"/>
              <a:gd name="connsiteX5" fmla="*/ 1808222 w 11578856"/>
              <a:gd name="connsiteY5" fmla="*/ 6194380 h 6194380"/>
              <a:gd name="connsiteX6" fmla="*/ 687977 w 11578856"/>
              <a:gd name="connsiteY6" fmla="*/ 5982789 h 6194380"/>
              <a:gd name="connsiteX7" fmla="*/ 10633 w 11578856"/>
              <a:gd name="connsiteY7" fmla="*/ 5870463 h 6194380"/>
              <a:gd name="connsiteX8" fmla="*/ 0 w 11578856"/>
              <a:gd name="connsiteY8" fmla="*/ 0 h 6194380"/>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808222 w 11578856"/>
              <a:gd name="connsiteY5" fmla="*/ 6168254 h 6176963"/>
              <a:gd name="connsiteX6" fmla="*/ 687977 w 11578856"/>
              <a:gd name="connsiteY6" fmla="*/ 5982789 h 6176963"/>
              <a:gd name="connsiteX7" fmla="*/ 10633 w 11578856"/>
              <a:gd name="connsiteY7" fmla="*/ 5870463 h 6176963"/>
              <a:gd name="connsiteX8" fmla="*/ 0 w 11578856"/>
              <a:gd name="connsiteY8"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808222 w 11578856"/>
              <a:gd name="connsiteY5" fmla="*/ 6168254 h 6176963"/>
              <a:gd name="connsiteX6" fmla="*/ 687977 w 11578856"/>
              <a:gd name="connsiteY6" fmla="*/ 5982789 h 6176963"/>
              <a:gd name="connsiteX7" fmla="*/ 10633 w 11578856"/>
              <a:gd name="connsiteY7" fmla="*/ 5870463 h 6176963"/>
              <a:gd name="connsiteX8" fmla="*/ 0 w 11578856"/>
              <a:gd name="connsiteY8"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808222 w 11578856"/>
              <a:gd name="connsiteY5" fmla="*/ 6168254 h 6176963"/>
              <a:gd name="connsiteX6" fmla="*/ 1271451 w 11578856"/>
              <a:gd name="connsiteY6" fmla="*/ 6078583 h 6176963"/>
              <a:gd name="connsiteX7" fmla="*/ 687977 w 11578856"/>
              <a:gd name="connsiteY7" fmla="*/ 5982789 h 6176963"/>
              <a:gd name="connsiteX8" fmla="*/ 10633 w 11578856"/>
              <a:gd name="connsiteY8" fmla="*/ 5870463 h 6176963"/>
              <a:gd name="connsiteX9" fmla="*/ 0 w 11578856"/>
              <a:gd name="connsiteY9"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808222 w 11578856"/>
              <a:gd name="connsiteY5" fmla="*/ 6168254 h 6176963"/>
              <a:gd name="connsiteX6" fmla="*/ 1288868 w 11578856"/>
              <a:gd name="connsiteY6" fmla="*/ 6035040 h 6176963"/>
              <a:gd name="connsiteX7" fmla="*/ 687977 w 11578856"/>
              <a:gd name="connsiteY7" fmla="*/ 5982789 h 6176963"/>
              <a:gd name="connsiteX8" fmla="*/ 10633 w 11578856"/>
              <a:gd name="connsiteY8" fmla="*/ 5870463 h 6176963"/>
              <a:gd name="connsiteX9" fmla="*/ 0 w 11578856"/>
              <a:gd name="connsiteY9" fmla="*/ 0 h 6176963"/>
              <a:gd name="connsiteX0" fmla="*/ 0 w 11578856"/>
              <a:gd name="connsiteY0" fmla="*/ 0 h 6176963"/>
              <a:gd name="connsiteX1" fmla="*/ 10549342 w 11578856"/>
              <a:gd name="connsiteY1" fmla="*/ 0 h 6176963"/>
              <a:gd name="connsiteX2" fmla="*/ 11434354 w 11578856"/>
              <a:gd name="connsiteY2" fmla="*/ 870857 h 6176963"/>
              <a:gd name="connsiteX3" fmla="*/ 11578856 w 11578856"/>
              <a:gd name="connsiteY3" fmla="*/ 1029514 h 6176963"/>
              <a:gd name="connsiteX4" fmla="*/ 11578856 w 11578856"/>
              <a:gd name="connsiteY4" fmla="*/ 6176963 h 6176963"/>
              <a:gd name="connsiteX5" fmla="*/ 11578856 w 11578856"/>
              <a:gd name="connsiteY5" fmla="*/ 6176963 h 6176963"/>
              <a:gd name="connsiteX6" fmla="*/ 1808222 w 11578856"/>
              <a:gd name="connsiteY6" fmla="*/ 6168254 h 6176963"/>
              <a:gd name="connsiteX7" fmla="*/ 1288868 w 11578856"/>
              <a:gd name="connsiteY7" fmla="*/ 6035040 h 6176963"/>
              <a:gd name="connsiteX8" fmla="*/ 687977 w 11578856"/>
              <a:gd name="connsiteY8" fmla="*/ 5982789 h 6176963"/>
              <a:gd name="connsiteX9" fmla="*/ 10633 w 11578856"/>
              <a:gd name="connsiteY9" fmla="*/ 5870463 h 6176963"/>
              <a:gd name="connsiteX10" fmla="*/ 0 w 11578856"/>
              <a:gd name="connsiteY10" fmla="*/ 0 h 6176963"/>
              <a:gd name="connsiteX0" fmla="*/ 0 w 11578856"/>
              <a:gd name="connsiteY0" fmla="*/ 0 h 6176963"/>
              <a:gd name="connsiteX1" fmla="*/ 10549342 w 11578856"/>
              <a:gd name="connsiteY1" fmla="*/ 0 h 6176963"/>
              <a:gd name="connsiteX2" fmla="*/ 10772503 w 11578856"/>
              <a:gd name="connsiteY2" fmla="*/ 226423 h 6176963"/>
              <a:gd name="connsiteX3" fmla="*/ 11434354 w 11578856"/>
              <a:gd name="connsiteY3" fmla="*/ 870857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11543 w 11578856"/>
              <a:gd name="connsiteY2" fmla="*/ 261257 h 6176963"/>
              <a:gd name="connsiteX3" fmla="*/ 11434354 w 11578856"/>
              <a:gd name="connsiteY3" fmla="*/ 870857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11543 w 11578856"/>
              <a:gd name="connsiteY2" fmla="*/ 261257 h 6176963"/>
              <a:gd name="connsiteX3" fmla="*/ 11260183 w 11578856"/>
              <a:gd name="connsiteY3" fmla="*/ 653142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98629 w 11578856"/>
              <a:gd name="connsiteY2" fmla="*/ 156754 h 6176963"/>
              <a:gd name="connsiteX3" fmla="*/ 11260183 w 11578856"/>
              <a:gd name="connsiteY3" fmla="*/ 653142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98629 w 11578856"/>
              <a:gd name="connsiteY2" fmla="*/ 156754 h 6176963"/>
              <a:gd name="connsiteX3" fmla="*/ 11355978 w 11578856"/>
              <a:gd name="connsiteY3" fmla="*/ 740228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98629 w 11578856"/>
              <a:gd name="connsiteY2" fmla="*/ 156754 h 6176963"/>
              <a:gd name="connsiteX3" fmla="*/ 11042469 w 11578856"/>
              <a:gd name="connsiteY3" fmla="*/ 409303 h 6176963"/>
              <a:gd name="connsiteX4" fmla="*/ 11355978 w 11578856"/>
              <a:gd name="connsiteY4" fmla="*/ 740228 h 6176963"/>
              <a:gd name="connsiteX5" fmla="*/ 11578856 w 11578856"/>
              <a:gd name="connsiteY5" fmla="*/ 1029514 h 6176963"/>
              <a:gd name="connsiteX6" fmla="*/ 11578856 w 11578856"/>
              <a:gd name="connsiteY6" fmla="*/ 6176963 h 6176963"/>
              <a:gd name="connsiteX7" fmla="*/ 11578856 w 11578856"/>
              <a:gd name="connsiteY7" fmla="*/ 6176963 h 6176963"/>
              <a:gd name="connsiteX8" fmla="*/ 1808222 w 11578856"/>
              <a:gd name="connsiteY8" fmla="*/ 6168254 h 6176963"/>
              <a:gd name="connsiteX9" fmla="*/ 1288868 w 11578856"/>
              <a:gd name="connsiteY9" fmla="*/ 6035040 h 6176963"/>
              <a:gd name="connsiteX10" fmla="*/ 687977 w 11578856"/>
              <a:gd name="connsiteY10" fmla="*/ 5982789 h 6176963"/>
              <a:gd name="connsiteX11" fmla="*/ 10633 w 11578856"/>
              <a:gd name="connsiteY11" fmla="*/ 5870463 h 6176963"/>
              <a:gd name="connsiteX12" fmla="*/ 0 w 11578856"/>
              <a:gd name="connsiteY12" fmla="*/ 0 h 6176963"/>
              <a:gd name="connsiteX0" fmla="*/ 0 w 11578856"/>
              <a:gd name="connsiteY0" fmla="*/ 0 h 6176963"/>
              <a:gd name="connsiteX1" fmla="*/ 10549342 w 11578856"/>
              <a:gd name="connsiteY1" fmla="*/ 0 h 6176963"/>
              <a:gd name="connsiteX2" fmla="*/ 10798629 w 11578856"/>
              <a:gd name="connsiteY2" fmla="*/ 156754 h 6176963"/>
              <a:gd name="connsiteX3" fmla="*/ 11059886 w 11578856"/>
              <a:gd name="connsiteY3" fmla="*/ 478971 h 6176963"/>
              <a:gd name="connsiteX4" fmla="*/ 11355978 w 11578856"/>
              <a:gd name="connsiteY4" fmla="*/ 740228 h 6176963"/>
              <a:gd name="connsiteX5" fmla="*/ 11578856 w 11578856"/>
              <a:gd name="connsiteY5" fmla="*/ 1029514 h 6176963"/>
              <a:gd name="connsiteX6" fmla="*/ 11578856 w 11578856"/>
              <a:gd name="connsiteY6" fmla="*/ 6176963 h 6176963"/>
              <a:gd name="connsiteX7" fmla="*/ 11578856 w 11578856"/>
              <a:gd name="connsiteY7" fmla="*/ 6176963 h 6176963"/>
              <a:gd name="connsiteX8" fmla="*/ 1808222 w 11578856"/>
              <a:gd name="connsiteY8" fmla="*/ 6168254 h 6176963"/>
              <a:gd name="connsiteX9" fmla="*/ 1288868 w 11578856"/>
              <a:gd name="connsiteY9" fmla="*/ 6035040 h 6176963"/>
              <a:gd name="connsiteX10" fmla="*/ 687977 w 11578856"/>
              <a:gd name="connsiteY10" fmla="*/ 5982789 h 6176963"/>
              <a:gd name="connsiteX11" fmla="*/ 10633 w 11578856"/>
              <a:gd name="connsiteY11" fmla="*/ 5870463 h 6176963"/>
              <a:gd name="connsiteX12" fmla="*/ 0 w 11578856"/>
              <a:gd name="connsiteY12" fmla="*/ 0 h 6176963"/>
              <a:gd name="connsiteX0" fmla="*/ 0 w 11578856"/>
              <a:gd name="connsiteY0" fmla="*/ 10632 h 6187595"/>
              <a:gd name="connsiteX1" fmla="*/ 10198468 w 11578856"/>
              <a:gd name="connsiteY1" fmla="*/ 0 h 6187595"/>
              <a:gd name="connsiteX2" fmla="*/ 10798629 w 11578856"/>
              <a:gd name="connsiteY2" fmla="*/ 167386 h 6187595"/>
              <a:gd name="connsiteX3" fmla="*/ 11059886 w 11578856"/>
              <a:gd name="connsiteY3" fmla="*/ 489603 h 6187595"/>
              <a:gd name="connsiteX4" fmla="*/ 11355978 w 11578856"/>
              <a:gd name="connsiteY4" fmla="*/ 750860 h 6187595"/>
              <a:gd name="connsiteX5" fmla="*/ 11578856 w 11578856"/>
              <a:gd name="connsiteY5" fmla="*/ 1040146 h 6187595"/>
              <a:gd name="connsiteX6" fmla="*/ 11578856 w 11578856"/>
              <a:gd name="connsiteY6" fmla="*/ 6187595 h 6187595"/>
              <a:gd name="connsiteX7" fmla="*/ 11578856 w 11578856"/>
              <a:gd name="connsiteY7" fmla="*/ 6187595 h 6187595"/>
              <a:gd name="connsiteX8" fmla="*/ 1808222 w 11578856"/>
              <a:gd name="connsiteY8" fmla="*/ 6178886 h 6187595"/>
              <a:gd name="connsiteX9" fmla="*/ 1288868 w 11578856"/>
              <a:gd name="connsiteY9" fmla="*/ 6045672 h 6187595"/>
              <a:gd name="connsiteX10" fmla="*/ 687977 w 11578856"/>
              <a:gd name="connsiteY10" fmla="*/ 5993421 h 6187595"/>
              <a:gd name="connsiteX11" fmla="*/ 10633 w 11578856"/>
              <a:gd name="connsiteY11" fmla="*/ 5881095 h 6187595"/>
              <a:gd name="connsiteX12" fmla="*/ 0 w 11578856"/>
              <a:gd name="connsiteY12" fmla="*/ 10632 h 6187595"/>
              <a:gd name="connsiteX0" fmla="*/ 0 w 11578856"/>
              <a:gd name="connsiteY0" fmla="*/ 10632 h 6187595"/>
              <a:gd name="connsiteX1" fmla="*/ 10198468 w 11578856"/>
              <a:gd name="connsiteY1" fmla="*/ 0 h 6187595"/>
              <a:gd name="connsiteX2" fmla="*/ 10596610 w 11578856"/>
              <a:gd name="connsiteY2" fmla="*/ 103590 h 6187595"/>
              <a:gd name="connsiteX3" fmla="*/ 11059886 w 11578856"/>
              <a:gd name="connsiteY3" fmla="*/ 489603 h 6187595"/>
              <a:gd name="connsiteX4" fmla="*/ 11355978 w 11578856"/>
              <a:gd name="connsiteY4" fmla="*/ 750860 h 6187595"/>
              <a:gd name="connsiteX5" fmla="*/ 11578856 w 11578856"/>
              <a:gd name="connsiteY5" fmla="*/ 1040146 h 6187595"/>
              <a:gd name="connsiteX6" fmla="*/ 11578856 w 11578856"/>
              <a:gd name="connsiteY6" fmla="*/ 6187595 h 6187595"/>
              <a:gd name="connsiteX7" fmla="*/ 11578856 w 11578856"/>
              <a:gd name="connsiteY7" fmla="*/ 6187595 h 6187595"/>
              <a:gd name="connsiteX8" fmla="*/ 1808222 w 11578856"/>
              <a:gd name="connsiteY8" fmla="*/ 6178886 h 6187595"/>
              <a:gd name="connsiteX9" fmla="*/ 1288868 w 11578856"/>
              <a:gd name="connsiteY9" fmla="*/ 6045672 h 6187595"/>
              <a:gd name="connsiteX10" fmla="*/ 687977 w 11578856"/>
              <a:gd name="connsiteY10" fmla="*/ 5993421 h 6187595"/>
              <a:gd name="connsiteX11" fmla="*/ 10633 w 11578856"/>
              <a:gd name="connsiteY11" fmla="*/ 5881095 h 6187595"/>
              <a:gd name="connsiteX12" fmla="*/ 0 w 11578856"/>
              <a:gd name="connsiteY12" fmla="*/ 10632 h 6187595"/>
              <a:gd name="connsiteX0" fmla="*/ 0 w 11578856"/>
              <a:gd name="connsiteY0" fmla="*/ 10632 h 6187595"/>
              <a:gd name="connsiteX1" fmla="*/ 10198468 w 11578856"/>
              <a:gd name="connsiteY1" fmla="*/ 0 h 6187595"/>
              <a:gd name="connsiteX2" fmla="*/ 10596610 w 11578856"/>
              <a:gd name="connsiteY2" fmla="*/ 103590 h 6187595"/>
              <a:gd name="connsiteX3" fmla="*/ 10900398 w 11578856"/>
              <a:gd name="connsiteY3" fmla="*/ 351380 h 6187595"/>
              <a:gd name="connsiteX4" fmla="*/ 11355978 w 11578856"/>
              <a:gd name="connsiteY4" fmla="*/ 750860 h 6187595"/>
              <a:gd name="connsiteX5" fmla="*/ 11578856 w 11578856"/>
              <a:gd name="connsiteY5" fmla="*/ 1040146 h 6187595"/>
              <a:gd name="connsiteX6" fmla="*/ 11578856 w 11578856"/>
              <a:gd name="connsiteY6" fmla="*/ 6187595 h 6187595"/>
              <a:gd name="connsiteX7" fmla="*/ 11578856 w 11578856"/>
              <a:gd name="connsiteY7" fmla="*/ 6187595 h 6187595"/>
              <a:gd name="connsiteX8" fmla="*/ 1808222 w 11578856"/>
              <a:gd name="connsiteY8" fmla="*/ 6178886 h 6187595"/>
              <a:gd name="connsiteX9" fmla="*/ 1288868 w 11578856"/>
              <a:gd name="connsiteY9" fmla="*/ 6045672 h 6187595"/>
              <a:gd name="connsiteX10" fmla="*/ 687977 w 11578856"/>
              <a:gd name="connsiteY10" fmla="*/ 5993421 h 6187595"/>
              <a:gd name="connsiteX11" fmla="*/ 10633 w 11578856"/>
              <a:gd name="connsiteY11" fmla="*/ 5881095 h 6187595"/>
              <a:gd name="connsiteX12" fmla="*/ 0 w 11578856"/>
              <a:gd name="connsiteY12" fmla="*/ 10632 h 6187595"/>
              <a:gd name="connsiteX0" fmla="*/ 0 w 11578856"/>
              <a:gd name="connsiteY0" fmla="*/ 10632 h 6187595"/>
              <a:gd name="connsiteX1" fmla="*/ 10198468 w 11578856"/>
              <a:gd name="connsiteY1" fmla="*/ 0 h 6187595"/>
              <a:gd name="connsiteX2" fmla="*/ 10596610 w 11578856"/>
              <a:gd name="connsiteY2" fmla="*/ 103590 h 6187595"/>
              <a:gd name="connsiteX3" fmla="*/ 10900398 w 11578856"/>
              <a:gd name="connsiteY3" fmla="*/ 351380 h 6187595"/>
              <a:gd name="connsiteX4" fmla="*/ 11206716 w 11578856"/>
              <a:gd name="connsiteY4" fmla="*/ 606055 h 6187595"/>
              <a:gd name="connsiteX5" fmla="*/ 11355978 w 11578856"/>
              <a:gd name="connsiteY5" fmla="*/ 750860 h 6187595"/>
              <a:gd name="connsiteX6" fmla="*/ 11578856 w 11578856"/>
              <a:gd name="connsiteY6" fmla="*/ 1040146 h 6187595"/>
              <a:gd name="connsiteX7" fmla="*/ 11578856 w 11578856"/>
              <a:gd name="connsiteY7" fmla="*/ 6187595 h 6187595"/>
              <a:gd name="connsiteX8" fmla="*/ 11578856 w 11578856"/>
              <a:gd name="connsiteY8" fmla="*/ 6187595 h 6187595"/>
              <a:gd name="connsiteX9" fmla="*/ 1808222 w 11578856"/>
              <a:gd name="connsiteY9" fmla="*/ 6178886 h 6187595"/>
              <a:gd name="connsiteX10" fmla="*/ 1288868 w 11578856"/>
              <a:gd name="connsiteY10" fmla="*/ 6045672 h 6187595"/>
              <a:gd name="connsiteX11" fmla="*/ 687977 w 11578856"/>
              <a:gd name="connsiteY11" fmla="*/ 5993421 h 6187595"/>
              <a:gd name="connsiteX12" fmla="*/ 10633 w 11578856"/>
              <a:gd name="connsiteY12" fmla="*/ 5881095 h 6187595"/>
              <a:gd name="connsiteX13" fmla="*/ 0 w 11578856"/>
              <a:gd name="connsiteY13" fmla="*/ 10632 h 6187595"/>
              <a:gd name="connsiteX0" fmla="*/ 0 w 11578856"/>
              <a:gd name="connsiteY0" fmla="*/ 10632 h 6187595"/>
              <a:gd name="connsiteX1" fmla="*/ 10198468 w 11578856"/>
              <a:gd name="connsiteY1" fmla="*/ 0 h 6187595"/>
              <a:gd name="connsiteX2" fmla="*/ 10596610 w 11578856"/>
              <a:gd name="connsiteY2" fmla="*/ 103590 h 6187595"/>
              <a:gd name="connsiteX3" fmla="*/ 10900398 w 11578856"/>
              <a:gd name="connsiteY3" fmla="*/ 351380 h 6187595"/>
              <a:gd name="connsiteX4" fmla="*/ 11100391 w 11578856"/>
              <a:gd name="connsiteY4" fmla="*/ 446566 h 6187595"/>
              <a:gd name="connsiteX5" fmla="*/ 11355978 w 11578856"/>
              <a:gd name="connsiteY5" fmla="*/ 750860 h 6187595"/>
              <a:gd name="connsiteX6" fmla="*/ 11578856 w 11578856"/>
              <a:gd name="connsiteY6" fmla="*/ 1040146 h 6187595"/>
              <a:gd name="connsiteX7" fmla="*/ 11578856 w 11578856"/>
              <a:gd name="connsiteY7" fmla="*/ 6187595 h 6187595"/>
              <a:gd name="connsiteX8" fmla="*/ 11578856 w 11578856"/>
              <a:gd name="connsiteY8" fmla="*/ 6187595 h 6187595"/>
              <a:gd name="connsiteX9" fmla="*/ 1808222 w 11578856"/>
              <a:gd name="connsiteY9" fmla="*/ 6178886 h 6187595"/>
              <a:gd name="connsiteX10" fmla="*/ 1288868 w 11578856"/>
              <a:gd name="connsiteY10" fmla="*/ 6045672 h 6187595"/>
              <a:gd name="connsiteX11" fmla="*/ 687977 w 11578856"/>
              <a:gd name="connsiteY11" fmla="*/ 5993421 h 6187595"/>
              <a:gd name="connsiteX12" fmla="*/ 10633 w 11578856"/>
              <a:gd name="connsiteY12" fmla="*/ 5881095 h 6187595"/>
              <a:gd name="connsiteX13" fmla="*/ 0 w 11578856"/>
              <a:gd name="connsiteY13" fmla="*/ 10632 h 6187595"/>
              <a:gd name="connsiteX0" fmla="*/ 10329 w 11589185"/>
              <a:gd name="connsiteY0" fmla="*/ 10632 h 6187595"/>
              <a:gd name="connsiteX1" fmla="*/ 10208797 w 11589185"/>
              <a:gd name="connsiteY1" fmla="*/ 0 h 6187595"/>
              <a:gd name="connsiteX2" fmla="*/ 10606939 w 11589185"/>
              <a:gd name="connsiteY2" fmla="*/ 103590 h 6187595"/>
              <a:gd name="connsiteX3" fmla="*/ 10910727 w 11589185"/>
              <a:gd name="connsiteY3" fmla="*/ 351380 h 6187595"/>
              <a:gd name="connsiteX4" fmla="*/ 11110720 w 11589185"/>
              <a:gd name="connsiteY4" fmla="*/ 446566 h 6187595"/>
              <a:gd name="connsiteX5" fmla="*/ 11366307 w 11589185"/>
              <a:gd name="connsiteY5" fmla="*/ 750860 h 6187595"/>
              <a:gd name="connsiteX6" fmla="*/ 11589185 w 11589185"/>
              <a:gd name="connsiteY6" fmla="*/ 1040146 h 6187595"/>
              <a:gd name="connsiteX7" fmla="*/ 11589185 w 11589185"/>
              <a:gd name="connsiteY7" fmla="*/ 6187595 h 6187595"/>
              <a:gd name="connsiteX8" fmla="*/ 11589185 w 11589185"/>
              <a:gd name="connsiteY8" fmla="*/ 6187595 h 6187595"/>
              <a:gd name="connsiteX9" fmla="*/ 1818551 w 11589185"/>
              <a:gd name="connsiteY9" fmla="*/ 6178886 h 6187595"/>
              <a:gd name="connsiteX10" fmla="*/ 1299197 w 11589185"/>
              <a:gd name="connsiteY10" fmla="*/ 6045672 h 6187595"/>
              <a:gd name="connsiteX11" fmla="*/ 698306 w 11589185"/>
              <a:gd name="connsiteY11" fmla="*/ 5993421 h 6187595"/>
              <a:gd name="connsiteX12" fmla="*/ 490 w 11589185"/>
              <a:gd name="connsiteY12" fmla="*/ 5881095 h 6187595"/>
              <a:gd name="connsiteX13" fmla="*/ 10329 w 11589185"/>
              <a:gd name="connsiteY13" fmla="*/ 10632 h 618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89185" h="6187595">
                <a:moveTo>
                  <a:pt x="10329" y="10632"/>
                </a:moveTo>
                <a:lnTo>
                  <a:pt x="10208797" y="0"/>
                </a:lnTo>
                <a:lnTo>
                  <a:pt x="10606939" y="103590"/>
                </a:lnTo>
                <a:lnTo>
                  <a:pt x="10910727" y="351380"/>
                </a:lnTo>
                <a:lnTo>
                  <a:pt x="11110720" y="446566"/>
                </a:lnTo>
                <a:lnTo>
                  <a:pt x="11366307" y="750860"/>
                </a:lnTo>
                <a:lnTo>
                  <a:pt x="11589185" y="1040146"/>
                </a:lnTo>
                <a:lnTo>
                  <a:pt x="11589185" y="6187595"/>
                </a:lnTo>
                <a:lnTo>
                  <a:pt x="11589185" y="6187595"/>
                </a:lnTo>
                <a:lnTo>
                  <a:pt x="1818551" y="6178886"/>
                </a:lnTo>
                <a:lnTo>
                  <a:pt x="1299197" y="6045672"/>
                </a:lnTo>
                <a:lnTo>
                  <a:pt x="698306" y="5993421"/>
                </a:lnTo>
                <a:lnTo>
                  <a:pt x="490" y="5881095"/>
                </a:lnTo>
                <a:cubicBezTo>
                  <a:pt x="-3054" y="3924274"/>
                  <a:pt x="13873" y="1967453"/>
                  <a:pt x="10329" y="10632"/>
                </a:cubicBezTo>
                <a:close/>
              </a:path>
            </a:pathLst>
          </a:cu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baseline="-25000" dirty="0"/>
          </a:p>
        </p:txBody>
      </p:sp>
      <p:sp>
        <p:nvSpPr>
          <p:cNvPr id="2" name="Title 1">
            <a:extLst>
              <a:ext uri="{FF2B5EF4-FFF2-40B4-BE49-F238E27FC236}">
                <a16:creationId xmlns:a16="http://schemas.microsoft.com/office/drawing/2014/main" id="{6864C55C-8859-8DE7-F954-4743135D78BE}"/>
              </a:ext>
            </a:extLst>
          </p:cNvPr>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5A65149-DD97-3F8C-B2D8-E1E3DBC0D166}"/>
              </a:ext>
            </a:extLst>
          </p:cNvPr>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67A6A4EF-C639-4677-390B-5A2910799138}"/>
              </a:ext>
            </a:extLst>
          </p:cNvPr>
          <p:cNvSpPr>
            <a:spLocks noGrp="1"/>
          </p:cNvSpPr>
          <p:nvPr>
            <p:ph type="ftr" sz="quarter" idx="11"/>
          </p:nvPr>
        </p:nvSpPr>
        <p:spPr>
          <a:xfrm>
            <a:off x="3028950" y="6356351"/>
            <a:ext cx="3086100" cy="365125"/>
          </a:xfrm>
        </p:spPr>
        <p:txBody>
          <a:bodyPr/>
          <a:lstStyle/>
          <a:p>
            <a:pPr algn="ctr"/>
            <a:r>
              <a:rPr lang="en-US" dirty="0"/>
              <a:t>12/28/2023</a:t>
            </a:r>
          </a:p>
        </p:txBody>
      </p:sp>
      <p:sp>
        <p:nvSpPr>
          <p:cNvPr id="9" name="Slide Number Placeholder 5">
            <a:extLst>
              <a:ext uri="{FF2B5EF4-FFF2-40B4-BE49-F238E27FC236}">
                <a16:creationId xmlns:a16="http://schemas.microsoft.com/office/drawing/2014/main" id="{2B934901-6B46-6698-0B43-A3882C642D53}"/>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dirty="0"/>
          </a:p>
        </p:txBody>
      </p:sp>
      <p:pic>
        <p:nvPicPr>
          <p:cNvPr id="4" name="Graphic 3">
            <a:extLst>
              <a:ext uri="{FF2B5EF4-FFF2-40B4-BE49-F238E27FC236}">
                <a16:creationId xmlns:a16="http://schemas.microsoft.com/office/drawing/2014/main" id="{73A2CA00-8BC4-9C43-6469-9CB0B8A252D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2995699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3128C-3816-2CCE-E643-78BDC0436995}"/>
              </a:ext>
            </a:extLst>
          </p:cNvPr>
          <p:cNvSpPr>
            <a:spLocks noGrp="1"/>
          </p:cNvSpPr>
          <p:nvPr>
            <p:ph type="title"/>
          </p:nvPr>
        </p:nvSpPr>
        <p:spPr>
          <a:xfrm>
            <a:off x="938463" y="1709739"/>
            <a:ext cx="7572125" cy="2852737"/>
          </a:xfrm>
        </p:spPr>
        <p:txBody>
          <a:bodyPr anchor="b">
            <a:normAutofit/>
          </a:bodyPr>
          <a:lstStyle>
            <a:lvl1pPr>
              <a:defRPr sz="4400">
                <a:solidFill>
                  <a:schemeClr val="accent2">
                    <a:lumMod val="40000"/>
                    <a:lumOff val="60000"/>
                  </a:schemeClr>
                </a:solidFill>
              </a:defRPr>
            </a:lvl1pPr>
          </a:lstStyle>
          <a:p>
            <a:r>
              <a:rPr lang="en-US"/>
              <a:t>Click to edit Master title style</a:t>
            </a:r>
          </a:p>
        </p:txBody>
      </p:sp>
      <p:sp>
        <p:nvSpPr>
          <p:cNvPr id="3" name="Text Placeholder 2">
            <a:extLst>
              <a:ext uri="{FF2B5EF4-FFF2-40B4-BE49-F238E27FC236}">
                <a16:creationId xmlns:a16="http://schemas.microsoft.com/office/drawing/2014/main" id="{B0C4F92C-1AF1-3FE1-08CA-ABCFF7E8757E}"/>
              </a:ext>
            </a:extLst>
          </p:cNvPr>
          <p:cNvSpPr>
            <a:spLocks noGrp="1"/>
          </p:cNvSpPr>
          <p:nvPr>
            <p:ph type="body" idx="1"/>
          </p:nvPr>
        </p:nvSpPr>
        <p:spPr>
          <a:xfrm>
            <a:off x="938462" y="4589464"/>
            <a:ext cx="7572125"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Slide Number Placeholder 5">
            <a:extLst>
              <a:ext uri="{FF2B5EF4-FFF2-40B4-BE49-F238E27FC236}">
                <a16:creationId xmlns:a16="http://schemas.microsoft.com/office/drawing/2014/main" id="{D27E0444-6B3E-C519-6BAC-3715332C9C8F}"/>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dirty="0"/>
          </a:p>
        </p:txBody>
      </p:sp>
      <p:sp>
        <p:nvSpPr>
          <p:cNvPr id="5" name="Hexagon 2">
            <a:extLst>
              <a:ext uri="{FF2B5EF4-FFF2-40B4-BE49-F238E27FC236}">
                <a16:creationId xmlns:a16="http://schemas.microsoft.com/office/drawing/2014/main" id="{CF1A59FE-7398-D625-76B7-ED8E753E4BB7}"/>
              </a:ext>
            </a:extLst>
          </p:cNvPr>
          <p:cNvSpPr/>
          <p:nvPr userDrawn="1"/>
        </p:nvSpPr>
        <p:spPr>
          <a:xfrm>
            <a:off x="6346638" y="1"/>
            <a:ext cx="2435164" cy="341193"/>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07787"/>
              <a:gd name="connsiteY0" fmla="*/ 466194 h 595503"/>
              <a:gd name="connsiteX1" fmla="*/ 0 w 2507787"/>
              <a:gd name="connsiteY1" fmla="*/ 0 h 595503"/>
              <a:gd name="connsiteX2" fmla="*/ 2507787 w 2507787"/>
              <a:gd name="connsiteY2" fmla="*/ 0 h 595503"/>
              <a:gd name="connsiteX3" fmla="*/ 2327646 w 2507787"/>
              <a:gd name="connsiteY3" fmla="*/ 2797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230122 w 2460019"/>
              <a:gd name="connsiteY6"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478989 w 2460019"/>
              <a:gd name="connsiteY6" fmla="*/ 519884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560876 w 2460019"/>
              <a:gd name="connsiteY6" fmla="*/ 463170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50088 w 2460019"/>
              <a:gd name="connsiteY5" fmla="*/ 53878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1009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0019" h="604956">
                <a:moveTo>
                  <a:pt x="230122" y="475647"/>
                </a:moveTo>
                <a:lnTo>
                  <a:pt x="0" y="1009"/>
                </a:lnTo>
                <a:lnTo>
                  <a:pt x="2460019" y="0"/>
                </a:lnTo>
                <a:lnTo>
                  <a:pt x="2327646" y="289179"/>
                </a:lnTo>
                <a:lnTo>
                  <a:pt x="1765839" y="484641"/>
                </a:lnTo>
                <a:lnTo>
                  <a:pt x="1277383" y="463168"/>
                </a:lnTo>
                <a:lnTo>
                  <a:pt x="830179" y="604956"/>
                </a:lnTo>
                <a:lnTo>
                  <a:pt x="560876" y="463170"/>
                </a:lnTo>
                <a:lnTo>
                  <a:pt x="230122" y="475647"/>
                </a:lnTo>
                <a:close/>
              </a:path>
            </a:pathLst>
          </a:cu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Hexagon 2">
            <a:extLst>
              <a:ext uri="{FF2B5EF4-FFF2-40B4-BE49-F238E27FC236}">
                <a16:creationId xmlns:a16="http://schemas.microsoft.com/office/drawing/2014/main" id="{217B5AD1-FB9E-2FCC-A534-C4D09075187F}"/>
              </a:ext>
            </a:extLst>
          </p:cNvPr>
          <p:cNvSpPr/>
          <p:nvPr userDrawn="1"/>
        </p:nvSpPr>
        <p:spPr>
          <a:xfrm flipH="1">
            <a:off x="6012723" y="-5977"/>
            <a:ext cx="2435163" cy="244549"/>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22306"/>
              <a:gd name="connsiteY0" fmla="*/ 466194 h 730889"/>
              <a:gd name="connsiteX1" fmla="*/ 0 w 2522306"/>
              <a:gd name="connsiteY1" fmla="*/ 0 h 730889"/>
              <a:gd name="connsiteX2" fmla="*/ 2507787 w 2522306"/>
              <a:gd name="connsiteY2" fmla="*/ 0 h 730889"/>
              <a:gd name="connsiteX3" fmla="*/ 2522306 w 2522306"/>
              <a:gd name="connsiteY3" fmla="*/ 730889 h 730889"/>
              <a:gd name="connsiteX4" fmla="*/ 1765839 w 2522306"/>
              <a:gd name="connsiteY4" fmla="*/ 475188 h 730889"/>
              <a:gd name="connsiteX5" fmla="*/ 830179 w 2522306"/>
              <a:gd name="connsiteY5" fmla="*/ 595503 h 730889"/>
              <a:gd name="connsiteX6" fmla="*/ 230122 w 2522306"/>
              <a:gd name="connsiteY6" fmla="*/ 466194 h 730889"/>
              <a:gd name="connsiteX0" fmla="*/ 230122 w 2522306"/>
              <a:gd name="connsiteY0" fmla="*/ 466194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830179 w 2522306"/>
              <a:gd name="connsiteY5" fmla="*/ 595503 h 800041"/>
              <a:gd name="connsiteX6" fmla="*/ 230122 w 2522306"/>
              <a:gd name="connsiteY6" fmla="*/ 466194 h 800041"/>
              <a:gd name="connsiteX0" fmla="*/ 230122 w 2522306"/>
              <a:gd name="connsiteY0" fmla="*/ 466194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1263316 w 2522306"/>
              <a:gd name="connsiteY5" fmla="*/ 715818 h 800041"/>
              <a:gd name="connsiteX6" fmla="*/ 230122 w 2522306"/>
              <a:gd name="connsiteY6" fmla="*/ 466194 h 800041"/>
              <a:gd name="connsiteX0" fmla="*/ 518880 w 2522306"/>
              <a:gd name="connsiteY0" fmla="*/ 333847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1263316 w 2522306"/>
              <a:gd name="connsiteY5" fmla="*/ 715818 h 800041"/>
              <a:gd name="connsiteX6" fmla="*/ 518880 w 2522306"/>
              <a:gd name="connsiteY6" fmla="*/ 333847 h 800041"/>
              <a:gd name="connsiteX0" fmla="*/ 1522 w 2004948"/>
              <a:gd name="connsiteY0" fmla="*/ 333847 h 800041"/>
              <a:gd name="connsiteX1" fmla="*/ 0 w 2004948"/>
              <a:gd name="connsiteY1" fmla="*/ 24063 h 800041"/>
              <a:gd name="connsiteX2" fmla="*/ 1990429 w 2004948"/>
              <a:gd name="connsiteY2" fmla="*/ 0 h 800041"/>
              <a:gd name="connsiteX3" fmla="*/ 2004948 w 2004948"/>
              <a:gd name="connsiteY3" fmla="*/ 730889 h 800041"/>
              <a:gd name="connsiteX4" fmla="*/ 1453018 w 2004948"/>
              <a:gd name="connsiteY4" fmla="*/ 800041 h 800041"/>
              <a:gd name="connsiteX5" fmla="*/ 745958 w 2004948"/>
              <a:gd name="connsiteY5" fmla="*/ 715818 h 800041"/>
              <a:gd name="connsiteX6" fmla="*/ 1522 w 2004948"/>
              <a:gd name="connsiteY6" fmla="*/ 333847 h 800041"/>
              <a:gd name="connsiteX0" fmla="*/ 8 w 2003434"/>
              <a:gd name="connsiteY0" fmla="*/ 337079 h 803273"/>
              <a:gd name="connsiteX1" fmla="*/ 25781 w 2003434"/>
              <a:gd name="connsiteY1" fmla="*/ 0 h 803273"/>
              <a:gd name="connsiteX2" fmla="*/ 1988915 w 2003434"/>
              <a:gd name="connsiteY2" fmla="*/ 3232 h 803273"/>
              <a:gd name="connsiteX3" fmla="*/ 2003434 w 2003434"/>
              <a:gd name="connsiteY3" fmla="*/ 734121 h 803273"/>
              <a:gd name="connsiteX4" fmla="*/ 1451504 w 2003434"/>
              <a:gd name="connsiteY4" fmla="*/ 803273 h 803273"/>
              <a:gd name="connsiteX5" fmla="*/ 744444 w 2003434"/>
              <a:gd name="connsiteY5" fmla="*/ 719050 h 803273"/>
              <a:gd name="connsiteX6" fmla="*/ 8 w 2003434"/>
              <a:gd name="connsiteY6" fmla="*/ 337079 h 803273"/>
              <a:gd name="connsiteX0" fmla="*/ 8 w 1989787"/>
              <a:gd name="connsiteY0" fmla="*/ 337079 h 803273"/>
              <a:gd name="connsiteX1" fmla="*/ 25781 w 1989787"/>
              <a:gd name="connsiteY1" fmla="*/ 0 h 803273"/>
              <a:gd name="connsiteX2" fmla="*/ 1988915 w 1989787"/>
              <a:gd name="connsiteY2" fmla="*/ 3232 h 803273"/>
              <a:gd name="connsiteX3" fmla="*/ 1989787 w 1989787"/>
              <a:gd name="connsiteY3" fmla="*/ 713650 h 803273"/>
              <a:gd name="connsiteX4" fmla="*/ 1451504 w 1989787"/>
              <a:gd name="connsiteY4" fmla="*/ 803273 h 803273"/>
              <a:gd name="connsiteX5" fmla="*/ 744444 w 1989787"/>
              <a:gd name="connsiteY5" fmla="*/ 719050 h 803273"/>
              <a:gd name="connsiteX6" fmla="*/ 8 w 1989787"/>
              <a:gd name="connsiteY6" fmla="*/ 337079 h 803273"/>
              <a:gd name="connsiteX0" fmla="*/ 204197 w 1964006"/>
              <a:gd name="connsiteY0" fmla="*/ 346996 h 803273"/>
              <a:gd name="connsiteX1" fmla="*/ 0 w 1964006"/>
              <a:gd name="connsiteY1" fmla="*/ 0 h 803273"/>
              <a:gd name="connsiteX2" fmla="*/ 1963134 w 1964006"/>
              <a:gd name="connsiteY2" fmla="*/ 3232 h 803273"/>
              <a:gd name="connsiteX3" fmla="*/ 1964006 w 1964006"/>
              <a:gd name="connsiteY3" fmla="*/ 713650 h 803273"/>
              <a:gd name="connsiteX4" fmla="*/ 1425723 w 1964006"/>
              <a:gd name="connsiteY4" fmla="*/ 803273 h 803273"/>
              <a:gd name="connsiteX5" fmla="*/ 718663 w 1964006"/>
              <a:gd name="connsiteY5" fmla="*/ 719050 h 803273"/>
              <a:gd name="connsiteX6" fmla="*/ 204197 w 1964006"/>
              <a:gd name="connsiteY6" fmla="*/ 346996 h 803273"/>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718663 w 1964006"/>
              <a:gd name="connsiteY5" fmla="*/ 719050 h 763606"/>
              <a:gd name="connsiteX6" fmla="*/ 204197 w 1964006"/>
              <a:gd name="connsiteY6"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204197 w 1964006"/>
              <a:gd name="connsiteY6"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750368 w 1964006"/>
              <a:gd name="connsiteY6" fmla="*/ 535516 h 763606"/>
              <a:gd name="connsiteX7" fmla="*/ 204197 w 1964006"/>
              <a:gd name="connsiteY7"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793488 w 1964006"/>
              <a:gd name="connsiteY6" fmla="*/ 743772 h 763606"/>
              <a:gd name="connsiteX7" fmla="*/ 204197 w 1964006"/>
              <a:gd name="connsiteY7" fmla="*/ 346996 h 763606"/>
              <a:gd name="connsiteX0" fmla="*/ 204197 w 1963139"/>
              <a:gd name="connsiteY0" fmla="*/ 346996 h 979769"/>
              <a:gd name="connsiteX1" fmla="*/ 0 w 1963139"/>
              <a:gd name="connsiteY1" fmla="*/ 0 h 979769"/>
              <a:gd name="connsiteX2" fmla="*/ 1963134 w 1963139"/>
              <a:gd name="connsiteY2" fmla="*/ 3232 h 979769"/>
              <a:gd name="connsiteX3" fmla="*/ 1952117 w 1963139"/>
              <a:gd name="connsiteY3" fmla="*/ 979769 h 979769"/>
              <a:gd name="connsiteX4" fmla="*/ 1569455 w 1963139"/>
              <a:gd name="connsiteY4" fmla="*/ 763606 h 979769"/>
              <a:gd name="connsiteX5" fmla="*/ 1128297 w 1963139"/>
              <a:gd name="connsiteY5" fmla="*/ 689299 h 979769"/>
              <a:gd name="connsiteX6" fmla="*/ 793488 w 1963139"/>
              <a:gd name="connsiteY6" fmla="*/ 743772 h 979769"/>
              <a:gd name="connsiteX7" fmla="*/ 204197 w 1963139"/>
              <a:gd name="connsiteY7" fmla="*/ 346996 h 979769"/>
              <a:gd name="connsiteX0" fmla="*/ 204197 w 1982210"/>
              <a:gd name="connsiteY0" fmla="*/ 346996 h 992723"/>
              <a:gd name="connsiteX1" fmla="*/ 0 w 1982210"/>
              <a:gd name="connsiteY1" fmla="*/ 0 h 992723"/>
              <a:gd name="connsiteX2" fmla="*/ 1963134 w 1982210"/>
              <a:gd name="connsiteY2" fmla="*/ 3232 h 992723"/>
              <a:gd name="connsiteX3" fmla="*/ 1982210 w 1982210"/>
              <a:gd name="connsiteY3" fmla="*/ 992723 h 992723"/>
              <a:gd name="connsiteX4" fmla="*/ 1569455 w 1982210"/>
              <a:gd name="connsiteY4" fmla="*/ 763606 h 992723"/>
              <a:gd name="connsiteX5" fmla="*/ 1128297 w 1982210"/>
              <a:gd name="connsiteY5" fmla="*/ 689299 h 992723"/>
              <a:gd name="connsiteX6" fmla="*/ 793488 w 1982210"/>
              <a:gd name="connsiteY6" fmla="*/ 743772 h 992723"/>
              <a:gd name="connsiteX7" fmla="*/ 204197 w 1982210"/>
              <a:gd name="connsiteY7" fmla="*/ 346996 h 992723"/>
              <a:gd name="connsiteX0" fmla="*/ 204197 w 1972179"/>
              <a:gd name="connsiteY0" fmla="*/ 346996 h 988405"/>
              <a:gd name="connsiteX1" fmla="*/ 0 w 1972179"/>
              <a:gd name="connsiteY1" fmla="*/ 0 h 988405"/>
              <a:gd name="connsiteX2" fmla="*/ 1963134 w 1972179"/>
              <a:gd name="connsiteY2" fmla="*/ 3232 h 988405"/>
              <a:gd name="connsiteX3" fmla="*/ 1972179 w 1972179"/>
              <a:gd name="connsiteY3" fmla="*/ 988405 h 988405"/>
              <a:gd name="connsiteX4" fmla="*/ 1569455 w 1972179"/>
              <a:gd name="connsiteY4" fmla="*/ 763606 h 988405"/>
              <a:gd name="connsiteX5" fmla="*/ 1128297 w 1972179"/>
              <a:gd name="connsiteY5" fmla="*/ 689299 h 988405"/>
              <a:gd name="connsiteX6" fmla="*/ 793488 w 1972179"/>
              <a:gd name="connsiteY6" fmla="*/ 743772 h 988405"/>
              <a:gd name="connsiteX7" fmla="*/ 204197 w 1972179"/>
              <a:gd name="connsiteY7" fmla="*/ 346996 h 988405"/>
              <a:gd name="connsiteX0" fmla="*/ 204197 w 1972179"/>
              <a:gd name="connsiteY0" fmla="*/ 346996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204197 w 1972179"/>
              <a:gd name="connsiteY7" fmla="*/ 346996 h 988405"/>
              <a:gd name="connsiteX0" fmla="*/ 118932 w 1972179"/>
              <a:gd name="connsiteY0" fmla="*/ 359951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118932 w 1972179"/>
              <a:gd name="connsiteY7" fmla="*/ 359951 h 988405"/>
              <a:gd name="connsiteX0" fmla="*/ 118932 w 1972179"/>
              <a:gd name="connsiteY0" fmla="*/ 359951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118932 w 1972179"/>
              <a:gd name="connsiteY7" fmla="*/ 359951 h 988405"/>
              <a:gd name="connsiteX0" fmla="*/ 118932 w 1963134"/>
              <a:gd name="connsiteY0" fmla="*/ 359951 h 793832"/>
              <a:gd name="connsiteX1" fmla="*/ 0 w 1963134"/>
              <a:gd name="connsiteY1" fmla="*/ 0 h 793832"/>
              <a:gd name="connsiteX2" fmla="*/ 1963134 w 1963134"/>
              <a:gd name="connsiteY2" fmla="*/ 3232 h 793832"/>
              <a:gd name="connsiteX3" fmla="*/ 1850007 w 1963134"/>
              <a:gd name="connsiteY3" fmla="*/ 320208 h 793832"/>
              <a:gd name="connsiteX4" fmla="*/ 1549392 w 1963134"/>
              <a:gd name="connsiteY4" fmla="*/ 793832 h 793832"/>
              <a:gd name="connsiteX5" fmla="*/ 1128297 w 1963134"/>
              <a:gd name="connsiteY5" fmla="*/ 689299 h 793832"/>
              <a:gd name="connsiteX6" fmla="*/ 793488 w 1963134"/>
              <a:gd name="connsiteY6" fmla="*/ 743772 h 793832"/>
              <a:gd name="connsiteX7" fmla="*/ 118932 w 1963134"/>
              <a:gd name="connsiteY7" fmla="*/ 359951 h 793832"/>
              <a:gd name="connsiteX0" fmla="*/ 118932 w 1963137"/>
              <a:gd name="connsiteY0" fmla="*/ 359951 h 793832"/>
              <a:gd name="connsiteX1" fmla="*/ 0 w 1963137"/>
              <a:gd name="connsiteY1" fmla="*/ 0 h 793832"/>
              <a:gd name="connsiteX2" fmla="*/ 1963134 w 1963137"/>
              <a:gd name="connsiteY2" fmla="*/ 3232 h 793832"/>
              <a:gd name="connsiteX3" fmla="*/ 1850007 w 1963137"/>
              <a:gd name="connsiteY3" fmla="*/ 320208 h 793832"/>
              <a:gd name="connsiteX4" fmla="*/ 1549392 w 1963137"/>
              <a:gd name="connsiteY4" fmla="*/ 793832 h 793832"/>
              <a:gd name="connsiteX5" fmla="*/ 1128297 w 1963137"/>
              <a:gd name="connsiteY5" fmla="*/ 689299 h 793832"/>
              <a:gd name="connsiteX6" fmla="*/ 793488 w 1963137"/>
              <a:gd name="connsiteY6" fmla="*/ 743772 h 793832"/>
              <a:gd name="connsiteX7" fmla="*/ 118932 w 1963137"/>
              <a:gd name="connsiteY7" fmla="*/ 359951 h 793832"/>
              <a:gd name="connsiteX0" fmla="*/ 118932 w 1963137"/>
              <a:gd name="connsiteY0" fmla="*/ 359951 h 743771"/>
              <a:gd name="connsiteX1" fmla="*/ 0 w 1963137"/>
              <a:gd name="connsiteY1" fmla="*/ 0 h 743771"/>
              <a:gd name="connsiteX2" fmla="*/ 1963134 w 1963137"/>
              <a:gd name="connsiteY2" fmla="*/ 3232 h 743771"/>
              <a:gd name="connsiteX3" fmla="*/ 1850007 w 1963137"/>
              <a:gd name="connsiteY3" fmla="*/ 320208 h 743771"/>
              <a:gd name="connsiteX4" fmla="*/ 1549392 w 1963137"/>
              <a:gd name="connsiteY4" fmla="*/ 348368 h 743771"/>
              <a:gd name="connsiteX5" fmla="*/ 1128297 w 1963137"/>
              <a:gd name="connsiteY5" fmla="*/ 689299 h 743771"/>
              <a:gd name="connsiteX6" fmla="*/ 793488 w 1963137"/>
              <a:gd name="connsiteY6" fmla="*/ 743772 h 743771"/>
              <a:gd name="connsiteX7" fmla="*/ 118932 w 1963137"/>
              <a:gd name="connsiteY7" fmla="*/ 359951 h 743771"/>
              <a:gd name="connsiteX0" fmla="*/ 118932 w 1963137"/>
              <a:gd name="connsiteY0" fmla="*/ 359951 h 689298"/>
              <a:gd name="connsiteX1" fmla="*/ 0 w 1963137"/>
              <a:gd name="connsiteY1" fmla="*/ 0 h 689298"/>
              <a:gd name="connsiteX2" fmla="*/ 1963134 w 1963137"/>
              <a:gd name="connsiteY2" fmla="*/ 3232 h 689298"/>
              <a:gd name="connsiteX3" fmla="*/ 1850007 w 1963137"/>
              <a:gd name="connsiteY3" fmla="*/ 320208 h 689298"/>
              <a:gd name="connsiteX4" fmla="*/ 1549392 w 1963137"/>
              <a:gd name="connsiteY4" fmla="*/ 348368 h 689298"/>
              <a:gd name="connsiteX5" fmla="*/ 1128297 w 1963137"/>
              <a:gd name="connsiteY5" fmla="*/ 689299 h 689298"/>
              <a:gd name="connsiteX6" fmla="*/ 556331 w 1963137"/>
              <a:gd name="connsiteY6" fmla="*/ 310683 h 689298"/>
              <a:gd name="connsiteX7" fmla="*/ 118932 w 1963137"/>
              <a:gd name="connsiteY7" fmla="*/ 359951 h 689298"/>
              <a:gd name="connsiteX0" fmla="*/ 118932 w 1963137"/>
              <a:gd name="connsiteY0" fmla="*/ 359951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118932 w 1963137"/>
              <a:gd name="connsiteY7" fmla="*/ 359951 h 466570"/>
              <a:gd name="connsiteX0" fmla="*/ 212358 w 1963137"/>
              <a:gd name="connsiteY0" fmla="*/ 186714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212358 w 1963137"/>
              <a:gd name="connsiteY7" fmla="*/ 186714 h 466570"/>
              <a:gd name="connsiteX0" fmla="*/ 212358 w 1963137"/>
              <a:gd name="connsiteY0" fmla="*/ 186714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212358 w 1963137"/>
              <a:gd name="connsiteY7" fmla="*/ 186714 h 466570"/>
              <a:gd name="connsiteX0" fmla="*/ 212358 w 1963137"/>
              <a:gd name="connsiteY0" fmla="*/ 186714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212358 w 1963137"/>
              <a:gd name="connsiteY7" fmla="*/ 186714 h 466570"/>
              <a:gd name="connsiteX0" fmla="*/ 212358 w 1963137"/>
              <a:gd name="connsiteY0" fmla="*/ 186714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212358 w 1963137"/>
              <a:gd name="connsiteY7" fmla="*/ 186714 h 466570"/>
              <a:gd name="connsiteX0" fmla="*/ 171675 w 1963137"/>
              <a:gd name="connsiteY0" fmla="*/ 163262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171675 w 1963137"/>
              <a:gd name="connsiteY7" fmla="*/ 163262 h 466570"/>
              <a:gd name="connsiteX0" fmla="*/ 171675 w 1963137"/>
              <a:gd name="connsiteY0" fmla="*/ 163262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60399 w 1963137"/>
              <a:gd name="connsiteY6" fmla="*/ 216875 h 466570"/>
              <a:gd name="connsiteX7" fmla="*/ 171675 w 1963137"/>
              <a:gd name="connsiteY7" fmla="*/ 163262 h 466570"/>
              <a:gd name="connsiteX0" fmla="*/ 171675 w 1963137"/>
              <a:gd name="connsiteY0" fmla="*/ 163262 h 348368"/>
              <a:gd name="connsiteX1" fmla="*/ 0 w 1963137"/>
              <a:gd name="connsiteY1" fmla="*/ 0 h 348368"/>
              <a:gd name="connsiteX2" fmla="*/ 1963134 w 1963137"/>
              <a:gd name="connsiteY2" fmla="*/ 3232 h 348368"/>
              <a:gd name="connsiteX3" fmla="*/ 1850007 w 1963137"/>
              <a:gd name="connsiteY3" fmla="*/ 320208 h 348368"/>
              <a:gd name="connsiteX4" fmla="*/ 1549392 w 1963137"/>
              <a:gd name="connsiteY4" fmla="*/ 348368 h 348368"/>
              <a:gd name="connsiteX5" fmla="*/ 1071487 w 1963137"/>
              <a:gd name="connsiteY5" fmla="*/ 232051 h 348368"/>
              <a:gd name="connsiteX6" fmla="*/ 560399 w 1963137"/>
              <a:gd name="connsiteY6" fmla="*/ 216875 h 348368"/>
              <a:gd name="connsiteX7" fmla="*/ 171675 w 1963137"/>
              <a:gd name="connsiteY7" fmla="*/ 163262 h 348368"/>
              <a:gd name="connsiteX0" fmla="*/ 171675 w 1963137"/>
              <a:gd name="connsiteY0" fmla="*/ 163262 h 348368"/>
              <a:gd name="connsiteX1" fmla="*/ 0 w 1963137"/>
              <a:gd name="connsiteY1" fmla="*/ 0 h 348368"/>
              <a:gd name="connsiteX2" fmla="*/ 1963134 w 1963137"/>
              <a:gd name="connsiteY2" fmla="*/ 3232 h 348368"/>
              <a:gd name="connsiteX3" fmla="*/ 1850007 w 1963137"/>
              <a:gd name="connsiteY3" fmla="*/ 320208 h 348368"/>
              <a:gd name="connsiteX4" fmla="*/ 1549392 w 1963137"/>
              <a:gd name="connsiteY4" fmla="*/ 348368 h 348368"/>
              <a:gd name="connsiteX5" fmla="*/ 1071487 w 1963137"/>
              <a:gd name="connsiteY5" fmla="*/ 232051 h 348368"/>
              <a:gd name="connsiteX6" fmla="*/ 560399 w 1963137"/>
              <a:gd name="connsiteY6" fmla="*/ 216875 h 348368"/>
              <a:gd name="connsiteX7" fmla="*/ 171675 w 1963137"/>
              <a:gd name="connsiteY7" fmla="*/ 163262 h 348368"/>
              <a:gd name="connsiteX0" fmla="*/ 171675 w 1963135"/>
              <a:gd name="connsiteY0" fmla="*/ 163262 h 348368"/>
              <a:gd name="connsiteX1" fmla="*/ 0 w 1963135"/>
              <a:gd name="connsiteY1" fmla="*/ 0 h 348368"/>
              <a:gd name="connsiteX2" fmla="*/ 1963134 w 1963135"/>
              <a:gd name="connsiteY2" fmla="*/ 3232 h 348368"/>
              <a:gd name="connsiteX3" fmla="*/ 1809323 w 1963135"/>
              <a:gd name="connsiteY3" fmla="*/ 261577 h 348368"/>
              <a:gd name="connsiteX4" fmla="*/ 1549392 w 1963135"/>
              <a:gd name="connsiteY4" fmla="*/ 348368 h 348368"/>
              <a:gd name="connsiteX5" fmla="*/ 1071487 w 1963135"/>
              <a:gd name="connsiteY5" fmla="*/ 232051 h 348368"/>
              <a:gd name="connsiteX6" fmla="*/ 560399 w 1963135"/>
              <a:gd name="connsiteY6" fmla="*/ 216875 h 348368"/>
              <a:gd name="connsiteX7" fmla="*/ 171675 w 1963135"/>
              <a:gd name="connsiteY7" fmla="*/ 163262 h 348368"/>
              <a:gd name="connsiteX0" fmla="*/ 171675 w 1963134"/>
              <a:gd name="connsiteY0" fmla="*/ 163262 h 348368"/>
              <a:gd name="connsiteX1" fmla="*/ 0 w 1963134"/>
              <a:gd name="connsiteY1" fmla="*/ 0 h 348368"/>
              <a:gd name="connsiteX2" fmla="*/ 1963134 w 1963134"/>
              <a:gd name="connsiteY2" fmla="*/ 3232 h 348368"/>
              <a:gd name="connsiteX3" fmla="*/ 1809323 w 1963134"/>
              <a:gd name="connsiteY3" fmla="*/ 261577 h 348368"/>
              <a:gd name="connsiteX4" fmla="*/ 1549392 w 1963134"/>
              <a:gd name="connsiteY4" fmla="*/ 348368 h 348368"/>
              <a:gd name="connsiteX5" fmla="*/ 1071487 w 1963134"/>
              <a:gd name="connsiteY5" fmla="*/ 232051 h 348368"/>
              <a:gd name="connsiteX6" fmla="*/ 560399 w 1963134"/>
              <a:gd name="connsiteY6" fmla="*/ 216875 h 348368"/>
              <a:gd name="connsiteX7" fmla="*/ 171675 w 1963134"/>
              <a:gd name="connsiteY7" fmla="*/ 163262 h 348368"/>
              <a:gd name="connsiteX0" fmla="*/ 171675 w 1963134"/>
              <a:gd name="connsiteY0" fmla="*/ 163262 h 348368"/>
              <a:gd name="connsiteX1" fmla="*/ 0 w 1963134"/>
              <a:gd name="connsiteY1" fmla="*/ 0 h 348368"/>
              <a:gd name="connsiteX2" fmla="*/ 1963134 w 1963134"/>
              <a:gd name="connsiteY2" fmla="*/ 3232 h 348368"/>
              <a:gd name="connsiteX3" fmla="*/ 1809323 w 1963134"/>
              <a:gd name="connsiteY3" fmla="*/ 261577 h 348368"/>
              <a:gd name="connsiteX4" fmla="*/ 1549392 w 1963134"/>
              <a:gd name="connsiteY4" fmla="*/ 348368 h 348368"/>
              <a:gd name="connsiteX5" fmla="*/ 1071487 w 1963134"/>
              <a:gd name="connsiteY5" fmla="*/ 232051 h 348368"/>
              <a:gd name="connsiteX6" fmla="*/ 560399 w 1963134"/>
              <a:gd name="connsiteY6" fmla="*/ 216875 h 348368"/>
              <a:gd name="connsiteX7" fmla="*/ 171675 w 1963134"/>
              <a:gd name="connsiteY7" fmla="*/ 163262 h 348368"/>
              <a:gd name="connsiteX0" fmla="*/ 171675 w 1963134"/>
              <a:gd name="connsiteY0" fmla="*/ 163262 h 301464"/>
              <a:gd name="connsiteX1" fmla="*/ 0 w 1963134"/>
              <a:gd name="connsiteY1" fmla="*/ 0 h 301464"/>
              <a:gd name="connsiteX2" fmla="*/ 1963134 w 1963134"/>
              <a:gd name="connsiteY2" fmla="*/ 3232 h 301464"/>
              <a:gd name="connsiteX3" fmla="*/ 1809323 w 1963134"/>
              <a:gd name="connsiteY3" fmla="*/ 261577 h 301464"/>
              <a:gd name="connsiteX4" fmla="*/ 1557529 w 1963134"/>
              <a:gd name="connsiteY4" fmla="*/ 301464 h 301464"/>
              <a:gd name="connsiteX5" fmla="*/ 1071487 w 1963134"/>
              <a:gd name="connsiteY5" fmla="*/ 232051 h 301464"/>
              <a:gd name="connsiteX6" fmla="*/ 560399 w 1963134"/>
              <a:gd name="connsiteY6" fmla="*/ 216875 h 301464"/>
              <a:gd name="connsiteX7" fmla="*/ 171675 w 1963134"/>
              <a:gd name="connsiteY7" fmla="*/ 163262 h 301464"/>
              <a:gd name="connsiteX0" fmla="*/ 181894 w 1963134"/>
              <a:gd name="connsiteY0" fmla="*/ 241798 h 301464"/>
              <a:gd name="connsiteX1" fmla="*/ 0 w 1963134"/>
              <a:gd name="connsiteY1" fmla="*/ 0 h 301464"/>
              <a:gd name="connsiteX2" fmla="*/ 1963134 w 1963134"/>
              <a:gd name="connsiteY2" fmla="*/ 3232 h 301464"/>
              <a:gd name="connsiteX3" fmla="*/ 1809323 w 1963134"/>
              <a:gd name="connsiteY3" fmla="*/ 261577 h 301464"/>
              <a:gd name="connsiteX4" fmla="*/ 1557529 w 1963134"/>
              <a:gd name="connsiteY4" fmla="*/ 301464 h 301464"/>
              <a:gd name="connsiteX5" fmla="*/ 1071487 w 1963134"/>
              <a:gd name="connsiteY5" fmla="*/ 232051 h 301464"/>
              <a:gd name="connsiteX6" fmla="*/ 560399 w 1963134"/>
              <a:gd name="connsiteY6" fmla="*/ 216875 h 301464"/>
              <a:gd name="connsiteX7" fmla="*/ 181894 w 1963134"/>
              <a:gd name="connsiteY7" fmla="*/ 241798 h 301464"/>
              <a:gd name="connsiteX0" fmla="*/ 352197 w 2133437"/>
              <a:gd name="connsiteY0" fmla="*/ 241798 h 301464"/>
              <a:gd name="connsiteX1" fmla="*/ 0 w 2133437"/>
              <a:gd name="connsiteY1" fmla="*/ 0 h 301464"/>
              <a:gd name="connsiteX2" fmla="*/ 2133437 w 2133437"/>
              <a:gd name="connsiteY2" fmla="*/ 3232 h 301464"/>
              <a:gd name="connsiteX3" fmla="*/ 1979626 w 2133437"/>
              <a:gd name="connsiteY3" fmla="*/ 261577 h 301464"/>
              <a:gd name="connsiteX4" fmla="*/ 1727832 w 2133437"/>
              <a:gd name="connsiteY4" fmla="*/ 301464 h 301464"/>
              <a:gd name="connsiteX5" fmla="*/ 1241790 w 2133437"/>
              <a:gd name="connsiteY5" fmla="*/ 232051 h 301464"/>
              <a:gd name="connsiteX6" fmla="*/ 730702 w 2133437"/>
              <a:gd name="connsiteY6" fmla="*/ 216875 h 301464"/>
              <a:gd name="connsiteX7" fmla="*/ 352197 w 2133437"/>
              <a:gd name="connsiteY7" fmla="*/ 241798 h 301464"/>
              <a:gd name="connsiteX0" fmla="*/ 352197 w 2133437"/>
              <a:gd name="connsiteY0" fmla="*/ 241798 h 301464"/>
              <a:gd name="connsiteX1" fmla="*/ 0 w 2133437"/>
              <a:gd name="connsiteY1" fmla="*/ 0 h 301464"/>
              <a:gd name="connsiteX2" fmla="*/ 2133437 w 2133437"/>
              <a:gd name="connsiteY2" fmla="*/ 3232 h 301464"/>
              <a:gd name="connsiteX3" fmla="*/ 1979626 w 2133437"/>
              <a:gd name="connsiteY3" fmla="*/ 261577 h 301464"/>
              <a:gd name="connsiteX4" fmla="*/ 1727832 w 2133437"/>
              <a:gd name="connsiteY4" fmla="*/ 301464 h 301464"/>
              <a:gd name="connsiteX5" fmla="*/ 1241790 w 2133437"/>
              <a:gd name="connsiteY5" fmla="*/ 232051 h 301464"/>
              <a:gd name="connsiteX6" fmla="*/ 730702 w 2133437"/>
              <a:gd name="connsiteY6" fmla="*/ 216875 h 301464"/>
              <a:gd name="connsiteX7" fmla="*/ 352197 w 2133437"/>
              <a:gd name="connsiteY7" fmla="*/ 241798 h 301464"/>
              <a:gd name="connsiteX0" fmla="*/ 352197 w 2133437"/>
              <a:gd name="connsiteY0" fmla="*/ 241798 h 311282"/>
              <a:gd name="connsiteX1" fmla="*/ 0 w 2133437"/>
              <a:gd name="connsiteY1" fmla="*/ 0 h 311282"/>
              <a:gd name="connsiteX2" fmla="*/ 2133437 w 2133437"/>
              <a:gd name="connsiteY2" fmla="*/ 3232 h 311282"/>
              <a:gd name="connsiteX3" fmla="*/ 1979626 w 2133437"/>
              <a:gd name="connsiteY3" fmla="*/ 261577 h 311282"/>
              <a:gd name="connsiteX4" fmla="*/ 1489408 w 2133437"/>
              <a:gd name="connsiteY4" fmla="*/ 311282 h 311282"/>
              <a:gd name="connsiteX5" fmla="*/ 1241790 w 2133437"/>
              <a:gd name="connsiteY5" fmla="*/ 232051 h 311282"/>
              <a:gd name="connsiteX6" fmla="*/ 730702 w 2133437"/>
              <a:gd name="connsiteY6" fmla="*/ 216875 h 311282"/>
              <a:gd name="connsiteX7" fmla="*/ 352197 w 2133437"/>
              <a:gd name="connsiteY7" fmla="*/ 241798 h 311282"/>
              <a:gd name="connsiteX0" fmla="*/ 352197 w 2133437"/>
              <a:gd name="connsiteY0" fmla="*/ 241798 h 311282"/>
              <a:gd name="connsiteX1" fmla="*/ 0 w 2133437"/>
              <a:gd name="connsiteY1" fmla="*/ 0 h 311282"/>
              <a:gd name="connsiteX2" fmla="*/ 2133437 w 2133437"/>
              <a:gd name="connsiteY2" fmla="*/ 3232 h 311282"/>
              <a:gd name="connsiteX3" fmla="*/ 1894474 w 2133437"/>
              <a:gd name="connsiteY3" fmla="*/ 192857 h 311282"/>
              <a:gd name="connsiteX4" fmla="*/ 1489408 w 2133437"/>
              <a:gd name="connsiteY4" fmla="*/ 311282 h 311282"/>
              <a:gd name="connsiteX5" fmla="*/ 1241790 w 2133437"/>
              <a:gd name="connsiteY5" fmla="*/ 232051 h 311282"/>
              <a:gd name="connsiteX6" fmla="*/ 730702 w 2133437"/>
              <a:gd name="connsiteY6" fmla="*/ 216875 h 311282"/>
              <a:gd name="connsiteX7" fmla="*/ 352197 w 2133437"/>
              <a:gd name="connsiteY7" fmla="*/ 241798 h 31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3437" h="311282">
                <a:moveTo>
                  <a:pt x="352197" y="241798"/>
                </a:moveTo>
                <a:cubicBezTo>
                  <a:pt x="228656" y="209299"/>
                  <a:pt x="61816" y="83625"/>
                  <a:pt x="0" y="0"/>
                </a:cubicBezTo>
                <a:lnTo>
                  <a:pt x="2133437" y="3232"/>
                </a:lnTo>
                <a:cubicBezTo>
                  <a:pt x="2076771" y="111053"/>
                  <a:pt x="1983541" y="101299"/>
                  <a:pt x="1894474" y="192857"/>
                </a:cubicBezTo>
                <a:lnTo>
                  <a:pt x="1489408" y="311282"/>
                </a:lnTo>
                <a:lnTo>
                  <a:pt x="1241790" y="232051"/>
                </a:lnTo>
                <a:cubicBezTo>
                  <a:pt x="1114823" y="226992"/>
                  <a:pt x="868657" y="318335"/>
                  <a:pt x="730702" y="216875"/>
                </a:cubicBezTo>
                <a:cubicBezTo>
                  <a:pt x="616044" y="212675"/>
                  <a:pt x="466855" y="283121"/>
                  <a:pt x="352197" y="241798"/>
                </a:cubicBez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dirty="0"/>
          </a:p>
        </p:txBody>
      </p:sp>
      <p:pic>
        <p:nvPicPr>
          <p:cNvPr id="9" name="Graphic 8">
            <a:extLst>
              <a:ext uri="{FF2B5EF4-FFF2-40B4-BE49-F238E27FC236}">
                <a16:creationId xmlns:a16="http://schemas.microsoft.com/office/drawing/2014/main" id="{9AF6F5B0-4540-A890-9843-DC2AE55790C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2081" y="6365059"/>
            <a:ext cx="2743101" cy="316522"/>
          </a:xfrm>
          <a:prstGeom prst="rect">
            <a:avLst/>
          </a:prstGeom>
        </p:spPr>
      </p:pic>
    </p:spTree>
    <p:extLst>
      <p:ext uri="{BB962C8B-B14F-4D97-AF65-F5344CB8AC3E}">
        <p14:creationId xmlns:p14="http://schemas.microsoft.com/office/powerpoint/2010/main" val="4106683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accent2"/>
        </a:solidFill>
        <a:effectLst/>
      </p:bgPr>
    </p:bg>
    <p:spTree>
      <p:nvGrpSpPr>
        <p:cNvPr id="1" name=""/>
        <p:cNvGrpSpPr/>
        <p:nvPr/>
      </p:nvGrpSpPr>
      <p:grpSpPr>
        <a:xfrm>
          <a:off x="0" y="0"/>
          <a:ext cx="0" cy="0"/>
          <a:chOff x="0" y="0"/>
          <a:chExt cx="0" cy="0"/>
        </a:xfrm>
      </p:grpSpPr>
      <p:sp>
        <p:nvSpPr>
          <p:cNvPr id="5" name="Rectangle: Single Corner Snipped 7">
            <a:extLst>
              <a:ext uri="{FF2B5EF4-FFF2-40B4-BE49-F238E27FC236}">
                <a16:creationId xmlns:a16="http://schemas.microsoft.com/office/drawing/2014/main" id="{8350047E-7EA6-65C1-D1F4-EF77FBCAF0BF}"/>
              </a:ext>
            </a:extLst>
          </p:cNvPr>
          <p:cNvSpPr>
            <a:spLocks noGrp="1" noRot="1" noMove="1" noResize="1" noEditPoints="1" noAdjustHandles="1" noChangeArrowheads="1" noChangeShapeType="1"/>
          </p:cNvSpPr>
          <p:nvPr userDrawn="1"/>
        </p:nvSpPr>
        <p:spPr>
          <a:xfrm>
            <a:off x="0" y="-16041"/>
            <a:ext cx="8867274" cy="6914148"/>
          </a:xfrm>
          <a:custGeom>
            <a:avLst/>
            <a:gdLst>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6858000 h 6858000"/>
              <a:gd name="connsiteX4" fmla="*/ 0 w 4584032"/>
              <a:gd name="connsiteY4" fmla="*/ 6858000 h 6858000"/>
              <a:gd name="connsiteX5" fmla="*/ 0 w 4584032"/>
              <a:gd name="connsiteY5"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6858000 h 6858000"/>
              <a:gd name="connsiteX5" fmla="*/ 0 w 4584032"/>
              <a:gd name="connsiteY5" fmla="*/ 6858000 h 6858000"/>
              <a:gd name="connsiteX6" fmla="*/ 0 w 4584032"/>
              <a:gd name="connsiteY6"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84032 w 4584032"/>
              <a:gd name="connsiteY5" fmla="*/ 6858000 h 6858000"/>
              <a:gd name="connsiteX6" fmla="*/ 0 w 4584032"/>
              <a:gd name="connsiteY6" fmla="*/ 6858000 h 6858000"/>
              <a:gd name="connsiteX7" fmla="*/ 0 w 4584032"/>
              <a:gd name="connsiteY7"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47937 w 4584032"/>
              <a:gd name="connsiteY5" fmla="*/ 5565412 h 6858000"/>
              <a:gd name="connsiteX6" fmla="*/ 4584032 w 4584032"/>
              <a:gd name="connsiteY6" fmla="*/ 6858000 h 6858000"/>
              <a:gd name="connsiteX7" fmla="*/ 0 w 4584032"/>
              <a:gd name="connsiteY7" fmla="*/ 6858000 h 6858000"/>
              <a:gd name="connsiteX8" fmla="*/ 0 w 4584032"/>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584032 w 4692316"/>
              <a:gd name="connsiteY3" fmla="*/ 14385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307306 w 4692316"/>
              <a:gd name="connsiteY2" fmla="*/ 860274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788569"/>
              <a:gd name="connsiteY0" fmla="*/ 0 h 6858000"/>
              <a:gd name="connsiteX1" fmla="*/ 3820011 w 4788569"/>
              <a:gd name="connsiteY1" fmla="*/ 0 h 6858000"/>
              <a:gd name="connsiteX2" fmla="*/ 4307306 w 4788569"/>
              <a:gd name="connsiteY2" fmla="*/ 860274 h 6858000"/>
              <a:gd name="connsiteX3" fmla="*/ 4451685 w 4788569"/>
              <a:gd name="connsiteY3" fmla="*/ 2352981 h 6858000"/>
              <a:gd name="connsiteX4" fmla="*/ 4788569 w 4788569"/>
              <a:gd name="connsiteY4" fmla="*/ 4001307 h 6858000"/>
              <a:gd name="connsiteX5" fmla="*/ 4692316 w 4788569"/>
              <a:gd name="connsiteY5" fmla="*/ 5697759 h 6858000"/>
              <a:gd name="connsiteX6" fmla="*/ 4584032 w 4788569"/>
              <a:gd name="connsiteY6" fmla="*/ 6858000 h 6858000"/>
              <a:gd name="connsiteX7" fmla="*/ 0 w 4788569"/>
              <a:gd name="connsiteY7" fmla="*/ 6858000 h 6858000"/>
              <a:gd name="connsiteX8" fmla="*/ 0 w 4788569"/>
              <a:gd name="connsiteY8" fmla="*/ 0 h 6858000"/>
              <a:gd name="connsiteX0" fmla="*/ 0 w 4812632"/>
              <a:gd name="connsiteY0" fmla="*/ 0 h 6858000"/>
              <a:gd name="connsiteX1" fmla="*/ 3820011 w 4812632"/>
              <a:gd name="connsiteY1" fmla="*/ 0 h 6858000"/>
              <a:gd name="connsiteX2" fmla="*/ 4307306 w 4812632"/>
              <a:gd name="connsiteY2" fmla="*/ 860274 h 6858000"/>
              <a:gd name="connsiteX3" fmla="*/ 4451685 w 4812632"/>
              <a:gd name="connsiteY3" fmla="*/ 2352981 h 6858000"/>
              <a:gd name="connsiteX4" fmla="*/ 4788569 w 4812632"/>
              <a:gd name="connsiteY4" fmla="*/ 4001307 h 6858000"/>
              <a:gd name="connsiteX5" fmla="*/ 4812632 w 4812632"/>
              <a:gd name="connsiteY5" fmla="*/ 5697759 h 6858000"/>
              <a:gd name="connsiteX6" fmla="*/ 4584032 w 4812632"/>
              <a:gd name="connsiteY6" fmla="*/ 6858000 h 6858000"/>
              <a:gd name="connsiteX7" fmla="*/ 0 w 4812632"/>
              <a:gd name="connsiteY7" fmla="*/ 6858000 h 6858000"/>
              <a:gd name="connsiteX8" fmla="*/ 0 w 4812632"/>
              <a:gd name="connsiteY8" fmla="*/ 0 h 6858000"/>
              <a:gd name="connsiteX0" fmla="*/ 0 w 5005137"/>
              <a:gd name="connsiteY0" fmla="*/ 0 h 6858000"/>
              <a:gd name="connsiteX1" fmla="*/ 3820011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054643 w 5005137"/>
              <a:gd name="connsiteY2" fmla="*/ 788085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4969043"/>
              <a:gd name="connsiteY0" fmla="*/ 0 h 6858000"/>
              <a:gd name="connsiteX1" fmla="*/ 3567348 w 4969043"/>
              <a:gd name="connsiteY1" fmla="*/ 0 h 6858000"/>
              <a:gd name="connsiteX2" fmla="*/ 4054643 w 4969043"/>
              <a:gd name="connsiteY2" fmla="*/ 788085 h 6858000"/>
              <a:gd name="connsiteX3" fmla="*/ 4451685 w 4969043"/>
              <a:gd name="connsiteY3" fmla="*/ 2352981 h 6858000"/>
              <a:gd name="connsiteX4" fmla="*/ 4969043 w 4969043"/>
              <a:gd name="connsiteY4" fmla="*/ 3508013 h 6858000"/>
              <a:gd name="connsiteX5" fmla="*/ 4812632 w 4969043"/>
              <a:gd name="connsiteY5" fmla="*/ 5697759 h 6858000"/>
              <a:gd name="connsiteX6" fmla="*/ 4584032 w 4969043"/>
              <a:gd name="connsiteY6" fmla="*/ 6858000 h 6858000"/>
              <a:gd name="connsiteX7" fmla="*/ 0 w 4969043"/>
              <a:gd name="connsiteY7" fmla="*/ 6858000 h 6858000"/>
              <a:gd name="connsiteX8" fmla="*/ 0 w 4969043"/>
              <a:gd name="connsiteY8" fmla="*/ 0 h 6858000"/>
              <a:gd name="connsiteX0" fmla="*/ 0 w 4981074"/>
              <a:gd name="connsiteY0" fmla="*/ 0 h 6858000"/>
              <a:gd name="connsiteX1" fmla="*/ 3567348 w 4981074"/>
              <a:gd name="connsiteY1" fmla="*/ 0 h 6858000"/>
              <a:gd name="connsiteX2" fmla="*/ 4054643 w 4981074"/>
              <a:gd name="connsiteY2" fmla="*/ 788085 h 6858000"/>
              <a:gd name="connsiteX3" fmla="*/ 4451685 w 4981074"/>
              <a:gd name="connsiteY3" fmla="*/ 2352981 h 6858000"/>
              <a:gd name="connsiteX4" fmla="*/ 4969043 w 4981074"/>
              <a:gd name="connsiteY4" fmla="*/ 3508013 h 6858000"/>
              <a:gd name="connsiteX5" fmla="*/ 4981074 w 4981074"/>
              <a:gd name="connsiteY5" fmla="*/ 5421033 h 6858000"/>
              <a:gd name="connsiteX6" fmla="*/ 4584032 w 4981074"/>
              <a:gd name="connsiteY6" fmla="*/ 6858000 h 6858000"/>
              <a:gd name="connsiteX7" fmla="*/ 0 w 4981074"/>
              <a:gd name="connsiteY7" fmla="*/ 6858000 h 6858000"/>
              <a:gd name="connsiteX8" fmla="*/ 0 w 4981074"/>
              <a:gd name="connsiteY8" fmla="*/ 0 h 6858000"/>
              <a:gd name="connsiteX0" fmla="*/ 0 w 5281902"/>
              <a:gd name="connsiteY0" fmla="*/ 0 h 6858000"/>
              <a:gd name="connsiteX1" fmla="*/ 3567348 w 5281902"/>
              <a:gd name="connsiteY1" fmla="*/ 0 h 6858000"/>
              <a:gd name="connsiteX2" fmla="*/ 4054643 w 5281902"/>
              <a:gd name="connsiteY2" fmla="*/ 788085 h 6858000"/>
              <a:gd name="connsiteX3" fmla="*/ 4451685 w 5281902"/>
              <a:gd name="connsiteY3" fmla="*/ 2352981 h 6858000"/>
              <a:gd name="connsiteX4" fmla="*/ 5281864 w 5281902"/>
              <a:gd name="connsiteY4" fmla="*/ 3640360 h 6858000"/>
              <a:gd name="connsiteX5" fmla="*/ 4981074 w 5281902"/>
              <a:gd name="connsiteY5" fmla="*/ 5421033 h 6858000"/>
              <a:gd name="connsiteX6" fmla="*/ 4584032 w 5281902"/>
              <a:gd name="connsiteY6" fmla="*/ 6858000 h 6858000"/>
              <a:gd name="connsiteX7" fmla="*/ 0 w 5281902"/>
              <a:gd name="connsiteY7" fmla="*/ 6858000 h 6858000"/>
              <a:gd name="connsiteX8" fmla="*/ 0 w 5281902"/>
              <a:gd name="connsiteY8" fmla="*/ 0 h 6858000"/>
              <a:gd name="connsiteX0" fmla="*/ 0 w 5282446"/>
              <a:gd name="connsiteY0" fmla="*/ 0 h 6858000"/>
              <a:gd name="connsiteX1" fmla="*/ 3567348 w 5282446"/>
              <a:gd name="connsiteY1" fmla="*/ 0 h 6858000"/>
              <a:gd name="connsiteX2" fmla="*/ 4054643 w 5282446"/>
              <a:gd name="connsiteY2" fmla="*/ 788085 h 6858000"/>
              <a:gd name="connsiteX3" fmla="*/ 4451685 w 5282446"/>
              <a:gd name="connsiteY3" fmla="*/ 2352981 h 6858000"/>
              <a:gd name="connsiteX4" fmla="*/ 5281864 w 5282446"/>
              <a:gd name="connsiteY4" fmla="*/ 3640360 h 6858000"/>
              <a:gd name="connsiteX5" fmla="*/ 4981074 w 5282446"/>
              <a:gd name="connsiteY5" fmla="*/ 5421033 h 6858000"/>
              <a:gd name="connsiteX6" fmla="*/ 4584032 w 5282446"/>
              <a:gd name="connsiteY6" fmla="*/ 6858000 h 6858000"/>
              <a:gd name="connsiteX7" fmla="*/ 0 w 5282446"/>
              <a:gd name="connsiteY7" fmla="*/ 6858000 h 6858000"/>
              <a:gd name="connsiteX8" fmla="*/ 0 w 5282446"/>
              <a:gd name="connsiteY8" fmla="*/ 0 h 6858000"/>
              <a:gd name="connsiteX0" fmla="*/ 0 w 5283215"/>
              <a:gd name="connsiteY0" fmla="*/ 0 h 6858000"/>
              <a:gd name="connsiteX1" fmla="*/ 3567348 w 5283215"/>
              <a:gd name="connsiteY1" fmla="*/ 0 h 6858000"/>
              <a:gd name="connsiteX2" fmla="*/ 4054643 w 5283215"/>
              <a:gd name="connsiteY2" fmla="*/ 788085 h 6858000"/>
              <a:gd name="connsiteX3" fmla="*/ 4451685 w 5283215"/>
              <a:gd name="connsiteY3" fmla="*/ 2352981 h 6858000"/>
              <a:gd name="connsiteX4" fmla="*/ 5281864 w 5283215"/>
              <a:gd name="connsiteY4" fmla="*/ 3640360 h 6858000"/>
              <a:gd name="connsiteX5" fmla="*/ 4981074 w 5283215"/>
              <a:gd name="connsiteY5" fmla="*/ 5421033 h 6858000"/>
              <a:gd name="connsiteX6" fmla="*/ 4584032 w 5283215"/>
              <a:gd name="connsiteY6" fmla="*/ 6858000 h 6858000"/>
              <a:gd name="connsiteX7" fmla="*/ 0 w 5283215"/>
              <a:gd name="connsiteY7" fmla="*/ 6858000 h 6858000"/>
              <a:gd name="connsiteX8" fmla="*/ 0 w 5283215"/>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704347 w 5281864"/>
              <a:gd name="connsiteY6" fmla="*/ 6845969 h 6858000"/>
              <a:gd name="connsiteX7" fmla="*/ 0 w 5281864"/>
              <a:gd name="connsiteY7" fmla="*/ 6858000 h 6858000"/>
              <a:gd name="connsiteX8" fmla="*/ 0 w 5281864"/>
              <a:gd name="connsiteY8" fmla="*/ 0 h 6858000"/>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981074 w 5281864"/>
              <a:gd name="connsiteY5" fmla="*/ 5421033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5041231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836694 w 5281864"/>
              <a:gd name="connsiteY5" fmla="*/ 5866201 h 6870032"/>
              <a:gd name="connsiteX6" fmla="*/ 5041231 w 5281864"/>
              <a:gd name="connsiteY6" fmla="*/ 6870032 h 6870032"/>
              <a:gd name="connsiteX7" fmla="*/ 0 w 5281864"/>
              <a:gd name="connsiteY7" fmla="*/ 6858000 h 6870032"/>
              <a:gd name="connsiteX8" fmla="*/ 0 w 5281864"/>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451685 w 5041231"/>
              <a:gd name="connsiteY3" fmla="*/ 2352981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343401 w 5041231"/>
              <a:gd name="connsiteY3" fmla="*/ 2340949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24063 w 5065294"/>
              <a:gd name="connsiteY0" fmla="*/ 0 h 6882063"/>
              <a:gd name="connsiteX1" fmla="*/ 3591411 w 5065294"/>
              <a:gd name="connsiteY1" fmla="*/ 0 h 6882063"/>
              <a:gd name="connsiteX2" fmla="*/ 4078706 w 5065294"/>
              <a:gd name="connsiteY2" fmla="*/ 788085 h 6882063"/>
              <a:gd name="connsiteX3" fmla="*/ 4367464 w 5065294"/>
              <a:gd name="connsiteY3" fmla="*/ 2340949 h 6882063"/>
              <a:gd name="connsiteX4" fmla="*/ 4788569 w 5065294"/>
              <a:gd name="connsiteY4" fmla="*/ 3760676 h 6882063"/>
              <a:gd name="connsiteX5" fmla="*/ 4860757 w 5065294"/>
              <a:gd name="connsiteY5" fmla="*/ 5866201 h 6882063"/>
              <a:gd name="connsiteX6" fmla="*/ 5065294 w 5065294"/>
              <a:gd name="connsiteY6" fmla="*/ 6870032 h 6882063"/>
              <a:gd name="connsiteX7" fmla="*/ 0 w 5065294"/>
              <a:gd name="connsiteY7" fmla="*/ 6882063 h 6882063"/>
              <a:gd name="connsiteX8" fmla="*/ 24063 w 5065294"/>
              <a:gd name="connsiteY8" fmla="*/ 0 h 6882063"/>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252663 w 5317957"/>
              <a:gd name="connsiteY7" fmla="*/ 6894095 h 6894095"/>
              <a:gd name="connsiteX8" fmla="*/ 0 w 5317957"/>
              <a:gd name="connsiteY8" fmla="*/ 0 h 6894095"/>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0 w 5317957"/>
              <a:gd name="connsiteY7" fmla="*/ 6894095 h 6894095"/>
              <a:gd name="connsiteX8" fmla="*/ 0 w 5317957"/>
              <a:gd name="connsiteY8" fmla="*/ 0 h 6894095"/>
              <a:gd name="connsiteX0" fmla="*/ 10583103 w 15901060"/>
              <a:gd name="connsiteY0" fmla="*/ 0 h 6882064"/>
              <a:gd name="connsiteX1" fmla="*/ 14427177 w 15901060"/>
              <a:gd name="connsiteY1" fmla="*/ 12032 h 6882064"/>
              <a:gd name="connsiteX2" fmla="*/ 14914472 w 15901060"/>
              <a:gd name="connsiteY2" fmla="*/ 800117 h 6882064"/>
              <a:gd name="connsiteX3" fmla="*/ 15203230 w 15901060"/>
              <a:gd name="connsiteY3" fmla="*/ 2352981 h 6882064"/>
              <a:gd name="connsiteX4" fmla="*/ 15624335 w 15901060"/>
              <a:gd name="connsiteY4" fmla="*/ 3772708 h 6882064"/>
              <a:gd name="connsiteX5" fmla="*/ 15696523 w 15901060"/>
              <a:gd name="connsiteY5" fmla="*/ 5878233 h 6882064"/>
              <a:gd name="connsiteX6" fmla="*/ 15901060 w 15901060"/>
              <a:gd name="connsiteY6" fmla="*/ 6882064 h 6882064"/>
              <a:gd name="connsiteX7" fmla="*/ 0 w 15901060"/>
              <a:gd name="connsiteY7" fmla="*/ 6862011 h 6882064"/>
              <a:gd name="connsiteX8" fmla="*/ 10583103 w 15901060"/>
              <a:gd name="connsiteY8" fmla="*/ 0 h 6882064"/>
              <a:gd name="connsiteX0" fmla="*/ 0 w 15901060"/>
              <a:gd name="connsiteY0" fmla="*/ 0 h 6882064"/>
              <a:gd name="connsiteX1" fmla="*/ 14427177 w 15901060"/>
              <a:gd name="connsiteY1" fmla="*/ 12032 h 6882064"/>
              <a:gd name="connsiteX2" fmla="*/ 14914472 w 15901060"/>
              <a:gd name="connsiteY2" fmla="*/ 800117 h 6882064"/>
              <a:gd name="connsiteX3" fmla="*/ 15203230 w 15901060"/>
              <a:gd name="connsiteY3" fmla="*/ 2352981 h 6882064"/>
              <a:gd name="connsiteX4" fmla="*/ 15624335 w 15901060"/>
              <a:gd name="connsiteY4" fmla="*/ 3772708 h 6882064"/>
              <a:gd name="connsiteX5" fmla="*/ 15696523 w 15901060"/>
              <a:gd name="connsiteY5" fmla="*/ 5878233 h 6882064"/>
              <a:gd name="connsiteX6" fmla="*/ 15901060 w 15901060"/>
              <a:gd name="connsiteY6" fmla="*/ 6882064 h 6882064"/>
              <a:gd name="connsiteX7" fmla="*/ 0 w 15901060"/>
              <a:gd name="connsiteY7" fmla="*/ 6862011 h 6882064"/>
              <a:gd name="connsiteX8" fmla="*/ 0 w 15901060"/>
              <a:gd name="connsiteY8" fmla="*/ 0 h 6882064"/>
              <a:gd name="connsiteX0" fmla="*/ 0 w 15901060"/>
              <a:gd name="connsiteY0" fmla="*/ 0 h 6894095"/>
              <a:gd name="connsiteX1" fmla="*/ 14427177 w 15901060"/>
              <a:gd name="connsiteY1" fmla="*/ 12032 h 6894095"/>
              <a:gd name="connsiteX2" fmla="*/ 14914472 w 15901060"/>
              <a:gd name="connsiteY2" fmla="*/ 800117 h 6894095"/>
              <a:gd name="connsiteX3" fmla="*/ 15203230 w 15901060"/>
              <a:gd name="connsiteY3" fmla="*/ 2352981 h 6894095"/>
              <a:gd name="connsiteX4" fmla="*/ 15624335 w 15901060"/>
              <a:gd name="connsiteY4" fmla="*/ 3772708 h 6894095"/>
              <a:gd name="connsiteX5" fmla="*/ 15696523 w 15901060"/>
              <a:gd name="connsiteY5" fmla="*/ 5878233 h 6894095"/>
              <a:gd name="connsiteX6" fmla="*/ 15901060 w 15901060"/>
              <a:gd name="connsiteY6" fmla="*/ 6882064 h 6894095"/>
              <a:gd name="connsiteX7" fmla="*/ 0 w 15901060"/>
              <a:gd name="connsiteY7" fmla="*/ 6894095 h 6894095"/>
              <a:gd name="connsiteX8" fmla="*/ 0 w 15901060"/>
              <a:gd name="connsiteY8" fmla="*/ 0 h 6894095"/>
              <a:gd name="connsiteX0" fmla="*/ 0 w 15837689"/>
              <a:gd name="connsiteY0" fmla="*/ 0 h 6894095"/>
              <a:gd name="connsiteX1" fmla="*/ 14427177 w 15837689"/>
              <a:gd name="connsiteY1" fmla="*/ 12032 h 6894095"/>
              <a:gd name="connsiteX2" fmla="*/ 14914472 w 15837689"/>
              <a:gd name="connsiteY2" fmla="*/ 800117 h 6894095"/>
              <a:gd name="connsiteX3" fmla="*/ 15203230 w 15837689"/>
              <a:gd name="connsiteY3" fmla="*/ 2352981 h 6894095"/>
              <a:gd name="connsiteX4" fmla="*/ 15624335 w 15837689"/>
              <a:gd name="connsiteY4" fmla="*/ 3772708 h 6894095"/>
              <a:gd name="connsiteX5" fmla="*/ 15696523 w 15837689"/>
              <a:gd name="connsiteY5" fmla="*/ 5878233 h 6894095"/>
              <a:gd name="connsiteX6" fmla="*/ 15837689 w 15837689"/>
              <a:gd name="connsiteY6" fmla="*/ 6882064 h 6894095"/>
              <a:gd name="connsiteX7" fmla="*/ 0 w 15837689"/>
              <a:gd name="connsiteY7" fmla="*/ 6894095 h 6894095"/>
              <a:gd name="connsiteX8" fmla="*/ 0 w 15837689"/>
              <a:gd name="connsiteY8" fmla="*/ 0 h 6894095"/>
              <a:gd name="connsiteX0" fmla="*/ 0 w 15774318"/>
              <a:gd name="connsiteY0" fmla="*/ 0 h 6914148"/>
              <a:gd name="connsiteX1" fmla="*/ 14427177 w 15774318"/>
              <a:gd name="connsiteY1" fmla="*/ 12032 h 6914148"/>
              <a:gd name="connsiteX2" fmla="*/ 14914472 w 15774318"/>
              <a:gd name="connsiteY2" fmla="*/ 800117 h 6914148"/>
              <a:gd name="connsiteX3" fmla="*/ 15203230 w 15774318"/>
              <a:gd name="connsiteY3" fmla="*/ 2352981 h 6914148"/>
              <a:gd name="connsiteX4" fmla="*/ 15624335 w 15774318"/>
              <a:gd name="connsiteY4" fmla="*/ 3772708 h 6914148"/>
              <a:gd name="connsiteX5" fmla="*/ 15696523 w 15774318"/>
              <a:gd name="connsiteY5" fmla="*/ 5878233 h 6914148"/>
              <a:gd name="connsiteX6" fmla="*/ 15774318 w 15774318"/>
              <a:gd name="connsiteY6" fmla="*/ 6914148 h 6914148"/>
              <a:gd name="connsiteX7" fmla="*/ 0 w 15774318"/>
              <a:gd name="connsiteY7" fmla="*/ 6894095 h 6914148"/>
              <a:gd name="connsiteX8" fmla="*/ 0 w 15774318"/>
              <a:gd name="connsiteY8" fmla="*/ 0 h 6914148"/>
              <a:gd name="connsiteX0" fmla="*/ 0 w 15705363"/>
              <a:gd name="connsiteY0" fmla="*/ 0 h 6914148"/>
              <a:gd name="connsiteX1" fmla="*/ 14427177 w 15705363"/>
              <a:gd name="connsiteY1" fmla="*/ 12032 h 6914148"/>
              <a:gd name="connsiteX2" fmla="*/ 14914472 w 15705363"/>
              <a:gd name="connsiteY2" fmla="*/ 800117 h 6914148"/>
              <a:gd name="connsiteX3" fmla="*/ 15203230 w 15705363"/>
              <a:gd name="connsiteY3" fmla="*/ 2352981 h 6914148"/>
              <a:gd name="connsiteX4" fmla="*/ 15624335 w 15705363"/>
              <a:gd name="connsiteY4" fmla="*/ 3772708 h 6914148"/>
              <a:gd name="connsiteX5" fmla="*/ 15696523 w 15705363"/>
              <a:gd name="connsiteY5" fmla="*/ 5878233 h 6914148"/>
              <a:gd name="connsiteX6" fmla="*/ 15478583 w 15705363"/>
              <a:gd name="connsiteY6" fmla="*/ 6914148 h 6914148"/>
              <a:gd name="connsiteX7" fmla="*/ 0 w 15705363"/>
              <a:gd name="connsiteY7" fmla="*/ 6894095 h 6914148"/>
              <a:gd name="connsiteX8" fmla="*/ 0 w 15705363"/>
              <a:gd name="connsiteY8" fmla="*/ 0 h 691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05363" h="6914148">
                <a:moveTo>
                  <a:pt x="0" y="0"/>
                </a:moveTo>
                <a:lnTo>
                  <a:pt x="14427177" y="12032"/>
                </a:lnTo>
                <a:lnTo>
                  <a:pt x="14914472" y="800117"/>
                </a:lnTo>
                <a:lnTo>
                  <a:pt x="15203230" y="2352981"/>
                </a:lnTo>
                <a:lnTo>
                  <a:pt x="15624335" y="3772708"/>
                </a:lnTo>
                <a:cubicBezTo>
                  <a:pt x="15604281" y="4085529"/>
                  <a:pt x="15740639" y="5625571"/>
                  <a:pt x="15696523" y="5878233"/>
                </a:cubicBezTo>
                <a:lnTo>
                  <a:pt x="15478583" y="6914148"/>
                </a:lnTo>
                <a:lnTo>
                  <a:pt x="0" y="6894095"/>
                </a:lnTo>
                <a:lnTo>
                  <a:pt x="0" y="0"/>
                </a:lnTo>
                <a:close/>
              </a:path>
            </a:pathLst>
          </a:custGeom>
          <a:solidFill>
            <a:schemeClr val="bg1"/>
          </a:solidFill>
          <a:ln>
            <a:noFill/>
          </a:ln>
          <a:effectLst>
            <a:outerShdw dist="12700" sx="104000" sy="104000" algn="ctr" rotWithShape="0">
              <a:schemeClr val="bg1">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49528A8F-3CCA-CC0D-F1E9-5092534908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11FD7E-D811-5AC6-04C7-3AF83CAE2F8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DA0071-11D3-29C5-422A-9F374ADB345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52EC142F-609B-760D-DD54-DB393981CC6B}"/>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dirty="0"/>
          </a:p>
        </p:txBody>
      </p:sp>
      <p:pic>
        <p:nvPicPr>
          <p:cNvPr id="6" name="Graphic 5">
            <a:extLst>
              <a:ext uri="{FF2B5EF4-FFF2-40B4-BE49-F238E27FC236}">
                <a16:creationId xmlns:a16="http://schemas.microsoft.com/office/drawing/2014/main" id="{DC831951-4A22-9F97-762F-A91C07CFDB5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3658592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8" name="Hexagon 2">
            <a:extLst>
              <a:ext uri="{FF2B5EF4-FFF2-40B4-BE49-F238E27FC236}">
                <a16:creationId xmlns:a16="http://schemas.microsoft.com/office/drawing/2014/main" id="{C866CB79-1499-83E8-1E4C-62F3549AA49B}"/>
              </a:ext>
            </a:extLst>
          </p:cNvPr>
          <p:cNvSpPr/>
          <p:nvPr userDrawn="1"/>
        </p:nvSpPr>
        <p:spPr>
          <a:xfrm flipV="1">
            <a:off x="7882186" y="6141634"/>
            <a:ext cx="1268567" cy="356837"/>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07787"/>
              <a:gd name="connsiteY0" fmla="*/ 466194 h 595503"/>
              <a:gd name="connsiteX1" fmla="*/ 0 w 2507787"/>
              <a:gd name="connsiteY1" fmla="*/ 0 h 595503"/>
              <a:gd name="connsiteX2" fmla="*/ 2507787 w 2507787"/>
              <a:gd name="connsiteY2" fmla="*/ 0 h 595503"/>
              <a:gd name="connsiteX3" fmla="*/ 2327646 w 2507787"/>
              <a:gd name="connsiteY3" fmla="*/ 2797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230122 w 2460019"/>
              <a:gd name="connsiteY6"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478989 w 2460019"/>
              <a:gd name="connsiteY6" fmla="*/ 519884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560876 w 2460019"/>
              <a:gd name="connsiteY6" fmla="*/ 463170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50088 w 2460019"/>
              <a:gd name="connsiteY5" fmla="*/ 53878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1009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509034"/>
              <a:gd name="connsiteY0" fmla="*/ 1133232 h 1262541"/>
              <a:gd name="connsiteX1" fmla="*/ 0 w 2509034"/>
              <a:gd name="connsiteY1" fmla="*/ 658594 h 1262541"/>
              <a:gd name="connsiteX2" fmla="*/ 2509034 w 2509034"/>
              <a:gd name="connsiteY2" fmla="*/ 0 h 1262541"/>
              <a:gd name="connsiteX3" fmla="*/ 2327646 w 2509034"/>
              <a:gd name="connsiteY3" fmla="*/ 946764 h 1262541"/>
              <a:gd name="connsiteX4" fmla="*/ 1765839 w 2509034"/>
              <a:gd name="connsiteY4" fmla="*/ 1142226 h 1262541"/>
              <a:gd name="connsiteX5" fmla="*/ 1277383 w 2509034"/>
              <a:gd name="connsiteY5" fmla="*/ 1120753 h 1262541"/>
              <a:gd name="connsiteX6" fmla="*/ 830179 w 2509034"/>
              <a:gd name="connsiteY6" fmla="*/ 1262541 h 1262541"/>
              <a:gd name="connsiteX7" fmla="*/ 560876 w 2509034"/>
              <a:gd name="connsiteY7" fmla="*/ 1120755 h 1262541"/>
              <a:gd name="connsiteX8" fmla="*/ 230122 w 2509034"/>
              <a:gd name="connsiteY8" fmla="*/ 1133232 h 1262541"/>
              <a:gd name="connsiteX0" fmla="*/ 230122 w 2509034"/>
              <a:gd name="connsiteY0" fmla="*/ 1133232 h 1262541"/>
              <a:gd name="connsiteX1" fmla="*/ 0 w 2509034"/>
              <a:gd name="connsiteY1" fmla="*/ 658594 h 1262541"/>
              <a:gd name="connsiteX2" fmla="*/ 2509034 w 2509034"/>
              <a:gd name="connsiteY2" fmla="*/ 0 h 1262541"/>
              <a:gd name="connsiteX3" fmla="*/ 2210011 w 2509034"/>
              <a:gd name="connsiteY3" fmla="*/ 767424 h 1262541"/>
              <a:gd name="connsiteX4" fmla="*/ 1765839 w 2509034"/>
              <a:gd name="connsiteY4" fmla="*/ 1142226 h 1262541"/>
              <a:gd name="connsiteX5" fmla="*/ 1277383 w 2509034"/>
              <a:gd name="connsiteY5" fmla="*/ 1120753 h 1262541"/>
              <a:gd name="connsiteX6" fmla="*/ 830179 w 2509034"/>
              <a:gd name="connsiteY6" fmla="*/ 1262541 h 1262541"/>
              <a:gd name="connsiteX7" fmla="*/ 560876 w 2509034"/>
              <a:gd name="connsiteY7" fmla="*/ 1120755 h 1262541"/>
              <a:gd name="connsiteX8" fmla="*/ 230122 w 2509034"/>
              <a:gd name="connsiteY8" fmla="*/ 1133232 h 1262541"/>
              <a:gd name="connsiteX0" fmla="*/ 367363 w 2646275"/>
              <a:gd name="connsiteY0" fmla="*/ 1133232 h 1262541"/>
              <a:gd name="connsiteX1" fmla="*/ 0 w 2646275"/>
              <a:gd name="connsiteY1" fmla="*/ 837937 h 1262541"/>
              <a:gd name="connsiteX2" fmla="*/ 2646275 w 2646275"/>
              <a:gd name="connsiteY2" fmla="*/ 0 h 1262541"/>
              <a:gd name="connsiteX3" fmla="*/ 2347252 w 2646275"/>
              <a:gd name="connsiteY3" fmla="*/ 767424 h 1262541"/>
              <a:gd name="connsiteX4" fmla="*/ 1903080 w 2646275"/>
              <a:gd name="connsiteY4" fmla="*/ 1142226 h 1262541"/>
              <a:gd name="connsiteX5" fmla="*/ 1414624 w 2646275"/>
              <a:gd name="connsiteY5" fmla="*/ 1120753 h 1262541"/>
              <a:gd name="connsiteX6" fmla="*/ 967420 w 2646275"/>
              <a:gd name="connsiteY6" fmla="*/ 1262541 h 1262541"/>
              <a:gd name="connsiteX7" fmla="*/ 698117 w 2646275"/>
              <a:gd name="connsiteY7" fmla="*/ 1120755 h 1262541"/>
              <a:gd name="connsiteX8" fmla="*/ 367363 w 2646275"/>
              <a:gd name="connsiteY8" fmla="*/ 1133232 h 1262541"/>
              <a:gd name="connsiteX0" fmla="*/ 367363 w 2646275"/>
              <a:gd name="connsiteY0" fmla="*/ 1133232 h 1262541"/>
              <a:gd name="connsiteX1" fmla="*/ 0 w 2646275"/>
              <a:gd name="connsiteY1" fmla="*/ 837937 h 1262541"/>
              <a:gd name="connsiteX2" fmla="*/ 2646275 w 2646275"/>
              <a:gd name="connsiteY2" fmla="*/ 0 h 1262541"/>
              <a:gd name="connsiteX3" fmla="*/ 2602128 w 2646275"/>
              <a:gd name="connsiteY3" fmla="*/ 408741 h 1262541"/>
              <a:gd name="connsiteX4" fmla="*/ 1903080 w 2646275"/>
              <a:gd name="connsiteY4" fmla="*/ 1142226 h 1262541"/>
              <a:gd name="connsiteX5" fmla="*/ 1414624 w 2646275"/>
              <a:gd name="connsiteY5" fmla="*/ 1120753 h 1262541"/>
              <a:gd name="connsiteX6" fmla="*/ 967420 w 2646275"/>
              <a:gd name="connsiteY6" fmla="*/ 1262541 h 1262541"/>
              <a:gd name="connsiteX7" fmla="*/ 698117 w 2646275"/>
              <a:gd name="connsiteY7" fmla="*/ 1120755 h 1262541"/>
              <a:gd name="connsiteX8" fmla="*/ 367363 w 2646275"/>
              <a:gd name="connsiteY8" fmla="*/ 1133232 h 1262541"/>
              <a:gd name="connsiteX0" fmla="*/ 367363 w 2611159"/>
              <a:gd name="connsiteY0" fmla="*/ 1047578 h 1176887"/>
              <a:gd name="connsiteX1" fmla="*/ 0 w 2611159"/>
              <a:gd name="connsiteY1" fmla="*/ 752283 h 1176887"/>
              <a:gd name="connsiteX2" fmla="*/ 2611159 w 2611159"/>
              <a:gd name="connsiteY2" fmla="*/ 0 h 1176887"/>
              <a:gd name="connsiteX3" fmla="*/ 2602128 w 2611159"/>
              <a:gd name="connsiteY3" fmla="*/ 323087 h 1176887"/>
              <a:gd name="connsiteX4" fmla="*/ 1903080 w 2611159"/>
              <a:gd name="connsiteY4" fmla="*/ 1056572 h 1176887"/>
              <a:gd name="connsiteX5" fmla="*/ 1414624 w 2611159"/>
              <a:gd name="connsiteY5" fmla="*/ 1035099 h 1176887"/>
              <a:gd name="connsiteX6" fmla="*/ 967420 w 2611159"/>
              <a:gd name="connsiteY6" fmla="*/ 1176887 h 1176887"/>
              <a:gd name="connsiteX7" fmla="*/ 698117 w 2611159"/>
              <a:gd name="connsiteY7" fmla="*/ 1035101 h 1176887"/>
              <a:gd name="connsiteX8" fmla="*/ 367363 w 2611159"/>
              <a:gd name="connsiteY8" fmla="*/ 1047578 h 1176887"/>
              <a:gd name="connsiteX0" fmla="*/ 367363 w 2611159"/>
              <a:gd name="connsiteY0" fmla="*/ 1047578 h 1176887"/>
              <a:gd name="connsiteX1" fmla="*/ 0 w 2611159"/>
              <a:gd name="connsiteY1" fmla="*/ 752283 h 1176887"/>
              <a:gd name="connsiteX2" fmla="*/ 2611159 w 2611159"/>
              <a:gd name="connsiteY2" fmla="*/ 0 h 1176887"/>
              <a:gd name="connsiteX3" fmla="*/ 2602128 w 2611159"/>
              <a:gd name="connsiteY3" fmla="*/ 323087 h 1176887"/>
              <a:gd name="connsiteX4" fmla="*/ 2310413 w 2611159"/>
              <a:gd name="connsiteY4" fmla="*/ 813880 h 1176887"/>
              <a:gd name="connsiteX5" fmla="*/ 1414624 w 2611159"/>
              <a:gd name="connsiteY5" fmla="*/ 1035099 h 1176887"/>
              <a:gd name="connsiteX6" fmla="*/ 967420 w 2611159"/>
              <a:gd name="connsiteY6" fmla="*/ 1176887 h 1176887"/>
              <a:gd name="connsiteX7" fmla="*/ 698117 w 2611159"/>
              <a:gd name="connsiteY7" fmla="*/ 1035101 h 1176887"/>
              <a:gd name="connsiteX8" fmla="*/ 367363 w 2611159"/>
              <a:gd name="connsiteY8" fmla="*/ 1047578 h 1176887"/>
              <a:gd name="connsiteX0" fmla="*/ 367363 w 2611159"/>
              <a:gd name="connsiteY0" fmla="*/ 1047578 h 1176887"/>
              <a:gd name="connsiteX1" fmla="*/ 0 w 2611159"/>
              <a:gd name="connsiteY1" fmla="*/ 752283 h 1176887"/>
              <a:gd name="connsiteX2" fmla="*/ 2611159 w 2611159"/>
              <a:gd name="connsiteY2" fmla="*/ 0 h 1176887"/>
              <a:gd name="connsiteX3" fmla="*/ 2602128 w 2611159"/>
              <a:gd name="connsiteY3" fmla="*/ 323087 h 1176887"/>
              <a:gd name="connsiteX4" fmla="*/ 2310413 w 2611159"/>
              <a:gd name="connsiteY4" fmla="*/ 813880 h 1176887"/>
              <a:gd name="connsiteX5" fmla="*/ 1646383 w 2611159"/>
              <a:gd name="connsiteY5" fmla="*/ 920892 h 1176887"/>
              <a:gd name="connsiteX6" fmla="*/ 967420 w 2611159"/>
              <a:gd name="connsiteY6" fmla="*/ 1176887 h 1176887"/>
              <a:gd name="connsiteX7" fmla="*/ 698117 w 2611159"/>
              <a:gd name="connsiteY7" fmla="*/ 1035101 h 1176887"/>
              <a:gd name="connsiteX8" fmla="*/ 367363 w 2611159"/>
              <a:gd name="connsiteY8" fmla="*/ 1047578 h 1176887"/>
              <a:gd name="connsiteX0" fmla="*/ 367363 w 2611159"/>
              <a:gd name="connsiteY0" fmla="*/ 1047578 h 1176887"/>
              <a:gd name="connsiteX1" fmla="*/ 0 w 2611159"/>
              <a:gd name="connsiteY1" fmla="*/ 752283 h 1176887"/>
              <a:gd name="connsiteX2" fmla="*/ 2611159 w 2611159"/>
              <a:gd name="connsiteY2" fmla="*/ 0 h 1176887"/>
              <a:gd name="connsiteX3" fmla="*/ 2602128 w 2611159"/>
              <a:gd name="connsiteY3" fmla="*/ 323087 h 1176887"/>
              <a:gd name="connsiteX4" fmla="*/ 2310413 w 2611159"/>
              <a:gd name="connsiteY4" fmla="*/ 813880 h 1176887"/>
              <a:gd name="connsiteX5" fmla="*/ 1646383 w 2611159"/>
              <a:gd name="connsiteY5" fmla="*/ 920892 h 1176887"/>
              <a:gd name="connsiteX6" fmla="*/ 967420 w 2611159"/>
              <a:gd name="connsiteY6" fmla="*/ 1176887 h 1176887"/>
              <a:gd name="connsiteX7" fmla="*/ 698117 w 2611159"/>
              <a:gd name="connsiteY7" fmla="*/ 1035101 h 1176887"/>
              <a:gd name="connsiteX8" fmla="*/ 367363 w 2611159"/>
              <a:gd name="connsiteY8" fmla="*/ 1047578 h 1176887"/>
              <a:gd name="connsiteX0" fmla="*/ 367363 w 2611159"/>
              <a:gd name="connsiteY0" fmla="*/ 1047578 h 1119783"/>
              <a:gd name="connsiteX1" fmla="*/ 0 w 2611159"/>
              <a:gd name="connsiteY1" fmla="*/ 752283 h 1119783"/>
              <a:gd name="connsiteX2" fmla="*/ 2611159 w 2611159"/>
              <a:gd name="connsiteY2" fmla="*/ 0 h 1119783"/>
              <a:gd name="connsiteX3" fmla="*/ 2602128 w 2611159"/>
              <a:gd name="connsiteY3" fmla="*/ 323087 h 1119783"/>
              <a:gd name="connsiteX4" fmla="*/ 2310413 w 2611159"/>
              <a:gd name="connsiteY4" fmla="*/ 813880 h 1119783"/>
              <a:gd name="connsiteX5" fmla="*/ 1646383 w 2611159"/>
              <a:gd name="connsiteY5" fmla="*/ 920892 h 1119783"/>
              <a:gd name="connsiteX6" fmla="*/ 1157041 w 2611159"/>
              <a:gd name="connsiteY6" fmla="*/ 1119783 h 1119783"/>
              <a:gd name="connsiteX7" fmla="*/ 698117 w 2611159"/>
              <a:gd name="connsiteY7" fmla="*/ 1035101 h 1119783"/>
              <a:gd name="connsiteX8" fmla="*/ 367363 w 2611159"/>
              <a:gd name="connsiteY8" fmla="*/ 1047578 h 111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1159" h="1119783">
                <a:moveTo>
                  <a:pt x="367363" y="1047578"/>
                </a:moveTo>
                <a:lnTo>
                  <a:pt x="0" y="752283"/>
                </a:lnTo>
                <a:lnTo>
                  <a:pt x="2611159" y="0"/>
                </a:lnTo>
                <a:lnTo>
                  <a:pt x="2602128" y="323087"/>
                </a:lnTo>
                <a:lnTo>
                  <a:pt x="2310413" y="813880"/>
                </a:lnTo>
                <a:lnTo>
                  <a:pt x="1646383" y="920892"/>
                </a:lnTo>
                <a:cubicBezTo>
                  <a:pt x="1504338" y="1034779"/>
                  <a:pt x="1383362" y="1034451"/>
                  <a:pt x="1157041" y="1119783"/>
                </a:cubicBezTo>
                <a:lnTo>
                  <a:pt x="698117" y="1035101"/>
                </a:lnTo>
                <a:lnTo>
                  <a:pt x="367363" y="1047578"/>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EE089852-29D7-1351-B1B1-982953FCFDFE}"/>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D1F39F-1ABC-74A4-1CBE-AA4E67020BBC}"/>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Rectangle 6">
            <a:extLst>
              <a:ext uri="{FF2B5EF4-FFF2-40B4-BE49-F238E27FC236}">
                <a16:creationId xmlns:a16="http://schemas.microsoft.com/office/drawing/2014/main" id="{35974C23-DBAB-FD88-3892-53F30078C41B}"/>
              </a:ext>
            </a:extLst>
          </p:cNvPr>
          <p:cNvSpPr/>
          <p:nvPr userDrawn="1"/>
        </p:nvSpPr>
        <p:spPr>
          <a:xfrm>
            <a:off x="0" y="6186950"/>
            <a:ext cx="9147969" cy="671051"/>
          </a:xfrm>
          <a:custGeom>
            <a:avLst/>
            <a:gdLst>
              <a:gd name="connsiteX0" fmla="*/ 0 w 12010030"/>
              <a:gd name="connsiteY0" fmla="*/ 0 h 798394"/>
              <a:gd name="connsiteX1" fmla="*/ 12010030 w 12010030"/>
              <a:gd name="connsiteY1" fmla="*/ 0 h 798394"/>
              <a:gd name="connsiteX2" fmla="*/ 12010030 w 12010030"/>
              <a:gd name="connsiteY2" fmla="*/ 798394 h 798394"/>
              <a:gd name="connsiteX3" fmla="*/ 0 w 12010030"/>
              <a:gd name="connsiteY3" fmla="*/ 798394 h 798394"/>
              <a:gd name="connsiteX4" fmla="*/ 0 w 12010030"/>
              <a:gd name="connsiteY4" fmla="*/ 0 h 798394"/>
              <a:gd name="connsiteX0" fmla="*/ 0 w 12010030"/>
              <a:gd name="connsiteY0" fmla="*/ 1005 h 799399"/>
              <a:gd name="connsiteX1" fmla="*/ 11797443 w 12010030"/>
              <a:gd name="connsiteY1" fmla="*/ 0 h 799399"/>
              <a:gd name="connsiteX2" fmla="*/ 12010030 w 12010030"/>
              <a:gd name="connsiteY2" fmla="*/ 1005 h 799399"/>
              <a:gd name="connsiteX3" fmla="*/ 12010030 w 12010030"/>
              <a:gd name="connsiteY3" fmla="*/ 799399 h 799399"/>
              <a:gd name="connsiteX4" fmla="*/ 0 w 12010030"/>
              <a:gd name="connsiteY4" fmla="*/ 799399 h 799399"/>
              <a:gd name="connsiteX5" fmla="*/ 0 w 12010030"/>
              <a:gd name="connsiteY5" fmla="*/ 1005 h 799399"/>
              <a:gd name="connsiteX0" fmla="*/ 0 w 12021836"/>
              <a:gd name="connsiteY0" fmla="*/ 1005 h 799399"/>
              <a:gd name="connsiteX1" fmla="*/ 11797443 w 12021836"/>
              <a:gd name="connsiteY1" fmla="*/ 0 h 799399"/>
              <a:gd name="connsiteX2" fmla="*/ 12010030 w 12021836"/>
              <a:gd name="connsiteY2" fmla="*/ 1005 h 799399"/>
              <a:gd name="connsiteX3" fmla="*/ 12021836 w 12021836"/>
              <a:gd name="connsiteY3" fmla="*/ 173906 h 799399"/>
              <a:gd name="connsiteX4" fmla="*/ 12010030 w 12021836"/>
              <a:gd name="connsiteY4" fmla="*/ 799399 h 799399"/>
              <a:gd name="connsiteX5" fmla="*/ 0 w 12021836"/>
              <a:gd name="connsiteY5" fmla="*/ 799399 h 799399"/>
              <a:gd name="connsiteX6" fmla="*/ 0 w 12021836"/>
              <a:gd name="connsiteY6" fmla="*/ 1005 h 799399"/>
              <a:gd name="connsiteX0" fmla="*/ 0 w 12021836"/>
              <a:gd name="connsiteY0" fmla="*/ 1005 h 799399"/>
              <a:gd name="connsiteX1" fmla="*/ 11797443 w 12021836"/>
              <a:gd name="connsiteY1" fmla="*/ 0 h 799399"/>
              <a:gd name="connsiteX2" fmla="*/ 12010030 w 12021836"/>
              <a:gd name="connsiteY2" fmla="*/ 1005 h 799399"/>
              <a:gd name="connsiteX3" fmla="*/ 12021836 w 12021836"/>
              <a:gd name="connsiteY3" fmla="*/ 173906 h 799399"/>
              <a:gd name="connsiteX4" fmla="*/ 12016226 w 12021836"/>
              <a:gd name="connsiteY4" fmla="*/ 286102 h 799399"/>
              <a:gd name="connsiteX5" fmla="*/ 12010030 w 12021836"/>
              <a:gd name="connsiteY5" fmla="*/ 799399 h 799399"/>
              <a:gd name="connsiteX6" fmla="*/ 0 w 12021836"/>
              <a:gd name="connsiteY6" fmla="*/ 799399 h 799399"/>
              <a:gd name="connsiteX7" fmla="*/ 0 w 12021836"/>
              <a:gd name="connsiteY7" fmla="*/ 1005 h 799399"/>
              <a:gd name="connsiteX0" fmla="*/ 0 w 12021836"/>
              <a:gd name="connsiteY0" fmla="*/ 1005 h 799399"/>
              <a:gd name="connsiteX1" fmla="*/ 11601099 w 12021836"/>
              <a:gd name="connsiteY1" fmla="*/ 1 h 799399"/>
              <a:gd name="connsiteX2" fmla="*/ 11797443 w 12021836"/>
              <a:gd name="connsiteY2" fmla="*/ 0 h 799399"/>
              <a:gd name="connsiteX3" fmla="*/ 12010030 w 12021836"/>
              <a:gd name="connsiteY3" fmla="*/ 1005 h 799399"/>
              <a:gd name="connsiteX4" fmla="*/ 12021836 w 12021836"/>
              <a:gd name="connsiteY4" fmla="*/ 173906 h 799399"/>
              <a:gd name="connsiteX5" fmla="*/ 12016226 w 12021836"/>
              <a:gd name="connsiteY5" fmla="*/ 286102 h 799399"/>
              <a:gd name="connsiteX6" fmla="*/ 12010030 w 12021836"/>
              <a:gd name="connsiteY6" fmla="*/ 799399 h 799399"/>
              <a:gd name="connsiteX7" fmla="*/ 0 w 12021836"/>
              <a:gd name="connsiteY7" fmla="*/ 799399 h 799399"/>
              <a:gd name="connsiteX8" fmla="*/ 0 w 12021836"/>
              <a:gd name="connsiteY8" fmla="*/ 1005 h 799399"/>
              <a:gd name="connsiteX0" fmla="*/ 0 w 12021836"/>
              <a:gd name="connsiteY0" fmla="*/ 1005 h 799399"/>
              <a:gd name="connsiteX1" fmla="*/ 11601099 w 12021836"/>
              <a:gd name="connsiteY1" fmla="*/ 1 h 799399"/>
              <a:gd name="connsiteX2" fmla="*/ 11797443 w 12021836"/>
              <a:gd name="connsiteY2" fmla="*/ 0 h 799399"/>
              <a:gd name="connsiteX3" fmla="*/ 11942712 w 12021836"/>
              <a:gd name="connsiteY3" fmla="*/ 62713 h 799399"/>
              <a:gd name="connsiteX4" fmla="*/ 12021836 w 12021836"/>
              <a:gd name="connsiteY4" fmla="*/ 173906 h 799399"/>
              <a:gd name="connsiteX5" fmla="*/ 12016226 w 12021836"/>
              <a:gd name="connsiteY5" fmla="*/ 286102 h 799399"/>
              <a:gd name="connsiteX6" fmla="*/ 12010030 w 12021836"/>
              <a:gd name="connsiteY6" fmla="*/ 799399 h 799399"/>
              <a:gd name="connsiteX7" fmla="*/ 0 w 12021836"/>
              <a:gd name="connsiteY7" fmla="*/ 799399 h 799399"/>
              <a:gd name="connsiteX8" fmla="*/ 0 w 12021836"/>
              <a:gd name="connsiteY8" fmla="*/ 1005 h 799399"/>
              <a:gd name="connsiteX0" fmla="*/ 0 w 12021836"/>
              <a:gd name="connsiteY0" fmla="*/ 1005 h 799399"/>
              <a:gd name="connsiteX1" fmla="*/ 11258901 w 12021836"/>
              <a:gd name="connsiteY1" fmla="*/ 1 h 799399"/>
              <a:gd name="connsiteX2" fmla="*/ 11601099 w 12021836"/>
              <a:gd name="connsiteY2" fmla="*/ 1 h 799399"/>
              <a:gd name="connsiteX3" fmla="*/ 11797443 w 12021836"/>
              <a:gd name="connsiteY3" fmla="*/ 0 h 799399"/>
              <a:gd name="connsiteX4" fmla="*/ 11942712 w 12021836"/>
              <a:gd name="connsiteY4" fmla="*/ 62713 h 799399"/>
              <a:gd name="connsiteX5" fmla="*/ 12021836 w 12021836"/>
              <a:gd name="connsiteY5" fmla="*/ 173906 h 799399"/>
              <a:gd name="connsiteX6" fmla="*/ 12016226 w 12021836"/>
              <a:gd name="connsiteY6" fmla="*/ 286102 h 799399"/>
              <a:gd name="connsiteX7" fmla="*/ 12010030 w 12021836"/>
              <a:gd name="connsiteY7" fmla="*/ 799399 h 799399"/>
              <a:gd name="connsiteX8" fmla="*/ 0 w 12021836"/>
              <a:gd name="connsiteY8" fmla="*/ 799399 h 799399"/>
              <a:gd name="connsiteX9" fmla="*/ 0 w 12021836"/>
              <a:gd name="connsiteY9" fmla="*/ 1005 h 799399"/>
              <a:gd name="connsiteX0" fmla="*/ 0 w 12021836"/>
              <a:gd name="connsiteY0" fmla="*/ 1005 h 799399"/>
              <a:gd name="connsiteX1" fmla="*/ 11258901 w 12021836"/>
              <a:gd name="connsiteY1" fmla="*/ 1 h 799399"/>
              <a:gd name="connsiteX2" fmla="*/ 11601099 w 12021836"/>
              <a:gd name="connsiteY2" fmla="*/ 1 h 799399"/>
              <a:gd name="connsiteX3" fmla="*/ 11797443 w 12021836"/>
              <a:gd name="connsiteY3" fmla="*/ 0 h 799399"/>
              <a:gd name="connsiteX4" fmla="*/ 11942712 w 12021836"/>
              <a:gd name="connsiteY4" fmla="*/ 62713 h 799399"/>
              <a:gd name="connsiteX5" fmla="*/ 12021836 w 12021836"/>
              <a:gd name="connsiteY5" fmla="*/ 173906 h 799399"/>
              <a:gd name="connsiteX6" fmla="*/ 12016226 w 12021836"/>
              <a:gd name="connsiteY6" fmla="*/ 286102 h 799399"/>
              <a:gd name="connsiteX7" fmla="*/ 12010030 w 12021836"/>
              <a:gd name="connsiteY7" fmla="*/ 799399 h 799399"/>
              <a:gd name="connsiteX8" fmla="*/ 0 w 12021836"/>
              <a:gd name="connsiteY8" fmla="*/ 799399 h 799399"/>
              <a:gd name="connsiteX9" fmla="*/ 0 w 12021836"/>
              <a:gd name="connsiteY9" fmla="*/ 1005 h 799399"/>
              <a:gd name="connsiteX0" fmla="*/ 0 w 12021836"/>
              <a:gd name="connsiteY0" fmla="*/ 1005 h 799399"/>
              <a:gd name="connsiteX1" fmla="*/ 11258901 w 12021836"/>
              <a:gd name="connsiteY1" fmla="*/ 1 h 799399"/>
              <a:gd name="connsiteX2" fmla="*/ 11483293 w 12021836"/>
              <a:gd name="connsiteY2" fmla="*/ 100978 h 799399"/>
              <a:gd name="connsiteX3" fmla="*/ 11797443 w 12021836"/>
              <a:gd name="connsiteY3" fmla="*/ 0 h 799399"/>
              <a:gd name="connsiteX4" fmla="*/ 11942712 w 12021836"/>
              <a:gd name="connsiteY4" fmla="*/ 62713 h 799399"/>
              <a:gd name="connsiteX5" fmla="*/ 12021836 w 12021836"/>
              <a:gd name="connsiteY5" fmla="*/ 173906 h 799399"/>
              <a:gd name="connsiteX6" fmla="*/ 12016226 w 12021836"/>
              <a:gd name="connsiteY6" fmla="*/ 286102 h 799399"/>
              <a:gd name="connsiteX7" fmla="*/ 12010030 w 12021836"/>
              <a:gd name="connsiteY7" fmla="*/ 799399 h 799399"/>
              <a:gd name="connsiteX8" fmla="*/ 0 w 12021836"/>
              <a:gd name="connsiteY8" fmla="*/ 799399 h 799399"/>
              <a:gd name="connsiteX9" fmla="*/ 0 w 12021836"/>
              <a:gd name="connsiteY9" fmla="*/ 1005 h 799399"/>
              <a:gd name="connsiteX0" fmla="*/ 0 w 12021836"/>
              <a:gd name="connsiteY0" fmla="*/ 1005 h 799399"/>
              <a:gd name="connsiteX1" fmla="*/ 11258901 w 12021836"/>
              <a:gd name="connsiteY1" fmla="*/ 1 h 799399"/>
              <a:gd name="connsiteX2" fmla="*/ 11483293 w 12021836"/>
              <a:gd name="connsiteY2" fmla="*/ 100978 h 799399"/>
              <a:gd name="connsiteX3" fmla="*/ 11797443 w 12021836"/>
              <a:gd name="connsiteY3" fmla="*/ 0 h 799399"/>
              <a:gd name="connsiteX4" fmla="*/ 11942712 w 12021836"/>
              <a:gd name="connsiteY4" fmla="*/ 62713 h 799399"/>
              <a:gd name="connsiteX5" fmla="*/ 12021836 w 12021836"/>
              <a:gd name="connsiteY5" fmla="*/ 173906 h 799399"/>
              <a:gd name="connsiteX6" fmla="*/ 12016226 w 12021836"/>
              <a:gd name="connsiteY6" fmla="*/ 286102 h 799399"/>
              <a:gd name="connsiteX7" fmla="*/ 12010030 w 12021836"/>
              <a:gd name="connsiteY7" fmla="*/ 799399 h 799399"/>
              <a:gd name="connsiteX8" fmla="*/ 0 w 12021836"/>
              <a:gd name="connsiteY8" fmla="*/ 799399 h 799399"/>
              <a:gd name="connsiteX9" fmla="*/ 0 w 12021836"/>
              <a:gd name="connsiteY9" fmla="*/ 1005 h 799399"/>
              <a:gd name="connsiteX0" fmla="*/ 0 w 12021836"/>
              <a:gd name="connsiteY0" fmla="*/ 1004 h 799398"/>
              <a:gd name="connsiteX1" fmla="*/ 11258901 w 12021836"/>
              <a:gd name="connsiteY1" fmla="*/ 0 h 799398"/>
              <a:gd name="connsiteX2" fmla="*/ 11483293 w 12021836"/>
              <a:gd name="connsiteY2" fmla="*/ 100977 h 799398"/>
              <a:gd name="connsiteX3" fmla="*/ 11679637 w 12021836"/>
              <a:gd name="connsiteY3" fmla="*/ 157074 h 799398"/>
              <a:gd name="connsiteX4" fmla="*/ 11942712 w 12021836"/>
              <a:gd name="connsiteY4" fmla="*/ 62712 h 799398"/>
              <a:gd name="connsiteX5" fmla="*/ 12021836 w 12021836"/>
              <a:gd name="connsiteY5" fmla="*/ 173905 h 799398"/>
              <a:gd name="connsiteX6" fmla="*/ 12016226 w 12021836"/>
              <a:gd name="connsiteY6" fmla="*/ 286101 h 799398"/>
              <a:gd name="connsiteX7" fmla="*/ 12010030 w 12021836"/>
              <a:gd name="connsiteY7" fmla="*/ 799398 h 799398"/>
              <a:gd name="connsiteX8" fmla="*/ 0 w 12021836"/>
              <a:gd name="connsiteY8" fmla="*/ 799398 h 799398"/>
              <a:gd name="connsiteX9" fmla="*/ 0 w 12021836"/>
              <a:gd name="connsiteY9" fmla="*/ 1004 h 799398"/>
              <a:gd name="connsiteX0" fmla="*/ 0 w 12021836"/>
              <a:gd name="connsiteY0" fmla="*/ 1004 h 799398"/>
              <a:gd name="connsiteX1" fmla="*/ 11258901 w 12021836"/>
              <a:gd name="connsiteY1" fmla="*/ 0 h 799398"/>
              <a:gd name="connsiteX2" fmla="*/ 11483293 w 12021836"/>
              <a:gd name="connsiteY2" fmla="*/ 100977 h 799398"/>
              <a:gd name="connsiteX3" fmla="*/ 11679637 w 12021836"/>
              <a:gd name="connsiteY3" fmla="*/ 157074 h 799398"/>
              <a:gd name="connsiteX4" fmla="*/ 11824906 w 12021836"/>
              <a:gd name="connsiteY4" fmla="*/ 253446 h 799398"/>
              <a:gd name="connsiteX5" fmla="*/ 12021836 w 12021836"/>
              <a:gd name="connsiteY5" fmla="*/ 173905 h 799398"/>
              <a:gd name="connsiteX6" fmla="*/ 12016226 w 12021836"/>
              <a:gd name="connsiteY6" fmla="*/ 286101 h 799398"/>
              <a:gd name="connsiteX7" fmla="*/ 12010030 w 12021836"/>
              <a:gd name="connsiteY7" fmla="*/ 799398 h 799398"/>
              <a:gd name="connsiteX8" fmla="*/ 0 w 12021836"/>
              <a:gd name="connsiteY8" fmla="*/ 799398 h 799398"/>
              <a:gd name="connsiteX9" fmla="*/ 0 w 12021836"/>
              <a:gd name="connsiteY9" fmla="*/ 1004 h 799398"/>
              <a:gd name="connsiteX0" fmla="*/ 0 w 12016226"/>
              <a:gd name="connsiteY0" fmla="*/ 1004 h 799398"/>
              <a:gd name="connsiteX1" fmla="*/ 11258901 w 12016226"/>
              <a:gd name="connsiteY1" fmla="*/ 0 h 799398"/>
              <a:gd name="connsiteX2" fmla="*/ 11483293 w 12016226"/>
              <a:gd name="connsiteY2" fmla="*/ 100977 h 799398"/>
              <a:gd name="connsiteX3" fmla="*/ 11679637 w 12016226"/>
              <a:gd name="connsiteY3" fmla="*/ 157074 h 799398"/>
              <a:gd name="connsiteX4" fmla="*/ 11824906 w 12016226"/>
              <a:gd name="connsiteY4" fmla="*/ 253446 h 799398"/>
              <a:gd name="connsiteX5" fmla="*/ 11943299 w 12016226"/>
              <a:gd name="connsiteY5" fmla="*/ 415127 h 799398"/>
              <a:gd name="connsiteX6" fmla="*/ 12016226 w 12016226"/>
              <a:gd name="connsiteY6" fmla="*/ 286101 h 799398"/>
              <a:gd name="connsiteX7" fmla="*/ 12010030 w 12016226"/>
              <a:gd name="connsiteY7" fmla="*/ 799398 h 799398"/>
              <a:gd name="connsiteX8" fmla="*/ 0 w 12016226"/>
              <a:gd name="connsiteY8" fmla="*/ 799398 h 799398"/>
              <a:gd name="connsiteX9" fmla="*/ 0 w 12016226"/>
              <a:gd name="connsiteY9" fmla="*/ 1004 h 799398"/>
              <a:gd name="connsiteX0" fmla="*/ 0 w 12010146"/>
              <a:gd name="connsiteY0" fmla="*/ 1004 h 799398"/>
              <a:gd name="connsiteX1" fmla="*/ 11258901 w 12010146"/>
              <a:gd name="connsiteY1" fmla="*/ 0 h 799398"/>
              <a:gd name="connsiteX2" fmla="*/ 11483293 w 12010146"/>
              <a:gd name="connsiteY2" fmla="*/ 100977 h 799398"/>
              <a:gd name="connsiteX3" fmla="*/ 11679637 w 12010146"/>
              <a:gd name="connsiteY3" fmla="*/ 157074 h 799398"/>
              <a:gd name="connsiteX4" fmla="*/ 11824906 w 12010146"/>
              <a:gd name="connsiteY4" fmla="*/ 253446 h 799398"/>
              <a:gd name="connsiteX5" fmla="*/ 11943299 w 12010146"/>
              <a:gd name="connsiteY5" fmla="*/ 415127 h 799398"/>
              <a:gd name="connsiteX6" fmla="*/ 11988177 w 12010146"/>
              <a:gd name="connsiteY6" fmla="*/ 544153 h 799398"/>
              <a:gd name="connsiteX7" fmla="*/ 12010030 w 12010146"/>
              <a:gd name="connsiteY7" fmla="*/ 799398 h 799398"/>
              <a:gd name="connsiteX8" fmla="*/ 0 w 12010146"/>
              <a:gd name="connsiteY8" fmla="*/ 799398 h 799398"/>
              <a:gd name="connsiteX9" fmla="*/ 0 w 12010146"/>
              <a:gd name="connsiteY9" fmla="*/ 1004 h 799398"/>
              <a:gd name="connsiteX0" fmla="*/ 0 w 12010146"/>
              <a:gd name="connsiteY0" fmla="*/ 1004 h 799398"/>
              <a:gd name="connsiteX1" fmla="*/ 11258901 w 12010146"/>
              <a:gd name="connsiteY1" fmla="*/ 0 h 799398"/>
              <a:gd name="connsiteX2" fmla="*/ 11483293 w 12010146"/>
              <a:gd name="connsiteY2" fmla="*/ 100977 h 799398"/>
              <a:gd name="connsiteX3" fmla="*/ 11679637 w 12010146"/>
              <a:gd name="connsiteY3" fmla="*/ 157074 h 799398"/>
              <a:gd name="connsiteX4" fmla="*/ 11824906 w 12010146"/>
              <a:gd name="connsiteY4" fmla="*/ 253446 h 799398"/>
              <a:gd name="connsiteX5" fmla="*/ 11988177 w 12010146"/>
              <a:gd name="connsiteY5" fmla="*/ 544153 h 799398"/>
              <a:gd name="connsiteX6" fmla="*/ 12010030 w 12010146"/>
              <a:gd name="connsiteY6" fmla="*/ 799398 h 799398"/>
              <a:gd name="connsiteX7" fmla="*/ 0 w 12010146"/>
              <a:gd name="connsiteY7" fmla="*/ 799398 h 799398"/>
              <a:gd name="connsiteX8" fmla="*/ 0 w 12010146"/>
              <a:gd name="connsiteY8" fmla="*/ 1004 h 799398"/>
              <a:gd name="connsiteX0" fmla="*/ 0 w 12010146"/>
              <a:gd name="connsiteY0" fmla="*/ 1004 h 799398"/>
              <a:gd name="connsiteX1" fmla="*/ 11258901 w 12010146"/>
              <a:gd name="connsiteY1" fmla="*/ 0 h 799398"/>
              <a:gd name="connsiteX2" fmla="*/ 11483293 w 12010146"/>
              <a:gd name="connsiteY2" fmla="*/ 100977 h 799398"/>
              <a:gd name="connsiteX3" fmla="*/ 11679637 w 12010146"/>
              <a:gd name="connsiteY3" fmla="*/ 157074 h 799398"/>
              <a:gd name="connsiteX4" fmla="*/ 11824906 w 12010146"/>
              <a:gd name="connsiteY4" fmla="*/ 253446 h 799398"/>
              <a:gd name="connsiteX5" fmla="*/ 11988177 w 12010146"/>
              <a:gd name="connsiteY5" fmla="*/ 544153 h 799398"/>
              <a:gd name="connsiteX6" fmla="*/ 12010030 w 12010146"/>
              <a:gd name="connsiteY6" fmla="*/ 799398 h 799398"/>
              <a:gd name="connsiteX7" fmla="*/ 0 w 12010146"/>
              <a:gd name="connsiteY7" fmla="*/ 799398 h 799398"/>
              <a:gd name="connsiteX8" fmla="*/ 0 w 12010146"/>
              <a:gd name="connsiteY8" fmla="*/ 1004 h 799398"/>
              <a:gd name="connsiteX0" fmla="*/ 0 w 12010146"/>
              <a:gd name="connsiteY0" fmla="*/ 1004 h 799398"/>
              <a:gd name="connsiteX1" fmla="*/ 11258901 w 12010146"/>
              <a:gd name="connsiteY1" fmla="*/ 0 h 799398"/>
              <a:gd name="connsiteX2" fmla="*/ 11483293 w 12010146"/>
              <a:gd name="connsiteY2" fmla="*/ 100977 h 799398"/>
              <a:gd name="connsiteX3" fmla="*/ 11679637 w 12010146"/>
              <a:gd name="connsiteY3" fmla="*/ 157074 h 799398"/>
              <a:gd name="connsiteX4" fmla="*/ 11852955 w 12010146"/>
              <a:gd name="connsiteY4" fmla="*/ 236617 h 799398"/>
              <a:gd name="connsiteX5" fmla="*/ 11988177 w 12010146"/>
              <a:gd name="connsiteY5" fmla="*/ 544153 h 799398"/>
              <a:gd name="connsiteX6" fmla="*/ 12010030 w 12010146"/>
              <a:gd name="connsiteY6" fmla="*/ 799398 h 799398"/>
              <a:gd name="connsiteX7" fmla="*/ 0 w 12010146"/>
              <a:gd name="connsiteY7" fmla="*/ 799398 h 799398"/>
              <a:gd name="connsiteX8" fmla="*/ 0 w 12010146"/>
              <a:gd name="connsiteY8" fmla="*/ 1004 h 799398"/>
              <a:gd name="connsiteX0" fmla="*/ 0 w 12010146"/>
              <a:gd name="connsiteY0" fmla="*/ 4588 h 802982"/>
              <a:gd name="connsiteX1" fmla="*/ 11258901 w 12010146"/>
              <a:gd name="connsiteY1" fmla="*/ 3584 h 802982"/>
              <a:gd name="connsiteX2" fmla="*/ 11483293 w 12010146"/>
              <a:gd name="connsiteY2" fmla="*/ 26024 h 802982"/>
              <a:gd name="connsiteX3" fmla="*/ 11679637 w 12010146"/>
              <a:gd name="connsiteY3" fmla="*/ 160658 h 802982"/>
              <a:gd name="connsiteX4" fmla="*/ 11852955 w 12010146"/>
              <a:gd name="connsiteY4" fmla="*/ 240201 h 802982"/>
              <a:gd name="connsiteX5" fmla="*/ 11988177 w 12010146"/>
              <a:gd name="connsiteY5" fmla="*/ 547737 h 802982"/>
              <a:gd name="connsiteX6" fmla="*/ 12010030 w 12010146"/>
              <a:gd name="connsiteY6" fmla="*/ 802982 h 802982"/>
              <a:gd name="connsiteX7" fmla="*/ 0 w 12010146"/>
              <a:gd name="connsiteY7" fmla="*/ 802982 h 802982"/>
              <a:gd name="connsiteX8" fmla="*/ 0 w 12010146"/>
              <a:gd name="connsiteY8" fmla="*/ 4588 h 802982"/>
              <a:gd name="connsiteX0" fmla="*/ 0 w 12010146"/>
              <a:gd name="connsiteY0" fmla="*/ 7849 h 806243"/>
              <a:gd name="connsiteX1" fmla="*/ 10419735 w 12010146"/>
              <a:gd name="connsiteY1" fmla="*/ 0 h 806243"/>
              <a:gd name="connsiteX2" fmla="*/ 11258901 w 12010146"/>
              <a:gd name="connsiteY2" fmla="*/ 6845 h 806243"/>
              <a:gd name="connsiteX3" fmla="*/ 11483293 w 12010146"/>
              <a:gd name="connsiteY3" fmla="*/ 29285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10146"/>
              <a:gd name="connsiteY0" fmla="*/ 7849 h 806243"/>
              <a:gd name="connsiteX1" fmla="*/ 10419735 w 12010146"/>
              <a:gd name="connsiteY1" fmla="*/ 0 h 806243"/>
              <a:gd name="connsiteX2" fmla="*/ 11089295 w 12010146"/>
              <a:gd name="connsiteY2" fmla="*/ 42284 h 806243"/>
              <a:gd name="connsiteX3" fmla="*/ 11483293 w 12010146"/>
              <a:gd name="connsiteY3" fmla="*/ 29285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10146"/>
              <a:gd name="connsiteY0" fmla="*/ 7849 h 806243"/>
              <a:gd name="connsiteX1" fmla="*/ 10419735 w 12010146"/>
              <a:gd name="connsiteY1" fmla="*/ 0 h 806243"/>
              <a:gd name="connsiteX2" fmla="*/ 10890192 w 12010146"/>
              <a:gd name="connsiteY2" fmla="*/ 42284 h 806243"/>
              <a:gd name="connsiteX3" fmla="*/ 11483293 w 12010146"/>
              <a:gd name="connsiteY3" fmla="*/ 29285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10146"/>
              <a:gd name="connsiteY0" fmla="*/ 7849 h 806243"/>
              <a:gd name="connsiteX1" fmla="*/ 10419735 w 12010146"/>
              <a:gd name="connsiteY1" fmla="*/ 0 h 806243"/>
              <a:gd name="connsiteX2" fmla="*/ 10890192 w 12010146"/>
              <a:gd name="connsiteY2" fmla="*/ 42284 h 806243"/>
              <a:gd name="connsiteX3" fmla="*/ 11321061 w 12010146"/>
              <a:gd name="connsiteY3" fmla="*/ 82443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10146"/>
              <a:gd name="connsiteY0" fmla="*/ 7849 h 806243"/>
              <a:gd name="connsiteX1" fmla="*/ 10419735 w 12010146"/>
              <a:gd name="connsiteY1" fmla="*/ 0 h 806243"/>
              <a:gd name="connsiteX2" fmla="*/ 10890192 w 12010146"/>
              <a:gd name="connsiteY2" fmla="*/ 42284 h 806243"/>
              <a:gd name="connsiteX3" fmla="*/ 11321061 w 12010146"/>
              <a:gd name="connsiteY3" fmla="*/ 82443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31964"/>
              <a:gd name="connsiteY0" fmla="*/ 7849 h 806243"/>
              <a:gd name="connsiteX1" fmla="*/ 10419735 w 12031964"/>
              <a:gd name="connsiteY1" fmla="*/ 0 h 806243"/>
              <a:gd name="connsiteX2" fmla="*/ 10890192 w 12031964"/>
              <a:gd name="connsiteY2" fmla="*/ 42284 h 806243"/>
              <a:gd name="connsiteX3" fmla="*/ 11321061 w 12031964"/>
              <a:gd name="connsiteY3" fmla="*/ 82443 h 806243"/>
              <a:gd name="connsiteX4" fmla="*/ 11679637 w 12031964"/>
              <a:gd name="connsiteY4" fmla="*/ 163919 h 806243"/>
              <a:gd name="connsiteX5" fmla="*/ 11852955 w 12031964"/>
              <a:gd name="connsiteY5" fmla="*/ 243462 h 806243"/>
              <a:gd name="connsiteX6" fmla="*/ 12031964 w 12031964"/>
              <a:gd name="connsiteY6" fmla="*/ 535740 h 806243"/>
              <a:gd name="connsiteX7" fmla="*/ 12010030 w 12031964"/>
              <a:gd name="connsiteY7" fmla="*/ 806243 h 806243"/>
              <a:gd name="connsiteX8" fmla="*/ 0 w 12031964"/>
              <a:gd name="connsiteY8" fmla="*/ 806243 h 806243"/>
              <a:gd name="connsiteX9" fmla="*/ 0 w 12031964"/>
              <a:gd name="connsiteY9" fmla="*/ 7849 h 806243"/>
              <a:gd name="connsiteX0" fmla="*/ 0 w 12013198"/>
              <a:gd name="connsiteY0" fmla="*/ 7849 h 806243"/>
              <a:gd name="connsiteX1" fmla="*/ 10419735 w 12013198"/>
              <a:gd name="connsiteY1" fmla="*/ 0 h 806243"/>
              <a:gd name="connsiteX2" fmla="*/ 10890192 w 12013198"/>
              <a:gd name="connsiteY2" fmla="*/ 42284 h 806243"/>
              <a:gd name="connsiteX3" fmla="*/ 11321061 w 12013198"/>
              <a:gd name="connsiteY3" fmla="*/ 82443 h 806243"/>
              <a:gd name="connsiteX4" fmla="*/ 11679637 w 12013198"/>
              <a:gd name="connsiteY4" fmla="*/ 163919 h 806243"/>
              <a:gd name="connsiteX5" fmla="*/ 11852955 w 12013198"/>
              <a:gd name="connsiteY5" fmla="*/ 243462 h 806243"/>
              <a:gd name="connsiteX6" fmla="*/ 12013198 w 12013198"/>
              <a:gd name="connsiteY6" fmla="*/ 550998 h 806243"/>
              <a:gd name="connsiteX7" fmla="*/ 12010030 w 12013198"/>
              <a:gd name="connsiteY7" fmla="*/ 806243 h 806243"/>
              <a:gd name="connsiteX8" fmla="*/ 0 w 12013198"/>
              <a:gd name="connsiteY8" fmla="*/ 806243 h 806243"/>
              <a:gd name="connsiteX9" fmla="*/ 0 w 12013198"/>
              <a:gd name="connsiteY9" fmla="*/ 7849 h 806243"/>
              <a:gd name="connsiteX0" fmla="*/ 0 w 12021848"/>
              <a:gd name="connsiteY0" fmla="*/ 7849 h 806243"/>
              <a:gd name="connsiteX1" fmla="*/ 10419735 w 12021848"/>
              <a:gd name="connsiteY1" fmla="*/ 0 h 806243"/>
              <a:gd name="connsiteX2" fmla="*/ 10890192 w 12021848"/>
              <a:gd name="connsiteY2" fmla="*/ 42284 h 806243"/>
              <a:gd name="connsiteX3" fmla="*/ 11321061 w 12021848"/>
              <a:gd name="connsiteY3" fmla="*/ 82443 h 806243"/>
              <a:gd name="connsiteX4" fmla="*/ 11679637 w 12021848"/>
              <a:gd name="connsiteY4" fmla="*/ 163919 h 806243"/>
              <a:gd name="connsiteX5" fmla="*/ 12021848 w 12021848"/>
              <a:gd name="connsiteY5" fmla="*/ 335014 h 806243"/>
              <a:gd name="connsiteX6" fmla="*/ 12013198 w 12021848"/>
              <a:gd name="connsiteY6" fmla="*/ 550998 h 806243"/>
              <a:gd name="connsiteX7" fmla="*/ 12010030 w 12021848"/>
              <a:gd name="connsiteY7" fmla="*/ 806243 h 806243"/>
              <a:gd name="connsiteX8" fmla="*/ 0 w 12021848"/>
              <a:gd name="connsiteY8" fmla="*/ 806243 h 806243"/>
              <a:gd name="connsiteX9" fmla="*/ 0 w 12021848"/>
              <a:gd name="connsiteY9" fmla="*/ 7849 h 806243"/>
              <a:gd name="connsiteX0" fmla="*/ 0 w 12013198"/>
              <a:gd name="connsiteY0" fmla="*/ 7849 h 806243"/>
              <a:gd name="connsiteX1" fmla="*/ 10419735 w 12013198"/>
              <a:gd name="connsiteY1" fmla="*/ 0 h 806243"/>
              <a:gd name="connsiteX2" fmla="*/ 10890192 w 12013198"/>
              <a:gd name="connsiteY2" fmla="*/ 42284 h 806243"/>
              <a:gd name="connsiteX3" fmla="*/ 11321061 w 12013198"/>
              <a:gd name="connsiteY3" fmla="*/ 82443 h 806243"/>
              <a:gd name="connsiteX4" fmla="*/ 11679637 w 12013198"/>
              <a:gd name="connsiteY4" fmla="*/ 163919 h 806243"/>
              <a:gd name="connsiteX5" fmla="*/ 12008404 w 12013198"/>
              <a:gd name="connsiteY5" fmla="*/ 318617 h 806243"/>
              <a:gd name="connsiteX6" fmla="*/ 12013198 w 12013198"/>
              <a:gd name="connsiteY6" fmla="*/ 550998 h 806243"/>
              <a:gd name="connsiteX7" fmla="*/ 12010030 w 12013198"/>
              <a:gd name="connsiteY7" fmla="*/ 806243 h 806243"/>
              <a:gd name="connsiteX8" fmla="*/ 0 w 12013198"/>
              <a:gd name="connsiteY8" fmla="*/ 806243 h 806243"/>
              <a:gd name="connsiteX9" fmla="*/ 0 w 12013198"/>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321061 w 12015359"/>
              <a:gd name="connsiteY3" fmla="*/ 82443 h 806243"/>
              <a:gd name="connsiteX4" fmla="*/ 11679637 w 12015359"/>
              <a:gd name="connsiteY4" fmla="*/ 163919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321061 w 12015359"/>
              <a:gd name="connsiteY3" fmla="*/ 82443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404852 w 12015359"/>
              <a:gd name="connsiteY3" fmla="*/ 107992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404852 w 12015359"/>
              <a:gd name="connsiteY3" fmla="*/ 107992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404852 w 12015359"/>
              <a:gd name="connsiteY3" fmla="*/ 107992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404852 w 12015359"/>
              <a:gd name="connsiteY3" fmla="*/ 107992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15359" h="806243">
                <a:moveTo>
                  <a:pt x="0" y="7849"/>
                </a:moveTo>
                <a:lnTo>
                  <a:pt x="10419735" y="0"/>
                </a:lnTo>
                <a:lnTo>
                  <a:pt x="10890192" y="42284"/>
                </a:lnTo>
                <a:cubicBezTo>
                  <a:pt x="11004258" y="42284"/>
                  <a:pt x="11186792" y="94272"/>
                  <a:pt x="11404852" y="107992"/>
                </a:cubicBezTo>
                <a:cubicBezTo>
                  <a:pt x="11443735" y="104718"/>
                  <a:pt x="11682271" y="209094"/>
                  <a:pt x="11747719" y="227793"/>
                </a:cubicBezTo>
                <a:lnTo>
                  <a:pt x="12015359" y="335584"/>
                </a:lnTo>
                <a:cubicBezTo>
                  <a:pt x="12014639" y="407389"/>
                  <a:pt x="12013918" y="479193"/>
                  <a:pt x="12013198" y="550998"/>
                </a:cubicBezTo>
                <a:cubicBezTo>
                  <a:pt x="12011133" y="722097"/>
                  <a:pt x="12012095" y="635144"/>
                  <a:pt x="12010030" y="806243"/>
                </a:cubicBezTo>
                <a:lnTo>
                  <a:pt x="0" y="806243"/>
                </a:lnTo>
                <a:lnTo>
                  <a:pt x="0" y="7849"/>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Content Placeholder 3">
            <a:extLst>
              <a:ext uri="{FF2B5EF4-FFF2-40B4-BE49-F238E27FC236}">
                <a16:creationId xmlns:a16="http://schemas.microsoft.com/office/drawing/2014/main" id="{BFBE0276-3D01-2D91-1322-D06D1F59109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1229BB-EFC7-6479-B948-80CE3B105C2A}"/>
              </a:ext>
            </a:extLst>
          </p:cNvPr>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1D942B-557F-C337-F274-0296C80D2DF7}"/>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DA3473A2-8B1A-C7CD-FC27-9249A8D66327}"/>
              </a:ext>
            </a:extLst>
          </p:cNvPr>
          <p:cNvSpPr>
            <a:spLocks noGrp="1"/>
          </p:cNvSpPr>
          <p:nvPr>
            <p:ph type="ftr" sz="quarter" idx="11"/>
          </p:nvPr>
        </p:nvSpPr>
        <p:spPr>
          <a:xfrm>
            <a:off x="3028950" y="6356351"/>
            <a:ext cx="3086100" cy="365125"/>
          </a:xfrm>
        </p:spPr>
        <p:txBody>
          <a:bodyPr/>
          <a:lstStyle/>
          <a:p>
            <a:pPr algn="ctr"/>
            <a:r>
              <a:rPr lang="en-US" dirty="0"/>
              <a:t>12/28/2023</a:t>
            </a:r>
          </a:p>
        </p:txBody>
      </p:sp>
      <p:sp>
        <p:nvSpPr>
          <p:cNvPr id="11" name="Slide Number Placeholder 5">
            <a:extLst>
              <a:ext uri="{FF2B5EF4-FFF2-40B4-BE49-F238E27FC236}">
                <a16:creationId xmlns:a16="http://schemas.microsoft.com/office/drawing/2014/main" id="{87599407-BC7A-2619-0225-EE94EDC279DA}"/>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dirty="0"/>
          </a:p>
        </p:txBody>
      </p:sp>
      <p:pic>
        <p:nvPicPr>
          <p:cNvPr id="9" name="Graphic 8">
            <a:extLst>
              <a:ext uri="{FF2B5EF4-FFF2-40B4-BE49-F238E27FC236}">
                <a16:creationId xmlns:a16="http://schemas.microsoft.com/office/drawing/2014/main" id="{9B21B1B0-68E4-8C3A-9C41-CA7FC02627C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1838" y="6398565"/>
            <a:ext cx="2491992" cy="286534"/>
          </a:xfrm>
          <a:prstGeom prst="rect">
            <a:avLst/>
          </a:prstGeom>
        </p:spPr>
      </p:pic>
    </p:spTree>
    <p:extLst>
      <p:ext uri="{BB962C8B-B14F-4D97-AF65-F5344CB8AC3E}">
        <p14:creationId xmlns:p14="http://schemas.microsoft.com/office/powerpoint/2010/main" val="4073635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50AE7-0B3C-677E-5E5B-139588CF1659}"/>
              </a:ext>
            </a:extLst>
          </p:cNvPr>
          <p:cNvSpPr>
            <a:spLocks noGrp="1"/>
          </p:cNvSpPr>
          <p:nvPr>
            <p:ph type="title"/>
          </p:nvPr>
        </p:nvSpPr>
        <p:spPr>
          <a:xfrm>
            <a:off x="591145" y="365126"/>
            <a:ext cx="7924205" cy="1325563"/>
          </a:xfrm>
        </p:spPr>
        <p:txBody>
          <a:bodyPr/>
          <a:lstStyle>
            <a:lvl1pPr>
              <a:defRPr>
                <a:solidFill>
                  <a:schemeClr val="accent1">
                    <a:lumMod val="75000"/>
                  </a:schemeClr>
                </a:solidFill>
              </a:defRPr>
            </a:lvl1pPr>
          </a:lstStyle>
          <a:p>
            <a:r>
              <a:rPr lang="en-US"/>
              <a:t>Click to edit Master title style</a:t>
            </a:r>
          </a:p>
        </p:txBody>
      </p:sp>
      <p:sp>
        <p:nvSpPr>
          <p:cNvPr id="6" name="Footer Placeholder 4">
            <a:extLst>
              <a:ext uri="{FF2B5EF4-FFF2-40B4-BE49-F238E27FC236}">
                <a16:creationId xmlns:a16="http://schemas.microsoft.com/office/drawing/2014/main" id="{29AFB5E3-464B-1329-EDC7-C2DB9AB88587}"/>
              </a:ext>
            </a:extLst>
          </p:cNvPr>
          <p:cNvSpPr>
            <a:spLocks noGrp="1"/>
          </p:cNvSpPr>
          <p:nvPr>
            <p:ph type="ftr" sz="quarter" idx="11"/>
          </p:nvPr>
        </p:nvSpPr>
        <p:spPr>
          <a:xfrm>
            <a:off x="3028950" y="6356351"/>
            <a:ext cx="3086100" cy="365125"/>
          </a:xfrm>
        </p:spPr>
        <p:txBody>
          <a:bodyPr/>
          <a:lstStyle/>
          <a:p>
            <a:pPr algn="ctr"/>
            <a:r>
              <a:rPr lang="en-US" dirty="0"/>
              <a:t>12/28/2023</a:t>
            </a:r>
          </a:p>
        </p:txBody>
      </p:sp>
      <p:sp>
        <p:nvSpPr>
          <p:cNvPr id="7" name="Slide Number Placeholder 5">
            <a:extLst>
              <a:ext uri="{FF2B5EF4-FFF2-40B4-BE49-F238E27FC236}">
                <a16:creationId xmlns:a16="http://schemas.microsoft.com/office/drawing/2014/main" id="{606FCE1F-3EE1-73BA-AF6B-3368A75D995B}"/>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dirty="0"/>
          </a:p>
        </p:txBody>
      </p:sp>
      <p:sp>
        <p:nvSpPr>
          <p:cNvPr id="5" name="Freeform: Shape 4">
            <a:extLst>
              <a:ext uri="{FF2B5EF4-FFF2-40B4-BE49-F238E27FC236}">
                <a16:creationId xmlns:a16="http://schemas.microsoft.com/office/drawing/2014/main" id="{21D1BD4D-2CD6-F660-D061-C9B240C955D1}"/>
              </a:ext>
              <a:ext uri="{C183D7F6-B498-43B3-948B-1728B52AA6E4}">
                <adec:decorative xmlns:adec="http://schemas.microsoft.com/office/drawing/2017/decorative" val="1"/>
              </a:ext>
            </a:extLst>
          </p:cNvPr>
          <p:cNvSpPr/>
          <p:nvPr userDrawn="1"/>
        </p:nvSpPr>
        <p:spPr>
          <a:xfrm flipH="1">
            <a:off x="4647659" y="2137710"/>
            <a:ext cx="1628662" cy="2272576"/>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45" name="Text Placeholder 44">
            <a:extLst>
              <a:ext uri="{FF2B5EF4-FFF2-40B4-BE49-F238E27FC236}">
                <a16:creationId xmlns:a16="http://schemas.microsoft.com/office/drawing/2014/main" id="{BDD01922-F67A-9F2C-FE95-50BD9998038B}"/>
              </a:ext>
            </a:extLst>
          </p:cNvPr>
          <p:cNvSpPr>
            <a:spLocks noGrp="1"/>
          </p:cNvSpPr>
          <p:nvPr>
            <p:ph type="body" sz="quarter" idx="13" hasCustomPrompt="1"/>
          </p:nvPr>
        </p:nvSpPr>
        <p:spPr>
          <a:xfrm>
            <a:off x="1185275" y="3560819"/>
            <a:ext cx="1133812"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46" name="Text Placeholder 44">
            <a:extLst>
              <a:ext uri="{FF2B5EF4-FFF2-40B4-BE49-F238E27FC236}">
                <a16:creationId xmlns:a16="http://schemas.microsoft.com/office/drawing/2014/main" id="{0648ACF3-1F73-4EF4-8B35-813CBA055782}"/>
              </a:ext>
            </a:extLst>
          </p:cNvPr>
          <p:cNvSpPr>
            <a:spLocks noGrp="1"/>
          </p:cNvSpPr>
          <p:nvPr>
            <p:ph type="body" sz="quarter" idx="14" hasCustomPrompt="1"/>
          </p:nvPr>
        </p:nvSpPr>
        <p:spPr>
          <a:xfrm>
            <a:off x="3168930" y="3560819"/>
            <a:ext cx="1133812"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47" name="Text Placeholder 44">
            <a:extLst>
              <a:ext uri="{FF2B5EF4-FFF2-40B4-BE49-F238E27FC236}">
                <a16:creationId xmlns:a16="http://schemas.microsoft.com/office/drawing/2014/main" id="{94347348-841B-BF7E-6760-30E4A39B1EB0}"/>
              </a:ext>
            </a:extLst>
          </p:cNvPr>
          <p:cNvSpPr>
            <a:spLocks noGrp="1"/>
          </p:cNvSpPr>
          <p:nvPr>
            <p:ph type="body" sz="quarter" idx="15" hasCustomPrompt="1"/>
          </p:nvPr>
        </p:nvSpPr>
        <p:spPr>
          <a:xfrm>
            <a:off x="5125745" y="3560819"/>
            <a:ext cx="1133811"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48" name="Text Placeholder 44">
            <a:extLst>
              <a:ext uri="{FF2B5EF4-FFF2-40B4-BE49-F238E27FC236}">
                <a16:creationId xmlns:a16="http://schemas.microsoft.com/office/drawing/2014/main" id="{A80E48CC-0B92-D19D-2820-360C4B64AFBE}"/>
              </a:ext>
            </a:extLst>
          </p:cNvPr>
          <p:cNvSpPr>
            <a:spLocks noGrp="1"/>
          </p:cNvSpPr>
          <p:nvPr>
            <p:ph type="body" sz="quarter" idx="16" hasCustomPrompt="1"/>
          </p:nvPr>
        </p:nvSpPr>
        <p:spPr>
          <a:xfrm>
            <a:off x="7100375" y="3560819"/>
            <a:ext cx="1130270"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54" name="SmartArt Placeholder 53">
            <a:extLst>
              <a:ext uri="{FF2B5EF4-FFF2-40B4-BE49-F238E27FC236}">
                <a16:creationId xmlns:a16="http://schemas.microsoft.com/office/drawing/2014/main" id="{38E36D91-34EE-6229-BC80-AA33DCF9A94A}"/>
              </a:ext>
            </a:extLst>
          </p:cNvPr>
          <p:cNvSpPr>
            <a:spLocks noGrp="1"/>
          </p:cNvSpPr>
          <p:nvPr>
            <p:ph type="dgm" sz="quarter" idx="17"/>
          </p:nvPr>
        </p:nvSpPr>
        <p:spPr>
          <a:xfrm>
            <a:off x="591146" y="1804737"/>
            <a:ext cx="7961710" cy="4186989"/>
          </a:xfrm>
        </p:spPr>
        <p:txBody>
          <a:bodyPr/>
          <a:lstStyle/>
          <a:p>
            <a:endParaRPr lang="en-US" dirty="0"/>
          </a:p>
        </p:txBody>
      </p:sp>
      <p:pic>
        <p:nvPicPr>
          <p:cNvPr id="3" name="Graphic 2">
            <a:extLst>
              <a:ext uri="{FF2B5EF4-FFF2-40B4-BE49-F238E27FC236}">
                <a16:creationId xmlns:a16="http://schemas.microsoft.com/office/drawing/2014/main" id="{6645274F-9686-10BE-43B5-86556D2B0C2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1808243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293205A-8C05-8870-A6EA-1C066CE1687D}"/>
              </a:ext>
            </a:extLst>
          </p:cNvPr>
          <p:cNvSpPr>
            <a:spLocks noGrp="1"/>
          </p:cNvSpPr>
          <p:nvPr>
            <p:ph type="ftr" sz="quarter" idx="11"/>
          </p:nvPr>
        </p:nvSpPr>
        <p:spPr>
          <a:xfrm>
            <a:off x="3028950" y="6356351"/>
            <a:ext cx="3086100" cy="365125"/>
          </a:xfrm>
        </p:spPr>
        <p:txBody>
          <a:bodyPr/>
          <a:lstStyle/>
          <a:p>
            <a:pPr algn="ctr"/>
            <a:r>
              <a:rPr lang="en-US" dirty="0"/>
              <a:t>12/28/2023</a:t>
            </a:r>
          </a:p>
        </p:txBody>
      </p:sp>
      <p:sp>
        <p:nvSpPr>
          <p:cNvPr id="6" name="Slide Number Placeholder 5">
            <a:extLst>
              <a:ext uri="{FF2B5EF4-FFF2-40B4-BE49-F238E27FC236}">
                <a16:creationId xmlns:a16="http://schemas.microsoft.com/office/drawing/2014/main" id="{F7B17395-8A59-1B77-9CEB-6B1A14CEB047}"/>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dirty="0"/>
          </a:p>
        </p:txBody>
      </p:sp>
      <p:pic>
        <p:nvPicPr>
          <p:cNvPr id="2" name="Graphic 1">
            <a:extLst>
              <a:ext uri="{FF2B5EF4-FFF2-40B4-BE49-F238E27FC236}">
                <a16:creationId xmlns:a16="http://schemas.microsoft.com/office/drawing/2014/main" id="{048E75AC-8096-31ED-62EF-CB444B56516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497735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4402C-FC27-E522-0990-F93990FED393}"/>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C8C542-3AC8-3C0D-2807-94FDF8752F88}"/>
              </a:ext>
            </a:extLst>
          </p:cNvPr>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1E3DA0-4D31-4B0A-D4BD-083912650F54}"/>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4456EA64-D6CD-E308-4075-69D9A8F46D6D}"/>
              </a:ext>
            </a:extLst>
          </p:cNvPr>
          <p:cNvSpPr>
            <a:spLocks noGrp="1"/>
          </p:cNvSpPr>
          <p:nvPr>
            <p:ph type="ftr" sz="quarter" idx="11"/>
          </p:nvPr>
        </p:nvSpPr>
        <p:spPr>
          <a:xfrm>
            <a:off x="3028950" y="6356351"/>
            <a:ext cx="3086100" cy="365125"/>
          </a:xfrm>
        </p:spPr>
        <p:txBody>
          <a:bodyPr/>
          <a:lstStyle/>
          <a:p>
            <a:pPr algn="ctr"/>
            <a:r>
              <a:rPr lang="en-US" dirty="0"/>
              <a:t>12/28/2023</a:t>
            </a:r>
          </a:p>
        </p:txBody>
      </p:sp>
      <p:sp>
        <p:nvSpPr>
          <p:cNvPr id="9" name="Slide Number Placeholder 5">
            <a:extLst>
              <a:ext uri="{FF2B5EF4-FFF2-40B4-BE49-F238E27FC236}">
                <a16:creationId xmlns:a16="http://schemas.microsoft.com/office/drawing/2014/main" id="{668C886E-A54B-935B-81BD-5512F2C4B984}"/>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dirty="0"/>
          </a:p>
        </p:txBody>
      </p:sp>
      <p:pic>
        <p:nvPicPr>
          <p:cNvPr id="5" name="Graphic 4">
            <a:extLst>
              <a:ext uri="{FF2B5EF4-FFF2-40B4-BE49-F238E27FC236}">
                <a16:creationId xmlns:a16="http://schemas.microsoft.com/office/drawing/2014/main" id="{CA9CBAA0-20B5-4B24-52E9-E038D720E9B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149930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B7483-7B98-83F5-0029-F3DF3019D1BB}"/>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C8B228-F0D8-9E72-FB79-455FDC48A948}"/>
              </a:ext>
            </a:extLst>
          </p:cNvPr>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C620F9A-2471-20DF-1A61-BE7ABBE2759C}"/>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AFD2ABDF-DABE-9E51-8AC2-5C814CBD8F3C}"/>
              </a:ext>
            </a:extLst>
          </p:cNvPr>
          <p:cNvSpPr>
            <a:spLocks noGrp="1"/>
          </p:cNvSpPr>
          <p:nvPr>
            <p:ph type="ftr" sz="quarter" idx="11"/>
          </p:nvPr>
        </p:nvSpPr>
        <p:spPr>
          <a:xfrm>
            <a:off x="3028950" y="6356351"/>
            <a:ext cx="3086100" cy="365125"/>
          </a:xfrm>
        </p:spPr>
        <p:txBody>
          <a:bodyPr/>
          <a:lstStyle/>
          <a:p>
            <a:pPr algn="ctr"/>
            <a:r>
              <a:rPr lang="en-US" dirty="0"/>
              <a:t>12/28/2023</a:t>
            </a:r>
          </a:p>
        </p:txBody>
      </p:sp>
      <p:sp>
        <p:nvSpPr>
          <p:cNvPr id="9" name="Slide Number Placeholder 5">
            <a:extLst>
              <a:ext uri="{FF2B5EF4-FFF2-40B4-BE49-F238E27FC236}">
                <a16:creationId xmlns:a16="http://schemas.microsoft.com/office/drawing/2014/main" id="{B83A1EB1-B9EC-E596-FF6C-FAFA0BD09086}"/>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dirty="0"/>
          </a:p>
        </p:txBody>
      </p:sp>
      <p:pic>
        <p:nvPicPr>
          <p:cNvPr id="5" name="Graphic 4">
            <a:extLst>
              <a:ext uri="{FF2B5EF4-FFF2-40B4-BE49-F238E27FC236}">
                <a16:creationId xmlns:a16="http://schemas.microsoft.com/office/drawing/2014/main" id="{5EE84D3B-47FF-1B5F-E93C-893F9A5D9D0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3179606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C52CC-F621-F83E-E3F5-D3A2D887717B}"/>
              </a:ext>
            </a:extLst>
          </p:cNvPr>
          <p:cNvSpPr>
            <a:spLocks noGrp="1"/>
          </p:cNvSpPr>
          <p:nvPr>
            <p:ph type="title"/>
          </p:nvPr>
        </p:nvSpPr>
        <p:spPr/>
        <p:txBody>
          <a:bodyPr/>
          <a:lstStyle/>
          <a:p>
            <a:r>
              <a:rPr lang="en-US"/>
              <a:t>Click to edit Master title style</a:t>
            </a:r>
          </a:p>
        </p:txBody>
      </p:sp>
      <p:sp>
        <p:nvSpPr>
          <p:cNvPr id="7" name="Footer Placeholder 4">
            <a:extLst>
              <a:ext uri="{FF2B5EF4-FFF2-40B4-BE49-F238E27FC236}">
                <a16:creationId xmlns:a16="http://schemas.microsoft.com/office/drawing/2014/main" id="{F701FF61-BC23-4B9F-1A38-E240B56F01BE}"/>
              </a:ext>
            </a:extLst>
          </p:cNvPr>
          <p:cNvSpPr>
            <a:spLocks noGrp="1"/>
          </p:cNvSpPr>
          <p:nvPr>
            <p:ph type="ftr" sz="quarter" idx="11"/>
          </p:nvPr>
        </p:nvSpPr>
        <p:spPr>
          <a:xfrm>
            <a:off x="3028950" y="6356351"/>
            <a:ext cx="3086100" cy="365125"/>
          </a:xfrm>
        </p:spPr>
        <p:txBody>
          <a:bodyPr/>
          <a:lstStyle/>
          <a:p>
            <a:pPr algn="ctr"/>
            <a:r>
              <a:rPr lang="en-US" dirty="0"/>
              <a:t>12/28/2023</a:t>
            </a:r>
          </a:p>
        </p:txBody>
      </p:sp>
      <p:sp>
        <p:nvSpPr>
          <p:cNvPr id="8" name="Slide Number Placeholder 5">
            <a:extLst>
              <a:ext uri="{FF2B5EF4-FFF2-40B4-BE49-F238E27FC236}">
                <a16:creationId xmlns:a16="http://schemas.microsoft.com/office/drawing/2014/main" id="{F896D8E9-6A95-A8C2-9473-ED84441B6923}"/>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dirty="0"/>
          </a:p>
        </p:txBody>
      </p:sp>
      <p:pic>
        <p:nvPicPr>
          <p:cNvPr id="3" name="Graphic 2">
            <a:extLst>
              <a:ext uri="{FF2B5EF4-FFF2-40B4-BE49-F238E27FC236}">
                <a16:creationId xmlns:a16="http://schemas.microsoft.com/office/drawing/2014/main" id="{3A981BA2-237B-80FD-7123-C6EA1BEF62A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1235741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bg>
      <p:bgRef idx="1001">
        <a:schemeClr val="bg1"/>
      </p:bgRef>
    </p:bg>
    <p:spTree>
      <p:nvGrpSpPr>
        <p:cNvPr id="1" name=""/>
        <p:cNvGrpSpPr/>
        <p:nvPr/>
      </p:nvGrpSpPr>
      <p:grpSpPr>
        <a:xfrm>
          <a:off x="0" y="0"/>
          <a:ext cx="0" cy="0"/>
          <a:chOff x="0" y="0"/>
          <a:chExt cx="0" cy="0"/>
        </a:xfrm>
      </p:grpSpPr>
      <p:pic>
        <p:nvPicPr>
          <p:cNvPr id="3" name="Picture 2" descr="Mother feeding bottle to a small baby.">
            <a:extLst>
              <a:ext uri="{FF2B5EF4-FFF2-40B4-BE49-F238E27FC236}">
                <a16:creationId xmlns:a16="http://schemas.microsoft.com/office/drawing/2014/main" id="{329BF47F-2DA1-4C6E-7F3A-6867226B88AF}"/>
              </a:ext>
            </a:extLst>
          </p:cNvPr>
          <p:cNvPicPr>
            <a:picLocks noChangeAspect="1"/>
          </p:cNvPicPr>
          <p:nvPr userDrawn="1"/>
        </p:nvPicPr>
        <p:blipFill rotWithShape="1">
          <a:blip r:embed="rId2">
            <a:alphaModFix amt="40000"/>
            <a:extLst>
              <a:ext uri="{28A0092B-C50C-407E-A947-70E740481C1C}">
                <a14:useLocalDpi xmlns:a14="http://schemas.microsoft.com/office/drawing/2010/main" val="0"/>
              </a:ext>
            </a:extLst>
          </a:blip>
          <a:srcRect t="129" r="10999" b="-130"/>
          <a:stretch/>
        </p:blipFill>
        <p:spPr>
          <a:xfrm>
            <a:off x="0" y="8878"/>
            <a:ext cx="9143980" cy="6857989"/>
          </a:xfrm>
          <a:prstGeom prst="rect">
            <a:avLst/>
          </a:prstGeom>
        </p:spPr>
      </p:pic>
      <p:sp>
        <p:nvSpPr>
          <p:cNvPr id="4" name="Title 1">
            <a:extLst>
              <a:ext uri="{FF2B5EF4-FFF2-40B4-BE49-F238E27FC236}">
                <a16:creationId xmlns:a16="http://schemas.microsoft.com/office/drawing/2014/main" id="{D4095B29-8BCF-F394-DF5D-8B4F45EE8D81}"/>
              </a:ext>
            </a:extLst>
          </p:cNvPr>
          <p:cNvSpPr txBox="1">
            <a:spLocks/>
          </p:cNvSpPr>
          <p:nvPr userDrawn="1"/>
        </p:nvSpPr>
        <p:spPr>
          <a:xfrm>
            <a:off x="630936" y="941832"/>
            <a:ext cx="7879842" cy="20574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a:lstStyle>
          <a:p>
            <a:pPr>
              <a:spcAft>
                <a:spcPts val="600"/>
              </a:spcAft>
            </a:pPr>
            <a:r>
              <a:rPr lang="en-US" dirty="0">
                <a:solidFill>
                  <a:schemeClr val="tx1"/>
                </a:solidFill>
              </a:rPr>
              <a:t>Questions</a:t>
            </a:r>
          </a:p>
        </p:txBody>
      </p:sp>
      <p:pic>
        <p:nvPicPr>
          <p:cNvPr id="6" name="Graphic 5">
            <a:extLst>
              <a:ext uri="{FF2B5EF4-FFF2-40B4-BE49-F238E27FC236}">
                <a16:creationId xmlns:a16="http://schemas.microsoft.com/office/drawing/2014/main" id="{D391EA2C-E3DD-68F1-5ACE-1A3B37C0C73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4338" y="5473493"/>
            <a:ext cx="3836519" cy="442675"/>
          </a:xfrm>
          <a:prstGeom prst="rect">
            <a:avLst/>
          </a:prstGeom>
        </p:spPr>
      </p:pic>
      <p:sp>
        <p:nvSpPr>
          <p:cNvPr id="10" name="Text Placeholder 9">
            <a:extLst>
              <a:ext uri="{FF2B5EF4-FFF2-40B4-BE49-F238E27FC236}">
                <a16:creationId xmlns:a16="http://schemas.microsoft.com/office/drawing/2014/main" id="{6B195CF5-222B-F114-2639-33BB88A6DDD7}"/>
              </a:ext>
            </a:extLst>
          </p:cNvPr>
          <p:cNvSpPr>
            <a:spLocks noGrp="1"/>
          </p:cNvSpPr>
          <p:nvPr>
            <p:ph type="body" sz="quarter" idx="10"/>
          </p:nvPr>
        </p:nvSpPr>
        <p:spPr>
          <a:xfrm>
            <a:off x="735013" y="3152775"/>
            <a:ext cx="7615237" cy="2057400"/>
          </a:xfrm>
        </p:spPr>
        <p:txBody>
          <a:bodyPr/>
          <a:lstStyle>
            <a:lvl1pPr marL="0" indent="0">
              <a:buNone/>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125813321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1AB9BD-28C0-942E-68A7-0A69451FF19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2EAF8A-C264-7F29-39BB-DC75D6FB61A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B70A5D75-D9E6-9C25-8E6D-5AF36C075175}"/>
              </a:ext>
            </a:extLst>
          </p:cNvPr>
          <p:cNvSpPr>
            <a:spLocks noGrp="1"/>
          </p:cNvSpPr>
          <p:nvPr>
            <p:ph type="ftr" sz="quarter" idx="3"/>
          </p:nvPr>
        </p:nvSpPr>
        <p:spPr>
          <a:xfrm>
            <a:off x="3028950" y="6356351"/>
            <a:ext cx="3086100" cy="365125"/>
          </a:xfrm>
          <a:prstGeom prst="rect">
            <a:avLst/>
          </a:prstGeom>
        </p:spPr>
        <p:txBody>
          <a:bodyPr/>
          <a:lstStyle>
            <a:lvl1pPr>
              <a:defRPr sz="1400">
                <a:solidFill>
                  <a:schemeClr val="bg1">
                    <a:lumMod val="50000"/>
                  </a:schemeClr>
                </a:solidFill>
              </a:defRPr>
            </a:lvl1pPr>
          </a:lstStyle>
          <a:p>
            <a:pPr algn="ctr"/>
            <a:r>
              <a:rPr lang="en-US" dirty="0"/>
              <a:t>12/28/2023</a:t>
            </a:r>
          </a:p>
        </p:txBody>
      </p:sp>
      <p:sp>
        <p:nvSpPr>
          <p:cNvPr id="8" name="Slide Number Placeholder 5">
            <a:extLst>
              <a:ext uri="{FF2B5EF4-FFF2-40B4-BE49-F238E27FC236}">
                <a16:creationId xmlns:a16="http://schemas.microsoft.com/office/drawing/2014/main" id="{296156B0-EAC6-9C16-C910-11892C7D3675}"/>
              </a:ext>
            </a:extLst>
          </p:cNvPr>
          <p:cNvSpPr>
            <a:spLocks noGrp="1"/>
          </p:cNvSpPr>
          <p:nvPr>
            <p:ph type="sldNum" sz="quarter" idx="4"/>
          </p:nvPr>
        </p:nvSpPr>
        <p:spPr>
          <a:xfrm>
            <a:off x="6457950" y="6356351"/>
            <a:ext cx="2057400" cy="365125"/>
          </a:xfrm>
          <a:prstGeom prst="rect">
            <a:avLst/>
          </a:prstGeom>
        </p:spPr>
        <p:txBody>
          <a:bodyPr/>
          <a:lstStyle>
            <a:lvl1pPr algn="r">
              <a:defRPr sz="1400">
                <a:solidFill>
                  <a:schemeClr val="bg1">
                    <a:lumMod val="50000"/>
                  </a:schemeClr>
                </a:solidFill>
                <a:latin typeface="+mj-lt"/>
              </a:defRPr>
            </a:lvl1pPr>
          </a:lstStyle>
          <a:p>
            <a:fld id="{C95E8E5B-C54E-4915-B069-2B2C8B7FEC1E}" type="slidenum">
              <a:rPr lang="en-US" smtClean="0"/>
              <a:pPr/>
              <a:t>‹#›</a:t>
            </a:fld>
            <a:endParaRPr lang="en-US" dirty="0"/>
          </a:p>
        </p:txBody>
      </p:sp>
    </p:spTree>
    <p:extLst>
      <p:ext uri="{BB962C8B-B14F-4D97-AF65-F5344CB8AC3E}">
        <p14:creationId xmlns:p14="http://schemas.microsoft.com/office/powerpoint/2010/main" val="1343373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3" panose="05040102010807070707" pitchFamily="18" charset="2"/>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18" Type="http://schemas.openxmlformats.org/officeDocument/2006/relationships/image" Target="../media/image24.svg"/><Relationship Id="rId26" Type="http://schemas.openxmlformats.org/officeDocument/2006/relationships/image" Target="../media/image32.svg"/><Relationship Id="rId3" Type="http://schemas.openxmlformats.org/officeDocument/2006/relationships/image" Target="../media/image9.png"/><Relationship Id="rId21" Type="http://schemas.openxmlformats.org/officeDocument/2006/relationships/image" Target="../media/image27.png"/><Relationship Id="rId7" Type="http://schemas.openxmlformats.org/officeDocument/2006/relationships/image" Target="../media/image13.png"/><Relationship Id="rId12" Type="http://schemas.openxmlformats.org/officeDocument/2006/relationships/image" Target="../media/image18.svg"/><Relationship Id="rId17" Type="http://schemas.openxmlformats.org/officeDocument/2006/relationships/image" Target="../media/image23.png"/><Relationship Id="rId25" Type="http://schemas.openxmlformats.org/officeDocument/2006/relationships/image" Target="../media/image31.png"/><Relationship Id="rId2" Type="http://schemas.openxmlformats.org/officeDocument/2006/relationships/notesSlide" Target="../notesSlides/notesSlide6.xml"/><Relationship Id="rId16" Type="http://schemas.openxmlformats.org/officeDocument/2006/relationships/image" Target="../media/image22.svg"/><Relationship Id="rId20" Type="http://schemas.openxmlformats.org/officeDocument/2006/relationships/image" Target="../media/image26.svg"/><Relationship Id="rId1" Type="http://schemas.openxmlformats.org/officeDocument/2006/relationships/slideLayout" Target="../slideLayouts/slideLayout10.xml"/><Relationship Id="rId6" Type="http://schemas.openxmlformats.org/officeDocument/2006/relationships/image" Target="../media/image12.svg"/><Relationship Id="rId11" Type="http://schemas.openxmlformats.org/officeDocument/2006/relationships/image" Target="../media/image17.png"/><Relationship Id="rId24" Type="http://schemas.openxmlformats.org/officeDocument/2006/relationships/image" Target="../media/image30.svg"/><Relationship Id="rId5" Type="http://schemas.openxmlformats.org/officeDocument/2006/relationships/image" Target="../media/image11.png"/><Relationship Id="rId15" Type="http://schemas.openxmlformats.org/officeDocument/2006/relationships/image" Target="../media/image21.png"/><Relationship Id="rId23" Type="http://schemas.openxmlformats.org/officeDocument/2006/relationships/image" Target="../media/image29.png"/><Relationship Id="rId10" Type="http://schemas.openxmlformats.org/officeDocument/2006/relationships/image" Target="../media/image16.svg"/><Relationship Id="rId19" Type="http://schemas.openxmlformats.org/officeDocument/2006/relationships/image" Target="../media/image25.pn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 Id="rId22" Type="http://schemas.openxmlformats.org/officeDocument/2006/relationships/image" Target="../media/image28.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microsoft.com/office/2018/10/relationships/comments" Target="../comments/modernComment_7FF64BBB_B303BC87.xm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7FF64BC0_611A556B.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88C65-102E-9848-0B62-09D6E1AF27D3}"/>
              </a:ext>
            </a:extLst>
          </p:cNvPr>
          <p:cNvSpPr>
            <a:spLocks noGrp="1"/>
          </p:cNvSpPr>
          <p:nvPr>
            <p:ph type="ctrTitle"/>
          </p:nvPr>
        </p:nvSpPr>
        <p:spPr>
          <a:xfrm>
            <a:off x="339314" y="1529962"/>
            <a:ext cx="4193470" cy="1894503"/>
          </a:xfrm>
        </p:spPr>
        <p:txBody>
          <a:bodyPr>
            <a:noAutofit/>
          </a:bodyPr>
          <a:lstStyle/>
          <a:p>
            <a:pPr>
              <a:spcBef>
                <a:spcPts val="1200"/>
              </a:spcBef>
            </a:pPr>
            <a:r>
              <a:rPr lang="en-US" sz="3200" dirty="0">
                <a:solidFill>
                  <a:schemeClr val="accent1"/>
                </a:solidFill>
              </a:rPr>
              <a:t>Iowa Hope and Opportunity in Many Environments (HOME)</a:t>
            </a:r>
            <a:endParaRPr lang="en-US" sz="3200" cap="all" dirty="0">
              <a:solidFill>
                <a:schemeClr val="accent1"/>
              </a:solidFill>
            </a:endParaRPr>
          </a:p>
        </p:txBody>
      </p:sp>
      <p:sp>
        <p:nvSpPr>
          <p:cNvPr id="3" name="Subtitle 2">
            <a:extLst>
              <a:ext uri="{FF2B5EF4-FFF2-40B4-BE49-F238E27FC236}">
                <a16:creationId xmlns:a16="http://schemas.microsoft.com/office/drawing/2014/main" id="{E584DF7D-184A-D800-1F28-57FD1CDFCBFA}"/>
              </a:ext>
            </a:extLst>
          </p:cNvPr>
          <p:cNvSpPr>
            <a:spLocks noGrp="1"/>
          </p:cNvSpPr>
          <p:nvPr>
            <p:ph type="subTitle" idx="1"/>
          </p:nvPr>
        </p:nvSpPr>
        <p:spPr>
          <a:xfrm>
            <a:off x="416063" y="5172252"/>
            <a:ext cx="3628237" cy="753053"/>
          </a:xfrm>
        </p:spPr>
        <p:txBody>
          <a:bodyPr vert="horz" lIns="91440" tIns="45720" rIns="91440" bIns="45720" rtlCol="0" anchor="t">
            <a:normAutofit/>
          </a:bodyPr>
          <a:lstStyle/>
          <a:p>
            <a:r>
              <a:rPr lang="en-US" dirty="0"/>
              <a:t>April 29, 2025</a:t>
            </a:r>
          </a:p>
        </p:txBody>
      </p:sp>
      <p:sp>
        <p:nvSpPr>
          <p:cNvPr id="6" name="TextBox 5">
            <a:extLst>
              <a:ext uri="{FF2B5EF4-FFF2-40B4-BE49-F238E27FC236}">
                <a16:creationId xmlns:a16="http://schemas.microsoft.com/office/drawing/2014/main" id="{88E64D57-5D94-7996-EDD0-E7A883FE61B0}"/>
              </a:ext>
            </a:extLst>
          </p:cNvPr>
          <p:cNvSpPr txBox="1"/>
          <p:nvPr/>
        </p:nvSpPr>
        <p:spPr>
          <a:xfrm>
            <a:off x="417035" y="3972037"/>
            <a:ext cx="4037310" cy="646331"/>
          </a:xfrm>
          <a:prstGeom prst="rect">
            <a:avLst/>
          </a:prstGeom>
          <a:noFill/>
        </p:spPr>
        <p:txBody>
          <a:bodyPr wrap="square" lIns="91440" tIns="45720" rIns="91440" bIns="45720" anchor="t">
            <a:spAutoFit/>
          </a:bodyPr>
          <a:lstStyle/>
          <a:p>
            <a:r>
              <a:rPr lang="en-US" sz="1800" b="1" cap="all" dirty="0">
                <a:solidFill>
                  <a:schemeClr val="accent6"/>
                </a:solidFill>
              </a:rPr>
              <a:t>Steering committee </a:t>
            </a:r>
            <a:endParaRPr lang="en-US" dirty="0">
              <a:solidFill>
                <a:schemeClr val="accent6"/>
              </a:solidFill>
            </a:endParaRPr>
          </a:p>
          <a:p>
            <a:r>
              <a:rPr lang="en-US" sz="1800" b="1" cap="all" dirty="0">
                <a:solidFill>
                  <a:schemeClr val="accent6"/>
                </a:solidFill>
              </a:rPr>
              <a:t>meeting</a:t>
            </a:r>
            <a:endParaRPr lang="en-US" dirty="0">
              <a:solidFill>
                <a:schemeClr val="accent6"/>
              </a:solidFill>
              <a:cs typeface="Arial"/>
            </a:endParaRPr>
          </a:p>
        </p:txBody>
      </p:sp>
    </p:spTree>
    <p:extLst>
      <p:ext uri="{BB962C8B-B14F-4D97-AF65-F5344CB8AC3E}">
        <p14:creationId xmlns:p14="http://schemas.microsoft.com/office/powerpoint/2010/main" val="1370625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4D54E-ABC3-BDC9-DEF8-3A78966E8044}"/>
              </a:ext>
            </a:extLst>
          </p:cNvPr>
          <p:cNvSpPr>
            <a:spLocks noGrp="1"/>
          </p:cNvSpPr>
          <p:nvPr>
            <p:ph type="title"/>
          </p:nvPr>
        </p:nvSpPr>
        <p:spPr>
          <a:xfrm>
            <a:off x="628650" y="233630"/>
            <a:ext cx="7886700" cy="1325563"/>
          </a:xfrm>
        </p:spPr>
        <p:txBody>
          <a:bodyPr/>
          <a:lstStyle/>
          <a:p>
            <a:r>
              <a:rPr lang="en-US" dirty="0">
                <a:solidFill>
                  <a:schemeClr val="accent1"/>
                </a:solidFill>
              </a:rPr>
              <a:t>Quick Reminders</a:t>
            </a:r>
          </a:p>
        </p:txBody>
      </p:sp>
      <p:sp>
        <p:nvSpPr>
          <p:cNvPr id="3" name="Content Placeholder 2">
            <a:extLst>
              <a:ext uri="{FF2B5EF4-FFF2-40B4-BE49-F238E27FC236}">
                <a16:creationId xmlns:a16="http://schemas.microsoft.com/office/drawing/2014/main" id="{BFA4302D-114C-79A7-0D01-04531BBA19E0}"/>
              </a:ext>
            </a:extLst>
          </p:cNvPr>
          <p:cNvSpPr>
            <a:spLocks noGrp="1"/>
          </p:cNvSpPr>
          <p:nvPr>
            <p:ph idx="1"/>
          </p:nvPr>
        </p:nvSpPr>
        <p:spPr>
          <a:xfrm>
            <a:off x="628650" y="1714359"/>
            <a:ext cx="6976346" cy="2793622"/>
          </a:xfrm>
        </p:spPr>
        <p:txBody>
          <a:bodyPr vert="horz" lIns="91440" tIns="45720" rIns="91440" bIns="45720" rtlCol="0" anchor="t">
            <a:normAutofit/>
          </a:bodyPr>
          <a:lstStyle/>
          <a:p>
            <a:r>
              <a:rPr lang="en-US" dirty="0">
                <a:latin typeface="Aptos"/>
              </a:rPr>
              <a:t>We record these meetings to help us write high-level meeting summaries.</a:t>
            </a:r>
          </a:p>
          <a:p>
            <a:pPr marL="0" indent="0">
              <a:buNone/>
            </a:pPr>
            <a:endParaRPr lang="en-US" dirty="0">
              <a:latin typeface="Aptos"/>
              <a:cs typeface="Arial"/>
            </a:endParaRPr>
          </a:p>
          <a:p>
            <a:r>
              <a:rPr lang="en-US" dirty="0">
                <a:latin typeface="Aptos"/>
              </a:rPr>
              <a:t>Topics and documents we share are for internal purposes and should not be shared outside of the steering committee.</a:t>
            </a:r>
          </a:p>
        </p:txBody>
      </p:sp>
    </p:spTree>
    <p:extLst>
      <p:ext uri="{BB962C8B-B14F-4D97-AF65-F5344CB8AC3E}">
        <p14:creationId xmlns:p14="http://schemas.microsoft.com/office/powerpoint/2010/main" val="145912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0E445-4724-941F-6883-64F3B5647BAC}"/>
              </a:ext>
            </a:extLst>
          </p:cNvPr>
          <p:cNvSpPr>
            <a:spLocks noGrp="1"/>
          </p:cNvSpPr>
          <p:nvPr>
            <p:ph type="title"/>
          </p:nvPr>
        </p:nvSpPr>
        <p:spPr>
          <a:xfrm>
            <a:off x="628650" y="213400"/>
            <a:ext cx="7886700" cy="1325563"/>
          </a:xfrm>
        </p:spPr>
        <p:txBody>
          <a:bodyPr/>
          <a:lstStyle/>
          <a:p>
            <a:r>
              <a:rPr lang="en-US" dirty="0">
                <a:solidFill>
                  <a:schemeClr val="accent1"/>
                </a:solidFill>
              </a:rPr>
              <a:t>Agenda</a:t>
            </a:r>
          </a:p>
        </p:txBody>
      </p:sp>
      <p:sp>
        <p:nvSpPr>
          <p:cNvPr id="3" name="Content Placeholder 2">
            <a:extLst>
              <a:ext uri="{FF2B5EF4-FFF2-40B4-BE49-F238E27FC236}">
                <a16:creationId xmlns:a16="http://schemas.microsoft.com/office/drawing/2014/main" id="{B2A10101-F52E-4184-AD22-84F32BB89C20}"/>
              </a:ext>
            </a:extLst>
          </p:cNvPr>
          <p:cNvSpPr>
            <a:spLocks noGrp="1"/>
          </p:cNvSpPr>
          <p:nvPr>
            <p:ph idx="1"/>
          </p:nvPr>
        </p:nvSpPr>
        <p:spPr>
          <a:xfrm>
            <a:off x="628650" y="1710918"/>
            <a:ext cx="7673022" cy="4331108"/>
          </a:xfrm>
        </p:spPr>
        <p:txBody>
          <a:bodyPr vert="horz" lIns="0" tIns="0" rIns="0" bIns="0" rtlCol="0" anchor="t">
            <a:normAutofit/>
          </a:bodyPr>
          <a:lstStyle/>
          <a:p>
            <a:pPr>
              <a:lnSpc>
                <a:spcPct val="100000"/>
              </a:lnSpc>
              <a:spcAft>
                <a:spcPts val="600"/>
              </a:spcAft>
            </a:pPr>
            <a:r>
              <a:rPr lang="en-US" sz="3200" dirty="0">
                <a:latin typeface="Aptos"/>
                <a:cs typeface="Arial"/>
              </a:rPr>
              <a:t>HOME 2025 Priorities</a:t>
            </a:r>
            <a:endParaRPr lang="en-US">
              <a:latin typeface="Aptos"/>
            </a:endParaRPr>
          </a:p>
          <a:p>
            <a:pPr>
              <a:lnSpc>
                <a:spcPct val="100000"/>
              </a:lnSpc>
              <a:spcAft>
                <a:spcPts val="600"/>
              </a:spcAft>
            </a:pPr>
            <a:r>
              <a:rPr lang="en-US" sz="3200" dirty="0">
                <a:latin typeface="Aptos"/>
                <a:cs typeface="Arial"/>
              </a:rPr>
              <a:t>CBCM Reporting Ratios</a:t>
            </a:r>
          </a:p>
          <a:p>
            <a:pPr>
              <a:lnSpc>
                <a:spcPct val="100000"/>
              </a:lnSpc>
              <a:spcAft>
                <a:spcPts val="600"/>
              </a:spcAft>
            </a:pPr>
            <a:r>
              <a:rPr lang="en-US" sz="3200" dirty="0">
                <a:latin typeface="Aptos"/>
                <a:cs typeface="Arial"/>
              </a:rPr>
              <a:t>MCO and Provider Update</a:t>
            </a:r>
          </a:p>
          <a:p>
            <a:pPr>
              <a:lnSpc>
                <a:spcPct val="100000"/>
              </a:lnSpc>
              <a:spcAft>
                <a:spcPts val="600"/>
              </a:spcAft>
            </a:pPr>
            <a:r>
              <a:rPr lang="en-US" sz="3200" dirty="0">
                <a:latin typeface="Aptos"/>
              </a:rPr>
              <a:t>HOME Redesign Strategic Member Communications Planning: Assessment </a:t>
            </a:r>
            <a:endParaRPr lang="en-US" sz="3200" dirty="0">
              <a:latin typeface="Aptos"/>
              <a:cs typeface="Arial"/>
            </a:endParaRPr>
          </a:p>
        </p:txBody>
      </p:sp>
    </p:spTree>
    <p:extLst>
      <p:ext uri="{BB962C8B-B14F-4D97-AF65-F5344CB8AC3E}">
        <p14:creationId xmlns:p14="http://schemas.microsoft.com/office/powerpoint/2010/main" val="3186497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ED8B0-18CD-4552-BA12-7A7A95D8569C}"/>
              </a:ext>
            </a:extLst>
          </p:cNvPr>
          <p:cNvSpPr>
            <a:spLocks noGrp="1"/>
          </p:cNvSpPr>
          <p:nvPr>
            <p:ph type="title"/>
          </p:nvPr>
        </p:nvSpPr>
        <p:spPr>
          <a:xfrm>
            <a:off x="533861" y="1841235"/>
            <a:ext cx="7572125" cy="2852737"/>
          </a:xfrm>
        </p:spPr>
        <p:txBody>
          <a:bodyPr/>
          <a:lstStyle/>
          <a:p>
            <a:r>
              <a:rPr lang="en-US" dirty="0"/>
              <a:t>2025 Priorities for HOME</a:t>
            </a:r>
          </a:p>
        </p:txBody>
      </p:sp>
    </p:spTree>
    <p:extLst>
      <p:ext uri="{BB962C8B-B14F-4D97-AF65-F5344CB8AC3E}">
        <p14:creationId xmlns:p14="http://schemas.microsoft.com/office/powerpoint/2010/main" val="2292907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5ECD7-B06C-1605-8E73-FFB9CCD4BEBA}"/>
              </a:ext>
            </a:extLst>
          </p:cNvPr>
          <p:cNvSpPr>
            <a:spLocks noGrp="1"/>
          </p:cNvSpPr>
          <p:nvPr>
            <p:ph type="title"/>
          </p:nvPr>
        </p:nvSpPr>
        <p:spPr>
          <a:xfrm>
            <a:off x="244278" y="122365"/>
            <a:ext cx="7886700" cy="1325563"/>
          </a:xfrm>
        </p:spPr>
        <p:txBody>
          <a:bodyPr/>
          <a:lstStyle/>
          <a:p>
            <a:r>
              <a:rPr lang="en-US" dirty="0">
                <a:solidFill>
                  <a:schemeClr val="accent1"/>
                </a:solidFill>
              </a:rPr>
              <a:t>HOME Check-In Meetings</a:t>
            </a:r>
          </a:p>
        </p:txBody>
      </p:sp>
      <p:sp>
        <p:nvSpPr>
          <p:cNvPr id="3" name="Content Placeholder 2">
            <a:extLst>
              <a:ext uri="{FF2B5EF4-FFF2-40B4-BE49-F238E27FC236}">
                <a16:creationId xmlns:a16="http://schemas.microsoft.com/office/drawing/2014/main" id="{87BD6134-585B-755B-75E1-73DFC3B7E4F0}"/>
              </a:ext>
            </a:extLst>
          </p:cNvPr>
          <p:cNvSpPr>
            <a:spLocks noGrp="1"/>
          </p:cNvSpPr>
          <p:nvPr>
            <p:ph sz="half" idx="1"/>
          </p:nvPr>
        </p:nvSpPr>
        <p:spPr>
          <a:xfrm>
            <a:off x="244277" y="1451368"/>
            <a:ext cx="6946001" cy="4351338"/>
          </a:xfrm>
        </p:spPr>
        <p:txBody>
          <a:bodyPr vert="horz" lIns="91440" tIns="45720" rIns="91440" bIns="45720" rtlCol="0" anchor="t">
            <a:normAutofit/>
          </a:bodyPr>
          <a:lstStyle/>
          <a:p>
            <a:pPr marL="226695" indent="-226695"/>
            <a:r>
              <a:rPr lang="en-US" sz="2400" dirty="0">
                <a:solidFill>
                  <a:schemeClr val="tx2"/>
                </a:solidFill>
                <a:latin typeface="Aptos"/>
              </a:rPr>
              <a:t>HHS has been working closely with Iowa state leadership to chart the best path forward for HOME implementation.</a:t>
            </a:r>
            <a:endParaRPr lang="en-US" sz="2400">
              <a:solidFill>
                <a:schemeClr val="tx2"/>
              </a:solidFill>
              <a:latin typeface="Aptos"/>
              <a:cs typeface="Arial"/>
            </a:endParaRPr>
          </a:p>
          <a:p>
            <a:pPr marL="0" indent="0">
              <a:buNone/>
            </a:pPr>
            <a:endParaRPr lang="en-US" sz="2400" dirty="0">
              <a:solidFill>
                <a:schemeClr val="tx2"/>
              </a:solidFill>
              <a:latin typeface="Aptos"/>
              <a:cs typeface="Arial"/>
            </a:endParaRPr>
          </a:p>
          <a:p>
            <a:pPr marL="226695" indent="-226695"/>
            <a:r>
              <a:rPr lang="en-US" sz="2400" dirty="0">
                <a:solidFill>
                  <a:schemeClr val="tx2"/>
                </a:solidFill>
                <a:latin typeface="Aptos"/>
              </a:rPr>
              <a:t>HOME remains a priority for HHS as was communicated by Director Garcia to the state legislature and Medicaid townhall in January and February 2025.</a:t>
            </a:r>
            <a:endParaRPr lang="en-US" sz="2400">
              <a:solidFill>
                <a:schemeClr val="tx2"/>
              </a:solidFill>
              <a:latin typeface="Aptos"/>
              <a:cs typeface="Arial"/>
            </a:endParaRPr>
          </a:p>
          <a:p>
            <a:pPr marL="0" indent="0">
              <a:buNone/>
            </a:pPr>
            <a:endParaRPr lang="en-US" sz="2400" dirty="0">
              <a:solidFill>
                <a:schemeClr val="tx2"/>
              </a:solidFill>
              <a:latin typeface="Aptos"/>
              <a:cs typeface="Arial"/>
            </a:endParaRPr>
          </a:p>
          <a:p>
            <a:pPr marL="226695" indent="-226695"/>
            <a:r>
              <a:rPr lang="en-US" sz="2400" dirty="0">
                <a:solidFill>
                  <a:schemeClr val="tx2"/>
                </a:solidFill>
                <a:latin typeface="Aptos"/>
              </a:rPr>
              <a:t>Today, we are excited to share more about the next steps for HOME in 2025!</a:t>
            </a:r>
            <a:endParaRPr lang="en-US" sz="2400" dirty="0">
              <a:solidFill>
                <a:schemeClr val="tx2"/>
              </a:solidFill>
              <a:latin typeface="Aptos"/>
              <a:cs typeface="Arial"/>
            </a:endParaRPr>
          </a:p>
          <a:p>
            <a:endParaRPr lang="en-US" dirty="0"/>
          </a:p>
        </p:txBody>
      </p:sp>
      <p:grpSp>
        <p:nvGrpSpPr>
          <p:cNvPr id="5" name="Group 4">
            <a:extLst>
              <a:ext uri="{FF2B5EF4-FFF2-40B4-BE49-F238E27FC236}">
                <a16:creationId xmlns:a16="http://schemas.microsoft.com/office/drawing/2014/main" id="{8CE976C4-FE09-4943-F3A3-C1C5564B76B2}"/>
              </a:ext>
            </a:extLst>
          </p:cNvPr>
          <p:cNvGrpSpPr/>
          <p:nvPr/>
        </p:nvGrpSpPr>
        <p:grpSpPr>
          <a:xfrm>
            <a:off x="7190431" y="5246797"/>
            <a:ext cx="1213198" cy="1132047"/>
            <a:chOff x="1042627" y="1035465"/>
            <a:chExt cx="2279902" cy="2257893"/>
          </a:xfrm>
        </p:grpSpPr>
        <p:sp>
          <p:nvSpPr>
            <p:cNvPr id="6" name="Oval 5">
              <a:extLst>
                <a:ext uri="{FF2B5EF4-FFF2-40B4-BE49-F238E27FC236}">
                  <a16:creationId xmlns:a16="http://schemas.microsoft.com/office/drawing/2014/main" id="{A0A11588-F0D6-CD69-D238-117CF66CF775}"/>
                </a:ext>
              </a:extLst>
            </p:cNvPr>
            <p:cNvSpPr/>
            <p:nvPr/>
          </p:nvSpPr>
          <p:spPr>
            <a:xfrm>
              <a:off x="1042627" y="1035465"/>
              <a:ext cx="2279902" cy="2257893"/>
            </a:xfrm>
            <a:prstGeom prst="ellipse">
              <a:avLst/>
            </a:prstGeom>
            <a:solidFill>
              <a:schemeClr val="accent1"/>
            </a:solidFill>
          </p:spPr>
          <p:style>
            <a:lnRef idx="2">
              <a:schemeClr val="lt1">
                <a:hueOff val="0"/>
                <a:satOff val="0"/>
                <a:lumOff val="0"/>
                <a:alphaOff val="0"/>
              </a:schemeClr>
            </a:lnRef>
            <a:fillRef idx="1">
              <a:schemeClr val="accent2">
                <a:hueOff val="12351382"/>
                <a:satOff val="-57637"/>
                <a:lumOff val="-8432"/>
                <a:alphaOff val="0"/>
              </a:schemeClr>
            </a:fillRef>
            <a:effectRef idx="0">
              <a:schemeClr val="accent2">
                <a:hueOff val="12351382"/>
                <a:satOff val="-57637"/>
                <a:lumOff val="-8432"/>
                <a:alphaOff val="0"/>
              </a:schemeClr>
            </a:effectRef>
            <a:fontRef idx="minor">
              <a:schemeClr val="lt1"/>
            </a:fontRef>
          </p:style>
          <p:txBody>
            <a:bodyPr spcFirstLastPara="0" vert="horz" wrap="square" lIns="64770" tIns="64770" rIns="64770" bIns="64770"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755650">
                <a:lnSpc>
                  <a:spcPct val="90000"/>
                </a:lnSpc>
                <a:spcBef>
                  <a:spcPct val="0"/>
                </a:spcBef>
                <a:spcAft>
                  <a:spcPct val="35000"/>
                </a:spcAft>
              </a:pPr>
              <a:endParaRPr lang="en-US"/>
            </a:p>
          </p:txBody>
        </p:sp>
        <p:pic>
          <p:nvPicPr>
            <p:cNvPr id="7" name="Graphic 5" descr="Home1 with solid fill">
              <a:extLst>
                <a:ext uri="{FF2B5EF4-FFF2-40B4-BE49-F238E27FC236}">
                  <a16:creationId xmlns:a16="http://schemas.microsoft.com/office/drawing/2014/main" id="{029148DE-B4DC-0574-1295-4164F0EF2A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14648" y="1304644"/>
              <a:ext cx="1132047" cy="1132047"/>
            </a:xfrm>
            <a:prstGeom prst="rect">
              <a:avLst/>
            </a:prstGeom>
          </p:spPr>
        </p:pic>
        <p:sp>
          <p:nvSpPr>
            <p:cNvPr id="8" name="TextBox 6">
              <a:extLst>
                <a:ext uri="{FF2B5EF4-FFF2-40B4-BE49-F238E27FC236}">
                  <a16:creationId xmlns:a16="http://schemas.microsoft.com/office/drawing/2014/main" id="{B8F891EE-1281-8C4C-8E23-52A9C37D53AE}"/>
                </a:ext>
              </a:extLst>
            </p:cNvPr>
            <p:cNvSpPr txBox="1"/>
            <p:nvPr/>
          </p:nvSpPr>
          <p:spPr>
            <a:xfrm>
              <a:off x="1497520" y="2427739"/>
              <a:ext cx="1332946" cy="5037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a:solidFill>
                    <a:schemeClr val="bg1"/>
                  </a:solidFill>
                  <a:latin typeface="+mj-lt"/>
                </a:rPr>
                <a:t>HOME</a:t>
              </a:r>
            </a:p>
          </p:txBody>
        </p:sp>
      </p:grpSp>
    </p:spTree>
    <p:extLst>
      <p:ext uri="{BB962C8B-B14F-4D97-AF65-F5344CB8AC3E}">
        <p14:creationId xmlns:p14="http://schemas.microsoft.com/office/powerpoint/2010/main" val="4237099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F3AAD-95CF-2A84-156F-7862DD9B64D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A72A6A5-6D28-B427-6B37-4816B2D8D315}"/>
              </a:ext>
            </a:extLst>
          </p:cNvPr>
          <p:cNvSpPr txBox="1">
            <a:spLocks/>
          </p:cNvSpPr>
          <p:nvPr/>
        </p:nvSpPr>
        <p:spPr>
          <a:xfrm>
            <a:off x="155544" y="187532"/>
            <a:ext cx="7934269" cy="94161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a:lstStyle>
          <a:p>
            <a:r>
              <a:rPr lang="en-US" sz="2400" dirty="0">
                <a:solidFill>
                  <a:srgbClr val="04627A"/>
                </a:solidFill>
              </a:rPr>
              <a:t>Paving the Path to Integrated Behavioral Health, Disability and Aging Services in Iowa</a:t>
            </a:r>
          </a:p>
        </p:txBody>
      </p:sp>
      <p:grpSp>
        <p:nvGrpSpPr>
          <p:cNvPr id="17" name="Group 16">
            <a:extLst>
              <a:ext uri="{FF2B5EF4-FFF2-40B4-BE49-F238E27FC236}">
                <a16:creationId xmlns:a16="http://schemas.microsoft.com/office/drawing/2014/main" id="{A5039C1B-A58D-57AD-2D72-E8B640E320BF}"/>
              </a:ext>
            </a:extLst>
          </p:cNvPr>
          <p:cNvGrpSpPr/>
          <p:nvPr/>
        </p:nvGrpSpPr>
        <p:grpSpPr>
          <a:xfrm>
            <a:off x="0" y="1124199"/>
            <a:ext cx="9144000" cy="880753"/>
            <a:chOff x="0" y="1309864"/>
            <a:chExt cx="9144000" cy="880753"/>
          </a:xfrm>
        </p:grpSpPr>
        <p:grpSp>
          <p:nvGrpSpPr>
            <p:cNvPr id="8" name="Group 7">
              <a:extLst>
                <a:ext uri="{FF2B5EF4-FFF2-40B4-BE49-F238E27FC236}">
                  <a16:creationId xmlns:a16="http://schemas.microsoft.com/office/drawing/2014/main" id="{3BB98533-C2E1-A41E-E01D-AE8E13D40B42}"/>
                </a:ext>
              </a:extLst>
            </p:cNvPr>
            <p:cNvGrpSpPr/>
            <p:nvPr/>
          </p:nvGrpSpPr>
          <p:grpSpPr>
            <a:xfrm>
              <a:off x="5283410" y="1312793"/>
              <a:ext cx="3860590" cy="877824"/>
              <a:chOff x="5239557" y="1306443"/>
              <a:chExt cx="3860590" cy="884267"/>
            </a:xfrm>
          </p:grpSpPr>
          <p:sp>
            <p:nvSpPr>
              <p:cNvPr id="15" name="Arrow: Pentagon 14">
                <a:extLst>
                  <a:ext uri="{FF2B5EF4-FFF2-40B4-BE49-F238E27FC236}">
                    <a16:creationId xmlns:a16="http://schemas.microsoft.com/office/drawing/2014/main" id="{D170E7CA-C16A-5EDF-2525-96C03EF5EA75}"/>
                  </a:ext>
                </a:extLst>
              </p:cNvPr>
              <p:cNvSpPr/>
              <p:nvPr/>
            </p:nvSpPr>
            <p:spPr>
              <a:xfrm>
                <a:off x="5239557" y="1306443"/>
                <a:ext cx="3860590" cy="884267"/>
              </a:xfrm>
              <a:prstGeom prst="homePlat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i="0" u="none" strike="noStrike" kern="1200" cap="none" spc="0" normalizeH="0" baseline="0" noProof="0">
                  <a:ln>
                    <a:noFill/>
                  </a:ln>
                  <a:solidFill>
                    <a:prstClr val="white"/>
                  </a:solidFill>
                  <a:effectLst/>
                  <a:uLnTx/>
                  <a:uFillTx/>
                  <a:latin typeface="Arial"/>
                  <a:ea typeface="+mn-ea"/>
                  <a:cs typeface="+mn-cs"/>
                </a:endParaRPr>
              </a:p>
            </p:txBody>
          </p:sp>
          <p:sp>
            <p:nvSpPr>
              <p:cNvPr id="16" name="TextBox 15">
                <a:extLst>
                  <a:ext uri="{FF2B5EF4-FFF2-40B4-BE49-F238E27FC236}">
                    <a16:creationId xmlns:a16="http://schemas.microsoft.com/office/drawing/2014/main" id="{096147DD-EC0D-7031-9449-A86997999B43}"/>
                  </a:ext>
                </a:extLst>
              </p:cNvPr>
              <p:cNvSpPr txBox="1"/>
              <p:nvPr/>
            </p:nvSpPr>
            <p:spPr>
              <a:xfrm>
                <a:off x="5726621" y="1339060"/>
                <a:ext cx="3034153" cy="8370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prstClr val="black"/>
                    </a:solidFill>
                    <a:effectLst/>
                    <a:uLnTx/>
                    <a:uFillTx/>
                    <a:latin typeface="Arial"/>
                    <a:ea typeface="+mn-ea"/>
                    <a:cs typeface="+mn-cs"/>
                  </a:rPr>
                  <a:t>Starting in 2025, Iowans will see improvements to the programs and services that provide support for people to live independently and in their community. </a:t>
                </a:r>
              </a:p>
            </p:txBody>
          </p:sp>
        </p:grpSp>
        <p:grpSp>
          <p:nvGrpSpPr>
            <p:cNvPr id="9" name="Group 8">
              <a:extLst>
                <a:ext uri="{FF2B5EF4-FFF2-40B4-BE49-F238E27FC236}">
                  <a16:creationId xmlns:a16="http://schemas.microsoft.com/office/drawing/2014/main" id="{64A88E8E-4CF7-9AA0-6A51-72B1D85C2A7D}"/>
                </a:ext>
              </a:extLst>
            </p:cNvPr>
            <p:cNvGrpSpPr/>
            <p:nvPr/>
          </p:nvGrpSpPr>
          <p:grpSpPr>
            <a:xfrm>
              <a:off x="2410669" y="1309864"/>
              <a:ext cx="3383737" cy="877454"/>
              <a:chOff x="2438557" y="1309864"/>
              <a:chExt cx="3383737" cy="877454"/>
            </a:xfrm>
          </p:grpSpPr>
          <p:sp>
            <p:nvSpPr>
              <p:cNvPr id="13" name="Arrow: Pentagon 12">
                <a:extLst>
                  <a:ext uri="{FF2B5EF4-FFF2-40B4-BE49-F238E27FC236}">
                    <a16:creationId xmlns:a16="http://schemas.microsoft.com/office/drawing/2014/main" id="{B42FEE5F-CC48-1415-6559-41095DCF4ED9}"/>
                  </a:ext>
                </a:extLst>
              </p:cNvPr>
              <p:cNvSpPr/>
              <p:nvPr/>
            </p:nvSpPr>
            <p:spPr>
              <a:xfrm>
                <a:off x="2438557" y="1309864"/>
                <a:ext cx="3383737" cy="877454"/>
              </a:xfrm>
              <a:prstGeom prst="homePlat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i="0" u="none" strike="noStrike" kern="1200" cap="none" spc="0" normalizeH="0" baseline="0" noProof="0" dirty="0">
                  <a:ln>
                    <a:noFill/>
                  </a:ln>
                  <a:solidFill>
                    <a:prstClr val="white"/>
                  </a:solidFill>
                  <a:effectLst/>
                  <a:uLnTx/>
                  <a:uFillTx/>
                  <a:latin typeface="Arial"/>
                  <a:ea typeface="+mn-ea"/>
                  <a:cs typeface="+mn-cs"/>
                </a:endParaRPr>
              </a:p>
            </p:txBody>
          </p:sp>
          <p:sp>
            <p:nvSpPr>
              <p:cNvPr id="14" name="TextBox 13">
                <a:extLst>
                  <a:ext uri="{FF2B5EF4-FFF2-40B4-BE49-F238E27FC236}">
                    <a16:creationId xmlns:a16="http://schemas.microsoft.com/office/drawing/2014/main" id="{D808CE88-C00F-1D81-4B69-E54189508BCE}"/>
                  </a:ext>
                </a:extLst>
              </p:cNvPr>
              <p:cNvSpPr txBox="1"/>
              <p:nvPr/>
            </p:nvSpPr>
            <p:spPr>
              <a:xfrm>
                <a:off x="3001393" y="1350238"/>
                <a:ext cx="2560197" cy="807913"/>
              </a:xfrm>
              <a:prstGeom prst="rect">
                <a:avLst/>
              </a:prstGeom>
              <a:noFill/>
            </p:spPr>
            <p:txBody>
              <a:bodyPr wrap="square" lIns="68580" tIns="34290" rIns="68580" bIns="3429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prstClr val="black"/>
                    </a:solidFill>
                    <a:effectLst/>
                    <a:uLnTx/>
                    <a:uFillTx/>
                    <a:latin typeface="Arial"/>
                    <a:ea typeface="+mn-ea"/>
                    <a:cs typeface="+mn-cs"/>
                  </a:rPr>
                  <a:t>From 2022 to 2024, Iowa HHS worked with Iowans to learn how to create a coordinated system with better access to services.</a:t>
                </a:r>
              </a:p>
            </p:txBody>
          </p:sp>
        </p:grpSp>
        <p:grpSp>
          <p:nvGrpSpPr>
            <p:cNvPr id="10" name="Group 9">
              <a:extLst>
                <a:ext uri="{FF2B5EF4-FFF2-40B4-BE49-F238E27FC236}">
                  <a16:creationId xmlns:a16="http://schemas.microsoft.com/office/drawing/2014/main" id="{20E969EF-73CC-E986-F3D1-FB71391BEB6F}"/>
                </a:ext>
              </a:extLst>
            </p:cNvPr>
            <p:cNvGrpSpPr/>
            <p:nvPr/>
          </p:nvGrpSpPr>
          <p:grpSpPr>
            <a:xfrm>
              <a:off x="0" y="1310839"/>
              <a:ext cx="2903216" cy="876874"/>
              <a:chOff x="73849" y="1310839"/>
              <a:chExt cx="2903216" cy="876874"/>
            </a:xfrm>
          </p:grpSpPr>
          <p:sp>
            <p:nvSpPr>
              <p:cNvPr id="11" name="Arrow: Pentagon 10">
                <a:extLst>
                  <a:ext uri="{FF2B5EF4-FFF2-40B4-BE49-F238E27FC236}">
                    <a16:creationId xmlns:a16="http://schemas.microsoft.com/office/drawing/2014/main" id="{A3F3FE10-2453-5D30-018F-826CD36E53EE}"/>
                  </a:ext>
                </a:extLst>
              </p:cNvPr>
              <p:cNvSpPr/>
              <p:nvPr/>
            </p:nvSpPr>
            <p:spPr>
              <a:xfrm>
                <a:off x="73849" y="1310839"/>
                <a:ext cx="2903216" cy="876874"/>
              </a:xfrm>
              <a:prstGeom prst="homePlat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i="0" u="none" strike="noStrike" kern="1200" cap="none" spc="0" normalizeH="0" baseline="0" noProof="0" dirty="0">
                  <a:ln>
                    <a:noFill/>
                  </a:ln>
                  <a:solidFill>
                    <a:prstClr val="white"/>
                  </a:solidFill>
                  <a:effectLst/>
                  <a:uLnTx/>
                  <a:uFillTx/>
                  <a:latin typeface="Arial"/>
                  <a:ea typeface="+mn-ea"/>
                  <a:cs typeface="+mn-cs"/>
                </a:endParaRPr>
              </a:p>
            </p:txBody>
          </p:sp>
          <p:sp>
            <p:nvSpPr>
              <p:cNvPr id="12" name="TextBox 11">
                <a:extLst>
                  <a:ext uri="{FF2B5EF4-FFF2-40B4-BE49-F238E27FC236}">
                    <a16:creationId xmlns:a16="http://schemas.microsoft.com/office/drawing/2014/main" id="{26FA8A64-7797-8B22-4471-2E0A1AC0C5D0}"/>
                  </a:ext>
                </a:extLst>
              </p:cNvPr>
              <p:cNvSpPr txBox="1"/>
              <p:nvPr/>
            </p:nvSpPr>
            <p:spPr>
              <a:xfrm>
                <a:off x="140779" y="1363191"/>
                <a:ext cx="2468934" cy="807913"/>
              </a:xfrm>
              <a:prstGeom prst="rect">
                <a:avLst/>
              </a:prstGeom>
              <a:noFill/>
            </p:spPr>
            <p:txBody>
              <a:bodyPr wrap="square" lIns="68580" tIns="34290" rIns="68580" bIns="3429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prstClr val="white"/>
                    </a:solidFill>
                    <a:effectLst/>
                    <a:uLnTx/>
                    <a:uFillTx/>
                    <a:latin typeface="Arial"/>
                    <a:ea typeface="+mn-ea"/>
                    <a:cs typeface="+mn-cs"/>
                  </a:rPr>
                  <a:t>Currently, Iowans face roadblocks in getting behavioral health care, disability services, and support with aging.</a:t>
                </a:r>
              </a:p>
            </p:txBody>
          </p:sp>
        </p:grpSp>
      </p:grpSp>
      <p:grpSp>
        <p:nvGrpSpPr>
          <p:cNvPr id="51" name="Group 50">
            <a:extLst>
              <a:ext uri="{FF2B5EF4-FFF2-40B4-BE49-F238E27FC236}">
                <a16:creationId xmlns:a16="http://schemas.microsoft.com/office/drawing/2014/main" id="{4838572E-43BF-28CE-23A0-EF611ACD0940}"/>
              </a:ext>
            </a:extLst>
          </p:cNvPr>
          <p:cNvGrpSpPr/>
          <p:nvPr/>
        </p:nvGrpSpPr>
        <p:grpSpPr>
          <a:xfrm>
            <a:off x="2868" y="2405977"/>
            <a:ext cx="9141437" cy="1958474"/>
            <a:chOff x="485774" y="2463599"/>
            <a:chExt cx="8231182" cy="1970078"/>
          </a:xfrm>
        </p:grpSpPr>
        <p:sp>
          <p:nvSpPr>
            <p:cNvPr id="19" name="Rectangle 18">
              <a:extLst>
                <a:ext uri="{FF2B5EF4-FFF2-40B4-BE49-F238E27FC236}">
                  <a16:creationId xmlns:a16="http://schemas.microsoft.com/office/drawing/2014/main" id="{1D26DFD0-2FE0-7741-7376-CF95097B7989}"/>
                </a:ext>
              </a:extLst>
            </p:cNvPr>
            <p:cNvSpPr/>
            <p:nvPr/>
          </p:nvSpPr>
          <p:spPr>
            <a:xfrm>
              <a:off x="524177" y="3033626"/>
              <a:ext cx="3314701" cy="161513"/>
            </a:xfrm>
            <a:prstGeom prst="rect">
              <a:avLst/>
            </a:prstGeom>
            <a:solidFill>
              <a:srgbClr val="E1D9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21" name="Rectangle 20">
              <a:extLst>
                <a:ext uri="{FF2B5EF4-FFF2-40B4-BE49-F238E27FC236}">
                  <a16:creationId xmlns:a16="http://schemas.microsoft.com/office/drawing/2014/main" id="{4F6B8D0A-0B1C-FCC2-D927-C476FA73DE3D}"/>
                </a:ext>
              </a:extLst>
            </p:cNvPr>
            <p:cNvSpPr/>
            <p:nvPr/>
          </p:nvSpPr>
          <p:spPr>
            <a:xfrm>
              <a:off x="5256892" y="3647905"/>
              <a:ext cx="3154441" cy="164592"/>
            </a:xfrm>
            <a:prstGeom prst="rect">
              <a:avLst/>
            </a:prstGeom>
            <a:solidFill>
              <a:srgbClr val="E1D9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22" name="Rectangle 21">
              <a:extLst>
                <a:ext uri="{FF2B5EF4-FFF2-40B4-BE49-F238E27FC236}">
                  <a16:creationId xmlns:a16="http://schemas.microsoft.com/office/drawing/2014/main" id="{B6E5F28F-F572-71CB-1800-E1DBD9231877}"/>
                </a:ext>
              </a:extLst>
            </p:cNvPr>
            <p:cNvSpPr/>
            <p:nvPr/>
          </p:nvSpPr>
          <p:spPr>
            <a:xfrm rot="1320916">
              <a:off x="3754701" y="3342023"/>
              <a:ext cx="1580354" cy="150798"/>
            </a:xfrm>
            <a:prstGeom prst="rect">
              <a:avLst/>
            </a:prstGeom>
            <a:solidFill>
              <a:srgbClr val="E1D9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23" name="Rectangle 22">
              <a:extLst>
                <a:ext uri="{FF2B5EF4-FFF2-40B4-BE49-F238E27FC236}">
                  <a16:creationId xmlns:a16="http://schemas.microsoft.com/office/drawing/2014/main" id="{894A8DD8-33A6-A9A2-1B61-6F3A79CDA44D}"/>
                </a:ext>
              </a:extLst>
            </p:cNvPr>
            <p:cNvSpPr/>
            <p:nvPr/>
          </p:nvSpPr>
          <p:spPr>
            <a:xfrm>
              <a:off x="485774" y="3304995"/>
              <a:ext cx="3314701" cy="489671"/>
            </a:xfrm>
            <a:prstGeom prst="rect">
              <a:avLst/>
            </a:prstGeom>
            <a:solidFill>
              <a:schemeClr val="tx1">
                <a:lumMod val="50000"/>
                <a:lumOff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A2642D6B-8A57-686A-086A-4C352E8BDC07}"/>
                </a:ext>
              </a:extLst>
            </p:cNvPr>
            <p:cNvSpPr/>
            <p:nvPr/>
          </p:nvSpPr>
          <p:spPr>
            <a:xfrm>
              <a:off x="5096933" y="3884594"/>
              <a:ext cx="3620023" cy="474784"/>
            </a:xfrm>
            <a:prstGeom prst="rect">
              <a:avLst/>
            </a:prstGeom>
            <a:solidFill>
              <a:schemeClr val="tx1">
                <a:lumMod val="50000"/>
                <a:lumOff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25" name="Rectangle 24">
              <a:extLst>
                <a:ext uri="{FF2B5EF4-FFF2-40B4-BE49-F238E27FC236}">
                  <a16:creationId xmlns:a16="http://schemas.microsoft.com/office/drawing/2014/main" id="{3AD16516-5504-99C3-F99E-04AA0090B4F5}"/>
                </a:ext>
              </a:extLst>
            </p:cNvPr>
            <p:cNvSpPr/>
            <p:nvPr/>
          </p:nvSpPr>
          <p:spPr>
            <a:xfrm rot="1320916">
              <a:off x="3663811" y="3614814"/>
              <a:ext cx="1620563" cy="447458"/>
            </a:xfrm>
            <a:prstGeom prst="rect">
              <a:avLst/>
            </a:prstGeom>
            <a:solidFill>
              <a:schemeClr val="tx1">
                <a:lumMod val="50000"/>
                <a:lumOff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26" name="Straight Connector 25">
              <a:extLst>
                <a:ext uri="{FF2B5EF4-FFF2-40B4-BE49-F238E27FC236}">
                  <a16:creationId xmlns:a16="http://schemas.microsoft.com/office/drawing/2014/main" id="{99041C97-5A72-AF94-A633-7EC839F112D7}"/>
                </a:ext>
              </a:extLst>
            </p:cNvPr>
            <p:cNvCxnSpPr>
              <a:cxnSpLocks/>
            </p:cNvCxnSpPr>
            <p:nvPr/>
          </p:nvCxnSpPr>
          <p:spPr>
            <a:xfrm>
              <a:off x="821530" y="3548516"/>
              <a:ext cx="2818684" cy="9653"/>
            </a:xfrm>
            <a:prstGeom prst="line">
              <a:avLst/>
            </a:prstGeom>
            <a:ln w="76200">
              <a:solidFill>
                <a:srgbClr val="FFC000"/>
              </a:solidFill>
              <a:prstDash val="dash"/>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24FCF1DE-96AF-CE81-84A6-7E7DE5EECF33}"/>
                </a:ext>
              </a:extLst>
            </p:cNvPr>
            <p:cNvCxnSpPr>
              <a:cxnSpLocks/>
            </p:cNvCxnSpPr>
            <p:nvPr/>
          </p:nvCxnSpPr>
          <p:spPr>
            <a:xfrm flipV="1">
              <a:off x="5455575" y="4134989"/>
              <a:ext cx="3163799" cy="23486"/>
            </a:xfrm>
            <a:prstGeom prst="line">
              <a:avLst/>
            </a:prstGeom>
            <a:ln w="76200">
              <a:solidFill>
                <a:srgbClr val="FFC000"/>
              </a:solidFill>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B92489E9-6596-D337-6F64-5BF70E6C42BE}"/>
                </a:ext>
              </a:extLst>
            </p:cNvPr>
            <p:cNvCxnSpPr>
              <a:cxnSpLocks/>
            </p:cNvCxnSpPr>
            <p:nvPr/>
          </p:nvCxnSpPr>
          <p:spPr>
            <a:xfrm>
              <a:off x="3871286" y="3581319"/>
              <a:ext cx="1175848" cy="549355"/>
            </a:xfrm>
            <a:prstGeom prst="line">
              <a:avLst/>
            </a:prstGeom>
            <a:ln w="76200">
              <a:solidFill>
                <a:srgbClr val="FFC000"/>
              </a:solidFill>
              <a:prstDash val="dash"/>
            </a:ln>
          </p:spPr>
          <p:style>
            <a:lnRef idx="2">
              <a:schemeClr val="accent1"/>
            </a:lnRef>
            <a:fillRef idx="0">
              <a:schemeClr val="accent1"/>
            </a:fillRef>
            <a:effectRef idx="1">
              <a:schemeClr val="accent1"/>
            </a:effectRef>
            <a:fontRef idx="minor">
              <a:schemeClr val="tx1"/>
            </a:fontRef>
          </p:style>
        </p:cxnSp>
        <p:sp>
          <p:nvSpPr>
            <p:cNvPr id="29" name="Explosion: 8 Points 28">
              <a:extLst>
                <a:ext uri="{FF2B5EF4-FFF2-40B4-BE49-F238E27FC236}">
                  <a16:creationId xmlns:a16="http://schemas.microsoft.com/office/drawing/2014/main" id="{CB413601-5CA1-BE8C-E558-50BC71F90284}"/>
                </a:ext>
              </a:extLst>
            </p:cNvPr>
            <p:cNvSpPr/>
            <p:nvPr/>
          </p:nvSpPr>
          <p:spPr>
            <a:xfrm>
              <a:off x="1111056" y="3304995"/>
              <a:ext cx="328613" cy="300037"/>
            </a:xfrm>
            <a:prstGeom prst="irregularSeal1">
              <a:avLst/>
            </a:prstGeom>
            <a:solidFill>
              <a:schemeClr val="tx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30" name="Lightning Bolt 29">
              <a:extLst>
                <a:ext uri="{FF2B5EF4-FFF2-40B4-BE49-F238E27FC236}">
                  <a16:creationId xmlns:a16="http://schemas.microsoft.com/office/drawing/2014/main" id="{C33F6C8B-02CE-8619-5E80-ECD1373AA464}"/>
                </a:ext>
              </a:extLst>
            </p:cNvPr>
            <p:cNvSpPr/>
            <p:nvPr/>
          </p:nvSpPr>
          <p:spPr>
            <a:xfrm flipH="1">
              <a:off x="1936636" y="3398497"/>
              <a:ext cx="142875" cy="300037"/>
            </a:xfrm>
            <a:prstGeom prst="lightningBol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pic>
          <p:nvPicPr>
            <p:cNvPr id="32" name="Graphic 31" descr="Sign with solid fill">
              <a:extLst>
                <a:ext uri="{FF2B5EF4-FFF2-40B4-BE49-F238E27FC236}">
                  <a16:creationId xmlns:a16="http://schemas.microsoft.com/office/drawing/2014/main" id="{F6B8D424-5C5D-B822-307B-9D493FF9A9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81542" y="2463599"/>
              <a:ext cx="952420" cy="952420"/>
            </a:xfrm>
            <a:prstGeom prst="rect">
              <a:avLst/>
            </a:prstGeom>
          </p:spPr>
        </p:pic>
        <p:sp>
          <p:nvSpPr>
            <p:cNvPr id="33" name="TextBox 32">
              <a:extLst>
                <a:ext uri="{FF2B5EF4-FFF2-40B4-BE49-F238E27FC236}">
                  <a16:creationId xmlns:a16="http://schemas.microsoft.com/office/drawing/2014/main" id="{7B717DED-FB31-75FA-52AF-E215E1CE5E6D}"/>
                </a:ext>
              </a:extLst>
            </p:cNvPr>
            <p:cNvSpPr txBox="1"/>
            <p:nvPr/>
          </p:nvSpPr>
          <p:spPr>
            <a:xfrm>
              <a:off x="2374431" y="2701453"/>
              <a:ext cx="602632"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4627A"/>
                  </a:solidFill>
                  <a:effectLst/>
                  <a:uLnTx/>
                  <a:uFillTx/>
                  <a:latin typeface="Arial"/>
                  <a:ea typeface="+mn-ea"/>
                  <a:cs typeface="+mn-cs"/>
                </a:rPr>
                <a:t>2025</a:t>
              </a:r>
            </a:p>
          </p:txBody>
        </p:sp>
        <p:pic>
          <p:nvPicPr>
            <p:cNvPr id="34" name="Graphic 33" descr="Sign with solid fill">
              <a:extLst>
                <a:ext uri="{FF2B5EF4-FFF2-40B4-BE49-F238E27FC236}">
                  <a16:creationId xmlns:a16="http://schemas.microsoft.com/office/drawing/2014/main" id="{931943D6-919D-8FCC-B567-B6F78E3A0F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95607" y="2942415"/>
              <a:ext cx="952420" cy="952420"/>
            </a:xfrm>
            <a:prstGeom prst="rect">
              <a:avLst/>
            </a:prstGeom>
          </p:spPr>
        </p:pic>
        <p:sp>
          <p:nvSpPr>
            <p:cNvPr id="35" name="TextBox 34">
              <a:extLst>
                <a:ext uri="{FF2B5EF4-FFF2-40B4-BE49-F238E27FC236}">
                  <a16:creationId xmlns:a16="http://schemas.microsoft.com/office/drawing/2014/main" id="{A01626BC-4308-ECD4-BCE7-CB220E01B341}"/>
                </a:ext>
              </a:extLst>
            </p:cNvPr>
            <p:cNvSpPr txBox="1"/>
            <p:nvPr/>
          </p:nvSpPr>
          <p:spPr>
            <a:xfrm>
              <a:off x="4688915" y="3179754"/>
              <a:ext cx="602632"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4627A"/>
                  </a:solidFill>
                  <a:effectLst/>
                  <a:uLnTx/>
                  <a:uFillTx/>
                  <a:latin typeface="Arial"/>
                  <a:ea typeface="+mn-ea"/>
                  <a:cs typeface="+mn-cs"/>
                </a:rPr>
                <a:t>2026</a:t>
              </a:r>
            </a:p>
          </p:txBody>
        </p:sp>
        <p:pic>
          <p:nvPicPr>
            <p:cNvPr id="36" name="Graphic 35" descr="Sign with solid fill">
              <a:extLst>
                <a:ext uri="{FF2B5EF4-FFF2-40B4-BE49-F238E27FC236}">
                  <a16:creationId xmlns:a16="http://schemas.microsoft.com/office/drawing/2014/main" id="{7DD8592B-238F-077A-9CF9-85CB676A32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59108" y="3033625"/>
              <a:ext cx="952420" cy="952420"/>
            </a:xfrm>
            <a:prstGeom prst="rect">
              <a:avLst/>
            </a:prstGeom>
          </p:spPr>
        </p:pic>
        <p:sp>
          <p:nvSpPr>
            <p:cNvPr id="37" name="TextBox 36">
              <a:extLst>
                <a:ext uri="{FF2B5EF4-FFF2-40B4-BE49-F238E27FC236}">
                  <a16:creationId xmlns:a16="http://schemas.microsoft.com/office/drawing/2014/main" id="{EBE80D02-C3C3-967C-FD1F-FB39D37F3EFA}"/>
                </a:ext>
              </a:extLst>
            </p:cNvPr>
            <p:cNvSpPr txBox="1"/>
            <p:nvPr/>
          </p:nvSpPr>
          <p:spPr>
            <a:xfrm>
              <a:off x="6667546" y="3296441"/>
              <a:ext cx="602632"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4627A"/>
                  </a:solidFill>
                  <a:effectLst/>
                  <a:uLnTx/>
                  <a:uFillTx/>
                  <a:latin typeface="Arial"/>
                  <a:ea typeface="+mn-ea"/>
                  <a:cs typeface="+mn-cs"/>
                </a:rPr>
                <a:t>2027</a:t>
              </a:r>
            </a:p>
          </p:txBody>
        </p:sp>
        <p:pic>
          <p:nvPicPr>
            <p:cNvPr id="38" name="Graphic 37" descr="Construction Barricade with solid fill">
              <a:extLst>
                <a:ext uri="{FF2B5EF4-FFF2-40B4-BE49-F238E27FC236}">
                  <a16:creationId xmlns:a16="http://schemas.microsoft.com/office/drawing/2014/main" id="{65ABD414-C59D-0990-8008-D2F9BA73255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23509" y="2833503"/>
              <a:ext cx="685800" cy="685800"/>
            </a:xfrm>
            <a:prstGeom prst="rect">
              <a:avLst/>
            </a:prstGeom>
          </p:spPr>
        </p:pic>
        <p:pic>
          <p:nvPicPr>
            <p:cNvPr id="39" name="Graphic 38" descr="Excavator with solid fill">
              <a:extLst>
                <a:ext uri="{FF2B5EF4-FFF2-40B4-BE49-F238E27FC236}">
                  <a16:creationId xmlns:a16="http://schemas.microsoft.com/office/drawing/2014/main" id="{DFBEF80F-EE0B-BFE6-C23B-E47C4BF4CE0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671528" y="2999315"/>
              <a:ext cx="961042" cy="961042"/>
            </a:xfrm>
            <a:prstGeom prst="rect">
              <a:avLst/>
            </a:prstGeom>
          </p:spPr>
        </p:pic>
        <p:pic>
          <p:nvPicPr>
            <p:cNvPr id="40" name="Graphic 39" descr="Traffic cone with solid fill">
              <a:extLst>
                <a:ext uri="{FF2B5EF4-FFF2-40B4-BE49-F238E27FC236}">
                  <a16:creationId xmlns:a16="http://schemas.microsoft.com/office/drawing/2014/main" id="{611B10E7-9526-7BAA-B635-B63419C4FFF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911822" y="3878372"/>
              <a:ext cx="481006" cy="481006"/>
            </a:xfrm>
            <a:prstGeom prst="rect">
              <a:avLst/>
            </a:prstGeom>
          </p:spPr>
        </p:pic>
        <p:pic>
          <p:nvPicPr>
            <p:cNvPr id="41" name="Graphic 40" descr="Family with two children with solid fill">
              <a:extLst>
                <a:ext uri="{FF2B5EF4-FFF2-40B4-BE49-F238E27FC236}">
                  <a16:creationId xmlns:a16="http://schemas.microsoft.com/office/drawing/2014/main" id="{72FA7CE3-4739-B472-32A9-23CD2B49B3B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381739" y="3286828"/>
              <a:ext cx="547655" cy="547655"/>
            </a:xfrm>
            <a:prstGeom prst="rect">
              <a:avLst/>
            </a:prstGeom>
          </p:spPr>
        </p:pic>
        <p:pic>
          <p:nvPicPr>
            <p:cNvPr id="42" name="Graphic 41" descr="Mom with stroller with solid fill">
              <a:extLst>
                <a:ext uri="{FF2B5EF4-FFF2-40B4-BE49-F238E27FC236}">
                  <a16:creationId xmlns:a16="http://schemas.microsoft.com/office/drawing/2014/main" id="{CF63EE36-3F86-97CB-A9B3-51420E21B4A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155963" y="3341504"/>
              <a:ext cx="420576" cy="420576"/>
            </a:xfrm>
            <a:prstGeom prst="rect">
              <a:avLst/>
            </a:prstGeom>
          </p:spPr>
        </p:pic>
        <p:pic>
          <p:nvPicPr>
            <p:cNvPr id="43" name="Graphic 42" descr="Suburban scene with solid fill">
              <a:extLst>
                <a:ext uri="{FF2B5EF4-FFF2-40B4-BE49-F238E27FC236}">
                  <a16:creationId xmlns:a16="http://schemas.microsoft.com/office/drawing/2014/main" id="{288406EF-00D3-04F2-3A18-ECC242615B2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663671" y="2663778"/>
              <a:ext cx="750094" cy="750094"/>
            </a:xfrm>
            <a:prstGeom prst="rect">
              <a:avLst/>
            </a:prstGeom>
          </p:spPr>
        </p:pic>
        <p:pic>
          <p:nvPicPr>
            <p:cNvPr id="44" name="Graphic 43" descr="Person in wheelchair with solid fill">
              <a:extLst>
                <a:ext uri="{FF2B5EF4-FFF2-40B4-BE49-F238E27FC236}">
                  <a16:creationId xmlns:a16="http://schemas.microsoft.com/office/drawing/2014/main" id="{E1304835-E0D8-4E2C-DA98-2BA4F746268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322062" y="3294239"/>
              <a:ext cx="499451" cy="499451"/>
            </a:xfrm>
            <a:prstGeom prst="rect">
              <a:avLst/>
            </a:prstGeom>
          </p:spPr>
        </p:pic>
        <p:pic>
          <p:nvPicPr>
            <p:cNvPr id="45" name="Graphic 44" descr="Car with solid fill">
              <a:extLst>
                <a:ext uri="{FF2B5EF4-FFF2-40B4-BE49-F238E27FC236}">
                  <a16:creationId xmlns:a16="http://schemas.microsoft.com/office/drawing/2014/main" id="{47892544-D364-8A5A-2A35-D02A0534EE19}"/>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6183934" y="3650516"/>
              <a:ext cx="783161" cy="783161"/>
            </a:xfrm>
            <a:prstGeom prst="rect">
              <a:avLst/>
            </a:prstGeom>
          </p:spPr>
        </p:pic>
        <p:pic>
          <p:nvPicPr>
            <p:cNvPr id="46" name="Graphic 45" descr="Tricycle with solid fill">
              <a:extLst>
                <a:ext uri="{FF2B5EF4-FFF2-40B4-BE49-F238E27FC236}">
                  <a16:creationId xmlns:a16="http://schemas.microsoft.com/office/drawing/2014/main" id="{1AA4B6A1-4731-EA70-5FD8-3FA87B6CB7D6}"/>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7989769" y="3346798"/>
              <a:ext cx="499451" cy="499451"/>
            </a:xfrm>
            <a:prstGeom prst="rect">
              <a:avLst/>
            </a:prstGeom>
          </p:spPr>
        </p:pic>
        <p:pic>
          <p:nvPicPr>
            <p:cNvPr id="48" name="Graphic 47" descr="Fir tree with solid fill">
              <a:extLst>
                <a:ext uri="{FF2B5EF4-FFF2-40B4-BE49-F238E27FC236}">
                  <a16:creationId xmlns:a16="http://schemas.microsoft.com/office/drawing/2014/main" id="{92C51A8D-9B10-EE6B-A611-1104BED4A315}"/>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920624" y="2659867"/>
              <a:ext cx="455838" cy="455838"/>
            </a:xfrm>
            <a:prstGeom prst="rect">
              <a:avLst/>
            </a:prstGeom>
          </p:spPr>
        </p:pic>
        <p:pic>
          <p:nvPicPr>
            <p:cNvPr id="49" name="Graphic 48" descr="Deciduous tree with solid fill">
              <a:extLst>
                <a:ext uri="{FF2B5EF4-FFF2-40B4-BE49-F238E27FC236}">
                  <a16:creationId xmlns:a16="http://schemas.microsoft.com/office/drawing/2014/main" id="{AFAB1F60-D241-DAC6-082A-6CCF6258C087}"/>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7578004" y="2712452"/>
              <a:ext cx="685800" cy="685800"/>
            </a:xfrm>
            <a:prstGeom prst="rect">
              <a:avLst/>
            </a:prstGeom>
          </p:spPr>
        </p:pic>
        <p:sp>
          <p:nvSpPr>
            <p:cNvPr id="50" name="Lightning Bolt 49">
              <a:extLst>
                <a:ext uri="{FF2B5EF4-FFF2-40B4-BE49-F238E27FC236}">
                  <a16:creationId xmlns:a16="http://schemas.microsoft.com/office/drawing/2014/main" id="{56476EA5-7A0A-F30A-C4FD-C54DF0C972DE}"/>
                </a:ext>
              </a:extLst>
            </p:cNvPr>
            <p:cNvSpPr/>
            <p:nvPr/>
          </p:nvSpPr>
          <p:spPr>
            <a:xfrm flipH="1">
              <a:off x="1589710" y="2999315"/>
              <a:ext cx="256580" cy="264085"/>
            </a:xfrm>
            <a:prstGeom prst="lightningBol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grpSp>
      <p:sp>
        <p:nvSpPr>
          <p:cNvPr id="53" name="TextBox 52">
            <a:extLst>
              <a:ext uri="{FF2B5EF4-FFF2-40B4-BE49-F238E27FC236}">
                <a16:creationId xmlns:a16="http://schemas.microsoft.com/office/drawing/2014/main" id="{2B8FD07A-9D80-8F04-82BE-FD6FC2988C54}"/>
              </a:ext>
            </a:extLst>
          </p:cNvPr>
          <p:cNvSpPr txBox="1"/>
          <p:nvPr/>
        </p:nvSpPr>
        <p:spPr>
          <a:xfrm>
            <a:off x="1223056" y="2098624"/>
            <a:ext cx="6442599" cy="315471"/>
          </a:xfrm>
          <a:prstGeom prst="rect">
            <a:avLst/>
          </a:prstGeom>
          <a:noFill/>
        </p:spPr>
        <p:txBody>
          <a:bodyPr wrap="square" lIns="68580" tIns="34290" rIns="68580" bIns="3429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prstClr val="black"/>
                </a:solidFill>
                <a:effectLst/>
                <a:uLnTx/>
                <a:uFillTx/>
                <a:latin typeface="Aptos"/>
              </a:rPr>
              <a:t>The guiding principles of HOME remain at the center of our work.</a:t>
            </a:r>
          </a:p>
        </p:txBody>
      </p:sp>
      <p:sp>
        <p:nvSpPr>
          <p:cNvPr id="55" name="Callout: Bent Line 54">
            <a:extLst>
              <a:ext uri="{FF2B5EF4-FFF2-40B4-BE49-F238E27FC236}">
                <a16:creationId xmlns:a16="http://schemas.microsoft.com/office/drawing/2014/main" id="{8B62DC30-BF76-83E9-D9F2-22DDCE2B5806}"/>
              </a:ext>
            </a:extLst>
          </p:cNvPr>
          <p:cNvSpPr/>
          <p:nvPr/>
        </p:nvSpPr>
        <p:spPr>
          <a:xfrm flipH="1">
            <a:off x="162599" y="4032532"/>
            <a:ext cx="1867942" cy="2103120"/>
          </a:xfrm>
          <a:prstGeom prst="borderCallout2">
            <a:avLst>
              <a:gd name="adj1" fmla="val -439"/>
              <a:gd name="adj2" fmla="val 48785"/>
              <a:gd name="adj3" fmla="val -19331"/>
              <a:gd name="adj4" fmla="val 36808"/>
              <a:gd name="adj5" fmla="val -34259"/>
              <a:gd name="adj6" fmla="val 31561"/>
            </a:avLst>
          </a:prstGeom>
          <a:solidFill>
            <a:schemeClr val="accent4">
              <a:lumMod val="20000"/>
              <a:lumOff val="80000"/>
            </a:schemeClr>
          </a:solidFill>
          <a:ln w="190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In the current system</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a:ea typeface="+mn-ea"/>
                <a:cs typeface="+mn-cs"/>
              </a:rPr>
              <a:t>Iowans often cannot access services until they have very intense needs</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a:ea typeface="+mn-ea"/>
                <a:cs typeface="+mn-cs"/>
              </a:rPr>
              <a:t>Iowans do not have information to understand what services are available to them </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a:ea typeface="+mn-ea"/>
                <a:cs typeface="+mn-cs"/>
              </a:rPr>
              <a:t>Iowans with similar needs may qualify for different levels of support</a:t>
            </a:r>
          </a:p>
        </p:txBody>
      </p:sp>
      <p:sp>
        <p:nvSpPr>
          <p:cNvPr id="57" name="Callout: Bent Line 56">
            <a:extLst>
              <a:ext uri="{FF2B5EF4-FFF2-40B4-BE49-F238E27FC236}">
                <a16:creationId xmlns:a16="http://schemas.microsoft.com/office/drawing/2014/main" id="{0CA20BD5-3026-7BFA-FE91-F963A5DAB1D6}"/>
              </a:ext>
            </a:extLst>
          </p:cNvPr>
          <p:cNvSpPr/>
          <p:nvPr/>
        </p:nvSpPr>
        <p:spPr>
          <a:xfrm flipH="1">
            <a:off x="2111532" y="4033281"/>
            <a:ext cx="2247910" cy="2103120"/>
          </a:xfrm>
          <a:prstGeom prst="borderCallout2">
            <a:avLst>
              <a:gd name="adj1" fmla="val 777"/>
              <a:gd name="adj2" fmla="val 51025"/>
              <a:gd name="adj3" fmla="val -14647"/>
              <a:gd name="adj4" fmla="val 38362"/>
              <a:gd name="adj5" fmla="val -36933"/>
              <a:gd name="adj6" fmla="val 27210"/>
            </a:avLst>
          </a:prstGeom>
          <a:solidFill>
            <a:schemeClr val="accent2">
              <a:lumMod val="20000"/>
              <a:lumOff val="80000"/>
            </a:schemeClr>
          </a:solidFill>
          <a:ln w="190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In 2025</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a:ea typeface="+mn-ea"/>
                <a:cs typeface="+mn-cs"/>
              </a:rPr>
              <a:t>Iowans will have easier access to information through Aging and Disability Resource Centers </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a:ea typeface="+mn-ea"/>
                <a:cs typeface="+mn-cs"/>
              </a:rPr>
              <a:t>Iowans with behavioral health needs will have access to Certified Community Behavioral Health Clinics (CCBHCs)</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a:ea typeface="+mn-ea"/>
                <a:cs typeface="+mn-cs"/>
              </a:rPr>
              <a:t>Other services may be available to help people who live in institutions move back to the community</a:t>
            </a:r>
          </a:p>
        </p:txBody>
      </p:sp>
      <p:sp>
        <p:nvSpPr>
          <p:cNvPr id="59" name="Callout: Bent Line 58">
            <a:extLst>
              <a:ext uri="{FF2B5EF4-FFF2-40B4-BE49-F238E27FC236}">
                <a16:creationId xmlns:a16="http://schemas.microsoft.com/office/drawing/2014/main" id="{E3ABD702-69D6-3188-A167-156D536E806D}"/>
              </a:ext>
            </a:extLst>
          </p:cNvPr>
          <p:cNvSpPr/>
          <p:nvPr/>
        </p:nvSpPr>
        <p:spPr>
          <a:xfrm flipH="1">
            <a:off x="4448151" y="4625736"/>
            <a:ext cx="2347283" cy="2039112"/>
          </a:xfrm>
          <a:prstGeom prst="borderCallout2">
            <a:avLst>
              <a:gd name="adj1" fmla="val 1032"/>
              <a:gd name="adj2" fmla="val 49478"/>
              <a:gd name="adj3" fmla="val -23582"/>
              <a:gd name="adj4" fmla="val 50798"/>
              <a:gd name="adj5" fmla="val -44278"/>
              <a:gd name="adj6" fmla="val 36791"/>
            </a:avLst>
          </a:prstGeom>
          <a:solidFill>
            <a:schemeClr val="accent4">
              <a:lumMod val="20000"/>
              <a:lumOff val="80000"/>
            </a:schemeClr>
          </a:solidFill>
          <a:ln w="190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In 2026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a:ea typeface="+mn-ea"/>
                <a:cs typeface="+mn-cs"/>
              </a:rPr>
              <a:t>Iowa proposes to: </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a:ea typeface="+mn-ea"/>
                <a:cs typeface="+mn-cs"/>
              </a:rPr>
              <a:t>Streamline the number of Medicaid waivers it offers and base their supports on need rather than diagnosis</a:t>
            </a:r>
            <a:endParaRPr kumimoji="0" lang="en-US" sz="1050" b="0" i="0" u="none" strike="noStrike" kern="1200" cap="none" spc="0" normalizeH="0" baseline="0" noProof="0" dirty="0">
              <a:ln>
                <a:noFill/>
              </a:ln>
              <a:solidFill>
                <a:srgbClr val="000000"/>
              </a:solidFill>
              <a:effectLst/>
              <a:uLnTx/>
              <a:uFillTx/>
              <a:latin typeface="Arial"/>
            </a:endParaRP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a:ea typeface="+mn-ea"/>
                <a:cs typeface="+mn-cs"/>
              </a:rPr>
              <a:t>Improve the waiver waitlist system</a:t>
            </a:r>
            <a:endParaRPr kumimoji="0" lang="en-US" sz="1050" b="0" i="0" u="none" strike="noStrike" kern="1200" cap="none" spc="0" normalizeH="0" baseline="0" noProof="0" dirty="0">
              <a:ln>
                <a:noFill/>
              </a:ln>
              <a:solidFill>
                <a:srgbClr val="000000"/>
              </a:solidFill>
              <a:effectLst/>
              <a:uLnTx/>
              <a:uFillTx/>
              <a:latin typeface="Arial"/>
            </a:endParaRP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a:ea typeface="+mn-ea"/>
                <a:cs typeface="+mn-cs"/>
              </a:rPr>
              <a:t>Strengthen community-based services, including crisis services, for children with Serious Emotional Disturbance (SED)</a:t>
            </a:r>
            <a:endParaRPr kumimoji="0" lang="en-US" sz="1050" b="0" i="0" u="none" strike="noStrike" kern="1200" cap="none" spc="0" normalizeH="0" baseline="0" noProof="0" dirty="0">
              <a:ln>
                <a:noFill/>
              </a:ln>
              <a:solidFill>
                <a:srgbClr val="000000"/>
              </a:solidFill>
              <a:effectLst/>
              <a:uLnTx/>
              <a:uFillTx/>
              <a:latin typeface="Arial"/>
            </a:endParaRPr>
          </a:p>
        </p:txBody>
      </p:sp>
      <p:sp>
        <p:nvSpPr>
          <p:cNvPr id="61" name="Callout: Bent Line 60">
            <a:extLst>
              <a:ext uri="{FF2B5EF4-FFF2-40B4-BE49-F238E27FC236}">
                <a16:creationId xmlns:a16="http://schemas.microsoft.com/office/drawing/2014/main" id="{05441CD2-33BE-EE01-9DC0-08D6DE154EE8}"/>
              </a:ext>
            </a:extLst>
          </p:cNvPr>
          <p:cNvSpPr/>
          <p:nvPr/>
        </p:nvSpPr>
        <p:spPr>
          <a:xfrm flipH="1">
            <a:off x="6955691" y="4615559"/>
            <a:ext cx="2024680" cy="2036075"/>
          </a:xfrm>
          <a:prstGeom prst="borderCallout2">
            <a:avLst>
              <a:gd name="adj1" fmla="val -86"/>
              <a:gd name="adj2" fmla="val 51879"/>
              <a:gd name="adj3" fmla="val -14870"/>
              <a:gd name="adj4" fmla="val 31476"/>
              <a:gd name="adj5" fmla="val -38273"/>
              <a:gd name="adj6" fmla="val 32790"/>
            </a:avLst>
          </a:prstGeom>
          <a:solidFill>
            <a:schemeClr val="accent2">
              <a:lumMod val="20000"/>
              <a:lumOff val="80000"/>
            </a:schemeClr>
          </a:solidFill>
          <a:ln w="190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In 2027 and beyond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a:ea typeface="+mn-ea"/>
                <a:cs typeface="+mn-cs"/>
              </a:rPr>
              <a:t>Iowa proposes that:</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a:ea typeface="+mn-ea"/>
                <a:cs typeface="+mn-cs"/>
              </a:rPr>
              <a:t>Children with SED will access new services, including intensive case management</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a:ea typeface="+mn-ea"/>
                <a:cs typeface="+mn-cs"/>
              </a:rPr>
              <a:t>Two new services will launch under new Medicaid waivers: Peer Mentoring and Community Transition Supports</a:t>
            </a:r>
          </a:p>
        </p:txBody>
      </p:sp>
    </p:spTree>
    <p:extLst>
      <p:ext uri="{BB962C8B-B14F-4D97-AF65-F5344CB8AC3E}">
        <p14:creationId xmlns:p14="http://schemas.microsoft.com/office/powerpoint/2010/main" val="1978157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512FF76-E92A-E4F4-AB2C-ED450E65CC08}"/>
              </a:ext>
            </a:extLst>
          </p:cNvPr>
          <p:cNvSpPr>
            <a:spLocks noGrp="1"/>
          </p:cNvSpPr>
          <p:nvPr>
            <p:ph type="title"/>
          </p:nvPr>
        </p:nvSpPr>
        <p:spPr>
          <a:xfrm>
            <a:off x="112783" y="984"/>
            <a:ext cx="7886700" cy="1325563"/>
          </a:xfrm>
        </p:spPr>
        <p:txBody>
          <a:bodyPr>
            <a:normAutofit/>
          </a:bodyPr>
          <a:lstStyle/>
          <a:p>
            <a:r>
              <a:rPr lang="en-US" sz="2800" dirty="0">
                <a:solidFill>
                  <a:srgbClr val="04627A"/>
                </a:solidFill>
              </a:rPr>
              <a:t>2025 CBS Priorities and Guiding Principles*</a:t>
            </a:r>
            <a:r>
              <a:rPr lang="en-US" dirty="0">
                <a:solidFill>
                  <a:srgbClr val="04627A"/>
                </a:solidFill>
              </a:rPr>
              <a:t> </a:t>
            </a:r>
          </a:p>
        </p:txBody>
      </p:sp>
      <p:sp>
        <p:nvSpPr>
          <p:cNvPr id="8" name="Freeform: Shape 7">
            <a:extLst>
              <a:ext uri="{FF2B5EF4-FFF2-40B4-BE49-F238E27FC236}">
                <a16:creationId xmlns:a16="http://schemas.microsoft.com/office/drawing/2014/main" id="{45C4EB14-D97A-317A-6D79-42EDD6BF259F}"/>
              </a:ext>
            </a:extLst>
          </p:cNvPr>
          <p:cNvSpPr/>
          <p:nvPr/>
        </p:nvSpPr>
        <p:spPr>
          <a:xfrm>
            <a:off x="401315" y="1154019"/>
            <a:ext cx="4029074" cy="365760"/>
          </a:xfrm>
          <a:custGeom>
            <a:avLst/>
            <a:gdLst>
              <a:gd name="connsiteX0" fmla="*/ 0 w 2409427"/>
              <a:gd name="connsiteY0" fmla="*/ 0 h 1445656"/>
              <a:gd name="connsiteX1" fmla="*/ 2409427 w 2409427"/>
              <a:gd name="connsiteY1" fmla="*/ 0 h 1445656"/>
              <a:gd name="connsiteX2" fmla="*/ 2409427 w 2409427"/>
              <a:gd name="connsiteY2" fmla="*/ 1445656 h 1445656"/>
              <a:gd name="connsiteX3" fmla="*/ 0 w 2409427"/>
              <a:gd name="connsiteY3" fmla="*/ 1445656 h 1445656"/>
              <a:gd name="connsiteX4" fmla="*/ 0 w 2409427"/>
              <a:gd name="connsiteY4" fmla="*/ 0 h 14456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9427" h="1445656">
                <a:moveTo>
                  <a:pt x="0" y="0"/>
                </a:moveTo>
                <a:lnTo>
                  <a:pt x="2409427" y="0"/>
                </a:lnTo>
                <a:lnTo>
                  <a:pt x="2409427" y="1445656"/>
                </a:lnTo>
                <a:lnTo>
                  <a:pt x="0" y="1445656"/>
                </a:lnTo>
                <a:lnTo>
                  <a:pt x="0" y="0"/>
                </a:lnTo>
                <a:close/>
              </a:path>
            </a:pathLst>
          </a:custGeom>
          <a:solidFill>
            <a:schemeClr val="accent2">
              <a:lumMod val="40000"/>
              <a:lumOff val="60000"/>
            </a:schemeClr>
          </a:solidFill>
          <a:ln/>
        </p:spPr>
        <p:style>
          <a:lnRef idx="3">
            <a:schemeClr val="lt1"/>
          </a:lnRef>
          <a:fillRef idx="1">
            <a:schemeClr val="accent1"/>
          </a:fillRef>
          <a:effectRef idx="1">
            <a:schemeClr val="accent1"/>
          </a:effectRef>
          <a:fontRef idx="minor">
            <a:schemeClr val="lt1"/>
          </a:fontRef>
        </p:style>
        <p:txBody>
          <a:bodyPr spcFirstLastPara="0" vert="horz" wrap="square" lIns="48578" tIns="48578" rIns="48578" bIns="48578" numCol="1" spcCol="1270" anchor="ctr" anchorCtr="0">
            <a:noAutofit/>
          </a:bodyPr>
          <a:lstStyle/>
          <a:p>
            <a:pPr defTabSz="566738">
              <a:lnSpc>
                <a:spcPct val="90000"/>
              </a:lnSpc>
              <a:spcBef>
                <a:spcPct val="0"/>
              </a:spcBef>
              <a:spcAft>
                <a:spcPct val="35000"/>
              </a:spcAft>
            </a:pPr>
            <a:r>
              <a:rPr lang="en-US" sz="1600" dirty="0">
                <a:solidFill>
                  <a:srgbClr val="000000"/>
                </a:solidFill>
                <a:latin typeface="Aptos"/>
              </a:rPr>
              <a:t>1. Implement Uniform Assessment</a:t>
            </a:r>
          </a:p>
        </p:txBody>
      </p:sp>
      <p:sp>
        <p:nvSpPr>
          <p:cNvPr id="10" name="Freeform: Shape 9">
            <a:extLst>
              <a:ext uri="{FF2B5EF4-FFF2-40B4-BE49-F238E27FC236}">
                <a16:creationId xmlns:a16="http://schemas.microsoft.com/office/drawing/2014/main" id="{D51CA5AB-64AE-6EB5-3CDC-5BE92BBE0016}"/>
              </a:ext>
            </a:extLst>
          </p:cNvPr>
          <p:cNvSpPr/>
          <p:nvPr/>
        </p:nvSpPr>
        <p:spPr>
          <a:xfrm>
            <a:off x="401313" y="1575606"/>
            <a:ext cx="4029074" cy="365760"/>
          </a:xfrm>
          <a:custGeom>
            <a:avLst/>
            <a:gdLst>
              <a:gd name="connsiteX0" fmla="*/ 0 w 2409427"/>
              <a:gd name="connsiteY0" fmla="*/ 0 h 1445656"/>
              <a:gd name="connsiteX1" fmla="*/ 2409427 w 2409427"/>
              <a:gd name="connsiteY1" fmla="*/ 0 h 1445656"/>
              <a:gd name="connsiteX2" fmla="*/ 2409427 w 2409427"/>
              <a:gd name="connsiteY2" fmla="*/ 1445656 h 1445656"/>
              <a:gd name="connsiteX3" fmla="*/ 0 w 2409427"/>
              <a:gd name="connsiteY3" fmla="*/ 1445656 h 1445656"/>
              <a:gd name="connsiteX4" fmla="*/ 0 w 2409427"/>
              <a:gd name="connsiteY4" fmla="*/ 0 h 14456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9427" h="1445656">
                <a:moveTo>
                  <a:pt x="0" y="0"/>
                </a:moveTo>
                <a:lnTo>
                  <a:pt x="2409427" y="0"/>
                </a:lnTo>
                <a:lnTo>
                  <a:pt x="2409427" y="1445656"/>
                </a:lnTo>
                <a:lnTo>
                  <a:pt x="0" y="1445656"/>
                </a:lnTo>
                <a:lnTo>
                  <a:pt x="0" y="0"/>
                </a:lnTo>
                <a:close/>
              </a:path>
            </a:pathLst>
          </a:custGeom>
          <a:solidFill>
            <a:schemeClr val="accent6">
              <a:lumMod val="20000"/>
              <a:lumOff val="80000"/>
            </a:schemeClr>
          </a:solidFill>
          <a:ln/>
        </p:spPr>
        <p:style>
          <a:lnRef idx="3">
            <a:schemeClr val="lt1"/>
          </a:lnRef>
          <a:fillRef idx="1">
            <a:schemeClr val="accent1"/>
          </a:fillRef>
          <a:effectRef idx="1">
            <a:schemeClr val="accent1"/>
          </a:effectRef>
          <a:fontRef idx="minor">
            <a:schemeClr val="lt1"/>
          </a:fontRef>
        </p:style>
        <p:txBody>
          <a:bodyPr spcFirstLastPara="0" vert="horz" wrap="square" lIns="48578" tIns="48578" rIns="48578" bIns="48578" numCol="1" spcCol="1270" anchor="ctr" anchorCtr="0">
            <a:noAutofit/>
          </a:bodyPr>
          <a:lstStyle/>
          <a:p>
            <a:pPr defTabSz="566738">
              <a:lnSpc>
                <a:spcPct val="90000"/>
              </a:lnSpc>
              <a:spcBef>
                <a:spcPct val="0"/>
              </a:spcBef>
              <a:spcAft>
                <a:spcPct val="35000"/>
              </a:spcAft>
            </a:pPr>
            <a:r>
              <a:rPr lang="en-US" sz="1600" dirty="0">
                <a:solidFill>
                  <a:srgbClr val="000000"/>
                </a:solidFill>
                <a:latin typeface="Aptos"/>
              </a:rPr>
              <a:t>2. Improve waitlist process and policies</a:t>
            </a:r>
          </a:p>
        </p:txBody>
      </p:sp>
      <p:sp>
        <p:nvSpPr>
          <p:cNvPr id="12" name="Freeform: Shape 11">
            <a:extLst>
              <a:ext uri="{FF2B5EF4-FFF2-40B4-BE49-F238E27FC236}">
                <a16:creationId xmlns:a16="http://schemas.microsoft.com/office/drawing/2014/main" id="{F9CBF596-B4C9-2900-EE30-5EFED4E2D674}"/>
              </a:ext>
            </a:extLst>
          </p:cNvPr>
          <p:cNvSpPr/>
          <p:nvPr/>
        </p:nvSpPr>
        <p:spPr>
          <a:xfrm>
            <a:off x="401315" y="2025471"/>
            <a:ext cx="4029074" cy="862206"/>
          </a:xfrm>
          <a:custGeom>
            <a:avLst/>
            <a:gdLst>
              <a:gd name="connsiteX0" fmla="*/ 0 w 2409427"/>
              <a:gd name="connsiteY0" fmla="*/ 0 h 1445656"/>
              <a:gd name="connsiteX1" fmla="*/ 2409427 w 2409427"/>
              <a:gd name="connsiteY1" fmla="*/ 0 h 1445656"/>
              <a:gd name="connsiteX2" fmla="*/ 2409427 w 2409427"/>
              <a:gd name="connsiteY2" fmla="*/ 1445656 h 1445656"/>
              <a:gd name="connsiteX3" fmla="*/ 0 w 2409427"/>
              <a:gd name="connsiteY3" fmla="*/ 1445656 h 1445656"/>
              <a:gd name="connsiteX4" fmla="*/ 0 w 2409427"/>
              <a:gd name="connsiteY4" fmla="*/ 0 h 14456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9427" h="1445656">
                <a:moveTo>
                  <a:pt x="0" y="0"/>
                </a:moveTo>
                <a:lnTo>
                  <a:pt x="2409427" y="0"/>
                </a:lnTo>
                <a:lnTo>
                  <a:pt x="2409427" y="1445656"/>
                </a:lnTo>
                <a:lnTo>
                  <a:pt x="0" y="1445656"/>
                </a:lnTo>
                <a:lnTo>
                  <a:pt x="0" y="0"/>
                </a:lnTo>
                <a:close/>
              </a:path>
            </a:pathLst>
          </a:custGeom>
          <a:solidFill>
            <a:schemeClr val="accent2">
              <a:lumMod val="40000"/>
              <a:lumOff val="60000"/>
            </a:schemeClr>
          </a:solidFill>
          <a:ln/>
        </p:spPr>
        <p:style>
          <a:lnRef idx="3">
            <a:schemeClr val="lt1"/>
          </a:lnRef>
          <a:fillRef idx="1">
            <a:schemeClr val="accent1"/>
          </a:fillRef>
          <a:effectRef idx="1">
            <a:schemeClr val="accent1"/>
          </a:effectRef>
          <a:fontRef idx="minor">
            <a:schemeClr val="lt1"/>
          </a:fontRef>
        </p:style>
        <p:txBody>
          <a:bodyPr spcFirstLastPara="0" vert="horz" wrap="square" lIns="48578" tIns="48578" rIns="48578" bIns="48578" numCol="1" spcCol="1270" anchor="ctr" anchorCtr="0">
            <a:noAutofit/>
          </a:bodyPr>
          <a:lstStyle/>
          <a:p>
            <a:pPr defTabSz="566738">
              <a:lnSpc>
                <a:spcPct val="90000"/>
              </a:lnSpc>
              <a:spcBef>
                <a:spcPct val="0"/>
              </a:spcBef>
              <a:spcAft>
                <a:spcPct val="35000"/>
              </a:spcAft>
            </a:pPr>
            <a:r>
              <a:rPr lang="en-US" sz="1600" dirty="0">
                <a:solidFill>
                  <a:srgbClr val="000000"/>
                </a:solidFill>
                <a:latin typeface="Aptos"/>
              </a:rPr>
              <a:t>3. Explore opportunities for aligning fee schedule across seven waivers to make transition to HOME waivers easier</a:t>
            </a:r>
          </a:p>
        </p:txBody>
      </p:sp>
      <p:sp>
        <p:nvSpPr>
          <p:cNvPr id="14" name="Freeform: Shape 13">
            <a:extLst>
              <a:ext uri="{FF2B5EF4-FFF2-40B4-BE49-F238E27FC236}">
                <a16:creationId xmlns:a16="http://schemas.microsoft.com/office/drawing/2014/main" id="{CB0C561C-5257-7F2E-8E87-8ECC920AF7CB}"/>
              </a:ext>
            </a:extLst>
          </p:cNvPr>
          <p:cNvSpPr/>
          <p:nvPr/>
        </p:nvSpPr>
        <p:spPr>
          <a:xfrm>
            <a:off x="401313" y="2960570"/>
            <a:ext cx="4029077" cy="561517"/>
          </a:xfrm>
          <a:custGeom>
            <a:avLst/>
            <a:gdLst>
              <a:gd name="connsiteX0" fmla="*/ 0 w 2409427"/>
              <a:gd name="connsiteY0" fmla="*/ 0 h 1445656"/>
              <a:gd name="connsiteX1" fmla="*/ 2409427 w 2409427"/>
              <a:gd name="connsiteY1" fmla="*/ 0 h 1445656"/>
              <a:gd name="connsiteX2" fmla="*/ 2409427 w 2409427"/>
              <a:gd name="connsiteY2" fmla="*/ 1445656 h 1445656"/>
              <a:gd name="connsiteX3" fmla="*/ 0 w 2409427"/>
              <a:gd name="connsiteY3" fmla="*/ 1445656 h 1445656"/>
              <a:gd name="connsiteX4" fmla="*/ 0 w 2409427"/>
              <a:gd name="connsiteY4" fmla="*/ 0 h 14456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9427" h="1445656">
                <a:moveTo>
                  <a:pt x="0" y="0"/>
                </a:moveTo>
                <a:lnTo>
                  <a:pt x="2409427" y="0"/>
                </a:lnTo>
                <a:lnTo>
                  <a:pt x="2409427" y="1445656"/>
                </a:lnTo>
                <a:lnTo>
                  <a:pt x="0" y="1445656"/>
                </a:lnTo>
                <a:lnTo>
                  <a:pt x="0" y="0"/>
                </a:lnTo>
                <a:close/>
              </a:path>
            </a:pathLst>
          </a:custGeom>
          <a:solidFill>
            <a:schemeClr val="accent6">
              <a:lumMod val="20000"/>
              <a:lumOff val="80000"/>
            </a:schemeClr>
          </a:solidFill>
          <a:ln/>
        </p:spPr>
        <p:style>
          <a:lnRef idx="3">
            <a:schemeClr val="lt1"/>
          </a:lnRef>
          <a:fillRef idx="1">
            <a:schemeClr val="accent1"/>
          </a:fillRef>
          <a:effectRef idx="1">
            <a:schemeClr val="accent1"/>
          </a:effectRef>
          <a:fontRef idx="minor">
            <a:schemeClr val="lt1"/>
          </a:fontRef>
        </p:style>
        <p:txBody>
          <a:bodyPr spcFirstLastPara="0" vert="horz" wrap="square" lIns="48578" tIns="48578" rIns="48578" bIns="48578" numCol="1" spcCol="1270" anchor="ctr" anchorCtr="0">
            <a:noAutofit/>
          </a:bodyPr>
          <a:lstStyle/>
          <a:p>
            <a:pPr defTabSz="566738">
              <a:lnSpc>
                <a:spcPct val="90000"/>
              </a:lnSpc>
              <a:spcBef>
                <a:spcPct val="0"/>
              </a:spcBef>
              <a:spcAft>
                <a:spcPct val="35000"/>
              </a:spcAft>
            </a:pPr>
            <a:r>
              <a:rPr lang="en-US" sz="1600" dirty="0">
                <a:solidFill>
                  <a:srgbClr val="000000"/>
                </a:solidFill>
                <a:latin typeface="Aptos"/>
              </a:rPr>
              <a:t>4. Improve consumer-directed programs (ICDAC/CCO)</a:t>
            </a:r>
          </a:p>
        </p:txBody>
      </p:sp>
      <p:sp>
        <p:nvSpPr>
          <p:cNvPr id="16" name="Freeform: Shape 15">
            <a:extLst>
              <a:ext uri="{FF2B5EF4-FFF2-40B4-BE49-F238E27FC236}">
                <a16:creationId xmlns:a16="http://schemas.microsoft.com/office/drawing/2014/main" id="{7FB4C7DD-9833-7439-0F15-D66573EBF87F}"/>
              </a:ext>
            </a:extLst>
          </p:cNvPr>
          <p:cNvSpPr/>
          <p:nvPr/>
        </p:nvSpPr>
        <p:spPr>
          <a:xfrm>
            <a:off x="401316" y="3624536"/>
            <a:ext cx="4029076" cy="548640"/>
          </a:xfrm>
          <a:custGeom>
            <a:avLst/>
            <a:gdLst>
              <a:gd name="connsiteX0" fmla="*/ 0 w 2409427"/>
              <a:gd name="connsiteY0" fmla="*/ 0 h 1445656"/>
              <a:gd name="connsiteX1" fmla="*/ 2409427 w 2409427"/>
              <a:gd name="connsiteY1" fmla="*/ 0 h 1445656"/>
              <a:gd name="connsiteX2" fmla="*/ 2409427 w 2409427"/>
              <a:gd name="connsiteY2" fmla="*/ 1445656 h 1445656"/>
              <a:gd name="connsiteX3" fmla="*/ 0 w 2409427"/>
              <a:gd name="connsiteY3" fmla="*/ 1445656 h 1445656"/>
              <a:gd name="connsiteX4" fmla="*/ 0 w 2409427"/>
              <a:gd name="connsiteY4" fmla="*/ 0 h 14456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9427" h="1445656">
                <a:moveTo>
                  <a:pt x="0" y="0"/>
                </a:moveTo>
                <a:lnTo>
                  <a:pt x="2409427" y="0"/>
                </a:lnTo>
                <a:lnTo>
                  <a:pt x="2409427" y="1445656"/>
                </a:lnTo>
                <a:lnTo>
                  <a:pt x="0" y="1445656"/>
                </a:lnTo>
                <a:lnTo>
                  <a:pt x="0" y="0"/>
                </a:lnTo>
                <a:close/>
              </a:path>
            </a:pathLst>
          </a:custGeom>
          <a:solidFill>
            <a:schemeClr val="accent2">
              <a:lumMod val="40000"/>
              <a:lumOff val="60000"/>
            </a:schemeClr>
          </a:solidFill>
          <a:ln/>
        </p:spPr>
        <p:style>
          <a:lnRef idx="3">
            <a:schemeClr val="lt1"/>
          </a:lnRef>
          <a:fillRef idx="1">
            <a:schemeClr val="accent1"/>
          </a:fillRef>
          <a:effectRef idx="1">
            <a:schemeClr val="accent1"/>
          </a:effectRef>
          <a:fontRef idx="minor">
            <a:schemeClr val="lt1"/>
          </a:fontRef>
        </p:style>
        <p:txBody>
          <a:bodyPr spcFirstLastPara="0" vert="horz" wrap="square" lIns="48578" tIns="48578" rIns="48578" bIns="48578" numCol="1" spcCol="1270" anchor="ctr" anchorCtr="0">
            <a:noAutofit/>
          </a:bodyPr>
          <a:lstStyle/>
          <a:p>
            <a:pPr defTabSz="566738">
              <a:lnSpc>
                <a:spcPct val="90000"/>
              </a:lnSpc>
              <a:spcBef>
                <a:spcPct val="0"/>
              </a:spcBef>
              <a:spcAft>
                <a:spcPct val="35000"/>
              </a:spcAft>
            </a:pPr>
            <a:r>
              <a:rPr lang="en-US" sz="1600" dirty="0">
                <a:solidFill>
                  <a:srgbClr val="000000"/>
                </a:solidFill>
                <a:latin typeface="Aptos"/>
              </a:rPr>
              <a:t>5. Align services across seven waivers to make transition to HOME waivers easier</a:t>
            </a:r>
          </a:p>
        </p:txBody>
      </p:sp>
      <p:sp>
        <p:nvSpPr>
          <p:cNvPr id="18" name="Freeform: Shape 17">
            <a:extLst>
              <a:ext uri="{FF2B5EF4-FFF2-40B4-BE49-F238E27FC236}">
                <a16:creationId xmlns:a16="http://schemas.microsoft.com/office/drawing/2014/main" id="{B15A55B6-A3D2-44B2-03EC-A2EEB8833286}"/>
              </a:ext>
            </a:extLst>
          </p:cNvPr>
          <p:cNvSpPr/>
          <p:nvPr/>
        </p:nvSpPr>
        <p:spPr>
          <a:xfrm>
            <a:off x="401315" y="4287039"/>
            <a:ext cx="4029077" cy="548640"/>
          </a:xfrm>
          <a:custGeom>
            <a:avLst/>
            <a:gdLst>
              <a:gd name="connsiteX0" fmla="*/ 0 w 2409427"/>
              <a:gd name="connsiteY0" fmla="*/ 0 h 1445656"/>
              <a:gd name="connsiteX1" fmla="*/ 2409427 w 2409427"/>
              <a:gd name="connsiteY1" fmla="*/ 0 h 1445656"/>
              <a:gd name="connsiteX2" fmla="*/ 2409427 w 2409427"/>
              <a:gd name="connsiteY2" fmla="*/ 1445656 h 1445656"/>
              <a:gd name="connsiteX3" fmla="*/ 0 w 2409427"/>
              <a:gd name="connsiteY3" fmla="*/ 1445656 h 1445656"/>
              <a:gd name="connsiteX4" fmla="*/ 0 w 2409427"/>
              <a:gd name="connsiteY4" fmla="*/ 0 h 14456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9427" h="1445656">
                <a:moveTo>
                  <a:pt x="0" y="0"/>
                </a:moveTo>
                <a:lnTo>
                  <a:pt x="2409427" y="0"/>
                </a:lnTo>
                <a:lnTo>
                  <a:pt x="2409427" y="1445656"/>
                </a:lnTo>
                <a:lnTo>
                  <a:pt x="0" y="1445656"/>
                </a:lnTo>
                <a:lnTo>
                  <a:pt x="0" y="0"/>
                </a:lnTo>
                <a:close/>
              </a:path>
            </a:pathLst>
          </a:custGeom>
          <a:solidFill>
            <a:schemeClr val="accent6">
              <a:lumMod val="20000"/>
              <a:lumOff val="80000"/>
            </a:schemeClr>
          </a:solidFill>
          <a:ln/>
        </p:spPr>
        <p:style>
          <a:lnRef idx="3">
            <a:schemeClr val="lt1"/>
          </a:lnRef>
          <a:fillRef idx="1">
            <a:schemeClr val="accent1"/>
          </a:fillRef>
          <a:effectRef idx="1">
            <a:schemeClr val="accent1"/>
          </a:effectRef>
          <a:fontRef idx="minor">
            <a:schemeClr val="lt1"/>
          </a:fontRef>
        </p:style>
        <p:txBody>
          <a:bodyPr spcFirstLastPara="0" vert="horz" wrap="square" lIns="48578" tIns="48578" rIns="48578" bIns="48578" numCol="1" spcCol="1270" anchor="ctr" anchorCtr="0">
            <a:noAutofit/>
          </a:bodyPr>
          <a:lstStyle/>
          <a:p>
            <a:pPr defTabSz="566738">
              <a:lnSpc>
                <a:spcPct val="90000"/>
              </a:lnSpc>
              <a:spcBef>
                <a:spcPct val="0"/>
              </a:spcBef>
              <a:spcAft>
                <a:spcPct val="35000"/>
              </a:spcAft>
            </a:pPr>
            <a:r>
              <a:rPr lang="en-US" sz="1600" dirty="0">
                <a:solidFill>
                  <a:srgbClr val="000000"/>
                </a:solidFill>
                <a:latin typeface="Aptos"/>
              </a:rPr>
              <a:t>6. Continue to assess and enhance provider capacity and network adequacy</a:t>
            </a:r>
          </a:p>
        </p:txBody>
      </p:sp>
      <p:sp>
        <p:nvSpPr>
          <p:cNvPr id="20" name="Freeform: Shape 19">
            <a:extLst>
              <a:ext uri="{FF2B5EF4-FFF2-40B4-BE49-F238E27FC236}">
                <a16:creationId xmlns:a16="http://schemas.microsoft.com/office/drawing/2014/main" id="{1C642551-574C-B528-BDEC-EEBDECE08E36}"/>
              </a:ext>
            </a:extLst>
          </p:cNvPr>
          <p:cNvSpPr/>
          <p:nvPr/>
        </p:nvSpPr>
        <p:spPr>
          <a:xfrm>
            <a:off x="401313" y="4917006"/>
            <a:ext cx="4029076" cy="872725"/>
          </a:xfrm>
          <a:custGeom>
            <a:avLst/>
            <a:gdLst>
              <a:gd name="connsiteX0" fmla="*/ 0 w 2409427"/>
              <a:gd name="connsiteY0" fmla="*/ 0 h 1445656"/>
              <a:gd name="connsiteX1" fmla="*/ 2409427 w 2409427"/>
              <a:gd name="connsiteY1" fmla="*/ 0 h 1445656"/>
              <a:gd name="connsiteX2" fmla="*/ 2409427 w 2409427"/>
              <a:gd name="connsiteY2" fmla="*/ 1445656 h 1445656"/>
              <a:gd name="connsiteX3" fmla="*/ 0 w 2409427"/>
              <a:gd name="connsiteY3" fmla="*/ 1445656 h 1445656"/>
              <a:gd name="connsiteX4" fmla="*/ 0 w 2409427"/>
              <a:gd name="connsiteY4" fmla="*/ 0 h 14456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9427" h="1445656">
                <a:moveTo>
                  <a:pt x="0" y="0"/>
                </a:moveTo>
                <a:lnTo>
                  <a:pt x="2409427" y="0"/>
                </a:lnTo>
                <a:lnTo>
                  <a:pt x="2409427" y="1445656"/>
                </a:lnTo>
                <a:lnTo>
                  <a:pt x="0" y="1445656"/>
                </a:lnTo>
                <a:lnTo>
                  <a:pt x="0" y="0"/>
                </a:lnTo>
                <a:close/>
              </a:path>
            </a:pathLst>
          </a:custGeom>
          <a:solidFill>
            <a:schemeClr val="accent2">
              <a:lumMod val="40000"/>
              <a:lumOff val="60000"/>
            </a:schemeClr>
          </a:solidFill>
          <a:ln/>
        </p:spPr>
        <p:style>
          <a:lnRef idx="3">
            <a:schemeClr val="lt1"/>
          </a:lnRef>
          <a:fillRef idx="1">
            <a:schemeClr val="accent1"/>
          </a:fillRef>
          <a:effectRef idx="1">
            <a:schemeClr val="accent1"/>
          </a:effectRef>
          <a:fontRef idx="minor">
            <a:schemeClr val="lt1"/>
          </a:fontRef>
        </p:style>
        <p:txBody>
          <a:bodyPr spcFirstLastPara="0" vert="horz" wrap="square" lIns="48578" tIns="48578" rIns="48578" bIns="48578" numCol="1" spcCol="1270" anchor="ctr" anchorCtr="0">
            <a:noAutofit/>
          </a:bodyPr>
          <a:lstStyle/>
          <a:p>
            <a:pPr defTabSz="566738">
              <a:lnSpc>
                <a:spcPct val="90000"/>
              </a:lnSpc>
              <a:spcBef>
                <a:spcPct val="0"/>
              </a:spcBef>
              <a:spcAft>
                <a:spcPct val="35000"/>
              </a:spcAft>
            </a:pPr>
            <a:r>
              <a:rPr lang="en-US" sz="1600" dirty="0">
                <a:solidFill>
                  <a:srgbClr val="000000"/>
                </a:solidFill>
                <a:latin typeface="Aptos"/>
              </a:rPr>
              <a:t>7. Advance a quality management system that supports compliance with access requirements and lawsuits</a:t>
            </a:r>
          </a:p>
        </p:txBody>
      </p:sp>
      <p:sp>
        <p:nvSpPr>
          <p:cNvPr id="22" name="Right Brace 21">
            <a:extLst>
              <a:ext uri="{FF2B5EF4-FFF2-40B4-BE49-F238E27FC236}">
                <a16:creationId xmlns:a16="http://schemas.microsoft.com/office/drawing/2014/main" id="{83F3D57D-D420-582A-3366-22A26A316CBE}"/>
              </a:ext>
            </a:extLst>
          </p:cNvPr>
          <p:cNvSpPr/>
          <p:nvPr/>
        </p:nvSpPr>
        <p:spPr>
          <a:xfrm>
            <a:off x="4655904" y="1336091"/>
            <a:ext cx="423581" cy="4312031"/>
          </a:xfrm>
          <a:prstGeom prst="rightBrace">
            <a:avLst/>
          </a:prstGeom>
          <a:ln w="2857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ln w="76200">
                <a:solidFill>
                  <a:schemeClr val="tx1"/>
                </a:solidFill>
              </a:ln>
            </a:endParaRPr>
          </a:p>
        </p:txBody>
      </p:sp>
      <p:sp>
        <p:nvSpPr>
          <p:cNvPr id="24" name="TextBox 23">
            <a:extLst>
              <a:ext uri="{FF2B5EF4-FFF2-40B4-BE49-F238E27FC236}">
                <a16:creationId xmlns:a16="http://schemas.microsoft.com/office/drawing/2014/main" id="{9E41A7D6-9683-9B2D-3B31-D4707C23C4E7}"/>
              </a:ext>
            </a:extLst>
          </p:cNvPr>
          <p:cNvSpPr txBox="1"/>
          <p:nvPr/>
        </p:nvSpPr>
        <p:spPr>
          <a:xfrm>
            <a:off x="2960420" y="6039764"/>
            <a:ext cx="5271078" cy="646331"/>
          </a:xfrm>
          <a:prstGeom prst="rect">
            <a:avLst/>
          </a:prstGeom>
          <a:noFill/>
        </p:spPr>
        <p:txBody>
          <a:bodyPr wrap="square" rtlCol="0">
            <a:spAutoFit/>
          </a:bodyPr>
          <a:lstStyle/>
          <a:p>
            <a:r>
              <a:rPr lang="en-US" sz="1200" dirty="0">
                <a:latin typeface="Aptos"/>
              </a:rPr>
              <a:t>*Confirmed by Director Garcia on 1/17/25</a:t>
            </a:r>
          </a:p>
          <a:p>
            <a:r>
              <a:rPr lang="en-US" sz="1200" dirty="0">
                <a:latin typeface="Aptos"/>
              </a:rPr>
              <a:t>Note: Teams will also continue working on preparatory tasks that contribute to REACH and HOME implementation</a:t>
            </a:r>
          </a:p>
        </p:txBody>
      </p:sp>
      <p:sp>
        <p:nvSpPr>
          <p:cNvPr id="26" name="TextBox 25">
            <a:extLst>
              <a:ext uri="{FF2B5EF4-FFF2-40B4-BE49-F238E27FC236}">
                <a16:creationId xmlns:a16="http://schemas.microsoft.com/office/drawing/2014/main" id="{CD8089DB-B119-6FD9-A063-0EE44ECB4E4C}"/>
              </a:ext>
            </a:extLst>
          </p:cNvPr>
          <p:cNvSpPr txBox="1"/>
          <p:nvPr/>
        </p:nvSpPr>
        <p:spPr>
          <a:xfrm>
            <a:off x="5264536" y="1399396"/>
            <a:ext cx="3232506" cy="623248"/>
          </a:xfrm>
          <a:prstGeom prst="rect">
            <a:avLst/>
          </a:prstGeom>
          <a:noFill/>
        </p:spPr>
        <p:txBody>
          <a:bodyPr wrap="square" lIns="68580" tIns="34290" rIns="68580" bIns="34290" rtlCol="0" anchor="t">
            <a:spAutoFit/>
          </a:bodyPr>
          <a:lstStyle/>
          <a:p>
            <a:pPr algn="ctr"/>
            <a:r>
              <a:rPr lang="en-US" dirty="0">
                <a:latin typeface="Aptos"/>
              </a:rPr>
              <a:t>Guiding principles for implementing priorities: </a:t>
            </a:r>
          </a:p>
        </p:txBody>
      </p:sp>
      <p:sp>
        <p:nvSpPr>
          <p:cNvPr id="28" name="Rectangle 27">
            <a:extLst>
              <a:ext uri="{FF2B5EF4-FFF2-40B4-BE49-F238E27FC236}">
                <a16:creationId xmlns:a16="http://schemas.microsoft.com/office/drawing/2014/main" id="{9E968556-E80E-562D-520A-3BCC41C5650A}"/>
              </a:ext>
            </a:extLst>
          </p:cNvPr>
          <p:cNvSpPr/>
          <p:nvPr/>
        </p:nvSpPr>
        <p:spPr>
          <a:xfrm>
            <a:off x="5257716" y="2129636"/>
            <a:ext cx="1523887" cy="1583479"/>
          </a:xfrm>
          <a:prstGeom prst="rect">
            <a:avLst/>
          </a:prstGeom>
          <a:solidFill>
            <a:schemeClr val="accent1"/>
          </a:solidFill>
          <a:ln>
            <a:solidFill>
              <a:schemeClr val="bg1"/>
            </a:solidFill>
          </a:ln>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US" sz="1300" dirty="0">
                <a:solidFill>
                  <a:srgbClr val="FFFFFF"/>
                </a:solidFill>
                <a:latin typeface="Aptos"/>
              </a:rPr>
              <a:t>A. </a:t>
            </a:r>
            <a:endParaRPr lang="en-US" sz="1300" dirty="0">
              <a:solidFill>
                <a:srgbClr val="FFFFFF"/>
              </a:solidFill>
              <a:latin typeface="Aptos"/>
              <a:cs typeface="Arial"/>
            </a:endParaRPr>
          </a:p>
          <a:p>
            <a:pPr algn="ctr"/>
            <a:r>
              <a:rPr lang="en-US" sz="1300" dirty="0">
                <a:solidFill>
                  <a:srgbClr val="FFFFFF"/>
                </a:solidFill>
                <a:latin typeface="Aptos"/>
              </a:rPr>
              <a:t>Consider phased implementation rather than implementing an entire policy on one date</a:t>
            </a:r>
            <a:endParaRPr lang="en-US" sz="1300">
              <a:solidFill>
                <a:srgbClr val="FFFFFF"/>
              </a:solidFill>
              <a:latin typeface="Aptos"/>
              <a:cs typeface="Arial"/>
            </a:endParaRPr>
          </a:p>
        </p:txBody>
      </p:sp>
      <p:sp>
        <p:nvSpPr>
          <p:cNvPr id="30" name="Rectangle 29">
            <a:extLst>
              <a:ext uri="{FF2B5EF4-FFF2-40B4-BE49-F238E27FC236}">
                <a16:creationId xmlns:a16="http://schemas.microsoft.com/office/drawing/2014/main" id="{7BA67154-4F4A-6C0E-FB0D-0FB38D334963}"/>
              </a:ext>
            </a:extLst>
          </p:cNvPr>
          <p:cNvSpPr/>
          <p:nvPr/>
        </p:nvSpPr>
        <p:spPr>
          <a:xfrm>
            <a:off x="6920026" y="2117645"/>
            <a:ext cx="1523887" cy="1583479"/>
          </a:xfrm>
          <a:prstGeom prst="rect">
            <a:avLst/>
          </a:prstGeom>
          <a:solidFill>
            <a:schemeClr val="accent1"/>
          </a:solidFill>
          <a:ln>
            <a:solidFill>
              <a:schemeClr val="bg1"/>
            </a:solidFill>
          </a:ln>
        </p:spPr>
        <p:style>
          <a:lnRef idx="1">
            <a:schemeClr val="accent2"/>
          </a:lnRef>
          <a:fillRef idx="2">
            <a:schemeClr val="accent2"/>
          </a:fillRef>
          <a:effectRef idx="1">
            <a:schemeClr val="accent2"/>
          </a:effectRef>
          <a:fontRef idx="minor">
            <a:schemeClr val="dk1"/>
          </a:fontRef>
        </p:style>
        <p:txBody>
          <a:bodyPr lIns="68580" tIns="34290" rIns="68580" bIns="34290" rtlCol="0" anchor="ctr"/>
          <a:lstStyle/>
          <a:p>
            <a:pPr algn="ctr"/>
            <a:r>
              <a:rPr lang="en-US" sz="1200" dirty="0">
                <a:solidFill>
                  <a:srgbClr val="FFFFFF"/>
                </a:solidFill>
                <a:latin typeface="Aptos"/>
              </a:rPr>
              <a:t> </a:t>
            </a:r>
            <a:r>
              <a:rPr lang="en-US" sz="1400" dirty="0">
                <a:solidFill>
                  <a:srgbClr val="FFFFFF"/>
                </a:solidFill>
                <a:latin typeface="Aptos"/>
              </a:rPr>
              <a:t>B. </a:t>
            </a:r>
            <a:endParaRPr lang="en-US" sz="1400" strike="sngStrike">
              <a:solidFill>
                <a:srgbClr val="FFFFFF"/>
              </a:solidFill>
              <a:latin typeface="Aptos"/>
              <a:cs typeface="Arial"/>
            </a:endParaRPr>
          </a:p>
          <a:p>
            <a:pPr algn="ctr"/>
            <a:r>
              <a:rPr lang="en-US" sz="1400" dirty="0">
                <a:solidFill>
                  <a:srgbClr val="FFFFFF"/>
                </a:solidFill>
                <a:latin typeface="Aptos"/>
              </a:rPr>
              <a:t>Align with current operational effort, when possible </a:t>
            </a:r>
            <a:endParaRPr lang="en-US" sz="1400" strike="sngStrike">
              <a:solidFill>
                <a:srgbClr val="FFFFFF"/>
              </a:solidFill>
              <a:latin typeface="Aptos"/>
              <a:cs typeface="Arial"/>
            </a:endParaRPr>
          </a:p>
        </p:txBody>
      </p:sp>
      <p:sp>
        <p:nvSpPr>
          <p:cNvPr id="32" name="Rectangle 31">
            <a:extLst>
              <a:ext uri="{FF2B5EF4-FFF2-40B4-BE49-F238E27FC236}">
                <a16:creationId xmlns:a16="http://schemas.microsoft.com/office/drawing/2014/main" id="{C72ED368-0312-7AA8-3E3D-4D564E7FFBE9}"/>
              </a:ext>
            </a:extLst>
          </p:cNvPr>
          <p:cNvSpPr/>
          <p:nvPr/>
        </p:nvSpPr>
        <p:spPr>
          <a:xfrm>
            <a:off x="6065716" y="3791737"/>
            <a:ext cx="1523887" cy="1583479"/>
          </a:xfrm>
          <a:prstGeom prst="rect">
            <a:avLst/>
          </a:prstGeom>
          <a:solidFill>
            <a:schemeClr val="accent1"/>
          </a:solidFill>
          <a:ln>
            <a:solidFill>
              <a:schemeClr val="bg1"/>
            </a:solidFill>
          </a:ln>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US" sz="1300" dirty="0">
                <a:solidFill>
                  <a:srgbClr val="FFFFFF"/>
                </a:solidFill>
                <a:latin typeface="Aptos"/>
              </a:rPr>
              <a:t>C. </a:t>
            </a:r>
            <a:endParaRPr lang="en-US" sz="1300">
              <a:latin typeface="Aptos"/>
              <a:cs typeface="Arial"/>
            </a:endParaRPr>
          </a:p>
          <a:p>
            <a:pPr algn="ctr"/>
            <a:r>
              <a:rPr lang="en-US" sz="1300" dirty="0">
                <a:solidFill>
                  <a:srgbClr val="FFFFFF"/>
                </a:solidFill>
                <a:latin typeface="Aptos"/>
              </a:rPr>
              <a:t>Prioritize work that provides value to Medicaid participants and providers</a:t>
            </a:r>
            <a:endParaRPr lang="en-US" sz="1300">
              <a:latin typeface="Aptos"/>
            </a:endParaRPr>
          </a:p>
        </p:txBody>
      </p:sp>
    </p:spTree>
    <p:extLst>
      <p:ext uri="{BB962C8B-B14F-4D97-AF65-F5344CB8AC3E}">
        <p14:creationId xmlns:p14="http://schemas.microsoft.com/office/powerpoint/2010/main" val="227102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0B97A-8462-FF2D-36E2-EC07ACB28C57}"/>
              </a:ext>
            </a:extLst>
          </p:cNvPr>
          <p:cNvSpPr>
            <a:spLocks noGrp="1"/>
          </p:cNvSpPr>
          <p:nvPr>
            <p:ph type="title"/>
          </p:nvPr>
        </p:nvSpPr>
        <p:spPr>
          <a:xfrm>
            <a:off x="71655" y="98233"/>
            <a:ext cx="8582943" cy="1313959"/>
          </a:xfrm>
        </p:spPr>
        <p:txBody>
          <a:bodyPr>
            <a:normAutofit/>
          </a:bodyPr>
          <a:lstStyle/>
          <a:p>
            <a:r>
              <a:rPr lang="en-US" sz="3200" dirty="0">
                <a:solidFill>
                  <a:schemeClr val="accent1"/>
                </a:solidFill>
              </a:rPr>
              <a:t>2025 CBS Priorities High-Level Timeline</a:t>
            </a:r>
          </a:p>
        </p:txBody>
      </p:sp>
      <p:sp>
        <p:nvSpPr>
          <p:cNvPr id="6" name="TextBox 5">
            <a:extLst>
              <a:ext uri="{FF2B5EF4-FFF2-40B4-BE49-F238E27FC236}">
                <a16:creationId xmlns:a16="http://schemas.microsoft.com/office/drawing/2014/main" id="{0D5134A5-CFA1-0BD1-3DA8-1B78B9DD3279}"/>
              </a:ext>
            </a:extLst>
          </p:cNvPr>
          <p:cNvSpPr txBox="1"/>
          <p:nvPr/>
        </p:nvSpPr>
        <p:spPr>
          <a:xfrm>
            <a:off x="216233" y="5795278"/>
            <a:ext cx="7900989" cy="276999"/>
          </a:xfrm>
          <a:prstGeom prst="rect">
            <a:avLst/>
          </a:prstGeom>
          <a:noFill/>
        </p:spPr>
        <p:txBody>
          <a:bodyPr wrap="square" lIns="91440" tIns="45720" rIns="91440" bIns="45720" rtlCol="0" anchor="t">
            <a:spAutoFit/>
          </a:bodyPr>
          <a:lstStyle/>
          <a:p>
            <a:r>
              <a:rPr lang="en-US" sz="1200" dirty="0"/>
              <a:t>*Schedule specifics including key milestones are tracked by individual HHS teams completing the work</a:t>
            </a:r>
          </a:p>
        </p:txBody>
      </p:sp>
      <p:pic>
        <p:nvPicPr>
          <p:cNvPr id="22" name="Content Placeholder 21" descr="This graphic shows a monthly calendar from January 2025 through Jun 2026. &#10;&#10;Below the calendar timeline, the 2025 CBS Priorities High-Level Timeline is shown.&#10;&#10;The following 4 amendments to existing seven waivers will be effectuated Jan 1. 2026:&#10;&#10;Uniform Assessment: complete uniform assessment implementation and implement InterRAI-Early years 0-3.&#10;&#10;Waitlist Improvement: Implement new risk of institutionalization questions to existing Waiver Priority Needs Assessment.&#10;&#10;Align Service Definitions: Align service definitions across waivers; update to merged services.&#10;&#10;Transition i-CDAC: Changes and improvement to consumer-directed programs (ICDAC/CCO)&#10;&#10;The following four priorities are scheduled to be ongoing through the end of June 2026:&#10;&#10;Explore Fee Schedule: Research rate alignment options; confirm feasibility of options.&#10;&#10;Provider Capacity: Continue ongoing efforts to enhance provider capacity.&#10;&#10;Quality Management: Identify quality improvement (QI) opportunities and take focused QI actions; Develop quality measures; Monitor case management ratios&#10;&#10;HOME Preparation: Prepare Individualized Budgets and provide tier reimbursement methodology; Make HOME IT Systems changes; Update HOME waiver applications; Communications planning.">
            <a:extLst>
              <a:ext uri="{FF2B5EF4-FFF2-40B4-BE49-F238E27FC236}">
                <a16:creationId xmlns:a16="http://schemas.microsoft.com/office/drawing/2014/main" id="{E3A9F3BC-817E-E4F6-6CA6-AA38CEA05001}"/>
              </a:ext>
            </a:extLst>
          </p:cNvPr>
          <p:cNvPicPr>
            <a:picLocks noGrp="1" noChangeAspect="1"/>
          </p:cNvPicPr>
          <p:nvPr>
            <p:ph sz="half" idx="1"/>
          </p:nvPr>
        </p:nvPicPr>
        <p:blipFill>
          <a:blip r:embed="rId4"/>
          <a:stretch>
            <a:fillRect/>
          </a:stretch>
        </p:blipFill>
        <p:spPr>
          <a:xfrm>
            <a:off x="144737" y="1307755"/>
            <a:ext cx="8216170" cy="4255442"/>
          </a:xfrm>
        </p:spPr>
      </p:pic>
    </p:spTree>
    <p:extLst>
      <p:ext uri="{BB962C8B-B14F-4D97-AF65-F5344CB8AC3E}">
        <p14:creationId xmlns:p14="http://schemas.microsoft.com/office/powerpoint/2010/main" val="3003366535"/>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9A153-C449-3948-3256-5F7647EA73FF}"/>
            </a:ext>
          </a:extLst>
        </p:cNvPr>
        <p:cNvGrpSpPr/>
        <p:nvPr/>
      </p:nvGrpSpPr>
      <p:grpSpPr>
        <a:xfrm>
          <a:off x="0" y="0"/>
          <a:ext cx="0" cy="0"/>
          <a:chOff x="0" y="0"/>
          <a:chExt cx="0" cy="0"/>
        </a:xfrm>
      </p:grpSpPr>
      <p:sp>
        <p:nvSpPr>
          <p:cNvPr id="13" name="Title 14">
            <a:extLst>
              <a:ext uri="{FF2B5EF4-FFF2-40B4-BE49-F238E27FC236}">
                <a16:creationId xmlns:a16="http://schemas.microsoft.com/office/drawing/2014/main" id="{E74D303E-8D1C-FBD3-EC06-43BF3987574E}"/>
              </a:ext>
            </a:extLst>
          </p:cNvPr>
          <p:cNvSpPr>
            <a:spLocks noGrp="1"/>
          </p:cNvSpPr>
          <p:nvPr>
            <p:ph type="title"/>
          </p:nvPr>
        </p:nvSpPr>
        <p:spPr>
          <a:xfrm>
            <a:off x="628650" y="179461"/>
            <a:ext cx="7886700" cy="1325563"/>
          </a:xfrm>
        </p:spPr>
        <p:txBody>
          <a:bodyPr/>
          <a:lstStyle/>
          <a:p>
            <a:r>
              <a:rPr lang="en-US" dirty="0">
                <a:solidFill>
                  <a:schemeClr val="accent1"/>
                </a:solidFill>
              </a:rPr>
              <a:t>HOME</a:t>
            </a:r>
          </a:p>
        </p:txBody>
      </p:sp>
      <p:graphicFrame>
        <p:nvGraphicFramePr>
          <p:cNvPr id="12" name="Content Placeholder 11">
            <a:extLst>
              <a:ext uri="{FF2B5EF4-FFF2-40B4-BE49-F238E27FC236}">
                <a16:creationId xmlns:a16="http://schemas.microsoft.com/office/drawing/2014/main" id="{502725A8-45E6-886C-A75D-FA75ECAED920}"/>
              </a:ext>
            </a:extLst>
          </p:cNvPr>
          <p:cNvGraphicFramePr>
            <a:graphicFrameLocks noGrp="1"/>
          </p:cNvGraphicFramePr>
          <p:nvPr>
            <p:ph sz="half" idx="1"/>
            <p:extLst>
              <p:ext uri="{D42A27DB-BD31-4B8C-83A1-F6EECF244321}">
                <p14:modId xmlns:p14="http://schemas.microsoft.com/office/powerpoint/2010/main" val="3668924400"/>
              </p:ext>
            </p:extLst>
          </p:nvPr>
        </p:nvGraphicFramePr>
        <p:xfrm>
          <a:off x="628864" y="1380987"/>
          <a:ext cx="7339479" cy="3631969"/>
        </p:xfrm>
        <a:graphic>
          <a:graphicData uri="http://schemas.openxmlformats.org/drawingml/2006/table">
            <a:tbl>
              <a:tblPr firstRow="1" bandRow="1">
                <a:tableStyleId>{69012ECD-51FC-41F1-AA8D-1B2483CD663E}</a:tableStyleId>
              </a:tblPr>
              <a:tblGrid>
                <a:gridCol w="3684344">
                  <a:extLst>
                    <a:ext uri="{9D8B030D-6E8A-4147-A177-3AD203B41FA5}">
                      <a16:colId xmlns:a16="http://schemas.microsoft.com/office/drawing/2014/main" val="3807449766"/>
                    </a:ext>
                  </a:extLst>
                </a:gridCol>
                <a:gridCol w="3655135">
                  <a:extLst>
                    <a:ext uri="{9D8B030D-6E8A-4147-A177-3AD203B41FA5}">
                      <a16:colId xmlns:a16="http://schemas.microsoft.com/office/drawing/2014/main" val="1578566198"/>
                    </a:ext>
                  </a:extLst>
                </a:gridCol>
              </a:tblGrid>
              <a:tr h="484909">
                <a:tc>
                  <a:txBody>
                    <a:bodyPr/>
                    <a:lstStyle/>
                    <a:p>
                      <a:r>
                        <a:rPr lang="en-US" sz="1600" b="1" dirty="0">
                          <a:latin typeface="Aptos"/>
                        </a:rPr>
                        <a:t>Priority</a:t>
                      </a:r>
                    </a:p>
                  </a:txBody>
                  <a:tcPr marL="68580" marR="68580" marT="34290" marB="34290" anchor="ctr"/>
                </a:tc>
                <a:tc>
                  <a:txBody>
                    <a:bodyPr/>
                    <a:lstStyle/>
                    <a:p>
                      <a:r>
                        <a:rPr lang="en-US" sz="1600" b="1" dirty="0">
                          <a:latin typeface="Aptos"/>
                        </a:rPr>
                        <a:t>Activity</a:t>
                      </a:r>
                    </a:p>
                  </a:txBody>
                  <a:tcPr marL="68580" marR="68580" marT="34290" marB="34290" anchor="ctr"/>
                </a:tc>
                <a:extLst>
                  <a:ext uri="{0D108BD9-81ED-4DB2-BD59-A6C34878D82A}">
                    <a16:rowId xmlns:a16="http://schemas.microsoft.com/office/drawing/2014/main" val="1441028003"/>
                  </a:ext>
                </a:extLst>
              </a:tr>
              <a:tr h="290143">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Implement Uniform Assessment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(priority 1)</a:t>
                      </a:r>
                      <a:endParaRPr lang="en-US" sz="1600" b="0" kern="1200">
                        <a:solidFill>
                          <a:schemeClr val="tx1"/>
                        </a:solidFill>
                        <a:latin typeface="Aptos"/>
                        <a:ea typeface="+mn-ea"/>
                        <a:cs typeface="+mn-cs"/>
                      </a:endParaRPr>
                    </a:p>
                  </a:txBody>
                  <a:tcPr marL="68580" marR="68580" marT="34290" marB="34290" anchor="ctr">
                    <a:lnB w="9525" cap="flat" cmpd="sng" algn="ctr">
                      <a:solidFill>
                        <a:srgbClr val="61A3A5"/>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Aptos"/>
                        </a:rPr>
                        <a:t>Use interRAI-Early Years for 0-3</a:t>
                      </a:r>
                      <a:endParaRPr lang="en-US" sz="1600" kern="1200">
                        <a:solidFill>
                          <a:schemeClr val="tx1"/>
                        </a:solidFill>
                        <a:latin typeface="Aptos"/>
                        <a:ea typeface="+mn-ea"/>
                        <a:cs typeface="+mn-cs"/>
                      </a:endParaRPr>
                    </a:p>
                  </a:txBody>
                  <a:tcPr marL="68580" marR="68580" marT="34290" marB="34290" anchor="ctr"/>
                </a:tc>
                <a:extLst>
                  <a:ext uri="{0D108BD9-81ED-4DB2-BD59-A6C34878D82A}">
                    <a16:rowId xmlns:a16="http://schemas.microsoft.com/office/drawing/2014/main" val="3262463100"/>
                  </a:ext>
                </a:extLst>
              </a:tr>
              <a:tr h="290143">
                <a:tc vMerge="1">
                  <a:txBody>
                    <a:bodyPr/>
                    <a:lstStyle/>
                    <a:p>
                      <a:pPr marL="45720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a:solidFill>
                          <a:schemeClr val="tx1"/>
                        </a:solidFill>
                        <a:latin typeface="+mj-lt"/>
                        <a:ea typeface="+mn-ea"/>
                        <a:cs typeface="+mn-cs"/>
                      </a:endParaRPr>
                    </a:p>
                  </a:txBody>
                  <a:tcPr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Aptos"/>
                        </a:rPr>
                        <a:t>Implement Uniform Screener*</a:t>
                      </a:r>
                      <a:endParaRPr lang="en-US" sz="1600" kern="1200" dirty="0">
                        <a:solidFill>
                          <a:schemeClr val="tx1"/>
                        </a:solidFill>
                        <a:latin typeface="Aptos"/>
                        <a:ea typeface="+mn-ea"/>
                        <a:cs typeface="+mn-cs"/>
                      </a:endParaRPr>
                    </a:p>
                  </a:txBody>
                  <a:tcPr marL="68580" marR="68580" marT="34290" marB="34290" anchor="ctr">
                    <a:lnB w="9525" cap="flat" cmpd="sng" algn="ctr">
                      <a:solidFill>
                        <a:srgbClr val="61A3A5"/>
                      </a:solidFill>
                      <a:prstDash val="solid"/>
                      <a:round/>
                      <a:headEnd type="none" w="med" len="med"/>
                      <a:tailEnd type="none" w="med" len="med"/>
                    </a:lnB>
                  </a:tcPr>
                </a:tc>
                <a:extLst>
                  <a:ext uri="{0D108BD9-81ED-4DB2-BD59-A6C34878D82A}">
                    <a16:rowId xmlns:a16="http://schemas.microsoft.com/office/drawing/2014/main" val="2979369554"/>
                  </a:ext>
                </a:extLst>
              </a:tr>
              <a:tr h="5486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Improve waitlist process and policies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(priority 2)</a:t>
                      </a:r>
                      <a:endParaRPr lang="en-US" sz="1600" b="0" kern="1200">
                        <a:solidFill>
                          <a:schemeClr val="tx1"/>
                        </a:solidFill>
                        <a:latin typeface="Aptos"/>
                        <a:ea typeface="+mn-ea"/>
                        <a:cs typeface="+mn-cs"/>
                      </a:endParaRPr>
                    </a:p>
                  </a:txBody>
                  <a:tcPr marL="68580" marR="68580" marT="34290" marB="34290" anchor="ctr">
                    <a:lnT w="9525" cap="flat" cmpd="sng" algn="ctr">
                      <a:solidFill>
                        <a:srgbClr val="61A3A5"/>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Aptos"/>
                        </a:rPr>
                        <a:t>Implement new risk of institutionalization questions to existing Waiver Priority Needs Assessment</a:t>
                      </a:r>
                      <a:endParaRPr lang="en-US" sz="1600" kern="1200">
                        <a:solidFill>
                          <a:schemeClr val="tx1"/>
                        </a:solidFill>
                        <a:latin typeface="Aptos"/>
                        <a:ea typeface="+mn-ea"/>
                        <a:cs typeface="+mn-cs"/>
                      </a:endParaRPr>
                    </a:p>
                  </a:txBody>
                  <a:tcPr marL="68580" marR="68580" marT="34290" marB="34290" anchor="ctr">
                    <a:lnT w="9525" cap="flat" cmpd="sng" algn="ctr">
                      <a:solidFill>
                        <a:srgbClr val="61A3A5"/>
                      </a:solidFill>
                      <a:prstDash val="solid"/>
                      <a:round/>
                      <a:headEnd type="none" w="med" len="med"/>
                      <a:tailEnd type="none" w="med" len="med"/>
                    </a:lnT>
                  </a:tcPr>
                </a:tc>
                <a:extLst>
                  <a:ext uri="{0D108BD9-81ED-4DB2-BD59-A6C34878D82A}">
                    <a16:rowId xmlns:a16="http://schemas.microsoft.com/office/drawing/2014/main" val="857127974"/>
                  </a:ext>
                </a:extLst>
              </a:tr>
              <a:tr h="11658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Explore opportunities for aligning the fee schedule across seven waivers to make transition to HOME waivers easier</a:t>
                      </a:r>
                      <a:endParaRPr lang="en-US" sz="1600">
                        <a:solidFill>
                          <a:schemeClr val="tx1"/>
                        </a:solidFill>
                        <a:latin typeface="Apto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(priority 3)</a:t>
                      </a:r>
                      <a:endParaRPr lang="en-US" sz="1600" b="0" kern="1200">
                        <a:solidFill>
                          <a:schemeClr val="tx1"/>
                        </a:solidFill>
                        <a:latin typeface="Aptos"/>
                        <a:ea typeface="+mn-ea"/>
                        <a:cs typeface="+mn-cs"/>
                      </a:endParaRP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strike="noStrike" kern="1200" dirty="0">
                          <a:solidFill>
                            <a:schemeClr val="tx1"/>
                          </a:solidFill>
                          <a:latin typeface="Aptos"/>
                        </a:rPr>
                        <a:t>Research rate alignment options; confirm feasibility of options</a:t>
                      </a:r>
                      <a:endParaRPr lang="en-US" sz="1600" strike="sngStrike" kern="1200">
                        <a:solidFill>
                          <a:schemeClr val="tx1"/>
                        </a:solidFill>
                        <a:latin typeface="Aptos"/>
                        <a:ea typeface="+mn-ea"/>
                        <a:cs typeface="+mn-cs"/>
                      </a:endParaRPr>
                    </a:p>
                  </a:txBody>
                  <a:tcPr marL="68580" marR="68580" marT="34290" marB="34290" anchor="ctr"/>
                </a:tc>
                <a:extLst>
                  <a:ext uri="{0D108BD9-81ED-4DB2-BD59-A6C34878D82A}">
                    <a16:rowId xmlns:a16="http://schemas.microsoft.com/office/drawing/2014/main" val="1076848671"/>
                  </a:ext>
                </a:extLst>
              </a:tr>
              <a:tr h="3886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Align service definitions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(priority 5)</a:t>
                      </a:r>
                      <a:endParaRPr lang="en-US" sz="1600" b="0" kern="1200">
                        <a:solidFill>
                          <a:schemeClr val="tx1"/>
                        </a:solidFill>
                        <a:latin typeface="Aptos"/>
                        <a:ea typeface="+mn-ea"/>
                        <a:cs typeface="+mn-cs"/>
                      </a:endParaRP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Aptos"/>
                        </a:rPr>
                        <a:t>Align service definitions across waivers; update to merged services</a:t>
                      </a:r>
                      <a:endParaRPr lang="en-US" sz="1600" kern="1200">
                        <a:solidFill>
                          <a:schemeClr val="tx1"/>
                        </a:solidFill>
                        <a:latin typeface="Aptos"/>
                        <a:ea typeface="+mn-ea"/>
                        <a:cs typeface="+mn-cs"/>
                      </a:endParaRPr>
                    </a:p>
                  </a:txBody>
                  <a:tcPr marL="68580" marR="68580" marT="34290" marB="34290" anchor="ctr"/>
                </a:tc>
                <a:extLst>
                  <a:ext uri="{0D108BD9-81ED-4DB2-BD59-A6C34878D82A}">
                    <a16:rowId xmlns:a16="http://schemas.microsoft.com/office/drawing/2014/main" val="202364479"/>
                  </a:ext>
                </a:extLst>
              </a:tr>
            </a:tbl>
          </a:graphicData>
        </a:graphic>
      </p:graphicFrame>
      <p:sp>
        <p:nvSpPr>
          <p:cNvPr id="5" name="TextBox 4">
            <a:extLst>
              <a:ext uri="{FF2B5EF4-FFF2-40B4-BE49-F238E27FC236}">
                <a16:creationId xmlns:a16="http://schemas.microsoft.com/office/drawing/2014/main" id="{EF2C0755-4BFC-693A-5E07-1EB023688180}"/>
              </a:ext>
            </a:extLst>
          </p:cNvPr>
          <p:cNvSpPr txBox="1"/>
          <p:nvPr/>
        </p:nvSpPr>
        <p:spPr>
          <a:xfrm>
            <a:off x="628225" y="5413639"/>
            <a:ext cx="7329704" cy="438582"/>
          </a:xfrm>
          <a:prstGeom prst="rect">
            <a:avLst/>
          </a:prstGeom>
          <a:noFill/>
        </p:spPr>
        <p:txBody>
          <a:bodyPr wrap="square" lIns="68580" tIns="34290" rIns="68580" bIns="34290" rtlCol="0" anchor="t">
            <a:spAutoFit/>
          </a:bodyPr>
          <a:lstStyle/>
          <a:p>
            <a:r>
              <a:rPr lang="en-US" sz="1200" dirty="0">
                <a:cs typeface="Times New Roman"/>
              </a:rPr>
              <a:t>*</a:t>
            </a:r>
            <a:r>
              <a:rPr lang="en-US" sz="1200" dirty="0"/>
              <a:t> Waiver amendments that effectuate January 2026 would go for public comment in July 2025 and to CMS in August 2025. MCO Contract updates to align with waiver amendments would be completed in fall 2025. </a:t>
            </a:r>
            <a:endParaRPr lang="en-US" sz="1200" dirty="0">
              <a:cs typeface="Times New Roman"/>
            </a:endParaRPr>
          </a:p>
        </p:txBody>
      </p:sp>
    </p:spTree>
    <p:extLst>
      <p:ext uri="{BB962C8B-B14F-4D97-AF65-F5344CB8AC3E}">
        <p14:creationId xmlns:p14="http://schemas.microsoft.com/office/powerpoint/2010/main" val="298610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9A153-C449-3948-3256-5F7647EA73FF}"/>
            </a:ext>
          </a:extLst>
        </p:cNvPr>
        <p:cNvGrpSpPr/>
        <p:nvPr/>
      </p:nvGrpSpPr>
      <p:grpSpPr>
        <a:xfrm>
          <a:off x="0" y="0"/>
          <a:ext cx="0" cy="0"/>
          <a:chOff x="0" y="0"/>
          <a:chExt cx="0" cy="0"/>
        </a:xfrm>
      </p:grpSpPr>
      <p:graphicFrame>
        <p:nvGraphicFramePr>
          <p:cNvPr id="17" name="Content Placeholder 11">
            <a:extLst>
              <a:ext uri="{FF2B5EF4-FFF2-40B4-BE49-F238E27FC236}">
                <a16:creationId xmlns:a16="http://schemas.microsoft.com/office/drawing/2014/main" id="{6A1360AE-8FB3-4494-7A5E-7CA2F9340AFA}"/>
              </a:ext>
            </a:extLst>
          </p:cNvPr>
          <p:cNvGraphicFramePr>
            <a:graphicFrameLocks noGrp="1"/>
          </p:cNvGraphicFramePr>
          <p:nvPr>
            <p:ph sz="half" idx="1"/>
            <p:extLst>
              <p:ext uri="{D42A27DB-BD31-4B8C-83A1-F6EECF244321}">
                <p14:modId xmlns:p14="http://schemas.microsoft.com/office/powerpoint/2010/main" val="3932834142"/>
              </p:ext>
            </p:extLst>
          </p:nvPr>
        </p:nvGraphicFramePr>
        <p:xfrm>
          <a:off x="516467" y="1326650"/>
          <a:ext cx="7710326" cy="4752109"/>
        </p:xfrm>
        <a:graphic>
          <a:graphicData uri="http://schemas.openxmlformats.org/drawingml/2006/table">
            <a:tbl>
              <a:tblPr firstRow="1" bandRow="1">
                <a:tableStyleId>{69012ECD-51FC-41F1-AA8D-1B2483CD663E}</a:tableStyleId>
              </a:tblPr>
              <a:tblGrid>
                <a:gridCol w="3844295">
                  <a:extLst>
                    <a:ext uri="{9D8B030D-6E8A-4147-A177-3AD203B41FA5}">
                      <a16:colId xmlns:a16="http://schemas.microsoft.com/office/drawing/2014/main" val="3807449766"/>
                    </a:ext>
                  </a:extLst>
                </a:gridCol>
                <a:gridCol w="3866031">
                  <a:extLst>
                    <a:ext uri="{9D8B030D-6E8A-4147-A177-3AD203B41FA5}">
                      <a16:colId xmlns:a16="http://schemas.microsoft.com/office/drawing/2014/main" val="1578566198"/>
                    </a:ext>
                  </a:extLst>
                </a:gridCol>
              </a:tblGrid>
              <a:tr h="484909">
                <a:tc>
                  <a:txBody>
                    <a:bodyPr/>
                    <a:lstStyle/>
                    <a:p>
                      <a:r>
                        <a:rPr lang="en-US" sz="1600" b="1" dirty="0">
                          <a:latin typeface="Aptos"/>
                        </a:rPr>
                        <a:t>Priority</a:t>
                      </a:r>
                    </a:p>
                  </a:txBody>
                  <a:tcPr marL="68580" marR="68580" marT="34290" marB="34290" anchor="ctr"/>
                </a:tc>
                <a:tc>
                  <a:txBody>
                    <a:bodyPr/>
                    <a:lstStyle/>
                    <a:p>
                      <a:r>
                        <a:rPr lang="en-US" sz="1600" b="1" dirty="0">
                          <a:latin typeface="Aptos"/>
                        </a:rPr>
                        <a:t>Activity</a:t>
                      </a:r>
                    </a:p>
                  </a:txBody>
                  <a:tcPr marL="68580" marR="68580" marT="34290" marB="34290" anchor="ctr"/>
                </a:tc>
                <a:extLst>
                  <a:ext uri="{0D108BD9-81ED-4DB2-BD59-A6C34878D82A}">
                    <a16:rowId xmlns:a16="http://schemas.microsoft.com/office/drawing/2014/main" val="1441028003"/>
                  </a:ext>
                </a:extLst>
              </a:tr>
              <a:tr h="6858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Assess and enhance provider capacity and network adequacy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(priority 6)</a:t>
                      </a:r>
                      <a:endParaRPr lang="en-US" sz="1600" b="0" kern="1200" dirty="0">
                        <a:solidFill>
                          <a:schemeClr val="tx1"/>
                        </a:solidFill>
                        <a:latin typeface="Aptos"/>
                        <a:ea typeface="+mn-ea"/>
                        <a:cs typeface="+mn-cs"/>
                      </a:endParaRP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Identify opportunities to enhance provider capacity; support ongoing state provider capacity efforts</a:t>
                      </a:r>
                      <a:endParaRPr lang="en-US" sz="1600" b="0" kern="1200" dirty="0">
                        <a:solidFill>
                          <a:schemeClr val="tx1"/>
                        </a:solidFill>
                        <a:latin typeface="Aptos"/>
                        <a:ea typeface="+mn-ea"/>
                        <a:cs typeface="+mn-cs"/>
                      </a:endParaRPr>
                    </a:p>
                  </a:txBody>
                  <a:tcPr marL="68580" marR="68580" marT="34290" marB="34290" anchor="ctr"/>
                </a:tc>
                <a:extLst>
                  <a:ext uri="{0D108BD9-81ED-4DB2-BD59-A6C34878D82A}">
                    <a16:rowId xmlns:a16="http://schemas.microsoft.com/office/drawing/2014/main" val="857127974"/>
                  </a:ext>
                </a:extLst>
              </a:tr>
              <a:tr h="11658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Advance a quality management system that supports compliance with access requirements and lawsuits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(priority 7)</a:t>
                      </a:r>
                      <a:endParaRPr lang="en-US" sz="1600" b="0" kern="1200">
                        <a:solidFill>
                          <a:schemeClr val="tx1"/>
                        </a:solidFill>
                        <a:latin typeface="Aptos"/>
                        <a:ea typeface="+mn-ea"/>
                        <a:cs typeface="+mn-cs"/>
                      </a:endParaRP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Monitor Case Management Ratios</a:t>
                      </a:r>
                      <a:endParaRPr lang="en-US" sz="1600" b="0" kern="1200">
                        <a:solidFill>
                          <a:schemeClr val="tx1"/>
                        </a:solidFill>
                        <a:latin typeface="Aptos"/>
                        <a:ea typeface="+mn-ea"/>
                        <a:cs typeface="+mn-cs"/>
                      </a:endParaRPr>
                    </a:p>
                  </a:txBody>
                  <a:tcPr marL="68580" marR="68580" marT="34290" marB="34290" anchor="ctr"/>
                </a:tc>
                <a:extLst>
                  <a:ext uri="{0D108BD9-81ED-4DB2-BD59-A6C34878D82A}">
                    <a16:rowId xmlns:a16="http://schemas.microsoft.com/office/drawing/2014/main" val="1076848671"/>
                  </a:ext>
                </a:extLst>
              </a:tr>
              <a:tr h="388620">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Preparation for HOME go-live </a:t>
                      </a:r>
                      <a:endParaRPr lang="en-US" sz="1600" b="0" kern="1200">
                        <a:solidFill>
                          <a:schemeClr val="tx1"/>
                        </a:solidFill>
                        <a:latin typeface="Aptos"/>
                        <a:ea typeface="+mn-ea"/>
                        <a:cs typeface="+mn-cs"/>
                      </a:endParaRP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Prepare Individualized Budgets and provider tier reimbursement methodology</a:t>
                      </a:r>
                      <a:endParaRPr lang="en-US" sz="1600" b="0" kern="1200">
                        <a:solidFill>
                          <a:schemeClr val="tx1"/>
                        </a:solidFill>
                        <a:latin typeface="Aptos"/>
                        <a:ea typeface="+mn-ea"/>
                        <a:cs typeface="+mn-cs"/>
                      </a:endParaRPr>
                    </a:p>
                  </a:txBody>
                  <a:tcPr marL="68580" marR="68580" marT="34290" marB="34290" anchor="ctr"/>
                </a:tc>
                <a:extLst>
                  <a:ext uri="{0D108BD9-81ED-4DB2-BD59-A6C34878D82A}">
                    <a16:rowId xmlns:a16="http://schemas.microsoft.com/office/drawing/2014/main" val="202364479"/>
                  </a:ext>
                </a:extLst>
              </a:tr>
              <a:tr h="38862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a:solidFill>
                          <a:schemeClr val="tx1"/>
                        </a:solidFill>
                        <a:latin typeface="+mj-lt"/>
                        <a:ea typeface="+mn-ea"/>
                        <a:cs typeface="+mn-cs"/>
                      </a:endParaRPr>
                    </a:p>
                  </a:txBody>
                  <a:tcPr anchor="ctr">
                    <a:lnL w="12700" cap="flat" cmpd="sng" algn="ctr">
                      <a:solidFill>
                        <a:srgbClr val="414B66"/>
                      </a:solidFill>
                      <a:prstDash val="solid"/>
                      <a:round/>
                      <a:headEnd type="none" w="med" len="med"/>
                      <a:tailEnd type="none" w="med" len="med"/>
                    </a:lnL>
                    <a:lnR w="12700" cap="flat" cmpd="sng" algn="ctr">
                      <a:solidFill>
                        <a:srgbClr val="414B66"/>
                      </a:solidFill>
                      <a:prstDash val="solid"/>
                      <a:round/>
                      <a:headEnd type="none" w="med" len="med"/>
                      <a:tailEnd type="none" w="med" len="med"/>
                    </a:lnR>
                    <a:lnT w="12700" cap="flat" cmpd="sng" algn="ctr">
                      <a:solidFill>
                        <a:srgbClr val="414B66"/>
                      </a:solidFill>
                      <a:prstDash val="solid"/>
                      <a:round/>
                      <a:headEnd type="none" w="med" len="med"/>
                      <a:tailEnd type="none" w="med" len="med"/>
                    </a:lnT>
                    <a:lnB w="12700" cap="flat" cmpd="sng" algn="ctr">
                      <a:solidFill>
                        <a:srgbClr val="414B66"/>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Make HOME IT Systems changes</a:t>
                      </a:r>
                      <a:endParaRPr lang="en-US" sz="1600" b="0" kern="1200">
                        <a:solidFill>
                          <a:schemeClr val="tx1"/>
                        </a:solidFill>
                        <a:latin typeface="Aptos"/>
                        <a:ea typeface="+mn-ea"/>
                        <a:cs typeface="+mn-cs"/>
                      </a:endParaRPr>
                    </a:p>
                  </a:txBody>
                  <a:tcPr marL="68580" marR="68580" marT="34290" marB="34290" anchor="ctr"/>
                </a:tc>
                <a:extLst>
                  <a:ext uri="{0D108BD9-81ED-4DB2-BD59-A6C34878D82A}">
                    <a16:rowId xmlns:a16="http://schemas.microsoft.com/office/drawing/2014/main" val="2551903117"/>
                  </a:ext>
                </a:extLst>
              </a:tr>
              <a:tr h="38862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a:solidFill>
                          <a:schemeClr val="tx1"/>
                        </a:solidFill>
                        <a:latin typeface="+mj-lt"/>
                        <a:ea typeface="+mn-ea"/>
                        <a:cs typeface="+mn-cs"/>
                      </a:endParaRPr>
                    </a:p>
                  </a:txBody>
                  <a:tcPr anchor="ctr">
                    <a:lnL w="12700" cap="flat" cmpd="sng" algn="ctr">
                      <a:solidFill>
                        <a:srgbClr val="414B66"/>
                      </a:solidFill>
                      <a:prstDash val="solid"/>
                      <a:round/>
                      <a:headEnd type="none" w="med" len="med"/>
                      <a:tailEnd type="none" w="med" len="med"/>
                    </a:lnL>
                    <a:lnR w="12700" cap="flat" cmpd="sng" algn="ctr">
                      <a:solidFill>
                        <a:srgbClr val="414B66"/>
                      </a:solidFill>
                      <a:prstDash val="solid"/>
                      <a:round/>
                      <a:headEnd type="none" w="med" len="med"/>
                      <a:tailEnd type="none" w="med" len="med"/>
                    </a:lnR>
                    <a:lnT w="12700" cap="flat" cmpd="sng" algn="ctr">
                      <a:solidFill>
                        <a:srgbClr val="414B66"/>
                      </a:solidFill>
                      <a:prstDash val="solid"/>
                      <a:round/>
                      <a:headEnd type="none" w="med" len="med"/>
                      <a:tailEnd type="none" w="med" len="med"/>
                    </a:lnT>
                    <a:lnB w="12700" cap="flat" cmpd="sng" algn="ctr">
                      <a:solidFill>
                        <a:srgbClr val="414B66"/>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Aptos"/>
                        </a:rPr>
                        <a:t>Update HOME waiver applications and take them for public comment </a:t>
                      </a:r>
                      <a:endParaRPr lang="en-US" sz="1600" b="0" strike="sngStrike" kern="1200">
                        <a:solidFill>
                          <a:schemeClr val="tx1"/>
                        </a:solidFill>
                        <a:latin typeface="Aptos"/>
                        <a:ea typeface="+mn-ea"/>
                        <a:cs typeface="+mn-cs"/>
                      </a:endParaRPr>
                    </a:p>
                  </a:txBody>
                  <a:tcPr marL="68580" marR="68580" marT="34290" marB="34290" anchor="ctr"/>
                </a:tc>
                <a:extLst>
                  <a:ext uri="{0D108BD9-81ED-4DB2-BD59-A6C34878D82A}">
                    <a16:rowId xmlns:a16="http://schemas.microsoft.com/office/drawing/2014/main" val="1965885769"/>
                  </a:ext>
                </a:extLst>
              </a:tr>
              <a:tr h="388620">
                <a:tc vMerge="1">
                  <a:txBody>
                    <a:bodyPr/>
                    <a:lstStyle/>
                    <a:p>
                      <a:pPr defTabSz="914400">
                        <a:tabLst/>
                        <a:defRPr/>
                      </a:pPr>
                      <a:endParaRPr lang="en-US"/>
                    </a:p>
                  </a:txBody>
                  <a:tcPr anchor="ctr">
                    <a:lnL w="12700" cap="flat" cmpd="sng" algn="ctr">
                      <a:solidFill>
                        <a:srgbClr val="414B66"/>
                      </a:solidFill>
                      <a:prstDash val="solid"/>
                      <a:round/>
                      <a:headEnd type="none" w="med" len="med"/>
                      <a:tailEnd type="none" w="med" len="med"/>
                    </a:lnL>
                    <a:lnR w="12700" cap="flat" cmpd="sng" algn="ctr">
                      <a:solidFill>
                        <a:srgbClr val="414B66"/>
                      </a:solidFill>
                      <a:prstDash val="solid"/>
                      <a:round/>
                      <a:headEnd type="none" w="med" len="med"/>
                      <a:tailEnd type="none" w="med" len="med"/>
                    </a:lnR>
                    <a:lnT w="12700" cap="flat" cmpd="sng" algn="ctr">
                      <a:solidFill>
                        <a:srgbClr val="414B66"/>
                      </a:solidFill>
                      <a:prstDash val="solid"/>
                      <a:round/>
                      <a:headEnd type="none" w="med" len="med"/>
                      <a:tailEnd type="none" w="med" len="med"/>
                    </a:lnT>
                    <a:lnB w="12700" cap="flat" cmpd="sng" algn="ctr">
                      <a:solidFill>
                        <a:srgbClr val="414B66"/>
                      </a:solidFill>
                      <a:prstDash val="solid"/>
                      <a:round/>
                      <a:headEnd type="none" w="med" len="med"/>
                      <a:tailEnd type="none" w="med" len="med"/>
                    </a:lnB>
                    <a:solidFill>
                      <a:srgbClr val="E7DDC6"/>
                    </a:solidFill>
                  </a:tcPr>
                </a:tc>
                <a:tc>
                  <a:txBody>
                    <a:bodyPr/>
                    <a:lstStyle/>
                    <a:p>
                      <a:pPr marL="0" lvl="0" indent="0" algn="l">
                        <a:lnSpc>
                          <a:spcPct val="100000"/>
                        </a:lnSpc>
                        <a:spcBef>
                          <a:spcPts val="0"/>
                        </a:spcBef>
                        <a:spcAft>
                          <a:spcPts val="0"/>
                        </a:spcAft>
                        <a:buNone/>
                      </a:pPr>
                      <a:r>
                        <a:rPr lang="en-US" sz="1600" b="0" kern="1200" dirty="0">
                          <a:solidFill>
                            <a:schemeClr val="tx1"/>
                          </a:solidFill>
                          <a:latin typeface="Aptos"/>
                        </a:rPr>
                        <a:t>Complete HOME communication planning; support public engagement around HOME</a:t>
                      </a:r>
                      <a:endParaRPr lang="en-US" sz="1600" b="0" kern="1200" dirty="0">
                        <a:solidFill>
                          <a:schemeClr val="tx1"/>
                        </a:solidFill>
                        <a:latin typeface="Aptos"/>
                        <a:ea typeface="+mn-ea"/>
                        <a:cs typeface="+mn-cs"/>
                      </a:endParaRPr>
                    </a:p>
                  </a:txBody>
                  <a:tcPr marL="68580" marR="68580" marT="34290" marB="34290" anchor="ctr"/>
                </a:tc>
                <a:extLst>
                  <a:ext uri="{0D108BD9-81ED-4DB2-BD59-A6C34878D82A}">
                    <a16:rowId xmlns:a16="http://schemas.microsoft.com/office/drawing/2014/main" val="3476657933"/>
                  </a:ext>
                </a:extLst>
              </a:tr>
            </a:tbl>
          </a:graphicData>
        </a:graphic>
      </p:graphicFrame>
      <p:sp>
        <p:nvSpPr>
          <p:cNvPr id="11" name="Title 14">
            <a:extLst>
              <a:ext uri="{FF2B5EF4-FFF2-40B4-BE49-F238E27FC236}">
                <a16:creationId xmlns:a16="http://schemas.microsoft.com/office/drawing/2014/main" id="{64497424-BC6E-1CB8-A39F-E7633B0D1B8B}"/>
              </a:ext>
            </a:extLst>
          </p:cNvPr>
          <p:cNvSpPr>
            <a:spLocks noGrp="1"/>
          </p:cNvSpPr>
          <p:nvPr>
            <p:ph type="title"/>
          </p:nvPr>
        </p:nvSpPr>
        <p:spPr>
          <a:xfrm>
            <a:off x="628650" y="179461"/>
            <a:ext cx="7886700" cy="1325563"/>
          </a:xfrm>
        </p:spPr>
        <p:txBody>
          <a:bodyPr/>
          <a:lstStyle/>
          <a:p>
            <a:r>
              <a:rPr lang="en-US" dirty="0">
                <a:solidFill>
                  <a:schemeClr val="accent1"/>
                </a:solidFill>
              </a:rPr>
              <a:t>HOME (cont.)</a:t>
            </a:r>
          </a:p>
        </p:txBody>
      </p:sp>
    </p:spTree>
    <p:extLst>
      <p:ext uri="{BB962C8B-B14F-4D97-AF65-F5344CB8AC3E}">
        <p14:creationId xmlns:p14="http://schemas.microsoft.com/office/powerpoint/2010/main" val="530181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BB8CA-61F3-53C7-B593-14F02F0B5C6C}"/>
              </a:ext>
            </a:extLst>
          </p:cNvPr>
          <p:cNvSpPr>
            <a:spLocks noGrp="1"/>
          </p:cNvSpPr>
          <p:nvPr>
            <p:ph type="title"/>
          </p:nvPr>
        </p:nvSpPr>
        <p:spPr>
          <a:xfrm>
            <a:off x="671570" y="2580044"/>
            <a:ext cx="7804206" cy="2852737"/>
          </a:xfrm>
        </p:spPr>
        <p:txBody>
          <a:bodyPr anchor="ctr" anchorCtr="0"/>
          <a:lstStyle/>
          <a:p>
            <a:r>
              <a:rPr lang="en-US" dirty="0"/>
              <a:t>Case Management: </a:t>
            </a:r>
            <a:br>
              <a:rPr lang="en-US" dirty="0"/>
            </a:br>
            <a:r>
              <a:rPr lang="en-US" dirty="0"/>
              <a:t>Community-Based Care Management (CBCM) Ratios</a:t>
            </a:r>
          </a:p>
        </p:txBody>
      </p:sp>
    </p:spTree>
    <p:extLst>
      <p:ext uri="{BB962C8B-B14F-4D97-AF65-F5344CB8AC3E}">
        <p14:creationId xmlns:p14="http://schemas.microsoft.com/office/powerpoint/2010/main" val="2777035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85392-5CDF-C2A2-7D98-D7969006F1C1}"/>
              </a:ext>
            </a:extLst>
          </p:cNvPr>
          <p:cNvSpPr>
            <a:spLocks noGrp="1"/>
          </p:cNvSpPr>
          <p:nvPr>
            <p:ph type="title" idx="4294967295"/>
          </p:nvPr>
        </p:nvSpPr>
        <p:spPr>
          <a:xfrm>
            <a:off x="360045" y="157726"/>
            <a:ext cx="7886700" cy="1325563"/>
          </a:xfrm>
        </p:spPr>
        <p:txBody>
          <a:bodyPr>
            <a:normAutofit/>
          </a:bodyPr>
          <a:lstStyle/>
          <a:p>
            <a:r>
              <a:rPr lang="en-US" dirty="0">
                <a:solidFill>
                  <a:schemeClr val="accent1"/>
                </a:solidFill>
              </a:rPr>
              <a:t>CBCM Ratio Update</a:t>
            </a:r>
          </a:p>
        </p:txBody>
      </p:sp>
      <p:sp>
        <p:nvSpPr>
          <p:cNvPr id="3" name="Content Placeholder 2">
            <a:extLst>
              <a:ext uri="{FF2B5EF4-FFF2-40B4-BE49-F238E27FC236}">
                <a16:creationId xmlns:a16="http://schemas.microsoft.com/office/drawing/2014/main" id="{F6EF1E23-254A-D89F-44E0-A82749427991}"/>
              </a:ext>
            </a:extLst>
          </p:cNvPr>
          <p:cNvSpPr>
            <a:spLocks noGrp="1"/>
          </p:cNvSpPr>
          <p:nvPr>
            <p:ph sz="half" idx="4294967295"/>
          </p:nvPr>
        </p:nvSpPr>
        <p:spPr>
          <a:xfrm>
            <a:off x="358300" y="1378853"/>
            <a:ext cx="7449235" cy="1435100"/>
          </a:xfrm>
        </p:spPr>
        <p:txBody>
          <a:bodyPr vert="horz" lIns="91440" tIns="45720" rIns="91440" bIns="45720" rtlCol="0" anchor="t">
            <a:normAutofit fontScale="92500" lnSpcReduction="20000"/>
          </a:bodyPr>
          <a:lstStyle/>
          <a:p>
            <a:r>
              <a:rPr lang="en-US" dirty="0">
                <a:solidFill>
                  <a:schemeClr val="tx1"/>
                </a:solidFill>
                <a:latin typeface="Aptos"/>
              </a:rPr>
              <a:t>HHS standardized CBCM ratios and updated frequency of CBCM contact in July 2024.</a:t>
            </a:r>
          </a:p>
          <a:p>
            <a:r>
              <a:rPr lang="en-US" dirty="0">
                <a:solidFill>
                  <a:schemeClr val="tx1"/>
                </a:solidFill>
                <a:latin typeface="Aptos"/>
              </a:rPr>
              <a:t>MCOs were required to meet ratio requirements by January 2025.</a:t>
            </a:r>
          </a:p>
        </p:txBody>
      </p:sp>
      <p:sp>
        <p:nvSpPr>
          <p:cNvPr id="4" name="TextBox 3">
            <a:extLst>
              <a:ext uri="{FF2B5EF4-FFF2-40B4-BE49-F238E27FC236}">
                <a16:creationId xmlns:a16="http://schemas.microsoft.com/office/drawing/2014/main" id="{62F9F8D6-7839-D2C0-3DE5-B37D128E160E}"/>
              </a:ext>
            </a:extLst>
          </p:cNvPr>
          <p:cNvSpPr txBox="1"/>
          <p:nvPr/>
        </p:nvSpPr>
        <p:spPr>
          <a:xfrm>
            <a:off x="365360" y="3357611"/>
            <a:ext cx="3820602" cy="1839158"/>
          </a:xfrm>
          <a:prstGeom prst="roundRect">
            <a:avLst>
              <a:gd name="adj" fmla="val 8074"/>
            </a:avLst>
          </a:prstGeom>
          <a:solidFill>
            <a:schemeClr val="accent5">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r>
              <a:rPr lang="en-US" b="1" dirty="0"/>
              <a:t>CBCM Ratio Adjustment:</a:t>
            </a:r>
          </a:p>
          <a:p>
            <a:pPr marL="285750" indent="-285750">
              <a:buFontTx/>
              <a:buChar char="-"/>
            </a:pPr>
            <a:r>
              <a:rPr lang="en-US" dirty="0"/>
              <a:t>Average ratio no more than 1:45</a:t>
            </a:r>
          </a:p>
          <a:p>
            <a:pPr marL="285750" indent="-285750">
              <a:buFontTx/>
              <a:buChar char="-"/>
            </a:pPr>
            <a:r>
              <a:rPr lang="en-US" dirty="0"/>
              <a:t>No individual over 1:50</a:t>
            </a:r>
          </a:p>
          <a:p>
            <a:pPr marL="285750" indent="-285750">
              <a:buFontTx/>
              <a:buChar char="-"/>
            </a:pPr>
            <a:endParaRPr lang="en-US" dirty="0">
              <a:cs typeface="Arial"/>
            </a:endParaRPr>
          </a:p>
          <a:p>
            <a:pPr marL="285750" indent="-285750">
              <a:buChar char="-"/>
            </a:pPr>
            <a:endParaRPr lang="en-US" dirty="0">
              <a:cs typeface="Arial"/>
            </a:endParaRPr>
          </a:p>
        </p:txBody>
      </p:sp>
      <p:sp>
        <p:nvSpPr>
          <p:cNvPr id="5" name="TextBox 4">
            <a:extLst>
              <a:ext uri="{FF2B5EF4-FFF2-40B4-BE49-F238E27FC236}">
                <a16:creationId xmlns:a16="http://schemas.microsoft.com/office/drawing/2014/main" id="{612E29BB-E771-5278-42D4-10593E7B96D1}"/>
              </a:ext>
            </a:extLst>
          </p:cNvPr>
          <p:cNvSpPr txBox="1"/>
          <p:nvPr/>
        </p:nvSpPr>
        <p:spPr>
          <a:xfrm>
            <a:off x="4572000" y="2997886"/>
            <a:ext cx="3877056" cy="2553891"/>
          </a:xfrm>
          <a:prstGeom prst="roundRect">
            <a:avLst>
              <a:gd name="adj" fmla="val 7716"/>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b="1" dirty="0"/>
              <a:t>CBCM Contact Frequency:</a:t>
            </a:r>
          </a:p>
          <a:p>
            <a:pPr marL="285750" indent="-285750">
              <a:buFontTx/>
              <a:buChar char="-"/>
            </a:pPr>
            <a:r>
              <a:rPr lang="en-US" i="1" dirty="0"/>
              <a:t>Unchanged:</a:t>
            </a:r>
            <a:r>
              <a:rPr lang="en-US" dirty="0"/>
              <a:t> Monthly contact by phone or in person</a:t>
            </a:r>
            <a:endParaRPr lang="en-US" i="1" dirty="0"/>
          </a:p>
          <a:p>
            <a:pPr marL="285750" indent="-285750">
              <a:buFontTx/>
              <a:buChar char="-"/>
            </a:pPr>
            <a:r>
              <a:rPr lang="en-US" dirty="0"/>
              <a:t>In person contacts once a quarter except for ID waiver.</a:t>
            </a:r>
          </a:p>
          <a:p>
            <a:pPr marL="742950" lvl="1" indent="-285750">
              <a:buFontTx/>
              <a:buChar char="-"/>
            </a:pPr>
            <a:r>
              <a:rPr lang="en-US" dirty="0"/>
              <a:t>ID waiver requires in-person contacts at least every other month</a:t>
            </a:r>
          </a:p>
        </p:txBody>
      </p:sp>
    </p:spTree>
    <p:extLst>
      <p:ext uri="{BB962C8B-B14F-4D97-AF65-F5344CB8AC3E}">
        <p14:creationId xmlns:p14="http://schemas.microsoft.com/office/powerpoint/2010/main" val="3451236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85392-5CDF-C2A2-7D98-D7969006F1C1}"/>
              </a:ext>
            </a:extLst>
          </p:cNvPr>
          <p:cNvSpPr>
            <a:spLocks noGrp="1"/>
          </p:cNvSpPr>
          <p:nvPr>
            <p:ph type="title"/>
          </p:nvPr>
        </p:nvSpPr>
        <p:spPr>
          <a:xfrm>
            <a:off x="628650" y="661553"/>
            <a:ext cx="7886700" cy="1325563"/>
          </a:xfrm>
        </p:spPr>
        <p:txBody>
          <a:bodyPr>
            <a:normAutofit/>
          </a:bodyPr>
          <a:lstStyle/>
          <a:p>
            <a:r>
              <a:rPr lang="en-US" dirty="0">
                <a:solidFill>
                  <a:schemeClr val="accent1"/>
                </a:solidFill>
              </a:rPr>
              <a:t>CBCM Ratio Progress</a:t>
            </a:r>
            <a:r>
              <a:rPr lang="en-US" dirty="0"/>
              <a:t>				</a:t>
            </a:r>
          </a:p>
        </p:txBody>
      </p:sp>
      <p:sp>
        <p:nvSpPr>
          <p:cNvPr id="20" name="TextBox 19">
            <a:extLst>
              <a:ext uri="{FF2B5EF4-FFF2-40B4-BE49-F238E27FC236}">
                <a16:creationId xmlns:a16="http://schemas.microsoft.com/office/drawing/2014/main" id="{8EB481E7-ECD1-C331-0833-DCFC97180988}"/>
              </a:ext>
            </a:extLst>
          </p:cNvPr>
          <p:cNvSpPr txBox="1"/>
          <p:nvPr/>
        </p:nvSpPr>
        <p:spPr>
          <a:xfrm>
            <a:off x="628649" y="2189345"/>
            <a:ext cx="7646670" cy="1082850"/>
          </a:xfrm>
          <a:prstGeom prst="round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marL="228600" indent="-228600">
              <a:lnSpc>
                <a:spcPct val="90000"/>
              </a:lnSpc>
              <a:spcBef>
                <a:spcPts val="1000"/>
              </a:spcBef>
              <a:buFont typeface="Wingdings 3" panose="05040102010807070707" pitchFamily="18" charset="2"/>
              <a:buChar char=""/>
            </a:pPr>
            <a:r>
              <a:rPr lang="en-US" sz="3200" dirty="0">
                <a:solidFill>
                  <a:schemeClr val="tx1">
                    <a:lumMod val="85000"/>
                    <a:lumOff val="15000"/>
                  </a:schemeClr>
                </a:solidFill>
              </a:rPr>
              <a:t>MCOs efforts have resulted in lower case manager-to-member ratios!</a:t>
            </a:r>
            <a:endParaRPr lang="en-US" sz="2000" dirty="0"/>
          </a:p>
        </p:txBody>
      </p:sp>
    </p:spTree>
    <p:extLst>
      <p:ext uri="{BB962C8B-B14F-4D97-AF65-F5344CB8AC3E}">
        <p14:creationId xmlns:p14="http://schemas.microsoft.com/office/powerpoint/2010/main" val="2513494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9947E-7DED-0095-41C3-1674D81B1F6C}"/>
              </a:ext>
            </a:extLst>
          </p:cNvPr>
          <p:cNvSpPr>
            <a:spLocks noGrp="1"/>
          </p:cNvSpPr>
          <p:nvPr>
            <p:ph type="title"/>
          </p:nvPr>
        </p:nvSpPr>
        <p:spPr>
          <a:xfrm>
            <a:off x="442985" y="214273"/>
            <a:ext cx="6552233" cy="1337167"/>
          </a:xfrm>
        </p:spPr>
        <p:txBody>
          <a:bodyPr/>
          <a:lstStyle/>
          <a:p>
            <a:r>
              <a:rPr lang="en-US" sz="3200" dirty="0">
                <a:solidFill>
                  <a:schemeClr val="accent1"/>
                </a:solidFill>
              </a:rPr>
              <a:t>Updated CBCM Trainings Toolkit and </a:t>
            </a:r>
            <a:r>
              <a:rPr lang="en-US" sz="3200" err="1">
                <a:solidFill>
                  <a:schemeClr val="accent1"/>
                </a:solidFill>
              </a:rPr>
              <a:t>Trualta</a:t>
            </a:r>
            <a:endParaRPr lang="en-US" sz="3200">
              <a:solidFill>
                <a:schemeClr val="accent1"/>
              </a:solidFill>
            </a:endParaRPr>
          </a:p>
        </p:txBody>
      </p:sp>
      <p:sp>
        <p:nvSpPr>
          <p:cNvPr id="3" name="Content Placeholder 2">
            <a:extLst>
              <a:ext uri="{FF2B5EF4-FFF2-40B4-BE49-F238E27FC236}">
                <a16:creationId xmlns:a16="http://schemas.microsoft.com/office/drawing/2014/main" id="{35353328-19F3-C925-6E31-77ED75BF457C}"/>
              </a:ext>
            </a:extLst>
          </p:cNvPr>
          <p:cNvSpPr>
            <a:spLocks noGrp="1"/>
          </p:cNvSpPr>
          <p:nvPr>
            <p:ph idx="1"/>
          </p:nvPr>
        </p:nvSpPr>
        <p:spPr>
          <a:xfrm>
            <a:off x="442985" y="1709584"/>
            <a:ext cx="7747452" cy="4351338"/>
          </a:xfrm>
        </p:spPr>
        <p:txBody>
          <a:bodyPr vert="horz" lIns="91440" tIns="45720" rIns="91440" bIns="45720" rtlCol="0" anchor="t">
            <a:normAutofit/>
          </a:bodyPr>
          <a:lstStyle/>
          <a:p>
            <a:r>
              <a:rPr lang="en-US" dirty="0">
                <a:latin typeface="Aptos"/>
              </a:rPr>
              <a:t>Starting July 1, 2024, IA HHS required case managers serving LTSS populations to complete the case manager ‘Toolkit’.</a:t>
            </a:r>
            <a:endParaRPr lang="en-US">
              <a:latin typeface="Aptos"/>
            </a:endParaRPr>
          </a:p>
          <a:p>
            <a:r>
              <a:rPr lang="en-US" dirty="0">
                <a:latin typeface="Aptos"/>
              </a:rPr>
              <a:t>The ‘certification toolkit’ includes 27 trainings (approximately 29.5 hours of trainings). </a:t>
            </a:r>
          </a:p>
          <a:p>
            <a:r>
              <a:rPr lang="en-US" dirty="0">
                <a:latin typeface="Aptos"/>
              </a:rPr>
              <a:t>The ‘refresher toolkit’ for case managers hired before July 1, 2024 includes7 trainings (approximately 7.5 hours of training).</a:t>
            </a:r>
          </a:p>
        </p:txBody>
      </p:sp>
    </p:spTree>
    <p:extLst>
      <p:ext uri="{BB962C8B-B14F-4D97-AF65-F5344CB8AC3E}">
        <p14:creationId xmlns:p14="http://schemas.microsoft.com/office/powerpoint/2010/main" val="1629115755"/>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F8655-E09C-C883-8A33-4EC657AED9E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C01F245-2A50-EE9F-876E-BB02CB4CE85F}"/>
              </a:ext>
            </a:extLst>
          </p:cNvPr>
          <p:cNvSpPr txBox="1">
            <a:spLocks/>
          </p:cNvSpPr>
          <p:nvPr/>
        </p:nvSpPr>
        <p:spPr>
          <a:xfrm>
            <a:off x="-77651" y="-4657"/>
            <a:ext cx="9221166" cy="1325563"/>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a:lstStyle>
          <a:p>
            <a:pPr algn="ctr"/>
            <a:r>
              <a:rPr lang="en-US" sz="4000" dirty="0">
                <a:solidFill>
                  <a:schemeClr val="bg1"/>
                </a:solidFill>
              </a:rPr>
              <a:t>Certification Toolkit Topics</a:t>
            </a:r>
          </a:p>
        </p:txBody>
      </p:sp>
      <p:sp>
        <p:nvSpPr>
          <p:cNvPr id="7" name="Rectangle 6">
            <a:extLst>
              <a:ext uri="{FF2B5EF4-FFF2-40B4-BE49-F238E27FC236}">
                <a16:creationId xmlns:a16="http://schemas.microsoft.com/office/drawing/2014/main" id="{6CA97677-8BF9-BAA3-FD96-5E76B47915E3}"/>
              </a:ext>
            </a:extLst>
          </p:cNvPr>
          <p:cNvSpPr/>
          <p:nvPr/>
        </p:nvSpPr>
        <p:spPr>
          <a:xfrm>
            <a:off x="-4642" y="1317060"/>
            <a:ext cx="3116850" cy="554442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8" name="Rectangle 7">
            <a:extLst>
              <a:ext uri="{FF2B5EF4-FFF2-40B4-BE49-F238E27FC236}">
                <a16:creationId xmlns:a16="http://schemas.microsoft.com/office/drawing/2014/main" id="{988FF448-0F05-2764-9E3E-707BD7DE7BD5}"/>
              </a:ext>
            </a:extLst>
          </p:cNvPr>
          <p:cNvSpPr/>
          <p:nvPr/>
        </p:nvSpPr>
        <p:spPr>
          <a:xfrm>
            <a:off x="6041073" y="1317059"/>
            <a:ext cx="3105246" cy="554442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9" name="Rectangle 8">
            <a:extLst>
              <a:ext uri="{FF2B5EF4-FFF2-40B4-BE49-F238E27FC236}">
                <a16:creationId xmlns:a16="http://schemas.microsoft.com/office/drawing/2014/main" id="{EEFD5F2F-8FAD-F10D-10A0-2B62A044F9FD}"/>
              </a:ext>
            </a:extLst>
          </p:cNvPr>
          <p:cNvSpPr/>
          <p:nvPr/>
        </p:nvSpPr>
        <p:spPr>
          <a:xfrm>
            <a:off x="3012413" y="1317060"/>
            <a:ext cx="3116850" cy="554442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2" name="TextBox 11">
            <a:extLst>
              <a:ext uri="{FF2B5EF4-FFF2-40B4-BE49-F238E27FC236}">
                <a16:creationId xmlns:a16="http://schemas.microsoft.com/office/drawing/2014/main" id="{9777698F-85A3-3AB1-B019-F68E1DE5444C}"/>
              </a:ext>
            </a:extLst>
          </p:cNvPr>
          <p:cNvSpPr txBox="1"/>
          <p:nvPr/>
        </p:nvSpPr>
        <p:spPr>
          <a:xfrm>
            <a:off x="224964" y="1496789"/>
            <a:ext cx="2654987" cy="54784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Aptos"/>
                <a:cs typeface="Arial"/>
              </a:rPr>
              <a:t>Medicaid Eligibility: </a:t>
            </a:r>
            <a:endParaRPr lang="en-US">
              <a:latin typeface="Arial"/>
              <a:cs typeface="Arial"/>
            </a:endParaRPr>
          </a:p>
          <a:p>
            <a:r>
              <a:rPr lang="en-US" sz="1400" dirty="0">
                <a:latin typeface="Aptos"/>
                <a:cs typeface="Arial"/>
              </a:rPr>
              <a:t>        The Basics</a:t>
            </a:r>
            <a:endParaRPr lang="en-US">
              <a:cs typeface="Arial"/>
            </a:endParaRP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A Life in the Community:              Review of the Olmstead Decision</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Home and Community-Based Services Philosophy &amp; HCBS Settings Rule</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HCBS 101</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Case Management Roles and Responsibilities</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Adopting a Trauma-informed lens for LTSS providers</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Developing and Maintaining Relationships with Members and Care Teams </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Person-Centered Planning</a:t>
            </a:r>
          </a:p>
        </p:txBody>
      </p:sp>
      <p:sp>
        <p:nvSpPr>
          <p:cNvPr id="10" name="TextBox 9">
            <a:extLst>
              <a:ext uri="{FF2B5EF4-FFF2-40B4-BE49-F238E27FC236}">
                <a16:creationId xmlns:a16="http://schemas.microsoft.com/office/drawing/2014/main" id="{F539C912-F0E3-2F69-A5D6-8C5391A5B7D3}"/>
              </a:ext>
            </a:extLst>
          </p:cNvPr>
          <p:cNvSpPr txBox="1"/>
          <p:nvPr/>
        </p:nvSpPr>
        <p:spPr>
          <a:xfrm>
            <a:off x="3239247" y="1496788"/>
            <a:ext cx="2654987"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dirty="0">
                <a:latin typeface="Aptos"/>
                <a:cs typeface="Arial"/>
              </a:rPr>
              <a:t>Mandatory Reporter Training Series (2 Trainings)</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Service Documentation and Service Monitoring </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Incident Reporting </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Accessing Community-Based Supports and Resources</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Transitions in Care</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Transitions in Care: Hospitals to Community-Based Care</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Facility Diversion </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Providing Services to Children and Youth</a:t>
            </a:r>
          </a:p>
        </p:txBody>
      </p:sp>
      <p:sp>
        <p:nvSpPr>
          <p:cNvPr id="11" name="TextBox 10">
            <a:extLst>
              <a:ext uri="{FF2B5EF4-FFF2-40B4-BE49-F238E27FC236}">
                <a16:creationId xmlns:a16="http://schemas.microsoft.com/office/drawing/2014/main" id="{5C300D91-3C27-D3E3-C2DD-088F386709E6}"/>
              </a:ext>
            </a:extLst>
          </p:cNvPr>
          <p:cNvSpPr txBox="1"/>
          <p:nvPr/>
        </p:nvSpPr>
        <p:spPr>
          <a:xfrm>
            <a:off x="6263645" y="1496787"/>
            <a:ext cx="2654987" cy="37548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dirty="0">
                <a:latin typeface="Aptos"/>
                <a:cs typeface="Arial"/>
              </a:rPr>
              <a:t>Transitions from Child to Adult Services </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Mental and Behavioral Health Crisis Response</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Suicide Risk Screening and Safety Planning </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Iowa DHS TBI Training</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Person-Centered Planning for Medicaid-funded HCBS Employment Services</a:t>
            </a:r>
          </a:p>
          <a:p>
            <a:pPr marL="285750" indent="-285750">
              <a:buFont typeface="Arial"/>
              <a:buChar char="•"/>
            </a:pPr>
            <a:endParaRPr lang="en-US" sz="1400" dirty="0">
              <a:latin typeface="Aptos"/>
              <a:cs typeface="Arial"/>
            </a:endParaRPr>
          </a:p>
          <a:p>
            <a:pPr marL="285750" indent="-285750">
              <a:buFont typeface="Arial"/>
              <a:buChar char="•"/>
            </a:pPr>
            <a:r>
              <a:rPr lang="en-US" sz="1400" dirty="0">
                <a:latin typeface="Aptos"/>
                <a:cs typeface="Arial"/>
              </a:rPr>
              <a:t>Consumer Choice Options for Case Managers </a:t>
            </a:r>
          </a:p>
        </p:txBody>
      </p:sp>
    </p:spTree>
    <p:extLst>
      <p:ext uri="{BB962C8B-B14F-4D97-AF65-F5344CB8AC3E}">
        <p14:creationId xmlns:p14="http://schemas.microsoft.com/office/powerpoint/2010/main" val="941083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479E1-F27B-6CEB-1D9E-50D455877CE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8868E76-4109-986C-360E-B844453C0C48}"/>
              </a:ext>
            </a:extLst>
          </p:cNvPr>
          <p:cNvSpPr txBox="1">
            <a:spLocks/>
          </p:cNvSpPr>
          <p:nvPr/>
        </p:nvSpPr>
        <p:spPr>
          <a:xfrm>
            <a:off x="-77651" y="-4657"/>
            <a:ext cx="9221166" cy="1325563"/>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a:lstStyle>
          <a:p>
            <a:pPr algn="ctr"/>
            <a:r>
              <a:rPr lang="en-US" sz="4000" dirty="0">
                <a:solidFill>
                  <a:schemeClr val="bg1"/>
                </a:solidFill>
              </a:rPr>
              <a:t>Refresher Toolkit Topics</a:t>
            </a:r>
          </a:p>
        </p:txBody>
      </p:sp>
      <p:sp>
        <p:nvSpPr>
          <p:cNvPr id="7" name="Rectangle 6">
            <a:extLst>
              <a:ext uri="{FF2B5EF4-FFF2-40B4-BE49-F238E27FC236}">
                <a16:creationId xmlns:a16="http://schemas.microsoft.com/office/drawing/2014/main" id="{6F3A86C4-547F-0175-42AA-2A2C1DE62924}"/>
              </a:ext>
            </a:extLst>
          </p:cNvPr>
          <p:cNvSpPr/>
          <p:nvPr/>
        </p:nvSpPr>
        <p:spPr>
          <a:xfrm>
            <a:off x="5473" y="1317060"/>
            <a:ext cx="9145416" cy="554442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5" name="TextBox 4">
            <a:extLst>
              <a:ext uri="{FF2B5EF4-FFF2-40B4-BE49-F238E27FC236}">
                <a16:creationId xmlns:a16="http://schemas.microsoft.com/office/drawing/2014/main" id="{B8A08085-359E-382F-4318-BB8A16617EA6}"/>
              </a:ext>
            </a:extLst>
          </p:cNvPr>
          <p:cNvSpPr txBox="1"/>
          <p:nvPr/>
        </p:nvSpPr>
        <p:spPr>
          <a:xfrm>
            <a:off x="326115" y="1719321"/>
            <a:ext cx="6974110"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dirty="0">
                <a:latin typeface="Aptos"/>
                <a:cs typeface="Arial"/>
              </a:rPr>
              <a:t>Adopting a Trauma-informed lens for LTSS providers</a:t>
            </a:r>
          </a:p>
          <a:p>
            <a:pPr marL="285750" indent="-285750">
              <a:buFont typeface="Arial"/>
              <a:buChar char="•"/>
            </a:pPr>
            <a:endParaRPr lang="en-US" sz="2000" dirty="0">
              <a:latin typeface="Aptos"/>
              <a:cs typeface="Arial"/>
            </a:endParaRPr>
          </a:p>
          <a:p>
            <a:pPr marL="285750" indent="-285750">
              <a:buFont typeface="Arial"/>
              <a:buChar char="•"/>
            </a:pPr>
            <a:r>
              <a:rPr lang="en-US" sz="2000" dirty="0">
                <a:latin typeface="Aptos"/>
                <a:cs typeface="Arial"/>
              </a:rPr>
              <a:t>Developing and Maintaining Relationships with Members and Care Teams </a:t>
            </a:r>
          </a:p>
          <a:p>
            <a:pPr marL="285750" indent="-285750">
              <a:buFont typeface="Arial"/>
              <a:buChar char="•"/>
            </a:pPr>
            <a:endParaRPr lang="en-US" sz="2000" dirty="0">
              <a:latin typeface="Aptos"/>
              <a:cs typeface="Arial"/>
            </a:endParaRPr>
          </a:p>
          <a:p>
            <a:pPr marL="285750" indent="-285750">
              <a:buFont typeface="Arial"/>
              <a:buChar char="•"/>
            </a:pPr>
            <a:r>
              <a:rPr lang="en-US" sz="2000" dirty="0">
                <a:latin typeface="Aptos"/>
                <a:cs typeface="Arial"/>
              </a:rPr>
              <a:t>Person-Centered Planning</a:t>
            </a:r>
          </a:p>
          <a:p>
            <a:pPr marL="285750" indent="-285750">
              <a:buFont typeface="Arial"/>
              <a:buChar char="•"/>
            </a:pPr>
            <a:endParaRPr lang="en-US" sz="2000" dirty="0">
              <a:latin typeface="Aptos"/>
              <a:cs typeface="Arial"/>
            </a:endParaRPr>
          </a:p>
          <a:p>
            <a:pPr marL="285750" indent="-285750">
              <a:buFont typeface="Arial"/>
              <a:buChar char="•"/>
            </a:pPr>
            <a:r>
              <a:rPr lang="en-US" sz="2000" dirty="0">
                <a:latin typeface="Aptos"/>
                <a:cs typeface="Arial"/>
              </a:rPr>
              <a:t>Service Documentation and Service Monitoring </a:t>
            </a:r>
          </a:p>
          <a:p>
            <a:pPr marL="285750" indent="-285750">
              <a:buFont typeface="Arial"/>
              <a:buChar char="•"/>
            </a:pPr>
            <a:endParaRPr lang="en-US" sz="2000" dirty="0">
              <a:latin typeface="Aptos"/>
              <a:cs typeface="Arial"/>
            </a:endParaRPr>
          </a:p>
          <a:p>
            <a:pPr marL="285750" indent="-285750">
              <a:buFont typeface="Arial"/>
              <a:buChar char="•"/>
            </a:pPr>
            <a:r>
              <a:rPr lang="en-US" sz="2000" dirty="0">
                <a:latin typeface="Aptos"/>
                <a:cs typeface="Arial"/>
              </a:rPr>
              <a:t>Incident Reporting</a:t>
            </a:r>
          </a:p>
          <a:p>
            <a:pPr marL="285750" indent="-285750">
              <a:buFont typeface="Arial"/>
              <a:buChar char="•"/>
            </a:pPr>
            <a:endParaRPr lang="en-US" sz="2000" dirty="0">
              <a:latin typeface="Aptos"/>
              <a:cs typeface="Arial"/>
            </a:endParaRPr>
          </a:p>
          <a:p>
            <a:pPr marL="285750" indent="-285750">
              <a:buFont typeface="Arial"/>
              <a:buChar char="•"/>
            </a:pPr>
            <a:r>
              <a:rPr lang="en-US" sz="2000" dirty="0">
                <a:latin typeface="Aptos"/>
                <a:cs typeface="Arial"/>
              </a:rPr>
              <a:t>Facility Diversion</a:t>
            </a:r>
          </a:p>
          <a:p>
            <a:pPr marL="285750" indent="-285750">
              <a:buFont typeface="Arial"/>
              <a:buChar char="•"/>
            </a:pPr>
            <a:endParaRPr lang="en-US" sz="2000" dirty="0">
              <a:latin typeface="Aptos"/>
              <a:cs typeface="Arial"/>
            </a:endParaRPr>
          </a:p>
          <a:p>
            <a:pPr marL="285750" indent="-285750">
              <a:buFont typeface="Arial"/>
              <a:buChar char="•"/>
            </a:pPr>
            <a:r>
              <a:rPr lang="en-US" sz="2000" dirty="0">
                <a:latin typeface="Aptos"/>
                <a:cs typeface="Arial"/>
              </a:rPr>
              <a:t>Mental and Behavioral Health Crisis Response </a:t>
            </a:r>
          </a:p>
        </p:txBody>
      </p:sp>
    </p:spTree>
    <p:extLst>
      <p:ext uri="{BB962C8B-B14F-4D97-AF65-F5344CB8AC3E}">
        <p14:creationId xmlns:p14="http://schemas.microsoft.com/office/powerpoint/2010/main" val="381136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ED8B0-18CD-4552-BA12-7A7A95D8569C}"/>
              </a:ext>
            </a:extLst>
          </p:cNvPr>
          <p:cNvSpPr>
            <a:spLocks noGrp="1"/>
          </p:cNvSpPr>
          <p:nvPr>
            <p:ph type="title"/>
          </p:nvPr>
        </p:nvSpPr>
        <p:spPr/>
        <p:txBody>
          <a:bodyPr/>
          <a:lstStyle/>
          <a:p>
            <a:r>
              <a:rPr lang="en-US" dirty="0"/>
              <a:t>MCO and Provider Engagement</a:t>
            </a:r>
          </a:p>
        </p:txBody>
      </p:sp>
      <p:sp>
        <p:nvSpPr>
          <p:cNvPr id="3" name="Text Placeholder 2">
            <a:extLst>
              <a:ext uri="{FF2B5EF4-FFF2-40B4-BE49-F238E27FC236}">
                <a16:creationId xmlns:a16="http://schemas.microsoft.com/office/drawing/2014/main" id="{940B0B95-30A4-1740-EA78-D7B5B89319E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44859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E102F-6D10-D472-AF83-C7E00F17C8F5}"/>
              </a:ext>
            </a:extLst>
          </p:cNvPr>
          <p:cNvSpPr>
            <a:spLocks noGrp="1"/>
          </p:cNvSpPr>
          <p:nvPr>
            <p:ph type="title"/>
          </p:nvPr>
        </p:nvSpPr>
        <p:spPr>
          <a:xfrm>
            <a:off x="325199" y="132480"/>
            <a:ext cx="6167143" cy="1355908"/>
          </a:xfrm>
        </p:spPr>
        <p:txBody>
          <a:bodyPr>
            <a:normAutofit/>
          </a:bodyPr>
          <a:lstStyle/>
          <a:p>
            <a:r>
              <a:rPr lang="en-US" sz="3200" dirty="0">
                <a:solidFill>
                  <a:schemeClr val="accent1"/>
                </a:solidFill>
                <a:sym typeface="Gill Sans"/>
              </a:rPr>
              <a:t>HOME Services and Providers Workgroup Logistics</a:t>
            </a:r>
            <a:endParaRPr lang="en-US" sz="3200" dirty="0">
              <a:solidFill>
                <a:schemeClr val="accent1"/>
              </a:solidFill>
            </a:endParaRPr>
          </a:p>
        </p:txBody>
      </p:sp>
      <p:sp>
        <p:nvSpPr>
          <p:cNvPr id="6" name="Content Placeholder 5">
            <a:extLst>
              <a:ext uri="{FF2B5EF4-FFF2-40B4-BE49-F238E27FC236}">
                <a16:creationId xmlns:a16="http://schemas.microsoft.com/office/drawing/2014/main" id="{6EF053A6-BC92-CB74-A23E-85DCFF3AD3A3}"/>
              </a:ext>
            </a:extLst>
          </p:cNvPr>
          <p:cNvSpPr>
            <a:spLocks noGrp="1"/>
          </p:cNvSpPr>
          <p:nvPr>
            <p:ph sz="half" idx="1"/>
          </p:nvPr>
        </p:nvSpPr>
        <p:spPr>
          <a:xfrm>
            <a:off x="325199" y="1542404"/>
            <a:ext cx="3838079" cy="4351338"/>
          </a:xfrm>
        </p:spPr>
        <p:txBody>
          <a:bodyPr vert="horz" lIns="91440" tIns="45720" rIns="91440" bIns="45720" rtlCol="0" anchor="t">
            <a:normAutofit/>
          </a:bodyPr>
          <a:lstStyle/>
          <a:p>
            <a:r>
              <a:rPr lang="en-US" sz="2000" dirty="0"/>
              <a:t>Meeting Frequency: Monthly for 1.5 hours.</a:t>
            </a:r>
            <a:endParaRPr lang="en-US" sz="2000" dirty="0">
              <a:cs typeface="Arial"/>
            </a:endParaRPr>
          </a:p>
          <a:p>
            <a:pPr>
              <a:lnSpc>
                <a:spcPct val="100000"/>
              </a:lnSpc>
              <a:spcAft>
                <a:spcPts val="600"/>
              </a:spcAft>
            </a:pPr>
            <a:r>
              <a:rPr lang="en-US" sz="2000" dirty="0"/>
              <a:t>Participants:</a:t>
            </a:r>
            <a:endParaRPr lang="en-US" sz="2000" dirty="0">
              <a:cs typeface="Arial"/>
            </a:endParaRPr>
          </a:p>
          <a:p>
            <a:pPr lvl="1">
              <a:lnSpc>
                <a:spcPct val="100000"/>
              </a:lnSpc>
              <a:spcAft>
                <a:spcPts val="600"/>
              </a:spcAft>
            </a:pPr>
            <a:r>
              <a:rPr lang="en-US" sz="2000" dirty="0"/>
              <a:t>HHS, MCOs, and Providers</a:t>
            </a:r>
            <a:endParaRPr lang="en-US" sz="2000" dirty="0">
              <a:cs typeface="Arial"/>
            </a:endParaRPr>
          </a:p>
          <a:p>
            <a:pPr lvl="1"/>
            <a:endParaRPr lang="en-US" dirty="0"/>
          </a:p>
          <a:p>
            <a:pPr marL="274320">
              <a:lnSpc>
                <a:spcPct val="100000"/>
              </a:lnSpc>
              <a:spcBef>
                <a:spcPts val="600"/>
              </a:spcBef>
              <a:spcAft>
                <a:spcPts val="600"/>
              </a:spcAft>
            </a:pPr>
            <a:endParaRPr lang="en-US" dirty="0"/>
          </a:p>
        </p:txBody>
      </p:sp>
      <p:sp>
        <p:nvSpPr>
          <p:cNvPr id="7" name="TextBox 6">
            <a:extLst>
              <a:ext uri="{FF2B5EF4-FFF2-40B4-BE49-F238E27FC236}">
                <a16:creationId xmlns:a16="http://schemas.microsoft.com/office/drawing/2014/main" id="{89AD0EA7-604A-FCCE-A3A6-E65BE7D4B8C1}"/>
              </a:ext>
            </a:extLst>
          </p:cNvPr>
          <p:cNvSpPr txBox="1"/>
          <p:nvPr/>
        </p:nvSpPr>
        <p:spPr>
          <a:xfrm>
            <a:off x="4618455" y="1542404"/>
            <a:ext cx="2864365" cy="646986"/>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1600" dirty="0">
                <a:solidFill>
                  <a:schemeClr val="tx1"/>
                </a:solidFill>
              </a:rPr>
              <a:t>Workgroup Kick-Off Meeting: </a:t>
            </a:r>
          </a:p>
          <a:p>
            <a:pPr algn="ctr"/>
            <a:r>
              <a:rPr lang="en-US" sz="1600" b="1" dirty="0">
                <a:solidFill>
                  <a:schemeClr val="tx1"/>
                </a:solidFill>
              </a:rPr>
              <a:t>April 10, 2025</a:t>
            </a:r>
          </a:p>
        </p:txBody>
      </p:sp>
      <p:sp>
        <p:nvSpPr>
          <p:cNvPr id="8" name="TextBox 7">
            <a:extLst>
              <a:ext uri="{FF2B5EF4-FFF2-40B4-BE49-F238E27FC236}">
                <a16:creationId xmlns:a16="http://schemas.microsoft.com/office/drawing/2014/main" id="{1B9E907A-0165-4BA7-4156-65D0529475EB}"/>
              </a:ext>
            </a:extLst>
          </p:cNvPr>
          <p:cNvSpPr txBox="1"/>
          <p:nvPr/>
        </p:nvSpPr>
        <p:spPr>
          <a:xfrm>
            <a:off x="4618455" y="2379026"/>
            <a:ext cx="2864365" cy="3031599"/>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1600" u="sng" dirty="0">
                <a:solidFill>
                  <a:schemeClr val="tx1"/>
                </a:solidFill>
              </a:rPr>
              <a:t>HHS Workgroup Members:</a:t>
            </a:r>
          </a:p>
          <a:p>
            <a:pPr algn="ctr"/>
            <a:endParaRPr lang="en-US" sz="1600" dirty="0">
              <a:solidFill>
                <a:schemeClr val="tx1"/>
              </a:solidFill>
            </a:endParaRPr>
          </a:p>
          <a:p>
            <a:pPr marL="285750" lvl="1" indent="-285750">
              <a:lnSpc>
                <a:spcPct val="100000"/>
              </a:lnSpc>
              <a:spcAft>
                <a:spcPts val="600"/>
              </a:spcAft>
              <a:buFont typeface="Arial" panose="020B0604020202020204" pitchFamily="34" charset="0"/>
              <a:buChar char="•"/>
            </a:pPr>
            <a:r>
              <a:rPr lang="en-US" sz="1600" b="1" dirty="0">
                <a:solidFill>
                  <a:schemeClr val="tx1"/>
                </a:solidFill>
              </a:rPr>
              <a:t>Christy Casey, LTSS Policy Manager (Workgroup Lead)</a:t>
            </a:r>
          </a:p>
          <a:p>
            <a:pPr marL="285750" lvl="1" indent="-285750">
              <a:lnSpc>
                <a:spcPct val="100000"/>
              </a:lnSpc>
              <a:spcAft>
                <a:spcPts val="600"/>
              </a:spcAft>
              <a:buFont typeface="Arial" panose="020B0604020202020204" pitchFamily="34" charset="0"/>
              <a:buChar char="•"/>
            </a:pPr>
            <a:r>
              <a:rPr lang="en-US" sz="1600" dirty="0">
                <a:solidFill>
                  <a:schemeClr val="tx1"/>
                </a:solidFill>
              </a:rPr>
              <a:t>Sabrina Johnson, Provider Enrollment Officer</a:t>
            </a:r>
          </a:p>
          <a:p>
            <a:pPr marL="285750" lvl="1" indent="-285750">
              <a:lnSpc>
                <a:spcPct val="100000"/>
              </a:lnSpc>
              <a:spcAft>
                <a:spcPts val="600"/>
              </a:spcAft>
              <a:buFont typeface="Arial" panose="020B0604020202020204" pitchFamily="34" charset="0"/>
              <a:buChar char="•"/>
            </a:pPr>
            <a:r>
              <a:rPr lang="en-US" sz="1600" dirty="0">
                <a:solidFill>
                  <a:schemeClr val="tx1"/>
                </a:solidFill>
              </a:rPr>
              <a:t>LeAnn Moskowitz, LTSS Policy Manager</a:t>
            </a:r>
          </a:p>
          <a:p>
            <a:pPr marL="285750" lvl="1" indent="-285750">
              <a:lnSpc>
                <a:spcPct val="100000"/>
              </a:lnSpc>
              <a:spcAft>
                <a:spcPts val="600"/>
              </a:spcAft>
              <a:buFont typeface="Arial" panose="020B0604020202020204" pitchFamily="34" charset="0"/>
              <a:buChar char="•"/>
            </a:pPr>
            <a:r>
              <a:rPr lang="en-US" sz="1600" dirty="0">
                <a:solidFill>
                  <a:schemeClr val="tx1"/>
                </a:solidFill>
              </a:rPr>
              <a:t>Latisha McGuire, LTSS Policy Manager</a:t>
            </a:r>
          </a:p>
        </p:txBody>
      </p:sp>
    </p:spTree>
    <p:extLst>
      <p:ext uri="{BB962C8B-B14F-4D97-AF65-F5344CB8AC3E}">
        <p14:creationId xmlns:p14="http://schemas.microsoft.com/office/powerpoint/2010/main" val="1387189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F3630-6744-1CC4-0369-1550EA58A7A3}"/>
              </a:ext>
            </a:extLst>
          </p:cNvPr>
          <p:cNvSpPr>
            <a:spLocks noGrp="1"/>
          </p:cNvSpPr>
          <p:nvPr>
            <p:ph type="title"/>
          </p:nvPr>
        </p:nvSpPr>
        <p:spPr>
          <a:xfrm>
            <a:off x="315084" y="984"/>
            <a:ext cx="7886700" cy="1325563"/>
          </a:xfrm>
        </p:spPr>
        <p:txBody>
          <a:bodyPr>
            <a:normAutofit/>
          </a:bodyPr>
          <a:lstStyle/>
          <a:p>
            <a:r>
              <a:rPr lang="en-US" sz="3000" dirty="0">
                <a:solidFill>
                  <a:srgbClr val="04627A"/>
                </a:solidFill>
                <a:sym typeface="Gill Sans"/>
              </a:rPr>
              <a:t>HOME Services and Providers Workgroup</a:t>
            </a:r>
            <a:endParaRPr lang="en-US" sz="3000" dirty="0">
              <a:solidFill>
                <a:srgbClr val="04627A"/>
              </a:solidFill>
            </a:endParaRPr>
          </a:p>
        </p:txBody>
      </p:sp>
      <p:sp>
        <p:nvSpPr>
          <p:cNvPr id="4" name="Content Placeholder 3">
            <a:extLst>
              <a:ext uri="{FF2B5EF4-FFF2-40B4-BE49-F238E27FC236}">
                <a16:creationId xmlns:a16="http://schemas.microsoft.com/office/drawing/2014/main" id="{4CA19C8C-99F5-E690-C1DD-2D2F4C650B6E}"/>
              </a:ext>
            </a:extLst>
          </p:cNvPr>
          <p:cNvSpPr>
            <a:spLocks noGrp="1"/>
          </p:cNvSpPr>
          <p:nvPr>
            <p:ph sz="half" idx="1"/>
          </p:nvPr>
        </p:nvSpPr>
        <p:spPr>
          <a:xfrm>
            <a:off x="314541" y="1200272"/>
            <a:ext cx="4389120" cy="4957314"/>
          </a:xfrm>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normAutofit fontScale="25000" lnSpcReduction="20000"/>
          </a:bodyPr>
          <a:lstStyle/>
          <a:p>
            <a:pPr marL="0" indent="0">
              <a:lnSpc>
                <a:spcPct val="120000"/>
              </a:lnSpc>
              <a:spcBef>
                <a:spcPts val="0"/>
              </a:spcBef>
              <a:buNone/>
            </a:pPr>
            <a:r>
              <a:rPr lang="en-US" sz="7200" b="1" dirty="0">
                <a:solidFill>
                  <a:schemeClr val="tx1"/>
                </a:solidFill>
              </a:rPr>
              <a:t>Goals of the workgroup are to:</a:t>
            </a:r>
            <a:endParaRPr lang="en-US" sz="7200" b="1" dirty="0">
              <a:solidFill>
                <a:schemeClr val="tx1"/>
              </a:solidFill>
              <a:cs typeface="Arial"/>
            </a:endParaRPr>
          </a:p>
          <a:p>
            <a:pPr marL="0" indent="0">
              <a:lnSpc>
                <a:spcPct val="120000"/>
              </a:lnSpc>
              <a:spcBef>
                <a:spcPts val="0"/>
              </a:spcBef>
              <a:buNone/>
            </a:pPr>
            <a:endParaRPr lang="en-US" sz="7200" b="1" dirty="0">
              <a:solidFill>
                <a:schemeClr val="tx1"/>
              </a:solidFill>
            </a:endParaRPr>
          </a:p>
          <a:p>
            <a:pPr>
              <a:lnSpc>
                <a:spcPct val="120000"/>
              </a:lnSpc>
              <a:spcBef>
                <a:spcPts val="0"/>
              </a:spcBef>
            </a:pPr>
            <a:r>
              <a:rPr lang="en-US" sz="6000" dirty="0">
                <a:solidFill>
                  <a:schemeClr val="tx1"/>
                </a:solidFill>
              </a:rPr>
              <a:t>Define the qualifications providers should have to deliver HOME services to all eligible populations.</a:t>
            </a:r>
            <a:endParaRPr lang="en-US" sz="6000" dirty="0">
              <a:solidFill>
                <a:schemeClr val="tx1"/>
              </a:solidFill>
              <a:cs typeface="Arial"/>
            </a:endParaRPr>
          </a:p>
          <a:p>
            <a:pPr>
              <a:lnSpc>
                <a:spcPct val="120000"/>
              </a:lnSpc>
              <a:spcBef>
                <a:spcPts val="0"/>
              </a:spcBef>
            </a:pPr>
            <a:r>
              <a:rPr lang="en-US" sz="6000" dirty="0">
                <a:solidFill>
                  <a:schemeClr val="tx1"/>
                </a:solidFill>
              </a:rPr>
              <a:t>Provide guidelines to MCOs about provider enrollment in HOME waivers.  </a:t>
            </a:r>
            <a:endParaRPr lang="en-US" sz="6000" dirty="0">
              <a:solidFill>
                <a:schemeClr val="tx1"/>
              </a:solidFill>
              <a:cs typeface="Arial"/>
            </a:endParaRPr>
          </a:p>
          <a:p>
            <a:pPr>
              <a:lnSpc>
                <a:spcPct val="120000"/>
              </a:lnSpc>
              <a:spcBef>
                <a:spcPts val="0"/>
              </a:spcBef>
            </a:pPr>
            <a:r>
              <a:rPr lang="en-US" sz="6000" dirty="0">
                <a:solidFill>
                  <a:schemeClr val="tx1"/>
                </a:solidFill>
              </a:rPr>
              <a:t>Provide input on the provider communications and engagement plan for HOME implementation (e.g., informational letters, provider manuals, HCBS provider application).</a:t>
            </a:r>
            <a:endParaRPr lang="en-US" sz="6000" dirty="0">
              <a:solidFill>
                <a:schemeClr val="tx1"/>
              </a:solidFill>
              <a:cs typeface="Arial"/>
            </a:endParaRPr>
          </a:p>
          <a:p>
            <a:pPr>
              <a:lnSpc>
                <a:spcPct val="120000"/>
              </a:lnSpc>
              <a:spcBef>
                <a:spcPts val="0"/>
              </a:spcBef>
            </a:pPr>
            <a:r>
              <a:rPr lang="en-US" sz="6000" dirty="0">
                <a:solidFill>
                  <a:schemeClr val="tx1"/>
                </a:solidFill>
              </a:rPr>
              <a:t>Identify strategies to enhance HCBS workforce and provider capacity.</a:t>
            </a:r>
            <a:endParaRPr lang="en-US" sz="6000" dirty="0">
              <a:solidFill>
                <a:schemeClr val="tx1"/>
              </a:solidFill>
              <a:cs typeface="Arial"/>
            </a:endParaRPr>
          </a:p>
          <a:p>
            <a:pPr>
              <a:lnSpc>
                <a:spcPct val="120000"/>
              </a:lnSpc>
              <a:spcBef>
                <a:spcPts val="0"/>
              </a:spcBef>
            </a:pPr>
            <a:r>
              <a:rPr lang="en-US" sz="6000" dirty="0">
                <a:solidFill>
                  <a:schemeClr val="tx1"/>
                </a:solidFill>
              </a:rPr>
              <a:t>Discuss and identify areas of collaboration between HHS, MCOs, and participating providers to prepare for the successful implementation of HOME.</a:t>
            </a:r>
            <a:endParaRPr lang="en-US" sz="6000" dirty="0">
              <a:solidFill>
                <a:schemeClr val="tx1"/>
              </a:solidFill>
              <a:cs typeface="Arial"/>
            </a:endParaRPr>
          </a:p>
        </p:txBody>
      </p:sp>
      <p:sp>
        <p:nvSpPr>
          <p:cNvPr id="6" name="Content Placeholder 5">
            <a:extLst>
              <a:ext uri="{FF2B5EF4-FFF2-40B4-BE49-F238E27FC236}">
                <a16:creationId xmlns:a16="http://schemas.microsoft.com/office/drawing/2014/main" id="{01474D74-A081-D753-0385-232EF49186AA}"/>
              </a:ext>
            </a:extLst>
          </p:cNvPr>
          <p:cNvSpPr>
            <a:spLocks noGrp="1"/>
          </p:cNvSpPr>
          <p:nvPr>
            <p:ph sz="half" idx="2"/>
          </p:nvPr>
        </p:nvSpPr>
        <p:spPr>
          <a:xfrm>
            <a:off x="4916620" y="1200272"/>
            <a:ext cx="3284621" cy="4957314"/>
          </a:xfrm>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normAutofit fontScale="25000" lnSpcReduction="20000"/>
          </a:bodyPr>
          <a:lstStyle/>
          <a:p>
            <a:pPr marL="0" indent="0">
              <a:lnSpc>
                <a:spcPct val="120000"/>
              </a:lnSpc>
              <a:spcBef>
                <a:spcPts val="0"/>
              </a:spcBef>
              <a:buNone/>
            </a:pPr>
            <a:r>
              <a:rPr lang="en-US" sz="7200" b="1" dirty="0">
                <a:solidFill>
                  <a:schemeClr val="tx1"/>
                </a:solidFill>
              </a:rPr>
              <a:t>Outputs from this workgroup include:</a:t>
            </a:r>
            <a:endParaRPr lang="en-US" sz="7200" b="1" dirty="0">
              <a:solidFill>
                <a:schemeClr val="tx1"/>
              </a:solidFill>
              <a:cs typeface="Arial"/>
            </a:endParaRPr>
          </a:p>
          <a:p>
            <a:pPr marL="0" indent="0">
              <a:lnSpc>
                <a:spcPct val="120000"/>
              </a:lnSpc>
              <a:spcBef>
                <a:spcPts val="0"/>
              </a:spcBef>
              <a:buNone/>
            </a:pPr>
            <a:endParaRPr lang="en-US" sz="7200" b="1" dirty="0">
              <a:solidFill>
                <a:schemeClr val="tx1"/>
              </a:solidFill>
            </a:endParaRPr>
          </a:p>
          <a:p>
            <a:pPr>
              <a:lnSpc>
                <a:spcPct val="120000"/>
              </a:lnSpc>
              <a:spcBef>
                <a:spcPts val="0"/>
              </a:spcBef>
            </a:pPr>
            <a:r>
              <a:rPr lang="en-US" sz="6000" dirty="0">
                <a:solidFill>
                  <a:schemeClr val="tx1"/>
                </a:solidFill>
              </a:rPr>
              <a:t>Recommendations for provider qualifications.</a:t>
            </a:r>
            <a:endParaRPr lang="en-US" sz="6000" dirty="0">
              <a:solidFill>
                <a:schemeClr val="tx1"/>
              </a:solidFill>
              <a:cs typeface="Arial"/>
            </a:endParaRPr>
          </a:p>
          <a:p>
            <a:pPr>
              <a:lnSpc>
                <a:spcPct val="120000"/>
              </a:lnSpc>
              <a:spcBef>
                <a:spcPts val="0"/>
              </a:spcBef>
            </a:pPr>
            <a:r>
              <a:rPr lang="en-US" sz="6000" dirty="0">
                <a:solidFill>
                  <a:schemeClr val="tx1"/>
                </a:solidFill>
              </a:rPr>
              <a:t>List of information needs, dissemination needs, and timing considerations to inform the Provider Communications and Support Plan.</a:t>
            </a:r>
            <a:endParaRPr lang="en-US" sz="6000" dirty="0">
              <a:solidFill>
                <a:schemeClr val="tx1"/>
              </a:solidFill>
              <a:cs typeface="Arial"/>
            </a:endParaRPr>
          </a:p>
          <a:p>
            <a:pPr>
              <a:lnSpc>
                <a:spcPct val="120000"/>
              </a:lnSpc>
              <a:spcBef>
                <a:spcPts val="0"/>
              </a:spcBef>
            </a:pPr>
            <a:r>
              <a:rPr lang="en-US" sz="6000" dirty="0">
                <a:solidFill>
                  <a:schemeClr val="tx1"/>
                </a:solidFill>
              </a:rPr>
              <a:t>Recommendations to support HCBS providers and improve service delivery for populations of concern.</a:t>
            </a:r>
            <a:endParaRPr lang="en-US" sz="6000" dirty="0">
              <a:solidFill>
                <a:schemeClr val="tx1"/>
              </a:solidFill>
              <a:cs typeface="Arial"/>
            </a:endParaRPr>
          </a:p>
          <a:p>
            <a:pPr>
              <a:lnSpc>
                <a:spcPct val="120000"/>
              </a:lnSpc>
              <a:spcBef>
                <a:spcPts val="0"/>
              </a:spcBef>
            </a:pPr>
            <a:r>
              <a:rPr lang="en-US" sz="6000" dirty="0">
                <a:solidFill>
                  <a:schemeClr val="tx1"/>
                </a:solidFill>
              </a:rPr>
              <a:t>List of considerations for provider transition and enrollment under the HOME waivers.</a:t>
            </a:r>
            <a:endParaRPr lang="en-US" sz="6000" dirty="0">
              <a:solidFill>
                <a:schemeClr val="tx1"/>
              </a:solidFill>
              <a:cs typeface="Arial"/>
            </a:endParaRPr>
          </a:p>
        </p:txBody>
      </p:sp>
    </p:spTree>
    <p:extLst>
      <p:ext uri="{BB962C8B-B14F-4D97-AF65-F5344CB8AC3E}">
        <p14:creationId xmlns:p14="http://schemas.microsoft.com/office/powerpoint/2010/main" val="2140557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BB8CA-61F3-53C7-B593-14F02F0B5C6C}"/>
              </a:ext>
            </a:extLst>
          </p:cNvPr>
          <p:cNvSpPr>
            <a:spLocks noGrp="1"/>
          </p:cNvSpPr>
          <p:nvPr>
            <p:ph type="title"/>
          </p:nvPr>
        </p:nvSpPr>
        <p:spPr>
          <a:xfrm>
            <a:off x="582203" y="2521220"/>
            <a:ext cx="7572125" cy="2852737"/>
          </a:xfrm>
        </p:spPr>
        <p:txBody>
          <a:bodyPr/>
          <a:lstStyle/>
          <a:p>
            <a:r>
              <a:rPr lang="en-US" dirty="0"/>
              <a:t>HOME Redesign Strategic Member Communications Planning:</a:t>
            </a:r>
            <a:br>
              <a:rPr lang="en-US" dirty="0"/>
            </a:br>
            <a:r>
              <a:rPr lang="en-US" dirty="0"/>
              <a:t>Assessment </a:t>
            </a:r>
          </a:p>
        </p:txBody>
      </p:sp>
    </p:spTree>
    <p:extLst>
      <p:ext uri="{BB962C8B-B14F-4D97-AF65-F5344CB8AC3E}">
        <p14:creationId xmlns:p14="http://schemas.microsoft.com/office/powerpoint/2010/main" val="2601571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F870C-90F0-5FD6-9414-BCDDC0E2B209}"/>
              </a:ext>
            </a:extLst>
          </p:cNvPr>
          <p:cNvSpPr>
            <a:spLocks noGrp="1"/>
          </p:cNvSpPr>
          <p:nvPr>
            <p:ph type="title"/>
          </p:nvPr>
        </p:nvSpPr>
        <p:spPr>
          <a:xfrm>
            <a:off x="346757" y="189125"/>
            <a:ext cx="7308561" cy="1022998"/>
          </a:xfrm>
        </p:spPr>
        <p:txBody>
          <a:bodyPr>
            <a:normAutofit/>
          </a:bodyPr>
          <a:lstStyle/>
          <a:p>
            <a:r>
              <a:rPr lang="en-US" sz="3200" dirty="0">
                <a:solidFill>
                  <a:schemeClr val="accent1"/>
                </a:solidFill>
              </a:rPr>
              <a:t>Background</a:t>
            </a:r>
            <a:endParaRPr lang="en-US" sz="3000" dirty="0">
              <a:solidFill>
                <a:schemeClr val="accent1"/>
              </a:solidFill>
            </a:endParaRPr>
          </a:p>
        </p:txBody>
      </p:sp>
      <p:sp>
        <p:nvSpPr>
          <p:cNvPr id="3" name="Content Placeholder 2">
            <a:extLst>
              <a:ext uri="{FF2B5EF4-FFF2-40B4-BE49-F238E27FC236}">
                <a16:creationId xmlns:a16="http://schemas.microsoft.com/office/drawing/2014/main" id="{47EF79A8-4D70-01D7-7232-AC531E386FAE}"/>
              </a:ext>
            </a:extLst>
          </p:cNvPr>
          <p:cNvSpPr>
            <a:spLocks noGrp="1"/>
          </p:cNvSpPr>
          <p:nvPr>
            <p:ph sz="half" idx="1"/>
          </p:nvPr>
        </p:nvSpPr>
        <p:spPr>
          <a:xfrm>
            <a:off x="356872" y="1208747"/>
            <a:ext cx="7305056" cy="4422531"/>
          </a:xfrm>
        </p:spPr>
        <p:txBody>
          <a:bodyPr>
            <a:noAutofit/>
          </a:bodyPr>
          <a:lstStyle/>
          <a:p>
            <a:pPr marL="365760" indent="-365760">
              <a:spcAft>
                <a:spcPts val="600"/>
              </a:spcAft>
            </a:pPr>
            <a:r>
              <a:rPr lang="en-US" sz="2400" dirty="0"/>
              <a:t>Member communications needs around:</a:t>
            </a:r>
          </a:p>
          <a:p>
            <a:pPr marL="822960" lvl="1" indent="-365760">
              <a:spcAft>
                <a:spcPts val="600"/>
              </a:spcAft>
            </a:pPr>
            <a:r>
              <a:rPr lang="en-US" sz="2000" dirty="0"/>
              <a:t>2025 assessment changes:</a:t>
            </a:r>
          </a:p>
          <a:p>
            <a:pPr marL="1280160" lvl="2" indent="-365760">
              <a:spcAft>
                <a:spcPts val="600"/>
              </a:spcAft>
            </a:pPr>
            <a:r>
              <a:rPr lang="en-US" sz="1600" dirty="0"/>
              <a:t>Transition to </a:t>
            </a:r>
            <a:r>
              <a:rPr lang="en-US" sz="1600" dirty="0" err="1"/>
              <a:t>Telligen</a:t>
            </a:r>
            <a:r>
              <a:rPr lang="en-US" sz="1600" dirty="0"/>
              <a:t> conducting assessments</a:t>
            </a:r>
          </a:p>
          <a:p>
            <a:pPr marL="1280160" lvl="2" indent="-365760">
              <a:spcAft>
                <a:spcPts val="600"/>
              </a:spcAft>
            </a:pPr>
            <a:r>
              <a:rPr lang="en-US" sz="1600" dirty="0"/>
              <a:t>Transition from SIS to </a:t>
            </a:r>
            <a:r>
              <a:rPr lang="en-US" sz="1600" dirty="0" err="1"/>
              <a:t>interRAI</a:t>
            </a:r>
            <a:r>
              <a:rPr lang="en-US" sz="1600" dirty="0"/>
              <a:t> for ID waiver members</a:t>
            </a:r>
          </a:p>
          <a:p>
            <a:pPr marL="822960" lvl="1" indent="-365760">
              <a:spcAft>
                <a:spcPts val="600"/>
              </a:spcAft>
            </a:pPr>
            <a:r>
              <a:rPr lang="en-US" sz="2000" dirty="0"/>
              <a:t>HOME upcoming transition to uniform assessment</a:t>
            </a:r>
          </a:p>
          <a:p>
            <a:pPr marL="1280160" lvl="2" indent="-365760">
              <a:spcAft>
                <a:spcPts val="600"/>
              </a:spcAft>
            </a:pPr>
            <a:r>
              <a:rPr lang="en-US" sz="1600" dirty="0"/>
              <a:t>Why a uniform assessment is beneficial</a:t>
            </a:r>
          </a:p>
          <a:p>
            <a:pPr marL="1280160" lvl="2" indent="-365760">
              <a:spcAft>
                <a:spcPts val="600"/>
              </a:spcAft>
            </a:pPr>
            <a:r>
              <a:rPr lang="en-US" sz="1600" dirty="0"/>
              <a:t>Educate about new assessment tool &amp; process</a:t>
            </a:r>
          </a:p>
          <a:p>
            <a:pPr marL="1737360" lvl="3" indent="-365760">
              <a:spcAft>
                <a:spcPts val="600"/>
              </a:spcAft>
            </a:pPr>
            <a:r>
              <a:rPr lang="en-US" sz="1400" dirty="0"/>
              <a:t>Give members information they need to navigate the new process</a:t>
            </a:r>
          </a:p>
          <a:p>
            <a:pPr marL="1737360" lvl="3" indent="-365760">
              <a:spcAft>
                <a:spcPts val="600"/>
              </a:spcAft>
            </a:pPr>
            <a:r>
              <a:rPr lang="en-US" sz="1400" dirty="0"/>
              <a:t>Understand what’s changing &amp; what’s staying the same</a:t>
            </a:r>
          </a:p>
          <a:p>
            <a:pPr marL="1737360" lvl="3" indent="-365760">
              <a:spcAft>
                <a:spcPts val="600"/>
              </a:spcAft>
            </a:pPr>
            <a:r>
              <a:rPr lang="en-US" sz="1400" dirty="0"/>
              <a:t>Provide information on how the transition stage between assessments will work </a:t>
            </a:r>
          </a:p>
          <a:p>
            <a:pPr marL="1280160" lvl="2" indent="-365760">
              <a:spcAft>
                <a:spcPts val="600"/>
              </a:spcAft>
            </a:pPr>
            <a:r>
              <a:rPr lang="en-US" sz="1600" dirty="0"/>
              <a:t>How assessment results will inform service planning &amp; budgets</a:t>
            </a:r>
          </a:p>
          <a:p>
            <a:pPr marL="0" indent="0">
              <a:spcAft>
                <a:spcPts val="600"/>
              </a:spcAft>
              <a:buNone/>
            </a:pPr>
            <a:endParaRPr lang="en-US" sz="2400" dirty="0"/>
          </a:p>
        </p:txBody>
      </p:sp>
    </p:spTree>
    <p:extLst>
      <p:ext uri="{BB962C8B-B14F-4D97-AF65-F5344CB8AC3E}">
        <p14:creationId xmlns:p14="http://schemas.microsoft.com/office/powerpoint/2010/main" val="3051807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F870C-90F0-5FD6-9414-BCDDC0E2B209}"/>
              </a:ext>
            </a:extLst>
          </p:cNvPr>
          <p:cNvSpPr>
            <a:spLocks noGrp="1"/>
          </p:cNvSpPr>
          <p:nvPr>
            <p:ph type="title"/>
          </p:nvPr>
        </p:nvSpPr>
        <p:spPr>
          <a:xfrm>
            <a:off x="275952" y="249815"/>
            <a:ext cx="7308561" cy="1022998"/>
          </a:xfrm>
        </p:spPr>
        <p:txBody>
          <a:bodyPr>
            <a:normAutofit/>
          </a:bodyPr>
          <a:lstStyle/>
          <a:p>
            <a:r>
              <a:rPr lang="en-US" sz="3200" dirty="0">
                <a:solidFill>
                  <a:schemeClr val="accent1"/>
                </a:solidFill>
              </a:rPr>
              <a:t>Guiding questions to consider:</a:t>
            </a:r>
            <a:endParaRPr lang="en-US" sz="3000" dirty="0">
              <a:solidFill>
                <a:schemeClr val="accent1"/>
              </a:solidFill>
            </a:endParaRPr>
          </a:p>
        </p:txBody>
      </p:sp>
      <p:sp>
        <p:nvSpPr>
          <p:cNvPr id="3" name="Content Placeholder 2">
            <a:extLst>
              <a:ext uri="{FF2B5EF4-FFF2-40B4-BE49-F238E27FC236}">
                <a16:creationId xmlns:a16="http://schemas.microsoft.com/office/drawing/2014/main" id="{47EF79A8-4D70-01D7-7232-AC531E386FAE}"/>
              </a:ext>
            </a:extLst>
          </p:cNvPr>
          <p:cNvSpPr>
            <a:spLocks noGrp="1"/>
          </p:cNvSpPr>
          <p:nvPr>
            <p:ph sz="half" idx="1"/>
          </p:nvPr>
        </p:nvSpPr>
        <p:spPr>
          <a:xfrm>
            <a:off x="275952" y="1269438"/>
            <a:ext cx="6738614" cy="3752850"/>
          </a:xfrm>
        </p:spPr>
        <p:txBody>
          <a:bodyPr>
            <a:noAutofit/>
          </a:bodyPr>
          <a:lstStyle/>
          <a:p>
            <a:pPr marL="365760" indent="-365760">
              <a:spcAft>
                <a:spcPts val="600"/>
              </a:spcAft>
            </a:pPr>
            <a:r>
              <a:rPr lang="en-US" sz="2400" dirty="0"/>
              <a:t>What information is needed </a:t>
            </a:r>
            <a:r>
              <a:rPr lang="en-US" sz="2400" b="1" dirty="0"/>
              <a:t>before, during, and after policy changes </a:t>
            </a:r>
            <a:r>
              <a:rPr lang="en-US" sz="2400" dirty="0"/>
              <a:t>to address key member informational needs and common concerns?</a:t>
            </a:r>
          </a:p>
          <a:p>
            <a:pPr marL="365760" indent="-365760">
              <a:spcAft>
                <a:spcPts val="600"/>
              </a:spcAft>
            </a:pPr>
            <a:r>
              <a:rPr lang="en-US" sz="2400" dirty="0"/>
              <a:t>What is the best way to make sure members get the facts about </a:t>
            </a:r>
            <a:r>
              <a:rPr lang="en-US" sz="2400" b="1" dirty="0"/>
              <a:t>what is changing and what isn’t, why the changes are happening, and what the change will mean for them?</a:t>
            </a:r>
          </a:p>
          <a:p>
            <a:pPr marL="365760" indent="-365760">
              <a:spcAft>
                <a:spcPts val="600"/>
              </a:spcAft>
            </a:pPr>
            <a:r>
              <a:rPr lang="en-US" sz="2400" dirty="0"/>
              <a:t>What </a:t>
            </a:r>
            <a:r>
              <a:rPr lang="en-US" sz="2400" b="1" dirty="0"/>
              <a:t>communications pathways </a:t>
            </a:r>
            <a:r>
              <a:rPr lang="en-US" sz="2400" dirty="0"/>
              <a:t>are best for reaching members about this topic?</a:t>
            </a:r>
          </a:p>
        </p:txBody>
      </p:sp>
    </p:spTree>
    <p:extLst>
      <p:ext uri="{BB962C8B-B14F-4D97-AF65-F5344CB8AC3E}">
        <p14:creationId xmlns:p14="http://schemas.microsoft.com/office/powerpoint/2010/main" val="2844382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7C405-AFAF-E9A7-45B3-7FD5F4109338}"/>
              </a:ext>
            </a:extLst>
          </p:cNvPr>
          <p:cNvSpPr>
            <a:spLocks noGrp="1"/>
          </p:cNvSpPr>
          <p:nvPr>
            <p:ph type="title"/>
          </p:nvPr>
        </p:nvSpPr>
        <p:spPr>
          <a:xfrm>
            <a:off x="203818" y="-173996"/>
            <a:ext cx="7886700" cy="1325563"/>
          </a:xfrm>
        </p:spPr>
        <p:txBody>
          <a:bodyPr/>
          <a:lstStyle/>
          <a:p>
            <a:r>
              <a:rPr lang="en-US" dirty="0">
                <a:solidFill>
                  <a:schemeClr val="accent1"/>
                </a:solidFill>
              </a:rPr>
              <a:t>Minnesota</a:t>
            </a:r>
          </a:p>
        </p:txBody>
      </p:sp>
      <p:pic>
        <p:nvPicPr>
          <p:cNvPr id="4" name="Picture 3" descr="A screenshot of the &quot;MnCHOICES Assessment: How to get help&quot; brochure. This page of the brochure says who is eligible for an assessment, what an assessment is, and how members should prepare for an assessment.">
            <a:extLst>
              <a:ext uri="{FF2B5EF4-FFF2-40B4-BE49-F238E27FC236}">
                <a16:creationId xmlns:a16="http://schemas.microsoft.com/office/drawing/2014/main" id="{5DC2DA0D-F088-BDE5-A4FB-4FA6A096B42C}"/>
              </a:ext>
            </a:extLst>
          </p:cNvPr>
          <p:cNvPicPr>
            <a:picLocks noChangeAspect="1"/>
          </p:cNvPicPr>
          <p:nvPr/>
        </p:nvPicPr>
        <p:blipFill>
          <a:blip r:embed="rId3"/>
          <a:stretch>
            <a:fillRect/>
          </a:stretch>
        </p:blipFill>
        <p:spPr>
          <a:xfrm>
            <a:off x="4683466" y="0"/>
            <a:ext cx="4357863" cy="3796345"/>
          </a:xfrm>
          <a:prstGeom prst="rect">
            <a:avLst/>
          </a:prstGeom>
        </p:spPr>
      </p:pic>
      <p:pic>
        <p:nvPicPr>
          <p:cNvPr id="6" name="Picture 5" descr="screenshot of 2nd page of assessment brochure. title: &quot;MnCHOICES assessment: what you can expect.&quot; The page has sections for &quot;what will the assessor ask me&quot;, &quot;how will an assessment help me&quot; and &quot;what happens after the assessment?&quot;">
            <a:extLst>
              <a:ext uri="{FF2B5EF4-FFF2-40B4-BE49-F238E27FC236}">
                <a16:creationId xmlns:a16="http://schemas.microsoft.com/office/drawing/2014/main" id="{A43D5F94-D823-B405-C863-63ECB0799F12}"/>
              </a:ext>
            </a:extLst>
          </p:cNvPr>
          <p:cNvPicPr>
            <a:picLocks noChangeAspect="1"/>
          </p:cNvPicPr>
          <p:nvPr/>
        </p:nvPicPr>
        <p:blipFill>
          <a:blip r:embed="rId4"/>
          <a:srcRect b="4088"/>
          <a:stretch/>
        </p:blipFill>
        <p:spPr>
          <a:xfrm>
            <a:off x="4607763" y="3414624"/>
            <a:ext cx="4357863" cy="3492953"/>
          </a:xfrm>
          <a:prstGeom prst="rect">
            <a:avLst/>
          </a:prstGeom>
        </p:spPr>
      </p:pic>
      <p:sp>
        <p:nvSpPr>
          <p:cNvPr id="9" name="TextBox 8">
            <a:extLst>
              <a:ext uri="{FF2B5EF4-FFF2-40B4-BE49-F238E27FC236}">
                <a16:creationId xmlns:a16="http://schemas.microsoft.com/office/drawing/2014/main" id="{7E76C42E-6FB3-037C-EC2B-68250FE27A1D}"/>
              </a:ext>
            </a:extLst>
          </p:cNvPr>
          <p:cNvSpPr txBox="1"/>
          <p:nvPr/>
        </p:nvSpPr>
        <p:spPr>
          <a:xfrm>
            <a:off x="208712" y="982176"/>
            <a:ext cx="4251823" cy="5278368"/>
          </a:xfrm>
          <a:prstGeom prst="rect">
            <a:avLst/>
          </a:prstGeom>
          <a:noFill/>
        </p:spPr>
        <p:txBody>
          <a:bodyPr wrap="square" rtlCol="0">
            <a:spAutoFit/>
          </a:bodyPr>
          <a:lstStyle/>
          <a:p>
            <a:pPr algn="l">
              <a:spcBef>
                <a:spcPts val="600"/>
              </a:spcBef>
            </a:pPr>
            <a:r>
              <a:rPr lang="en-US" sz="1200" b="0" i="0" dirty="0" err="1">
                <a:solidFill>
                  <a:srgbClr val="333333"/>
                </a:solidFill>
                <a:effectLst/>
                <a:latin typeface="Open Sans" panose="020B0606030504020204" pitchFamily="34" charset="0"/>
              </a:rPr>
              <a:t>MnCHOICES</a:t>
            </a:r>
            <a:r>
              <a:rPr lang="en-US" sz="1200" b="0" i="0" dirty="0">
                <a:solidFill>
                  <a:srgbClr val="333333"/>
                </a:solidFill>
                <a:effectLst/>
                <a:latin typeface="Open Sans" panose="020B0606030504020204" pitchFamily="34" charset="0"/>
              </a:rPr>
              <a:t> is a computer application used by counties, tribal nations and managed care organizations to support their assessment and support planning work for Minnesotans who need long-term services and supports (LTSS), regardless of age, type of disability or service needs.</a:t>
            </a:r>
          </a:p>
          <a:p>
            <a:pPr algn="l">
              <a:spcBef>
                <a:spcPts val="600"/>
              </a:spcBef>
            </a:pPr>
            <a:r>
              <a:rPr lang="en-US" sz="1200" b="0" i="0" dirty="0">
                <a:solidFill>
                  <a:srgbClr val="333333"/>
                </a:solidFill>
                <a:effectLst/>
                <a:latin typeface="Open Sans" panose="020B0606030504020204" pitchFamily="34" charset="0"/>
              </a:rPr>
              <a:t>Certified assessors, care coordinators and case managers work with people of any age with a disability or anyone in need of long-term services and supports. They use </a:t>
            </a:r>
            <a:r>
              <a:rPr lang="en-US" sz="1200" b="0" i="0" dirty="0" err="1">
                <a:solidFill>
                  <a:srgbClr val="333333"/>
                </a:solidFill>
                <a:effectLst/>
                <a:latin typeface="Open Sans" panose="020B0606030504020204" pitchFamily="34" charset="0"/>
              </a:rPr>
              <a:t>MnCHOICES</a:t>
            </a:r>
            <a:r>
              <a:rPr lang="en-US" sz="1200" b="0" i="0" dirty="0">
                <a:solidFill>
                  <a:srgbClr val="333333"/>
                </a:solidFill>
                <a:effectLst/>
                <a:latin typeface="Open Sans" panose="020B0606030504020204" pitchFamily="34" charset="0"/>
              </a:rPr>
              <a:t> to discuss your preferences and the supports you need to live a good life. Your responses determine eligibility for a number of public programs, including home and community-based services waivers and Community First Services and Supports. Its rules-based system ensures that everyone is treated equitably.</a:t>
            </a:r>
          </a:p>
          <a:p>
            <a:pPr algn="l">
              <a:spcBef>
                <a:spcPts val="600"/>
              </a:spcBef>
            </a:pPr>
            <a:r>
              <a:rPr lang="en-US" sz="1200" b="0" i="0" dirty="0">
                <a:solidFill>
                  <a:srgbClr val="333333"/>
                </a:solidFill>
                <a:effectLst/>
                <a:latin typeface="Open Sans" panose="020B0606030504020204" pitchFamily="34" charset="0"/>
              </a:rPr>
              <a:t>To improve the state's long-term services and supports assessment and support planning process, DHS worked with </a:t>
            </a:r>
            <a:r>
              <a:rPr lang="en-US" sz="1200" b="0" i="0" dirty="0">
                <a:solidFill>
                  <a:srgbClr val="003865"/>
                </a:solidFill>
                <a:effectLst/>
                <a:latin typeface="Open Sans" panose="020B0606030504020204" pitchFamily="34" charset="0"/>
              </a:rPr>
              <a:t>FEI Systems</a:t>
            </a:r>
            <a:r>
              <a:rPr lang="en-US" sz="1200" b="0" i="0" dirty="0">
                <a:solidFill>
                  <a:srgbClr val="333333"/>
                </a:solidFill>
                <a:effectLst/>
                <a:latin typeface="Open Sans" panose="020B0606030504020204" pitchFamily="34" charset="0"/>
              </a:rPr>
              <a:t> to develop the </a:t>
            </a:r>
            <a:r>
              <a:rPr lang="en-US" sz="1200" b="0" i="0" dirty="0" err="1">
                <a:solidFill>
                  <a:srgbClr val="333333"/>
                </a:solidFill>
                <a:effectLst/>
                <a:latin typeface="Open Sans" panose="020B0606030504020204" pitchFamily="34" charset="0"/>
              </a:rPr>
              <a:t>MnCHOICES</a:t>
            </a:r>
            <a:r>
              <a:rPr lang="en-US" sz="1200" b="0" i="0" dirty="0">
                <a:solidFill>
                  <a:srgbClr val="333333"/>
                </a:solidFill>
                <a:effectLst/>
                <a:latin typeface="Open Sans" panose="020B0606030504020204" pitchFamily="34" charset="0"/>
              </a:rPr>
              <a:t> computer application. The application:</a:t>
            </a:r>
          </a:p>
          <a:p>
            <a:pPr algn="l">
              <a:spcBef>
                <a:spcPts val="600"/>
              </a:spcBef>
              <a:buFont typeface="Arial" panose="020B0604020202020204" pitchFamily="34" charset="0"/>
              <a:buChar char="•"/>
            </a:pPr>
            <a:r>
              <a:rPr lang="en-US" sz="1200" b="0" i="0" dirty="0">
                <a:solidFill>
                  <a:srgbClr val="333333"/>
                </a:solidFill>
                <a:effectLst/>
                <a:latin typeface="Open Sans" panose="020B0606030504020204" pitchFamily="34" charset="0"/>
              </a:rPr>
              <a:t>Eliminates the need for multiple assessments to receive needed supports and services.</a:t>
            </a:r>
          </a:p>
          <a:p>
            <a:pPr algn="l">
              <a:spcBef>
                <a:spcPts val="600"/>
              </a:spcBef>
              <a:buFont typeface="Arial" panose="020B0604020202020204" pitchFamily="34" charset="0"/>
              <a:buChar char="•"/>
            </a:pPr>
            <a:r>
              <a:rPr lang="en-US" sz="1200" b="0" i="0" dirty="0">
                <a:solidFill>
                  <a:srgbClr val="333333"/>
                </a:solidFill>
                <a:effectLst/>
                <a:latin typeface="Open Sans" panose="020B0606030504020204" pitchFamily="34" charset="0"/>
              </a:rPr>
              <a:t>Helps you choose how you want to live, learn, work and play through the assessment and support-planning process.</a:t>
            </a:r>
          </a:p>
          <a:p>
            <a:pPr algn="l">
              <a:spcBef>
                <a:spcPts val="600"/>
              </a:spcBef>
              <a:buFont typeface="Arial" panose="020B0604020202020204" pitchFamily="34" charset="0"/>
              <a:buChar char="•"/>
            </a:pPr>
            <a:r>
              <a:rPr lang="en-US" sz="1200" b="0" i="0" dirty="0">
                <a:solidFill>
                  <a:srgbClr val="333333"/>
                </a:solidFill>
                <a:effectLst/>
                <a:latin typeface="Open Sans" panose="020B0606030504020204" pitchFamily="34" charset="0"/>
              </a:rPr>
              <a:t>Ensures consistency and equal access to services and supports statewide.</a:t>
            </a:r>
          </a:p>
        </p:txBody>
      </p:sp>
    </p:spTree>
    <p:extLst>
      <p:ext uri="{BB962C8B-B14F-4D97-AF65-F5344CB8AC3E}">
        <p14:creationId xmlns:p14="http://schemas.microsoft.com/office/powerpoint/2010/main" val="19151958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7C405-AFAF-E9A7-45B3-7FD5F4109338}"/>
              </a:ext>
            </a:extLst>
          </p:cNvPr>
          <p:cNvSpPr>
            <a:spLocks noGrp="1"/>
          </p:cNvSpPr>
          <p:nvPr>
            <p:ph type="title"/>
          </p:nvPr>
        </p:nvSpPr>
        <p:spPr>
          <a:xfrm>
            <a:off x="287127" y="1"/>
            <a:ext cx="3315389" cy="982176"/>
          </a:xfrm>
        </p:spPr>
        <p:txBody>
          <a:bodyPr/>
          <a:lstStyle/>
          <a:p>
            <a:r>
              <a:rPr lang="en-US" dirty="0">
                <a:solidFill>
                  <a:schemeClr val="accent1"/>
                </a:solidFill>
              </a:rPr>
              <a:t>Maine</a:t>
            </a:r>
          </a:p>
        </p:txBody>
      </p:sp>
      <p:sp>
        <p:nvSpPr>
          <p:cNvPr id="5" name="TextBox 4">
            <a:extLst>
              <a:ext uri="{FF2B5EF4-FFF2-40B4-BE49-F238E27FC236}">
                <a16:creationId xmlns:a16="http://schemas.microsoft.com/office/drawing/2014/main" id="{B1665F3B-CFC2-0AA8-18A5-4371461C0441}"/>
              </a:ext>
            </a:extLst>
          </p:cNvPr>
          <p:cNvSpPr txBox="1"/>
          <p:nvPr/>
        </p:nvSpPr>
        <p:spPr>
          <a:xfrm>
            <a:off x="208712" y="982176"/>
            <a:ext cx="4251823" cy="5232202"/>
          </a:xfrm>
          <a:prstGeom prst="rect">
            <a:avLst/>
          </a:prstGeom>
          <a:noFill/>
        </p:spPr>
        <p:txBody>
          <a:bodyPr wrap="square" lIns="91440" tIns="45720" rIns="91440" bIns="45720" rtlCol="0" anchor="t">
            <a:spAutoFit/>
          </a:bodyPr>
          <a:lstStyle/>
          <a:p>
            <a:pPr algn="l"/>
            <a:r>
              <a:rPr lang="en-US" sz="1400" b="1" i="0" dirty="0">
                <a:solidFill>
                  <a:srgbClr val="335081"/>
                </a:solidFill>
                <a:effectLst/>
                <a:latin typeface="Aptos"/>
              </a:rPr>
              <a:t>SIS-A Implementation Project</a:t>
            </a:r>
          </a:p>
          <a:p>
            <a:pPr algn="l"/>
            <a:endParaRPr lang="en-US" sz="1400" b="1" i="0" dirty="0">
              <a:solidFill>
                <a:srgbClr val="335081"/>
              </a:solidFill>
              <a:effectLst/>
              <a:latin typeface="Aptos"/>
            </a:endParaRPr>
          </a:p>
          <a:p>
            <a:pPr algn="l"/>
            <a:r>
              <a:rPr lang="en-US" sz="1400" i="0" dirty="0">
                <a:effectLst/>
                <a:latin typeface="Aptos"/>
              </a:rPr>
              <a:t>The Department of Health and Human Services recognizes the need for a new standardized needs assessment tool for individuals with Intellectual and Developmental Disabilities (IDD) or Autism. In partnership with service recipients, families, providers, and other stakeholders, the Department has selected the SIS-A 2nd Edition for use in Maine. The SIS-A is intended to be used for all participants in the planned Lifespan Waiver and in 2023 and 2024 is being used to inform the Lifespan design, and to support Person Centered Planning. This project began in May 2021 and is expected to continue through March 2025. </a:t>
            </a:r>
          </a:p>
          <a:p>
            <a:pPr algn="l"/>
            <a:endParaRPr lang="en-US" sz="1400" i="0" dirty="0">
              <a:effectLst/>
              <a:latin typeface="Aptos"/>
            </a:endParaRPr>
          </a:p>
          <a:p>
            <a:pPr algn="l"/>
            <a:r>
              <a:rPr lang="en-US" sz="1400" i="0" dirty="0">
                <a:effectLst/>
                <a:latin typeface="Aptos"/>
              </a:rPr>
              <a:t>This project is part of reform work that is already underway at the Department’s Office of Aging and Disability Services (OADS). The implementation of this assessment tool is expected to provide fair and equitable determinations of need as well as other beneficial changes and efficiencies within the IDD service system.</a:t>
            </a:r>
          </a:p>
          <a:p>
            <a:pPr algn="l"/>
            <a:endParaRPr lang="en-US" sz="1200" b="1" i="0" dirty="0">
              <a:solidFill>
                <a:srgbClr val="335081"/>
              </a:solidFill>
              <a:effectLst/>
              <a:latin typeface="Open Sans" panose="020B0606030504020204" pitchFamily="34" charset="0"/>
            </a:endParaRPr>
          </a:p>
        </p:txBody>
      </p:sp>
      <p:pic>
        <p:nvPicPr>
          <p:cNvPr id="9" name="Picture 8" descr="screenshot of timeline section of Maine SIS-A website. includes clear time blocks for 1) release an RFP and select an assessment vendor, 2) train and certify assessors and begin assessments in early 2023, 3) begin collecting and analyzing data, 4) design and innovations contribute to lifespan waiver, and 5) stakeholder feedback on data analysis, service designs, etc.&#10;Links to 4 page pdf designing what a new assessment tool is needed and how Maine chose the SIS-A">
            <a:extLst>
              <a:ext uri="{FF2B5EF4-FFF2-40B4-BE49-F238E27FC236}">
                <a16:creationId xmlns:a16="http://schemas.microsoft.com/office/drawing/2014/main" id="{29EDB96A-C9C5-338A-8BD8-C8D4B5AE7B37}"/>
              </a:ext>
            </a:extLst>
          </p:cNvPr>
          <p:cNvPicPr>
            <a:picLocks noChangeAspect="1"/>
          </p:cNvPicPr>
          <p:nvPr/>
        </p:nvPicPr>
        <p:blipFill>
          <a:blip r:embed="rId3"/>
          <a:srcRect b="41163"/>
          <a:stretch/>
        </p:blipFill>
        <p:spPr>
          <a:xfrm>
            <a:off x="4248099" y="1"/>
            <a:ext cx="4538821" cy="2225406"/>
          </a:xfrm>
          <a:prstGeom prst="rect">
            <a:avLst/>
          </a:prstGeom>
        </p:spPr>
      </p:pic>
      <p:pic>
        <p:nvPicPr>
          <p:cNvPr id="11" name="Picture 10" descr="screenshot of video interview with participant about his assessment experience, and quotes from case managers and guardians about the assessment">
            <a:extLst>
              <a:ext uri="{FF2B5EF4-FFF2-40B4-BE49-F238E27FC236}">
                <a16:creationId xmlns:a16="http://schemas.microsoft.com/office/drawing/2014/main" id="{DC46D317-3EE1-3A47-11BE-CB84EB295E61}"/>
              </a:ext>
            </a:extLst>
          </p:cNvPr>
          <p:cNvPicPr>
            <a:picLocks noChangeAspect="1"/>
          </p:cNvPicPr>
          <p:nvPr/>
        </p:nvPicPr>
        <p:blipFill>
          <a:blip r:embed="rId4"/>
          <a:stretch>
            <a:fillRect/>
          </a:stretch>
        </p:blipFill>
        <p:spPr>
          <a:xfrm>
            <a:off x="4661463" y="2038217"/>
            <a:ext cx="4125457" cy="4819783"/>
          </a:xfrm>
          <a:prstGeom prst="rect">
            <a:avLst/>
          </a:prstGeom>
        </p:spPr>
      </p:pic>
    </p:spTree>
    <p:extLst>
      <p:ext uri="{BB962C8B-B14F-4D97-AF65-F5344CB8AC3E}">
        <p14:creationId xmlns:p14="http://schemas.microsoft.com/office/powerpoint/2010/main" val="1701530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7C405-AFAF-E9A7-45B3-7FD5F4109338}"/>
              </a:ext>
            </a:extLst>
          </p:cNvPr>
          <p:cNvSpPr>
            <a:spLocks noGrp="1"/>
          </p:cNvSpPr>
          <p:nvPr>
            <p:ph type="title"/>
          </p:nvPr>
        </p:nvSpPr>
        <p:spPr>
          <a:xfrm>
            <a:off x="208712" y="-207751"/>
            <a:ext cx="2632343" cy="1325563"/>
          </a:xfrm>
        </p:spPr>
        <p:txBody>
          <a:bodyPr/>
          <a:lstStyle/>
          <a:p>
            <a:r>
              <a:rPr lang="en-US" dirty="0">
                <a:solidFill>
                  <a:schemeClr val="accent1"/>
                </a:solidFill>
              </a:rPr>
              <a:t>Kansas</a:t>
            </a:r>
          </a:p>
        </p:txBody>
      </p:sp>
      <p:sp>
        <p:nvSpPr>
          <p:cNvPr id="3" name="TextBox 2">
            <a:extLst>
              <a:ext uri="{FF2B5EF4-FFF2-40B4-BE49-F238E27FC236}">
                <a16:creationId xmlns:a16="http://schemas.microsoft.com/office/drawing/2014/main" id="{90DEA955-77B1-2A22-736D-7F5F8A34E279}"/>
              </a:ext>
            </a:extLst>
          </p:cNvPr>
          <p:cNvSpPr txBox="1"/>
          <p:nvPr/>
        </p:nvSpPr>
        <p:spPr>
          <a:xfrm>
            <a:off x="208712" y="982176"/>
            <a:ext cx="3250819" cy="5463034"/>
          </a:xfrm>
          <a:prstGeom prst="rect">
            <a:avLst/>
          </a:prstGeom>
          <a:noFill/>
        </p:spPr>
        <p:txBody>
          <a:bodyPr wrap="square" lIns="91440" tIns="45720" rIns="91440" bIns="45720" rtlCol="0" anchor="t">
            <a:spAutoFit/>
          </a:bodyPr>
          <a:lstStyle/>
          <a:p>
            <a:pPr algn="l"/>
            <a:r>
              <a:rPr lang="en-US" sz="1300" i="0" dirty="0">
                <a:effectLst/>
                <a:latin typeface="Aptos"/>
              </a:rPr>
              <a:t>Kansas is implementing the Medicaid Functional Eligibility Instrument (MFEI) as part of a broader effort to modernize how supports for individuals with intellectual and developmental disabilities (IDD) are assessed and provided. The IDD Modernization Committee strongly recommended transitioning away from the BASIS assessment, which has long been criticized for being deficit-based and failing to provide a complete picture of an individual’s strengths and support needs. </a:t>
            </a:r>
          </a:p>
          <a:p>
            <a:pPr algn="l"/>
            <a:endParaRPr lang="en-US" sz="1300" i="0" dirty="0">
              <a:effectLst/>
              <a:latin typeface="Aptos"/>
            </a:endParaRPr>
          </a:p>
          <a:p>
            <a:pPr algn="l"/>
            <a:r>
              <a:rPr lang="en-US" sz="1300" i="0" dirty="0">
                <a:effectLst/>
                <a:latin typeface="Aptos"/>
              </a:rPr>
              <a:t>The shift to the MFEI, built on the </a:t>
            </a:r>
            <a:r>
              <a:rPr lang="en-US" sz="1300" i="0" err="1">
                <a:effectLst/>
                <a:latin typeface="Aptos"/>
              </a:rPr>
              <a:t>interRAI</a:t>
            </a:r>
            <a:r>
              <a:rPr lang="en-US" sz="1300" i="0" dirty="0">
                <a:effectLst/>
                <a:latin typeface="Aptos"/>
              </a:rPr>
              <a:t> framework, ensures that functional eligibility determinations are more accurate, standardized, and person-centered. In addition, Kansas is currently conducting a rate study to inform future rates and funding models. While new rate methodologies have not been finalized, the MFEI and </a:t>
            </a:r>
            <a:r>
              <a:rPr lang="en-US" sz="1300" i="0" err="1">
                <a:effectLst/>
                <a:latin typeface="Aptos"/>
              </a:rPr>
              <a:t>interRAI</a:t>
            </a:r>
            <a:r>
              <a:rPr lang="en-US" sz="1300" i="0" dirty="0">
                <a:effectLst/>
                <a:latin typeface="Aptos"/>
              </a:rPr>
              <a:t> tools will provide critical data to ensure that funding aligns with actual service needs rather than outdated assessment models.  </a:t>
            </a:r>
          </a:p>
          <a:p>
            <a:pPr algn="l"/>
            <a:endParaRPr lang="en-US" sz="1200" i="0" dirty="0">
              <a:effectLst/>
              <a:latin typeface="Open Sans" panose="020B0606030504020204" pitchFamily="34" charset="0"/>
            </a:endParaRPr>
          </a:p>
          <a:p>
            <a:pPr algn="l"/>
            <a:endParaRPr lang="en-US" sz="1200" b="1" i="0" dirty="0">
              <a:solidFill>
                <a:srgbClr val="335081"/>
              </a:solidFill>
              <a:effectLst/>
              <a:latin typeface="Open Sans" panose="020B0606030504020204" pitchFamily="34" charset="0"/>
            </a:endParaRPr>
          </a:p>
        </p:txBody>
      </p:sp>
      <p:pic>
        <p:nvPicPr>
          <p:cNvPr id="7" name="Picture 6" descr="What This Means for Providers and Participants &#10; For participants, this change means a more strengths-based assessment process that focuses on both abilities and support needs. Unlike BASIS, which primarily emphasized deficits, the MFEI provides a more holistic evaluation that ensures services align with individual preferences and goals. The new tool will help reduce disputes over eligibility and ensure a more transparent, fair approach to service planning. &#10;&#10;For providers, the MFEI and interRAI will improve access to participant data, allowing for better planning and coordination of services. The state’s current rate study will help inform how unbundled services and acuity-based funding structures will be developed, ensuring that rates are based on real-world costs and participant needs. The state has also reduced documentation burdens, meaning families, CDDOs, and providers can focus on assessment quality rather than excessive paperwork. &#10;&#10;Kansas is taking a phased approach to implementation to ensure a smooth transition. On July 1, 2025, the MFEI will replace the BASIS for waiver eligibility determinations, and MCOs will begin using the interRAI care planning tools for service planning. Rates for new waiver participants will follow a new methodology, while existing participants will remain at their current rates until July 1, 2026, or the implementation of unbundling day services, whichever occurs later. This transition period allows the state to analyze data, finalize rate methodologies, and ensure financial stability before full implementation. ">
            <a:extLst>
              <a:ext uri="{FF2B5EF4-FFF2-40B4-BE49-F238E27FC236}">
                <a16:creationId xmlns:a16="http://schemas.microsoft.com/office/drawing/2014/main" id="{28933CE9-4389-59F2-BFCD-C96C0C2B8276}"/>
              </a:ext>
            </a:extLst>
          </p:cNvPr>
          <p:cNvPicPr>
            <a:picLocks noChangeAspect="1"/>
          </p:cNvPicPr>
          <p:nvPr/>
        </p:nvPicPr>
        <p:blipFill>
          <a:blip r:embed="rId3"/>
          <a:stretch>
            <a:fillRect/>
          </a:stretch>
        </p:blipFill>
        <p:spPr>
          <a:xfrm>
            <a:off x="4117945" y="0"/>
            <a:ext cx="5026055" cy="2827812"/>
          </a:xfrm>
          <a:prstGeom prst="rect">
            <a:avLst/>
          </a:prstGeom>
        </p:spPr>
      </p:pic>
      <p:pic>
        <p:nvPicPr>
          <p:cNvPr id="9" name="Picture 8" descr="MFEI Myths vs Facts table">
            <a:extLst>
              <a:ext uri="{FF2B5EF4-FFF2-40B4-BE49-F238E27FC236}">
                <a16:creationId xmlns:a16="http://schemas.microsoft.com/office/drawing/2014/main" id="{CF1A1049-503D-B8F7-1884-E587E4835E1B}"/>
              </a:ext>
            </a:extLst>
          </p:cNvPr>
          <p:cNvPicPr>
            <a:picLocks noChangeAspect="1"/>
          </p:cNvPicPr>
          <p:nvPr/>
        </p:nvPicPr>
        <p:blipFill>
          <a:blip r:embed="rId4"/>
          <a:srcRect b="29744"/>
          <a:stretch/>
        </p:blipFill>
        <p:spPr>
          <a:xfrm>
            <a:off x="3976127" y="2812127"/>
            <a:ext cx="5167873" cy="2436123"/>
          </a:xfrm>
          <a:prstGeom prst="rect">
            <a:avLst/>
          </a:prstGeom>
        </p:spPr>
      </p:pic>
      <p:pic>
        <p:nvPicPr>
          <p:cNvPr id="11" name="Picture 10" descr="MFEI and InterRAI Care Planning FAQs&#10;What is the MFEI, and why is Kansas adopting it?&#10;How is the MFEI different from the BASIS?&#10;When does the MFEI go live?&#10;How long does the MFEI take compared to the BASIS?&#10;Does the MFEI require more documentation than the BASIS?&#10;The BASIS is required annually for everyone on the IDD waiver. Will this still be true for the MFEI?&#10;Will this change how many assessments I have to participate in?&#10;Will this change impact who qualifies for IDD waiver services?&#10;Will CDDOs still determine eligibility for the IDD waiver?">
            <a:extLst>
              <a:ext uri="{FF2B5EF4-FFF2-40B4-BE49-F238E27FC236}">
                <a16:creationId xmlns:a16="http://schemas.microsoft.com/office/drawing/2014/main" id="{22655741-45E6-E935-9BFD-6477CB26F0CD}"/>
              </a:ext>
            </a:extLst>
          </p:cNvPr>
          <p:cNvPicPr>
            <a:picLocks noChangeAspect="1"/>
          </p:cNvPicPr>
          <p:nvPr/>
        </p:nvPicPr>
        <p:blipFill>
          <a:blip r:embed="rId5"/>
          <a:stretch>
            <a:fillRect/>
          </a:stretch>
        </p:blipFill>
        <p:spPr>
          <a:xfrm>
            <a:off x="3976737" y="5224232"/>
            <a:ext cx="5167874" cy="1654850"/>
          </a:xfrm>
          <a:prstGeom prst="rect">
            <a:avLst/>
          </a:prstGeom>
        </p:spPr>
      </p:pic>
    </p:spTree>
    <p:extLst>
      <p:ext uri="{BB962C8B-B14F-4D97-AF65-F5344CB8AC3E}">
        <p14:creationId xmlns:p14="http://schemas.microsoft.com/office/powerpoint/2010/main" val="18050257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0E445-4724-941F-6883-64F3B5647BAC}"/>
              </a:ext>
            </a:extLst>
          </p:cNvPr>
          <p:cNvSpPr>
            <a:spLocks noGrp="1"/>
          </p:cNvSpPr>
          <p:nvPr>
            <p:ph type="title"/>
          </p:nvPr>
        </p:nvSpPr>
        <p:spPr>
          <a:xfrm>
            <a:off x="375774" y="193170"/>
            <a:ext cx="7886700" cy="1664641"/>
          </a:xfrm>
        </p:spPr>
        <p:txBody>
          <a:bodyPr>
            <a:normAutofit/>
          </a:bodyPr>
          <a:lstStyle/>
          <a:p>
            <a:r>
              <a:rPr lang="en-US" dirty="0">
                <a:solidFill>
                  <a:schemeClr val="accent1"/>
                </a:solidFill>
              </a:rPr>
              <a:t>Assessment-focused member communications</a:t>
            </a:r>
          </a:p>
        </p:txBody>
      </p:sp>
      <p:sp>
        <p:nvSpPr>
          <p:cNvPr id="3" name="Content Placeholder 2">
            <a:extLst>
              <a:ext uri="{FF2B5EF4-FFF2-40B4-BE49-F238E27FC236}">
                <a16:creationId xmlns:a16="http://schemas.microsoft.com/office/drawing/2014/main" id="{B2A10101-F52E-4184-AD22-84F32BB89C20}"/>
              </a:ext>
            </a:extLst>
          </p:cNvPr>
          <p:cNvSpPr>
            <a:spLocks noGrp="1"/>
          </p:cNvSpPr>
          <p:nvPr>
            <p:ph sz="half" idx="1"/>
          </p:nvPr>
        </p:nvSpPr>
        <p:spPr>
          <a:xfrm>
            <a:off x="375773" y="1988106"/>
            <a:ext cx="7016806" cy="3966326"/>
          </a:xfrm>
        </p:spPr>
        <p:txBody>
          <a:bodyPr vert="horz" lIns="0" tIns="0" rIns="0" bIns="0" rtlCol="0" anchor="t">
            <a:normAutofit/>
          </a:bodyPr>
          <a:lstStyle/>
          <a:p>
            <a:pPr>
              <a:spcAft>
                <a:spcPts val="600"/>
              </a:spcAft>
            </a:pPr>
            <a:r>
              <a:rPr lang="en-US" sz="2400" dirty="0">
                <a:solidFill>
                  <a:srgbClr val="000000"/>
                </a:solidFill>
                <a:latin typeface="Arial"/>
                <a:cs typeface="Arial"/>
              </a:rPr>
              <a:t>What assessment communications would you want to see Iowa HHS develop for members?</a:t>
            </a:r>
          </a:p>
          <a:p>
            <a:pPr lvl="1">
              <a:spcAft>
                <a:spcPts val="600"/>
              </a:spcAft>
            </a:pPr>
            <a:r>
              <a:rPr lang="en-US" sz="2000" dirty="0">
                <a:solidFill>
                  <a:srgbClr val="000000"/>
                </a:solidFill>
                <a:latin typeface="Arial"/>
                <a:cs typeface="Arial"/>
              </a:rPr>
              <a:t>Topics and language</a:t>
            </a:r>
          </a:p>
          <a:p>
            <a:pPr lvl="1">
              <a:spcAft>
                <a:spcPts val="600"/>
              </a:spcAft>
            </a:pPr>
            <a:r>
              <a:rPr lang="en-US" sz="2000" dirty="0">
                <a:solidFill>
                  <a:srgbClr val="000000"/>
                </a:solidFill>
                <a:latin typeface="Arial"/>
                <a:cs typeface="Arial"/>
              </a:rPr>
              <a:t>Format and methods for sharing</a:t>
            </a:r>
          </a:p>
          <a:p>
            <a:pPr>
              <a:spcAft>
                <a:spcPts val="600"/>
              </a:spcAft>
            </a:pPr>
            <a:r>
              <a:rPr lang="en-US" sz="2400" dirty="0">
                <a:solidFill>
                  <a:srgbClr val="000000"/>
                </a:solidFill>
                <a:latin typeface="Arial"/>
                <a:cs typeface="Arial"/>
              </a:rPr>
              <a:t>What worked well in peer state communications materials? What didn’t?</a:t>
            </a:r>
          </a:p>
          <a:p>
            <a:pPr>
              <a:spcAft>
                <a:spcPts val="600"/>
              </a:spcAft>
            </a:pPr>
            <a:endParaRPr lang="en-US" sz="2400" dirty="0">
              <a:solidFill>
                <a:srgbClr val="000000"/>
              </a:solidFill>
              <a:latin typeface="Arial"/>
              <a:cs typeface="Arial"/>
            </a:endParaRPr>
          </a:p>
        </p:txBody>
      </p:sp>
    </p:spTree>
    <p:extLst>
      <p:ext uri="{BB962C8B-B14F-4D97-AF65-F5344CB8AC3E}">
        <p14:creationId xmlns:p14="http://schemas.microsoft.com/office/powerpoint/2010/main" val="22021418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62750-81B6-651A-02D9-FFC46A9262B5}"/>
              </a:ext>
            </a:extLst>
          </p:cNvPr>
          <p:cNvSpPr/>
          <p:nvPr/>
        </p:nvSpPr>
        <p:spPr>
          <a:xfrm>
            <a:off x="237067" y="6129867"/>
            <a:ext cx="2619022" cy="598311"/>
          </a:xfrm>
          <a:prstGeom prst="rect">
            <a:avLst/>
          </a:pr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4BCB4C03-45E9-6D1D-0DAD-610CF66C5935}"/>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4805" t="12763" r="17568"/>
          <a:stretch/>
        </p:blipFill>
        <p:spPr>
          <a:xfrm>
            <a:off x="0" y="8878"/>
            <a:ext cx="9143980" cy="6849121"/>
          </a:xfrm>
          <a:prstGeom prst="rect">
            <a:avLst/>
          </a:prstGeom>
        </p:spPr>
      </p:pic>
      <p:sp>
        <p:nvSpPr>
          <p:cNvPr id="4" name="Title 1">
            <a:extLst>
              <a:ext uri="{FF2B5EF4-FFF2-40B4-BE49-F238E27FC236}">
                <a16:creationId xmlns:a16="http://schemas.microsoft.com/office/drawing/2014/main" id="{295243F8-A13C-7681-0E47-93ECB54DA6F6}"/>
              </a:ext>
            </a:extLst>
          </p:cNvPr>
          <p:cNvSpPr txBox="1">
            <a:spLocks/>
          </p:cNvSpPr>
          <p:nvPr/>
        </p:nvSpPr>
        <p:spPr>
          <a:xfrm>
            <a:off x="630936" y="941832"/>
            <a:ext cx="7879842" cy="20574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a:lstStyle>
          <a:p>
            <a:pPr>
              <a:spcAft>
                <a:spcPts val="600"/>
              </a:spcAft>
            </a:pPr>
            <a:r>
              <a:rPr lang="en-US" dirty="0">
                <a:solidFill>
                  <a:schemeClr val="bg1"/>
                </a:solidFill>
              </a:rPr>
              <a:t>Questions?</a:t>
            </a:r>
          </a:p>
        </p:txBody>
      </p:sp>
      <p:sp>
        <p:nvSpPr>
          <p:cNvPr id="5" name="Text Placeholder 2">
            <a:extLst>
              <a:ext uri="{FF2B5EF4-FFF2-40B4-BE49-F238E27FC236}">
                <a16:creationId xmlns:a16="http://schemas.microsoft.com/office/drawing/2014/main" id="{F15DA4E1-6407-D17E-A301-A6189DE2F8A4}"/>
              </a:ext>
            </a:extLst>
          </p:cNvPr>
          <p:cNvSpPr txBox="1">
            <a:spLocks/>
          </p:cNvSpPr>
          <p:nvPr/>
        </p:nvSpPr>
        <p:spPr>
          <a:xfrm>
            <a:off x="630936" y="3502152"/>
            <a:ext cx="7879842" cy="14726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3" panose="05040102010807070707" pitchFamily="18" charset="2"/>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dirty="0">
              <a:solidFill>
                <a:schemeClr val="bg1"/>
              </a:solidFill>
            </a:endParaRPr>
          </a:p>
        </p:txBody>
      </p:sp>
      <p:pic>
        <p:nvPicPr>
          <p:cNvPr id="7" name="Graphic 6">
            <a:extLst>
              <a:ext uri="{FF2B5EF4-FFF2-40B4-BE49-F238E27FC236}">
                <a16:creationId xmlns:a16="http://schemas.microsoft.com/office/drawing/2014/main" id="{BAB5A995-7DD5-1D81-9607-1CF3FBE172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4338" y="5473493"/>
            <a:ext cx="3836519" cy="442675"/>
          </a:xfrm>
          <a:prstGeom prst="rect">
            <a:avLst/>
          </a:prstGeom>
        </p:spPr>
      </p:pic>
    </p:spTree>
    <p:extLst>
      <p:ext uri="{BB962C8B-B14F-4D97-AF65-F5344CB8AC3E}">
        <p14:creationId xmlns:p14="http://schemas.microsoft.com/office/powerpoint/2010/main" val="325639882"/>
      </p:ext>
    </p:extLst>
  </p:cSld>
  <p:clrMapOvr>
    <a:masterClrMapping/>
  </p:clrMapOvr>
</p:sld>
</file>

<file path=ppt/theme/theme1.xml><?xml version="1.0" encoding="utf-8"?>
<a:theme xmlns:a="http://schemas.openxmlformats.org/drawingml/2006/main" name="Office Theme">
  <a:themeElements>
    <a:clrScheme name="Gov Office Swatches">
      <a:dk1>
        <a:sysClr val="windowText" lastClr="000000"/>
      </a:dk1>
      <a:lt1>
        <a:sysClr val="window" lastClr="FFFFFF"/>
      </a:lt1>
      <a:dk2>
        <a:srgbClr val="4B4D4F"/>
      </a:dk2>
      <a:lt2>
        <a:srgbClr val="E7E6E6"/>
      </a:lt2>
      <a:accent1>
        <a:srgbClr val="04627A"/>
      </a:accent1>
      <a:accent2>
        <a:srgbClr val="C6D668"/>
      </a:accent2>
      <a:accent3>
        <a:srgbClr val="E0A626"/>
      </a:accent3>
      <a:accent4>
        <a:srgbClr val="18405B"/>
      </a:accent4>
      <a:accent5>
        <a:srgbClr val="70C8B8"/>
      </a:accent5>
      <a:accent6>
        <a:srgbClr val="2C6358"/>
      </a:accent6>
      <a:hlink>
        <a:srgbClr val="0070C0"/>
      </a:hlink>
      <a:folHlink>
        <a:srgbClr val="694C60"/>
      </a:folHlink>
    </a:clrScheme>
    <a:fontScheme name="Gov Office HHS Work Sans">
      <a:majorFont>
        <a:latin typeface="Work San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7cd5091-e2fe-43bc-b533-050c0e714363">
      <Terms xmlns="http://schemas.microsoft.com/office/infopath/2007/PartnerControls"/>
    </lcf76f155ced4ddcb4097134ff3c332f>
    <TaxCatchAll xmlns="200163ce-e302-4853-a1b4-405f06e3fb4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06397D9D0BD54283E96450C4F32067" ma:contentTypeVersion="14" ma:contentTypeDescription="Create a new document." ma:contentTypeScope="" ma:versionID="86b52bc61dbc957a86b8fc1da34ac18e">
  <xsd:schema xmlns:xsd="http://www.w3.org/2001/XMLSchema" xmlns:xs="http://www.w3.org/2001/XMLSchema" xmlns:p="http://schemas.microsoft.com/office/2006/metadata/properties" xmlns:ns2="47cd5091-e2fe-43bc-b533-050c0e714363" xmlns:ns3="200163ce-e302-4853-a1b4-405f06e3fb4f" targetNamespace="http://schemas.microsoft.com/office/2006/metadata/properties" ma:root="true" ma:fieldsID="317461ee680429e14f2350c4752c33c6" ns2:_="" ns3:_="">
    <xsd:import namespace="47cd5091-e2fe-43bc-b533-050c0e714363"/>
    <xsd:import namespace="200163ce-e302-4853-a1b4-405f06e3fb4f"/>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cd5091-e2fe-43bc-b533-050c0e7143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c93164ec-f35b-416f-add9-a3560115a3f5"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00163ce-e302-4853-a1b4-405f06e3fb4f"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3892b5e-a56c-4534-b95a-5d12a50d6bd3}" ma:internalName="TaxCatchAll" ma:showField="CatchAllData" ma:web="200163ce-e302-4853-a1b4-405f06e3fb4f">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65223DF-498D-4D6A-9F6F-C14952D04E68}">
  <ds:schemaRefs>
    <ds:schemaRef ds:uri="http://schemas.microsoft.com/sharepoint/v3/contenttype/forms"/>
  </ds:schemaRefs>
</ds:datastoreItem>
</file>

<file path=customXml/itemProps2.xml><?xml version="1.0" encoding="utf-8"?>
<ds:datastoreItem xmlns:ds="http://schemas.openxmlformats.org/officeDocument/2006/customXml" ds:itemID="{A3E627B4-8A32-4CF7-B1B4-25BBB5845195}">
  <ds:schemaRefs>
    <ds:schemaRef ds:uri="http://purl.org/dc/elements/1.1/"/>
    <ds:schemaRef ds:uri="200163ce-e302-4853-a1b4-405f06e3fb4f"/>
    <ds:schemaRef ds:uri="47cd5091-e2fe-43bc-b533-050c0e714363"/>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purl.org/dc/dcmitype/"/>
    <ds:schemaRef ds:uri="http://schemas.microsoft.com/office/infopath/2007/PartnerControls"/>
    <ds:schemaRef ds:uri="http://purl.org/dc/terms/"/>
  </ds:schemaRefs>
</ds:datastoreItem>
</file>

<file path=customXml/itemProps3.xml><?xml version="1.0" encoding="utf-8"?>
<ds:datastoreItem xmlns:ds="http://schemas.openxmlformats.org/officeDocument/2006/customXml" ds:itemID="{2CDBA7EF-1544-4615-BE70-B2F7F42E8811}">
  <ds:schemaRefs>
    <ds:schemaRef ds:uri="200163ce-e302-4853-a1b4-405f06e3fb4f"/>
    <ds:schemaRef ds:uri="47cd5091-e2fe-43bc-b533-050c0e71436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473</TotalTime>
  <Words>2731</Words>
  <Application>Microsoft Office PowerPoint</Application>
  <PresentationFormat>On-screen Show (4:3)</PresentationFormat>
  <Paragraphs>297</Paragraphs>
  <Slides>27</Slides>
  <Notes>24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27</vt:i4>
      </vt:variant>
    </vt:vector>
  </HeadingPairs>
  <TitlesOfParts>
    <vt:vector size="40" baseType="lpstr">
      <vt:lpstr>Meiryo</vt:lpstr>
      <vt:lpstr>Aptos</vt:lpstr>
      <vt:lpstr>Arial</vt:lpstr>
      <vt:lpstr>Calibri</vt:lpstr>
      <vt:lpstr>Calibri,Sans-Serif</vt:lpstr>
      <vt:lpstr>Courier New,monospace</vt:lpstr>
      <vt:lpstr>Gill Sans</vt:lpstr>
      <vt:lpstr>Open Sans</vt:lpstr>
      <vt:lpstr>Times New Roman</vt:lpstr>
      <vt:lpstr>Wingdings</vt:lpstr>
      <vt:lpstr>Wingdings 3</vt:lpstr>
      <vt:lpstr>Work Sans</vt:lpstr>
      <vt:lpstr>Office Theme</vt:lpstr>
      <vt:lpstr>Iowa Hope and Opportunity in Many Environments (HOME)</vt:lpstr>
      <vt:lpstr>Quick Reminders</vt:lpstr>
      <vt:lpstr>Agenda</vt:lpstr>
      <vt:lpstr>2025 Priorities for HOME</vt:lpstr>
      <vt:lpstr>HOME Check-In Meetings</vt:lpstr>
      <vt:lpstr>PowerPoint Presentation</vt:lpstr>
      <vt:lpstr>2025 CBS Priorities and Guiding Principles* </vt:lpstr>
      <vt:lpstr>2025 CBS Priorities High-Level Timeline</vt:lpstr>
      <vt:lpstr>HOME</vt:lpstr>
      <vt:lpstr>HOME (cont.)</vt:lpstr>
      <vt:lpstr>Case Management:  Community-Based Care Management (CBCM) Ratios</vt:lpstr>
      <vt:lpstr>CBCM Ratio Update</vt:lpstr>
      <vt:lpstr>CBCM Ratio Progress    </vt:lpstr>
      <vt:lpstr>Updated CBCM Trainings Toolkit and Trualta</vt:lpstr>
      <vt:lpstr>PowerPoint Presentation</vt:lpstr>
      <vt:lpstr>PowerPoint Presentation</vt:lpstr>
      <vt:lpstr>MCO and Provider Engagement</vt:lpstr>
      <vt:lpstr>HOME Services and Providers Workgroup Logistics</vt:lpstr>
      <vt:lpstr>HOME Services and Providers Workgroup</vt:lpstr>
      <vt:lpstr>HOME Redesign Strategic Member Communications Planning: Assessment </vt:lpstr>
      <vt:lpstr>Background</vt:lpstr>
      <vt:lpstr>Guiding questions to consider:</vt:lpstr>
      <vt:lpstr>Minnesota</vt:lpstr>
      <vt:lpstr>Maine</vt:lpstr>
      <vt:lpstr>Kansas</vt:lpstr>
      <vt:lpstr>Assessment-focused member communications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Steering Committee Meeting Slides: September 2024</dc:title>
  <dc:creator>Jordan, Laura</dc:creator>
  <cp:lastModifiedBy>Moskowitz, LeAnn [HHS]</cp:lastModifiedBy>
  <cp:revision>528</cp:revision>
  <dcterms:created xsi:type="dcterms:W3CDTF">2023-12-28T19:16:15Z</dcterms:created>
  <dcterms:modified xsi:type="dcterms:W3CDTF">2025-04-25T12:09:36Z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0x0101000D06397D9D0BD54283E96450C4F32067</vt:lpwstr>
  </property>
  <property fmtid="{D5CDD505-2E9C-101B-9397-08002B2CF9AE}" pid="3" name="MediaServiceImageTags">
    <vt:lpwstr/>
  </property>
</Properties>
</file>