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146847630" r:id="rId6"/>
    <p:sldId id="257" r:id="rId7"/>
    <p:sldId id="2146847636" r:id="rId8"/>
    <p:sldId id="2146847648" r:id="rId9"/>
    <p:sldId id="2146847649" r:id="rId10"/>
    <p:sldId id="2146847637" r:id="rId11"/>
    <p:sldId id="2146847654" r:id="rId12"/>
    <p:sldId id="2146847638" r:id="rId13"/>
    <p:sldId id="2146847639" r:id="rId14"/>
    <p:sldId id="2146847643" r:id="rId15"/>
    <p:sldId id="2146847644" r:id="rId16"/>
    <p:sldId id="2146847646" r:id="rId17"/>
    <p:sldId id="2146847645" r:id="rId18"/>
    <p:sldId id="2146847647" r:id="rId19"/>
    <p:sldId id="2146847653" r:id="rId20"/>
    <p:sldId id="2146847651" r:id="rId21"/>
    <p:sldId id="297" r:id="rId22"/>
    <p:sldId id="298" r:id="rId23"/>
    <p:sldId id="299" r:id="rId24"/>
    <p:sldId id="303" r:id="rId25"/>
    <p:sldId id="335" r:id="rId26"/>
    <p:sldId id="28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8F0D1C-4F66-2D7B-C0CA-FE04C7453C28}" name="McGuire, Latisha [HHS]" initials="M[" userId="S::lmcguir@dhs.state.ia.us::61eb7411-01bd-4577-873b-a688c285e0bb" providerId="AD"/>
  <p188:author id="{9783D020-5642-B69B-60EC-DD23CBC48EDB}" name="Jalyn Ingalls" initials="JI" userId="S::JIngalls@mathematica-mpr.com::d9449d71-5a69-4395-a34e-0f84942d2cc7" providerId="AD"/>
  <p188:author id="{4477E033-659B-19C4-6245-65C4E5D3E8C9}" name="Maddie Vincent" initials="MV" userId="S::MVincent@mathematica-mpr.com::ced3af3b-3064-4ee0-bf38-dfabdd42b825" providerId="AD"/>
  <p188:author id="{63907139-A4D6-2D7A-EAF4-1690445D7651}" name="Eric Morris" initials="EM" userId="S::EMorris@mathematica-mpr.com::32dc83b6-33de-4028-b772-97c24e7efa2d" providerId="AD"/>
  <p188:author id="{9EF25B3D-54F4-F9B9-A333-9C6180FD7BD7}" name="Sari Reiter" initials="SR" userId="S::SReiter@mathematica-mpr.com::1b6a3c6a-bfa3-4462-8c08-e233b2ce581e" providerId="AD"/>
  <p188:author id="{00CD233F-0343-678C-4881-3D3CD02B9093}" name="Sari Reiter" initials="SR" userId="S::sreiter_mathematica-mpr.com#ext#@iowadhs.onmicrosoft.com::b8f631d5-5b82-4f7f-8f91-3553e55c8988" providerId="AD"/>
  <p188:author id="{06D43473-871B-68AA-2D2B-A155DEA23D07}" name="Catherine Turvey" initials="CT" userId="Catherine Turvey" providerId="None"/>
  <p188:author id="{6629C595-1223-4ECB-0761-5738D8386410}" name="Amy Wodarek O'Reilly" initials="AO" userId="S::awodarekoreilly_mathematica-mpr.com#ext#@iowadhs.onmicrosoft.com::a0b20d88-822d-4cf2-a9f1-880b5a7035ef" providerId="AD"/>
  <p188:author id="{2A3DAB96-9E69-B3A3-B146-B514F7E678DC}" name="Christina Papirnik" initials="CP" userId="S::CPapirnik@mathematica-mpr.com::845291a6-9678-4599-945e-fcd61498702c" providerId="AD"/>
  <p188:author id="{FBC96798-AB75-D8EE-6F14-D1F2E1490CAD}" name="Amy Wodarek O'Reilly - Mathematica" initials="AM" userId="S::awodarekoreilly_mathematica-mpr.com#ext#@progresstogether.onmicrosoft.com::dd8e8dc7-8c63-407c-8c4d-013afab36fb1" providerId="AD"/>
  <p188:author id="{A82001B4-8A5F-CA73-BFC1-0A56ACE47165}" name="Amy Wodarek O'Reilly" initials="AWO" userId="S::AWodarekOReilly@mathematica-mpr.com::df050dd1-6da1-48fd-826f-d9818094bd65" providerId="AD"/>
  <p188:author id="{B361C9B6-E520-A89E-0F5B-3F83EE6DB7DA}" name="Claire Pendergrast" initials="CP" userId="S::cpendergrast_mathematica-mpr.com#ext#@iowadhs.onmicrosoft.com::3340ca63-a168-41c8-b093-e3e42e76f547" providerId="AD"/>
  <p188:author id="{14455AC4-0D73-F780-8A05-2D9CE2F55B62}" name="Gloria Jackson-McLean" initials="GJM" userId="S::GJacksonMcLean@mathematica-mpr.com::5e716159-2971-4627-9101-6e87fe363fe1" providerId="AD"/>
  <p188:author id="{632688C8-FA7D-444A-0BB6-DBD7BC289B70}" name="Claire Pendergrast" initials="CP" userId="S::CPendergrast@mathematica-mpr.com::76caece5-6f2b-47d8-8ee8-a43788d5f6d9" providerId="AD"/>
  <p188:author id="{159A51D2-F9A8-2FF8-FC0B-B66BC1E13BF2}" name="Jenna Libersky" initials="JL" userId="S::JLibersky@mathematica-mpr.com::5a804b57-e8cf-4cf8-82ff-089ec219e78c" providerId="AD"/>
  <p188:author id="{FF6AF4E9-018C-13BB-99A3-04B44C650F86}" name="Maddie Vincent" initials="MV" userId="S::mvincent_mathematica-mpr.com#ext#@iowadhs.onmicrosoft.com::e90412a8-2bd0-4bd5-ab75-295e59e53a07" providerId="AD"/>
  <p188:author id="{D9151DF7-67F4-9D68-1B9F-C3B40C3F6CC8}" name="Wisniewski, Klaire [HHS]" initials="W[" userId="S::kwisnie@dhs.state.ia.us::a2b9b090-44ba-4531-8adf-8126d2c311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FAFCCC-8B6B-3476-DF08-A39294DDFE15}" v="426" dt="2025-03-24T17:06:53.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216"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er, William [HHS]" userId="S::william.linder@hhs.iowa.gov::78ab0174-1c0e-4878-989c-7fcc481cae38" providerId="AD" clId="Web-{04FAFCCC-8B6B-3476-DF08-A39294DDFE15}"/>
    <pc:docChg chg="addSld delSld modSld">
      <pc:chgData name="Linder, William [HHS]" userId="S::william.linder@hhs.iowa.gov::78ab0174-1c0e-4878-989c-7fcc481cae38" providerId="AD" clId="Web-{04FAFCCC-8B6B-3476-DF08-A39294DDFE15}" dt="2025-03-24T17:06:53.597" v="399" actId="14100"/>
      <pc:docMkLst>
        <pc:docMk/>
      </pc:docMkLst>
      <pc:sldChg chg="modSp">
        <pc:chgData name="Linder, William [HHS]" userId="S::william.linder@hhs.iowa.gov::78ab0174-1c0e-4878-989c-7fcc481cae38" providerId="AD" clId="Web-{04FAFCCC-8B6B-3476-DF08-A39294DDFE15}" dt="2025-03-24T16:54:54.480" v="309" actId="20577"/>
        <pc:sldMkLst>
          <pc:docMk/>
          <pc:sldMk cId="1370625850" sldId="256"/>
        </pc:sldMkLst>
        <pc:spChg chg="mod">
          <ac:chgData name="Linder, William [HHS]" userId="S::william.linder@hhs.iowa.gov::78ab0174-1c0e-4878-989c-7fcc481cae38" providerId="AD" clId="Web-{04FAFCCC-8B6B-3476-DF08-A39294DDFE15}" dt="2025-03-24T16:54:54.480" v="309" actId="20577"/>
          <ac:spMkLst>
            <pc:docMk/>
            <pc:sldMk cId="1370625850" sldId="256"/>
            <ac:spMk id="2" creationId="{DAD88C65-102E-9848-0B62-09D6E1AF27D3}"/>
          </ac:spMkLst>
        </pc:spChg>
        <pc:spChg chg="mod">
          <ac:chgData name="Linder, William [HHS]" userId="S::william.linder@hhs.iowa.gov::78ab0174-1c0e-4878-989c-7fcc481cae38" providerId="AD" clId="Web-{04FAFCCC-8B6B-3476-DF08-A39294DDFE15}" dt="2025-03-24T16:25:53.907" v="3" actId="1076"/>
          <ac:spMkLst>
            <pc:docMk/>
            <pc:sldMk cId="1370625850" sldId="256"/>
            <ac:spMk id="3" creationId="{E584DF7D-184A-D800-1F28-57FD1CDFCBFA}"/>
          </ac:spMkLst>
        </pc:spChg>
        <pc:spChg chg="mod">
          <ac:chgData name="Linder, William [HHS]" userId="S::william.linder@hhs.iowa.gov::78ab0174-1c0e-4878-989c-7fcc481cae38" providerId="AD" clId="Web-{04FAFCCC-8B6B-3476-DF08-A39294DDFE15}" dt="2025-03-24T16:25:49.767" v="2" actId="1076"/>
          <ac:spMkLst>
            <pc:docMk/>
            <pc:sldMk cId="1370625850" sldId="256"/>
            <ac:spMk id="6" creationId="{88E64D57-5D94-7996-EDD0-E7A883FE61B0}"/>
          </ac:spMkLst>
        </pc:spChg>
      </pc:sldChg>
      <pc:sldChg chg="modSp">
        <pc:chgData name="Linder, William [HHS]" userId="S::william.linder@hhs.iowa.gov::78ab0174-1c0e-4878-989c-7fcc481cae38" providerId="AD" clId="Web-{04FAFCCC-8B6B-3476-DF08-A39294DDFE15}" dt="2025-03-24T16:57:04.166" v="319" actId="20577"/>
        <pc:sldMkLst>
          <pc:docMk/>
          <pc:sldMk cId="3186497266" sldId="257"/>
        </pc:sldMkLst>
        <pc:spChg chg="mod">
          <ac:chgData name="Linder, William [HHS]" userId="S::william.linder@hhs.iowa.gov::78ab0174-1c0e-4878-989c-7fcc481cae38" providerId="AD" clId="Web-{04FAFCCC-8B6B-3476-DF08-A39294DDFE15}" dt="2025-03-24T16:39:00.445" v="133" actId="1076"/>
          <ac:spMkLst>
            <pc:docMk/>
            <pc:sldMk cId="3186497266" sldId="257"/>
            <ac:spMk id="2" creationId="{EAC0E445-4724-941F-6883-64F3B5647BAC}"/>
          </ac:spMkLst>
        </pc:spChg>
        <pc:spChg chg="mod">
          <ac:chgData name="Linder, William [HHS]" userId="S::william.linder@hhs.iowa.gov::78ab0174-1c0e-4878-989c-7fcc481cae38" providerId="AD" clId="Web-{04FAFCCC-8B6B-3476-DF08-A39294DDFE15}" dt="2025-03-24T16:57:04.166" v="319" actId="20577"/>
          <ac:spMkLst>
            <pc:docMk/>
            <pc:sldMk cId="3186497266" sldId="257"/>
            <ac:spMk id="3" creationId="{B2A10101-F52E-4184-AD22-84F32BB89C20}"/>
          </ac:spMkLst>
        </pc:spChg>
      </pc:sldChg>
      <pc:sldChg chg="addSp delSp modSp">
        <pc:chgData name="Linder, William [HHS]" userId="S::william.linder@hhs.iowa.gov::78ab0174-1c0e-4878-989c-7fcc481cae38" providerId="AD" clId="Web-{04FAFCCC-8B6B-3476-DF08-A39294DDFE15}" dt="2025-03-24T16:55:35.214" v="315" actId="14100"/>
        <pc:sldMkLst>
          <pc:docMk/>
          <pc:sldMk cId="325639882" sldId="283"/>
        </pc:sldMkLst>
        <pc:spChg chg="mod">
          <ac:chgData name="Linder, William [HHS]" userId="S::william.linder@hhs.iowa.gov::78ab0174-1c0e-4878-989c-7fcc481cae38" providerId="AD" clId="Web-{04FAFCCC-8B6B-3476-DF08-A39294DDFE15}" dt="2025-03-24T16:55:35.214" v="315" actId="14100"/>
          <ac:spMkLst>
            <pc:docMk/>
            <pc:sldMk cId="325639882" sldId="283"/>
            <ac:spMk id="4" creationId="{295243F8-A13C-7681-0E47-93ECB54DA6F6}"/>
          </ac:spMkLst>
        </pc:spChg>
        <pc:spChg chg="del">
          <ac:chgData name="Linder, William [HHS]" userId="S::william.linder@hhs.iowa.gov::78ab0174-1c0e-4878-989c-7fcc481cae38" providerId="AD" clId="Web-{04FAFCCC-8B6B-3476-DF08-A39294DDFE15}" dt="2025-03-24T16:54:30.403" v="307"/>
          <ac:spMkLst>
            <pc:docMk/>
            <pc:sldMk cId="325639882" sldId="283"/>
            <ac:spMk id="5" creationId="{F15DA4E1-6407-D17E-A301-A6189DE2F8A4}"/>
          </ac:spMkLst>
        </pc:spChg>
        <pc:picChg chg="add del mod">
          <ac:chgData name="Linder, William [HHS]" userId="S::william.linder@hhs.iowa.gov::78ab0174-1c0e-4878-989c-7fcc481cae38" providerId="AD" clId="Web-{04FAFCCC-8B6B-3476-DF08-A39294DDFE15}" dt="2025-03-24T16:51:46.342" v="271"/>
          <ac:picMkLst>
            <pc:docMk/>
            <pc:sldMk cId="325639882" sldId="283"/>
            <ac:picMk id="3" creationId="{4BCB4C03-45E9-6D1D-0DAD-610CF66C5935}"/>
          </ac:picMkLst>
        </pc:picChg>
      </pc:sldChg>
      <pc:sldChg chg="modSp">
        <pc:chgData name="Linder, William [HHS]" userId="S::william.linder@hhs.iowa.gov::78ab0174-1c0e-4878-989c-7fcc481cae38" providerId="AD" clId="Web-{04FAFCCC-8B6B-3476-DF08-A39294DDFE15}" dt="2025-03-24T16:28:46.983" v="55" actId="1076"/>
        <pc:sldMkLst>
          <pc:docMk/>
          <pc:sldMk cId="1249013827" sldId="297"/>
        </pc:sldMkLst>
        <pc:spChg chg="mod">
          <ac:chgData name="Linder, William [HHS]" userId="S::william.linder@hhs.iowa.gov::78ab0174-1c0e-4878-989c-7fcc481cae38" providerId="AD" clId="Web-{04FAFCCC-8B6B-3476-DF08-A39294DDFE15}" dt="2025-03-24T16:28:46.983" v="54" actId="1076"/>
          <ac:spMkLst>
            <pc:docMk/>
            <pc:sldMk cId="1249013827" sldId="297"/>
            <ac:spMk id="2" creationId="{210BB8CA-61F3-53C7-B593-14F02F0B5C6C}"/>
          </ac:spMkLst>
        </pc:spChg>
        <pc:spChg chg="mod">
          <ac:chgData name="Linder, William [HHS]" userId="S::william.linder@hhs.iowa.gov::78ab0174-1c0e-4878-989c-7fcc481cae38" providerId="AD" clId="Web-{04FAFCCC-8B6B-3476-DF08-A39294DDFE15}" dt="2025-03-24T16:28:46.983" v="55" actId="1076"/>
          <ac:spMkLst>
            <pc:docMk/>
            <pc:sldMk cId="1249013827" sldId="297"/>
            <ac:spMk id="3" creationId="{6A2CE1ED-8DC5-5DD1-BDAB-CCBED14FAEA2}"/>
          </ac:spMkLst>
        </pc:spChg>
      </pc:sldChg>
      <pc:sldChg chg="modSp">
        <pc:chgData name="Linder, William [HHS]" userId="S::william.linder@hhs.iowa.gov::78ab0174-1c0e-4878-989c-7fcc481cae38" providerId="AD" clId="Web-{04FAFCCC-8B6B-3476-DF08-A39294DDFE15}" dt="2025-03-24T16:28:40.046" v="53" actId="20577"/>
        <pc:sldMkLst>
          <pc:docMk/>
          <pc:sldMk cId="244142322" sldId="298"/>
        </pc:sldMkLst>
        <pc:spChg chg="mod">
          <ac:chgData name="Linder, William [HHS]" userId="S::william.linder@hhs.iowa.gov::78ab0174-1c0e-4878-989c-7fcc481cae38" providerId="AD" clId="Web-{04FAFCCC-8B6B-3476-DF08-A39294DDFE15}" dt="2025-03-24T16:28:24.656" v="48" actId="20577"/>
          <ac:spMkLst>
            <pc:docMk/>
            <pc:sldMk cId="244142322" sldId="298"/>
            <ac:spMk id="2" creationId="{E4DE102F-6D10-D472-AF83-C7E00F17C8F5}"/>
          </ac:spMkLst>
        </pc:spChg>
        <pc:spChg chg="mod">
          <ac:chgData name="Linder, William [HHS]" userId="S::william.linder@hhs.iowa.gov::78ab0174-1c0e-4878-989c-7fcc481cae38" providerId="AD" clId="Web-{04FAFCCC-8B6B-3476-DF08-A39294DDFE15}" dt="2025-03-24T16:28:40.046" v="53" actId="20577"/>
          <ac:spMkLst>
            <pc:docMk/>
            <pc:sldMk cId="244142322" sldId="298"/>
            <ac:spMk id="5" creationId="{0CA4D921-2004-CCC5-EDD9-A1FA15CAD416}"/>
          </ac:spMkLst>
        </pc:spChg>
      </pc:sldChg>
      <pc:sldChg chg="modSp">
        <pc:chgData name="Linder, William [HHS]" userId="S::william.linder@hhs.iowa.gov::78ab0174-1c0e-4878-989c-7fcc481cae38" providerId="AD" clId="Web-{04FAFCCC-8B6B-3476-DF08-A39294DDFE15}" dt="2025-03-24T16:28:11.499" v="46" actId="14100"/>
        <pc:sldMkLst>
          <pc:docMk/>
          <pc:sldMk cId="4107097076" sldId="299"/>
        </pc:sldMkLst>
        <pc:spChg chg="mod">
          <ac:chgData name="Linder, William [HHS]" userId="S::william.linder@hhs.iowa.gov::78ab0174-1c0e-4878-989c-7fcc481cae38" providerId="AD" clId="Web-{04FAFCCC-8B6B-3476-DF08-A39294DDFE15}" dt="2025-03-24T16:27:51.640" v="38" actId="20577"/>
          <ac:spMkLst>
            <pc:docMk/>
            <pc:sldMk cId="4107097076" sldId="299"/>
            <ac:spMk id="2" creationId="{E4DE102F-6D10-D472-AF83-C7E00F17C8F5}"/>
          </ac:spMkLst>
        </pc:spChg>
        <pc:spChg chg="mod">
          <ac:chgData name="Linder, William [HHS]" userId="S::william.linder@hhs.iowa.gov::78ab0174-1c0e-4878-989c-7fcc481cae38" providerId="AD" clId="Web-{04FAFCCC-8B6B-3476-DF08-A39294DDFE15}" dt="2025-03-24T16:28:11.499" v="46" actId="14100"/>
          <ac:spMkLst>
            <pc:docMk/>
            <pc:sldMk cId="4107097076" sldId="299"/>
            <ac:spMk id="6" creationId="{6EF053A6-BC92-CB74-A23E-85DCFF3AD3A3}"/>
          </ac:spMkLst>
        </pc:spChg>
      </pc:sldChg>
      <pc:sldChg chg="modSp">
        <pc:chgData name="Linder, William [HHS]" userId="S::william.linder@hhs.iowa.gov::78ab0174-1c0e-4878-989c-7fcc481cae38" providerId="AD" clId="Web-{04FAFCCC-8B6B-3476-DF08-A39294DDFE15}" dt="2025-03-24T16:28:17.281" v="47" actId="20577"/>
        <pc:sldMkLst>
          <pc:docMk/>
          <pc:sldMk cId="2959559560" sldId="303"/>
        </pc:sldMkLst>
        <pc:spChg chg="mod">
          <ac:chgData name="Linder, William [HHS]" userId="S::william.linder@hhs.iowa.gov::78ab0174-1c0e-4878-989c-7fcc481cae38" providerId="AD" clId="Web-{04FAFCCC-8B6B-3476-DF08-A39294DDFE15}" dt="2025-03-24T16:27:44.359" v="36" actId="1076"/>
          <ac:spMkLst>
            <pc:docMk/>
            <pc:sldMk cId="2959559560" sldId="303"/>
            <ac:spMk id="2" creationId="{E4DE102F-6D10-D472-AF83-C7E00F17C8F5}"/>
          </ac:spMkLst>
        </pc:spChg>
        <pc:spChg chg="mod">
          <ac:chgData name="Linder, William [HHS]" userId="S::william.linder@hhs.iowa.gov::78ab0174-1c0e-4878-989c-7fcc481cae38" providerId="AD" clId="Web-{04FAFCCC-8B6B-3476-DF08-A39294DDFE15}" dt="2025-03-24T16:28:17.281" v="47" actId="20577"/>
          <ac:spMkLst>
            <pc:docMk/>
            <pc:sldMk cId="2959559560" sldId="303"/>
            <ac:spMk id="4" creationId="{875415B4-C7AC-B527-C105-E19E33B9A92E}"/>
          </ac:spMkLst>
        </pc:spChg>
      </pc:sldChg>
      <pc:sldChg chg="modSp">
        <pc:chgData name="Linder, William [HHS]" userId="S::william.linder@hhs.iowa.gov::78ab0174-1c0e-4878-989c-7fcc481cae38" providerId="AD" clId="Web-{04FAFCCC-8B6B-3476-DF08-A39294DDFE15}" dt="2025-03-24T16:27:31.172" v="33" actId="20577"/>
        <pc:sldMkLst>
          <pc:docMk/>
          <pc:sldMk cId="1352828994" sldId="335"/>
        </pc:sldMkLst>
        <pc:spChg chg="mod">
          <ac:chgData name="Linder, William [HHS]" userId="S::william.linder@hhs.iowa.gov::78ab0174-1c0e-4878-989c-7fcc481cae38" providerId="AD" clId="Web-{04FAFCCC-8B6B-3476-DF08-A39294DDFE15}" dt="2025-03-24T16:27:31.172" v="33" actId="20577"/>
          <ac:spMkLst>
            <pc:docMk/>
            <pc:sldMk cId="1352828994" sldId="335"/>
            <ac:spMk id="4" creationId="{B9D4FC63-1C21-AA5D-BC1E-3423BEA8838F}"/>
          </ac:spMkLst>
        </pc:spChg>
        <pc:spChg chg="mod">
          <ac:chgData name="Linder, William [HHS]" userId="S::william.linder@hhs.iowa.gov::78ab0174-1c0e-4878-989c-7fcc481cae38" providerId="AD" clId="Web-{04FAFCCC-8B6B-3476-DF08-A39294DDFE15}" dt="2025-03-24T16:27:21.641" v="32" actId="1076"/>
          <ac:spMkLst>
            <pc:docMk/>
            <pc:sldMk cId="1352828994" sldId="335"/>
            <ac:spMk id="5" creationId="{8663D0A0-442C-6FC8-480C-F9BF8205AE90}"/>
          </ac:spMkLst>
        </pc:spChg>
      </pc:sldChg>
      <pc:sldChg chg="modSp">
        <pc:chgData name="Linder, William [HHS]" userId="S::william.linder@hhs.iowa.gov::78ab0174-1c0e-4878-989c-7fcc481cae38" providerId="AD" clId="Web-{04FAFCCC-8B6B-3476-DF08-A39294DDFE15}" dt="2025-03-24T16:38:27.961" v="126" actId="20577"/>
        <pc:sldMkLst>
          <pc:docMk/>
          <pc:sldMk cId="145912461" sldId="2146847630"/>
        </pc:sldMkLst>
        <pc:spChg chg="mod">
          <ac:chgData name="Linder, William [HHS]" userId="S::william.linder@hhs.iowa.gov::78ab0174-1c0e-4878-989c-7fcc481cae38" providerId="AD" clId="Web-{04FAFCCC-8B6B-3476-DF08-A39294DDFE15}" dt="2025-03-24T16:38:27.961" v="126" actId="20577"/>
          <ac:spMkLst>
            <pc:docMk/>
            <pc:sldMk cId="145912461" sldId="2146847630"/>
            <ac:spMk id="3" creationId="{BFA4302D-114C-79A7-0D01-04531BBA19E0}"/>
          </ac:spMkLst>
        </pc:spChg>
      </pc:sldChg>
      <pc:sldChg chg="modSp">
        <pc:chgData name="Linder, William [HHS]" userId="S::william.linder@hhs.iowa.gov::78ab0174-1c0e-4878-989c-7fcc481cae38" providerId="AD" clId="Web-{04FAFCCC-8B6B-3476-DF08-A39294DDFE15}" dt="2025-03-24T16:26:10.438" v="13" actId="1076"/>
        <pc:sldMkLst>
          <pc:docMk/>
          <pc:sldMk cId="3501082272" sldId="2146847636"/>
        </pc:sldMkLst>
        <pc:spChg chg="mod">
          <ac:chgData name="Linder, William [HHS]" userId="S::william.linder@hhs.iowa.gov::78ab0174-1c0e-4878-989c-7fcc481cae38" providerId="AD" clId="Web-{04FAFCCC-8B6B-3476-DF08-A39294DDFE15}" dt="2025-03-24T16:26:10.438" v="13" actId="1076"/>
          <ac:spMkLst>
            <pc:docMk/>
            <pc:sldMk cId="3501082272" sldId="2146847636"/>
            <ac:spMk id="2" creationId="{210BB8CA-61F3-53C7-B593-14F02F0B5C6C}"/>
          </ac:spMkLst>
        </pc:spChg>
      </pc:sldChg>
      <pc:sldChg chg="addSp modSp mod setBg">
        <pc:chgData name="Linder, William [HHS]" userId="S::william.linder@hhs.iowa.gov::78ab0174-1c0e-4878-989c-7fcc481cae38" providerId="AD" clId="Web-{04FAFCCC-8B6B-3476-DF08-A39294DDFE15}" dt="2025-03-24T17:01:18.866" v="376" actId="14100"/>
        <pc:sldMkLst>
          <pc:docMk/>
          <pc:sldMk cId="2105917616" sldId="2146847637"/>
        </pc:sldMkLst>
        <pc:spChg chg="add">
          <ac:chgData name="Linder, William [HHS]" userId="S::william.linder@hhs.iowa.gov::78ab0174-1c0e-4878-989c-7fcc481cae38" providerId="AD" clId="Web-{04FAFCCC-8B6B-3476-DF08-A39294DDFE15}" dt="2025-03-24T16:39:42.741" v="140"/>
          <ac:spMkLst>
            <pc:docMk/>
            <pc:sldMk cId="2105917616" sldId="2146847637"/>
            <ac:spMk id="14" creationId="{42A4FC2C-047E-45A5-965D-8E1E3BF09BC6}"/>
          </ac:spMkLst>
        </pc:spChg>
        <pc:picChg chg="mod">
          <ac:chgData name="Linder, William [HHS]" userId="S::william.linder@hhs.iowa.gov::78ab0174-1c0e-4878-989c-7fcc481cae38" providerId="AD" clId="Web-{04FAFCCC-8B6B-3476-DF08-A39294DDFE15}" dt="2025-03-24T17:01:18.866" v="376" actId="14100"/>
          <ac:picMkLst>
            <pc:docMk/>
            <pc:sldMk cId="2105917616" sldId="2146847637"/>
            <ac:picMk id="9" creationId="{36BBB64C-ED7C-07A5-127B-CB13F29B37C6}"/>
          </ac:picMkLst>
        </pc:picChg>
      </pc:sldChg>
      <pc:sldChg chg="addSp modSp">
        <pc:chgData name="Linder, William [HHS]" userId="S::william.linder@hhs.iowa.gov::78ab0174-1c0e-4878-989c-7fcc481cae38" providerId="AD" clId="Web-{04FAFCCC-8B6B-3476-DF08-A39294DDFE15}" dt="2025-03-24T16:58:48.353" v="340" actId="1076"/>
        <pc:sldMkLst>
          <pc:docMk/>
          <pc:sldMk cId="2239834874" sldId="2146847638"/>
        </pc:sldMkLst>
        <pc:spChg chg="add mod">
          <ac:chgData name="Linder, William [HHS]" userId="S::william.linder@hhs.iowa.gov::78ab0174-1c0e-4878-989c-7fcc481cae38" providerId="AD" clId="Web-{04FAFCCC-8B6B-3476-DF08-A39294DDFE15}" dt="2025-03-24T16:58:14.853" v="334" actId="14100"/>
          <ac:spMkLst>
            <pc:docMk/>
            <pc:sldMk cId="2239834874" sldId="2146847638"/>
            <ac:spMk id="2" creationId="{F39256AA-47FA-DB99-07CE-6101333E39DE}"/>
          </ac:spMkLst>
        </pc:spChg>
        <pc:spChg chg="mod">
          <ac:chgData name="Linder, William [HHS]" userId="S::william.linder@hhs.iowa.gov::78ab0174-1c0e-4878-989c-7fcc481cae38" providerId="AD" clId="Web-{04FAFCCC-8B6B-3476-DF08-A39294DDFE15}" dt="2025-03-24T16:58:48.353" v="340" actId="1076"/>
          <ac:spMkLst>
            <pc:docMk/>
            <pc:sldMk cId="2239834874" sldId="2146847638"/>
            <ac:spMk id="4" creationId="{399F098A-D5BB-9BF9-AC9C-84C1F90A6457}"/>
          </ac:spMkLst>
        </pc:spChg>
        <pc:picChg chg="mod">
          <ac:chgData name="Linder, William [HHS]" userId="S::william.linder@hhs.iowa.gov::78ab0174-1c0e-4878-989c-7fcc481cae38" providerId="AD" clId="Web-{04FAFCCC-8B6B-3476-DF08-A39294DDFE15}" dt="2025-03-24T16:58:27.587" v="338" actId="14100"/>
          <ac:picMkLst>
            <pc:docMk/>
            <pc:sldMk cId="2239834874" sldId="2146847638"/>
            <ac:picMk id="3" creationId="{7C1EC8AF-7AE8-0F84-A303-7869338C1128}"/>
          </ac:picMkLst>
        </pc:picChg>
      </pc:sldChg>
      <pc:sldChg chg="addSp modSp">
        <pc:chgData name="Linder, William [HHS]" userId="S::william.linder@hhs.iowa.gov::78ab0174-1c0e-4878-989c-7fcc481cae38" providerId="AD" clId="Web-{04FAFCCC-8B6B-3476-DF08-A39294DDFE15}" dt="2025-03-24T17:06:53.597" v="399" actId="14100"/>
        <pc:sldMkLst>
          <pc:docMk/>
          <pc:sldMk cId="3359405293" sldId="2146847639"/>
        </pc:sldMkLst>
        <pc:spChg chg="add mod">
          <ac:chgData name="Linder, William [HHS]" userId="S::william.linder@hhs.iowa.gov::78ab0174-1c0e-4878-989c-7fcc481cae38" providerId="AD" clId="Web-{04FAFCCC-8B6B-3476-DF08-A39294DDFE15}" dt="2025-03-24T16:53:44.981" v="302" actId="1076"/>
          <ac:spMkLst>
            <pc:docMk/>
            <pc:sldMk cId="3359405293" sldId="2146847639"/>
            <ac:spMk id="2" creationId="{BFAD7DA6-F447-2491-39A6-0CD18CAA534D}"/>
          </ac:spMkLst>
        </pc:spChg>
        <pc:spChg chg="mod">
          <ac:chgData name="Linder, William [HHS]" userId="S::william.linder@hhs.iowa.gov::78ab0174-1c0e-4878-989c-7fcc481cae38" providerId="AD" clId="Web-{04FAFCCC-8B6B-3476-DF08-A39294DDFE15}" dt="2025-03-24T17:06:38.816" v="395" actId="1076"/>
          <ac:spMkLst>
            <pc:docMk/>
            <pc:sldMk cId="3359405293" sldId="2146847639"/>
            <ac:spMk id="4" creationId="{399F098A-D5BB-9BF9-AC9C-84C1F90A6457}"/>
          </ac:spMkLst>
        </pc:spChg>
        <pc:picChg chg="mod">
          <ac:chgData name="Linder, William [HHS]" userId="S::william.linder@hhs.iowa.gov::78ab0174-1c0e-4878-989c-7fcc481cae38" providerId="AD" clId="Web-{04FAFCCC-8B6B-3476-DF08-A39294DDFE15}" dt="2025-03-24T17:06:53.597" v="399" actId="14100"/>
          <ac:picMkLst>
            <pc:docMk/>
            <pc:sldMk cId="3359405293" sldId="2146847639"/>
            <ac:picMk id="5" creationId="{DDFF8041-514D-5158-0129-949A48279FB4}"/>
          </ac:picMkLst>
        </pc:picChg>
      </pc:sldChg>
      <pc:sldChg chg="modSp">
        <pc:chgData name="Linder, William [HHS]" userId="S::william.linder@hhs.iowa.gov::78ab0174-1c0e-4878-989c-7fcc481cae38" providerId="AD" clId="Web-{04FAFCCC-8B6B-3476-DF08-A39294DDFE15}" dt="2025-03-24T16:59:12.415" v="344" actId="14100"/>
        <pc:sldMkLst>
          <pc:docMk/>
          <pc:sldMk cId="3139647628" sldId="2146847643"/>
        </pc:sldMkLst>
        <pc:spChg chg="mod">
          <ac:chgData name="Linder, William [HHS]" userId="S::william.linder@hhs.iowa.gov::78ab0174-1c0e-4878-989c-7fcc481cae38" providerId="AD" clId="Web-{04FAFCCC-8B6B-3476-DF08-A39294DDFE15}" dt="2025-03-24T16:50:32.921" v="261" actId="1076"/>
          <ac:spMkLst>
            <pc:docMk/>
            <pc:sldMk cId="3139647628" sldId="2146847643"/>
            <ac:spMk id="2" creationId="{3DCF870C-90F0-5FD6-9414-BCDDC0E2B209}"/>
          </ac:spMkLst>
        </pc:spChg>
        <pc:spChg chg="mod">
          <ac:chgData name="Linder, William [HHS]" userId="S::william.linder@hhs.iowa.gov::78ab0174-1c0e-4878-989c-7fcc481cae38" providerId="AD" clId="Web-{04FAFCCC-8B6B-3476-DF08-A39294DDFE15}" dt="2025-03-24T16:50:37.905" v="262" actId="1076"/>
          <ac:spMkLst>
            <pc:docMk/>
            <pc:sldMk cId="3139647628" sldId="2146847643"/>
            <ac:spMk id="3" creationId="{47EF79A8-4D70-01D7-7232-AC531E386FAE}"/>
          </ac:spMkLst>
        </pc:spChg>
        <pc:picChg chg="mod">
          <ac:chgData name="Linder, William [HHS]" userId="S::william.linder@hhs.iowa.gov::78ab0174-1c0e-4878-989c-7fcc481cae38" providerId="AD" clId="Web-{04FAFCCC-8B6B-3476-DF08-A39294DDFE15}" dt="2025-03-24T16:59:12.415" v="344" actId="14100"/>
          <ac:picMkLst>
            <pc:docMk/>
            <pc:sldMk cId="3139647628" sldId="2146847643"/>
            <ac:picMk id="5" creationId="{0755B0C1-7FA4-699B-6497-5A5D07F383E2}"/>
          </ac:picMkLst>
        </pc:picChg>
        <pc:picChg chg="mod">
          <ac:chgData name="Linder, William [HHS]" userId="S::william.linder@hhs.iowa.gov::78ab0174-1c0e-4878-989c-7fcc481cae38" providerId="AD" clId="Web-{04FAFCCC-8B6B-3476-DF08-A39294DDFE15}" dt="2025-03-24T16:59:12.368" v="343" actId="14100"/>
          <ac:picMkLst>
            <pc:docMk/>
            <pc:sldMk cId="3139647628" sldId="2146847643"/>
            <ac:picMk id="6" creationId="{4C54E9DC-3BA1-DF64-4706-CA8E86629524}"/>
          </ac:picMkLst>
        </pc:picChg>
      </pc:sldChg>
      <pc:sldChg chg="modSp">
        <pc:chgData name="Linder, William [HHS]" userId="S::william.linder@hhs.iowa.gov::78ab0174-1c0e-4878-989c-7fcc481cae38" providerId="AD" clId="Web-{04FAFCCC-8B6B-3476-DF08-A39294DDFE15}" dt="2025-03-24T17:06:03.879" v="394" actId="1076"/>
        <pc:sldMkLst>
          <pc:docMk/>
          <pc:sldMk cId="510435908" sldId="2146847644"/>
        </pc:sldMkLst>
        <pc:spChg chg="mod">
          <ac:chgData name="Linder, William [HHS]" userId="S::william.linder@hhs.iowa.gov::78ab0174-1c0e-4878-989c-7fcc481cae38" providerId="AD" clId="Web-{04FAFCCC-8B6B-3476-DF08-A39294DDFE15}" dt="2025-03-24T17:06:03.879" v="394" actId="1076"/>
          <ac:spMkLst>
            <pc:docMk/>
            <pc:sldMk cId="510435908" sldId="2146847644"/>
            <ac:spMk id="3" creationId="{47EF79A8-4D70-01D7-7232-AC531E386FAE}"/>
          </ac:spMkLst>
        </pc:spChg>
        <pc:picChg chg="mod">
          <ac:chgData name="Linder, William [HHS]" userId="S::william.linder@hhs.iowa.gov::78ab0174-1c0e-4878-989c-7fcc481cae38" providerId="AD" clId="Web-{04FAFCCC-8B6B-3476-DF08-A39294DDFE15}" dt="2025-03-24T16:49:12.328" v="255" actId="14100"/>
          <ac:picMkLst>
            <pc:docMk/>
            <pc:sldMk cId="510435908" sldId="2146847644"/>
            <ac:picMk id="5" creationId="{715A1A8D-B49E-8749-89D1-68724A865197}"/>
          </ac:picMkLst>
        </pc:picChg>
      </pc:sldChg>
      <pc:sldChg chg="addSp modSp">
        <pc:chgData name="Linder, William [HHS]" userId="S::william.linder@hhs.iowa.gov::78ab0174-1c0e-4878-989c-7fcc481cae38" providerId="AD" clId="Web-{04FAFCCC-8B6B-3476-DF08-A39294DDFE15}" dt="2025-03-24T17:00:12.570" v="363" actId="1076"/>
        <pc:sldMkLst>
          <pc:docMk/>
          <pc:sldMk cId="2743802280" sldId="2146847645"/>
        </pc:sldMkLst>
        <pc:spChg chg="add mod">
          <ac:chgData name="Linder, William [HHS]" userId="S::william.linder@hhs.iowa.gov::78ab0174-1c0e-4878-989c-7fcc481cae38" providerId="AD" clId="Web-{04FAFCCC-8B6B-3476-DF08-A39294DDFE15}" dt="2025-03-24T16:59:53.821" v="358" actId="1076"/>
          <ac:spMkLst>
            <pc:docMk/>
            <pc:sldMk cId="2743802280" sldId="2146847645"/>
            <ac:spMk id="2" creationId="{8FFF07BE-004A-35BC-4507-D73BBB215BE0}"/>
          </ac:spMkLst>
        </pc:spChg>
        <pc:spChg chg="mod">
          <ac:chgData name="Linder, William [HHS]" userId="S::william.linder@hhs.iowa.gov::78ab0174-1c0e-4878-989c-7fcc481cae38" providerId="AD" clId="Web-{04FAFCCC-8B6B-3476-DF08-A39294DDFE15}" dt="2025-03-24T17:00:09.773" v="361" actId="1076"/>
          <ac:spMkLst>
            <pc:docMk/>
            <pc:sldMk cId="2743802280" sldId="2146847645"/>
            <ac:spMk id="3" creationId="{47EF79A8-4D70-01D7-7232-AC531E386FAE}"/>
          </ac:spMkLst>
        </pc:spChg>
        <pc:picChg chg="mod">
          <ac:chgData name="Linder, William [HHS]" userId="S::william.linder@hhs.iowa.gov::78ab0174-1c0e-4878-989c-7fcc481cae38" providerId="AD" clId="Web-{04FAFCCC-8B6B-3476-DF08-A39294DDFE15}" dt="2025-03-24T17:00:12.570" v="363" actId="1076"/>
          <ac:picMkLst>
            <pc:docMk/>
            <pc:sldMk cId="2743802280" sldId="2146847645"/>
            <ac:picMk id="4" creationId="{BECBC85E-95F7-04E6-23BD-6D08A666CEB7}"/>
          </ac:picMkLst>
        </pc:picChg>
      </pc:sldChg>
      <pc:sldChg chg="modSp">
        <pc:chgData name="Linder, William [HHS]" userId="S::william.linder@hhs.iowa.gov::78ab0174-1c0e-4878-989c-7fcc481cae38" providerId="AD" clId="Web-{04FAFCCC-8B6B-3476-DF08-A39294DDFE15}" dt="2025-03-24T16:38:02.211" v="118" actId="20577"/>
        <pc:sldMkLst>
          <pc:docMk/>
          <pc:sldMk cId="1480242428" sldId="2146847646"/>
        </pc:sldMkLst>
        <pc:spChg chg="mod">
          <ac:chgData name="Linder, William [HHS]" userId="S::william.linder@hhs.iowa.gov::78ab0174-1c0e-4878-989c-7fcc481cae38" providerId="AD" clId="Web-{04FAFCCC-8B6B-3476-DF08-A39294DDFE15}" dt="2025-03-24T16:38:02.211" v="118" actId="20577"/>
          <ac:spMkLst>
            <pc:docMk/>
            <pc:sldMk cId="1480242428" sldId="2146847646"/>
            <ac:spMk id="3" creationId="{47EF79A8-4D70-01D7-7232-AC531E386FAE}"/>
          </ac:spMkLst>
        </pc:spChg>
      </pc:sldChg>
      <pc:sldChg chg="modSp">
        <pc:chgData name="Linder, William [HHS]" userId="S::william.linder@hhs.iowa.gov::78ab0174-1c0e-4878-989c-7fcc481cae38" providerId="AD" clId="Web-{04FAFCCC-8B6B-3476-DF08-A39294DDFE15}" dt="2025-03-24T17:00:47.070" v="372" actId="1076"/>
        <pc:sldMkLst>
          <pc:docMk/>
          <pc:sldMk cId="1764965384" sldId="2146847647"/>
        </pc:sldMkLst>
        <pc:spChg chg="mod">
          <ac:chgData name="Linder, William [HHS]" userId="S::william.linder@hhs.iowa.gov::78ab0174-1c0e-4878-989c-7fcc481cae38" providerId="AD" clId="Web-{04FAFCCC-8B6B-3476-DF08-A39294DDFE15}" dt="2025-03-24T17:00:47.070" v="372" actId="1076"/>
          <ac:spMkLst>
            <pc:docMk/>
            <pc:sldMk cId="1764965384" sldId="2146847647"/>
            <ac:spMk id="3" creationId="{47EF79A8-4D70-01D7-7232-AC531E386FAE}"/>
          </ac:spMkLst>
        </pc:spChg>
        <pc:picChg chg="mod">
          <ac:chgData name="Linder, William [HHS]" userId="S::william.linder@hhs.iowa.gov::78ab0174-1c0e-4878-989c-7fcc481cae38" providerId="AD" clId="Web-{04FAFCCC-8B6B-3476-DF08-A39294DDFE15}" dt="2025-03-24T17:00:34.133" v="367" actId="1076"/>
          <ac:picMkLst>
            <pc:docMk/>
            <pc:sldMk cId="1764965384" sldId="2146847647"/>
            <ac:picMk id="5" creationId="{4F675CAC-BC06-5B4A-064E-0C32282162E7}"/>
          </ac:picMkLst>
        </pc:picChg>
      </pc:sldChg>
      <pc:sldChg chg="modSp">
        <pc:chgData name="Linder, William [HHS]" userId="S::william.linder@hhs.iowa.gov::78ab0174-1c0e-4878-989c-7fcc481cae38" providerId="AD" clId="Web-{04FAFCCC-8B6B-3476-DF08-A39294DDFE15}" dt="2025-03-24T16:47:04.002" v="235" actId="20577"/>
        <pc:sldMkLst>
          <pc:docMk/>
          <pc:sldMk cId="1403249147" sldId="2146847648"/>
        </pc:sldMkLst>
        <pc:spChg chg="mod">
          <ac:chgData name="Linder, William [HHS]" userId="S::william.linder@hhs.iowa.gov::78ab0174-1c0e-4878-989c-7fcc481cae38" providerId="AD" clId="Web-{04FAFCCC-8B6B-3476-DF08-A39294DDFE15}" dt="2025-03-24T16:26:16.782" v="14" actId="1076"/>
          <ac:spMkLst>
            <pc:docMk/>
            <pc:sldMk cId="1403249147" sldId="2146847648"/>
            <ac:spMk id="2" creationId="{3DCF870C-90F0-5FD6-9414-BCDDC0E2B209}"/>
          </ac:spMkLst>
        </pc:spChg>
        <pc:spChg chg="mod">
          <ac:chgData name="Linder, William [HHS]" userId="S::william.linder@hhs.iowa.gov::78ab0174-1c0e-4878-989c-7fcc481cae38" providerId="AD" clId="Web-{04FAFCCC-8B6B-3476-DF08-A39294DDFE15}" dt="2025-03-24T16:47:04.002" v="235" actId="20577"/>
          <ac:spMkLst>
            <pc:docMk/>
            <pc:sldMk cId="1403249147" sldId="2146847648"/>
            <ac:spMk id="3" creationId="{47EF79A8-4D70-01D7-7232-AC531E386FAE}"/>
          </ac:spMkLst>
        </pc:spChg>
      </pc:sldChg>
      <pc:sldChg chg="modSp">
        <pc:chgData name="Linder, William [HHS]" userId="S::william.linder@hhs.iowa.gov::78ab0174-1c0e-4878-989c-7fcc481cae38" providerId="AD" clId="Web-{04FAFCCC-8B6B-3476-DF08-A39294DDFE15}" dt="2025-03-24T16:55:07.980" v="312" actId="20577"/>
        <pc:sldMkLst>
          <pc:docMk/>
          <pc:sldMk cId="2844382816" sldId="2146847649"/>
        </pc:sldMkLst>
        <pc:spChg chg="mod">
          <ac:chgData name="Linder, William [HHS]" userId="S::william.linder@hhs.iowa.gov::78ab0174-1c0e-4878-989c-7fcc481cae38" providerId="AD" clId="Web-{04FAFCCC-8B6B-3476-DF08-A39294DDFE15}" dt="2025-03-24T16:55:07.980" v="312" actId="20577"/>
          <ac:spMkLst>
            <pc:docMk/>
            <pc:sldMk cId="2844382816" sldId="2146847649"/>
            <ac:spMk id="3" creationId="{47EF79A8-4D70-01D7-7232-AC531E386FAE}"/>
          </ac:spMkLst>
        </pc:spChg>
      </pc:sldChg>
      <pc:sldChg chg="modSp del">
        <pc:chgData name="Linder, William [HHS]" userId="S::william.linder@hhs.iowa.gov::78ab0174-1c0e-4878-989c-7fcc481cae38" providerId="AD" clId="Web-{04FAFCCC-8B6B-3476-DF08-A39294DDFE15}" dt="2025-03-24T16:41:25.584" v="168"/>
        <pc:sldMkLst>
          <pc:docMk/>
          <pc:sldMk cId="3590285966" sldId="2146847650"/>
        </pc:sldMkLst>
        <pc:spChg chg="mod">
          <ac:chgData name="Linder, William [HHS]" userId="S::william.linder@hhs.iowa.gov::78ab0174-1c0e-4878-989c-7fcc481cae38" providerId="AD" clId="Web-{04FAFCCC-8B6B-3476-DF08-A39294DDFE15}" dt="2025-03-24T16:25:38.189" v="0" actId="1076"/>
          <ac:spMkLst>
            <pc:docMk/>
            <pc:sldMk cId="3590285966" sldId="2146847650"/>
            <ac:spMk id="2" creationId="{3DCF870C-90F0-5FD6-9414-BCDDC0E2B209}"/>
          </ac:spMkLst>
        </pc:spChg>
        <pc:spChg chg="mod">
          <ac:chgData name="Linder, William [HHS]" userId="S::william.linder@hhs.iowa.gov::78ab0174-1c0e-4878-989c-7fcc481cae38" providerId="AD" clId="Web-{04FAFCCC-8B6B-3476-DF08-A39294DDFE15}" dt="2025-03-24T16:36:16.931" v="88" actId="1076"/>
          <ac:spMkLst>
            <pc:docMk/>
            <pc:sldMk cId="3590285966" sldId="2146847650"/>
            <ac:spMk id="3" creationId="{47EF79A8-4D70-01D7-7232-AC531E386FAE}"/>
          </ac:spMkLst>
        </pc:spChg>
      </pc:sldChg>
      <pc:sldChg chg="modSp">
        <pc:chgData name="Linder, William [HHS]" userId="S::william.linder@hhs.iowa.gov::78ab0174-1c0e-4878-989c-7fcc481cae38" providerId="AD" clId="Web-{04FAFCCC-8B6B-3476-DF08-A39294DDFE15}" dt="2025-03-24T17:01:03.460" v="375" actId="14100"/>
        <pc:sldMkLst>
          <pc:docMk/>
          <pc:sldMk cId="2202141810" sldId="2146847651"/>
        </pc:sldMkLst>
        <pc:spChg chg="mod">
          <ac:chgData name="Linder, William [HHS]" userId="S::william.linder@hhs.iowa.gov::78ab0174-1c0e-4878-989c-7fcc481cae38" providerId="AD" clId="Web-{04FAFCCC-8B6B-3476-DF08-A39294DDFE15}" dt="2025-03-24T16:28:53.905" v="58" actId="1076"/>
          <ac:spMkLst>
            <pc:docMk/>
            <pc:sldMk cId="2202141810" sldId="2146847651"/>
            <ac:spMk id="2" creationId="{EAC0E445-4724-941F-6883-64F3B5647BAC}"/>
          </ac:spMkLst>
        </pc:spChg>
        <pc:spChg chg="mod">
          <ac:chgData name="Linder, William [HHS]" userId="S::william.linder@hhs.iowa.gov::78ab0174-1c0e-4878-989c-7fcc481cae38" providerId="AD" clId="Web-{04FAFCCC-8B6B-3476-DF08-A39294DDFE15}" dt="2025-03-24T17:01:03.460" v="375" actId="14100"/>
          <ac:spMkLst>
            <pc:docMk/>
            <pc:sldMk cId="2202141810" sldId="2146847651"/>
            <ac:spMk id="3" creationId="{B2A10101-F52E-4184-AD22-84F32BB89C20}"/>
          </ac:spMkLst>
        </pc:spChg>
      </pc:sldChg>
      <pc:sldChg chg="modSp">
        <pc:chgData name="Linder, William [HHS]" userId="S::william.linder@hhs.iowa.gov::78ab0174-1c0e-4878-989c-7fcc481cae38" providerId="AD" clId="Web-{04FAFCCC-8B6B-3476-DF08-A39294DDFE15}" dt="2025-03-24T17:00:57.585" v="374" actId="1076"/>
        <pc:sldMkLst>
          <pc:docMk/>
          <pc:sldMk cId="1784039319" sldId="2146847653"/>
        </pc:sldMkLst>
        <pc:spChg chg="mod">
          <ac:chgData name="Linder, William [HHS]" userId="S::william.linder@hhs.iowa.gov::78ab0174-1c0e-4878-989c-7fcc481cae38" providerId="AD" clId="Web-{04FAFCCC-8B6B-3476-DF08-A39294DDFE15}" dt="2025-03-24T17:00:57.585" v="374" actId="1076"/>
          <ac:spMkLst>
            <pc:docMk/>
            <pc:sldMk cId="1784039319" sldId="2146847653"/>
            <ac:spMk id="3" creationId="{47EF79A8-4D70-01D7-7232-AC531E386FAE}"/>
          </ac:spMkLst>
        </pc:spChg>
        <pc:picChg chg="mod">
          <ac:chgData name="Linder, William [HHS]" userId="S::william.linder@hhs.iowa.gov::78ab0174-1c0e-4878-989c-7fcc481cae38" providerId="AD" clId="Web-{04FAFCCC-8B6B-3476-DF08-A39294DDFE15}" dt="2025-03-24T16:44:41.488" v="210" actId="14100"/>
          <ac:picMkLst>
            <pc:docMk/>
            <pc:sldMk cId="1784039319" sldId="2146847653"/>
            <ac:picMk id="4" creationId="{DA36E0EC-F7F2-097D-AE14-B6A0B71A5C38}"/>
          </ac:picMkLst>
        </pc:picChg>
        <pc:picChg chg="mod">
          <ac:chgData name="Linder, William [HHS]" userId="S::william.linder@hhs.iowa.gov::78ab0174-1c0e-4878-989c-7fcc481cae38" providerId="AD" clId="Web-{04FAFCCC-8B6B-3476-DF08-A39294DDFE15}" dt="2025-03-24T16:44:43.910" v="211" actId="14100"/>
          <ac:picMkLst>
            <pc:docMk/>
            <pc:sldMk cId="1784039319" sldId="2146847653"/>
            <ac:picMk id="9" creationId="{131FC1A5-443A-28C2-0425-C092FF4F53EF}"/>
          </ac:picMkLst>
        </pc:picChg>
      </pc:sldChg>
      <pc:sldChg chg="addSp delSp modSp add del replId">
        <pc:chgData name="Linder, William [HHS]" userId="S::william.linder@hhs.iowa.gov::78ab0174-1c0e-4878-989c-7fcc481cae38" providerId="AD" clId="Web-{04FAFCCC-8B6B-3476-DF08-A39294DDFE15}" dt="2025-03-24T16:29:50.389" v="72"/>
        <pc:sldMkLst>
          <pc:docMk/>
          <pc:sldMk cId="3398642051" sldId="2146847654"/>
        </pc:sldMkLst>
        <pc:spChg chg="del">
          <ac:chgData name="Linder, William [HHS]" userId="S::william.linder@hhs.iowa.gov::78ab0174-1c0e-4878-989c-7fcc481cae38" providerId="AD" clId="Web-{04FAFCCC-8B6B-3476-DF08-A39294DDFE15}" dt="2025-03-24T16:29:22.217" v="64"/>
          <ac:spMkLst>
            <pc:docMk/>
            <pc:sldMk cId="3398642051" sldId="2146847654"/>
            <ac:spMk id="3" creationId="{88C6BB7C-4612-867D-ACAF-FA59019C7349}"/>
          </ac:spMkLst>
        </pc:spChg>
        <pc:spChg chg="add del mod">
          <ac:chgData name="Linder, William [HHS]" userId="S::william.linder@hhs.iowa.gov::78ab0174-1c0e-4878-989c-7fcc481cae38" providerId="AD" clId="Web-{04FAFCCC-8B6B-3476-DF08-A39294DDFE15}" dt="2025-03-24T16:29:25.327" v="66"/>
          <ac:spMkLst>
            <pc:docMk/>
            <pc:sldMk cId="3398642051" sldId="2146847654"/>
            <ac:spMk id="5" creationId="{33626A3A-06AD-9149-2C52-5B3107AE8AB4}"/>
          </ac:spMkLst>
        </pc:spChg>
        <pc:picChg chg="mod">
          <ac:chgData name="Linder, William [HHS]" userId="S::william.linder@hhs.iowa.gov::78ab0174-1c0e-4878-989c-7fcc481cae38" providerId="AD" clId="Web-{04FAFCCC-8B6B-3476-DF08-A39294DDFE15}" dt="2025-03-24T16:29:36.061" v="67" actId="1076"/>
          <ac:picMkLst>
            <pc:docMk/>
            <pc:sldMk cId="3398642051" sldId="2146847654"/>
            <ac:picMk id="4" creationId="{18B275B7-8DB0-083F-552B-C31B996E34DC}"/>
          </ac:picMkLst>
        </pc:picChg>
        <pc:picChg chg="add del mod">
          <ac:chgData name="Linder, William [HHS]" userId="S::william.linder@hhs.iowa.gov::78ab0174-1c0e-4878-989c-7fcc481cae38" providerId="AD" clId="Web-{04FAFCCC-8B6B-3476-DF08-A39294DDFE15}" dt="2025-03-24T16:29:48.842" v="71"/>
          <ac:picMkLst>
            <pc:docMk/>
            <pc:sldMk cId="3398642051" sldId="2146847654"/>
            <ac:picMk id="9" creationId="{9178B496-384D-CBED-724B-7AF59FB83E4F}"/>
          </ac:picMkLst>
        </pc:picChg>
      </pc:sldChg>
      <pc:sldChg chg="addSp delSp modSp add replId">
        <pc:chgData name="Linder, William [HHS]" userId="S::william.linder@hhs.iowa.gov::78ab0174-1c0e-4878-989c-7fcc481cae38" providerId="AD" clId="Web-{04FAFCCC-8B6B-3476-DF08-A39294DDFE15}" dt="2025-03-24T16:47:28.454" v="239" actId="1076"/>
        <pc:sldMkLst>
          <pc:docMk/>
          <pc:sldMk cId="3531510353" sldId="2146847654"/>
        </pc:sldMkLst>
        <pc:spChg chg="add mod">
          <ac:chgData name="Linder, William [HHS]" userId="S::william.linder@hhs.iowa.gov::78ab0174-1c0e-4878-989c-7fcc481cae38" providerId="AD" clId="Web-{04FAFCCC-8B6B-3476-DF08-A39294DDFE15}" dt="2025-03-24T16:47:19.423" v="236" actId="1076"/>
          <ac:spMkLst>
            <pc:docMk/>
            <pc:sldMk cId="3531510353" sldId="2146847654"/>
            <ac:spMk id="5" creationId="{DBA7EA34-78AD-FA77-2EBD-C13AE90FF33F}"/>
          </ac:spMkLst>
        </pc:spChg>
        <pc:spChg chg="add mod">
          <ac:chgData name="Linder, William [HHS]" userId="S::william.linder@hhs.iowa.gov::78ab0174-1c0e-4878-989c-7fcc481cae38" providerId="AD" clId="Web-{04FAFCCC-8B6B-3476-DF08-A39294DDFE15}" dt="2025-03-24T16:47:26.283" v="238" actId="1076"/>
          <ac:spMkLst>
            <pc:docMk/>
            <pc:sldMk cId="3531510353" sldId="2146847654"/>
            <ac:spMk id="7" creationId="{1E30C032-8396-3EBB-BA53-C819BFFD1E74}"/>
          </ac:spMkLst>
        </pc:spChg>
        <pc:picChg chg="add mod">
          <ac:chgData name="Linder, William [HHS]" userId="S::william.linder@hhs.iowa.gov::78ab0174-1c0e-4878-989c-7fcc481cae38" providerId="AD" clId="Web-{04FAFCCC-8B6B-3476-DF08-A39294DDFE15}" dt="2025-03-24T16:47:28.454" v="239" actId="1076"/>
          <ac:picMkLst>
            <pc:docMk/>
            <pc:sldMk cId="3531510353" sldId="2146847654"/>
            <ac:picMk id="3" creationId="{DC298924-F09C-C2D5-0B8C-2C21E3F674BA}"/>
          </ac:picMkLst>
        </pc:picChg>
        <pc:picChg chg="del">
          <ac:chgData name="Linder, William [HHS]" userId="S::william.linder@hhs.iowa.gov::78ab0174-1c0e-4878-989c-7fcc481cae38" providerId="AD" clId="Web-{04FAFCCC-8B6B-3476-DF08-A39294DDFE15}" dt="2025-03-24T16:40:52.803" v="159"/>
          <ac:picMkLst>
            <pc:docMk/>
            <pc:sldMk cId="3531510353" sldId="2146847654"/>
            <ac:picMk id="9" creationId="{60B9E5A9-BBEE-9F0D-9C42-0AB8E5A3B16B}"/>
          </ac:picMkLst>
        </pc:picChg>
      </pc:sldChg>
      <pc:sldChg chg="add del replId">
        <pc:chgData name="Linder, William [HHS]" userId="S::william.linder@hhs.iowa.gov::78ab0174-1c0e-4878-989c-7fcc481cae38" providerId="AD" clId="Web-{04FAFCCC-8B6B-3476-DF08-A39294DDFE15}" dt="2025-03-24T16:42:14.411" v="174"/>
        <pc:sldMkLst>
          <pc:docMk/>
          <pc:sldMk cId="598613827" sldId="214684765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D22A6B-E73E-45C1-B4CF-47A5633181CF}" type="datetimeFigureOut">
              <a:rPr lang="en-US" smtClean="0"/>
              <a:t>3/24/2025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DC010-C1AA-48C1-8B36-BB87DE3925E9}" type="slidenum">
              <a:rPr lang="en-US" smtClean="0"/>
              <a:t>‹#›</a:t>
            </a:fld>
            <a:endParaRPr lang="en-US"/>
          </a:p>
        </p:txBody>
      </p:sp>
    </p:spTree>
    <p:extLst>
      <p:ext uri="{BB962C8B-B14F-4D97-AF65-F5344CB8AC3E}">
        <p14:creationId xmlns:p14="http://schemas.microsoft.com/office/powerpoint/2010/main" val="427061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1</a:t>
            </a:fld>
            <a:endParaRPr lang="en-US"/>
          </a:p>
        </p:txBody>
      </p:sp>
    </p:spTree>
    <p:extLst>
      <p:ext uri="{BB962C8B-B14F-4D97-AF65-F5344CB8AC3E}">
        <p14:creationId xmlns:p14="http://schemas.microsoft.com/office/powerpoint/2010/main" val="74168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3</a:t>
            </a:fld>
            <a:endParaRPr lang="en-US"/>
          </a:p>
        </p:txBody>
      </p:sp>
    </p:spTree>
    <p:extLst>
      <p:ext uri="{BB962C8B-B14F-4D97-AF65-F5344CB8AC3E}">
        <p14:creationId xmlns:p14="http://schemas.microsoft.com/office/powerpoint/2010/main" val="39542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9DC010-C1AA-48C1-8B36-BB87DE3925E9}" type="slidenum">
              <a:rPr lang="en-US" smtClean="0"/>
              <a:t>4</a:t>
            </a:fld>
            <a:endParaRPr lang="en-US"/>
          </a:p>
        </p:txBody>
      </p:sp>
    </p:spTree>
    <p:extLst>
      <p:ext uri="{BB962C8B-B14F-4D97-AF65-F5344CB8AC3E}">
        <p14:creationId xmlns:p14="http://schemas.microsoft.com/office/powerpoint/2010/main" val="4140826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-Mathematica and HHS are working on strategic communications plans for members and providers to make sure both groups have clear, complete, and accurate information about redesign decisions and activities</a:t>
            </a:r>
          </a:p>
          <a:p>
            <a:r>
              <a:rPr lang="en-US" dirty="0"/>
              <a:t>-discuss peer state research, engaging HOME/HHS SMEs &amp; reviewing past project input from Iowans to identify communications needs</a:t>
            </a:r>
          </a:p>
          <a:p>
            <a:r>
              <a:rPr lang="en-US" dirty="0"/>
              <a:t>-note steering committee has provided great input on communicating with members to date (brief summary), and note this conversation is focused on the communications needed leading up to and during redesign go-live. Heads up about this being the beginning of steering committee input, we will be asking for more specific feedback on how to communicate specific policy needs in coming months. </a:t>
            </a:r>
          </a:p>
          <a:p>
            <a:endParaRPr lang="en-US" dirty="0"/>
          </a:p>
        </p:txBody>
      </p:sp>
      <p:sp>
        <p:nvSpPr>
          <p:cNvPr id="4" name="Slide Number Placeholder 3"/>
          <p:cNvSpPr>
            <a:spLocks noGrp="1"/>
          </p:cNvSpPr>
          <p:nvPr>
            <p:ph type="sldNum" sz="quarter" idx="5"/>
          </p:nvPr>
        </p:nvSpPr>
        <p:spPr/>
        <p:txBody>
          <a:bodyPr/>
          <a:lstStyle/>
          <a:p>
            <a:fld id="{929DC010-C1AA-48C1-8B36-BB87DE3925E9}" type="slidenum">
              <a:rPr lang="en-US" smtClean="0"/>
              <a:t>5</a:t>
            </a:fld>
            <a:endParaRPr lang="en-US"/>
          </a:p>
        </p:txBody>
      </p:sp>
    </p:spTree>
    <p:extLst>
      <p:ext uri="{BB962C8B-B14F-4D97-AF65-F5344CB8AC3E}">
        <p14:creationId xmlns:p14="http://schemas.microsoft.com/office/powerpoint/2010/main" val="3086613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these were campaigns we reviewed, and what we looked for</a:t>
            </a:r>
          </a:p>
        </p:txBody>
      </p:sp>
      <p:sp>
        <p:nvSpPr>
          <p:cNvPr id="4" name="Slide Number Placeholder 3"/>
          <p:cNvSpPr>
            <a:spLocks noGrp="1"/>
          </p:cNvSpPr>
          <p:nvPr>
            <p:ph type="sldNum" sz="quarter" idx="5"/>
          </p:nvPr>
        </p:nvSpPr>
        <p:spPr/>
        <p:txBody>
          <a:bodyPr/>
          <a:lstStyle/>
          <a:p>
            <a:fld id="{929DC010-C1AA-48C1-8B36-BB87DE3925E9}" type="slidenum">
              <a:rPr lang="en-US" smtClean="0"/>
              <a:t>6</a:t>
            </a:fld>
            <a:endParaRPr lang="en-US"/>
          </a:p>
        </p:txBody>
      </p:sp>
    </p:spTree>
    <p:extLst>
      <p:ext uri="{BB962C8B-B14F-4D97-AF65-F5344CB8AC3E}">
        <p14:creationId xmlns:p14="http://schemas.microsoft.com/office/powerpoint/2010/main" val="1640137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9DC010-C1AA-48C1-8B36-BB87DE3925E9}" type="slidenum">
              <a:rPr lang="en-US" smtClean="0"/>
              <a:t>7</a:t>
            </a:fld>
            <a:endParaRPr lang="en-US"/>
          </a:p>
        </p:txBody>
      </p:sp>
    </p:spTree>
    <p:extLst>
      <p:ext uri="{BB962C8B-B14F-4D97-AF65-F5344CB8AC3E}">
        <p14:creationId xmlns:p14="http://schemas.microsoft.com/office/powerpoint/2010/main" val="1917818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586A-AE86-2B61-0CD9-E040B2694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211EF-09D6-1C4B-ECA5-8D1CD80573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C6AFF1-7CCE-B108-110B-F55E2A8336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F5C332-9CD2-D40A-B32E-571D09545A7A}"/>
              </a:ext>
            </a:extLst>
          </p:cNvPr>
          <p:cNvSpPr>
            <a:spLocks noGrp="1"/>
          </p:cNvSpPr>
          <p:nvPr>
            <p:ph type="sldNum" sz="quarter" idx="5"/>
          </p:nvPr>
        </p:nvSpPr>
        <p:spPr/>
        <p:txBody>
          <a:bodyPr/>
          <a:lstStyle/>
          <a:p>
            <a:fld id="{929DC010-C1AA-48C1-8B36-BB87DE3925E9}" type="slidenum">
              <a:rPr lang="en-US" smtClean="0"/>
              <a:t>8</a:t>
            </a:fld>
            <a:endParaRPr lang="en-US"/>
          </a:p>
        </p:txBody>
      </p:sp>
    </p:spTree>
    <p:extLst>
      <p:ext uri="{BB962C8B-B14F-4D97-AF65-F5344CB8AC3E}">
        <p14:creationId xmlns:p14="http://schemas.microsoft.com/office/powerpoint/2010/main" val="36536696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https://www.in.gov/pathways/provider-frequently-asked-questions/</a:t>
            </a:r>
          </a:p>
        </p:txBody>
      </p:sp>
      <p:sp>
        <p:nvSpPr>
          <p:cNvPr id="4" name="Slide Number Placeholder 3"/>
          <p:cNvSpPr>
            <a:spLocks noGrp="1"/>
          </p:cNvSpPr>
          <p:nvPr>
            <p:ph type="sldNum" sz="quarter" idx="5"/>
          </p:nvPr>
        </p:nvSpPr>
        <p:spPr/>
        <p:txBody>
          <a:bodyPr/>
          <a:lstStyle/>
          <a:p>
            <a:fld id="{929DC010-C1AA-48C1-8B36-BB87DE3925E9}" type="slidenum">
              <a:rPr lang="en-US" smtClean="0"/>
              <a:t>13</a:t>
            </a:fld>
            <a:endParaRPr lang="en-US"/>
          </a:p>
        </p:txBody>
      </p:sp>
    </p:spTree>
    <p:extLst>
      <p:ext uri="{BB962C8B-B14F-4D97-AF65-F5344CB8AC3E}">
        <p14:creationId xmlns:p14="http://schemas.microsoft.com/office/powerpoint/2010/main" val="323060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https://www.in.gov/pathways/files/LTSS-Decision-Log-Draft-December.pdf</a:t>
            </a:r>
          </a:p>
        </p:txBody>
      </p:sp>
      <p:sp>
        <p:nvSpPr>
          <p:cNvPr id="4" name="Slide Number Placeholder 3"/>
          <p:cNvSpPr>
            <a:spLocks noGrp="1"/>
          </p:cNvSpPr>
          <p:nvPr>
            <p:ph type="sldNum" sz="quarter" idx="5"/>
          </p:nvPr>
        </p:nvSpPr>
        <p:spPr/>
        <p:txBody>
          <a:bodyPr/>
          <a:lstStyle/>
          <a:p>
            <a:fld id="{929DC010-C1AA-48C1-8B36-BB87DE3925E9}" type="slidenum">
              <a:rPr lang="en-US" smtClean="0"/>
              <a:t>15</a:t>
            </a:fld>
            <a:endParaRPr lang="en-US"/>
          </a:p>
        </p:txBody>
      </p:sp>
    </p:spTree>
    <p:extLst>
      <p:ext uri="{BB962C8B-B14F-4D97-AF65-F5344CB8AC3E}">
        <p14:creationId xmlns:p14="http://schemas.microsoft.com/office/powerpoint/2010/main" val="1959611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https://www.maine.gov/dhhs/blog/timeline-lifespan-waiver-implementation-comes-focus-program-development-continues-2024-12-16</a:t>
            </a:r>
          </a:p>
          <a:p>
            <a:r>
              <a:rPr lang="en-US" dirty="0"/>
              <a:t>https://www.kdads.ks.gov/services-programs/long-term-services-supports/home-and-community-based-services-hcbs/waiver-programs/intellectual-developmentally-disabled-i-dd/i-dd-waiver-program-modernization</a:t>
            </a:r>
          </a:p>
          <a:p>
            <a:endParaRPr lang="en-US" dirty="0"/>
          </a:p>
        </p:txBody>
      </p:sp>
      <p:sp>
        <p:nvSpPr>
          <p:cNvPr id="4" name="Slide Number Placeholder 3"/>
          <p:cNvSpPr>
            <a:spLocks noGrp="1"/>
          </p:cNvSpPr>
          <p:nvPr>
            <p:ph type="sldNum" sz="quarter" idx="5"/>
          </p:nvPr>
        </p:nvSpPr>
        <p:spPr/>
        <p:txBody>
          <a:bodyPr/>
          <a:lstStyle/>
          <a:p>
            <a:fld id="{929DC010-C1AA-48C1-8B36-BB87DE3925E9}" type="slidenum">
              <a:rPr lang="en-US" smtClean="0"/>
              <a:t>16</a:t>
            </a:fld>
            <a:endParaRPr lang="en-US"/>
          </a:p>
        </p:txBody>
      </p:sp>
    </p:spTree>
    <p:extLst>
      <p:ext uri="{BB962C8B-B14F-4D97-AF65-F5344CB8AC3E}">
        <p14:creationId xmlns:p14="http://schemas.microsoft.com/office/powerpoint/2010/main" val="1867117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*Kimberly definitely welcome feedback/additions here. I was thinking we could somewhat informally flag some of the comms suggestions we’ve heard from task leads for feedback during brainstorming too?</a:t>
            </a:r>
          </a:p>
          <a:p>
            <a:r>
              <a:rPr lang="en-US" dirty="0"/>
              <a:t>Note we are looking for ideas, but also want insights on biggest bang for buck: communications don’t need to be super fancy, or too abundant, to be effective. We want to be efficient </a:t>
            </a:r>
            <a:r>
              <a:rPr lang="en-US"/>
              <a:t>and strategic here.</a:t>
            </a:r>
            <a:endParaRPr lang="en-US" dirty="0"/>
          </a:p>
          <a:p>
            <a:r>
              <a:rPr lang="en-US" dirty="0"/>
              <a:t>Q1: probe for elements of HOME Comms to date that work well, things from peer state examples to borrow, things that have been missing in other Medicaid policy changes that should be better this time around.</a:t>
            </a:r>
          </a:p>
          <a:p>
            <a:r>
              <a:rPr lang="en-US" dirty="0"/>
              <a:t>Q2: focus on finding strategies to address any challenges, facilitation should make sure this doesn’t turn into a vent session</a:t>
            </a:r>
          </a:p>
        </p:txBody>
      </p:sp>
      <p:sp>
        <p:nvSpPr>
          <p:cNvPr id="4" name="Slide Number Placeholder 3"/>
          <p:cNvSpPr>
            <a:spLocks noGrp="1"/>
          </p:cNvSpPr>
          <p:nvPr>
            <p:ph type="sldNum" sz="quarter" idx="5"/>
          </p:nvPr>
        </p:nvSpPr>
        <p:spPr/>
        <p:txBody>
          <a:bodyPr/>
          <a:lstStyle/>
          <a:p>
            <a:fld id="{929DC010-C1AA-48C1-8B36-BB87DE3925E9}" type="slidenum">
              <a:rPr lang="en-US" smtClean="0"/>
              <a:t>17</a:t>
            </a:fld>
            <a:endParaRPr lang="en-US"/>
          </a:p>
        </p:txBody>
      </p:sp>
    </p:spTree>
    <p:extLst>
      <p:ext uri="{BB962C8B-B14F-4D97-AF65-F5344CB8AC3E}">
        <p14:creationId xmlns:p14="http://schemas.microsoft.com/office/powerpoint/2010/main" val="39542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Segoe UI"/>
                <a:cs typeface="Segoe UI"/>
              </a:rPr>
              <a:t>Iowa REACH is a new Iowa Medicaid initiative to help kids and youth with mental health challenges thrive at home and in their communities. Iowa REACH is focused on helping kids and youth who have </a:t>
            </a:r>
            <a:r>
              <a:rPr lang="en-US" sz="1800" b="0" i="0" dirty="0">
                <a:solidFill>
                  <a:srgbClr val="000000"/>
                </a:solidFill>
                <a:effectLst/>
                <a:latin typeface="Segoe UI"/>
                <a:cs typeface="Segoe UI"/>
              </a:rPr>
              <a:t> a </a:t>
            </a:r>
            <a:r>
              <a:rPr lang="en-US" sz="1800" b="1" i="0" dirty="0">
                <a:solidFill>
                  <a:srgbClr val="000000"/>
                </a:solidFill>
                <a:effectLst/>
                <a:latin typeface="Segoe UI"/>
                <a:cs typeface="Segoe UI"/>
              </a:rPr>
              <a:t>serious emotional disturbance</a:t>
            </a:r>
            <a:r>
              <a:rPr lang="en-US" sz="1800" b="0" i="0" dirty="0">
                <a:solidFill>
                  <a:srgbClr val="000000"/>
                </a:solidFill>
                <a:effectLst/>
                <a:latin typeface="Segoe UI"/>
                <a:cs typeface="Segoe UI"/>
              </a:rPr>
              <a:t>, a </a:t>
            </a:r>
            <a:r>
              <a:rPr lang="en-US" sz="1800" dirty="0">
                <a:solidFill>
                  <a:srgbClr val="000000"/>
                </a:solidFill>
                <a:latin typeface="Segoe UI"/>
                <a:cs typeface="Segoe UI"/>
              </a:rPr>
              <a:t>severe mental health challenge that makes it harder for them to engage with friends, succeed at school, or live a healthy life in their community.</a:t>
            </a:r>
          </a:p>
          <a:p>
            <a:endParaRPr lang="en-US" sz="1800" dirty="0">
              <a:solidFill>
                <a:srgbClr val="000000"/>
              </a:solidFill>
              <a:latin typeface="Segoe UI"/>
              <a:cs typeface="Segoe UI"/>
            </a:endParaRPr>
          </a:p>
          <a:p>
            <a:r>
              <a:rPr lang="en-US" sz="1800" dirty="0">
                <a:solidFill>
                  <a:srgbClr val="000000"/>
                </a:solidFill>
                <a:latin typeface="Segoe UI"/>
                <a:cs typeface="Segoe UI"/>
              </a:rPr>
              <a:t>The initiative is focused on improving services that help kids and youth live at home instead of in institutions. Receiving these services helps kids develop into healthy and independent adults.  </a:t>
            </a:r>
          </a:p>
          <a:p>
            <a:pPr marL="0" indent="0">
              <a:buFont typeface="Symbol"/>
              <a:buNone/>
            </a:pPr>
            <a:endParaRPr lang="en-US" sz="1800" b="0" i="0" dirty="0">
              <a:solidFill>
                <a:srgbClr val="000000"/>
              </a:solidFill>
              <a:effectLst/>
              <a:latin typeface="Segoe UI" panose="020B0502040204020203" pitchFamily="34" charset="0"/>
            </a:endParaRPr>
          </a:p>
          <a:p>
            <a:pPr marL="0" indent="0">
              <a:buFont typeface="Symbol"/>
              <a:buNone/>
            </a:pPr>
            <a:r>
              <a:rPr lang="en-US" b="0" i="0" dirty="0">
                <a:solidFill>
                  <a:srgbClr val="000000"/>
                </a:solidFill>
                <a:effectLst/>
              </a:rPr>
              <a:t>Examples of helpful services include things like:</a:t>
            </a:r>
            <a:endParaRPr lang="en-US" b="0" i="0" dirty="0">
              <a:solidFill>
                <a:srgbClr val="000000"/>
              </a:solidFill>
              <a:effectLst/>
              <a:ea typeface="Calibri"/>
              <a:cs typeface="Calibri"/>
            </a:endParaRPr>
          </a:p>
          <a:p>
            <a:pPr marL="757066" lvl="1" indent="-291179">
              <a:buFont typeface="Courier New"/>
              <a:buChar char="○"/>
            </a:pPr>
            <a:r>
              <a:rPr lang="en-US" dirty="0">
                <a:solidFill>
                  <a:srgbClr val="000000"/>
                </a:solidFill>
              </a:rPr>
              <a:t>Day programs that focus on social skills, communication, and understanding emotions</a:t>
            </a:r>
            <a:endParaRPr lang="en-US" dirty="0">
              <a:solidFill>
                <a:srgbClr val="000000"/>
              </a:solidFill>
              <a:ea typeface="Calibri"/>
              <a:cs typeface="Calibri"/>
            </a:endParaRPr>
          </a:p>
          <a:p>
            <a:pPr marL="757066" lvl="1" indent="-291179">
              <a:buFont typeface="Courier New"/>
              <a:buChar char="○"/>
            </a:pPr>
            <a:r>
              <a:rPr lang="en-US" dirty="0">
                <a:solidFill>
                  <a:srgbClr val="000000"/>
                </a:solidFill>
              </a:rPr>
              <a:t>Coaching for a child’s family members to learn coping strategies </a:t>
            </a:r>
            <a:endParaRPr lang="en-US" dirty="0">
              <a:solidFill>
                <a:srgbClr val="000000"/>
              </a:solidFill>
              <a:ea typeface="Calibri"/>
              <a:cs typeface="Calibri"/>
            </a:endParaRPr>
          </a:p>
          <a:p>
            <a:pPr marL="757066" lvl="1" indent="-291179">
              <a:buFont typeface="Courier New"/>
              <a:buChar char="○"/>
            </a:pPr>
            <a:r>
              <a:rPr lang="en-US" dirty="0">
                <a:solidFill>
                  <a:srgbClr val="000000"/>
                </a:solidFill>
              </a:rPr>
              <a:t>Help managing medications or personal hygiene</a:t>
            </a:r>
            <a:endParaRPr lang="en-US" dirty="0">
              <a:solidFill>
                <a:srgbClr val="000000"/>
              </a:solidFill>
              <a:ea typeface="Calibri"/>
              <a:cs typeface="Calibri"/>
            </a:endParaRPr>
          </a:p>
          <a:p>
            <a:pPr marL="757066" lvl="1" indent="-291179">
              <a:buFont typeface="Courier New"/>
              <a:buChar char="○"/>
            </a:pPr>
            <a:r>
              <a:rPr lang="en-US" dirty="0">
                <a:solidFill>
                  <a:srgbClr val="000000"/>
                </a:solidFill>
              </a:rPr>
              <a:t>Case management</a:t>
            </a:r>
            <a:endParaRPr lang="en-US" dirty="0">
              <a:solidFill>
                <a:srgbClr val="000000"/>
              </a:solidFill>
              <a:ea typeface="Calibri"/>
              <a:cs typeface="Calibri"/>
            </a:endParaRPr>
          </a:p>
          <a:p>
            <a:pPr marL="757066" lvl="1" indent="-291179">
              <a:buFont typeface="Courier New"/>
              <a:buChar char="○"/>
            </a:pPr>
            <a:r>
              <a:rPr lang="en-US" dirty="0">
                <a:solidFill>
                  <a:srgbClr val="000000"/>
                </a:solidFill>
              </a:rPr>
              <a:t>Transportation to appointments</a:t>
            </a:r>
            <a:endParaRPr lang="en-US" dirty="0">
              <a:solidFill>
                <a:srgbClr val="000000"/>
              </a:solidFill>
              <a:ea typeface="Calibri"/>
              <a:cs typeface="Calibri"/>
            </a:endParaRPr>
          </a:p>
          <a:p>
            <a:pPr marL="757066" lvl="1" indent="-291179">
              <a:buFont typeface="Courier New"/>
              <a:buChar char="○"/>
            </a:pPr>
            <a:r>
              <a:rPr lang="en-US" dirty="0">
                <a:solidFill>
                  <a:srgbClr val="000000"/>
                </a:solidFill>
              </a:rPr>
              <a:t>Respite services that give a break to both the child and caregiver</a:t>
            </a:r>
            <a:endParaRPr lang="en-US" dirty="0">
              <a:solidFill>
                <a:srgbClr val="000000"/>
              </a:solidFill>
              <a:ea typeface="Calibri"/>
              <a:cs typeface="Calibri"/>
            </a:endParaRPr>
          </a:p>
          <a:p>
            <a:pPr>
              <a:lnSpc>
                <a:spcPct val="100000"/>
              </a:lnSpc>
            </a:pPr>
            <a:endParaRPr lang="en-US" sz="1800" dirty="0">
              <a:solidFill>
                <a:srgbClr val="000000"/>
              </a:solidFill>
              <a:latin typeface="Segoe UI"/>
              <a:ea typeface="Calibri" panose="020F0502020204030204"/>
              <a:cs typeface="Segoe UI"/>
            </a:endParaRPr>
          </a:p>
          <a:p>
            <a:endParaRPr lang="en-US" dirty="0"/>
          </a:p>
        </p:txBody>
      </p:sp>
      <p:sp>
        <p:nvSpPr>
          <p:cNvPr id="4" name="Slide Number Placeholder 3"/>
          <p:cNvSpPr>
            <a:spLocks noGrp="1"/>
          </p:cNvSpPr>
          <p:nvPr>
            <p:ph type="sldNum" sz="quarter" idx="5"/>
          </p:nvPr>
        </p:nvSpPr>
        <p:spPr/>
        <p:txBody>
          <a:bodyPr/>
          <a:lstStyle/>
          <a:p>
            <a:fld id="{59E5CBE4-DEF4-4A3E-916E-A44ADDAF2B7B}" type="slidenum">
              <a:rPr lang="en-US" smtClean="0"/>
              <a:t>19</a:t>
            </a:fld>
            <a:endParaRPr lang="en-US"/>
          </a:p>
        </p:txBody>
      </p:sp>
    </p:spTree>
    <p:extLst>
      <p:ext uri="{BB962C8B-B14F-4D97-AF65-F5344CB8AC3E}">
        <p14:creationId xmlns:p14="http://schemas.microsoft.com/office/powerpoint/2010/main" val="3545065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0000"/>
                </a:solidFill>
                <a:latin typeface="Segoe UI" panose="020B0502040204020203" pitchFamily="34" charset="0"/>
              </a:rPr>
              <a:t>In [2023], plaintiffs representing Medicaid-eligible children with serious mental and behavioral health needs brought a class action lawsuit against the State of Iowa. They argued that the Iowa HHS administers an inadequate mental health service system that does not provide children and youth with behavioral health services required by the Medicaid Act. </a:t>
            </a:r>
            <a:r>
              <a:rPr lang="en-US" sz="1800" dirty="0">
                <a:solidFill>
                  <a:srgbClr val="000000"/>
                </a:solidFill>
              </a:rPr>
              <a:t>(</a:t>
            </a:r>
            <a:r>
              <a:rPr lang="en-US" sz="1800" b="0" i="0" dirty="0">
                <a:solidFill>
                  <a:srgbClr val="000000"/>
                </a:solidFill>
                <a:effectLst/>
              </a:rPr>
              <a:t>C.A. v. Garcia, case number 4:23-cv-00009-SHL-HCA, United States District Court for the Southern District of Iowa). </a:t>
            </a:r>
            <a:endParaRPr lang="en-US" sz="1800" dirty="0">
              <a:solidFill>
                <a:srgbClr val="000000"/>
              </a:solidFill>
              <a:latin typeface="Segoe UI" panose="020B0502040204020203" pitchFamily="34" charset="0"/>
            </a:endParaRPr>
          </a:p>
          <a:p>
            <a:pPr algn="l" rtl="0" fontAlgn="base">
              <a:buFont typeface="Arial" panose="020B0604020202020204" pitchFamily="34" charset="0"/>
              <a:buChar char="•"/>
            </a:pPr>
            <a:endParaRPr lang="en-US" sz="1800" dirty="0">
              <a:solidFill>
                <a:srgbClr val="000000"/>
              </a:solidFill>
              <a:latin typeface="Segoe UI" panose="020B0502040204020203" pitchFamily="34" charset="0"/>
            </a:endParaRPr>
          </a:p>
          <a:p>
            <a:pPr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This January, a federal court preliminarily approved the Settlement Agreement in the class action lawsuit brought against Iowa HHS to ensure that children with mental health disabilities receive the legally required and medically necessary mental health care services. The final approval hearing is set for early May.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The settlement agreement requires Iowa HHS to develop and roll out a set of key services statewide including care coordination, in-home mental health services, and mobile crisis services.  </a:t>
            </a:r>
          </a:p>
          <a:p>
            <a:pPr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0000"/>
                </a:solidFill>
                <a:latin typeface="Segoe UI" panose="020B0502040204020203" pitchFamily="34" charset="0"/>
              </a:rPr>
              <a:t>It includes an Implementation Plan </a:t>
            </a:r>
            <a:r>
              <a:rPr lang="en-US" sz="1800" dirty="0">
                <a:solidFill>
                  <a:srgbClr val="000000"/>
                </a:solidFill>
              </a:rPr>
              <a:t>or high-level plan for how HHS will improve and strengthen intensive HCBS for children and adolescents with SED in Iowa.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rgbClr val="000000"/>
              </a:solidFill>
              <a:latin typeface="Segoe UI" panose="020B0502040204020203"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0000"/>
                </a:solidFill>
                <a:latin typeface="Segoe UI" panose="020B0502040204020203" pitchFamily="34" charset="0"/>
              </a:rPr>
              <a:t>The full plan and </a:t>
            </a:r>
            <a:r>
              <a:rPr lang="en-US" sz="1800" b="0" i="0" dirty="0">
                <a:solidFill>
                  <a:srgbClr val="000000"/>
                </a:solidFill>
                <a:effectLst/>
                <a:latin typeface="Calibri" panose="020F0502020204030204" pitchFamily="34" charset="0"/>
              </a:rPr>
              <a:t>information on the legal actions is available on Iowa’s website.</a:t>
            </a:r>
          </a:p>
          <a:p>
            <a:pPr algn="l" rtl="0" fontAlgn="base">
              <a:buFont typeface="Arial" panose="020B0604020202020204" pitchFamily="34" charset="0"/>
              <a:buChar char="•"/>
            </a:pPr>
            <a:endParaRPr lang="en-US" sz="1800" dirty="0">
              <a:solidFill>
                <a:srgbClr val="000000"/>
              </a:solidFill>
              <a:latin typeface="Segoe UI" panose="020B0502040204020203" pitchFamily="34" charset="0"/>
            </a:endParaRPr>
          </a:p>
          <a:p>
            <a:pPr algn="l" rtl="0" fontAlgn="base">
              <a:buFont typeface="Arial" panose="020B0604020202020204" pitchFamily="34" charset="0"/>
              <a:buChar char="•"/>
            </a:pPr>
            <a:endParaRPr lang="en-US" sz="1800" dirty="0">
              <a:solidFill>
                <a:srgbClr val="000000"/>
              </a:solidFill>
              <a:latin typeface="Segoe UI" panose="020B0502040204020203" pitchFamily="34" charset="0"/>
            </a:endParaRPr>
          </a:p>
          <a:p>
            <a:pPr algn="l" rtl="0" fontAlgn="base">
              <a:buFont typeface="Arial" panose="020B0604020202020204" pitchFamily="34" charset="0"/>
              <a:buChar char="•"/>
            </a:pPr>
            <a:r>
              <a:rPr lang="en-US" sz="1800" dirty="0">
                <a:solidFill>
                  <a:srgbClr val="000000"/>
                </a:solidFill>
                <a:latin typeface="Segoe UI" panose="020B0502040204020203" pitchFamily="34" charset="0"/>
              </a:rPr>
              <a:t>https://hhs.iowa.gov/initiatives#children-mental-health-lawsuit</a:t>
            </a:r>
          </a:p>
        </p:txBody>
      </p:sp>
      <p:sp>
        <p:nvSpPr>
          <p:cNvPr id="4" name="Slide Number Placeholder 3"/>
          <p:cNvSpPr>
            <a:spLocks noGrp="1"/>
          </p:cNvSpPr>
          <p:nvPr>
            <p:ph type="sldNum" sz="quarter" idx="5"/>
          </p:nvPr>
        </p:nvSpPr>
        <p:spPr/>
        <p:txBody>
          <a:bodyPr/>
          <a:lstStyle/>
          <a:p>
            <a:fld id="{59E5CBE4-DEF4-4A3E-916E-A44ADDAF2B7B}" type="slidenum">
              <a:rPr lang="en-US" smtClean="0"/>
              <a:t>20</a:t>
            </a:fld>
            <a:endParaRPr lang="en-US"/>
          </a:p>
        </p:txBody>
      </p:sp>
    </p:spTree>
    <p:extLst>
      <p:ext uri="{BB962C8B-B14F-4D97-AF65-F5344CB8AC3E}">
        <p14:creationId xmlns:p14="http://schemas.microsoft.com/office/powerpoint/2010/main" val="3173284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rPr>
              <a:t>In January, Iowa launched an Implementation Team responsible </a:t>
            </a:r>
            <a:r>
              <a:rPr lang="en-US" b="0" i="0" dirty="0">
                <a:solidFill>
                  <a:srgbClr val="000000"/>
                </a:solidFill>
                <a:effectLst/>
              </a:rPr>
              <a:t>for </a:t>
            </a:r>
            <a:r>
              <a:rPr lang="en-US" dirty="0">
                <a:solidFill>
                  <a:srgbClr val="000000"/>
                </a:solidFill>
              </a:rPr>
              <a:t>coordinating </a:t>
            </a:r>
            <a:r>
              <a:rPr lang="en-US" b="0" i="0" dirty="0">
                <a:solidFill>
                  <a:srgbClr val="000000"/>
                </a:solidFill>
                <a:effectLst/>
              </a:rPr>
              <a:t>and </a:t>
            </a:r>
            <a:r>
              <a:rPr lang="en-US" dirty="0">
                <a:solidFill>
                  <a:srgbClr val="000000"/>
                </a:solidFill>
              </a:rPr>
              <a:t>overseeing the REACH Implementation Plan. The Implementation Team also has subcommittees on: </a:t>
            </a:r>
          </a:p>
          <a:p>
            <a:pPr marL="291179" indent="-291179">
              <a:buFont typeface="Symbol"/>
              <a:buChar char="•"/>
            </a:pPr>
            <a:r>
              <a:rPr lang="en-US" dirty="0">
                <a:solidFill>
                  <a:srgbClr val="000000"/>
                </a:solidFill>
              </a:rPr>
              <a:t>Communications </a:t>
            </a:r>
          </a:p>
          <a:p>
            <a:pPr marL="291179" indent="-291179">
              <a:buFont typeface="Symbol"/>
              <a:buChar char="•"/>
            </a:pPr>
            <a:r>
              <a:rPr lang="en-US" dirty="0">
                <a:solidFill>
                  <a:srgbClr val="000000"/>
                </a:solidFill>
              </a:rPr>
              <a:t>Identification of an assessment tool </a:t>
            </a:r>
          </a:p>
          <a:p>
            <a:pPr marL="291179" indent="-291179">
              <a:buFont typeface="Symbol"/>
              <a:buChar char="•"/>
            </a:pPr>
            <a:r>
              <a:rPr lang="en-US" dirty="0">
                <a:solidFill>
                  <a:srgbClr val="000000"/>
                </a:solidFill>
              </a:rPr>
              <a:t>Intensive care coordination </a:t>
            </a:r>
          </a:p>
          <a:p>
            <a:pPr marL="291179" indent="-291179">
              <a:buFont typeface="Symbol"/>
              <a:buChar char="•"/>
            </a:pPr>
            <a:r>
              <a:rPr lang="en-US" dirty="0">
                <a:solidFill>
                  <a:srgbClr val="000000"/>
                </a:solidFill>
              </a:rPr>
              <a:t>Service development </a:t>
            </a:r>
            <a:r>
              <a:rPr lang="en-US" b="0" i="0" dirty="0">
                <a:solidFill>
                  <a:srgbClr val="000000"/>
                </a:solidFill>
                <a:effectLst/>
              </a:rPr>
              <a:t>and </a:t>
            </a:r>
            <a:r>
              <a:rPr lang="en-US" dirty="0">
                <a:solidFill>
                  <a:srgbClr val="000000"/>
                </a:solidFill>
              </a:rPr>
              <a:t>provider capacity </a:t>
            </a:r>
          </a:p>
          <a:p>
            <a:pPr marL="291179" indent="-291179">
              <a:buFont typeface="Symbol"/>
              <a:buChar char="•"/>
            </a:pPr>
            <a:r>
              <a:rPr lang="en-US" dirty="0">
                <a:solidFill>
                  <a:srgbClr val="000000"/>
                </a:solidFill>
              </a:rPr>
              <a:t>Quality improvement </a:t>
            </a:r>
            <a:r>
              <a:rPr lang="en-US" b="0" i="0" dirty="0">
                <a:solidFill>
                  <a:srgbClr val="000000"/>
                </a:solidFill>
                <a:effectLst/>
              </a:rPr>
              <a:t>and </a:t>
            </a:r>
            <a:r>
              <a:rPr lang="en-US" dirty="0">
                <a:solidFill>
                  <a:srgbClr val="000000"/>
                </a:solidFill>
              </a:rPr>
              <a:t>accountability  </a:t>
            </a:r>
            <a:endParaRPr lang="en-US" b="0" i="0" dirty="0">
              <a:solidFill>
                <a:srgbClr val="000000"/>
              </a:solidFill>
              <a:effectLst/>
            </a:endParaRPr>
          </a:p>
          <a:p>
            <a:pPr marL="291179" indent="-291179">
              <a:buFont typeface="Symbol"/>
              <a:buChar char="•"/>
            </a:pPr>
            <a:endParaRPr lang="en-US" b="0" i="0" dirty="0">
              <a:solidFill>
                <a:srgbClr val="000000"/>
              </a:solidFill>
              <a:effectLst/>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REACH also has a Consumer Steering Committee </a:t>
            </a:r>
            <a:r>
              <a:rPr lang="en-US" b="0" i="0" dirty="0">
                <a:solidFill>
                  <a:srgbClr val="000000"/>
                </a:solidFill>
                <a:effectLst/>
              </a:rPr>
              <a:t>that </a:t>
            </a:r>
            <a:r>
              <a:rPr lang="en-US" dirty="0">
                <a:solidFill>
                  <a:srgbClr val="000000"/>
                </a:solidFill>
              </a:rPr>
              <a:t>has members who have lived experience in one of the following areas: being a young person in Iowa</a:t>
            </a:r>
            <a:r>
              <a:rPr lang="en-US" b="0" i="0" dirty="0">
                <a:solidFill>
                  <a:srgbClr val="000000"/>
                </a:solidFill>
                <a:effectLst/>
              </a:rPr>
              <a:t>, </a:t>
            </a:r>
            <a:r>
              <a:rPr lang="en-US" dirty="0">
                <a:solidFill>
                  <a:srgbClr val="000000"/>
                </a:solidFill>
              </a:rPr>
              <a:t>navigating the behavioral health system in Iowa</a:t>
            </a:r>
            <a:r>
              <a:rPr lang="en-US" b="0" i="0" dirty="0">
                <a:solidFill>
                  <a:srgbClr val="000000"/>
                </a:solidFill>
                <a:effectLst/>
              </a:rPr>
              <a:t>, </a:t>
            </a:r>
            <a:r>
              <a:rPr lang="en-US" dirty="0">
                <a:solidFill>
                  <a:srgbClr val="000000"/>
                </a:solidFill>
              </a:rPr>
              <a:t>a parent or guardian that has or is supporting a child </a:t>
            </a:r>
            <a:r>
              <a:rPr lang="en-US" b="0" i="0" dirty="0">
                <a:solidFill>
                  <a:srgbClr val="000000"/>
                </a:solidFill>
                <a:effectLst/>
              </a:rPr>
              <a:t>or youth with behavioral health </a:t>
            </a:r>
            <a:r>
              <a:rPr lang="en-US" dirty="0">
                <a:solidFill>
                  <a:srgbClr val="000000"/>
                </a:solidFill>
              </a:rPr>
              <a:t>needs </a:t>
            </a:r>
            <a:r>
              <a:rPr lang="en-US" b="0" i="0" dirty="0">
                <a:solidFill>
                  <a:srgbClr val="000000"/>
                </a:solidFill>
                <a:effectLst/>
              </a:rPr>
              <a:t>in </a:t>
            </a:r>
            <a:r>
              <a:rPr lang="en-US" dirty="0">
                <a:solidFill>
                  <a:srgbClr val="000000"/>
                </a:solidFill>
              </a:rPr>
              <a:t>Iowa.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Arial"/>
                <a:cs typeface="Arial"/>
              </a:rPr>
              <a:t>The Implementation Team, Consumer Steering Committee and the Subcommittees are authorized to make formal recommendations to Iowa as it designs and improves services for youth with 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latin typeface="Arial"/>
              <a:cs typeface="Arial"/>
            </a:endParaRPr>
          </a:p>
          <a:p>
            <a:pPr algn="l"/>
            <a:endParaRPr lang="en-US" b="0" i="0" dirty="0">
              <a:solidFill>
                <a:srgbClr val="000000"/>
              </a:solidFill>
              <a:effectLst/>
            </a:endParaRPr>
          </a:p>
          <a:p>
            <a:endParaRPr lang="en-US" dirty="0"/>
          </a:p>
        </p:txBody>
      </p:sp>
      <p:sp>
        <p:nvSpPr>
          <p:cNvPr id="4" name="Slide Number Placeholder 3"/>
          <p:cNvSpPr>
            <a:spLocks noGrp="1"/>
          </p:cNvSpPr>
          <p:nvPr>
            <p:ph type="sldNum" sz="quarter" idx="5"/>
          </p:nvPr>
        </p:nvSpPr>
        <p:spPr/>
        <p:txBody>
          <a:bodyPr/>
          <a:lstStyle/>
          <a:p>
            <a:fld id="{59E5CBE4-DEF4-4A3E-916E-A44ADDAF2B7B}" type="slidenum">
              <a:rPr lang="en-US" smtClean="0"/>
              <a:t>21</a:t>
            </a:fld>
            <a:endParaRPr lang="en-US"/>
          </a:p>
        </p:txBody>
      </p:sp>
    </p:spTree>
    <p:extLst>
      <p:ext uri="{BB962C8B-B14F-4D97-AF65-F5344CB8AC3E}">
        <p14:creationId xmlns:p14="http://schemas.microsoft.com/office/powerpoint/2010/main" val="418917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E5CBE4-DEF4-4A3E-916E-A44ADDAF2B7B}" type="slidenum">
              <a:rPr lang="en-US" smtClean="0"/>
              <a:t>22</a:t>
            </a:fld>
            <a:endParaRPr lang="en-US"/>
          </a:p>
        </p:txBody>
      </p:sp>
    </p:spTree>
    <p:extLst>
      <p:ext uri="{BB962C8B-B14F-4D97-AF65-F5344CB8AC3E}">
        <p14:creationId xmlns:p14="http://schemas.microsoft.com/office/powerpoint/2010/main" val="34356335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18" name="Rectangle: Single Corner Snipped 7">
            <a:extLst>
              <a:ext uri="{FF2B5EF4-FFF2-40B4-BE49-F238E27FC236}">
                <a16:creationId xmlns:a16="http://schemas.microsoft.com/office/drawing/2014/main" id="{8D3074BB-7C30-E9D5-C427-539FE1486888}"/>
              </a:ext>
            </a:extLst>
          </p:cNvPr>
          <p:cNvSpPr/>
          <p:nvPr userDrawn="1"/>
        </p:nvSpPr>
        <p:spPr>
          <a:xfrm>
            <a:off x="-16934" y="-21836"/>
            <a:ext cx="4970601" cy="6903899"/>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0 w 6593601"/>
              <a:gd name="connsiteY0" fmla="*/ 0 h 6894095"/>
              <a:gd name="connsiteX1" fmla="*/ 5119718 w 6593601"/>
              <a:gd name="connsiteY1" fmla="*/ 12032 h 6894095"/>
              <a:gd name="connsiteX2" fmla="*/ 5607013 w 6593601"/>
              <a:gd name="connsiteY2" fmla="*/ 800117 h 6894095"/>
              <a:gd name="connsiteX3" fmla="*/ 5895771 w 6593601"/>
              <a:gd name="connsiteY3" fmla="*/ 2352981 h 6894095"/>
              <a:gd name="connsiteX4" fmla="*/ 6316876 w 6593601"/>
              <a:gd name="connsiteY4" fmla="*/ 3772708 h 6894095"/>
              <a:gd name="connsiteX5" fmla="*/ 6389064 w 6593601"/>
              <a:gd name="connsiteY5" fmla="*/ 5878233 h 6894095"/>
              <a:gd name="connsiteX6" fmla="*/ 6593601 w 6593601"/>
              <a:gd name="connsiteY6" fmla="*/ 6882064 h 6894095"/>
              <a:gd name="connsiteX7" fmla="*/ 1275644 w 6593601"/>
              <a:gd name="connsiteY7" fmla="*/ 6894095 h 6894095"/>
              <a:gd name="connsiteX8" fmla="*/ 0 w 6593601"/>
              <a:gd name="connsiteY8" fmla="*/ 0 h 6894095"/>
              <a:gd name="connsiteX0" fmla="*/ 22578 w 6616179"/>
              <a:gd name="connsiteY0" fmla="*/ 0 h 6882806"/>
              <a:gd name="connsiteX1" fmla="*/ 5142296 w 6616179"/>
              <a:gd name="connsiteY1" fmla="*/ 12032 h 6882806"/>
              <a:gd name="connsiteX2" fmla="*/ 5629591 w 6616179"/>
              <a:gd name="connsiteY2" fmla="*/ 800117 h 6882806"/>
              <a:gd name="connsiteX3" fmla="*/ 5918349 w 6616179"/>
              <a:gd name="connsiteY3" fmla="*/ 2352981 h 6882806"/>
              <a:gd name="connsiteX4" fmla="*/ 6339454 w 6616179"/>
              <a:gd name="connsiteY4" fmla="*/ 3772708 h 6882806"/>
              <a:gd name="connsiteX5" fmla="*/ 6411642 w 6616179"/>
              <a:gd name="connsiteY5" fmla="*/ 5878233 h 6882806"/>
              <a:gd name="connsiteX6" fmla="*/ 6616179 w 6616179"/>
              <a:gd name="connsiteY6" fmla="*/ 6882064 h 6882806"/>
              <a:gd name="connsiteX7" fmla="*/ 0 w 6616179"/>
              <a:gd name="connsiteY7" fmla="*/ 6882806 h 6882806"/>
              <a:gd name="connsiteX8" fmla="*/ 22578 w 6616179"/>
              <a:gd name="connsiteY8" fmla="*/ 0 h 6882806"/>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0 h 6882064"/>
              <a:gd name="connsiteX1" fmla="*/ 5142296 w 6616179"/>
              <a:gd name="connsiteY1" fmla="*/ 12032 h 6882064"/>
              <a:gd name="connsiteX2" fmla="*/ 5629591 w 6616179"/>
              <a:gd name="connsiteY2" fmla="*/ 800117 h 6882064"/>
              <a:gd name="connsiteX3" fmla="*/ 5918349 w 6616179"/>
              <a:gd name="connsiteY3" fmla="*/ 2352981 h 6882064"/>
              <a:gd name="connsiteX4" fmla="*/ 6339454 w 6616179"/>
              <a:gd name="connsiteY4" fmla="*/ 3772708 h 6882064"/>
              <a:gd name="connsiteX5" fmla="*/ 6411642 w 6616179"/>
              <a:gd name="connsiteY5" fmla="*/ 5878233 h 6882064"/>
              <a:gd name="connsiteX6" fmla="*/ 6616179 w 6616179"/>
              <a:gd name="connsiteY6" fmla="*/ 6882064 h 6882064"/>
              <a:gd name="connsiteX7" fmla="*/ 0 w 6616179"/>
              <a:gd name="connsiteY7" fmla="*/ 6871517 h 6882064"/>
              <a:gd name="connsiteX8" fmla="*/ 22578 w 6616179"/>
              <a:gd name="connsiteY8" fmla="*/ 0 h 6882064"/>
              <a:gd name="connsiteX0" fmla="*/ 22578 w 6616179"/>
              <a:gd name="connsiteY0" fmla="*/ 21835 h 6903899"/>
              <a:gd name="connsiteX1" fmla="*/ 5119719 w 6616179"/>
              <a:gd name="connsiteY1" fmla="*/ 0 h 6903899"/>
              <a:gd name="connsiteX2" fmla="*/ 5629591 w 6616179"/>
              <a:gd name="connsiteY2" fmla="*/ 821952 h 6903899"/>
              <a:gd name="connsiteX3" fmla="*/ 5918349 w 6616179"/>
              <a:gd name="connsiteY3" fmla="*/ 2374816 h 6903899"/>
              <a:gd name="connsiteX4" fmla="*/ 6339454 w 6616179"/>
              <a:gd name="connsiteY4" fmla="*/ 3794543 h 6903899"/>
              <a:gd name="connsiteX5" fmla="*/ 6411642 w 6616179"/>
              <a:gd name="connsiteY5" fmla="*/ 5900068 h 6903899"/>
              <a:gd name="connsiteX6" fmla="*/ 6616179 w 6616179"/>
              <a:gd name="connsiteY6" fmla="*/ 6903899 h 6903899"/>
              <a:gd name="connsiteX7" fmla="*/ 0 w 6616179"/>
              <a:gd name="connsiteY7" fmla="*/ 6893352 h 6903899"/>
              <a:gd name="connsiteX8" fmla="*/ 22578 w 6616179"/>
              <a:gd name="connsiteY8" fmla="*/ 21835 h 6903899"/>
              <a:gd name="connsiteX0" fmla="*/ 9892 w 6637360"/>
              <a:gd name="connsiteY0" fmla="*/ 21835 h 6903899"/>
              <a:gd name="connsiteX1" fmla="*/ 5140900 w 6637360"/>
              <a:gd name="connsiteY1" fmla="*/ 0 h 6903899"/>
              <a:gd name="connsiteX2" fmla="*/ 5650772 w 6637360"/>
              <a:gd name="connsiteY2" fmla="*/ 821952 h 6903899"/>
              <a:gd name="connsiteX3" fmla="*/ 5939530 w 6637360"/>
              <a:gd name="connsiteY3" fmla="*/ 2374816 h 6903899"/>
              <a:gd name="connsiteX4" fmla="*/ 6360635 w 6637360"/>
              <a:gd name="connsiteY4" fmla="*/ 3794543 h 6903899"/>
              <a:gd name="connsiteX5" fmla="*/ 6432823 w 6637360"/>
              <a:gd name="connsiteY5" fmla="*/ 5900068 h 6903899"/>
              <a:gd name="connsiteX6" fmla="*/ 6637360 w 6637360"/>
              <a:gd name="connsiteY6" fmla="*/ 6903899 h 6903899"/>
              <a:gd name="connsiteX7" fmla="*/ 21181 w 6637360"/>
              <a:gd name="connsiteY7" fmla="*/ 6893352 h 6903899"/>
              <a:gd name="connsiteX8" fmla="*/ 9892 w 6637360"/>
              <a:gd name="connsiteY8" fmla="*/ 21835 h 6903899"/>
              <a:gd name="connsiteX0" fmla="*/ 11475 w 6638943"/>
              <a:gd name="connsiteY0" fmla="*/ 21835 h 6903899"/>
              <a:gd name="connsiteX1" fmla="*/ 5142483 w 6638943"/>
              <a:gd name="connsiteY1" fmla="*/ 0 h 6903899"/>
              <a:gd name="connsiteX2" fmla="*/ 5652355 w 6638943"/>
              <a:gd name="connsiteY2" fmla="*/ 821952 h 6903899"/>
              <a:gd name="connsiteX3" fmla="*/ 5941113 w 6638943"/>
              <a:gd name="connsiteY3" fmla="*/ 2374816 h 6903899"/>
              <a:gd name="connsiteX4" fmla="*/ 6362218 w 6638943"/>
              <a:gd name="connsiteY4" fmla="*/ 3794543 h 6903899"/>
              <a:gd name="connsiteX5" fmla="*/ 6434406 w 6638943"/>
              <a:gd name="connsiteY5" fmla="*/ 5900068 h 6903899"/>
              <a:gd name="connsiteX6" fmla="*/ 6638943 w 6638943"/>
              <a:gd name="connsiteY6" fmla="*/ 6903899 h 6903899"/>
              <a:gd name="connsiteX7" fmla="*/ 22764 w 6638943"/>
              <a:gd name="connsiteY7" fmla="*/ 6893352 h 6903899"/>
              <a:gd name="connsiteX8" fmla="*/ 11475 w 6638943"/>
              <a:gd name="connsiteY8" fmla="*/ 21835 h 6903899"/>
              <a:gd name="connsiteX0" fmla="*/ 0 w 6627468"/>
              <a:gd name="connsiteY0" fmla="*/ 21835 h 6903899"/>
              <a:gd name="connsiteX1" fmla="*/ 5131008 w 6627468"/>
              <a:gd name="connsiteY1" fmla="*/ 0 h 6903899"/>
              <a:gd name="connsiteX2" fmla="*/ 5640880 w 6627468"/>
              <a:gd name="connsiteY2" fmla="*/ 821952 h 6903899"/>
              <a:gd name="connsiteX3" fmla="*/ 5929638 w 6627468"/>
              <a:gd name="connsiteY3" fmla="*/ 2374816 h 6903899"/>
              <a:gd name="connsiteX4" fmla="*/ 6350743 w 6627468"/>
              <a:gd name="connsiteY4" fmla="*/ 3794543 h 6903899"/>
              <a:gd name="connsiteX5" fmla="*/ 6422931 w 6627468"/>
              <a:gd name="connsiteY5" fmla="*/ 5900068 h 6903899"/>
              <a:gd name="connsiteX6" fmla="*/ 6627468 w 6627468"/>
              <a:gd name="connsiteY6" fmla="*/ 6903899 h 6903899"/>
              <a:gd name="connsiteX7" fmla="*/ 11289 w 6627468"/>
              <a:gd name="connsiteY7" fmla="*/ 6893352 h 6903899"/>
              <a:gd name="connsiteX8" fmla="*/ 0 w 6627468"/>
              <a:gd name="connsiteY8" fmla="*/ 21835 h 690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27468" h="6903899">
                <a:moveTo>
                  <a:pt x="0" y="21835"/>
                </a:moveTo>
                <a:lnTo>
                  <a:pt x="5131008" y="0"/>
                </a:lnTo>
                <a:lnTo>
                  <a:pt x="5640880" y="821952"/>
                </a:lnTo>
                <a:lnTo>
                  <a:pt x="5929638" y="2374816"/>
                </a:lnTo>
                <a:lnTo>
                  <a:pt x="6350743" y="3794543"/>
                </a:lnTo>
                <a:cubicBezTo>
                  <a:pt x="6330689" y="4107364"/>
                  <a:pt x="6467047" y="5647406"/>
                  <a:pt x="6422931" y="5900068"/>
                </a:cubicBezTo>
                <a:lnTo>
                  <a:pt x="6627468" y="6903899"/>
                </a:lnTo>
                <a:lnTo>
                  <a:pt x="11289" y="6893352"/>
                </a:lnTo>
                <a:cubicBezTo>
                  <a:pt x="8183" y="6718725"/>
                  <a:pt x="12426" y="208933"/>
                  <a:pt x="0" y="21835"/>
                </a:cubicBezTo>
                <a:close/>
              </a:path>
            </a:pathLst>
          </a:custGeom>
          <a:solidFill>
            <a:schemeClr val="bg1">
              <a:alpha val="85000"/>
            </a:schemeClr>
          </a:solidFill>
          <a:ln>
            <a:noFill/>
          </a:ln>
          <a:effectLst>
            <a:outerShdw dist="12700" sx="105000" sy="105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6009F551-EAF0-6225-6F56-93605DBCF724}"/>
              </a:ext>
            </a:extLst>
          </p:cNvPr>
          <p:cNvSpPr>
            <a:spLocks noGrp="1"/>
          </p:cNvSpPr>
          <p:nvPr>
            <p:ph type="ctrTitle"/>
          </p:nvPr>
        </p:nvSpPr>
        <p:spPr>
          <a:xfrm>
            <a:off x="813134" y="1122363"/>
            <a:ext cx="3505200" cy="2387600"/>
          </a:xfrm>
        </p:spPr>
        <p:txBody>
          <a:bodyPr anchor="b">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E40C6E26-D285-BD04-1D34-D6C0ABA14CC6}"/>
              </a:ext>
            </a:extLst>
          </p:cNvPr>
          <p:cNvSpPr>
            <a:spLocks noGrp="1"/>
          </p:cNvSpPr>
          <p:nvPr>
            <p:ph type="subTitle" idx="1"/>
          </p:nvPr>
        </p:nvSpPr>
        <p:spPr>
          <a:xfrm>
            <a:off x="813134" y="3736093"/>
            <a:ext cx="3505200" cy="1430867"/>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ooter Placeholder 4">
            <a:extLst>
              <a:ext uri="{FF2B5EF4-FFF2-40B4-BE49-F238E27FC236}">
                <a16:creationId xmlns:a16="http://schemas.microsoft.com/office/drawing/2014/main" id="{99438479-944D-B47C-9165-D573871FA437}"/>
              </a:ext>
            </a:extLst>
          </p:cNvPr>
          <p:cNvSpPr>
            <a:spLocks noGrp="1"/>
          </p:cNvSpPr>
          <p:nvPr>
            <p:ph type="ftr" sz="quarter" idx="11"/>
          </p:nvPr>
        </p:nvSpPr>
        <p:spPr>
          <a:xfrm>
            <a:off x="813134" y="5210526"/>
            <a:ext cx="3505200" cy="365125"/>
          </a:xfrm>
        </p:spPr>
        <p:txBody>
          <a:bodyPr/>
          <a:lstStyle>
            <a:lvl1pPr algn="l">
              <a:defRPr sz="1600" spc="0" baseline="0">
                <a:solidFill>
                  <a:schemeClr val="accent4"/>
                </a:solidFill>
              </a:defRPr>
            </a:lvl1pPr>
          </a:lstStyle>
          <a:p>
            <a:r>
              <a:rPr lang="en-US"/>
              <a:t>12/28/2023</a:t>
            </a:r>
          </a:p>
        </p:txBody>
      </p:sp>
      <p:sp>
        <p:nvSpPr>
          <p:cNvPr id="21" name="Hexagon 2">
            <a:extLst>
              <a:ext uri="{FF2B5EF4-FFF2-40B4-BE49-F238E27FC236}">
                <a16:creationId xmlns:a16="http://schemas.microsoft.com/office/drawing/2014/main" id="{21CF3939-0231-B6DA-4A67-FFAE35AB7E67}"/>
              </a:ext>
            </a:extLst>
          </p:cNvPr>
          <p:cNvSpPr/>
          <p:nvPr userDrawn="1"/>
        </p:nvSpPr>
        <p:spPr>
          <a:xfrm flipH="1">
            <a:off x="-24352" y="-12032"/>
            <a:ext cx="1404487" cy="545075"/>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2179" h="988405">
                <a:moveTo>
                  <a:pt x="118932" y="359951"/>
                </a:moveTo>
                <a:cubicBezTo>
                  <a:pt x="45697" y="178966"/>
                  <a:pt x="507" y="103261"/>
                  <a:pt x="0" y="0"/>
                </a:cubicBezTo>
                <a:lnTo>
                  <a:pt x="1963134" y="3232"/>
                </a:lnTo>
                <a:cubicBezTo>
                  <a:pt x="1963425" y="240038"/>
                  <a:pt x="1971888" y="751599"/>
                  <a:pt x="1972179" y="988405"/>
                </a:cubicBezTo>
                <a:lnTo>
                  <a:pt x="1549392" y="793832"/>
                </a:lnTo>
                <a:lnTo>
                  <a:pt x="1128297" y="689299"/>
                </a:lnTo>
                <a:lnTo>
                  <a:pt x="793488" y="743772"/>
                </a:lnTo>
                <a:lnTo>
                  <a:pt x="118932" y="359951"/>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Hexagon 2">
            <a:extLst>
              <a:ext uri="{FF2B5EF4-FFF2-40B4-BE49-F238E27FC236}">
                <a16:creationId xmlns:a16="http://schemas.microsoft.com/office/drawing/2014/main" id="{11F8D275-1C4D-FBC7-B95F-C81FAE78FE40}"/>
              </a:ext>
            </a:extLst>
          </p:cNvPr>
          <p:cNvSpPr/>
          <p:nvPr userDrawn="1"/>
        </p:nvSpPr>
        <p:spPr>
          <a:xfrm flipH="1">
            <a:off x="-16934" y="-12032"/>
            <a:ext cx="1705476"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Graphic 4">
            <a:extLst>
              <a:ext uri="{FF2B5EF4-FFF2-40B4-BE49-F238E27FC236}">
                <a16:creationId xmlns:a16="http://schemas.microsoft.com/office/drawing/2014/main" id="{E6C93BD8-6556-DE76-F44B-671D7B8B6BF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920452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Diagonal Corners Snipped 11">
            <a:extLst>
              <a:ext uri="{FF2B5EF4-FFF2-40B4-BE49-F238E27FC236}">
                <a16:creationId xmlns:a16="http://schemas.microsoft.com/office/drawing/2014/main" id="{7A24BE44-E0CC-19F4-5FA1-77BDB6DB77EA}"/>
              </a:ext>
            </a:extLst>
          </p:cNvPr>
          <p:cNvSpPr>
            <a:spLocks noGrp="1" noRot="1" noMove="1" noResize="1" noEditPoints="1" noAdjustHandles="1" noChangeArrowheads="1" noChangeShapeType="1"/>
          </p:cNvSpPr>
          <p:nvPr userDrawn="1"/>
        </p:nvSpPr>
        <p:spPr>
          <a:xfrm>
            <a:off x="-7748" y="5734993"/>
            <a:ext cx="1204137" cy="364522"/>
          </a:xfrm>
          <a:custGeom>
            <a:avLst/>
            <a:gdLst>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605516 w 1605516"/>
              <a:gd name="connsiteY4" fmla="*/ 350874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1414448 w 1605516"/>
              <a:gd name="connsiteY4" fmla="*/ 344050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92394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58480 w 1605516"/>
              <a:gd name="connsiteY5" fmla="*/ 350874 h 350874"/>
              <a:gd name="connsiteX6" fmla="*/ 0 w 1605516"/>
              <a:gd name="connsiteY6" fmla="*/ 237803 h 350874"/>
              <a:gd name="connsiteX7" fmla="*/ 0 w 1605516"/>
              <a:gd name="connsiteY7" fmla="*/ 0 h 350874"/>
              <a:gd name="connsiteX0" fmla="*/ 0 w 1605516"/>
              <a:gd name="connsiteY0" fmla="*/ 0 h 350874"/>
              <a:gd name="connsiteX1" fmla="*/ 1547036 w 1605516"/>
              <a:gd name="connsiteY1" fmla="*/ 0 h 350874"/>
              <a:gd name="connsiteX2" fmla="*/ 1605516 w 1605516"/>
              <a:gd name="connsiteY2" fmla="*/ 58480 h 350874"/>
              <a:gd name="connsiteX3" fmla="*/ 1605516 w 1605516"/>
              <a:gd name="connsiteY3" fmla="*/ 350874 h 350874"/>
              <a:gd name="connsiteX4" fmla="*/ 793475 w 1605516"/>
              <a:gd name="connsiteY4" fmla="*/ 316755 h 350874"/>
              <a:gd name="connsiteX5" fmla="*/ 140367 w 1605516"/>
              <a:gd name="connsiteY5" fmla="*/ 262163 h 350874"/>
              <a:gd name="connsiteX6" fmla="*/ 0 w 1605516"/>
              <a:gd name="connsiteY6" fmla="*/ 237803 h 350874"/>
              <a:gd name="connsiteX7" fmla="*/ 0 w 1605516"/>
              <a:gd name="connsiteY7" fmla="*/ 0 h 350874"/>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793475 w 1605516"/>
              <a:gd name="connsiteY4" fmla="*/ 330403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140367 w 1605516"/>
              <a:gd name="connsiteY5" fmla="*/ 275811 h 364522"/>
              <a:gd name="connsiteX6" fmla="*/ 0 w 1605516"/>
              <a:gd name="connsiteY6" fmla="*/ 251451 h 364522"/>
              <a:gd name="connsiteX7" fmla="*/ 0 w 1605516"/>
              <a:gd name="connsiteY7" fmla="*/ 13648 h 364522"/>
              <a:gd name="connsiteX0" fmla="*/ 0 w 1605516"/>
              <a:gd name="connsiteY0" fmla="*/ 13648 h 364522"/>
              <a:gd name="connsiteX1" fmla="*/ 475687 w 1605516"/>
              <a:gd name="connsiteY1" fmla="*/ 0 h 364522"/>
              <a:gd name="connsiteX2" fmla="*/ 1605516 w 1605516"/>
              <a:gd name="connsiteY2" fmla="*/ 72128 h 364522"/>
              <a:gd name="connsiteX3" fmla="*/ 1605516 w 1605516"/>
              <a:gd name="connsiteY3" fmla="*/ 364522 h 364522"/>
              <a:gd name="connsiteX4" fmla="*/ 684292 w 1605516"/>
              <a:gd name="connsiteY4" fmla="*/ 337227 h 364522"/>
              <a:gd name="connsiteX5" fmla="*/ 215430 w 1605516"/>
              <a:gd name="connsiteY5" fmla="*/ 255339 h 364522"/>
              <a:gd name="connsiteX6" fmla="*/ 0 w 1605516"/>
              <a:gd name="connsiteY6" fmla="*/ 251451 h 364522"/>
              <a:gd name="connsiteX7" fmla="*/ 0 w 1605516"/>
              <a:gd name="connsiteY7" fmla="*/ 13648 h 364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5516" h="364522">
                <a:moveTo>
                  <a:pt x="0" y="13648"/>
                </a:moveTo>
                <a:lnTo>
                  <a:pt x="475687" y="0"/>
                </a:lnTo>
                <a:lnTo>
                  <a:pt x="1605516" y="72128"/>
                </a:lnTo>
                <a:lnTo>
                  <a:pt x="1605516" y="364522"/>
                </a:lnTo>
                <a:lnTo>
                  <a:pt x="684292" y="337227"/>
                </a:lnTo>
                <a:lnTo>
                  <a:pt x="215430" y="255339"/>
                </a:lnTo>
                <a:lnTo>
                  <a:pt x="0" y="251451"/>
                </a:lnTo>
                <a:lnTo>
                  <a:pt x="0" y="13648"/>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Hexagon 10">
            <a:extLst>
              <a:ext uri="{FF2B5EF4-FFF2-40B4-BE49-F238E27FC236}">
                <a16:creationId xmlns:a16="http://schemas.microsoft.com/office/drawing/2014/main" id="{2B59A6AA-A9D4-B478-DD2F-CFF33FCB635F}"/>
              </a:ext>
            </a:extLst>
          </p:cNvPr>
          <p:cNvSpPr>
            <a:spLocks noGrp="1" noRot="1" noMove="1" noResize="1" noEditPoints="1" noAdjustHandles="1" noChangeArrowheads="1" noChangeShapeType="1"/>
          </p:cNvSpPr>
          <p:nvPr userDrawn="1"/>
        </p:nvSpPr>
        <p:spPr>
          <a:xfrm>
            <a:off x="7687586" y="1"/>
            <a:ext cx="920932" cy="966651"/>
          </a:xfrm>
          <a:custGeom>
            <a:avLst/>
            <a:gdLst>
              <a:gd name="connsiteX0" fmla="*/ 0 w 1367246"/>
              <a:gd name="connsiteY0" fmla="*/ 391886 h 783771"/>
              <a:gd name="connsiteX1" fmla="*/ 195943 w 1367246"/>
              <a:gd name="connsiteY1" fmla="*/ 0 h 783771"/>
              <a:gd name="connsiteX2" fmla="*/ 1171303 w 1367246"/>
              <a:gd name="connsiteY2" fmla="*/ 0 h 783771"/>
              <a:gd name="connsiteX3" fmla="*/ 1367246 w 1367246"/>
              <a:gd name="connsiteY3" fmla="*/ 391886 h 783771"/>
              <a:gd name="connsiteX4" fmla="*/ 1171303 w 1367246"/>
              <a:gd name="connsiteY4" fmla="*/ 783771 h 783771"/>
              <a:gd name="connsiteX5" fmla="*/ 195943 w 1367246"/>
              <a:gd name="connsiteY5" fmla="*/ 783771 h 783771"/>
              <a:gd name="connsiteX6" fmla="*/ 0 w 1367246"/>
              <a:gd name="connsiteY6" fmla="*/ 391886 h 783771"/>
              <a:gd name="connsiteX0" fmla="*/ 74023 w 1441269"/>
              <a:gd name="connsiteY0" fmla="*/ 391886 h 783771"/>
              <a:gd name="connsiteX1" fmla="*/ 0 w 1441269"/>
              <a:gd name="connsiteY1" fmla="*/ 0 h 783771"/>
              <a:gd name="connsiteX2" fmla="*/ 1245326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441269"/>
              <a:gd name="connsiteY0" fmla="*/ 391886 h 783771"/>
              <a:gd name="connsiteX1" fmla="*/ 0 w 1441269"/>
              <a:gd name="connsiteY1" fmla="*/ 0 h 783771"/>
              <a:gd name="connsiteX2" fmla="*/ 461554 w 1441269"/>
              <a:gd name="connsiteY2" fmla="*/ 0 h 783771"/>
              <a:gd name="connsiteX3" fmla="*/ 1441269 w 1441269"/>
              <a:gd name="connsiteY3" fmla="*/ 391886 h 783771"/>
              <a:gd name="connsiteX4" fmla="*/ 1245326 w 1441269"/>
              <a:gd name="connsiteY4" fmla="*/ 783771 h 783771"/>
              <a:gd name="connsiteX5" fmla="*/ 269966 w 1441269"/>
              <a:gd name="connsiteY5" fmla="*/ 783771 h 783771"/>
              <a:gd name="connsiteX6" fmla="*/ 74023 w 1441269"/>
              <a:gd name="connsiteY6" fmla="*/ 391886 h 783771"/>
              <a:gd name="connsiteX0" fmla="*/ 74023 w 1245326"/>
              <a:gd name="connsiteY0" fmla="*/ 391886 h 783771"/>
              <a:gd name="connsiteX1" fmla="*/ 0 w 1245326"/>
              <a:gd name="connsiteY1" fmla="*/ 0 h 783771"/>
              <a:gd name="connsiteX2" fmla="*/ 461554 w 1245326"/>
              <a:gd name="connsiteY2" fmla="*/ 0 h 783771"/>
              <a:gd name="connsiteX3" fmla="*/ 735875 w 1245326"/>
              <a:gd name="connsiteY3" fmla="*/ 156755 h 783771"/>
              <a:gd name="connsiteX4" fmla="*/ 1245326 w 1245326"/>
              <a:gd name="connsiteY4" fmla="*/ 783771 h 783771"/>
              <a:gd name="connsiteX5" fmla="*/ 269966 w 1245326"/>
              <a:gd name="connsiteY5" fmla="*/ 783771 h 783771"/>
              <a:gd name="connsiteX6" fmla="*/ 74023 w 1245326"/>
              <a:gd name="connsiteY6" fmla="*/ 391886 h 783771"/>
              <a:gd name="connsiteX0" fmla="*/ 74023 w 1036320"/>
              <a:gd name="connsiteY0" fmla="*/ 391886 h 783771"/>
              <a:gd name="connsiteX1" fmla="*/ 0 w 1036320"/>
              <a:gd name="connsiteY1" fmla="*/ 0 h 783771"/>
              <a:gd name="connsiteX2" fmla="*/ 461554 w 1036320"/>
              <a:gd name="connsiteY2" fmla="*/ 0 h 783771"/>
              <a:gd name="connsiteX3" fmla="*/ 735875 w 1036320"/>
              <a:gd name="connsiteY3" fmla="*/ 156755 h 783771"/>
              <a:gd name="connsiteX4" fmla="*/ 1036320 w 1036320"/>
              <a:gd name="connsiteY4" fmla="*/ 452845 h 783771"/>
              <a:gd name="connsiteX5" fmla="*/ 269966 w 1036320"/>
              <a:gd name="connsiteY5" fmla="*/ 783771 h 783771"/>
              <a:gd name="connsiteX6" fmla="*/ 74023 w 1036320"/>
              <a:gd name="connsiteY6" fmla="*/ 391886 h 78377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1036320 w 1227909"/>
              <a:gd name="connsiteY4" fmla="*/ 452845 h 966651"/>
              <a:gd name="connsiteX5" fmla="*/ 1227909 w 1227909"/>
              <a:gd name="connsiteY5" fmla="*/ 966651 h 966651"/>
              <a:gd name="connsiteX6" fmla="*/ 74023 w 1227909"/>
              <a:gd name="connsiteY6"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036320 w 1227909"/>
              <a:gd name="connsiteY5" fmla="*/ 45284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61554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735875 w 1227909"/>
              <a:gd name="connsiteY3" fmla="*/ 156755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896857 w 1227909"/>
              <a:gd name="connsiteY4" fmla="*/ 304800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165464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31692 w 1227909"/>
              <a:gd name="connsiteY4" fmla="*/ 296092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592182 w 1227909"/>
              <a:gd name="connsiteY2" fmla="*/ 0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409304 h 984069"/>
              <a:gd name="connsiteX1" fmla="*/ 0 w 1227909"/>
              <a:gd name="connsiteY1" fmla="*/ 17418 h 984069"/>
              <a:gd name="connsiteX2" fmla="*/ 444136 w 1227909"/>
              <a:gd name="connsiteY2" fmla="*/ 0 h 984069"/>
              <a:gd name="connsiteX3" fmla="*/ 692332 w 1227909"/>
              <a:gd name="connsiteY3" fmla="*/ 235133 h 984069"/>
              <a:gd name="connsiteX4" fmla="*/ 992652 w 1227909"/>
              <a:gd name="connsiteY4" fmla="*/ 487681 h 984069"/>
              <a:gd name="connsiteX5" fmla="*/ 1166948 w 1227909"/>
              <a:gd name="connsiteY5" fmla="*/ 653143 h 984069"/>
              <a:gd name="connsiteX6" fmla="*/ 1227909 w 1227909"/>
              <a:gd name="connsiteY6" fmla="*/ 984069 h 984069"/>
              <a:gd name="connsiteX7" fmla="*/ 74023 w 1227909"/>
              <a:gd name="connsiteY7" fmla="*/ 409304 h 984069"/>
              <a:gd name="connsiteX0" fmla="*/ 74023 w 1227909"/>
              <a:gd name="connsiteY0" fmla="*/ 391886 h 966651"/>
              <a:gd name="connsiteX1" fmla="*/ 0 w 1227909"/>
              <a:gd name="connsiteY1" fmla="*/ 0 h 966651"/>
              <a:gd name="connsiteX2" fmla="*/ 444136 w 1227909"/>
              <a:gd name="connsiteY2" fmla="*/ 1632 h 966651"/>
              <a:gd name="connsiteX3" fmla="*/ 692332 w 1227909"/>
              <a:gd name="connsiteY3" fmla="*/ 217715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44136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92652 w 1227909"/>
              <a:gd name="connsiteY4" fmla="*/ 470263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166948 w 1227909"/>
              <a:gd name="connsiteY5" fmla="*/ 635725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733276 w 1227909"/>
              <a:gd name="connsiteY3" fmla="*/ 204067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 name="connsiteX0" fmla="*/ 74023 w 1227909"/>
              <a:gd name="connsiteY0" fmla="*/ 391886 h 966651"/>
              <a:gd name="connsiteX1" fmla="*/ 0 w 1227909"/>
              <a:gd name="connsiteY1" fmla="*/ 0 h 966651"/>
              <a:gd name="connsiteX2" fmla="*/ 491904 w 1227909"/>
              <a:gd name="connsiteY2" fmla="*/ 1632 h 966651"/>
              <a:gd name="connsiteX3" fmla="*/ 610446 w 1227909"/>
              <a:gd name="connsiteY3" fmla="*/ 149476 h 966651"/>
              <a:gd name="connsiteX4" fmla="*/ 958533 w 1227909"/>
              <a:gd name="connsiteY4" fmla="*/ 408848 h 966651"/>
              <a:gd name="connsiteX5" fmla="*/ 1085061 w 1227909"/>
              <a:gd name="connsiteY5" fmla="*/ 615253 h 966651"/>
              <a:gd name="connsiteX6" fmla="*/ 1227909 w 1227909"/>
              <a:gd name="connsiteY6" fmla="*/ 966651 h 966651"/>
              <a:gd name="connsiteX7" fmla="*/ 74023 w 1227909"/>
              <a:gd name="connsiteY7" fmla="*/ 391886 h 96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7909" h="966651">
                <a:moveTo>
                  <a:pt x="74023" y="391886"/>
                </a:moveTo>
                <a:lnTo>
                  <a:pt x="0" y="0"/>
                </a:lnTo>
                <a:lnTo>
                  <a:pt x="491904" y="1632"/>
                </a:lnTo>
                <a:lnTo>
                  <a:pt x="610446" y="149476"/>
                </a:lnTo>
                <a:lnTo>
                  <a:pt x="958533" y="408848"/>
                </a:lnTo>
                <a:lnTo>
                  <a:pt x="1085061" y="615253"/>
                </a:lnTo>
                <a:lnTo>
                  <a:pt x="1227909" y="966651"/>
                </a:lnTo>
                <a:lnTo>
                  <a:pt x="74023" y="39188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Diagonal Corners Snipped 9">
            <a:extLst>
              <a:ext uri="{FF2B5EF4-FFF2-40B4-BE49-F238E27FC236}">
                <a16:creationId xmlns:a16="http://schemas.microsoft.com/office/drawing/2014/main" id="{941DCC5E-231F-6910-77A4-0460E74263F3}"/>
              </a:ext>
            </a:extLst>
          </p:cNvPr>
          <p:cNvSpPr>
            <a:spLocks noGrp="1" noRot="1" noMove="1" noResize="1" noEditPoints="1" noAdjustHandles="1" noChangeArrowheads="1" noChangeShapeType="1"/>
          </p:cNvSpPr>
          <p:nvPr userDrawn="1"/>
        </p:nvSpPr>
        <p:spPr>
          <a:xfrm>
            <a:off x="-7747" y="-10632"/>
            <a:ext cx="8691889" cy="6187595"/>
          </a:xfrm>
          <a:custGeom>
            <a:avLst/>
            <a:gdLst>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0 w 11578856"/>
              <a:gd name="connsiteY6" fmla="*/ 5147449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029514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10633 w 11578856"/>
              <a:gd name="connsiteY6" fmla="*/ 5870463 h 6176963"/>
              <a:gd name="connsiteX7" fmla="*/ 0 w 11578856"/>
              <a:gd name="connsiteY7"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566057 w 11578856"/>
              <a:gd name="connsiteY6" fmla="*/ 6000206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242165 w 11578856"/>
              <a:gd name="connsiteY5" fmla="*/ 6176963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94380"/>
              <a:gd name="connsiteX1" fmla="*/ 10549342 w 11578856"/>
              <a:gd name="connsiteY1" fmla="*/ 0 h 6194380"/>
              <a:gd name="connsiteX2" fmla="*/ 11578856 w 11578856"/>
              <a:gd name="connsiteY2" fmla="*/ 1029514 h 6194380"/>
              <a:gd name="connsiteX3" fmla="*/ 11578856 w 11578856"/>
              <a:gd name="connsiteY3" fmla="*/ 6176963 h 6194380"/>
              <a:gd name="connsiteX4" fmla="*/ 11578856 w 11578856"/>
              <a:gd name="connsiteY4" fmla="*/ 6176963 h 6194380"/>
              <a:gd name="connsiteX5" fmla="*/ 1808222 w 11578856"/>
              <a:gd name="connsiteY5" fmla="*/ 6194380 h 6194380"/>
              <a:gd name="connsiteX6" fmla="*/ 687977 w 11578856"/>
              <a:gd name="connsiteY6" fmla="*/ 5982789 h 6194380"/>
              <a:gd name="connsiteX7" fmla="*/ 10633 w 11578856"/>
              <a:gd name="connsiteY7" fmla="*/ 5870463 h 6194380"/>
              <a:gd name="connsiteX8" fmla="*/ 0 w 11578856"/>
              <a:gd name="connsiteY8" fmla="*/ 0 h 6194380"/>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687977 w 11578856"/>
              <a:gd name="connsiteY6" fmla="*/ 5982789 h 6176963"/>
              <a:gd name="connsiteX7" fmla="*/ 10633 w 11578856"/>
              <a:gd name="connsiteY7" fmla="*/ 5870463 h 6176963"/>
              <a:gd name="connsiteX8" fmla="*/ 0 w 11578856"/>
              <a:gd name="connsiteY8"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71451 w 11578856"/>
              <a:gd name="connsiteY6" fmla="*/ 6078583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578856 w 11578856"/>
              <a:gd name="connsiteY2" fmla="*/ 1029514 h 6176963"/>
              <a:gd name="connsiteX3" fmla="*/ 11578856 w 11578856"/>
              <a:gd name="connsiteY3" fmla="*/ 6176963 h 6176963"/>
              <a:gd name="connsiteX4" fmla="*/ 11578856 w 11578856"/>
              <a:gd name="connsiteY4" fmla="*/ 6176963 h 6176963"/>
              <a:gd name="connsiteX5" fmla="*/ 1808222 w 11578856"/>
              <a:gd name="connsiteY5" fmla="*/ 6168254 h 6176963"/>
              <a:gd name="connsiteX6" fmla="*/ 1288868 w 11578856"/>
              <a:gd name="connsiteY6" fmla="*/ 6035040 h 6176963"/>
              <a:gd name="connsiteX7" fmla="*/ 687977 w 11578856"/>
              <a:gd name="connsiteY7" fmla="*/ 5982789 h 6176963"/>
              <a:gd name="connsiteX8" fmla="*/ 10633 w 11578856"/>
              <a:gd name="connsiteY8" fmla="*/ 5870463 h 6176963"/>
              <a:gd name="connsiteX9" fmla="*/ 0 w 11578856"/>
              <a:gd name="connsiteY9" fmla="*/ 0 h 6176963"/>
              <a:gd name="connsiteX0" fmla="*/ 0 w 11578856"/>
              <a:gd name="connsiteY0" fmla="*/ 0 h 6176963"/>
              <a:gd name="connsiteX1" fmla="*/ 10549342 w 11578856"/>
              <a:gd name="connsiteY1" fmla="*/ 0 h 6176963"/>
              <a:gd name="connsiteX2" fmla="*/ 11434354 w 11578856"/>
              <a:gd name="connsiteY2" fmla="*/ 870857 h 6176963"/>
              <a:gd name="connsiteX3" fmla="*/ 11578856 w 11578856"/>
              <a:gd name="connsiteY3" fmla="*/ 1029514 h 6176963"/>
              <a:gd name="connsiteX4" fmla="*/ 11578856 w 11578856"/>
              <a:gd name="connsiteY4" fmla="*/ 6176963 h 6176963"/>
              <a:gd name="connsiteX5" fmla="*/ 11578856 w 11578856"/>
              <a:gd name="connsiteY5" fmla="*/ 6176963 h 6176963"/>
              <a:gd name="connsiteX6" fmla="*/ 1808222 w 11578856"/>
              <a:gd name="connsiteY6" fmla="*/ 6168254 h 6176963"/>
              <a:gd name="connsiteX7" fmla="*/ 1288868 w 11578856"/>
              <a:gd name="connsiteY7" fmla="*/ 6035040 h 6176963"/>
              <a:gd name="connsiteX8" fmla="*/ 687977 w 11578856"/>
              <a:gd name="connsiteY8" fmla="*/ 5982789 h 6176963"/>
              <a:gd name="connsiteX9" fmla="*/ 10633 w 11578856"/>
              <a:gd name="connsiteY9" fmla="*/ 5870463 h 6176963"/>
              <a:gd name="connsiteX10" fmla="*/ 0 w 11578856"/>
              <a:gd name="connsiteY10" fmla="*/ 0 h 6176963"/>
              <a:gd name="connsiteX0" fmla="*/ 0 w 11578856"/>
              <a:gd name="connsiteY0" fmla="*/ 0 h 6176963"/>
              <a:gd name="connsiteX1" fmla="*/ 10549342 w 11578856"/>
              <a:gd name="connsiteY1" fmla="*/ 0 h 6176963"/>
              <a:gd name="connsiteX2" fmla="*/ 10772503 w 11578856"/>
              <a:gd name="connsiteY2" fmla="*/ 226423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434354 w 11578856"/>
              <a:gd name="connsiteY3" fmla="*/ 870857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11543 w 11578856"/>
              <a:gd name="connsiteY2" fmla="*/ 261257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260183 w 11578856"/>
              <a:gd name="connsiteY3" fmla="*/ 653142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355978 w 11578856"/>
              <a:gd name="connsiteY3" fmla="*/ 740228 h 6176963"/>
              <a:gd name="connsiteX4" fmla="*/ 11578856 w 11578856"/>
              <a:gd name="connsiteY4" fmla="*/ 1029514 h 6176963"/>
              <a:gd name="connsiteX5" fmla="*/ 11578856 w 11578856"/>
              <a:gd name="connsiteY5" fmla="*/ 6176963 h 6176963"/>
              <a:gd name="connsiteX6" fmla="*/ 11578856 w 11578856"/>
              <a:gd name="connsiteY6" fmla="*/ 6176963 h 6176963"/>
              <a:gd name="connsiteX7" fmla="*/ 1808222 w 11578856"/>
              <a:gd name="connsiteY7" fmla="*/ 6168254 h 6176963"/>
              <a:gd name="connsiteX8" fmla="*/ 1288868 w 11578856"/>
              <a:gd name="connsiteY8" fmla="*/ 6035040 h 6176963"/>
              <a:gd name="connsiteX9" fmla="*/ 687977 w 11578856"/>
              <a:gd name="connsiteY9" fmla="*/ 5982789 h 6176963"/>
              <a:gd name="connsiteX10" fmla="*/ 10633 w 11578856"/>
              <a:gd name="connsiteY10" fmla="*/ 5870463 h 6176963"/>
              <a:gd name="connsiteX11" fmla="*/ 0 w 11578856"/>
              <a:gd name="connsiteY11"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42469 w 11578856"/>
              <a:gd name="connsiteY3" fmla="*/ 409303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0 h 6176963"/>
              <a:gd name="connsiteX1" fmla="*/ 10549342 w 11578856"/>
              <a:gd name="connsiteY1" fmla="*/ 0 h 6176963"/>
              <a:gd name="connsiteX2" fmla="*/ 10798629 w 11578856"/>
              <a:gd name="connsiteY2" fmla="*/ 156754 h 6176963"/>
              <a:gd name="connsiteX3" fmla="*/ 11059886 w 11578856"/>
              <a:gd name="connsiteY3" fmla="*/ 478971 h 6176963"/>
              <a:gd name="connsiteX4" fmla="*/ 11355978 w 11578856"/>
              <a:gd name="connsiteY4" fmla="*/ 740228 h 6176963"/>
              <a:gd name="connsiteX5" fmla="*/ 11578856 w 11578856"/>
              <a:gd name="connsiteY5" fmla="*/ 1029514 h 6176963"/>
              <a:gd name="connsiteX6" fmla="*/ 11578856 w 11578856"/>
              <a:gd name="connsiteY6" fmla="*/ 6176963 h 6176963"/>
              <a:gd name="connsiteX7" fmla="*/ 11578856 w 11578856"/>
              <a:gd name="connsiteY7" fmla="*/ 6176963 h 6176963"/>
              <a:gd name="connsiteX8" fmla="*/ 1808222 w 11578856"/>
              <a:gd name="connsiteY8" fmla="*/ 6168254 h 6176963"/>
              <a:gd name="connsiteX9" fmla="*/ 1288868 w 11578856"/>
              <a:gd name="connsiteY9" fmla="*/ 6035040 h 6176963"/>
              <a:gd name="connsiteX10" fmla="*/ 687977 w 11578856"/>
              <a:gd name="connsiteY10" fmla="*/ 5982789 h 6176963"/>
              <a:gd name="connsiteX11" fmla="*/ 10633 w 11578856"/>
              <a:gd name="connsiteY11" fmla="*/ 5870463 h 6176963"/>
              <a:gd name="connsiteX12" fmla="*/ 0 w 11578856"/>
              <a:gd name="connsiteY12" fmla="*/ 0 h 6176963"/>
              <a:gd name="connsiteX0" fmla="*/ 0 w 11578856"/>
              <a:gd name="connsiteY0" fmla="*/ 10632 h 6187595"/>
              <a:gd name="connsiteX1" fmla="*/ 10198468 w 11578856"/>
              <a:gd name="connsiteY1" fmla="*/ 0 h 6187595"/>
              <a:gd name="connsiteX2" fmla="*/ 10798629 w 11578856"/>
              <a:gd name="connsiteY2" fmla="*/ 167386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1059886 w 11578856"/>
              <a:gd name="connsiteY3" fmla="*/ 489603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355978 w 11578856"/>
              <a:gd name="connsiteY4" fmla="*/ 750860 h 6187595"/>
              <a:gd name="connsiteX5" fmla="*/ 11578856 w 11578856"/>
              <a:gd name="connsiteY5" fmla="*/ 1040146 h 6187595"/>
              <a:gd name="connsiteX6" fmla="*/ 11578856 w 11578856"/>
              <a:gd name="connsiteY6" fmla="*/ 6187595 h 6187595"/>
              <a:gd name="connsiteX7" fmla="*/ 11578856 w 11578856"/>
              <a:gd name="connsiteY7" fmla="*/ 6187595 h 6187595"/>
              <a:gd name="connsiteX8" fmla="*/ 1808222 w 11578856"/>
              <a:gd name="connsiteY8" fmla="*/ 6178886 h 6187595"/>
              <a:gd name="connsiteX9" fmla="*/ 1288868 w 11578856"/>
              <a:gd name="connsiteY9" fmla="*/ 6045672 h 6187595"/>
              <a:gd name="connsiteX10" fmla="*/ 687977 w 11578856"/>
              <a:gd name="connsiteY10" fmla="*/ 5993421 h 6187595"/>
              <a:gd name="connsiteX11" fmla="*/ 10633 w 11578856"/>
              <a:gd name="connsiteY11" fmla="*/ 5881095 h 6187595"/>
              <a:gd name="connsiteX12" fmla="*/ 0 w 11578856"/>
              <a:gd name="connsiteY12"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206716 w 11578856"/>
              <a:gd name="connsiteY4" fmla="*/ 606055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0 w 11578856"/>
              <a:gd name="connsiteY0" fmla="*/ 10632 h 6187595"/>
              <a:gd name="connsiteX1" fmla="*/ 10198468 w 11578856"/>
              <a:gd name="connsiteY1" fmla="*/ 0 h 6187595"/>
              <a:gd name="connsiteX2" fmla="*/ 10596610 w 11578856"/>
              <a:gd name="connsiteY2" fmla="*/ 103590 h 6187595"/>
              <a:gd name="connsiteX3" fmla="*/ 10900398 w 11578856"/>
              <a:gd name="connsiteY3" fmla="*/ 351380 h 6187595"/>
              <a:gd name="connsiteX4" fmla="*/ 11100391 w 11578856"/>
              <a:gd name="connsiteY4" fmla="*/ 446566 h 6187595"/>
              <a:gd name="connsiteX5" fmla="*/ 11355978 w 11578856"/>
              <a:gd name="connsiteY5" fmla="*/ 750860 h 6187595"/>
              <a:gd name="connsiteX6" fmla="*/ 11578856 w 11578856"/>
              <a:gd name="connsiteY6" fmla="*/ 1040146 h 6187595"/>
              <a:gd name="connsiteX7" fmla="*/ 11578856 w 11578856"/>
              <a:gd name="connsiteY7" fmla="*/ 6187595 h 6187595"/>
              <a:gd name="connsiteX8" fmla="*/ 11578856 w 11578856"/>
              <a:gd name="connsiteY8" fmla="*/ 6187595 h 6187595"/>
              <a:gd name="connsiteX9" fmla="*/ 1808222 w 11578856"/>
              <a:gd name="connsiteY9" fmla="*/ 6178886 h 6187595"/>
              <a:gd name="connsiteX10" fmla="*/ 1288868 w 11578856"/>
              <a:gd name="connsiteY10" fmla="*/ 6045672 h 6187595"/>
              <a:gd name="connsiteX11" fmla="*/ 687977 w 11578856"/>
              <a:gd name="connsiteY11" fmla="*/ 5993421 h 6187595"/>
              <a:gd name="connsiteX12" fmla="*/ 10633 w 11578856"/>
              <a:gd name="connsiteY12" fmla="*/ 5881095 h 6187595"/>
              <a:gd name="connsiteX13" fmla="*/ 0 w 11578856"/>
              <a:gd name="connsiteY13" fmla="*/ 10632 h 6187595"/>
              <a:gd name="connsiteX0" fmla="*/ 10329 w 11589185"/>
              <a:gd name="connsiteY0" fmla="*/ 10632 h 6187595"/>
              <a:gd name="connsiteX1" fmla="*/ 10208797 w 11589185"/>
              <a:gd name="connsiteY1" fmla="*/ 0 h 6187595"/>
              <a:gd name="connsiteX2" fmla="*/ 10606939 w 11589185"/>
              <a:gd name="connsiteY2" fmla="*/ 103590 h 6187595"/>
              <a:gd name="connsiteX3" fmla="*/ 10910727 w 11589185"/>
              <a:gd name="connsiteY3" fmla="*/ 351380 h 6187595"/>
              <a:gd name="connsiteX4" fmla="*/ 11110720 w 11589185"/>
              <a:gd name="connsiteY4" fmla="*/ 446566 h 6187595"/>
              <a:gd name="connsiteX5" fmla="*/ 11366307 w 11589185"/>
              <a:gd name="connsiteY5" fmla="*/ 750860 h 6187595"/>
              <a:gd name="connsiteX6" fmla="*/ 11589185 w 11589185"/>
              <a:gd name="connsiteY6" fmla="*/ 1040146 h 6187595"/>
              <a:gd name="connsiteX7" fmla="*/ 11589185 w 11589185"/>
              <a:gd name="connsiteY7" fmla="*/ 6187595 h 6187595"/>
              <a:gd name="connsiteX8" fmla="*/ 11589185 w 11589185"/>
              <a:gd name="connsiteY8" fmla="*/ 6187595 h 6187595"/>
              <a:gd name="connsiteX9" fmla="*/ 1818551 w 11589185"/>
              <a:gd name="connsiteY9" fmla="*/ 6178886 h 6187595"/>
              <a:gd name="connsiteX10" fmla="*/ 1299197 w 11589185"/>
              <a:gd name="connsiteY10" fmla="*/ 6045672 h 6187595"/>
              <a:gd name="connsiteX11" fmla="*/ 698306 w 11589185"/>
              <a:gd name="connsiteY11" fmla="*/ 5993421 h 6187595"/>
              <a:gd name="connsiteX12" fmla="*/ 490 w 11589185"/>
              <a:gd name="connsiteY12" fmla="*/ 5881095 h 6187595"/>
              <a:gd name="connsiteX13" fmla="*/ 10329 w 11589185"/>
              <a:gd name="connsiteY13" fmla="*/ 10632 h 618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89185" h="6187595">
                <a:moveTo>
                  <a:pt x="10329" y="10632"/>
                </a:moveTo>
                <a:lnTo>
                  <a:pt x="10208797" y="0"/>
                </a:lnTo>
                <a:lnTo>
                  <a:pt x="10606939" y="103590"/>
                </a:lnTo>
                <a:lnTo>
                  <a:pt x="10910727" y="351380"/>
                </a:lnTo>
                <a:lnTo>
                  <a:pt x="11110720" y="446566"/>
                </a:lnTo>
                <a:lnTo>
                  <a:pt x="11366307" y="750860"/>
                </a:lnTo>
                <a:lnTo>
                  <a:pt x="11589185" y="1040146"/>
                </a:lnTo>
                <a:lnTo>
                  <a:pt x="11589185" y="6187595"/>
                </a:lnTo>
                <a:lnTo>
                  <a:pt x="11589185" y="6187595"/>
                </a:lnTo>
                <a:lnTo>
                  <a:pt x="1818551" y="6178886"/>
                </a:lnTo>
                <a:lnTo>
                  <a:pt x="1299197" y="6045672"/>
                </a:lnTo>
                <a:lnTo>
                  <a:pt x="698306" y="5993421"/>
                </a:lnTo>
                <a:lnTo>
                  <a:pt x="490" y="5881095"/>
                </a:lnTo>
                <a:cubicBezTo>
                  <a:pt x="-3054" y="3924274"/>
                  <a:pt x="13873" y="1967453"/>
                  <a:pt x="10329" y="10632"/>
                </a:cubicBezTo>
                <a:close/>
              </a:path>
            </a:pathLst>
          </a:cu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aseline="-25000"/>
          </a:p>
        </p:txBody>
      </p:sp>
      <p:sp>
        <p:nvSpPr>
          <p:cNvPr id="2" name="Title 1">
            <a:extLst>
              <a:ext uri="{FF2B5EF4-FFF2-40B4-BE49-F238E27FC236}">
                <a16:creationId xmlns:a16="http://schemas.microsoft.com/office/drawing/2014/main" id="{6864C55C-8859-8DE7-F954-4743135D78BE}"/>
              </a:ext>
            </a:extLst>
          </p:cNvPr>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5A65149-DD97-3F8C-B2D8-E1E3DBC0D166}"/>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67A6A4EF-C639-4677-390B-5A2910799138}"/>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2B934901-6B46-6698-0B43-A3882C642D5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4" name="Graphic 3">
            <a:extLst>
              <a:ext uri="{FF2B5EF4-FFF2-40B4-BE49-F238E27FC236}">
                <a16:creationId xmlns:a16="http://schemas.microsoft.com/office/drawing/2014/main" id="{73A2CA00-8BC4-9C43-6469-9CB0B8A252D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2995699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3128C-3816-2CCE-E643-78BDC0436995}"/>
              </a:ext>
            </a:extLst>
          </p:cNvPr>
          <p:cNvSpPr>
            <a:spLocks noGrp="1"/>
          </p:cNvSpPr>
          <p:nvPr>
            <p:ph type="title"/>
          </p:nvPr>
        </p:nvSpPr>
        <p:spPr>
          <a:xfrm>
            <a:off x="938463" y="1709739"/>
            <a:ext cx="7572125" cy="2852737"/>
          </a:xfrm>
        </p:spPr>
        <p:txBody>
          <a:bodyPr anchor="b">
            <a:normAutofit/>
          </a:bodyPr>
          <a:lstStyle>
            <a:lvl1pPr>
              <a:defRPr sz="4400">
                <a:solidFill>
                  <a:schemeClr val="accent2">
                    <a:lumMod val="40000"/>
                    <a:lumOff val="60000"/>
                  </a:schemeClr>
                </a:solidFill>
              </a:defRPr>
            </a:lvl1pPr>
          </a:lstStyle>
          <a:p>
            <a:r>
              <a:rPr lang="en-US"/>
              <a:t>Click to edit Master title style</a:t>
            </a:r>
          </a:p>
        </p:txBody>
      </p:sp>
      <p:sp>
        <p:nvSpPr>
          <p:cNvPr id="3" name="Text Placeholder 2">
            <a:extLst>
              <a:ext uri="{FF2B5EF4-FFF2-40B4-BE49-F238E27FC236}">
                <a16:creationId xmlns:a16="http://schemas.microsoft.com/office/drawing/2014/main" id="{B0C4F92C-1AF1-3FE1-08CA-ABCFF7E8757E}"/>
              </a:ext>
            </a:extLst>
          </p:cNvPr>
          <p:cNvSpPr>
            <a:spLocks noGrp="1"/>
          </p:cNvSpPr>
          <p:nvPr>
            <p:ph type="body" idx="1"/>
          </p:nvPr>
        </p:nvSpPr>
        <p:spPr>
          <a:xfrm>
            <a:off x="938462" y="4589464"/>
            <a:ext cx="7572125"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Slide Number Placeholder 5">
            <a:extLst>
              <a:ext uri="{FF2B5EF4-FFF2-40B4-BE49-F238E27FC236}">
                <a16:creationId xmlns:a16="http://schemas.microsoft.com/office/drawing/2014/main" id="{D27E0444-6B3E-C519-6BAC-3715332C9C8F}"/>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sp>
        <p:nvSpPr>
          <p:cNvPr id="5" name="Hexagon 2">
            <a:extLst>
              <a:ext uri="{FF2B5EF4-FFF2-40B4-BE49-F238E27FC236}">
                <a16:creationId xmlns:a16="http://schemas.microsoft.com/office/drawing/2014/main" id="{CF1A59FE-7398-D625-76B7-ED8E753E4BB7}"/>
              </a:ext>
            </a:extLst>
          </p:cNvPr>
          <p:cNvSpPr/>
          <p:nvPr userDrawn="1"/>
        </p:nvSpPr>
        <p:spPr>
          <a:xfrm>
            <a:off x="6346638" y="1"/>
            <a:ext cx="2435164" cy="341193"/>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019" h="604956">
                <a:moveTo>
                  <a:pt x="230122" y="475647"/>
                </a:moveTo>
                <a:lnTo>
                  <a:pt x="0" y="1009"/>
                </a:lnTo>
                <a:lnTo>
                  <a:pt x="2460019" y="0"/>
                </a:lnTo>
                <a:lnTo>
                  <a:pt x="2327646" y="289179"/>
                </a:lnTo>
                <a:lnTo>
                  <a:pt x="1765839" y="484641"/>
                </a:lnTo>
                <a:lnTo>
                  <a:pt x="1277383" y="463168"/>
                </a:lnTo>
                <a:lnTo>
                  <a:pt x="830179" y="604956"/>
                </a:lnTo>
                <a:lnTo>
                  <a:pt x="560876" y="463170"/>
                </a:lnTo>
                <a:lnTo>
                  <a:pt x="230122" y="475647"/>
                </a:lnTo>
                <a:close/>
              </a:path>
            </a:pathLst>
          </a:cu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Hexagon 2">
            <a:extLst>
              <a:ext uri="{FF2B5EF4-FFF2-40B4-BE49-F238E27FC236}">
                <a16:creationId xmlns:a16="http://schemas.microsoft.com/office/drawing/2014/main" id="{217B5AD1-FB9E-2FCC-A534-C4D09075187F}"/>
              </a:ext>
            </a:extLst>
          </p:cNvPr>
          <p:cNvSpPr/>
          <p:nvPr userDrawn="1"/>
        </p:nvSpPr>
        <p:spPr>
          <a:xfrm flipH="1">
            <a:off x="6012723" y="-5977"/>
            <a:ext cx="2435163" cy="244549"/>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22306"/>
              <a:gd name="connsiteY0" fmla="*/ 466194 h 730889"/>
              <a:gd name="connsiteX1" fmla="*/ 0 w 2522306"/>
              <a:gd name="connsiteY1" fmla="*/ 0 h 730889"/>
              <a:gd name="connsiteX2" fmla="*/ 2507787 w 2522306"/>
              <a:gd name="connsiteY2" fmla="*/ 0 h 730889"/>
              <a:gd name="connsiteX3" fmla="*/ 2522306 w 2522306"/>
              <a:gd name="connsiteY3" fmla="*/ 730889 h 730889"/>
              <a:gd name="connsiteX4" fmla="*/ 1765839 w 2522306"/>
              <a:gd name="connsiteY4" fmla="*/ 475188 h 730889"/>
              <a:gd name="connsiteX5" fmla="*/ 830179 w 2522306"/>
              <a:gd name="connsiteY5" fmla="*/ 595503 h 730889"/>
              <a:gd name="connsiteX6" fmla="*/ 230122 w 2522306"/>
              <a:gd name="connsiteY6" fmla="*/ 466194 h 730889"/>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830179 w 2522306"/>
              <a:gd name="connsiteY5" fmla="*/ 595503 h 800041"/>
              <a:gd name="connsiteX6" fmla="*/ 230122 w 2522306"/>
              <a:gd name="connsiteY6" fmla="*/ 466194 h 800041"/>
              <a:gd name="connsiteX0" fmla="*/ 230122 w 2522306"/>
              <a:gd name="connsiteY0" fmla="*/ 466194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230122 w 2522306"/>
              <a:gd name="connsiteY6" fmla="*/ 466194 h 800041"/>
              <a:gd name="connsiteX0" fmla="*/ 518880 w 2522306"/>
              <a:gd name="connsiteY0" fmla="*/ 333847 h 800041"/>
              <a:gd name="connsiteX1" fmla="*/ 0 w 2522306"/>
              <a:gd name="connsiteY1" fmla="*/ 0 h 800041"/>
              <a:gd name="connsiteX2" fmla="*/ 2507787 w 2522306"/>
              <a:gd name="connsiteY2" fmla="*/ 0 h 800041"/>
              <a:gd name="connsiteX3" fmla="*/ 2522306 w 2522306"/>
              <a:gd name="connsiteY3" fmla="*/ 730889 h 800041"/>
              <a:gd name="connsiteX4" fmla="*/ 1970376 w 2522306"/>
              <a:gd name="connsiteY4" fmla="*/ 800041 h 800041"/>
              <a:gd name="connsiteX5" fmla="*/ 1263316 w 2522306"/>
              <a:gd name="connsiteY5" fmla="*/ 715818 h 800041"/>
              <a:gd name="connsiteX6" fmla="*/ 518880 w 2522306"/>
              <a:gd name="connsiteY6" fmla="*/ 333847 h 800041"/>
              <a:gd name="connsiteX0" fmla="*/ 1522 w 2004948"/>
              <a:gd name="connsiteY0" fmla="*/ 333847 h 800041"/>
              <a:gd name="connsiteX1" fmla="*/ 0 w 2004948"/>
              <a:gd name="connsiteY1" fmla="*/ 24063 h 800041"/>
              <a:gd name="connsiteX2" fmla="*/ 1990429 w 2004948"/>
              <a:gd name="connsiteY2" fmla="*/ 0 h 800041"/>
              <a:gd name="connsiteX3" fmla="*/ 2004948 w 2004948"/>
              <a:gd name="connsiteY3" fmla="*/ 730889 h 800041"/>
              <a:gd name="connsiteX4" fmla="*/ 1453018 w 2004948"/>
              <a:gd name="connsiteY4" fmla="*/ 800041 h 800041"/>
              <a:gd name="connsiteX5" fmla="*/ 745958 w 2004948"/>
              <a:gd name="connsiteY5" fmla="*/ 715818 h 800041"/>
              <a:gd name="connsiteX6" fmla="*/ 1522 w 2004948"/>
              <a:gd name="connsiteY6" fmla="*/ 333847 h 800041"/>
              <a:gd name="connsiteX0" fmla="*/ 8 w 2003434"/>
              <a:gd name="connsiteY0" fmla="*/ 337079 h 803273"/>
              <a:gd name="connsiteX1" fmla="*/ 25781 w 2003434"/>
              <a:gd name="connsiteY1" fmla="*/ 0 h 803273"/>
              <a:gd name="connsiteX2" fmla="*/ 1988915 w 2003434"/>
              <a:gd name="connsiteY2" fmla="*/ 3232 h 803273"/>
              <a:gd name="connsiteX3" fmla="*/ 2003434 w 2003434"/>
              <a:gd name="connsiteY3" fmla="*/ 734121 h 803273"/>
              <a:gd name="connsiteX4" fmla="*/ 1451504 w 2003434"/>
              <a:gd name="connsiteY4" fmla="*/ 803273 h 803273"/>
              <a:gd name="connsiteX5" fmla="*/ 744444 w 2003434"/>
              <a:gd name="connsiteY5" fmla="*/ 719050 h 803273"/>
              <a:gd name="connsiteX6" fmla="*/ 8 w 2003434"/>
              <a:gd name="connsiteY6" fmla="*/ 337079 h 803273"/>
              <a:gd name="connsiteX0" fmla="*/ 8 w 1989787"/>
              <a:gd name="connsiteY0" fmla="*/ 337079 h 803273"/>
              <a:gd name="connsiteX1" fmla="*/ 25781 w 1989787"/>
              <a:gd name="connsiteY1" fmla="*/ 0 h 803273"/>
              <a:gd name="connsiteX2" fmla="*/ 1988915 w 1989787"/>
              <a:gd name="connsiteY2" fmla="*/ 3232 h 803273"/>
              <a:gd name="connsiteX3" fmla="*/ 1989787 w 1989787"/>
              <a:gd name="connsiteY3" fmla="*/ 713650 h 803273"/>
              <a:gd name="connsiteX4" fmla="*/ 1451504 w 1989787"/>
              <a:gd name="connsiteY4" fmla="*/ 803273 h 803273"/>
              <a:gd name="connsiteX5" fmla="*/ 744444 w 1989787"/>
              <a:gd name="connsiteY5" fmla="*/ 719050 h 803273"/>
              <a:gd name="connsiteX6" fmla="*/ 8 w 1989787"/>
              <a:gd name="connsiteY6" fmla="*/ 337079 h 803273"/>
              <a:gd name="connsiteX0" fmla="*/ 204197 w 1964006"/>
              <a:gd name="connsiteY0" fmla="*/ 346996 h 803273"/>
              <a:gd name="connsiteX1" fmla="*/ 0 w 1964006"/>
              <a:gd name="connsiteY1" fmla="*/ 0 h 803273"/>
              <a:gd name="connsiteX2" fmla="*/ 1963134 w 1964006"/>
              <a:gd name="connsiteY2" fmla="*/ 3232 h 803273"/>
              <a:gd name="connsiteX3" fmla="*/ 1964006 w 1964006"/>
              <a:gd name="connsiteY3" fmla="*/ 713650 h 803273"/>
              <a:gd name="connsiteX4" fmla="*/ 1425723 w 1964006"/>
              <a:gd name="connsiteY4" fmla="*/ 803273 h 803273"/>
              <a:gd name="connsiteX5" fmla="*/ 718663 w 1964006"/>
              <a:gd name="connsiteY5" fmla="*/ 719050 h 803273"/>
              <a:gd name="connsiteX6" fmla="*/ 204197 w 1964006"/>
              <a:gd name="connsiteY6" fmla="*/ 346996 h 803273"/>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718663 w 1964006"/>
              <a:gd name="connsiteY5" fmla="*/ 719050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204197 w 1964006"/>
              <a:gd name="connsiteY6"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50368 w 1964006"/>
              <a:gd name="connsiteY6" fmla="*/ 535516 h 763606"/>
              <a:gd name="connsiteX7" fmla="*/ 204197 w 1964006"/>
              <a:gd name="connsiteY7" fmla="*/ 346996 h 763606"/>
              <a:gd name="connsiteX0" fmla="*/ 204197 w 1964006"/>
              <a:gd name="connsiteY0" fmla="*/ 346996 h 763606"/>
              <a:gd name="connsiteX1" fmla="*/ 0 w 1964006"/>
              <a:gd name="connsiteY1" fmla="*/ 0 h 763606"/>
              <a:gd name="connsiteX2" fmla="*/ 1963134 w 1964006"/>
              <a:gd name="connsiteY2" fmla="*/ 3232 h 763606"/>
              <a:gd name="connsiteX3" fmla="*/ 1964006 w 1964006"/>
              <a:gd name="connsiteY3" fmla="*/ 713650 h 763606"/>
              <a:gd name="connsiteX4" fmla="*/ 1569455 w 1964006"/>
              <a:gd name="connsiteY4" fmla="*/ 763606 h 763606"/>
              <a:gd name="connsiteX5" fmla="*/ 1128297 w 1964006"/>
              <a:gd name="connsiteY5" fmla="*/ 689299 h 763606"/>
              <a:gd name="connsiteX6" fmla="*/ 793488 w 1964006"/>
              <a:gd name="connsiteY6" fmla="*/ 743772 h 763606"/>
              <a:gd name="connsiteX7" fmla="*/ 204197 w 1964006"/>
              <a:gd name="connsiteY7" fmla="*/ 346996 h 763606"/>
              <a:gd name="connsiteX0" fmla="*/ 204197 w 1963139"/>
              <a:gd name="connsiteY0" fmla="*/ 346996 h 979769"/>
              <a:gd name="connsiteX1" fmla="*/ 0 w 1963139"/>
              <a:gd name="connsiteY1" fmla="*/ 0 h 979769"/>
              <a:gd name="connsiteX2" fmla="*/ 1963134 w 1963139"/>
              <a:gd name="connsiteY2" fmla="*/ 3232 h 979769"/>
              <a:gd name="connsiteX3" fmla="*/ 1952117 w 1963139"/>
              <a:gd name="connsiteY3" fmla="*/ 979769 h 979769"/>
              <a:gd name="connsiteX4" fmla="*/ 1569455 w 1963139"/>
              <a:gd name="connsiteY4" fmla="*/ 763606 h 979769"/>
              <a:gd name="connsiteX5" fmla="*/ 1128297 w 1963139"/>
              <a:gd name="connsiteY5" fmla="*/ 689299 h 979769"/>
              <a:gd name="connsiteX6" fmla="*/ 793488 w 1963139"/>
              <a:gd name="connsiteY6" fmla="*/ 743772 h 979769"/>
              <a:gd name="connsiteX7" fmla="*/ 204197 w 1963139"/>
              <a:gd name="connsiteY7" fmla="*/ 346996 h 979769"/>
              <a:gd name="connsiteX0" fmla="*/ 204197 w 1982210"/>
              <a:gd name="connsiteY0" fmla="*/ 346996 h 992723"/>
              <a:gd name="connsiteX1" fmla="*/ 0 w 1982210"/>
              <a:gd name="connsiteY1" fmla="*/ 0 h 992723"/>
              <a:gd name="connsiteX2" fmla="*/ 1963134 w 1982210"/>
              <a:gd name="connsiteY2" fmla="*/ 3232 h 992723"/>
              <a:gd name="connsiteX3" fmla="*/ 1982210 w 1982210"/>
              <a:gd name="connsiteY3" fmla="*/ 992723 h 992723"/>
              <a:gd name="connsiteX4" fmla="*/ 1569455 w 1982210"/>
              <a:gd name="connsiteY4" fmla="*/ 763606 h 992723"/>
              <a:gd name="connsiteX5" fmla="*/ 1128297 w 1982210"/>
              <a:gd name="connsiteY5" fmla="*/ 689299 h 992723"/>
              <a:gd name="connsiteX6" fmla="*/ 793488 w 1982210"/>
              <a:gd name="connsiteY6" fmla="*/ 743772 h 992723"/>
              <a:gd name="connsiteX7" fmla="*/ 204197 w 1982210"/>
              <a:gd name="connsiteY7" fmla="*/ 346996 h 992723"/>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69455 w 1972179"/>
              <a:gd name="connsiteY4" fmla="*/ 763606 h 988405"/>
              <a:gd name="connsiteX5" fmla="*/ 1128297 w 1972179"/>
              <a:gd name="connsiteY5" fmla="*/ 689299 h 988405"/>
              <a:gd name="connsiteX6" fmla="*/ 793488 w 1972179"/>
              <a:gd name="connsiteY6" fmla="*/ 743772 h 988405"/>
              <a:gd name="connsiteX7" fmla="*/ 204197 w 1972179"/>
              <a:gd name="connsiteY7" fmla="*/ 346996 h 988405"/>
              <a:gd name="connsiteX0" fmla="*/ 204197 w 1972179"/>
              <a:gd name="connsiteY0" fmla="*/ 346996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204197 w 1972179"/>
              <a:gd name="connsiteY7" fmla="*/ 346996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72179"/>
              <a:gd name="connsiteY0" fmla="*/ 359951 h 988405"/>
              <a:gd name="connsiteX1" fmla="*/ 0 w 1972179"/>
              <a:gd name="connsiteY1" fmla="*/ 0 h 988405"/>
              <a:gd name="connsiteX2" fmla="*/ 1963134 w 1972179"/>
              <a:gd name="connsiteY2" fmla="*/ 3232 h 988405"/>
              <a:gd name="connsiteX3" fmla="*/ 1972179 w 1972179"/>
              <a:gd name="connsiteY3" fmla="*/ 988405 h 988405"/>
              <a:gd name="connsiteX4" fmla="*/ 1549392 w 1972179"/>
              <a:gd name="connsiteY4" fmla="*/ 793832 h 988405"/>
              <a:gd name="connsiteX5" fmla="*/ 1128297 w 1972179"/>
              <a:gd name="connsiteY5" fmla="*/ 689299 h 988405"/>
              <a:gd name="connsiteX6" fmla="*/ 793488 w 1972179"/>
              <a:gd name="connsiteY6" fmla="*/ 743772 h 988405"/>
              <a:gd name="connsiteX7" fmla="*/ 118932 w 1972179"/>
              <a:gd name="connsiteY7" fmla="*/ 359951 h 988405"/>
              <a:gd name="connsiteX0" fmla="*/ 118932 w 1963134"/>
              <a:gd name="connsiteY0" fmla="*/ 359951 h 793832"/>
              <a:gd name="connsiteX1" fmla="*/ 0 w 1963134"/>
              <a:gd name="connsiteY1" fmla="*/ 0 h 793832"/>
              <a:gd name="connsiteX2" fmla="*/ 1963134 w 1963134"/>
              <a:gd name="connsiteY2" fmla="*/ 3232 h 793832"/>
              <a:gd name="connsiteX3" fmla="*/ 1850007 w 1963134"/>
              <a:gd name="connsiteY3" fmla="*/ 320208 h 793832"/>
              <a:gd name="connsiteX4" fmla="*/ 1549392 w 1963134"/>
              <a:gd name="connsiteY4" fmla="*/ 793832 h 793832"/>
              <a:gd name="connsiteX5" fmla="*/ 1128297 w 1963134"/>
              <a:gd name="connsiteY5" fmla="*/ 689299 h 793832"/>
              <a:gd name="connsiteX6" fmla="*/ 793488 w 1963134"/>
              <a:gd name="connsiteY6" fmla="*/ 743772 h 793832"/>
              <a:gd name="connsiteX7" fmla="*/ 118932 w 1963134"/>
              <a:gd name="connsiteY7" fmla="*/ 359951 h 793832"/>
              <a:gd name="connsiteX0" fmla="*/ 118932 w 1963137"/>
              <a:gd name="connsiteY0" fmla="*/ 359951 h 793832"/>
              <a:gd name="connsiteX1" fmla="*/ 0 w 1963137"/>
              <a:gd name="connsiteY1" fmla="*/ 0 h 793832"/>
              <a:gd name="connsiteX2" fmla="*/ 1963134 w 1963137"/>
              <a:gd name="connsiteY2" fmla="*/ 3232 h 793832"/>
              <a:gd name="connsiteX3" fmla="*/ 1850007 w 1963137"/>
              <a:gd name="connsiteY3" fmla="*/ 320208 h 793832"/>
              <a:gd name="connsiteX4" fmla="*/ 1549392 w 1963137"/>
              <a:gd name="connsiteY4" fmla="*/ 793832 h 793832"/>
              <a:gd name="connsiteX5" fmla="*/ 1128297 w 1963137"/>
              <a:gd name="connsiteY5" fmla="*/ 689299 h 793832"/>
              <a:gd name="connsiteX6" fmla="*/ 793488 w 1963137"/>
              <a:gd name="connsiteY6" fmla="*/ 743772 h 793832"/>
              <a:gd name="connsiteX7" fmla="*/ 118932 w 1963137"/>
              <a:gd name="connsiteY7" fmla="*/ 359951 h 793832"/>
              <a:gd name="connsiteX0" fmla="*/ 118932 w 1963137"/>
              <a:gd name="connsiteY0" fmla="*/ 359951 h 743771"/>
              <a:gd name="connsiteX1" fmla="*/ 0 w 1963137"/>
              <a:gd name="connsiteY1" fmla="*/ 0 h 743771"/>
              <a:gd name="connsiteX2" fmla="*/ 1963134 w 1963137"/>
              <a:gd name="connsiteY2" fmla="*/ 3232 h 743771"/>
              <a:gd name="connsiteX3" fmla="*/ 1850007 w 1963137"/>
              <a:gd name="connsiteY3" fmla="*/ 320208 h 743771"/>
              <a:gd name="connsiteX4" fmla="*/ 1549392 w 1963137"/>
              <a:gd name="connsiteY4" fmla="*/ 348368 h 743771"/>
              <a:gd name="connsiteX5" fmla="*/ 1128297 w 1963137"/>
              <a:gd name="connsiteY5" fmla="*/ 689299 h 743771"/>
              <a:gd name="connsiteX6" fmla="*/ 793488 w 1963137"/>
              <a:gd name="connsiteY6" fmla="*/ 743772 h 743771"/>
              <a:gd name="connsiteX7" fmla="*/ 118932 w 1963137"/>
              <a:gd name="connsiteY7" fmla="*/ 359951 h 743771"/>
              <a:gd name="connsiteX0" fmla="*/ 118932 w 1963137"/>
              <a:gd name="connsiteY0" fmla="*/ 359951 h 689298"/>
              <a:gd name="connsiteX1" fmla="*/ 0 w 1963137"/>
              <a:gd name="connsiteY1" fmla="*/ 0 h 689298"/>
              <a:gd name="connsiteX2" fmla="*/ 1963134 w 1963137"/>
              <a:gd name="connsiteY2" fmla="*/ 3232 h 689298"/>
              <a:gd name="connsiteX3" fmla="*/ 1850007 w 1963137"/>
              <a:gd name="connsiteY3" fmla="*/ 320208 h 689298"/>
              <a:gd name="connsiteX4" fmla="*/ 1549392 w 1963137"/>
              <a:gd name="connsiteY4" fmla="*/ 348368 h 689298"/>
              <a:gd name="connsiteX5" fmla="*/ 1128297 w 1963137"/>
              <a:gd name="connsiteY5" fmla="*/ 689299 h 689298"/>
              <a:gd name="connsiteX6" fmla="*/ 556331 w 1963137"/>
              <a:gd name="connsiteY6" fmla="*/ 310683 h 689298"/>
              <a:gd name="connsiteX7" fmla="*/ 118932 w 1963137"/>
              <a:gd name="connsiteY7" fmla="*/ 359951 h 689298"/>
              <a:gd name="connsiteX0" fmla="*/ 118932 w 1963137"/>
              <a:gd name="connsiteY0" fmla="*/ 359951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18932 w 1963137"/>
              <a:gd name="connsiteY7" fmla="*/ 359951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212358 w 1963137"/>
              <a:gd name="connsiteY0" fmla="*/ 186714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212358 w 1963137"/>
              <a:gd name="connsiteY7" fmla="*/ 186714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56331 w 1963137"/>
              <a:gd name="connsiteY6" fmla="*/ 310683 h 466570"/>
              <a:gd name="connsiteX7" fmla="*/ 171675 w 1963137"/>
              <a:gd name="connsiteY7" fmla="*/ 163262 h 466570"/>
              <a:gd name="connsiteX0" fmla="*/ 171675 w 1963137"/>
              <a:gd name="connsiteY0" fmla="*/ 163262 h 466570"/>
              <a:gd name="connsiteX1" fmla="*/ 0 w 1963137"/>
              <a:gd name="connsiteY1" fmla="*/ 0 h 466570"/>
              <a:gd name="connsiteX2" fmla="*/ 1963134 w 1963137"/>
              <a:gd name="connsiteY2" fmla="*/ 3232 h 466570"/>
              <a:gd name="connsiteX3" fmla="*/ 1850007 w 1963137"/>
              <a:gd name="connsiteY3" fmla="*/ 320208 h 466570"/>
              <a:gd name="connsiteX4" fmla="*/ 1549392 w 1963137"/>
              <a:gd name="connsiteY4" fmla="*/ 348368 h 466570"/>
              <a:gd name="connsiteX5" fmla="*/ 1034872 w 1963137"/>
              <a:gd name="connsiteY5" fmla="*/ 466570 h 466570"/>
              <a:gd name="connsiteX6" fmla="*/ 560399 w 1963137"/>
              <a:gd name="connsiteY6" fmla="*/ 216875 h 466570"/>
              <a:gd name="connsiteX7" fmla="*/ 171675 w 1963137"/>
              <a:gd name="connsiteY7" fmla="*/ 163262 h 466570"/>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7"/>
              <a:gd name="connsiteY0" fmla="*/ 163262 h 348368"/>
              <a:gd name="connsiteX1" fmla="*/ 0 w 1963137"/>
              <a:gd name="connsiteY1" fmla="*/ 0 h 348368"/>
              <a:gd name="connsiteX2" fmla="*/ 1963134 w 1963137"/>
              <a:gd name="connsiteY2" fmla="*/ 3232 h 348368"/>
              <a:gd name="connsiteX3" fmla="*/ 1850007 w 1963137"/>
              <a:gd name="connsiteY3" fmla="*/ 320208 h 348368"/>
              <a:gd name="connsiteX4" fmla="*/ 1549392 w 1963137"/>
              <a:gd name="connsiteY4" fmla="*/ 348368 h 348368"/>
              <a:gd name="connsiteX5" fmla="*/ 1071487 w 1963137"/>
              <a:gd name="connsiteY5" fmla="*/ 232051 h 348368"/>
              <a:gd name="connsiteX6" fmla="*/ 560399 w 1963137"/>
              <a:gd name="connsiteY6" fmla="*/ 216875 h 348368"/>
              <a:gd name="connsiteX7" fmla="*/ 171675 w 1963137"/>
              <a:gd name="connsiteY7" fmla="*/ 163262 h 348368"/>
              <a:gd name="connsiteX0" fmla="*/ 171675 w 1963135"/>
              <a:gd name="connsiteY0" fmla="*/ 163262 h 348368"/>
              <a:gd name="connsiteX1" fmla="*/ 0 w 1963135"/>
              <a:gd name="connsiteY1" fmla="*/ 0 h 348368"/>
              <a:gd name="connsiteX2" fmla="*/ 1963134 w 1963135"/>
              <a:gd name="connsiteY2" fmla="*/ 3232 h 348368"/>
              <a:gd name="connsiteX3" fmla="*/ 1809323 w 1963135"/>
              <a:gd name="connsiteY3" fmla="*/ 261577 h 348368"/>
              <a:gd name="connsiteX4" fmla="*/ 1549392 w 1963135"/>
              <a:gd name="connsiteY4" fmla="*/ 348368 h 348368"/>
              <a:gd name="connsiteX5" fmla="*/ 1071487 w 1963135"/>
              <a:gd name="connsiteY5" fmla="*/ 232051 h 348368"/>
              <a:gd name="connsiteX6" fmla="*/ 560399 w 1963135"/>
              <a:gd name="connsiteY6" fmla="*/ 216875 h 348368"/>
              <a:gd name="connsiteX7" fmla="*/ 171675 w 1963135"/>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48368"/>
              <a:gd name="connsiteX1" fmla="*/ 0 w 1963134"/>
              <a:gd name="connsiteY1" fmla="*/ 0 h 348368"/>
              <a:gd name="connsiteX2" fmla="*/ 1963134 w 1963134"/>
              <a:gd name="connsiteY2" fmla="*/ 3232 h 348368"/>
              <a:gd name="connsiteX3" fmla="*/ 1809323 w 1963134"/>
              <a:gd name="connsiteY3" fmla="*/ 261577 h 348368"/>
              <a:gd name="connsiteX4" fmla="*/ 1549392 w 1963134"/>
              <a:gd name="connsiteY4" fmla="*/ 348368 h 348368"/>
              <a:gd name="connsiteX5" fmla="*/ 1071487 w 1963134"/>
              <a:gd name="connsiteY5" fmla="*/ 232051 h 348368"/>
              <a:gd name="connsiteX6" fmla="*/ 560399 w 1963134"/>
              <a:gd name="connsiteY6" fmla="*/ 216875 h 348368"/>
              <a:gd name="connsiteX7" fmla="*/ 171675 w 1963134"/>
              <a:gd name="connsiteY7" fmla="*/ 163262 h 348368"/>
              <a:gd name="connsiteX0" fmla="*/ 171675 w 1963134"/>
              <a:gd name="connsiteY0" fmla="*/ 163262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71675 w 1963134"/>
              <a:gd name="connsiteY7" fmla="*/ 163262 h 301464"/>
              <a:gd name="connsiteX0" fmla="*/ 181894 w 1963134"/>
              <a:gd name="connsiteY0" fmla="*/ 241798 h 301464"/>
              <a:gd name="connsiteX1" fmla="*/ 0 w 1963134"/>
              <a:gd name="connsiteY1" fmla="*/ 0 h 301464"/>
              <a:gd name="connsiteX2" fmla="*/ 1963134 w 1963134"/>
              <a:gd name="connsiteY2" fmla="*/ 3232 h 301464"/>
              <a:gd name="connsiteX3" fmla="*/ 1809323 w 1963134"/>
              <a:gd name="connsiteY3" fmla="*/ 261577 h 301464"/>
              <a:gd name="connsiteX4" fmla="*/ 1557529 w 1963134"/>
              <a:gd name="connsiteY4" fmla="*/ 301464 h 301464"/>
              <a:gd name="connsiteX5" fmla="*/ 1071487 w 1963134"/>
              <a:gd name="connsiteY5" fmla="*/ 232051 h 301464"/>
              <a:gd name="connsiteX6" fmla="*/ 560399 w 1963134"/>
              <a:gd name="connsiteY6" fmla="*/ 216875 h 301464"/>
              <a:gd name="connsiteX7" fmla="*/ 181894 w 1963134"/>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01464"/>
              <a:gd name="connsiteX1" fmla="*/ 0 w 2133437"/>
              <a:gd name="connsiteY1" fmla="*/ 0 h 301464"/>
              <a:gd name="connsiteX2" fmla="*/ 2133437 w 2133437"/>
              <a:gd name="connsiteY2" fmla="*/ 3232 h 301464"/>
              <a:gd name="connsiteX3" fmla="*/ 1979626 w 2133437"/>
              <a:gd name="connsiteY3" fmla="*/ 261577 h 301464"/>
              <a:gd name="connsiteX4" fmla="*/ 1727832 w 2133437"/>
              <a:gd name="connsiteY4" fmla="*/ 301464 h 301464"/>
              <a:gd name="connsiteX5" fmla="*/ 1241790 w 2133437"/>
              <a:gd name="connsiteY5" fmla="*/ 232051 h 301464"/>
              <a:gd name="connsiteX6" fmla="*/ 730702 w 2133437"/>
              <a:gd name="connsiteY6" fmla="*/ 216875 h 301464"/>
              <a:gd name="connsiteX7" fmla="*/ 352197 w 2133437"/>
              <a:gd name="connsiteY7" fmla="*/ 241798 h 301464"/>
              <a:gd name="connsiteX0" fmla="*/ 352197 w 2133437"/>
              <a:gd name="connsiteY0" fmla="*/ 241798 h 311282"/>
              <a:gd name="connsiteX1" fmla="*/ 0 w 2133437"/>
              <a:gd name="connsiteY1" fmla="*/ 0 h 311282"/>
              <a:gd name="connsiteX2" fmla="*/ 2133437 w 2133437"/>
              <a:gd name="connsiteY2" fmla="*/ 3232 h 311282"/>
              <a:gd name="connsiteX3" fmla="*/ 1979626 w 2133437"/>
              <a:gd name="connsiteY3" fmla="*/ 26157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 name="connsiteX0" fmla="*/ 352197 w 2133437"/>
              <a:gd name="connsiteY0" fmla="*/ 241798 h 311282"/>
              <a:gd name="connsiteX1" fmla="*/ 0 w 2133437"/>
              <a:gd name="connsiteY1" fmla="*/ 0 h 311282"/>
              <a:gd name="connsiteX2" fmla="*/ 2133437 w 2133437"/>
              <a:gd name="connsiteY2" fmla="*/ 3232 h 311282"/>
              <a:gd name="connsiteX3" fmla="*/ 1894474 w 2133437"/>
              <a:gd name="connsiteY3" fmla="*/ 192857 h 311282"/>
              <a:gd name="connsiteX4" fmla="*/ 1489408 w 2133437"/>
              <a:gd name="connsiteY4" fmla="*/ 311282 h 311282"/>
              <a:gd name="connsiteX5" fmla="*/ 1241790 w 2133437"/>
              <a:gd name="connsiteY5" fmla="*/ 232051 h 311282"/>
              <a:gd name="connsiteX6" fmla="*/ 730702 w 2133437"/>
              <a:gd name="connsiteY6" fmla="*/ 216875 h 311282"/>
              <a:gd name="connsiteX7" fmla="*/ 352197 w 2133437"/>
              <a:gd name="connsiteY7" fmla="*/ 241798 h 31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3437" h="311282">
                <a:moveTo>
                  <a:pt x="352197" y="241798"/>
                </a:moveTo>
                <a:cubicBezTo>
                  <a:pt x="228656" y="209299"/>
                  <a:pt x="61816" y="83625"/>
                  <a:pt x="0" y="0"/>
                </a:cubicBezTo>
                <a:lnTo>
                  <a:pt x="2133437" y="3232"/>
                </a:lnTo>
                <a:cubicBezTo>
                  <a:pt x="2076771" y="111053"/>
                  <a:pt x="1983541" y="101299"/>
                  <a:pt x="1894474" y="192857"/>
                </a:cubicBezTo>
                <a:lnTo>
                  <a:pt x="1489408" y="311282"/>
                </a:lnTo>
                <a:lnTo>
                  <a:pt x="1241790" y="232051"/>
                </a:lnTo>
                <a:cubicBezTo>
                  <a:pt x="1114823" y="226992"/>
                  <a:pt x="868657" y="318335"/>
                  <a:pt x="730702" y="216875"/>
                </a:cubicBezTo>
                <a:cubicBezTo>
                  <a:pt x="616044" y="212675"/>
                  <a:pt x="466855" y="283121"/>
                  <a:pt x="352197" y="241798"/>
                </a:cubicBez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Graphic 8">
            <a:extLst>
              <a:ext uri="{FF2B5EF4-FFF2-40B4-BE49-F238E27FC236}">
                <a16:creationId xmlns:a16="http://schemas.microsoft.com/office/drawing/2014/main" id="{9AF6F5B0-4540-A890-9843-DC2AE55790C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2081" y="6365059"/>
            <a:ext cx="2743101" cy="316522"/>
          </a:xfrm>
          <a:prstGeom prst="rect">
            <a:avLst/>
          </a:prstGeom>
        </p:spPr>
      </p:pic>
    </p:spTree>
    <p:extLst>
      <p:ext uri="{BB962C8B-B14F-4D97-AF65-F5344CB8AC3E}">
        <p14:creationId xmlns:p14="http://schemas.microsoft.com/office/powerpoint/2010/main" val="4106683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2"/>
        </a:solidFill>
        <a:effectLst/>
      </p:bgPr>
    </p:bg>
    <p:spTree>
      <p:nvGrpSpPr>
        <p:cNvPr id="1" name=""/>
        <p:cNvGrpSpPr/>
        <p:nvPr/>
      </p:nvGrpSpPr>
      <p:grpSpPr>
        <a:xfrm>
          <a:off x="0" y="0"/>
          <a:ext cx="0" cy="0"/>
          <a:chOff x="0" y="0"/>
          <a:chExt cx="0" cy="0"/>
        </a:xfrm>
      </p:grpSpPr>
      <p:sp>
        <p:nvSpPr>
          <p:cNvPr id="5" name="Rectangle: Single Corner Snipped 7">
            <a:extLst>
              <a:ext uri="{FF2B5EF4-FFF2-40B4-BE49-F238E27FC236}">
                <a16:creationId xmlns:a16="http://schemas.microsoft.com/office/drawing/2014/main" id="{8350047E-7EA6-65C1-D1F4-EF77FBCAF0BF}"/>
              </a:ext>
            </a:extLst>
          </p:cNvPr>
          <p:cNvSpPr>
            <a:spLocks noGrp="1" noRot="1" noMove="1" noResize="1" noEditPoints="1" noAdjustHandles="1" noChangeArrowheads="1" noChangeShapeType="1"/>
          </p:cNvSpPr>
          <p:nvPr userDrawn="1"/>
        </p:nvSpPr>
        <p:spPr>
          <a:xfrm>
            <a:off x="0" y="-16041"/>
            <a:ext cx="8867274" cy="6914148"/>
          </a:xfrm>
          <a:custGeom>
            <a:avLst/>
            <a:gdLst>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6858000 h 6858000"/>
              <a:gd name="connsiteX4" fmla="*/ 0 w 4584032"/>
              <a:gd name="connsiteY4" fmla="*/ 6858000 h 6858000"/>
              <a:gd name="connsiteX5" fmla="*/ 0 w 4584032"/>
              <a:gd name="connsiteY5"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6858000 h 6858000"/>
              <a:gd name="connsiteX5" fmla="*/ 0 w 4584032"/>
              <a:gd name="connsiteY5" fmla="*/ 6858000 h 6858000"/>
              <a:gd name="connsiteX6" fmla="*/ 0 w 4584032"/>
              <a:gd name="connsiteY6"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84032 w 4584032"/>
              <a:gd name="connsiteY5" fmla="*/ 6858000 h 6858000"/>
              <a:gd name="connsiteX6" fmla="*/ 0 w 4584032"/>
              <a:gd name="connsiteY6" fmla="*/ 6858000 h 6858000"/>
              <a:gd name="connsiteX7" fmla="*/ 0 w 4584032"/>
              <a:gd name="connsiteY7" fmla="*/ 0 h 6858000"/>
              <a:gd name="connsiteX0" fmla="*/ 0 w 4584032"/>
              <a:gd name="connsiteY0" fmla="*/ 0 h 6858000"/>
              <a:gd name="connsiteX1" fmla="*/ 3820011 w 4584032"/>
              <a:gd name="connsiteY1" fmla="*/ 0 h 6858000"/>
              <a:gd name="connsiteX2" fmla="*/ 4584032 w 4584032"/>
              <a:gd name="connsiteY2" fmla="*/ 764021 h 6858000"/>
              <a:gd name="connsiteX3" fmla="*/ 4584032 w 4584032"/>
              <a:gd name="connsiteY3" fmla="*/ 1438581 h 6858000"/>
              <a:gd name="connsiteX4" fmla="*/ 4584032 w 4584032"/>
              <a:gd name="connsiteY4" fmla="*/ 4061465 h 6858000"/>
              <a:gd name="connsiteX5" fmla="*/ 4547937 w 4584032"/>
              <a:gd name="connsiteY5" fmla="*/ 5565412 h 6858000"/>
              <a:gd name="connsiteX6" fmla="*/ 4584032 w 4584032"/>
              <a:gd name="connsiteY6" fmla="*/ 6858000 h 6858000"/>
              <a:gd name="connsiteX7" fmla="*/ 0 w 4584032"/>
              <a:gd name="connsiteY7" fmla="*/ 6858000 h 6858000"/>
              <a:gd name="connsiteX8" fmla="*/ 0 w 4584032"/>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584032 w 4692316"/>
              <a:gd name="connsiteY3" fmla="*/ 14385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584032 w 4692316"/>
              <a:gd name="connsiteY2" fmla="*/ 764021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692316"/>
              <a:gd name="connsiteY0" fmla="*/ 0 h 6858000"/>
              <a:gd name="connsiteX1" fmla="*/ 3820011 w 4692316"/>
              <a:gd name="connsiteY1" fmla="*/ 0 h 6858000"/>
              <a:gd name="connsiteX2" fmla="*/ 4307306 w 4692316"/>
              <a:gd name="connsiteY2" fmla="*/ 860274 h 6858000"/>
              <a:gd name="connsiteX3" fmla="*/ 4451685 w 4692316"/>
              <a:gd name="connsiteY3" fmla="*/ 2352981 h 6858000"/>
              <a:gd name="connsiteX4" fmla="*/ 4584032 w 4692316"/>
              <a:gd name="connsiteY4" fmla="*/ 4061465 h 6858000"/>
              <a:gd name="connsiteX5" fmla="*/ 4692316 w 4692316"/>
              <a:gd name="connsiteY5" fmla="*/ 5697759 h 6858000"/>
              <a:gd name="connsiteX6" fmla="*/ 4584032 w 4692316"/>
              <a:gd name="connsiteY6" fmla="*/ 6858000 h 6858000"/>
              <a:gd name="connsiteX7" fmla="*/ 0 w 4692316"/>
              <a:gd name="connsiteY7" fmla="*/ 6858000 h 6858000"/>
              <a:gd name="connsiteX8" fmla="*/ 0 w 4692316"/>
              <a:gd name="connsiteY8" fmla="*/ 0 h 6858000"/>
              <a:gd name="connsiteX0" fmla="*/ 0 w 4788569"/>
              <a:gd name="connsiteY0" fmla="*/ 0 h 6858000"/>
              <a:gd name="connsiteX1" fmla="*/ 3820011 w 4788569"/>
              <a:gd name="connsiteY1" fmla="*/ 0 h 6858000"/>
              <a:gd name="connsiteX2" fmla="*/ 4307306 w 4788569"/>
              <a:gd name="connsiteY2" fmla="*/ 860274 h 6858000"/>
              <a:gd name="connsiteX3" fmla="*/ 4451685 w 4788569"/>
              <a:gd name="connsiteY3" fmla="*/ 2352981 h 6858000"/>
              <a:gd name="connsiteX4" fmla="*/ 4788569 w 4788569"/>
              <a:gd name="connsiteY4" fmla="*/ 4001307 h 6858000"/>
              <a:gd name="connsiteX5" fmla="*/ 4692316 w 4788569"/>
              <a:gd name="connsiteY5" fmla="*/ 5697759 h 6858000"/>
              <a:gd name="connsiteX6" fmla="*/ 4584032 w 4788569"/>
              <a:gd name="connsiteY6" fmla="*/ 6858000 h 6858000"/>
              <a:gd name="connsiteX7" fmla="*/ 0 w 4788569"/>
              <a:gd name="connsiteY7" fmla="*/ 6858000 h 6858000"/>
              <a:gd name="connsiteX8" fmla="*/ 0 w 4788569"/>
              <a:gd name="connsiteY8" fmla="*/ 0 h 6858000"/>
              <a:gd name="connsiteX0" fmla="*/ 0 w 4812632"/>
              <a:gd name="connsiteY0" fmla="*/ 0 h 6858000"/>
              <a:gd name="connsiteX1" fmla="*/ 3820011 w 4812632"/>
              <a:gd name="connsiteY1" fmla="*/ 0 h 6858000"/>
              <a:gd name="connsiteX2" fmla="*/ 4307306 w 4812632"/>
              <a:gd name="connsiteY2" fmla="*/ 860274 h 6858000"/>
              <a:gd name="connsiteX3" fmla="*/ 4451685 w 4812632"/>
              <a:gd name="connsiteY3" fmla="*/ 2352981 h 6858000"/>
              <a:gd name="connsiteX4" fmla="*/ 4788569 w 4812632"/>
              <a:gd name="connsiteY4" fmla="*/ 4001307 h 6858000"/>
              <a:gd name="connsiteX5" fmla="*/ 4812632 w 4812632"/>
              <a:gd name="connsiteY5" fmla="*/ 5697759 h 6858000"/>
              <a:gd name="connsiteX6" fmla="*/ 4584032 w 4812632"/>
              <a:gd name="connsiteY6" fmla="*/ 6858000 h 6858000"/>
              <a:gd name="connsiteX7" fmla="*/ 0 w 4812632"/>
              <a:gd name="connsiteY7" fmla="*/ 6858000 h 6858000"/>
              <a:gd name="connsiteX8" fmla="*/ 0 w 4812632"/>
              <a:gd name="connsiteY8" fmla="*/ 0 h 6858000"/>
              <a:gd name="connsiteX0" fmla="*/ 0 w 5005137"/>
              <a:gd name="connsiteY0" fmla="*/ 0 h 6858000"/>
              <a:gd name="connsiteX1" fmla="*/ 3820011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307306 w 5005137"/>
              <a:gd name="connsiteY2" fmla="*/ 860274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5005137"/>
              <a:gd name="connsiteY0" fmla="*/ 0 h 6858000"/>
              <a:gd name="connsiteX1" fmla="*/ 3567348 w 5005137"/>
              <a:gd name="connsiteY1" fmla="*/ 0 h 6858000"/>
              <a:gd name="connsiteX2" fmla="*/ 4054643 w 5005137"/>
              <a:gd name="connsiteY2" fmla="*/ 788085 h 6858000"/>
              <a:gd name="connsiteX3" fmla="*/ 4451685 w 5005137"/>
              <a:gd name="connsiteY3" fmla="*/ 2352981 h 6858000"/>
              <a:gd name="connsiteX4" fmla="*/ 5005137 w 5005137"/>
              <a:gd name="connsiteY4" fmla="*/ 3868960 h 6858000"/>
              <a:gd name="connsiteX5" fmla="*/ 4812632 w 5005137"/>
              <a:gd name="connsiteY5" fmla="*/ 5697759 h 6858000"/>
              <a:gd name="connsiteX6" fmla="*/ 4584032 w 5005137"/>
              <a:gd name="connsiteY6" fmla="*/ 6858000 h 6858000"/>
              <a:gd name="connsiteX7" fmla="*/ 0 w 5005137"/>
              <a:gd name="connsiteY7" fmla="*/ 6858000 h 6858000"/>
              <a:gd name="connsiteX8" fmla="*/ 0 w 5005137"/>
              <a:gd name="connsiteY8" fmla="*/ 0 h 6858000"/>
              <a:gd name="connsiteX0" fmla="*/ 0 w 4969043"/>
              <a:gd name="connsiteY0" fmla="*/ 0 h 6858000"/>
              <a:gd name="connsiteX1" fmla="*/ 3567348 w 4969043"/>
              <a:gd name="connsiteY1" fmla="*/ 0 h 6858000"/>
              <a:gd name="connsiteX2" fmla="*/ 4054643 w 4969043"/>
              <a:gd name="connsiteY2" fmla="*/ 788085 h 6858000"/>
              <a:gd name="connsiteX3" fmla="*/ 4451685 w 4969043"/>
              <a:gd name="connsiteY3" fmla="*/ 2352981 h 6858000"/>
              <a:gd name="connsiteX4" fmla="*/ 4969043 w 4969043"/>
              <a:gd name="connsiteY4" fmla="*/ 3508013 h 6858000"/>
              <a:gd name="connsiteX5" fmla="*/ 4812632 w 4969043"/>
              <a:gd name="connsiteY5" fmla="*/ 5697759 h 6858000"/>
              <a:gd name="connsiteX6" fmla="*/ 4584032 w 4969043"/>
              <a:gd name="connsiteY6" fmla="*/ 6858000 h 6858000"/>
              <a:gd name="connsiteX7" fmla="*/ 0 w 4969043"/>
              <a:gd name="connsiteY7" fmla="*/ 6858000 h 6858000"/>
              <a:gd name="connsiteX8" fmla="*/ 0 w 4969043"/>
              <a:gd name="connsiteY8" fmla="*/ 0 h 6858000"/>
              <a:gd name="connsiteX0" fmla="*/ 0 w 4981074"/>
              <a:gd name="connsiteY0" fmla="*/ 0 h 6858000"/>
              <a:gd name="connsiteX1" fmla="*/ 3567348 w 4981074"/>
              <a:gd name="connsiteY1" fmla="*/ 0 h 6858000"/>
              <a:gd name="connsiteX2" fmla="*/ 4054643 w 4981074"/>
              <a:gd name="connsiteY2" fmla="*/ 788085 h 6858000"/>
              <a:gd name="connsiteX3" fmla="*/ 4451685 w 4981074"/>
              <a:gd name="connsiteY3" fmla="*/ 2352981 h 6858000"/>
              <a:gd name="connsiteX4" fmla="*/ 4969043 w 4981074"/>
              <a:gd name="connsiteY4" fmla="*/ 3508013 h 6858000"/>
              <a:gd name="connsiteX5" fmla="*/ 4981074 w 4981074"/>
              <a:gd name="connsiteY5" fmla="*/ 5421033 h 6858000"/>
              <a:gd name="connsiteX6" fmla="*/ 4584032 w 4981074"/>
              <a:gd name="connsiteY6" fmla="*/ 6858000 h 6858000"/>
              <a:gd name="connsiteX7" fmla="*/ 0 w 4981074"/>
              <a:gd name="connsiteY7" fmla="*/ 6858000 h 6858000"/>
              <a:gd name="connsiteX8" fmla="*/ 0 w 4981074"/>
              <a:gd name="connsiteY8" fmla="*/ 0 h 6858000"/>
              <a:gd name="connsiteX0" fmla="*/ 0 w 5281902"/>
              <a:gd name="connsiteY0" fmla="*/ 0 h 6858000"/>
              <a:gd name="connsiteX1" fmla="*/ 3567348 w 5281902"/>
              <a:gd name="connsiteY1" fmla="*/ 0 h 6858000"/>
              <a:gd name="connsiteX2" fmla="*/ 4054643 w 5281902"/>
              <a:gd name="connsiteY2" fmla="*/ 788085 h 6858000"/>
              <a:gd name="connsiteX3" fmla="*/ 4451685 w 5281902"/>
              <a:gd name="connsiteY3" fmla="*/ 2352981 h 6858000"/>
              <a:gd name="connsiteX4" fmla="*/ 5281864 w 5281902"/>
              <a:gd name="connsiteY4" fmla="*/ 3640360 h 6858000"/>
              <a:gd name="connsiteX5" fmla="*/ 4981074 w 5281902"/>
              <a:gd name="connsiteY5" fmla="*/ 5421033 h 6858000"/>
              <a:gd name="connsiteX6" fmla="*/ 4584032 w 5281902"/>
              <a:gd name="connsiteY6" fmla="*/ 6858000 h 6858000"/>
              <a:gd name="connsiteX7" fmla="*/ 0 w 5281902"/>
              <a:gd name="connsiteY7" fmla="*/ 6858000 h 6858000"/>
              <a:gd name="connsiteX8" fmla="*/ 0 w 5281902"/>
              <a:gd name="connsiteY8" fmla="*/ 0 h 6858000"/>
              <a:gd name="connsiteX0" fmla="*/ 0 w 5282446"/>
              <a:gd name="connsiteY0" fmla="*/ 0 h 6858000"/>
              <a:gd name="connsiteX1" fmla="*/ 3567348 w 5282446"/>
              <a:gd name="connsiteY1" fmla="*/ 0 h 6858000"/>
              <a:gd name="connsiteX2" fmla="*/ 4054643 w 5282446"/>
              <a:gd name="connsiteY2" fmla="*/ 788085 h 6858000"/>
              <a:gd name="connsiteX3" fmla="*/ 4451685 w 5282446"/>
              <a:gd name="connsiteY3" fmla="*/ 2352981 h 6858000"/>
              <a:gd name="connsiteX4" fmla="*/ 5281864 w 5282446"/>
              <a:gd name="connsiteY4" fmla="*/ 3640360 h 6858000"/>
              <a:gd name="connsiteX5" fmla="*/ 4981074 w 5282446"/>
              <a:gd name="connsiteY5" fmla="*/ 5421033 h 6858000"/>
              <a:gd name="connsiteX6" fmla="*/ 4584032 w 5282446"/>
              <a:gd name="connsiteY6" fmla="*/ 6858000 h 6858000"/>
              <a:gd name="connsiteX7" fmla="*/ 0 w 5282446"/>
              <a:gd name="connsiteY7" fmla="*/ 6858000 h 6858000"/>
              <a:gd name="connsiteX8" fmla="*/ 0 w 5282446"/>
              <a:gd name="connsiteY8" fmla="*/ 0 h 6858000"/>
              <a:gd name="connsiteX0" fmla="*/ 0 w 5283215"/>
              <a:gd name="connsiteY0" fmla="*/ 0 h 6858000"/>
              <a:gd name="connsiteX1" fmla="*/ 3567348 w 5283215"/>
              <a:gd name="connsiteY1" fmla="*/ 0 h 6858000"/>
              <a:gd name="connsiteX2" fmla="*/ 4054643 w 5283215"/>
              <a:gd name="connsiteY2" fmla="*/ 788085 h 6858000"/>
              <a:gd name="connsiteX3" fmla="*/ 4451685 w 5283215"/>
              <a:gd name="connsiteY3" fmla="*/ 2352981 h 6858000"/>
              <a:gd name="connsiteX4" fmla="*/ 5281864 w 5283215"/>
              <a:gd name="connsiteY4" fmla="*/ 3640360 h 6858000"/>
              <a:gd name="connsiteX5" fmla="*/ 4981074 w 5283215"/>
              <a:gd name="connsiteY5" fmla="*/ 5421033 h 6858000"/>
              <a:gd name="connsiteX6" fmla="*/ 4584032 w 5283215"/>
              <a:gd name="connsiteY6" fmla="*/ 6858000 h 6858000"/>
              <a:gd name="connsiteX7" fmla="*/ 0 w 5283215"/>
              <a:gd name="connsiteY7" fmla="*/ 6858000 h 6858000"/>
              <a:gd name="connsiteX8" fmla="*/ 0 w 5283215"/>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584032 w 5281864"/>
              <a:gd name="connsiteY6" fmla="*/ 6858000 h 6858000"/>
              <a:gd name="connsiteX7" fmla="*/ 0 w 5281864"/>
              <a:gd name="connsiteY7" fmla="*/ 6858000 h 6858000"/>
              <a:gd name="connsiteX8" fmla="*/ 0 w 5281864"/>
              <a:gd name="connsiteY8" fmla="*/ 0 h 6858000"/>
              <a:gd name="connsiteX0" fmla="*/ 0 w 5281864"/>
              <a:gd name="connsiteY0" fmla="*/ 0 h 6858000"/>
              <a:gd name="connsiteX1" fmla="*/ 3567348 w 5281864"/>
              <a:gd name="connsiteY1" fmla="*/ 0 h 6858000"/>
              <a:gd name="connsiteX2" fmla="*/ 4054643 w 5281864"/>
              <a:gd name="connsiteY2" fmla="*/ 788085 h 6858000"/>
              <a:gd name="connsiteX3" fmla="*/ 4451685 w 5281864"/>
              <a:gd name="connsiteY3" fmla="*/ 2352981 h 6858000"/>
              <a:gd name="connsiteX4" fmla="*/ 5281864 w 5281864"/>
              <a:gd name="connsiteY4" fmla="*/ 3640360 h 6858000"/>
              <a:gd name="connsiteX5" fmla="*/ 4981074 w 5281864"/>
              <a:gd name="connsiteY5" fmla="*/ 5421033 h 6858000"/>
              <a:gd name="connsiteX6" fmla="*/ 4704347 w 5281864"/>
              <a:gd name="connsiteY6" fmla="*/ 6845969 h 6858000"/>
              <a:gd name="connsiteX7" fmla="*/ 0 w 5281864"/>
              <a:gd name="connsiteY7" fmla="*/ 6858000 h 6858000"/>
              <a:gd name="connsiteX8" fmla="*/ 0 w 5281864"/>
              <a:gd name="connsiteY8" fmla="*/ 0 h 6858000"/>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981074 w 5281864"/>
              <a:gd name="connsiteY5" fmla="*/ 5421033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4704347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788568 w 5281864"/>
              <a:gd name="connsiteY5" fmla="*/ 5457127 h 6870032"/>
              <a:gd name="connsiteX6" fmla="*/ 5041231 w 5281864"/>
              <a:gd name="connsiteY6" fmla="*/ 6870032 h 6870032"/>
              <a:gd name="connsiteX7" fmla="*/ 0 w 5281864"/>
              <a:gd name="connsiteY7" fmla="*/ 6858000 h 6870032"/>
              <a:gd name="connsiteX8" fmla="*/ 0 w 5281864"/>
              <a:gd name="connsiteY8" fmla="*/ 0 h 6870032"/>
              <a:gd name="connsiteX0" fmla="*/ 0 w 5281864"/>
              <a:gd name="connsiteY0" fmla="*/ 0 h 6870032"/>
              <a:gd name="connsiteX1" fmla="*/ 3567348 w 5281864"/>
              <a:gd name="connsiteY1" fmla="*/ 0 h 6870032"/>
              <a:gd name="connsiteX2" fmla="*/ 4054643 w 5281864"/>
              <a:gd name="connsiteY2" fmla="*/ 788085 h 6870032"/>
              <a:gd name="connsiteX3" fmla="*/ 4451685 w 5281864"/>
              <a:gd name="connsiteY3" fmla="*/ 2352981 h 6870032"/>
              <a:gd name="connsiteX4" fmla="*/ 5281864 w 5281864"/>
              <a:gd name="connsiteY4" fmla="*/ 3640360 h 6870032"/>
              <a:gd name="connsiteX5" fmla="*/ 4836694 w 5281864"/>
              <a:gd name="connsiteY5" fmla="*/ 5866201 h 6870032"/>
              <a:gd name="connsiteX6" fmla="*/ 5041231 w 5281864"/>
              <a:gd name="connsiteY6" fmla="*/ 6870032 h 6870032"/>
              <a:gd name="connsiteX7" fmla="*/ 0 w 5281864"/>
              <a:gd name="connsiteY7" fmla="*/ 6858000 h 6870032"/>
              <a:gd name="connsiteX8" fmla="*/ 0 w 5281864"/>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451685 w 5041231"/>
              <a:gd name="connsiteY3" fmla="*/ 2352981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0 w 5041231"/>
              <a:gd name="connsiteY0" fmla="*/ 0 h 6870032"/>
              <a:gd name="connsiteX1" fmla="*/ 3567348 w 5041231"/>
              <a:gd name="connsiteY1" fmla="*/ 0 h 6870032"/>
              <a:gd name="connsiteX2" fmla="*/ 4054643 w 5041231"/>
              <a:gd name="connsiteY2" fmla="*/ 788085 h 6870032"/>
              <a:gd name="connsiteX3" fmla="*/ 4343401 w 5041231"/>
              <a:gd name="connsiteY3" fmla="*/ 2340949 h 6870032"/>
              <a:gd name="connsiteX4" fmla="*/ 4764506 w 5041231"/>
              <a:gd name="connsiteY4" fmla="*/ 3760676 h 6870032"/>
              <a:gd name="connsiteX5" fmla="*/ 4836694 w 5041231"/>
              <a:gd name="connsiteY5" fmla="*/ 5866201 h 6870032"/>
              <a:gd name="connsiteX6" fmla="*/ 5041231 w 5041231"/>
              <a:gd name="connsiteY6" fmla="*/ 6870032 h 6870032"/>
              <a:gd name="connsiteX7" fmla="*/ 0 w 5041231"/>
              <a:gd name="connsiteY7" fmla="*/ 6858000 h 6870032"/>
              <a:gd name="connsiteX8" fmla="*/ 0 w 5041231"/>
              <a:gd name="connsiteY8" fmla="*/ 0 h 6870032"/>
              <a:gd name="connsiteX0" fmla="*/ 24063 w 5065294"/>
              <a:gd name="connsiteY0" fmla="*/ 0 h 6882063"/>
              <a:gd name="connsiteX1" fmla="*/ 3591411 w 5065294"/>
              <a:gd name="connsiteY1" fmla="*/ 0 h 6882063"/>
              <a:gd name="connsiteX2" fmla="*/ 4078706 w 5065294"/>
              <a:gd name="connsiteY2" fmla="*/ 788085 h 6882063"/>
              <a:gd name="connsiteX3" fmla="*/ 4367464 w 5065294"/>
              <a:gd name="connsiteY3" fmla="*/ 2340949 h 6882063"/>
              <a:gd name="connsiteX4" fmla="*/ 4788569 w 5065294"/>
              <a:gd name="connsiteY4" fmla="*/ 3760676 h 6882063"/>
              <a:gd name="connsiteX5" fmla="*/ 4860757 w 5065294"/>
              <a:gd name="connsiteY5" fmla="*/ 5866201 h 6882063"/>
              <a:gd name="connsiteX6" fmla="*/ 5065294 w 5065294"/>
              <a:gd name="connsiteY6" fmla="*/ 6870032 h 6882063"/>
              <a:gd name="connsiteX7" fmla="*/ 0 w 5065294"/>
              <a:gd name="connsiteY7" fmla="*/ 6882063 h 6882063"/>
              <a:gd name="connsiteX8" fmla="*/ 24063 w 5065294"/>
              <a:gd name="connsiteY8" fmla="*/ 0 h 6882063"/>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252663 w 5317957"/>
              <a:gd name="connsiteY7" fmla="*/ 6894095 h 6894095"/>
              <a:gd name="connsiteX8" fmla="*/ 0 w 5317957"/>
              <a:gd name="connsiteY8" fmla="*/ 0 h 6894095"/>
              <a:gd name="connsiteX0" fmla="*/ 0 w 5317957"/>
              <a:gd name="connsiteY0" fmla="*/ 0 h 6894095"/>
              <a:gd name="connsiteX1" fmla="*/ 3844074 w 5317957"/>
              <a:gd name="connsiteY1" fmla="*/ 12032 h 6894095"/>
              <a:gd name="connsiteX2" fmla="*/ 4331369 w 5317957"/>
              <a:gd name="connsiteY2" fmla="*/ 800117 h 6894095"/>
              <a:gd name="connsiteX3" fmla="*/ 4620127 w 5317957"/>
              <a:gd name="connsiteY3" fmla="*/ 2352981 h 6894095"/>
              <a:gd name="connsiteX4" fmla="*/ 5041232 w 5317957"/>
              <a:gd name="connsiteY4" fmla="*/ 3772708 h 6894095"/>
              <a:gd name="connsiteX5" fmla="*/ 5113420 w 5317957"/>
              <a:gd name="connsiteY5" fmla="*/ 5878233 h 6894095"/>
              <a:gd name="connsiteX6" fmla="*/ 5317957 w 5317957"/>
              <a:gd name="connsiteY6" fmla="*/ 6882064 h 6894095"/>
              <a:gd name="connsiteX7" fmla="*/ 0 w 5317957"/>
              <a:gd name="connsiteY7" fmla="*/ 6894095 h 6894095"/>
              <a:gd name="connsiteX8" fmla="*/ 0 w 5317957"/>
              <a:gd name="connsiteY8" fmla="*/ 0 h 6894095"/>
              <a:gd name="connsiteX0" fmla="*/ 10583103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10583103 w 15901060"/>
              <a:gd name="connsiteY8" fmla="*/ 0 h 6882064"/>
              <a:gd name="connsiteX0" fmla="*/ 0 w 15901060"/>
              <a:gd name="connsiteY0" fmla="*/ 0 h 6882064"/>
              <a:gd name="connsiteX1" fmla="*/ 14427177 w 15901060"/>
              <a:gd name="connsiteY1" fmla="*/ 12032 h 6882064"/>
              <a:gd name="connsiteX2" fmla="*/ 14914472 w 15901060"/>
              <a:gd name="connsiteY2" fmla="*/ 800117 h 6882064"/>
              <a:gd name="connsiteX3" fmla="*/ 15203230 w 15901060"/>
              <a:gd name="connsiteY3" fmla="*/ 2352981 h 6882064"/>
              <a:gd name="connsiteX4" fmla="*/ 15624335 w 15901060"/>
              <a:gd name="connsiteY4" fmla="*/ 3772708 h 6882064"/>
              <a:gd name="connsiteX5" fmla="*/ 15696523 w 15901060"/>
              <a:gd name="connsiteY5" fmla="*/ 5878233 h 6882064"/>
              <a:gd name="connsiteX6" fmla="*/ 15901060 w 15901060"/>
              <a:gd name="connsiteY6" fmla="*/ 6882064 h 6882064"/>
              <a:gd name="connsiteX7" fmla="*/ 0 w 15901060"/>
              <a:gd name="connsiteY7" fmla="*/ 6862011 h 6882064"/>
              <a:gd name="connsiteX8" fmla="*/ 0 w 15901060"/>
              <a:gd name="connsiteY8" fmla="*/ 0 h 6882064"/>
              <a:gd name="connsiteX0" fmla="*/ 0 w 15901060"/>
              <a:gd name="connsiteY0" fmla="*/ 0 h 6894095"/>
              <a:gd name="connsiteX1" fmla="*/ 14427177 w 15901060"/>
              <a:gd name="connsiteY1" fmla="*/ 12032 h 6894095"/>
              <a:gd name="connsiteX2" fmla="*/ 14914472 w 15901060"/>
              <a:gd name="connsiteY2" fmla="*/ 800117 h 6894095"/>
              <a:gd name="connsiteX3" fmla="*/ 15203230 w 15901060"/>
              <a:gd name="connsiteY3" fmla="*/ 2352981 h 6894095"/>
              <a:gd name="connsiteX4" fmla="*/ 15624335 w 15901060"/>
              <a:gd name="connsiteY4" fmla="*/ 3772708 h 6894095"/>
              <a:gd name="connsiteX5" fmla="*/ 15696523 w 15901060"/>
              <a:gd name="connsiteY5" fmla="*/ 5878233 h 6894095"/>
              <a:gd name="connsiteX6" fmla="*/ 15901060 w 15901060"/>
              <a:gd name="connsiteY6" fmla="*/ 6882064 h 6894095"/>
              <a:gd name="connsiteX7" fmla="*/ 0 w 15901060"/>
              <a:gd name="connsiteY7" fmla="*/ 6894095 h 6894095"/>
              <a:gd name="connsiteX8" fmla="*/ 0 w 15901060"/>
              <a:gd name="connsiteY8" fmla="*/ 0 h 6894095"/>
              <a:gd name="connsiteX0" fmla="*/ 0 w 15837689"/>
              <a:gd name="connsiteY0" fmla="*/ 0 h 6894095"/>
              <a:gd name="connsiteX1" fmla="*/ 14427177 w 15837689"/>
              <a:gd name="connsiteY1" fmla="*/ 12032 h 6894095"/>
              <a:gd name="connsiteX2" fmla="*/ 14914472 w 15837689"/>
              <a:gd name="connsiteY2" fmla="*/ 800117 h 6894095"/>
              <a:gd name="connsiteX3" fmla="*/ 15203230 w 15837689"/>
              <a:gd name="connsiteY3" fmla="*/ 2352981 h 6894095"/>
              <a:gd name="connsiteX4" fmla="*/ 15624335 w 15837689"/>
              <a:gd name="connsiteY4" fmla="*/ 3772708 h 6894095"/>
              <a:gd name="connsiteX5" fmla="*/ 15696523 w 15837689"/>
              <a:gd name="connsiteY5" fmla="*/ 5878233 h 6894095"/>
              <a:gd name="connsiteX6" fmla="*/ 15837689 w 15837689"/>
              <a:gd name="connsiteY6" fmla="*/ 6882064 h 6894095"/>
              <a:gd name="connsiteX7" fmla="*/ 0 w 15837689"/>
              <a:gd name="connsiteY7" fmla="*/ 6894095 h 6894095"/>
              <a:gd name="connsiteX8" fmla="*/ 0 w 15837689"/>
              <a:gd name="connsiteY8" fmla="*/ 0 h 6894095"/>
              <a:gd name="connsiteX0" fmla="*/ 0 w 15774318"/>
              <a:gd name="connsiteY0" fmla="*/ 0 h 6914148"/>
              <a:gd name="connsiteX1" fmla="*/ 14427177 w 15774318"/>
              <a:gd name="connsiteY1" fmla="*/ 12032 h 6914148"/>
              <a:gd name="connsiteX2" fmla="*/ 14914472 w 15774318"/>
              <a:gd name="connsiteY2" fmla="*/ 800117 h 6914148"/>
              <a:gd name="connsiteX3" fmla="*/ 15203230 w 15774318"/>
              <a:gd name="connsiteY3" fmla="*/ 2352981 h 6914148"/>
              <a:gd name="connsiteX4" fmla="*/ 15624335 w 15774318"/>
              <a:gd name="connsiteY4" fmla="*/ 3772708 h 6914148"/>
              <a:gd name="connsiteX5" fmla="*/ 15696523 w 15774318"/>
              <a:gd name="connsiteY5" fmla="*/ 5878233 h 6914148"/>
              <a:gd name="connsiteX6" fmla="*/ 15774318 w 15774318"/>
              <a:gd name="connsiteY6" fmla="*/ 6914148 h 6914148"/>
              <a:gd name="connsiteX7" fmla="*/ 0 w 15774318"/>
              <a:gd name="connsiteY7" fmla="*/ 6894095 h 6914148"/>
              <a:gd name="connsiteX8" fmla="*/ 0 w 15774318"/>
              <a:gd name="connsiteY8" fmla="*/ 0 h 6914148"/>
              <a:gd name="connsiteX0" fmla="*/ 0 w 15705363"/>
              <a:gd name="connsiteY0" fmla="*/ 0 h 6914148"/>
              <a:gd name="connsiteX1" fmla="*/ 14427177 w 15705363"/>
              <a:gd name="connsiteY1" fmla="*/ 12032 h 6914148"/>
              <a:gd name="connsiteX2" fmla="*/ 14914472 w 15705363"/>
              <a:gd name="connsiteY2" fmla="*/ 800117 h 6914148"/>
              <a:gd name="connsiteX3" fmla="*/ 15203230 w 15705363"/>
              <a:gd name="connsiteY3" fmla="*/ 2352981 h 6914148"/>
              <a:gd name="connsiteX4" fmla="*/ 15624335 w 15705363"/>
              <a:gd name="connsiteY4" fmla="*/ 3772708 h 6914148"/>
              <a:gd name="connsiteX5" fmla="*/ 15696523 w 15705363"/>
              <a:gd name="connsiteY5" fmla="*/ 5878233 h 6914148"/>
              <a:gd name="connsiteX6" fmla="*/ 15478583 w 15705363"/>
              <a:gd name="connsiteY6" fmla="*/ 6914148 h 6914148"/>
              <a:gd name="connsiteX7" fmla="*/ 0 w 15705363"/>
              <a:gd name="connsiteY7" fmla="*/ 6894095 h 6914148"/>
              <a:gd name="connsiteX8" fmla="*/ 0 w 15705363"/>
              <a:gd name="connsiteY8" fmla="*/ 0 h 691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05363" h="6914148">
                <a:moveTo>
                  <a:pt x="0" y="0"/>
                </a:moveTo>
                <a:lnTo>
                  <a:pt x="14427177" y="12032"/>
                </a:lnTo>
                <a:lnTo>
                  <a:pt x="14914472" y="800117"/>
                </a:lnTo>
                <a:lnTo>
                  <a:pt x="15203230" y="2352981"/>
                </a:lnTo>
                <a:lnTo>
                  <a:pt x="15624335" y="3772708"/>
                </a:lnTo>
                <a:cubicBezTo>
                  <a:pt x="15604281" y="4085529"/>
                  <a:pt x="15740639" y="5625571"/>
                  <a:pt x="15696523" y="5878233"/>
                </a:cubicBezTo>
                <a:lnTo>
                  <a:pt x="15478583" y="6914148"/>
                </a:lnTo>
                <a:lnTo>
                  <a:pt x="0" y="6894095"/>
                </a:lnTo>
                <a:lnTo>
                  <a:pt x="0" y="0"/>
                </a:lnTo>
                <a:close/>
              </a:path>
            </a:pathLst>
          </a:custGeom>
          <a:solidFill>
            <a:schemeClr val="bg1"/>
          </a:solidFill>
          <a:ln>
            <a:noFill/>
          </a:ln>
          <a:effectLst>
            <a:outerShdw dist="12700" sx="104000" sy="104000" algn="ctr" rotWithShape="0">
              <a:schemeClr val="bg1">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49528A8F-3CCA-CC0D-F1E9-5092534908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1FD7E-D811-5AC6-04C7-3AF83CAE2F8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DA0071-11D3-29C5-422A-9F374ADB345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52EC142F-609B-760D-DD54-DB393981CC6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6" name="Graphic 5">
            <a:extLst>
              <a:ext uri="{FF2B5EF4-FFF2-40B4-BE49-F238E27FC236}">
                <a16:creationId xmlns:a16="http://schemas.microsoft.com/office/drawing/2014/main" id="{DC831951-4A22-9F97-762F-A91C07CFDB5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65859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Hexagon 2">
            <a:extLst>
              <a:ext uri="{FF2B5EF4-FFF2-40B4-BE49-F238E27FC236}">
                <a16:creationId xmlns:a16="http://schemas.microsoft.com/office/drawing/2014/main" id="{C866CB79-1499-83E8-1E4C-62F3549AA49B}"/>
              </a:ext>
            </a:extLst>
          </p:cNvPr>
          <p:cNvSpPr/>
          <p:nvPr userDrawn="1"/>
        </p:nvSpPr>
        <p:spPr>
          <a:xfrm flipV="1">
            <a:off x="7882186" y="6141634"/>
            <a:ext cx="1268567" cy="356837"/>
          </a:xfrm>
          <a:custGeom>
            <a:avLst/>
            <a:gdLst>
              <a:gd name="connsiteX0" fmla="*/ 0 w 2135773"/>
              <a:gd name="connsiteY0" fmla="*/ 959489 h 1918977"/>
              <a:gd name="connsiteX1" fmla="*/ 383488 w 2135773"/>
              <a:gd name="connsiteY1" fmla="*/ 0 h 1918977"/>
              <a:gd name="connsiteX2" fmla="*/ 1752285 w 2135773"/>
              <a:gd name="connsiteY2" fmla="*/ 0 h 1918977"/>
              <a:gd name="connsiteX3" fmla="*/ 2135773 w 2135773"/>
              <a:gd name="connsiteY3" fmla="*/ 959489 h 1918977"/>
              <a:gd name="connsiteX4" fmla="*/ 1752285 w 2135773"/>
              <a:gd name="connsiteY4" fmla="*/ 1918977 h 1918977"/>
              <a:gd name="connsiteX5" fmla="*/ 383488 w 2135773"/>
              <a:gd name="connsiteY5" fmla="*/ 1918977 h 1918977"/>
              <a:gd name="connsiteX6" fmla="*/ 0 w 2135773"/>
              <a:gd name="connsiteY6" fmla="*/ 959489 h 1918977"/>
              <a:gd name="connsiteX0" fmla="*/ 0 w 2891275"/>
              <a:gd name="connsiteY0" fmla="*/ 959489 h 1918977"/>
              <a:gd name="connsiteX1" fmla="*/ 383488 w 2891275"/>
              <a:gd name="connsiteY1" fmla="*/ 0 h 1918977"/>
              <a:gd name="connsiteX2" fmla="*/ 2891275 w 2891275"/>
              <a:gd name="connsiteY2" fmla="*/ 48126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135773 w 2891275"/>
              <a:gd name="connsiteY3" fmla="*/ 959489 h 1918977"/>
              <a:gd name="connsiteX4" fmla="*/ 1752285 w 2891275"/>
              <a:gd name="connsiteY4" fmla="*/ 1918977 h 1918977"/>
              <a:gd name="connsiteX5" fmla="*/ 383488 w 2891275"/>
              <a:gd name="connsiteY5" fmla="*/ 1918977 h 1918977"/>
              <a:gd name="connsiteX6" fmla="*/ 0 w 2891275"/>
              <a:gd name="connsiteY6" fmla="*/ 959489 h 1918977"/>
              <a:gd name="connsiteX0" fmla="*/ 0 w 2891275"/>
              <a:gd name="connsiteY0" fmla="*/ 959489 h 1918977"/>
              <a:gd name="connsiteX1" fmla="*/ 383488 w 2891275"/>
              <a:gd name="connsiteY1" fmla="*/ 0 h 1918977"/>
              <a:gd name="connsiteX2" fmla="*/ 2891275 w 2891275"/>
              <a:gd name="connsiteY2" fmla="*/ 0 h 1918977"/>
              <a:gd name="connsiteX3" fmla="*/ 2881731 w 2891275"/>
              <a:gd name="connsiteY3" fmla="*/ 478226 h 1918977"/>
              <a:gd name="connsiteX4" fmla="*/ 1752285 w 2891275"/>
              <a:gd name="connsiteY4" fmla="*/ 1918977 h 1918977"/>
              <a:gd name="connsiteX5" fmla="*/ 383488 w 2891275"/>
              <a:gd name="connsiteY5" fmla="*/ 1918977 h 1918977"/>
              <a:gd name="connsiteX6" fmla="*/ 0 w 2891275"/>
              <a:gd name="connsiteY6" fmla="*/ 959489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0 w 2507787"/>
              <a:gd name="connsiteY5" fmla="*/ 1918977 h 1918977"/>
              <a:gd name="connsiteX6" fmla="*/ 230122 w 2507787"/>
              <a:gd name="connsiteY6" fmla="*/ 466194 h 1918977"/>
              <a:gd name="connsiteX0" fmla="*/ 230122 w 2507787"/>
              <a:gd name="connsiteY0" fmla="*/ 466194 h 1918977"/>
              <a:gd name="connsiteX1" fmla="*/ 0 w 2507787"/>
              <a:gd name="connsiteY1" fmla="*/ 0 h 1918977"/>
              <a:gd name="connsiteX2" fmla="*/ 2507787 w 2507787"/>
              <a:gd name="connsiteY2" fmla="*/ 0 h 1918977"/>
              <a:gd name="connsiteX3" fmla="*/ 2498243 w 2507787"/>
              <a:gd name="connsiteY3" fmla="*/ 478226 h 1918977"/>
              <a:gd name="connsiteX4" fmla="*/ 1368797 w 2507787"/>
              <a:gd name="connsiteY4" fmla="*/ 1918977 h 1918977"/>
              <a:gd name="connsiteX5" fmla="*/ 830179 w 2507787"/>
              <a:gd name="connsiteY5" fmla="*/ 595503 h 1918977"/>
              <a:gd name="connsiteX6" fmla="*/ 230122 w 2507787"/>
              <a:gd name="connsiteY6" fmla="*/ 466194 h 1918977"/>
              <a:gd name="connsiteX0" fmla="*/ 230122 w 2507787"/>
              <a:gd name="connsiteY0" fmla="*/ 466194 h 595503"/>
              <a:gd name="connsiteX1" fmla="*/ 0 w 2507787"/>
              <a:gd name="connsiteY1" fmla="*/ 0 h 595503"/>
              <a:gd name="connsiteX2" fmla="*/ 2507787 w 2507787"/>
              <a:gd name="connsiteY2" fmla="*/ 0 h 595503"/>
              <a:gd name="connsiteX3" fmla="*/ 2498243 w 2507787"/>
              <a:gd name="connsiteY3" fmla="*/ 4782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507787"/>
              <a:gd name="connsiteY0" fmla="*/ 466194 h 595503"/>
              <a:gd name="connsiteX1" fmla="*/ 0 w 2507787"/>
              <a:gd name="connsiteY1" fmla="*/ 0 h 595503"/>
              <a:gd name="connsiteX2" fmla="*/ 2507787 w 2507787"/>
              <a:gd name="connsiteY2" fmla="*/ 0 h 595503"/>
              <a:gd name="connsiteX3" fmla="*/ 2327646 w 2507787"/>
              <a:gd name="connsiteY3" fmla="*/ 279726 h 595503"/>
              <a:gd name="connsiteX4" fmla="*/ 1765839 w 2507787"/>
              <a:gd name="connsiteY4" fmla="*/ 475188 h 595503"/>
              <a:gd name="connsiteX5" fmla="*/ 830179 w 2507787"/>
              <a:gd name="connsiteY5" fmla="*/ 595503 h 595503"/>
              <a:gd name="connsiteX6" fmla="*/ 230122 w 2507787"/>
              <a:gd name="connsiteY6" fmla="*/ 466194 h 595503"/>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230122 w 2460019"/>
              <a:gd name="connsiteY6"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478989 w 2460019"/>
              <a:gd name="connsiteY6" fmla="*/ 519884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830179 w 2460019"/>
              <a:gd name="connsiteY5" fmla="*/ 604956 h 604956"/>
              <a:gd name="connsiteX6" fmla="*/ 560876 w 2460019"/>
              <a:gd name="connsiteY6" fmla="*/ 463170 h 604956"/>
              <a:gd name="connsiteX7" fmla="*/ 230122 w 2460019"/>
              <a:gd name="connsiteY7"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50088 w 2460019"/>
              <a:gd name="connsiteY5" fmla="*/ 53878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9453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460019"/>
              <a:gd name="connsiteY0" fmla="*/ 475647 h 604956"/>
              <a:gd name="connsiteX1" fmla="*/ 0 w 2460019"/>
              <a:gd name="connsiteY1" fmla="*/ 1009 h 604956"/>
              <a:gd name="connsiteX2" fmla="*/ 2460019 w 2460019"/>
              <a:gd name="connsiteY2" fmla="*/ 0 h 604956"/>
              <a:gd name="connsiteX3" fmla="*/ 2327646 w 2460019"/>
              <a:gd name="connsiteY3" fmla="*/ 289179 h 604956"/>
              <a:gd name="connsiteX4" fmla="*/ 1765839 w 2460019"/>
              <a:gd name="connsiteY4" fmla="*/ 484641 h 604956"/>
              <a:gd name="connsiteX5" fmla="*/ 1277383 w 2460019"/>
              <a:gd name="connsiteY5" fmla="*/ 463168 h 604956"/>
              <a:gd name="connsiteX6" fmla="*/ 830179 w 2460019"/>
              <a:gd name="connsiteY6" fmla="*/ 604956 h 604956"/>
              <a:gd name="connsiteX7" fmla="*/ 560876 w 2460019"/>
              <a:gd name="connsiteY7" fmla="*/ 463170 h 604956"/>
              <a:gd name="connsiteX8" fmla="*/ 230122 w 2460019"/>
              <a:gd name="connsiteY8" fmla="*/ 475647 h 604956"/>
              <a:gd name="connsiteX0" fmla="*/ 230122 w 2509034"/>
              <a:gd name="connsiteY0" fmla="*/ 1133232 h 1262541"/>
              <a:gd name="connsiteX1" fmla="*/ 0 w 2509034"/>
              <a:gd name="connsiteY1" fmla="*/ 658594 h 1262541"/>
              <a:gd name="connsiteX2" fmla="*/ 2509034 w 2509034"/>
              <a:gd name="connsiteY2" fmla="*/ 0 h 1262541"/>
              <a:gd name="connsiteX3" fmla="*/ 2327646 w 2509034"/>
              <a:gd name="connsiteY3" fmla="*/ 94676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230122 w 2509034"/>
              <a:gd name="connsiteY0" fmla="*/ 1133232 h 1262541"/>
              <a:gd name="connsiteX1" fmla="*/ 0 w 2509034"/>
              <a:gd name="connsiteY1" fmla="*/ 658594 h 1262541"/>
              <a:gd name="connsiteX2" fmla="*/ 2509034 w 2509034"/>
              <a:gd name="connsiteY2" fmla="*/ 0 h 1262541"/>
              <a:gd name="connsiteX3" fmla="*/ 2210011 w 2509034"/>
              <a:gd name="connsiteY3" fmla="*/ 767424 h 1262541"/>
              <a:gd name="connsiteX4" fmla="*/ 1765839 w 2509034"/>
              <a:gd name="connsiteY4" fmla="*/ 1142226 h 1262541"/>
              <a:gd name="connsiteX5" fmla="*/ 1277383 w 2509034"/>
              <a:gd name="connsiteY5" fmla="*/ 1120753 h 1262541"/>
              <a:gd name="connsiteX6" fmla="*/ 830179 w 2509034"/>
              <a:gd name="connsiteY6" fmla="*/ 1262541 h 1262541"/>
              <a:gd name="connsiteX7" fmla="*/ 560876 w 2509034"/>
              <a:gd name="connsiteY7" fmla="*/ 1120755 h 1262541"/>
              <a:gd name="connsiteX8" fmla="*/ 230122 w 2509034"/>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347252 w 2646275"/>
              <a:gd name="connsiteY3" fmla="*/ 767424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46275"/>
              <a:gd name="connsiteY0" fmla="*/ 1133232 h 1262541"/>
              <a:gd name="connsiteX1" fmla="*/ 0 w 2646275"/>
              <a:gd name="connsiteY1" fmla="*/ 837937 h 1262541"/>
              <a:gd name="connsiteX2" fmla="*/ 2646275 w 2646275"/>
              <a:gd name="connsiteY2" fmla="*/ 0 h 1262541"/>
              <a:gd name="connsiteX3" fmla="*/ 2602128 w 2646275"/>
              <a:gd name="connsiteY3" fmla="*/ 408741 h 1262541"/>
              <a:gd name="connsiteX4" fmla="*/ 1903080 w 2646275"/>
              <a:gd name="connsiteY4" fmla="*/ 1142226 h 1262541"/>
              <a:gd name="connsiteX5" fmla="*/ 1414624 w 2646275"/>
              <a:gd name="connsiteY5" fmla="*/ 1120753 h 1262541"/>
              <a:gd name="connsiteX6" fmla="*/ 967420 w 2646275"/>
              <a:gd name="connsiteY6" fmla="*/ 1262541 h 1262541"/>
              <a:gd name="connsiteX7" fmla="*/ 698117 w 2646275"/>
              <a:gd name="connsiteY7" fmla="*/ 1120755 h 1262541"/>
              <a:gd name="connsiteX8" fmla="*/ 367363 w 2646275"/>
              <a:gd name="connsiteY8" fmla="*/ 1133232 h 1262541"/>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1903080 w 2611159"/>
              <a:gd name="connsiteY4" fmla="*/ 1056572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414624 w 2611159"/>
              <a:gd name="connsiteY5" fmla="*/ 1035099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76887"/>
              <a:gd name="connsiteX1" fmla="*/ 0 w 2611159"/>
              <a:gd name="connsiteY1" fmla="*/ 752283 h 1176887"/>
              <a:gd name="connsiteX2" fmla="*/ 2611159 w 2611159"/>
              <a:gd name="connsiteY2" fmla="*/ 0 h 1176887"/>
              <a:gd name="connsiteX3" fmla="*/ 2602128 w 2611159"/>
              <a:gd name="connsiteY3" fmla="*/ 323087 h 1176887"/>
              <a:gd name="connsiteX4" fmla="*/ 2310413 w 2611159"/>
              <a:gd name="connsiteY4" fmla="*/ 813880 h 1176887"/>
              <a:gd name="connsiteX5" fmla="*/ 1646383 w 2611159"/>
              <a:gd name="connsiteY5" fmla="*/ 920892 h 1176887"/>
              <a:gd name="connsiteX6" fmla="*/ 967420 w 2611159"/>
              <a:gd name="connsiteY6" fmla="*/ 1176887 h 1176887"/>
              <a:gd name="connsiteX7" fmla="*/ 698117 w 2611159"/>
              <a:gd name="connsiteY7" fmla="*/ 1035101 h 1176887"/>
              <a:gd name="connsiteX8" fmla="*/ 367363 w 2611159"/>
              <a:gd name="connsiteY8" fmla="*/ 1047578 h 1176887"/>
              <a:gd name="connsiteX0" fmla="*/ 367363 w 2611159"/>
              <a:gd name="connsiteY0" fmla="*/ 1047578 h 1119783"/>
              <a:gd name="connsiteX1" fmla="*/ 0 w 2611159"/>
              <a:gd name="connsiteY1" fmla="*/ 752283 h 1119783"/>
              <a:gd name="connsiteX2" fmla="*/ 2611159 w 2611159"/>
              <a:gd name="connsiteY2" fmla="*/ 0 h 1119783"/>
              <a:gd name="connsiteX3" fmla="*/ 2602128 w 2611159"/>
              <a:gd name="connsiteY3" fmla="*/ 323087 h 1119783"/>
              <a:gd name="connsiteX4" fmla="*/ 2310413 w 2611159"/>
              <a:gd name="connsiteY4" fmla="*/ 813880 h 1119783"/>
              <a:gd name="connsiteX5" fmla="*/ 1646383 w 2611159"/>
              <a:gd name="connsiteY5" fmla="*/ 920892 h 1119783"/>
              <a:gd name="connsiteX6" fmla="*/ 1157041 w 2611159"/>
              <a:gd name="connsiteY6" fmla="*/ 1119783 h 1119783"/>
              <a:gd name="connsiteX7" fmla="*/ 698117 w 2611159"/>
              <a:gd name="connsiteY7" fmla="*/ 1035101 h 1119783"/>
              <a:gd name="connsiteX8" fmla="*/ 367363 w 2611159"/>
              <a:gd name="connsiteY8" fmla="*/ 1047578 h 111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1159" h="1119783">
                <a:moveTo>
                  <a:pt x="367363" y="1047578"/>
                </a:moveTo>
                <a:lnTo>
                  <a:pt x="0" y="752283"/>
                </a:lnTo>
                <a:lnTo>
                  <a:pt x="2611159" y="0"/>
                </a:lnTo>
                <a:lnTo>
                  <a:pt x="2602128" y="323087"/>
                </a:lnTo>
                <a:lnTo>
                  <a:pt x="2310413" y="813880"/>
                </a:lnTo>
                <a:lnTo>
                  <a:pt x="1646383" y="920892"/>
                </a:lnTo>
                <a:cubicBezTo>
                  <a:pt x="1504338" y="1034779"/>
                  <a:pt x="1383362" y="1034451"/>
                  <a:pt x="1157041" y="1119783"/>
                </a:cubicBezTo>
                <a:lnTo>
                  <a:pt x="698117" y="1035101"/>
                </a:lnTo>
                <a:lnTo>
                  <a:pt x="367363" y="104757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EE089852-29D7-1351-B1B1-982953FCFDF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D1F39F-1ABC-74A4-1CBE-AA4E67020BBC}"/>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Rectangle 6">
            <a:extLst>
              <a:ext uri="{FF2B5EF4-FFF2-40B4-BE49-F238E27FC236}">
                <a16:creationId xmlns:a16="http://schemas.microsoft.com/office/drawing/2014/main" id="{35974C23-DBAB-FD88-3892-53F30078C41B}"/>
              </a:ext>
            </a:extLst>
          </p:cNvPr>
          <p:cNvSpPr/>
          <p:nvPr userDrawn="1"/>
        </p:nvSpPr>
        <p:spPr>
          <a:xfrm>
            <a:off x="0" y="6186950"/>
            <a:ext cx="9147969" cy="671051"/>
          </a:xfrm>
          <a:custGeom>
            <a:avLst/>
            <a:gdLst>
              <a:gd name="connsiteX0" fmla="*/ 0 w 12010030"/>
              <a:gd name="connsiteY0" fmla="*/ 0 h 798394"/>
              <a:gd name="connsiteX1" fmla="*/ 12010030 w 12010030"/>
              <a:gd name="connsiteY1" fmla="*/ 0 h 798394"/>
              <a:gd name="connsiteX2" fmla="*/ 12010030 w 12010030"/>
              <a:gd name="connsiteY2" fmla="*/ 798394 h 798394"/>
              <a:gd name="connsiteX3" fmla="*/ 0 w 12010030"/>
              <a:gd name="connsiteY3" fmla="*/ 798394 h 798394"/>
              <a:gd name="connsiteX4" fmla="*/ 0 w 12010030"/>
              <a:gd name="connsiteY4" fmla="*/ 0 h 798394"/>
              <a:gd name="connsiteX0" fmla="*/ 0 w 12010030"/>
              <a:gd name="connsiteY0" fmla="*/ 1005 h 799399"/>
              <a:gd name="connsiteX1" fmla="*/ 11797443 w 12010030"/>
              <a:gd name="connsiteY1" fmla="*/ 0 h 799399"/>
              <a:gd name="connsiteX2" fmla="*/ 12010030 w 12010030"/>
              <a:gd name="connsiteY2" fmla="*/ 1005 h 799399"/>
              <a:gd name="connsiteX3" fmla="*/ 12010030 w 12010030"/>
              <a:gd name="connsiteY3" fmla="*/ 799399 h 799399"/>
              <a:gd name="connsiteX4" fmla="*/ 0 w 12010030"/>
              <a:gd name="connsiteY4" fmla="*/ 799399 h 799399"/>
              <a:gd name="connsiteX5" fmla="*/ 0 w 12010030"/>
              <a:gd name="connsiteY5"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0030 w 12021836"/>
              <a:gd name="connsiteY4" fmla="*/ 799399 h 799399"/>
              <a:gd name="connsiteX5" fmla="*/ 0 w 12021836"/>
              <a:gd name="connsiteY5" fmla="*/ 799399 h 799399"/>
              <a:gd name="connsiteX6" fmla="*/ 0 w 12021836"/>
              <a:gd name="connsiteY6" fmla="*/ 1005 h 799399"/>
              <a:gd name="connsiteX0" fmla="*/ 0 w 12021836"/>
              <a:gd name="connsiteY0" fmla="*/ 1005 h 799399"/>
              <a:gd name="connsiteX1" fmla="*/ 11797443 w 12021836"/>
              <a:gd name="connsiteY1" fmla="*/ 0 h 799399"/>
              <a:gd name="connsiteX2" fmla="*/ 12010030 w 12021836"/>
              <a:gd name="connsiteY2" fmla="*/ 1005 h 799399"/>
              <a:gd name="connsiteX3" fmla="*/ 12021836 w 12021836"/>
              <a:gd name="connsiteY3" fmla="*/ 173906 h 799399"/>
              <a:gd name="connsiteX4" fmla="*/ 12016226 w 12021836"/>
              <a:gd name="connsiteY4" fmla="*/ 286102 h 799399"/>
              <a:gd name="connsiteX5" fmla="*/ 12010030 w 12021836"/>
              <a:gd name="connsiteY5" fmla="*/ 799399 h 799399"/>
              <a:gd name="connsiteX6" fmla="*/ 0 w 12021836"/>
              <a:gd name="connsiteY6" fmla="*/ 799399 h 799399"/>
              <a:gd name="connsiteX7" fmla="*/ 0 w 12021836"/>
              <a:gd name="connsiteY7" fmla="*/ 1005 h 799399"/>
              <a:gd name="connsiteX0" fmla="*/ 0 w 12021836"/>
              <a:gd name="connsiteY0" fmla="*/ 1005 h 799399"/>
              <a:gd name="connsiteX1" fmla="*/ 11601099 w 12021836"/>
              <a:gd name="connsiteY1" fmla="*/ 1 h 799399"/>
              <a:gd name="connsiteX2" fmla="*/ 11797443 w 12021836"/>
              <a:gd name="connsiteY2" fmla="*/ 0 h 799399"/>
              <a:gd name="connsiteX3" fmla="*/ 12010030 w 12021836"/>
              <a:gd name="connsiteY3" fmla="*/ 1005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601099 w 12021836"/>
              <a:gd name="connsiteY1" fmla="*/ 1 h 799399"/>
              <a:gd name="connsiteX2" fmla="*/ 11797443 w 12021836"/>
              <a:gd name="connsiteY2" fmla="*/ 0 h 799399"/>
              <a:gd name="connsiteX3" fmla="*/ 11942712 w 12021836"/>
              <a:gd name="connsiteY3" fmla="*/ 62713 h 799399"/>
              <a:gd name="connsiteX4" fmla="*/ 12021836 w 12021836"/>
              <a:gd name="connsiteY4" fmla="*/ 173906 h 799399"/>
              <a:gd name="connsiteX5" fmla="*/ 12016226 w 12021836"/>
              <a:gd name="connsiteY5" fmla="*/ 286102 h 799399"/>
              <a:gd name="connsiteX6" fmla="*/ 12010030 w 12021836"/>
              <a:gd name="connsiteY6" fmla="*/ 799399 h 799399"/>
              <a:gd name="connsiteX7" fmla="*/ 0 w 12021836"/>
              <a:gd name="connsiteY7" fmla="*/ 799399 h 799399"/>
              <a:gd name="connsiteX8" fmla="*/ 0 w 12021836"/>
              <a:gd name="connsiteY8"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601099 w 12021836"/>
              <a:gd name="connsiteY2" fmla="*/ 1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5 h 799399"/>
              <a:gd name="connsiteX1" fmla="*/ 11258901 w 12021836"/>
              <a:gd name="connsiteY1" fmla="*/ 1 h 799399"/>
              <a:gd name="connsiteX2" fmla="*/ 11483293 w 12021836"/>
              <a:gd name="connsiteY2" fmla="*/ 100978 h 799399"/>
              <a:gd name="connsiteX3" fmla="*/ 11797443 w 12021836"/>
              <a:gd name="connsiteY3" fmla="*/ 0 h 799399"/>
              <a:gd name="connsiteX4" fmla="*/ 11942712 w 12021836"/>
              <a:gd name="connsiteY4" fmla="*/ 62713 h 799399"/>
              <a:gd name="connsiteX5" fmla="*/ 12021836 w 12021836"/>
              <a:gd name="connsiteY5" fmla="*/ 173906 h 799399"/>
              <a:gd name="connsiteX6" fmla="*/ 12016226 w 12021836"/>
              <a:gd name="connsiteY6" fmla="*/ 286102 h 799399"/>
              <a:gd name="connsiteX7" fmla="*/ 12010030 w 12021836"/>
              <a:gd name="connsiteY7" fmla="*/ 799399 h 799399"/>
              <a:gd name="connsiteX8" fmla="*/ 0 w 12021836"/>
              <a:gd name="connsiteY8" fmla="*/ 799399 h 799399"/>
              <a:gd name="connsiteX9" fmla="*/ 0 w 12021836"/>
              <a:gd name="connsiteY9" fmla="*/ 1005 h 799399"/>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942712 w 12021836"/>
              <a:gd name="connsiteY4" fmla="*/ 62712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21836"/>
              <a:gd name="connsiteY0" fmla="*/ 1004 h 799398"/>
              <a:gd name="connsiteX1" fmla="*/ 11258901 w 12021836"/>
              <a:gd name="connsiteY1" fmla="*/ 0 h 799398"/>
              <a:gd name="connsiteX2" fmla="*/ 11483293 w 12021836"/>
              <a:gd name="connsiteY2" fmla="*/ 100977 h 799398"/>
              <a:gd name="connsiteX3" fmla="*/ 11679637 w 12021836"/>
              <a:gd name="connsiteY3" fmla="*/ 157074 h 799398"/>
              <a:gd name="connsiteX4" fmla="*/ 11824906 w 12021836"/>
              <a:gd name="connsiteY4" fmla="*/ 253446 h 799398"/>
              <a:gd name="connsiteX5" fmla="*/ 12021836 w 12021836"/>
              <a:gd name="connsiteY5" fmla="*/ 173905 h 799398"/>
              <a:gd name="connsiteX6" fmla="*/ 12016226 w 12021836"/>
              <a:gd name="connsiteY6" fmla="*/ 286101 h 799398"/>
              <a:gd name="connsiteX7" fmla="*/ 12010030 w 12021836"/>
              <a:gd name="connsiteY7" fmla="*/ 799398 h 799398"/>
              <a:gd name="connsiteX8" fmla="*/ 0 w 12021836"/>
              <a:gd name="connsiteY8" fmla="*/ 799398 h 799398"/>
              <a:gd name="connsiteX9" fmla="*/ 0 w 12021836"/>
              <a:gd name="connsiteY9" fmla="*/ 1004 h 799398"/>
              <a:gd name="connsiteX0" fmla="*/ 0 w 12016226"/>
              <a:gd name="connsiteY0" fmla="*/ 1004 h 799398"/>
              <a:gd name="connsiteX1" fmla="*/ 11258901 w 12016226"/>
              <a:gd name="connsiteY1" fmla="*/ 0 h 799398"/>
              <a:gd name="connsiteX2" fmla="*/ 11483293 w 12016226"/>
              <a:gd name="connsiteY2" fmla="*/ 100977 h 799398"/>
              <a:gd name="connsiteX3" fmla="*/ 11679637 w 12016226"/>
              <a:gd name="connsiteY3" fmla="*/ 157074 h 799398"/>
              <a:gd name="connsiteX4" fmla="*/ 11824906 w 12016226"/>
              <a:gd name="connsiteY4" fmla="*/ 253446 h 799398"/>
              <a:gd name="connsiteX5" fmla="*/ 11943299 w 12016226"/>
              <a:gd name="connsiteY5" fmla="*/ 415127 h 799398"/>
              <a:gd name="connsiteX6" fmla="*/ 12016226 w 12016226"/>
              <a:gd name="connsiteY6" fmla="*/ 286101 h 799398"/>
              <a:gd name="connsiteX7" fmla="*/ 12010030 w 12016226"/>
              <a:gd name="connsiteY7" fmla="*/ 799398 h 799398"/>
              <a:gd name="connsiteX8" fmla="*/ 0 w 12016226"/>
              <a:gd name="connsiteY8" fmla="*/ 799398 h 799398"/>
              <a:gd name="connsiteX9" fmla="*/ 0 w 1201622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43299 w 12010146"/>
              <a:gd name="connsiteY5" fmla="*/ 415127 h 799398"/>
              <a:gd name="connsiteX6" fmla="*/ 11988177 w 12010146"/>
              <a:gd name="connsiteY6" fmla="*/ 544153 h 799398"/>
              <a:gd name="connsiteX7" fmla="*/ 12010030 w 12010146"/>
              <a:gd name="connsiteY7" fmla="*/ 799398 h 799398"/>
              <a:gd name="connsiteX8" fmla="*/ 0 w 12010146"/>
              <a:gd name="connsiteY8" fmla="*/ 799398 h 799398"/>
              <a:gd name="connsiteX9" fmla="*/ 0 w 12010146"/>
              <a:gd name="connsiteY9"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24906 w 12010146"/>
              <a:gd name="connsiteY4" fmla="*/ 253446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1004 h 799398"/>
              <a:gd name="connsiteX1" fmla="*/ 11258901 w 12010146"/>
              <a:gd name="connsiteY1" fmla="*/ 0 h 799398"/>
              <a:gd name="connsiteX2" fmla="*/ 11483293 w 12010146"/>
              <a:gd name="connsiteY2" fmla="*/ 100977 h 799398"/>
              <a:gd name="connsiteX3" fmla="*/ 11679637 w 12010146"/>
              <a:gd name="connsiteY3" fmla="*/ 157074 h 799398"/>
              <a:gd name="connsiteX4" fmla="*/ 11852955 w 12010146"/>
              <a:gd name="connsiteY4" fmla="*/ 236617 h 799398"/>
              <a:gd name="connsiteX5" fmla="*/ 11988177 w 12010146"/>
              <a:gd name="connsiteY5" fmla="*/ 544153 h 799398"/>
              <a:gd name="connsiteX6" fmla="*/ 12010030 w 12010146"/>
              <a:gd name="connsiteY6" fmla="*/ 799398 h 799398"/>
              <a:gd name="connsiteX7" fmla="*/ 0 w 12010146"/>
              <a:gd name="connsiteY7" fmla="*/ 799398 h 799398"/>
              <a:gd name="connsiteX8" fmla="*/ 0 w 12010146"/>
              <a:gd name="connsiteY8" fmla="*/ 1004 h 799398"/>
              <a:gd name="connsiteX0" fmla="*/ 0 w 12010146"/>
              <a:gd name="connsiteY0" fmla="*/ 4588 h 802982"/>
              <a:gd name="connsiteX1" fmla="*/ 11258901 w 12010146"/>
              <a:gd name="connsiteY1" fmla="*/ 3584 h 802982"/>
              <a:gd name="connsiteX2" fmla="*/ 11483293 w 12010146"/>
              <a:gd name="connsiteY2" fmla="*/ 26024 h 802982"/>
              <a:gd name="connsiteX3" fmla="*/ 11679637 w 12010146"/>
              <a:gd name="connsiteY3" fmla="*/ 160658 h 802982"/>
              <a:gd name="connsiteX4" fmla="*/ 11852955 w 12010146"/>
              <a:gd name="connsiteY4" fmla="*/ 240201 h 802982"/>
              <a:gd name="connsiteX5" fmla="*/ 11988177 w 12010146"/>
              <a:gd name="connsiteY5" fmla="*/ 547737 h 802982"/>
              <a:gd name="connsiteX6" fmla="*/ 12010030 w 12010146"/>
              <a:gd name="connsiteY6" fmla="*/ 802982 h 802982"/>
              <a:gd name="connsiteX7" fmla="*/ 0 w 12010146"/>
              <a:gd name="connsiteY7" fmla="*/ 802982 h 802982"/>
              <a:gd name="connsiteX8" fmla="*/ 0 w 12010146"/>
              <a:gd name="connsiteY8" fmla="*/ 4588 h 802982"/>
              <a:gd name="connsiteX0" fmla="*/ 0 w 12010146"/>
              <a:gd name="connsiteY0" fmla="*/ 7849 h 806243"/>
              <a:gd name="connsiteX1" fmla="*/ 10419735 w 12010146"/>
              <a:gd name="connsiteY1" fmla="*/ 0 h 806243"/>
              <a:gd name="connsiteX2" fmla="*/ 11258901 w 12010146"/>
              <a:gd name="connsiteY2" fmla="*/ 6845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1089295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483293 w 12010146"/>
              <a:gd name="connsiteY3" fmla="*/ 29285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10146"/>
              <a:gd name="connsiteY0" fmla="*/ 7849 h 806243"/>
              <a:gd name="connsiteX1" fmla="*/ 10419735 w 12010146"/>
              <a:gd name="connsiteY1" fmla="*/ 0 h 806243"/>
              <a:gd name="connsiteX2" fmla="*/ 10890192 w 12010146"/>
              <a:gd name="connsiteY2" fmla="*/ 42284 h 806243"/>
              <a:gd name="connsiteX3" fmla="*/ 11321061 w 12010146"/>
              <a:gd name="connsiteY3" fmla="*/ 82443 h 806243"/>
              <a:gd name="connsiteX4" fmla="*/ 11679637 w 12010146"/>
              <a:gd name="connsiteY4" fmla="*/ 163919 h 806243"/>
              <a:gd name="connsiteX5" fmla="*/ 11852955 w 12010146"/>
              <a:gd name="connsiteY5" fmla="*/ 243462 h 806243"/>
              <a:gd name="connsiteX6" fmla="*/ 11988177 w 12010146"/>
              <a:gd name="connsiteY6" fmla="*/ 550998 h 806243"/>
              <a:gd name="connsiteX7" fmla="*/ 12010030 w 12010146"/>
              <a:gd name="connsiteY7" fmla="*/ 806243 h 806243"/>
              <a:gd name="connsiteX8" fmla="*/ 0 w 12010146"/>
              <a:gd name="connsiteY8" fmla="*/ 806243 h 806243"/>
              <a:gd name="connsiteX9" fmla="*/ 0 w 12010146"/>
              <a:gd name="connsiteY9" fmla="*/ 7849 h 806243"/>
              <a:gd name="connsiteX0" fmla="*/ 0 w 12031964"/>
              <a:gd name="connsiteY0" fmla="*/ 7849 h 806243"/>
              <a:gd name="connsiteX1" fmla="*/ 10419735 w 12031964"/>
              <a:gd name="connsiteY1" fmla="*/ 0 h 806243"/>
              <a:gd name="connsiteX2" fmla="*/ 10890192 w 12031964"/>
              <a:gd name="connsiteY2" fmla="*/ 42284 h 806243"/>
              <a:gd name="connsiteX3" fmla="*/ 11321061 w 12031964"/>
              <a:gd name="connsiteY3" fmla="*/ 82443 h 806243"/>
              <a:gd name="connsiteX4" fmla="*/ 11679637 w 12031964"/>
              <a:gd name="connsiteY4" fmla="*/ 163919 h 806243"/>
              <a:gd name="connsiteX5" fmla="*/ 11852955 w 12031964"/>
              <a:gd name="connsiteY5" fmla="*/ 243462 h 806243"/>
              <a:gd name="connsiteX6" fmla="*/ 12031964 w 12031964"/>
              <a:gd name="connsiteY6" fmla="*/ 535740 h 806243"/>
              <a:gd name="connsiteX7" fmla="*/ 12010030 w 12031964"/>
              <a:gd name="connsiteY7" fmla="*/ 806243 h 806243"/>
              <a:gd name="connsiteX8" fmla="*/ 0 w 12031964"/>
              <a:gd name="connsiteY8" fmla="*/ 806243 h 806243"/>
              <a:gd name="connsiteX9" fmla="*/ 0 w 12031964"/>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1852955 w 12013198"/>
              <a:gd name="connsiteY5" fmla="*/ 243462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21848"/>
              <a:gd name="connsiteY0" fmla="*/ 7849 h 806243"/>
              <a:gd name="connsiteX1" fmla="*/ 10419735 w 12021848"/>
              <a:gd name="connsiteY1" fmla="*/ 0 h 806243"/>
              <a:gd name="connsiteX2" fmla="*/ 10890192 w 12021848"/>
              <a:gd name="connsiteY2" fmla="*/ 42284 h 806243"/>
              <a:gd name="connsiteX3" fmla="*/ 11321061 w 12021848"/>
              <a:gd name="connsiteY3" fmla="*/ 82443 h 806243"/>
              <a:gd name="connsiteX4" fmla="*/ 11679637 w 12021848"/>
              <a:gd name="connsiteY4" fmla="*/ 163919 h 806243"/>
              <a:gd name="connsiteX5" fmla="*/ 12021848 w 12021848"/>
              <a:gd name="connsiteY5" fmla="*/ 335014 h 806243"/>
              <a:gd name="connsiteX6" fmla="*/ 12013198 w 12021848"/>
              <a:gd name="connsiteY6" fmla="*/ 550998 h 806243"/>
              <a:gd name="connsiteX7" fmla="*/ 12010030 w 12021848"/>
              <a:gd name="connsiteY7" fmla="*/ 806243 h 806243"/>
              <a:gd name="connsiteX8" fmla="*/ 0 w 12021848"/>
              <a:gd name="connsiteY8" fmla="*/ 806243 h 806243"/>
              <a:gd name="connsiteX9" fmla="*/ 0 w 12021848"/>
              <a:gd name="connsiteY9" fmla="*/ 7849 h 806243"/>
              <a:gd name="connsiteX0" fmla="*/ 0 w 12013198"/>
              <a:gd name="connsiteY0" fmla="*/ 7849 h 806243"/>
              <a:gd name="connsiteX1" fmla="*/ 10419735 w 12013198"/>
              <a:gd name="connsiteY1" fmla="*/ 0 h 806243"/>
              <a:gd name="connsiteX2" fmla="*/ 10890192 w 12013198"/>
              <a:gd name="connsiteY2" fmla="*/ 42284 h 806243"/>
              <a:gd name="connsiteX3" fmla="*/ 11321061 w 12013198"/>
              <a:gd name="connsiteY3" fmla="*/ 82443 h 806243"/>
              <a:gd name="connsiteX4" fmla="*/ 11679637 w 12013198"/>
              <a:gd name="connsiteY4" fmla="*/ 163919 h 806243"/>
              <a:gd name="connsiteX5" fmla="*/ 12008404 w 12013198"/>
              <a:gd name="connsiteY5" fmla="*/ 318617 h 806243"/>
              <a:gd name="connsiteX6" fmla="*/ 12013198 w 12013198"/>
              <a:gd name="connsiteY6" fmla="*/ 550998 h 806243"/>
              <a:gd name="connsiteX7" fmla="*/ 12010030 w 12013198"/>
              <a:gd name="connsiteY7" fmla="*/ 806243 h 806243"/>
              <a:gd name="connsiteX8" fmla="*/ 0 w 12013198"/>
              <a:gd name="connsiteY8" fmla="*/ 806243 h 806243"/>
              <a:gd name="connsiteX9" fmla="*/ 0 w 12013198"/>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679637 w 12015359"/>
              <a:gd name="connsiteY4" fmla="*/ 163919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321061 w 12015359"/>
              <a:gd name="connsiteY3" fmla="*/ 82443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 name="connsiteX0" fmla="*/ 0 w 12015359"/>
              <a:gd name="connsiteY0" fmla="*/ 7849 h 806243"/>
              <a:gd name="connsiteX1" fmla="*/ 10419735 w 12015359"/>
              <a:gd name="connsiteY1" fmla="*/ 0 h 806243"/>
              <a:gd name="connsiteX2" fmla="*/ 10890192 w 12015359"/>
              <a:gd name="connsiteY2" fmla="*/ 42284 h 806243"/>
              <a:gd name="connsiteX3" fmla="*/ 11404852 w 12015359"/>
              <a:gd name="connsiteY3" fmla="*/ 107992 h 806243"/>
              <a:gd name="connsiteX4" fmla="*/ 11747719 w 12015359"/>
              <a:gd name="connsiteY4" fmla="*/ 227793 h 806243"/>
              <a:gd name="connsiteX5" fmla="*/ 12015359 w 12015359"/>
              <a:gd name="connsiteY5" fmla="*/ 335584 h 806243"/>
              <a:gd name="connsiteX6" fmla="*/ 12013198 w 12015359"/>
              <a:gd name="connsiteY6" fmla="*/ 550998 h 806243"/>
              <a:gd name="connsiteX7" fmla="*/ 12010030 w 12015359"/>
              <a:gd name="connsiteY7" fmla="*/ 806243 h 806243"/>
              <a:gd name="connsiteX8" fmla="*/ 0 w 12015359"/>
              <a:gd name="connsiteY8" fmla="*/ 806243 h 806243"/>
              <a:gd name="connsiteX9" fmla="*/ 0 w 12015359"/>
              <a:gd name="connsiteY9" fmla="*/ 7849 h 80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15359" h="806243">
                <a:moveTo>
                  <a:pt x="0" y="7849"/>
                </a:moveTo>
                <a:lnTo>
                  <a:pt x="10419735" y="0"/>
                </a:lnTo>
                <a:lnTo>
                  <a:pt x="10890192" y="42284"/>
                </a:lnTo>
                <a:cubicBezTo>
                  <a:pt x="11004258" y="42284"/>
                  <a:pt x="11186792" y="94272"/>
                  <a:pt x="11404852" y="107992"/>
                </a:cubicBezTo>
                <a:cubicBezTo>
                  <a:pt x="11443735" y="104718"/>
                  <a:pt x="11682271" y="209094"/>
                  <a:pt x="11747719" y="227793"/>
                </a:cubicBezTo>
                <a:lnTo>
                  <a:pt x="12015359" y="335584"/>
                </a:lnTo>
                <a:cubicBezTo>
                  <a:pt x="12014639" y="407389"/>
                  <a:pt x="12013918" y="479193"/>
                  <a:pt x="12013198" y="550998"/>
                </a:cubicBezTo>
                <a:cubicBezTo>
                  <a:pt x="12011133" y="722097"/>
                  <a:pt x="12012095" y="635144"/>
                  <a:pt x="12010030" y="806243"/>
                </a:cubicBezTo>
                <a:lnTo>
                  <a:pt x="0" y="806243"/>
                </a:lnTo>
                <a:lnTo>
                  <a:pt x="0" y="7849"/>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3">
            <a:extLst>
              <a:ext uri="{FF2B5EF4-FFF2-40B4-BE49-F238E27FC236}">
                <a16:creationId xmlns:a16="http://schemas.microsoft.com/office/drawing/2014/main" id="{BFBE0276-3D01-2D91-1322-D06D1F59109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1229BB-EFC7-6479-B948-80CE3B105C2A}"/>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D942B-557F-C337-F274-0296C80D2DF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A3473A2-8B1A-C7CD-FC27-9249A8D66327}"/>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11" name="Slide Number Placeholder 5">
            <a:extLst>
              <a:ext uri="{FF2B5EF4-FFF2-40B4-BE49-F238E27FC236}">
                <a16:creationId xmlns:a16="http://schemas.microsoft.com/office/drawing/2014/main" id="{87599407-BC7A-2619-0225-EE94EDC279DA}"/>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9" name="Graphic 8">
            <a:extLst>
              <a:ext uri="{FF2B5EF4-FFF2-40B4-BE49-F238E27FC236}">
                <a16:creationId xmlns:a16="http://schemas.microsoft.com/office/drawing/2014/main" id="{9B21B1B0-68E4-8C3A-9C41-CA7FC02627C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1838" y="6398565"/>
            <a:ext cx="2491992" cy="286534"/>
          </a:xfrm>
          <a:prstGeom prst="rect">
            <a:avLst/>
          </a:prstGeom>
        </p:spPr>
      </p:pic>
    </p:spTree>
    <p:extLst>
      <p:ext uri="{BB962C8B-B14F-4D97-AF65-F5344CB8AC3E}">
        <p14:creationId xmlns:p14="http://schemas.microsoft.com/office/powerpoint/2010/main" val="407363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50AE7-0B3C-677E-5E5B-139588CF1659}"/>
              </a:ext>
            </a:extLst>
          </p:cNvPr>
          <p:cNvSpPr>
            <a:spLocks noGrp="1"/>
          </p:cNvSpPr>
          <p:nvPr>
            <p:ph type="title"/>
          </p:nvPr>
        </p:nvSpPr>
        <p:spPr>
          <a:xfrm>
            <a:off x="591145" y="365126"/>
            <a:ext cx="7924205" cy="1325563"/>
          </a:xfrm>
        </p:spPr>
        <p:txBody>
          <a:bodyPr/>
          <a:lstStyle>
            <a:lvl1pPr>
              <a:defRPr>
                <a:solidFill>
                  <a:schemeClr val="accent1">
                    <a:lumMod val="75000"/>
                  </a:schemeClr>
                </a:solidFill>
              </a:defRPr>
            </a:lvl1pPr>
          </a:lstStyle>
          <a:p>
            <a:r>
              <a:rPr lang="en-US"/>
              <a:t>Click to edit Master title style</a:t>
            </a:r>
          </a:p>
        </p:txBody>
      </p:sp>
      <p:sp>
        <p:nvSpPr>
          <p:cNvPr id="6" name="Footer Placeholder 4">
            <a:extLst>
              <a:ext uri="{FF2B5EF4-FFF2-40B4-BE49-F238E27FC236}">
                <a16:creationId xmlns:a16="http://schemas.microsoft.com/office/drawing/2014/main" id="{29AFB5E3-464B-1329-EDC7-C2DB9AB88587}"/>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7" name="Slide Number Placeholder 5">
            <a:extLst>
              <a:ext uri="{FF2B5EF4-FFF2-40B4-BE49-F238E27FC236}">
                <a16:creationId xmlns:a16="http://schemas.microsoft.com/office/drawing/2014/main" id="{606FCE1F-3EE1-73BA-AF6B-3368A75D995B}"/>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sp>
        <p:nvSpPr>
          <p:cNvPr id="5" name="Freeform: Shape 4">
            <a:extLst>
              <a:ext uri="{FF2B5EF4-FFF2-40B4-BE49-F238E27FC236}">
                <a16:creationId xmlns:a16="http://schemas.microsoft.com/office/drawing/2014/main" id="{21D1BD4D-2CD6-F660-D061-C9B240C955D1}"/>
              </a:ext>
              <a:ext uri="{C183D7F6-B498-43B3-948B-1728B52AA6E4}">
                <adec:decorative xmlns:adec="http://schemas.microsoft.com/office/drawing/2017/decorative" val="1"/>
              </a:ext>
            </a:extLst>
          </p:cNvPr>
          <p:cNvSpPr/>
          <p:nvPr userDrawn="1"/>
        </p:nvSpPr>
        <p:spPr>
          <a:xfrm flipH="1">
            <a:off x="4647659" y="2137710"/>
            <a:ext cx="1628662"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45" name="Text Placeholder 44">
            <a:extLst>
              <a:ext uri="{FF2B5EF4-FFF2-40B4-BE49-F238E27FC236}">
                <a16:creationId xmlns:a16="http://schemas.microsoft.com/office/drawing/2014/main" id="{BDD01922-F67A-9F2C-FE95-50BD9998038B}"/>
              </a:ext>
            </a:extLst>
          </p:cNvPr>
          <p:cNvSpPr>
            <a:spLocks noGrp="1"/>
          </p:cNvSpPr>
          <p:nvPr>
            <p:ph type="body" sz="quarter" idx="13" hasCustomPrompt="1"/>
          </p:nvPr>
        </p:nvSpPr>
        <p:spPr>
          <a:xfrm>
            <a:off x="1185275"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6" name="Text Placeholder 44">
            <a:extLst>
              <a:ext uri="{FF2B5EF4-FFF2-40B4-BE49-F238E27FC236}">
                <a16:creationId xmlns:a16="http://schemas.microsoft.com/office/drawing/2014/main" id="{0648ACF3-1F73-4EF4-8B35-813CBA055782}"/>
              </a:ext>
            </a:extLst>
          </p:cNvPr>
          <p:cNvSpPr>
            <a:spLocks noGrp="1"/>
          </p:cNvSpPr>
          <p:nvPr>
            <p:ph type="body" sz="quarter" idx="14" hasCustomPrompt="1"/>
          </p:nvPr>
        </p:nvSpPr>
        <p:spPr>
          <a:xfrm>
            <a:off x="3168930" y="3560819"/>
            <a:ext cx="1133812"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7" name="Text Placeholder 44">
            <a:extLst>
              <a:ext uri="{FF2B5EF4-FFF2-40B4-BE49-F238E27FC236}">
                <a16:creationId xmlns:a16="http://schemas.microsoft.com/office/drawing/2014/main" id="{94347348-841B-BF7E-6760-30E4A39B1EB0}"/>
              </a:ext>
            </a:extLst>
          </p:cNvPr>
          <p:cNvSpPr>
            <a:spLocks noGrp="1"/>
          </p:cNvSpPr>
          <p:nvPr>
            <p:ph type="body" sz="quarter" idx="15" hasCustomPrompt="1"/>
          </p:nvPr>
        </p:nvSpPr>
        <p:spPr>
          <a:xfrm>
            <a:off x="5125745" y="3560819"/>
            <a:ext cx="1133811"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48" name="Text Placeholder 44">
            <a:extLst>
              <a:ext uri="{FF2B5EF4-FFF2-40B4-BE49-F238E27FC236}">
                <a16:creationId xmlns:a16="http://schemas.microsoft.com/office/drawing/2014/main" id="{A80E48CC-0B92-D19D-2820-360C4B64AFBE}"/>
              </a:ext>
            </a:extLst>
          </p:cNvPr>
          <p:cNvSpPr>
            <a:spLocks noGrp="1"/>
          </p:cNvSpPr>
          <p:nvPr>
            <p:ph type="body" sz="quarter" idx="16" hasCustomPrompt="1"/>
          </p:nvPr>
        </p:nvSpPr>
        <p:spPr>
          <a:xfrm>
            <a:off x="7100375" y="3560819"/>
            <a:ext cx="1130270" cy="2272576"/>
          </a:xfrm>
        </p:spPr>
        <p:txBody>
          <a:bodyPr>
            <a:noAutofit/>
          </a:bodyPr>
          <a:lstStyle>
            <a:lvl1pPr>
              <a:defRPr sz="1400">
                <a:solidFill>
                  <a:schemeClr val="tx1">
                    <a:lumMod val="85000"/>
                    <a:lumOff val="15000"/>
                  </a:schemeClr>
                </a:solidFill>
              </a:defRPr>
            </a:lvl1pPr>
            <a:lvl2pPr>
              <a:defRPr sz="1800"/>
            </a:lvl2pPr>
            <a:lvl3pPr>
              <a:defRPr sz="1600"/>
            </a:lvl3pPr>
            <a:lvl4pPr>
              <a:defRPr sz="1400"/>
            </a:lvl4pPr>
            <a:lvl5pPr>
              <a:defRPr sz="1400"/>
            </a:lvl5pPr>
          </a:lstStyle>
          <a:p>
            <a:pPr lvl="0"/>
            <a:r>
              <a:rPr lang="en-US"/>
              <a:t>Add text here</a:t>
            </a:r>
          </a:p>
        </p:txBody>
      </p:sp>
      <p:sp>
        <p:nvSpPr>
          <p:cNvPr id="54" name="SmartArt Placeholder 53">
            <a:extLst>
              <a:ext uri="{FF2B5EF4-FFF2-40B4-BE49-F238E27FC236}">
                <a16:creationId xmlns:a16="http://schemas.microsoft.com/office/drawing/2014/main" id="{38E36D91-34EE-6229-BC80-AA33DCF9A94A}"/>
              </a:ext>
            </a:extLst>
          </p:cNvPr>
          <p:cNvSpPr>
            <a:spLocks noGrp="1"/>
          </p:cNvSpPr>
          <p:nvPr>
            <p:ph type="dgm" sz="quarter" idx="17"/>
          </p:nvPr>
        </p:nvSpPr>
        <p:spPr>
          <a:xfrm>
            <a:off x="591146" y="1804737"/>
            <a:ext cx="7961710" cy="4186989"/>
          </a:xfrm>
        </p:spPr>
        <p:txBody>
          <a:bodyPr/>
          <a:lstStyle/>
          <a:p>
            <a:endParaRPr lang="en-US"/>
          </a:p>
        </p:txBody>
      </p:sp>
      <p:pic>
        <p:nvPicPr>
          <p:cNvPr id="3" name="Graphic 2">
            <a:extLst>
              <a:ext uri="{FF2B5EF4-FFF2-40B4-BE49-F238E27FC236}">
                <a16:creationId xmlns:a16="http://schemas.microsoft.com/office/drawing/2014/main" id="{6645274F-9686-10BE-43B5-86556D2B0C2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80824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293205A-8C05-8870-A6EA-1C066CE1687D}"/>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6" name="Slide Number Placeholder 5">
            <a:extLst>
              <a:ext uri="{FF2B5EF4-FFF2-40B4-BE49-F238E27FC236}">
                <a16:creationId xmlns:a16="http://schemas.microsoft.com/office/drawing/2014/main" id="{F7B17395-8A59-1B77-9CEB-6B1A14CEB047}"/>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2" name="Graphic 1">
            <a:extLst>
              <a:ext uri="{FF2B5EF4-FFF2-40B4-BE49-F238E27FC236}">
                <a16:creationId xmlns:a16="http://schemas.microsoft.com/office/drawing/2014/main" id="{048E75AC-8096-31ED-62EF-CB444B56516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497735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4402C-FC27-E522-0990-F93990FED393}"/>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C8C542-3AC8-3C0D-2807-94FDF8752F88}"/>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1E3DA0-4D31-4B0A-D4BD-083912650F54}"/>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456EA64-D6CD-E308-4075-69D9A8F46D6D}"/>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668C886E-A54B-935B-81BD-5512F2C4B984}"/>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5" name="Graphic 4">
            <a:extLst>
              <a:ext uri="{FF2B5EF4-FFF2-40B4-BE49-F238E27FC236}">
                <a16:creationId xmlns:a16="http://schemas.microsoft.com/office/drawing/2014/main" id="{CA9CBAA0-20B5-4B24-52E9-E038D720E9B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4993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7483-7B98-83F5-0029-F3DF3019D1BB}"/>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C8B228-F0D8-9E72-FB79-455FDC48A948}"/>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620F9A-2471-20DF-1A61-BE7ABBE2759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AFD2ABDF-DABE-9E51-8AC2-5C814CBD8F3C}"/>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9" name="Slide Number Placeholder 5">
            <a:extLst>
              <a:ext uri="{FF2B5EF4-FFF2-40B4-BE49-F238E27FC236}">
                <a16:creationId xmlns:a16="http://schemas.microsoft.com/office/drawing/2014/main" id="{B83A1EB1-B9EC-E596-FF6C-FAFA0BD09086}"/>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5" name="Graphic 4">
            <a:extLst>
              <a:ext uri="{FF2B5EF4-FFF2-40B4-BE49-F238E27FC236}">
                <a16:creationId xmlns:a16="http://schemas.microsoft.com/office/drawing/2014/main" id="{5EE84D3B-47FF-1B5F-E93C-893F9A5D9D0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3179606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52CC-F621-F83E-E3F5-D3A2D887717B}"/>
              </a:ext>
            </a:extLst>
          </p:cNvPr>
          <p:cNvSpPr>
            <a:spLocks noGrp="1"/>
          </p:cNvSpPr>
          <p:nvPr>
            <p:ph type="title"/>
          </p:nvPr>
        </p:nvSpPr>
        <p:spPr/>
        <p:txBody>
          <a:bodyPr/>
          <a:lstStyle/>
          <a:p>
            <a:r>
              <a:rPr lang="en-US"/>
              <a:t>Click to edit Master title style</a:t>
            </a:r>
          </a:p>
        </p:txBody>
      </p:sp>
      <p:sp>
        <p:nvSpPr>
          <p:cNvPr id="7" name="Footer Placeholder 4">
            <a:extLst>
              <a:ext uri="{FF2B5EF4-FFF2-40B4-BE49-F238E27FC236}">
                <a16:creationId xmlns:a16="http://schemas.microsoft.com/office/drawing/2014/main" id="{F701FF61-BC23-4B9F-1A38-E240B56F01BE}"/>
              </a:ext>
            </a:extLst>
          </p:cNvPr>
          <p:cNvSpPr>
            <a:spLocks noGrp="1"/>
          </p:cNvSpPr>
          <p:nvPr>
            <p:ph type="ftr" sz="quarter" idx="11"/>
          </p:nvPr>
        </p:nvSpPr>
        <p:spPr>
          <a:xfrm>
            <a:off x="3028950" y="6356351"/>
            <a:ext cx="3086100" cy="365125"/>
          </a:xfrm>
        </p:spPr>
        <p:txBody>
          <a:bodyPr/>
          <a:lstStyle/>
          <a:p>
            <a:pPr algn="ctr"/>
            <a:r>
              <a:rPr lang="en-US"/>
              <a:t>12/28/2023</a:t>
            </a:r>
          </a:p>
        </p:txBody>
      </p:sp>
      <p:sp>
        <p:nvSpPr>
          <p:cNvPr id="8" name="Slide Number Placeholder 5">
            <a:extLst>
              <a:ext uri="{FF2B5EF4-FFF2-40B4-BE49-F238E27FC236}">
                <a16:creationId xmlns:a16="http://schemas.microsoft.com/office/drawing/2014/main" id="{F896D8E9-6A95-A8C2-9473-ED84441B6923}"/>
              </a:ext>
            </a:extLst>
          </p:cNvPr>
          <p:cNvSpPr>
            <a:spLocks noGrp="1"/>
          </p:cNvSpPr>
          <p:nvPr>
            <p:ph type="sldNum" sz="quarter" idx="12"/>
          </p:nvPr>
        </p:nvSpPr>
        <p:spPr>
          <a:xfrm>
            <a:off x="6457950" y="6356351"/>
            <a:ext cx="2057400" cy="365125"/>
          </a:xfrm>
        </p:spPr>
        <p:txBody>
          <a:bodyPr/>
          <a:lstStyle>
            <a:lvl1pPr>
              <a:defRPr sz="1400">
                <a:latin typeface="+mj-lt"/>
              </a:defRPr>
            </a:lvl1pPr>
          </a:lstStyle>
          <a:p>
            <a:fld id="{C95E8E5B-C54E-4915-B069-2B2C8B7FEC1E}" type="slidenum">
              <a:rPr lang="en-US" smtClean="0"/>
              <a:pPr/>
              <a:t>‹#›</a:t>
            </a:fld>
            <a:endParaRPr lang="en-US"/>
          </a:p>
        </p:txBody>
      </p:sp>
      <p:pic>
        <p:nvPicPr>
          <p:cNvPr id="3" name="Graphic 2">
            <a:extLst>
              <a:ext uri="{FF2B5EF4-FFF2-40B4-BE49-F238E27FC236}">
                <a16:creationId xmlns:a16="http://schemas.microsoft.com/office/drawing/2014/main" id="{3A981BA2-237B-80FD-7123-C6EA1BEF62A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0219" y="6318691"/>
            <a:ext cx="2272497" cy="255158"/>
          </a:xfrm>
          <a:prstGeom prst="rect">
            <a:avLst/>
          </a:prstGeom>
        </p:spPr>
      </p:pic>
    </p:spTree>
    <p:extLst>
      <p:ext uri="{BB962C8B-B14F-4D97-AF65-F5344CB8AC3E}">
        <p14:creationId xmlns:p14="http://schemas.microsoft.com/office/powerpoint/2010/main" val="123574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bg>
      <p:bgRef idx="1001">
        <a:schemeClr val="bg1"/>
      </p:bgRef>
    </p:bg>
    <p:spTree>
      <p:nvGrpSpPr>
        <p:cNvPr id="1" name=""/>
        <p:cNvGrpSpPr/>
        <p:nvPr/>
      </p:nvGrpSpPr>
      <p:grpSpPr>
        <a:xfrm>
          <a:off x="0" y="0"/>
          <a:ext cx="0" cy="0"/>
          <a:chOff x="0" y="0"/>
          <a:chExt cx="0" cy="0"/>
        </a:xfrm>
      </p:grpSpPr>
      <p:pic>
        <p:nvPicPr>
          <p:cNvPr id="3" name="Picture 2" descr="Mother feeding bottle to a small baby.">
            <a:extLst>
              <a:ext uri="{FF2B5EF4-FFF2-40B4-BE49-F238E27FC236}">
                <a16:creationId xmlns:a16="http://schemas.microsoft.com/office/drawing/2014/main" id="{329BF47F-2DA1-4C6E-7F3A-6867226B88AF}"/>
              </a:ext>
            </a:extLst>
          </p:cNvPr>
          <p:cNvPicPr>
            <a:picLocks noChangeAspect="1"/>
          </p:cNvPicPr>
          <p:nvPr userDrawn="1"/>
        </p:nvPicPr>
        <p:blipFill rotWithShape="1">
          <a:blip r:embed="rId2">
            <a:alphaModFix amt="40000"/>
            <a:extLst>
              <a:ext uri="{28A0092B-C50C-407E-A947-70E740481C1C}">
                <a14:useLocalDpi xmlns:a14="http://schemas.microsoft.com/office/drawing/2010/main" val="0"/>
              </a:ext>
            </a:extLst>
          </a:blip>
          <a:srcRect t="129" r="10999" b="-130"/>
          <a:stretch/>
        </p:blipFill>
        <p:spPr>
          <a:xfrm>
            <a:off x="0" y="8878"/>
            <a:ext cx="9143980" cy="6857989"/>
          </a:xfrm>
          <a:prstGeom prst="rect">
            <a:avLst/>
          </a:prstGeom>
        </p:spPr>
      </p:pic>
      <p:sp>
        <p:nvSpPr>
          <p:cNvPr id="4" name="Title 1">
            <a:extLst>
              <a:ext uri="{FF2B5EF4-FFF2-40B4-BE49-F238E27FC236}">
                <a16:creationId xmlns:a16="http://schemas.microsoft.com/office/drawing/2014/main" id="{D4095B29-8BCF-F394-DF5D-8B4F45EE8D81}"/>
              </a:ext>
            </a:extLst>
          </p:cNvPr>
          <p:cNvSpPr txBox="1">
            <a:spLocks/>
          </p:cNvSpPr>
          <p:nvPr userDrawn="1"/>
        </p:nvSpPr>
        <p:spPr>
          <a:xfrm>
            <a:off x="630936" y="941832"/>
            <a:ext cx="7879842" cy="20574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spcAft>
                <a:spcPts val="600"/>
              </a:spcAft>
            </a:pPr>
            <a:r>
              <a:rPr lang="en-US">
                <a:solidFill>
                  <a:schemeClr val="tx1"/>
                </a:solidFill>
              </a:rPr>
              <a:t>Questions</a:t>
            </a:r>
          </a:p>
        </p:txBody>
      </p:sp>
      <p:pic>
        <p:nvPicPr>
          <p:cNvPr id="6" name="Graphic 5">
            <a:extLst>
              <a:ext uri="{FF2B5EF4-FFF2-40B4-BE49-F238E27FC236}">
                <a16:creationId xmlns:a16="http://schemas.microsoft.com/office/drawing/2014/main" id="{D391EA2C-E3DD-68F1-5ACE-1A3B37C0C73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38" y="5473493"/>
            <a:ext cx="3836519" cy="442675"/>
          </a:xfrm>
          <a:prstGeom prst="rect">
            <a:avLst/>
          </a:prstGeom>
        </p:spPr>
      </p:pic>
      <p:sp>
        <p:nvSpPr>
          <p:cNvPr id="10" name="Text Placeholder 9">
            <a:extLst>
              <a:ext uri="{FF2B5EF4-FFF2-40B4-BE49-F238E27FC236}">
                <a16:creationId xmlns:a16="http://schemas.microsoft.com/office/drawing/2014/main" id="{6B195CF5-222B-F114-2639-33BB88A6DDD7}"/>
              </a:ext>
            </a:extLst>
          </p:cNvPr>
          <p:cNvSpPr>
            <a:spLocks noGrp="1"/>
          </p:cNvSpPr>
          <p:nvPr>
            <p:ph type="body" sz="quarter" idx="10"/>
          </p:nvPr>
        </p:nvSpPr>
        <p:spPr>
          <a:xfrm>
            <a:off x="735013" y="3152775"/>
            <a:ext cx="7615237" cy="2057400"/>
          </a:xfrm>
        </p:spPr>
        <p:txBody>
          <a:bodyPr/>
          <a:lstStyle>
            <a:lvl1pPr marL="0" indent="0">
              <a:buNone/>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125813321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1AB9BD-28C0-942E-68A7-0A69451FF19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2EAF8A-C264-7F29-39BB-DC75D6FB61A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B70A5D75-D9E6-9C25-8E6D-5AF36C075175}"/>
              </a:ext>
            </a:extLst>
          </p:cNvPr>
          <p:cNvSpPr>
            <a:spLocks noGrp="1"/>
          </p:cNvSpPr>
          <p:nvPr>
            <p:ph type="ftr" sz="quarter" idx="3"/>
          </p:nvPr>
        </p:nvSpPr>
        <p:spPr>
          <a:xfrm>
            <a:off x="3028950" y="6356351"/>
            <a:ext cx="3086100" cy="365125"/>
          </a:xfrm>
          <a:prstGeom prst="rect">
            <a:avLst/>
          </a:prstGeom>
        </p:spPr>
        <p:txBody>
          <a:bodyPr/>
          <a:lstStyle>
            <a:lvl1pPr>
              <a:defRPr sz="1400">
                <a:solidFill>
                  <a:schemeClr val="bg1">
                    <a:lumMod val="50000"/>
                  </a:schemeClr>
                </a:solidFill>
              </a:defRPr>
            </a:lvl1pPr>
          </a:lstStyle>
          <a:p>
            <a:pPr algn="ctr"/>
            <a:r>
              <a:rPr lang="en-US"/>
              <a:t>12/28/2023</a:t>
            </a:r>
          </a:p>
        </p:txBody>
      </p:sp>
      <p:sp>
        <p:nvSpPr>
          <p:cNvPr id="8" name="Slide Number Placeholder 5">
            <a:extLst>
              <a:ext uri="{FF2B5EF4-FFF2-40B4-BE49-F238E27FC236}">
                <a16:creationId xmlns:a16="http://schemas.microsoft.com/office/drawing/2014/main" id="{296156B0-EAC6-9C16-C910-11892C7D3675}"/>
              </a:ext>
            </a:extLst>
          </p:cNvPr>
          <p:cNvSpPr>
            <a:spLocks noGrp="1"/>
          </p:cNvSpPr>
          <p:nvPr>
            <p:ph type="sldNum" sz="quarter" idx="4"/>
          </p:nvPr>
        </p:nvSpPr>
        <p:spPr>
          <a:xfrm>
            <a:off x="6457950" y="6356351"/>
            <a:ext cx="2057400" cy="365125"/>
          </a:xfrm>
          <a:prstGeom prst="rect">
            <a:avLst/>
          </a:prstGeom>
        </p:spPr>
        <p:txBody>
          <a:bodyPr/>
          <a:lstStyle>
            <a:lvl1pPr algn="r">
              <a:defRPr sz="1400">
                <a:solidFill>
                  <a:schemeClr val="bg1">
                    <a:lumMod val="50000"/>
                  </a:schemeClr>
                </a:solidFill>
                <a:latin typeface="+mj-lt"/>
              </a:defRPr>
            </a:lvl1pPr>
          </a:lstStyle>
          <a:p>
            <a:fld id="{C95E8E5B-C54E-4915-B069-2B2C8B7FEC1E}" type="slidenum">
              <a:rPr lang="en-US" smtClean="0"/>
              <a:pPr/>
              <a:t>‹#›</a:t>
            </a:fld>
            <a:endParaRPr lang="en-US"/>
          </a:p>
        </p:txBody>
      </p:sp>
    </p:spTree>
    <p:extLst>
      <p:ext uri="{BB962C8B-B14F-4D97-AF65-F5344CB8AC3E}">
        <p14:creationId xmlns:p14="http://schemas.microsoft.com/office/powerpoint/2010/main" val="134337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hhs.iowa.gov/initiatives#children-mental-health-lawsuit"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s://hhs.iowa.gov/programs/welcome-iowa-medicaid/current-projects/iowa-reach"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8C65-102E-9848-0B62-09D6E1AF27D3}"/>
              </a:ext>
            </a:extLst>
          </p:cNvPr>
          <p:cNvSpPr>
            <a:spLocks noGrp="1"/>
          </p:cNvSpPr>
          <p:nvPr>
            <p:ph type="ctrTitle"/>
          </p:nvPr>
        </p:nvSpPr>
        <p:spPr>
          <a:xfrm>
            <a:off x="420234" y="1641227"/>
            <a:ext cx="4041745" cy="1894503"/>
          </a:xfrm>
        </p:spPr>
        <p:txBody>
          <a:bodyPr>
            <a:noAutofit/>
          </a:bodyPr>
          <a:lstStyle/>
          <a:p>
            <a:pPr>
              <a:spcBef>
                <a:spcPts val="1200"/>
              </a:spcBef>
            </a:pPr>
            <a:r>
              <a:rPr lang="en-US" sz="3200" dirty="0">
                <a:solidFill>
                  <a:schemeClr val="accent1"/>
                </a:solidFill>
              </a:rPr>
              <a:t>Iowa Hope and Opportunity in Many Environments (HOME)</a:t>
            </a:r>
            <a:endParaRPr lang="en-US" sz="3200" cap="all" dirty="0">
              <a:solidFill>
                <a:schemeClr val="accent1"/>
              </a:solidFill>
            </a:endParaRPr>
          </a:p>
        </p:txBody>
      </p:sp>
      <p:sp>
        <p:nvSpPr>
          <p:cNvPr id="3" name="Subtitle 2">
            <a:extLst>
              <a:ext uri="{FF2B5EF4-FFF2-40B4-BE49-F238E27FC236}">
                <a16:creationId xmlns:a16="http://schemas.microsoft.com/office/drawing/2014/main" id="{E584DF7D-184A-D800-1F28-57FD1CDFCBFA}"/>
              </a:ext>
            </a:extLst>
          </p:cNvPr>
          <p:cNvSpPr>
            <a:spLocks noGrp="1"/>
          </p:cNvSpPr>
          <p:nvPr>
            <p:ph type="subTitle" idx="1"/>
          </p:nvPr>
        </p:nvSpPr>
        <p:spPr>
          <a:xfrm>
            <a:off x="416063" y="5232942"/>
            <a:ext cx="3628237" cy="753053"/>
          </a:xfrm>
        </p:spPr>
        <p:txBody>
          <a:bodyPr vert="horz" lIns="91440" tIns="45720" rIns="91440" bIns="45720" rtlCol="0" anchor="t">
            <a:normAutofit/>
          </a:bodyPr>
          <a:lstStyle/>
          <a:p>
            <a:r>
              <a:rPr lang="en-US" dirty="0"/>
              <a:t>March 25, 2025</a:t>
            </a:r>
          </a:p>
        </p:txBody>
      </p:sp>
      <p:sp>
        <p:nvSpPr>
          <p:cNvPr id="6" name="TextBox 5">
            <a:extLst>
              <a:ext uri="{FF2B5EF4-FFF2-40B4-BE49-F238E27FC236}">
                <a16:creationId xmlns:a16="http://schemas.microsoft.com/office/drawing/2014/main" id="{88E64D57-5D94-7996-EDD0-E7A883FE61B0}"/>
              </a:ext>
            </a:extLst>
          </p:cNvPr>
          <p:cNvSpPr txBox="1"/>
          <p:nvPr/>
        </p:nvSpPr>
        <p:spPr>
          <a:xfrm>
            <a:off x="417035" y="3769736"/>
            <a:ext cx="4037310" cy="646331"/>
          </a:xfrm>
          <a:prstGeom prst="rect">
            <a:avLst/>
          </a:prstGeom>
          <a:noFill/>
        </p:spPr>
        <p:txBody>
          <a:bodyPr wrap="square" lIns="91440" tIns="45720" rIns="91440" bIns="45720" anchor="t">
            <a:spAutoFit/>
          </a:bodyPr>
          <a:lstStyle/>
          <a:p>
            <a:r>
              <a:rPr lang="en-US" sz="1800" b="1" cap="all">
                <a:solidFill>
                  <a:schemeClr val="accent6"/>
                </a:solidFill>
              </a:rPr>
              <a:t>Steering committee </a:t>
            </a:r>
            <a:endParaRPr lang="en-US">
              <a:solidFill>
                <a:schemeClr val="accent6"/>
              </a:solidFill>
            </a:endParaRPr>
          </a:p>
          <a:p>
            <a:r>
              <a:rPr lang="en-US" sz="1800" b="1" cap="all">
                <a:solidFill>
                  <a:schemeClr val="accent6"/>
                </a:solidFill>
              </a:rPr>
              <a:t>meeting</a:t>
            </a:r>
            <a:endParaRPr lang="en-US">
              <a:solidFill>
                <a:schemeClr val="accent6"/>
              </a:solidFill>
              <a:cs typeface="Arial"/>
            </a:endParaRPr>
          </a:p>
        </p:txBody>
      </p:sp>
    </p:spTree>
    <p:extLst>
      <p:ext uri="{BB962C8B-B14F-4D97-AF65-F5344CB8AC3E}">
        <p14:creationId xmlns:p14="http://schemas.microsoft.com/office/powerpoint/2010/main" val="137062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D54E-ABC3-BDC9-DEF8-3A78966E8044}"/>
              </a:ext>
            </a:extLst>
          </p:cNvPr>
          <p:cNvSpPr>
            <a:spLocks noGrp="1"/>
          </p:cNvSpPr>
          <p:nvPr>
            <p:ph type="title"/>
          </p:nvPr>
        </p:nvSpPr>
        <p:spPr/>
        <p:txBody>
          <a:bodyPr/>
          <a:lstStyle/>
          <a:p>
            <a:r>
              <a:rPr lang="en-US">
                <a:solidFill>
                  <a:schemeClr val="accent1"/>
                </a:solidFill>
              </a:rPr>
              <a:t>Quick Reminders</a:t>
            </a:r>
          </a:p>
        </p:txBody>
      </p:sp>
      <p:sp>
        <p:nvSpPr>
          <p:cNvPr id="3" name="Content Placeholder 2">
            <a:extLst>
              <a:ext uri="{FF2B5EF4-FFF2-40B4-BE49-F238E27FC236}">
                <a16:creationId xmlns:a16="http://schemas.microsoft.com/office/drawing/2014/main" id="{BFA4302D-114C-79A7-0D01-04531BBA19E0}"/>
              </a:ext>
            </a:extLst>
          </p:cNvPr>
          <p:cNvSpPr>
            <a:spLocks noGrp="1"/>
          </p:cNvSpPr>
          <p:nvPr>
            <p:ph idx="1"/>
          </p:nvPr>
        </p:nvSpPr>
        <p:spPr>
          <a:xfrm>
            <a:off x="567960" y="1694129"/>
            <a:ext cx="7097727" cy="4351338"/>
          </a:xfrm>
        </p:spPr>
        <p:txBody>
          <a:bodyPr vert="horz" lIns="91440" tIns="45720" rIns="91440" bIns="45720" rtlCol="0" anchor="t">
            <a:normAutofit/>
          </a:bodyPr>
          <a:lstStyle/>
          <a:p>
            <a:r>
              <a:rPr lang="en-US" dirty="0">
                <a:latin typeface="Aptos"/>
              </a:rPr>
              <a:t>We record these meetings to help us write high-level meeting summaries.</a:t>
            </a:r>
          </a:p>
          <a:p>
            <a:pPr marL="0" indent="0">
              <a:buNone/>
            </a:pPr>
            <a:endParaRPr lang="en-US" dirty="0">
              <a:latin typeface="Aptos"/>
              <a:cs typeface="Arial"/>
            </a:endParaRPr>
          </a:p>
          <a:p>
            <a:r>
              <a:rPr lang="en-US" dirty="0">
                <a:latin typeface="Aptos"/>
              </a:rPr>
              <a:t>Topics and documents we share and discuss are for internal purposes and should not be shared outside of the steering committee.</a:t>
            </a:r>
            <a:endParaRPr lang="en-US" dirty="0">
              <a:latin typeface="Aptos"/>
              <a:cs typeface="Arial"/>
            </a:endParaRPr>
          </a:p>
        </p:txBody>
      </p:sp>
    </p:spTree>
    <p:extLst>
      <p:ext uri="{BB962C8B-B14F-4D97-AF65-F5344CB8AC3E}">
        <p14:creationId xmlns:p14="http://schemas.microsoft.com/office/powerpoint/2010/main" val="14591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E445-4724-941F-6883-64F3B5647BAC}"/>
              </a:ext>
            </a:extLst>
          </p:cNvPr>
          <p:cNvSpPr>
            <a:spLocks noGrp="1"/>
          </p:cNvSpPr>
          <p:nvPr>
            <p:ph type="title"/>
          </p:nvPr>
        </p:nvSpPr>
        <p:spPr>
          <a:xfrm>
            <a:off x="628650" y="142595"/>
            <a:ext cx="7886700" cy="1325563"/>
          </a:xfrm>
        </p:spPr>
        <p:txBody>
          <a:bodyPr/>
          <a:lstStyle/>
          <a:p>
            <a:r>
              <a:rPr lang="en-US" dirty="0">
                <a:solidFill>
                  <a:schemeClr val="accent1"/>
                </a:solidFill>
              </a:rPr>
              <a:t>Agenda</a:t>
            </a:r>
          </a:p>
        </p:txBody>
      </p:sp>
      <p:sp>
        <p:nvSpPr>
          <p:cNvPr id="3" name="Content Placeholder 2">
            <a:extLst>
              <a:ext uri="{FF2B5EF4-FFF2-40B4-BE49-F238E27FC236}">
                <a16:creationId xmlns:a16="http://schemas.microsoft.com/office/drawing/2014/main" id="{B2A10101-F52E-4184-AD22-84F32BB89C20}"/>
              </a:ext>
            </a:extLst>
          </p:cNvPr>
          <p:cNvSpPr>
            <a:spLocks noGrp="1"/>
          </p:cNvSpPr>
          <p:nvPr>
            <p:ph idx="1"/>
          </p:nvPr>
        </p:nvSpPr>
        <p:spPr>
          <a:xfrm>
            <a:off x="628650" y="1721033"/>
            <a:ext cx="6034385" cy="4320993"/>
          </a:xfrm>
        </p:spPr>
        <p:txBody>
          <a:bodyPr vert="horz" lIns="0" tIns="0" rIns="0" bIns="0" rtlCol="0" anchor="t">
            <a:normAutofit/>
          </a:bodyPr>
          <a:lstStyle/>
          <a:p>
            <a:pPr>
              <a:spcAft>
                <a:spcPts val="600"/>
              </a:spcAft>
            </a:pPr>
            <a:r>
              <a:rPr lang="en-US" dirty="0">
                <a:solidFill>
                  <a:srgbClr val="000000"/>
                </a:solidFill>
                <a:latin typeface="Aptos"/>
                <a:cs typeface="Arial"/>
              </a:rPr>
              <a:t>HOME Redesign Strategic Communications Planning</a:t>
            </a:r>
          </a:p>
          <a:p>
            <a:pPr marL="0" indent="0">
              <a:spcAft>
                <a:spcPts val="600"/>
              </a:spcAft>
              <a:buNone/>
            </a:pPr>
            <a:endParaRPr lang="en-US" dirty="0">
              <a:solidFill>
                <a:srgbClr val="000000"/>
              </a:solidFill>
              <a:latin typeface="Aptos"/>
              <a:cs typeface="Arial"/>
            </a:endParaRPr>
          </a:p>
          <a:p>
            <a:pPr>
              <a:spcAft>
                <a:spcPts val="600"/>
              </a:spcAft>
            </a:pPr>
            <a:r>
              <a:rPr lang="en-US" dirty="0">
                <a:solidFill>
                  <a:srgbClr val="000000"/>
                </a:solidFill>
                <a:latin typeface="Aptos"/>
                <a:cs typeface="Arial"/>
              </a:rPr>
              <a:t>REACH</a:t>
            </a:r>
          </a:p>
          <a:p>
            <a:pPr marL="0" indent="0">
              <a:spcAft>
                <a:spcPts val="600"/>
              </a:spcAft>
              <a:buNone/>
            </a:pPr>
            <a:endParaRPr lang="en-US" dirty="0">
              <a:solidFill>
                <a:srgbClr val="000000"/>
              </a:solidFill>
              <a:latin typeface="Aptos"/>
              <a:cs typeface="Arial"/>
            </a:endParaRPr>
          </a:p>
          <a:p>
            <a:pPr>
              <a:spcAft>
                <a:spcPts val="600"/>
              </a:spcAft>
            </a:pPr>
            <a:r>
              <a:rPr lang="en-US" dirty="0">
                <a:solidFill>
                  <a:srgbClr val="000000"/>
                </a:solidFill>
                <a:latin typeface="Aptos"/>
                <a:cs typeface="Arial"/>
              </a:rPr>
              <a:t>Next Steps</a:t>
            </a:r>
            <a:endParaRPr lang="en-US" dirty="0">
              <a:latin typeface="Aptos"/>
            </a:endParaRPr>
          </a:p>
        </p:txBody>
      </p:sp>
    </p:spTree>
    <p:extLst>
      <p:ext uri="{BB962C8B-B14F-4D97-AF65-F5344CB8AC3E}">
        <p14:creationId xmlns:p14="http://schemas.microsoft.com/office/powerpoint/2010/main" val="3186497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BB8CA-61F3-53C7-B593-14F02F0B5C6C}"/>
              </a:ext>
            </a:extLst>
          </p:cNvPr>
          <p:cNvSpPr>
            <a:spLocks noGrp="1"/>
          </p:cNvSpPr>
          <p:nvPr>
            <p:ph type="title"/>
          </p:nvPr>
        </p:nvSpPr>
        <p:spPr>
          <a:xfrm>
            <a:off x="481053" y="3431574"/>
            <a:ext cx="7572125" cy="1446746"/>
          </a:xfrm>
        </p:spPr>
        <p:txBody>
          <a:bodyPr/>
          <a:lstStyle/>
          <a:p>
            <a:r>
              <a:rPr lang="en-US" dirty="0"/>
              <a:t>HOME Redesign Strategic Communications Planning</a:t>
            </a:r>
          </a:p>
        </p:txBody>
      </p:sp>
    </p:spTree>
    <p:extLst>
      <p:ext uri="{BB962C8B-B14F-4D97-AF65-F5344CB8AC3E}">
        <p14:creationId xmlns:p14="http://schemas.microsoft.com/office/powerpoint/2010/main" val="3501082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F870C-90F0-5FD6-9414-BCDDC0E2B209}"/>
              </a:ext>
            </a:extLst>
          </p:cNvPr>
          <p:cNvSpPr>
            <a:spLocks noGrp="1"/>
          </p:cNvSpPr>
          <p:nvPr>
            <p:ph type="title"/>
          </p:nvPr>
        </p:nvSpPr>
        <p:spPr>
          <a:xfrm>
            <a:off x="518713" y="371196"/>
            <a:ext cx="7308561" cy="1022998"/>
          </a:xfrm>
        </p:spPr>
        <p:txBody>
          <a:bodyPr>
            <a:normAutofit/>
          </a:bodyPr>
          <a:lstStyle/>
          <a:p>
            <a:r>
              <a:rPr lang="en-US" sz="3200" dirty="0">
                <a:solidFill>
                  <a:schemeClr val="accent1"/>
                </a:solidFill>
              </a:rPr>
              <a:t>Background</a:t>
            </a:r>
            <a:endParaRPr lang="en-US" sz="3000" dirty="0">
              <a:solidFill>
                <a:schemeClr val="accent1"/>
              </a:solidFill>
            </a:endParaRPr>
          </a:p>
        </p:txBody>
      </p:sp>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518713" y="1390819"/>
            <a:ext cx="7305056" cy="3752850"/>
          </a:xfrm>
        </p:spPr>
        <p:txBody>
          <a:bodyPr vert="horz" lIns="91440" tIns="45720" rIns="91440" bIns="45720" rtlCol="0" anchor="t">
            <a:noAutofit/>
          </a:bodyPr>
          <a:lstStyle/>
          <a:p>
            <a:pPr marL="365760" indent="-365760">
              <a:spcAft>
                <a:spcPts val="600"/>
              </a:spcAft>
            </a:pPr>
            <a:r>
              <a:rPr lang="en-US" sz="2400" dirty="0">
                <a:latin typeface="Aptos"/>
              </a:rPr>
              <a:t>Overview of HOME member &amp; provider strategic communications plans</a:t>
            </a:r>
          </a:p>
          <a:p>
            <a:pPr marL="365760" indent="-365760">
              <a:spcAft>
                <a:spcPts val="600"/>
              </a:spcAft>
            </a:pPr>
            <a:r>
              <a:rPr lang="en-US" sz="2400" dirty="0">
                <a:latin typeface="Aptos"/>
              </a:rPr>
              <a:t>Approach to developing communications plans</a:t>
            </a:r>
            <a:endParaRPr lang="en-US" sz="2400" dirty="0">
              <a:latin typeface="Aptos"/>
              <a:cs typeface="Arial"/>
            </a:endParaRPr>
          </a:p>
          <a:p>
            <a:pPr marL="365760" indent="-365760">
              <a:spcAft>
                <a:spcPts val="600"/>
              </a:spcAft>
            </a:pPr>
            <a:r>
              <a:rPr lang="en-US" sz="2400" dirty="0">
                <a:latin typeface="Aptos"/>
              </a:rPr>
              <a:t>Need for steering committee input</a:t>
            </a:r>
            <a:endParaRPr lang="en-US" sz="2400" dirty="0">
              <a:latin typeface="Aptos"/>
              <a:cs typeface="Arial"/>
            </a:endParaRPr>
          </a:p>
          <a:p>
            <a:pPr marL="365760" indent="-365760">
              <a:spcAft>
                <a:spcPts val="600"/>
              </a:spcAft>
            </a:pPr>
            <a:endParaRPr lang="en-US" sz="2400" dirty="0"/>
          </a:p>
        </p:txBody>
      </p:sp>
    </p:spTree>
    <p:extLst>
      <p:ext uri="{BB962C8B-B14F-4D97-AF65-F5344CB8AC3E}">
        <p14:creationId xmlns:p14="http://schemas.microsoft.com/office/powerpoint/2010/main" val="1403249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F870C-90F0-5FD6-9414-BCDDC0E2B209}"/>
              </a:ext>
            </a:extLst>
          </p:cNvPr>
          <p:cNvSpPr>
            <a:spLocks noGrp="1"/>
          </p:cNvSpPr>
          <p:nvPr>
            <p:ph type="title"/>
          </p:nvPr>
        </p:nvSpPr>
        <p:spPr>
          <a:xfrm>
            <a:off x="721014" y="593727"/>
            <a:ext cx="7308561" cy="1022998"/>
          </a:xfrm>
        </p:spPr>
        <p:txBody>
          <a:bodyPr>
            <a:normAutofit/>
          </a:bodyPr>
          <a:lstStyle/>
          <a:p>
            <a:r>
              <a:rPr lang="en-US" sz="3200" dirty="0">
                <a:solidFill>
                  <a:schemeClr val="accent1"/>
                </a:solidFill>
              </a:rPr>
              <a:t>Peer State Medicaid Redesign Communications Campaign Review</a:t>
            </a:r>
            <a:endParaRPr lang="en-US" sz="3000" dirty="0">
              <a:solidFill>
                <a:schemeClr val="accent1"/>
              </a:solidFill>
            </a:endParaRPr>
          </a:p>
        </p:txBody>
      </p:sp>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721014" y="1916801"/>
            <a:ext cx="7305056" cy="3752850"/>
          </a:xfrm>
        </p:spPr>
        <p:txBody>
          <a:bodyPr vert="horz" lIns="91440" tIns="45720" rIns="91440" bIns="45720" rtlCol="0" anchor="t">
            <a:noAutofit/>
          </a:bodyPr>
          <a:lstStyle/>
          <a:p>
            <a:pPr marL="365760" indent="-365760">
              <a:spcAft>
                <a:spcPts val="600"/>
              </a:spcAft>
            </a:pPr>
            <a:r>
              <a:rPr lang="en-US" sz="2400" err="1"/>
              <a:t>OhioRISE</a:t>
            </a:r>
            <a:endParaRPr lang="en-US" sz="2400">
              <a:cs typeface="Arial"/>
            </a:endParaRPr>
          </a:p>
          <a:p>
            <a:pPr marL="365760" indent="-365760">
              <a:spcAft>
                <a:spcPts val="600"/>
              </a:spcAft>
            </a:pPr>
            <a:r>
              <a:rPr lang="en-US" sz="2400" dirty="0"/>
              <a:t>Indiana Pathways for Aging</a:t>
            </a:r>
            <a:endParaRPr lang="en-US" sz="1800" dirty="0">
              <a:cs typeface="Arial"/>
            </a:endParaRPr>
          </a:p>
        </p:txBody>
      </p:sp>
    </p:spTree>
    <p:extLst>
      <p:ext uri="{BB962C8B-B14F-4D97-AF65-F5344CB8AC3E}">
        <p14:creationId xmlns:p14="http://schemas.microsoft.com/office/powerpoint/2010/main" val="284438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A screenshot of the OhioRISE program's overview page. The page includes a one sentence overview of OhioRISE as a highly specialized behavioral health program for children with complex behavioral health needs serviced by Medicaid. It also includes a box of OhioRISE Objectives, which are 1) Puts young people and their caregivers in the driver's seat, 2) covers new and improved behavioral health services and supports, 3) used evidence-based care coordination approaches, and 4) helps prevent custody relinquishment. There is an eligibility box with program eligibility requirements, and and enrollment box with details on when children can be enrolled in OhioRISE, and how many children are expected to be enrolled by the end of the year. There are also links to a press release, a launch updates site, resources for members and families, and resources for community partners and providers">
            <a:extLst>
              <a:ext uri="{FF2B5EF4-FFF2-40B4-BE49-F238E27FC236}">
                <a16:creationId xmlns:a16="http://schemas.microsoft.com/office/drawing/2014/main" id="{36BBB64C-ED7C-07A5-127B-CB13F29B37C6}"/>
              </a:ext>
            </a:extLst>
          </p:cNvPr>
          <p:cNvPicPr>
            <a:picLocks noChangeAspect="1"/>
          </p:cNvPicPr>
          <p:nvPr/>
        </p:nvPicPr>
        <p:blipFill>
          <a:blip r:embed="rId3"/>
          <a:srcRect r="25319" b="-1"/>
          <a:stretch/>
        </p:blipFill>
        <p:spPr>
          <a:xfrm>
            <a:off x="19" y="244042"/>
            <a:ext cx="8941678" cy="5481073"/>
          </a:xfrm>
          <a:prstGeom prst="rect">
            <a:avLst/>
          </a:prstGeom>
        </p:spPr>
      </p:pic>
    </p:spTree>
    <p:extLst>
      <p:ext uri="{BB962C8B-B14F-4D97-AF65-F5344CB8AC3E}">
        <p14:creationId xmlns:p14="http://schemas.microsoft.com/office/powerpoint/2010/main" val="2105917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8DF2F8-487C-D3DB-156D-83A8CAACE23B}"/>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653DA2CA-564C-CC77-5D55-6B645C539F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creenshot of the OhioRise Resources for Members and Families webpage. The page includes a program services overview microvideo and links to additional resources for more information and an expandable FAQ section">
            <a:extLst>
              <a:ext uri="{FF2B5EF4-FFF2-40B4-BE49-F238E27FC236}">
                <a16:creationId xmlns:a16="http://schemas.microsoft.com/office/drawing/2014/main" id="{DC298924-F09C-C2D5-0B8C-2C21E3F674BA}"/>
              </a:ext>
            </a:extLst>
          </p:cNvPr>
          <p:cNvPicPr>
            <a:picLocks noChangeAspect="1"/>
          </p:cNvPicPr>
          <p:nvPr/>
        </p:nvPicPr>
        <p:blipFill>
          <a:blip r:embed="rId3"/>
          <a:stretch>
            <a:fillRect/>
          </a:stretch>
        </p:blipFill>
        <p:spPr>
          <a:xfrm>
            <a:off x="3225521" y="595028"/>
            <a:ext cx="5922413" cy="5670786"/>
          </a:xfrm>
          <a:prstGeom prst="rect">
            <a:avLst/>
          </a:prstGeom>
        </p:spPr>
      </p:pic>
      <p:sp>
        <p:nvSpPr>
          <p:cNvPr id="5" name="Title 1">
            <a:extLst>
              <a:ext uri="{FF2B5EF4-FFF2-40B4-BE49-F238E27FC236}">
                <a16:creationId xmlns:a16="http://schemas.microsoft.com/office/drawing/2014/main" id="{DBA7EA34-78AD-FA77-2EBD-C13AE90FF33F}"/>
              </a:ext>
            </a:extLst>
          </p:cNvPr>
          <p:cNvSpPr>
            <a:spLocks noGrp="1"/>
          </p:cNvSpPr>
          <p:nvPr>
            <p:ph type="title"/>
          </p:nvPr>
        </p:nvSpPr>
        <p:spPr>
          <a:xfrm>
            <a:off x="195032" y="377545"/>
            <a:ext cx="6954535" cy="1022998"/>
          </a:xfrm>
        </p:spPr>
        <p:txBody>
          <a:bodyPr>
            <a:normAutofit/>
          </a:bodyPr>
          <a:lstStyle/>
          <a:p>
            <a:r>
              <a:rPr lang="en-US" sz="3200" dirty="0" err="1">
                <a:solidFill>
                  <a:schemeClr val="accent1"/>
                </a:solidFill>
              </a:rPr>
              <a:t>OhioRISE</a:t>
            </a:r>
            <a:endParaRPr lang="en-US" sz="3000" dirty="0">
              <a:solidFill>
                <a:schemeClr val="accent1"/>
              </a:solidFill>
            </a:endParaRPr>
          </a:p>
        </p:txBody>
      </p:sp>
      <p:sp>
        <p:nvSpPr>
          <p:cNvPr id="7" name="Content Placeholder 2">
            <a:extLst>
              <a:ext uri="{FF2B5EF4-FFF2-40B4-BE49-F238E27FC236}">
                <a16:creationId xmlns:a16="http://schemas.microsoft.com/office/drawing/2014/main" id="{1E30C032-8396-3EBB-BA53-C819BFFD1E74}"/>
              </a:ext>
            </a:extLst>
          </p:cNvPr>
          <p:cNvSpPr>
            <a:spLocks noGrp="1"/>
          </p:cNvSpPr>
          <p:nvPr>
            <p:ph sz="half" idx="1"/>
          </p:nvPr>
        </p:nvSpPr>
        <p:spPr>
          <a:xfrm>
            <a:off x="196961" y="1403901"/>
            <a:ext cx="2876835" cy="3848518"/>
          </a:xfrm>
        </p:spPr>
        <p:txBody>
          <a:bodyPr vert="horz" lIns="91440" tIns="45720" rIns="91440" bIns="45720" rtlCol="0" anchor="t">
            <a:noAutofit/>
          </a:bodyPr>
          <a:lstStyle/>
          <a:p>
            <a:pPr marL="0" indent="0">
              <a:spcAft>
                <a:spcPts val="600"/>
              </a:spcAft>
              <a:buNone/>
            </a:pPr>
            <a:r>
              <a:rPr lang="en-US" sz="1800" b="1" dirty="0">
                <a:latin typeface="Aptos"/>
              </a:rPr>
              <a:t>Member Communications</a:t>
            </a:r>
          </a:p>
          <a:p>
            <a:pPr marL="365760" indent="-365760">
              <a:spcAft>
                <a:spcPts val="600"/>
              </a:spcAft>
            </a:pPr>
            <a:r>
              <a:rPr lang="en-US" sz="1800" dirty="0">
                <a:latin typeface="Aptos"/>
              </a:rPr>
              <a:t>Flyers</a:t>
            </a:r>
          </a:p>
          <a:p>
            <a:pPr marL="365760" indent="-365760">
              <a:spcAft>
                <a:spcPts val="600"/>
              </a:spcAft>
            </a:pPr>
            <a:r>
              <a:rPr lang="en-US" sz="1800" dirty="0">
                <a:latin typeface="Aptos"/>
              </a:rPr>
              <a:t>Videos &amp; webinars</a:t>
            </a:r>
          </a:p>
          <a:p>
            <a:pPr marL="365760" indent="-365760">
              <a:spcAft>
                <a:spcPts val="600"/>
              </a:spcAft>
            </a:pPr>
            <a:r>
              <a:rPr lang="en-US" sz="1800" dirty="0">
                <a:latin typeface="Aptos"/>
              </a:rPr>
              <a:t>Member-focused FAQs</a:t>
            </a:r>
          </a:p>
          <a:p>
            <a:pPr marL="365760" indent="-365760">
              <a:spcAft>
                <a:spcPts val="600"/>
              </a:spcAft>
            </a:pPr>
            <a:r>
              <a:rPr lang="en-US" sz="1800" dirty="0">
                <a:latin typeface="Aptos"/>
              </a:rPr>
              <a:t>Newsletters &amp; “launch reports”</a:t>
            </a:r>
          </a:p>
          <a:p>
            <a:pPr marL="365760" indent="-365760">
              <a:spcAft>
                <a:spcPts val="600"/>
              </a:spcAft>
            </a:pPr>
            <a:r>
              <a:rPr lang="en-US" sz="1800" dirty="0">
                <a:latin typeface="Aptos"/>
              </a:rPr>
              <a:t>Member notices, letters, application handouts, quick guides, and handbook</a:t>
            </a:r>
          </a:p>
          <a:p>
            <a:pPr marL="365760" indent="-365760">
              <a:spcAft>
                <a:spcPts val="600"/>
              </a:spcAft>
            </a:pPr>
            <a:endParaRPr lang="en-US" sz="2400" dirty="0"/>
          </a:p>
        </p:txBody>
      </p:sp>
    </p:spTree>
    <p:extLst>
      <p:ext uri="{BB962C8B-B14F-4D97-AF65-F5344CB8AC3E}">
        <p14:creationId xmlns:p14="http://schemas.microsoft.com/office/powerpoint/2010/main" val="353151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shot of the OhioRISE Resources for Community Partners and Providers page. The page says &quot;on this page, community partners and providers can learn more about the actions they should take to continue to support the successful implementation of OhioRISE. The rest of the page is links to resources, including Enrollment &amp; claims submission guidance, Administrative Code rules, Brochures for families and community partners, Provider-focused FAQs, and&#10;Community &amp; Provider trainings&#10;">
            <a:extLst>
              <a:ext uri="{FF2B5EF4-FFF2-40B4-BE49-F238E27FC236}">
                <a16:creationId xmlns:a16="http://schemas.microsoft.com/office/drawing/2014/main" id="{7C1EC8AF-7AE8-0F84-A303-7869338C1128}"/>
              </a:ext>
            </a:extLst>
          </p:cNvPr>
          <p:cNvPicPr>
            <a:picLocks noChangeAspect="1"/>
          </p:cNvPicPr>
          <p:nvPr/>
        </p:nvPicPr>
        <p:blipFill>
          <a:blip r:embed="rId2"/>
          <a:srcRect l="16823"/>
          <a:stretch/>
        </p:blipFill>
        <p:spPr>
          <a:xfrm>
            <a:off x="3205667" y="1279541"/>
            <a:ext cx="5736033" cy="5310111"/>
          </a:xfrm>
          <a:prstGeom prst="rect">
            <a:avLst/>
          </a:prstGeom>
        </p:spPr>
      </p:pic>
      <p:sp>
        <p:nvSpPr>
          <p:cNvPr id="4" name="Content Placeholder 2">
            <a:extLst>
              <a:ext uri="{FF2B5EF4-FFF2-40B4-BE49-F238E27FC236}">
                <a16:creationId xmlns:a16="http://schemas.microsoft.com/office/drawing/2014/main" id="{399F098A-D5BB-9BF9-AC9C-84C1F90A6457}"/>
              </a:ext>
            </a:extLst>
          </p:cNvPr>
          <p:cNvSpPr>
            <a:spLocks noGrp="1"/>
          </p:cNvSpPr>
          <p:nvPr>
            <p:ph sz="half" idx="1"/>
          </p:nvPr>
        </p:nvSpPr>
        <p:spPr>
          <a:xfrm>
            <a:off x="91035" y="964973"/>
            <a:ext cx="3118928" cy="3777840"/>
          </a:xfrm>
        </p:spPr>
        <p:txBody>
          <a:bodyPr vert="horz" lIns="91440" tIns="45720" rIns="91440" bIns="45720" rtlCol="0" anchor="t">
            <a:noAutofit/>
          </a:bodyPr>
          <a:lstStyle/>
          <a:p>
            <a:pPr marL="0" indent="0">
              <a:spcAft>
                <a:spcPts val="600"/>
              </a:spcAft>
              <a:buNone/>
            </a:pPr>
            <a:endParaRPr lang="en-US" sz="1800" dirty="0">
              <a:solidFill>
                <a:schemeClr val="accent1"/>
              </a:solidFill>
              <a:latin typeface="Aptos"/>
              <a:cs typeface="Arial"/>
            </a:endParaRPr>
          </a:p>
          <a:p>
            <a:pPr marL="365760" indent="-365760">
              <a:spcAft>
                <a:spcPts val="600"/>
              </a:spcAft>
            </a:pPr>
            <a:r>
              <a:rPr lang="en-US" sz="1800" dirty="0">
                <a:latin typeface="Aptos"/>
              </a:rPr>
              <a:t>Enrollment &amp; claims submission guidance</a:t>
            </a:r>
          </a:p>
          <a:p>
            <a:pPr marL="365760" indent="-365760">
              <a:spcAft>
                <a:spcPts val="600"/>
              </a:spcAft>
            </a:pPr>
            <a:r>
              <a:rPr lang="en-US" sz="1800" dirty="0">
                <a:latin typeface="Aptos"/>
              </a:rPr>
              <a:t>Administrative Code rules</a:t>
            </a:r>
          </a:p>
          <a:p>
            <a:pPr marL="365760" indent="-365760">
              <a:spcAft>
                <a:spcPts val="600"/>
              </a:spcAft>
            </a:pPr>
            <a:r>
              <a:rPr lang="en-US" sz="1800" dirty="0">
                <a:latin typeface="Aptos"/>
              </a:rPr>
              <a:t>Brochures for families and community partners</a:t>
            </a:r>
          </a:p>
          <a:p>
            <a:pPr marL="365760" indent="-365760">
              <a:spcAft>
                <a:spcPts val="600"/>
              </a:spcAft>
            </a:pPr>
            <a:r>
              <a:rPr lang="en-US" sz="1800" dirty="0">
                <a:latin typeface="Aptos"/>
              </a:rPr>
              <a:t>Provider-focused FAQs</a:t>
            </a:r>
          </a:p>
          <a:p>
            <a:pPr marL="365760" indent="-365760">
              <a:spcAft>
                <a:spcPts val="600"/>
              </a:spcAft>
            </a:pPr>
            <a:r>
              <a:rPr lang="en-US" sz="1800" dirty="0">
                <a:latin typeface="Aptos"/>
              </a:rPr>
              <a:t>Community &amp; Provider trainings</a:t>
            </a:r>
          </a:p>
          <a:p>
            <a:pPr marL="365760" indent="-365760">
              <a:spcAft>
                <a:spcPts val="600"/>
              </a:spcAft>
            </a:pPr>
            <a:endParaRPr lang="en-US" sz="1800" dirty="0"/>
          </a:p>
          <a:p>
            <a:pPr marL="365760" indent="-365760">
              <a:spcAft>
                <a:spcPts val="600"/>
              </a:spcAft>
            </a:pPr>
            <a:endParaRPr lang="en-US" sz="2400" dirty="0"/>
          </a:p>
        </p:txBody>
      </p:sp>
      <p:sp>
        <p:nvSpPr>
          <p:cNvPr id="2" name="TextBox 1">
            <a:extLst>
              <a:ext uri="{FF2B5EF4-FFF2-40B4-BE49-F238E27FC236}">
                <a16:creationId xmlns:a16="http://schemas.microsoft.com/office/drawing/2014/main" id="{F39256AA-47FA-DB99-07CE-6101333E39DE}"/>
              </a:ext>
            </a:extLst>
          </p:cNvPr>
          <p:cNvSpPr txBox="1"/>
          <p:nvPr/>
        </p:nvSpPr>
        <p:spPr>
          <a:xfrm>
            <a:off x="287267" y="267037"/>
            <a:ext cx="6920711"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err="1">
                <a:solidFill>
                  <a:srgbClr val="04627A"/>
                </a:solidFill>
                <a:latin typeface="Aptos"/>
              </a:rPr>
              <a:t>OhioRISE</a:t>
            </a:r>
            <a:r>
              <a:rPr lang="en-US" sz="2200" dirty="0">
                <a:solidFill>
                  <a:srgbClr val="04627A"/>
                </a:solidFill>
                <a:latin typeface="Aptos"/>
              </a:rPr>
              <a:t> Provider &amp; Community </a:t>
            </a:r>
            <a:endParaRPr lang="en-US" sz="2200" dirty="0">
              <a:solidFill>
                <a:srgbClr val="000000"/>
              </a:solidFill>
              <a:latin typeface="Arial"/>
              <a:cs typeface="Arial"/>
            </a:endParaRPr>
          </a:p>
          <a:p>
            <a:r>
              <a:rPr lang="en-US" sz="2200" dirty="0">
                <a:solidFill>
                  <a:srgbClr val="04627A"/>
                </a:solidFill>
                <a:latin typeface="Aptos"/>
              </a:rPr>
              <a:t>Partner Communications</a:t>
            </a:r>
            <a:endParaRPr lang="en-US" sz="2200" dirty="0">
              <a:cs typeface="Arial"/>
            </a:endParaRPr>
          </a:p>
        </p:txBody>
      </p:sp>
    </p:spTree>
    <p:extLst>
      <p:ext uri="{BB962C8B-B14F-4D97-AF65-F5344CB8AC3E}">
        <p14:creationId xmlns:p14="http://schemas.microsoft.com/office/powerpoint/2010/main" val="2239834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99F098A-D5BB-9BF9-AC9C-84C1F90A6457}"/>
              </a:ext>
            </a:extLst>
          </p:cNvPr>
          <p:cNvSpPr>
            <a:spLocks noGrp="1"/>
          </p:cNvSpPr>
          <p:nvPr>
            <p:ph sz="half" idx="1"/>
          </p:nvPr>
        </p:nvSpPr>
        <p:spPr>
          <a:xfrm>
            <a:off x="414715" y="550256"/>
            <a:ext cx="3005792" cy="3120361"/>
          </a:xfrm>
        </p:spPr>
        <p:txBody>
          <a:bodyPr vert="horz" lIns="91440" tIns="45720" rIns="91440" bIns="45720" rtlCol="0" anchor="t">
            <a:noAutofit/>
          </a:bodyPr>
          <a:lstStyle/>
          <a:p>
            <a:pPr marL="0" indent="0">
              <a:spcAft>
                <a:spcPts val="600"/>
              </a:spcAft>
              <a:buNone/>
            </a:pPr>
            <a:endParaRPr lang="en-US" sz="2000" dirty="0">
              <a:solidFill>
                <a:schemeClr val="accent1"/>
              </a:solidFill>
              <a:latin typeface="Aptos"/>
            </a:endParaRPr>
          </a:p>
          <a:p>
            <a:pPr marL="365760" indent="-365760">
              <a:spcAft>
                <a:spcPts val="600"/>
              </a:spcAft>
            </a:pPr>
            <a:r>
              <a:rPr lang="en-US" sz="2000" dirty="0">
                <a:latin typeface="Aptos"/>
              </a:rPr>
              <a:t>Newsletters and launch reports</a:t>
            </a:r>
          </a:p>
          <a:p>
            <a:pPr marL="365760" indent="-365760">
              <a:spcAft>
                <a:spcPts val="600"/>
              </a:spcAft>
            </a:pPr>
            <a:r>
              <a:rPr lang="en-US" sz="2000" dirty="0">
                <a:latin typeface="Aptos"/>
              </a:rPr>
              <a:t>Office hours</a:t>
            </a:r>
          </a:p>
          <a:p>
            <a:pPr marL="365760" indent="-365760">
              <a:spcAft>
                <a:spcPts val="600"/>
              </a:spcAft>
            </a:pPr>
            <a:r>
              <a:rPr lang="en-US" sz="2000" dirty="0">
                <a:latin typeface="Aptos"/>
              </a:rPr>
              <a:t>Press release</a:t>
            </a:r>
          </a:p>
          <a:p>
            <a:pPr marL="365760" indent="-365760">
              <a:spcAft>
                <a:spcPts val="600"/>
              </a:spcAft>
            </a:pPr>
            <a:r>
              <a:rPr lang="en-US" sz="2000" dirty="0">
                <a:latin typeface="Aptos"/>
              </a:rPr>
              <a:t>Member &amp; provider help desk contact</a:t>
            </a:r>
          </a:p>
        </p:txBody>
      </p:sp>
      <p:pic>
        <p:nvPicPr>
          <p:cNvPr id="5" name="Picture 4" descr="A screenshot of the OhioRISE program news page. The page describes the OhioRISE mailing lists, monthly community newsletters, launch reports, and OhioRISE office hours. The page also links to a press release, help desk contact info, ">
            <a:extLst>
              <a:ext uri="{FF2B5EF4-FFF2-40B4-BE49-F238E27FC236}">
                <a16:creationId xmlns:a16="http://schemas.microsoft.com/office/drawing/2014/main" id="{DDFF8041-514D-5158-0129-949A48279FB4}"/>
              </a:ext>
            </a:extLst>
          </p:cNvPr>
          <p:cNvPicPr>
            <a:picLocks noChangeAspect="1"/>
          </p:cNvPicPr>
          <p:nvPr/>
        </p:nvPicPr>
        <p:blipFill>
          <a:blip r:embed="rId2"/>
          <a:stretch>
            <a:fillRect/>
          </a:stretch>
        </p:blipFill>
        <p:spPr>
          <a:xfrm>
            <a:off x="3099920" y="1119405"/>
            <a:ext cx="6033964" cy="5119437"/>
          </a:xfrm>
          <a:prstGeom prst="rect">
            <a:avLst/>
          </a:prstGeom>
        </p:spPr>
      </p:pic>
      <p:sp>
        <p:nvSpPr>
          <p:cNvPr id="2" name="TextBox 1">
            <a:extLst>
              <a:ext uri="{FF2B5EF4-FFF2-40B4-BE49-F238E27FC236}">
                <a16:creationId xmlns:a16="http://schemas.microsoft.com/office/drawing/2014/main" id="{BFAD7DA6-F447-2491-39A6-0CD18CAA534D}"/>
              </a:ext>
            </a:extLst>
          </p:cNvPr>
          <p:cNvSpPr txBox="1"/>
          <p:nvPr/>
        </p:nvSpPr>
        <p:spPr>
          <a:xfrm>
            <a:off x="418763" y="317612"/>
            <a:ext cx="480666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err="1">
                <a:solidFill>
                  <a:srgbClr val="04627A"/>
                </a:solidFill>
                <a:latin typeface="Aptos"/>
              </a:rPr>
              <a:t>OhioRISE</a:t>
            </a:r>
            <a:r>
              <a:rPr lang="en-US" sz="2400" dirty="0">
                <a:solidFill>
                  <a:srgbClr val="04627A"/>
                </a:solidFill>
                <a:latin typeface="Aptos"/>
              </a:rPr>
              <a:t> Program News</a:t>
            </a:r>
            <a:endParaRPr lang="en-US" sz="2400" dirty="0"/>
          </a:p>
        </p:txBody>
      </p:sp>
    </p:spTree>
    <p:extLst>
      <p:ext uri="{BB962C8B-B14F-4D97-AF65-F5344CB8AC3E}">
        <p14:creationId xmlns:p14="http://schemas.microsoft.com/office/powerpoint/2010/main" val="3359405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F870C-90F0-5FD6-9414-BCDDC0E2B209}"/>
              </a:ext>
            </a:extLst>
          </p:cNvPr>
          <p:cNvSpPr>
            <a:spLocks noGrp="1"/>
          </p:cNvSpPr>
          <p:nvPr>
            <p:ph type="title"/>
          </p:nvPr>
        </p:nvSpPr>
        <p:spPr>
          <a:xfrm>
            <a:off x="175267" y="306740"/>
            <a:ext cx="4222204" cy="1022998"/>
          </a:xfrm>
        </p:spPr>
        <p:txBody>
          <a:bodyPr>
            <a:normAutofit/>
          </a:bodyPr>
          <a:lstStyle/>
          <a:p>
            <a:r>
              <a:rPr lang="en-US" sz="2400" dirty="0">
                <a:solidFill>
                  <a:schemeClr val="accent1"/>
                </a:solidFill>
              </a:rPr>
              <a:t>Indiana </a:t>
            </a:r>
            <a:br>
              <a:rPr lang="en-US" sz="2400" dirty="0"/>
            </a:br>
            <a:r>
              <a:rPr lang="en-US" sz="2400" dirty="0">
                <a:solidFill>
                  <a:schemeClr val="accent1"/>
                </a:solidFill>
              </a:rPr>
              <a:t>Pathways for Aging</a:t>
            </a:r>
          </a:p>
        </p:txBody>
      </p:sp>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238249" y="1505053"/>
            <a:ext cx="3210630" cy="3848518"/>
          </a:xfrm>
        </p:spPr>
        <p:txBody>
          <a:bodyPr vert="horz" lIns="91440" tIns="45720" rIns="91440" bIns="45720" rtlCol="0" anchor="t">
            <a:noAutofit/>
          </a:bodyPr>
          <a:lstStyle/>
          <a:p>
            <a:pPr marL="0" indent="0">
              <a:spcAft>
                <a:spcPts val="600"/>
              </a:spcAft>
              <a:buNone/>
            </a:pPr>
            <a:r>
              <a:rPr lang="en-US" sz="1800" b="1" dirty="0">
                <a:latin typeface="Aptos"/>
              </a:rPr>
              <a:t>Homepage</a:t>
            </a:r>
          </a:p>
          <a:p>
            <a:pPr marL="365760" indent="-365760">
              <a:spcAft>
                <a:spcPts val="600"/>
              </a:spcAft>
            </a:pPr>
            <a:r>
              <a:rPr lang="en-US" sz="1800" dirty="0">
                <a:latin typeface="Aptos"/>
              </a:rPr>
              <a:t>Commercial &amp; description</a:t>
            </a:r>
          </a:p>
          <a:p>
            <a:pPr marL="365760" indent="-365760">
              <a:spcAft>
                <a:spcPts val="600"/>
              </a:spcAft>
            </a:pPr>
            <a:r>
              <a:rPr lang="en-US" sz="1800" dirty="0">
                <a:latin typeface="Aptos"/>
              </a:rPr>
              <a:t>Informational webinars</a:t>
            </a:r>
          </a:p>
          <a:p>
            <a:pPr marL="365760" indent="-365760">
              <a:spcAft>
                <a:spcPts val="600"/>
              </a:spcAft>
            </a:pPr>
            <a:r>
              <a:rPr lang="en-US" sz="1800" dirty="0">
                <a:latin typeface="Aptos"/>
              </a:rPr>
              <a:t>Audience subpage links</a:t>
            </a:r>
          </a:p>
          <a:p>
            <a:pPr marL="365760" indent="-365760">
              <a:spcAft>
                <a:spcPts val="600"/>
              </a:spcAft>
            </a:pPr>
            <a:r>
              <a:rPr lang="en-US" sz="1800" dirty="0">
                <a:latin typeface="Aptos"/>
              </a:rPr>
              <a:t>Call center</a:t>
            </a:r>
          </a:p>
          <a:p>
            <a:pPr marL="365760" indent="-365760">
              <a:spcAft>
                <a:spcPts val="600"/>
              </a:spcAft>
            </a:pPr>
            <a:r>
              <a:rPr lang="en-US" sz="1800" dirty="0">
                <a:latin typeface="Aptos"/>
              </a:rPr>
              <a:t>Rollout timeline</a:t>
            </a:r>
          </a:p>
          <a:p>
            <a:pPr marL="365760" indent="-365760">
              <a:spcAft>
                <a:spcPts val="600"/>
              </a:spcAft>
            </a:pPr>
            <a:r>
              <a:rPr lang="en-US" sz="1800" dirty="0">
                <a:latin typeface="Aptos"/>
              </a:rPr>
              <a:t>Personas</a:t>
            </a:r>
          </a:p>
          <a:p>
            <a:pPr marL="365760" indent="-365760">
              <a:spcAft>
                <a:spcPts val="600"/>
              </a:spcAft>
            </a:pPr>
            <a:endParaRPr lang="en-US" sz="2400" dirty="0"/>
          </a:p>
        </p:txBody>
      </p:sp>
      <p:pic>
        <p:nvPicPr>
          <p:cNvPr id="6" name="Picture 5" descr="This is a screenshot of the Indiana Pathways for aging homepage section that has informational webinar links, a call number, and pages for members and caregivers, agency advocates, providers, and PathWays resources">
            <a:extLst>
              <a:ext uri="{FF2B5EF4-FFF2-40B4-BE49-F238E27FC236}">
                <a16:creationId xmlns:a16="http://schemas.microsoft.com/office/drawing/2014/main" id="{4C54E9DC-3BA1-DF64-4706-CA8E86629524}"/>
              </a:ext>
            </a:extLst>
          </p:cNvPr>
          <p:cNvPicPr>
            <a:picLocks noChangeAspect="1"/>
          </p:cNvPicPr>
          <p:nvPr/>
        </p:nvPicPr>
        <p:blipFill>
          <a:blip r:embed="rId2"/>
          <a:stretch>
            <a:fillRect/>
          </a:stretch>
        </p:blipFill>
        <p:spPr>
          <a:xfrm>
            <a:off x="3823488" y="-34835"/>
            <a:ext cx="5322486" cy="3808058"/>
          </a:xfrm>
          <a:prstGeom prst="rect">
            <a:avLst/>
          </a:prstGeom>
        </p:spPr>
      </p:pic>
      <p:pic>
        <p:nvPicPr>
          <p:cNvPr id="5" name="Picture 4" descr="Screenshot of PathWays persona Sofia. Description beneath image of an older woman and her younger daughter at a doctor's appointment reads &quot;Sofia is 68 years old. She likes to go to church and attend book club. She also likes to spend time with her friends and grandkids. Sofia’s eyesight is failing. She also has rheumatoid arthritis and getting around is getting harder for her. Her daughter helps her as much as she can but she is raising two kids and she works a full-time job. She’s wondering how much longer she can keep up the pace so her mom can keep living in her own home.&#10;&#10;With PathWays, Sofia and her daughter can get support for Sofia’s long-term care. Sofia can get support with her medication right at home. She can get help making meals and even bathing. And she can get transportation to her doctor’s office. With this support and more, Sofia can keep living life her way.&quot;">
            <a:extLst>
              <a:ext uri="{FF2B5EF4-FFF2-40B4-BE49-F238E27FC236}">
                <a16:creationId xmlns:a16="http://schemas.microsoft.com/office/drawing/2014/main" id="{0755B0C1-7FA4-699B-6497-5A5D07F383E2}"/>
              </a:ext>
            </a:extLst>
          </p:cNvPr>
          <p:cNvPicPr>
            <a:picLocks noChangeAspect="1"/>
          </p:cNvPicPr>
          <p:nvPr/>
        </p:nvPicPr>
        <p:blipFill>
          <a:blip r:embed="rId3"/>
          <a:srcRect t="19009" b="4065"/>
          <a:stretch/>
        </p:blipFill>
        <p:spPr>
          <a:xfrm>
            <a:off x="3825888" y="3752993"/>
            <a:ext cx="5318112" cy="3104455"/>
          </a:xfrm>
          <a:prstGeom prst="rect">
            <a:avLst/>
          </a:prstGeom>
        </p:spPr>
      </p:pic>
    </p:spTree>
    <p:extLst>
      <p:ext uri="{BB962C8B-B14F-4D97-AF65-F5344CB8AC3E}">
        <p14:creationId xmlns:p14="http://schemas.microsoft.com/office/powerpoint/2010/main" val="3139647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194116" y="1073241"/>
            <a:ext cx="2909455" cy="4320791"/>
          </a:xfrm>
        </p:spPr>
        <p:txBody>
          <a:bodyPr vert="horz" lIns="91440" tIns="45720" rIns="91440" bIns="45720" rtlCol="0" anchor="t">
            <a:noAutofit/>
          </a:bodyPr>
          <a:lstStyle/>
          <a:p>
            <a:pPr marL="0" indent="0">
              <a:spcAft>
                <a:spcPts val="600"/>
              </a:spcAft>
              <a:buNone/>
            </a:pPr>
            <a:r>
              <a:rPr lang="en-US" sz="1800" err="1">
                <a:solidFill>
                  <a:schemeClr val="accent1"/>
                </a:solidFill>
                <a:latin typeface="Aptos"/>
              </a:rPr>
              <a:t>PathWays</a:t>
            </a:r>
            <a:r>
              <a:rPr lang="en-US" sz="1800" dirty="0">
                <a:solidFill>
                  <a:schemeClr val="accent1"/>
                </a:solidFill>
                <a:latin typeface="Aptos"/>
              </a:rPr>
              <a:t> Member Page</a:t>
            </a:r>
          </a:p>
          <a:p>
            <a:pPr marL="365760" indent="-365760">
              <a:spcAft>
                <a:spcPts val="600"/>
              </a:spcAft>
            </a:pPr>
            <a:r>
              <a:rPr lang="en-US" sz="1800" dirty="0">
                <a:latin typeface="Aptos"/>
              </a:rPr>
              <a:t>Education webinar</a:t>
            </a:r>
          </a:p>
          <a:p>
            <a:pPr marL="365760" indent="-365760">
              <a:spcAft>
                <a:spcPts val="600"/>
              </a:spcAft>
            </a:pPr>
            <a:r>
              <a:rPr lang="en-US" sz="1800" dirty="0">
                <a:latin typeface="Aptos"/>
              </a:rPr>
              <a:t>Contacts</a:t>
            </a:r>
          </a:p>
          <a:p>
            <a:pPr marL="365760" indent="-365760">
              <a:spcAft>
                <a:spcPts val="600"/>
              </a:spcAft>
            </a:pPr>
            <a:r>
              <a:rPr lang="en-US" sz="1800" dirty="0">
                <a:latin typeface="Aptos"/>
              </a:rPr>
              <a:t>Commercial</a:t>
            </a:r>
          </a:p>
          <a:p>
            <a:pPr marL="365760" indent="-365760">
              <a:spcAft>
                <a:spcPts val="600"/>
              </a:spcAft>
            </a:pPr>
            <a:r>
              <a:rPr lang="en-US" sz="1800" dirty="0">
                <a:latin typeface="Aptos"/>
              </a:rPr>
              <a:t>Glossary</a:t>
            </a:r>
          </a:p>
          <a:p>
            <a:pPr marL="365760" indent="-365760">
              <a:spcAft>
                <a:spcPts val="600"/>
              </a:spcAft>
            </a:pPr>
            <a:r>
              <a:rPr lang="en-US" sz="1800" dirty="0">
                <a:latin typeface="Aptos"/>
              </a:rPr>
              <a:t>Member notices</a:t>
            </a:r>
          </a:p>
          <a:p>
            <a:pPr marL="365760" indent="-365760">
              <a:spcAft>
                <a:spcPts val="600"/>
              </a:spcAft>
            </a:pPr>
            <a:r>
              <a:rPr lang="en-US" sz="1800" dirty="0">
                <a:latin typeface="Aptos"/>
              </a:rPr>
              <a:t>Plan comparison tables</a:t>
            </a:r>
          </a:p>
          <a:p>
            <a:pPr marL="365760" indent="-365760">
              <a:spcAft>
                <a:spcPts val="600"/>
              </a:spcAft>
            </a:pPr>
            <a:r>
              <a:rPr lang="en-US" sz="1800" dirty="0">
                <a:latin typeface="Aptos"/>
              </a:rPr>
              <a:t>General FAQs</a:t>
            </a:r>
          </a:p>
        </p:txBody>
      </p:sp>
      <p:pic>
        <p:nvPicPr>
          <p:cNvPr id="5" name="Picture 4" descr="screenshot of member page, which includes links to the PathWays member education webinar, plan selection notices, plan comparison resources, FAQs, and more resources">
            <a:extLst>
              <a:ext uri="{FF2B5EF4-FFF2-40B4-BE49-F238E27FC236}">
                <a16:creationId xmlns:a16="http://schemas.microsoft.com/office/drawing/2014/main" id="{715A1A8D-B49E-8749-89D1-68724A865197}"/>
              </a:ext>
            </a:extLst>
          </p:cNvPr>
          <p:cNvPicPr>
            <a:picLocks noChangeAspect="1"/>
          </p:cNvPicPr>
          <p:nvPr/>
        </p:nvPicPr>
        <p:blipFill>
          <a:blip r:embed="rId2"/>
          <a:stretch>
            <a:fillRect/>
          </a:stretch>
        </p:blipFill>
        <p:spPr>
          <a:xfrm>
            <a:off x="3110037" y="350423"/>
            <a:ext cx="6023848" cy="5772782"/>
          </a:xfrm>
          <a:prstGeom prst="rect">
            <a:avLst/>
          </a:prstGeom>
        </p:spPr>
      </p:pic>
    </p:spTree>
    <p:extLst>
      <p:ext uri="{BB962C8B-B14F-4D97-AF65-F5344CB8AC3E}">
        <p14:creationId xmlns:p14="http://schemas.microsoft.com/office/powerpoint/2010/main" val="510435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72737" y="830479"/>
            <a:ext cx="3346022" cy="4725392"/>
          </a:xfrm>
        </p:spPr>
        <p:txBody>
          <a:bodyPr vert="horz" lIns="91440" tIns="45720" rIns="91440" bIns="45720" rtlCol="0" anchor="t">
            <a:noAutofit/>
          </a:bodyPr>
          <a:lstStyle/>
          <a:p>
            <a:pPr marL="0" indent="0">
              <a:spcAft>
                <a:spcPts val="600"/>
              </a:spcAft>
              <a:buNone/>
            </a:pPr>
            <a:r>
              <a:rPr lang="en-US" sz="2000" dirty="0" err="1">
                <a:solidFill>
                  <a:schemeClr val="accent1"/>
                </a:solidFill>
                <a:latin typeface="Aptos"/>
              </a:rPr>
              <a:t>PathWays</a:t>
            </a:r>
            <a:r>
              <a:rPr lang="en-US" sz="2000" dirty="0">
                <a:solidFill>
                  <a:schemeClr val="accent1"/>
                </a:solidFill>
                <a:latin typeface="Aptos"/>
              </a:rPr>
              <a:t> provider materials</a:t>
            </a:r>
            <a:r>
              <a:rPr lang="en-US" sz="2000" b="1" dirty="0">
                <a:latin typeface="Aptos"/>
              </a:rPr>
              <a:t> </a:t>
            </a:r>
          </a:p>
          <a:p>
            <a:pPr marL="365760" indent="-365760">
              <a:spcAft>
                <a:spcPts val="600"/>
              </a:spcAft>
            </a:pPr>
            <a:r>
              <a:rPr lang="en-US" sz="2000" dirty="0">
                <a:latin typeface="Aptos"/>
              </a:rPr>
              <a:t>Provider video</a:t>
            </a:r>
          </a:p>
          <a:p>
            <a:pPr marL="365760" indent="-365760">
              <a:spcAft>
                <a:spcPts val="600"/>
              </a:spcAft>
            </a:pPr>
            <a:r>
              <a:rPr lang="en-US" sz="2000" dirty="0">
                <a:latin typeface="Aptos"/>
              </a:rPr>
              <a:t>Provider FAQs</a:t>
            </a:r>
          </a:p>
          <a:p>
            <a:pPr marL="365760" indent="-365760">
              <a:spcAft>
                <a:spcPts val="600"/>
              </a:spcAft>
            </a:pPr>
            <a:r>
              <a:rPr lang="en-US" sz="2000" dirty="0">
                <a:latin typeface="Aptos"/>
              </a:rPr>
              <a:t>Provider manuals </a:t>
            </a:r>
          </a:p>
          <a:p>
            <a:pPr marL="365760" indent="-365760">
              <a:spcAft>
                <a:spcPts val="600"/>
              </a:spcAft>
            </a:pPr>
            <a:r>
              <a:rPr lang="en-US" sz="2000" dirty="0">
                <a:latin typeface="Aptos"/>
              </a:rPr>
              <a:t>Provider helplines</a:t>
            </a:r>
          </a:p>
          <a:p>
            <a:pPr marL="365760" indent="-365760">
              <a:spcAft>
                <a:spcPts val="600"/>
              </a:spcAft>
            </a:pPr>
            <a:r>
              <a:rPr lang="en-US" sz="2000" dirty="0">
                <a:latin typeface="Aptos"/>
              </a:rPr>
              <a:t>Provider communications update, claims training, authorization, and member enrollment webinars</a:t>
            </a:r>
          </a:p>
        </p:txBody>
      </p:sp>
      <p:pic>
        <p:nvPicPr>
          <p:cNvPr id="7" name="Picture 6" descr="this is a screenshot of Indiana PathWays HCBS provider FAQ webpage">
            <a:extLst>
              <a:ext uri="{FF2B5EF4-FFF2-40B4-BE49-F238E27FC236}">
                <a16:creationId xmlns:a16="http://schemas.microsoft.com/office/drawing/2014/main" id="{C300A7FD-F8B8-8DC1-8FD6-DD1B0766B5A9}"/>
              </a:ext>
            </a:extLst>
          </p:cNvPr>
          <p:cNvPicPr>
            <a:picLocks noChangeAspect="1"/>
          </p:cNvPicPr>
          <p:nvPr/>
        </p:nvPicPr>
        <p:blipFill>
          <a:blip r:embed="rId3"/>
          <a:stretch>
            <a:fillRect/>
          </a:stretch>
        </p:blipFill>
        <p:spPr>
          <a:xfrm>
            <a:off x="3418758" y="828989"/>
            <a:ext cx="5725242" cy="4662435"/>
          </a:xfrm>
          <a:prstGeom prst="rect">
            <a:avLst/>
          </a:prstGeom>
        </p:spPr>
      </p:pic>
    </p:spTree>
    <p:extLst>
      <p:ext uri="{BB962C8B-B14F-4D97-AF65-F5344CB8AC3E}">
        <p14:creationId xmlns:p14="http://schemas.microsoft.com/office/powerpoint/2010/main" val="1480242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194452" y="1093470"/>
            <a:ext cx="3066819" cy="4320791"/>
          </a:xfrm>
        </p:spPr>
        <p:txBody>
          <a:bodyPr vert="horz" lIns="91440" tIns="45720" rIns="91440" bIns="45720" rtlCol="0" anchor="t">
            <a:noAutofit/>
          </a:bodyPr>
          <a:lstStyle/>
          <a:p>
            <a:pPr marL="0" indent="0">
              <a:spcAft>
                <a:spcPts val="600"/>
              </a:spcAft>
              <a:buNone/>
            </a:pPr>
            <a:endParaRPr lang="en-US" sz="2400" dirty="0">
              <a:solidFill>
                <a:schemeClr val="accent1"/>
              </a:solidFill>
              <a:latin typeface="Aptos"/>
            </a:endParaRPr>
          </a:p>
          <a:p>
            <a:pPr marL="365760" indent="-365760">
              <a:spcAft>
                <a:spcPts val="600"/>
              </a:spcAft>
            </a:pPr>
            <a:r>
              <a:rPr lang="en-US" sz="2400" dirty="0">
                <a:latin typeface="Aptos"/>
              </a:rPr>
              <a:t>Flyers</a:t>
            </a:r>
            <a:endParaRPr lang="en-US" sz="2400">
              <a:cs typeface="Arial"/>
            </a:endParaRPr>
          </a:p>
          <a:p>
            <a:pPr marL="365760" indent="-365760">
              <a:spcAft>
                <a:spcPts val="600"/>
              </a:spcAft>
            </a:pPr>
            <a:r>
              <a:rPr lang="en-US" sz="2400" dirty="0">
                <a:latin typeface="Aptos"/>
              </a:rPr>
              <a:t>Postcards</a:t>
            </a:r>
          </a:p>
          <a:p>
            <a:pPr marL="365760" indent="-365760">
              <a:spcAft>
                <a:spcPts val="600"/>
              </a:spcAft>
            </a:pPr>
            <a:r>
              <a:rPr lang="en-US" sz="2400" dirty="0">
                <a:latin typeface="Aptos"/>
              </a:rPr>
              <a:t>Posters</a:t>
            </a:r>
          </a:p>
          <a:p>
            <a:pPr marL="365760" indent="-365760">
              <a:spcAft>
                <a:spcPts val="600"/>
              </a:spcAft>
            </a:pPr>
            <a:r>
              <a:rPr lang="en-US" sz="2400" dirty="0">
                <a:latin typeface="Aptos"/>
              </a:rPr>
              <a:t>Emails</a:t>
            </a:r>
          </a:p>
          <a:p>
            <a:pPr marL="365760" indent="-365760">
              <a:spcAft>
                <a:spcPts val="600"/>
              </a:spcAft>
            </a:pPr>
            <a:r>
              <a:rPr lang="en-US" sz="2400" dirty="0">
                <a:latin typeface="Aptos"/>
              </a:rPr>
              <a:t>Social media</a:t>
            </a:r>
          </a:p>
          <a:p>
            <a:pPr marL="365760" indent="-365760">
              <a:spcAft>
                <a:spcPts val="600"/>
              </a:spcAft>
            </a:pPr>
            <a:r>
              <a:rPr lang="en-US" sz="2400" dirty="0">
                <a:latin typeface="Aptos"/>
              </a:rPr>
              <a:t>Billboard</a:t>
            </a:r>
          </a:p>
        </p:txBody>
      </p:sp>
      <p:pic>
        <p:nvPicPr>
          <p:cNvPr id="4" name="Picture 3" descr="screenshot of downloadable promotional kit, including flyers, postcards, social media image, posters, billboards, and emails ">
            <a:extLst>
              <a:ext uri="{FF2B5EF4-FFF2-40B4-BE49-F238E27FC236}">
                <a16:creationId xmlns:a16="http://schemas.microsoft.com/office/drawing/2014/main" id="{BECBC85E-95F7-04E6-23BD-6D08A666CEB7}"/>
              </a:ext>
            </a:extLst>
          </p:cNvPr>
          <p:cNvPicPr>
            <a:picLocks noChangeAspect="1"/>
          </p:cNvPicPr>
          <p:nvPr/>
        </p:nvPicPr>
        <p:blipFill>
          <a:blip r:embed="rId2"/>
          <a:stretch>
            <a:fillRect/>
          </a:stretch>
        </p:blipFill>
        <p:spPr>
          <a:xfrm>
            <a:off x="2937254" y="933428"/>
            <a:ext cx="6004445" cy="5200023"/>
          </a:xfrm>
          <a:prstGeom prst="rect">
            <a:avLst/>
          </a:prstGeom>
        </p:spPr>
      </p:pic>
      <p:sp>
        <p:nvSpPr>
          <p:cNvPr id="2" name="TextBox 1">
            <a:extLst>
              <a:ext uri="{FF2B5EF4-FFF2-40B4-BE49-F238E27FC236}">
                <a16:creationId xmlns:a16="http://schemas.microsoft.com/office/drawing/2014/main" id="{8FFF07BE-004A-35BC-4507-D73BBB215BE0}"/>
              </a:ext>
            </a:extLst>
          </p:cNvPr>
          <p:cNvSpPr txBox="1"/>
          <p:nvPr/>
        </p:nvSpPr>
        <p:spPr>
          <a:xfrm>
            <a:off x="165887" y="206347"/>
            <a:ext cx="6172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err="1">
                <a:solidFill>
                  <a:srgbClr val="04627A"/>
                </a:solidFill>
                <a:latin typeface="Aptos"/>
              </a:rPr>
              <a:t>PathWays</a:t>
            </a:r>
            <a:r>
              <a:rPr lang="en-US" sz="2800" dirty="0">
                <a:solidFill>
                  <a:srgbClr val="04627A"/>
                </a:solidFill>
                <a:latin typeface="Aptos"/>
              </a:rPr>
              <a:t> Promotional Kit</a:t>
            </a:r>
            <a:endParaRPr lang="en-US" sz="2800" dirty="0"/>
          </a:p>
        </p:txBody>
      </p:sp>
    </p:spTree>
    <p:extLst>
      <p:ext uri="{BB962C8B-B14F-4D97-AF65-F5344CB8AC3E}">
        <p14:creationId xmlns:p14="http://schemas.microsoft.com/office/powerpoint/2010/main" val="2743802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154441" y="850707"/>
            <a:ext cx="2844783" cy="4988384"/>
          </a:xfrm>
        </p:spPr>
        <p:txBody>
          <a:bodyPr vert="horz" lIns="91440" tIns="45720" rIns="91440" bIns="45720" rtlCol="0" anchor="t">
            <a:noAutofit/>
          </a:bodyPr>
          <a:lstStyle/>
          <a:p>
            <a:pPr marL="0" indent="0" algn="ctr">
              <a:spcAft>
                <a:spcPts val="600"/>
              </a:spcAft>
              <a:buNone/>
            </a:pPr>
            <a:r>
              <a:rPr lang="en-US" sz="2400" dirty="0" err="1">
                <a:solidFill>
                  <a:schemeClr val="accent1"/>
                </a:solidFill>
                <a:latin typeface="Aptos"/>
              </a:rPr>
              <a:t>PathWays</a:t>
            </a:r>
            <a:r>
              <a:rPr lang="en-US" sz="2400" dirty="0">
                <a:solidFill>
                  <a:schemeClr val="accent1"/>
                </a:solidFill>
                <a:latin typeface="Aptos"/>
              </a:rPr>
              <a:t> Key Policy Decision Log</a:t>
            </a:r>
            <a:endParaRPr lang="en-US" sz="2400" dirty="0">
              <a:solidFill>
                <a:schemeClr val="accent1"/>
              </a:solidFill>
              <a:cs typeface="Arial"/>
            </a:endParaRPr>
          </a:p>
          <a:p>
            <a:pPr marL="0" indent="0">
              <a:spcAft>
                <a:spcPts val="600"/>
              </a:spcAft>
              <a:buNone/>
            </a:pPr>
            <a:r>
              <a:rPr lang="en-US" sz="1800" dirty="0">
                <a:latin typeface="Aptos"/>
              </a:rPr>
              <a:t>Presents topic, policy decision, final recommended decision, and decision date for 22 key decisions from Spring 2021-Spring 2022. Decisions categorized as:</a:t>
            </a:r>
          </a:p>
          <a:p>
            <a:pPr marL="365760" indent="-365760">
              <a:spcAft>
                <a:spcPts val="600"/>
              </a:spcAft>
            </a:pPr>
            <a:r>
              <a:rPr lang="en-US" sz="1800" dirty="0">
                <a:latin typeface="Aptos"/>
              </a:rPr>
              <a:t>Decisions complete or nearly complete</a:t>
            </a:r>
            <a:endParaRPr lang="en-US">
              <a:cs typeface="Arial"/>
            </a:endParaRPr>
          </a:p>
          <a:p>
            <a:pPr marL="365760" indent="-365760">
              <a:spcAft>
                <a:spcPts val="600"/>
              </a:spcAft>
            </a:pPr>
            <a:r>
              <a:rPr lang="en-US" sz="1800" dirty="0">
                <a:latin typeface="Aptos"/>
              </a:rPr>
              <a:t>Decisions under consideration</a:t>
            </a:r>
          </a:p>
          <a:p>
            <a:pPr marL="365760" indent="-365760">
              <a:spcAft>
                <a:spcPts val="600"/>
              </a:spcAft>
            </a:pPr>
            <a:r>
              <a:rPr lang="en-US" sz="1800" dirty="0">
                <a:latin typeface="Aptos"/>
              </a:rPr>
              <a:t>Future decisions for consideration with stakeholders</a:t>
            </a:r>
          </a:p>
        </p:txBody>
      </p:sp>
      <p:pic>
        <p:nvPicPr>
          <p:cNvPr id="5" name="Picture 4" descr="screenshot of key decision policy log with title &quot;Status of long-term services and supports reform activities as of Dec. 28, 2021&quot;. &#10;&#10;Shows 5 policy decisions &quot;complete or nearly complete&quot; with 4 columns in a table (primary key result, policy decision, final recommended decision, and decision date&quot; and a policy decision summarized in each row">
            <a:extLst>
              <a:ext uri="{FF2B5EF4-FFF2-40B4-BE49-F238E27FC236}">
                <a16:creationId xmlns:a16="http://schemas.microsoft.com/office/drawing/2014/main" id="{4F675CAC-BC06-5B4A-064E-0C32282162E7}"/>
              </a:ext>
            </a:extLst>
          </p:cNvPr>
          <p:cNvPicPr>
            <a:picLocks noChangeAspect="1"/>
          </p:cNvPicPr>
          <p:nvPr/>
        </p:nvPicPr>
        <p:blipFill>
          <a:blip r:embed="rId3"/>
          <a:stretch>
            <a:fillRect/>
          </a:stretch>
        </p:blipFill>
        <p:spPr>
          <a:xfrm>
            <a:off x="3120679" y="846951"/>
            <a:ext cx="5547914" cy="4986810"/>
          </a:xfrm>
          <a:prstGeom prst="rect">
            <a:avLst/>
          </a:prstGeom>
        </p:spPr>
      </p:pic>
    </p:spTree>
    <p:extLst>
      <p:ext uri="{BB962C8B-B14F-4D97-AF65-F5344CB8AC3E}">
        <p14:creationId xmlns:p14="http://schemas.microsoft.com/office/powerpoint/2010/main" val="1764965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EF79A8-4D70-01D7-7232-AC531E386FAE}"/>
              </a:ext>
            </a:extLst>
          </p:cNvPr>
          <p:cNvSpPr>
            <a:spLocks noGrp="1"/>
          </p:cNvSpPr>
          <p:nvPr>
            <p:ph sz="half" idx="1"/>
          </p:nvPr>
        </p:nvSpPr>
        <p:spPr>
          <a:xfrm>
            <a:off x="337293" y="823079"/>
            <a:ext cx="3265429" cy="5215094"/>
          </a:xfrm>
        </p:spPr>
        <p:txBody>
          <a:bodyPr vert="horz" lIns="91440" tIns="45720" rIns="91440" bIns="45720" rtlCol="0" anchor="t">
            <a:noAutofit/>
          </a:bodyPr>
          <a:lstStyle/>
          <a:p>
            <a:pPr marL="0" indent="0">
              <a:spcAft>
                <a:spcPts val="600"/>
              </a:spcAft>
              <a:buNone/>
            </a:pPr>
            <a:r>
              <a:rPr lang="en-US" sz="2000" dirty="0">
                <a:solidFill>
                  <a:schemeClr val="accent1"/>
                </a:solidFill>
                <a:latin typeface="Aptos"/>
              </a:rPr>
              <a:t>Additional Peer State Best Practices (Kansas &amp; Maine)</a:t>
            </a:r>
          </a:p>
          <a:p>
            <a:pPr marL="0" indent="0">
              <a:spcAft>
                <a:spcPts val="600"/>
              </a:spcAft>
              <a:buNone/>
            </a:pPr>
            <a:r>
              <a:rPr lang="en-US" sz="1800" dirty="0">
                <a:latin typeface="Aptos"/>
              </a:rPr>
              <a:t>Approaches to addressing misconceptions, explaining timeline shifts, and communicating reasoning behind policy changes.</a:t>
            </a:r>
          </a:p>
          <a:p>
            <a:pPr marL="365760" indent="-365760">
              <a:spcAft>
                <a:spcPts val="600"/>
              </a:spcAft>
            </a:pPr>
            <a:r>
              <a:rPr lang="en-US" sz="1800" dirty="0">
                <a:latin typeface="Aptos"/>
              </a:rPr>
              <a:t>Myths vs Facts tables</a:t>
            </a:r>
          </a:p>
          <a:p>
            <a:pPr marL="365760" indent="-365760">
              <a:spcAft>
                <a:spcPts val="600"/>
              </a:spcAft>
            </a:pPr>
            <a:r>
              <a:rPr lang="en-US" sz="1800" dirty="0">
                <a:latin typeface="Aptos"/>
              </a:rPr>
              <a:t>Blog post explaining redesign rollout timeline </a:t>
            </a:r>
          </a:p>
          <a:p>
            <a:pPr marL="365760" indent="-365760">
              <a:spcAft>
                <a:spcPts val="600"/>
              </a:spcAft>
            </a:pPr>
            <a:r>
              <a:rPr lang="en-US" sz="1800" dirty="0">
                <a:latin typeface="Aptos"/>
              </a:rPr>
              <a:t>Language on why each change is being made, and what the change will mean for providers and participants</a:t>
            </a:r>
          </a:p>
          <a:p>
            <a:pPr marL="365760" indent="-365760">
              <a:spcAft>
                <a:spcPts val="600"/>
              </a:spcAft>
            </a:pPr>
            <a:r>
              <a:rPr lang="en-US" sz="1800" dirty="0">
                <a:latin typeface="Aptos"/>
              </a:rPr>
              <a:t>Office hours and informational tours</a:t>
            </a:r>
          </a:p>
        </p:txBody>
      </p:sp>
      <p:pic>
        <p:nvPicPr>
          <p:cNvPr id="4" name="Picture 3" descr="A screenshot from Kansas' website of a table titled &quot;MFEI Myths vs Facts&quot;. The table has a column for myths and corresponding facts for the following topics: documentation requirements, risk of not being eligible, risk of loosing services, and assessment time">
            <a:extLst>
              <a:ext uri="{FF2B5EF4-FFF2-40B4-BE49-F238E27FC236}">
                <a16:creationId xmlns:a16="http://schemas.microsoft.com/office/drawing/2014/main" id="{DA36E0EC-F7F2-097D-AE14-B6A0B71A5C38}"/>
              </a:ext>
            </a:extLst>
          </p:cNvPr>
          <p:cNvPicPr>
            <a:picLocks noChangeAspect="1"/>
          </p:cNvPicPr>
          <p:nvPr/>
        </p:nvPicPr>
        <p:blipFill>
          <a:blip r:embed="rId3"/>
          <a:srcRect b="23481"/>
          <a:stretch/>
        </p:blipFill>
        <p:spPr>
          <a:xfrm>
            <a:off x="3906172" y="203479"/>
            <a:ext cx="5251440" cy="3225521"/>
          </a:xfrm>
          <a:prstGeom prst="rect">
            <a:avLst/>
          </a:prstGeom>
        </p:spPr>
      </p:pic>
      <p:pic>
        <p:nvPicPr>
          <p:cNvPr id="9" name="Picture 8" descr="This is a screen shot from a Maine blog post with the title &quot;Timeline for Lifespan Waiver Implementation Comes into Focus as Program Development Continues&quot;. The text of the blog explains that the program will be ready for enrollment in July 2026 instead of July 2025 and explains what steps will need to happen for the waiver to be ready for enrollment.">
            <a:extLst>
              <a:ext uri="{FF2B5EF4-FFF2-40B4-BE49-F238E27FC236}">
                <a16:creationId xmlns:a16="http://schemas.microsoft.com/office/drawing/2014/main" id="{131FC1A5-443A-28C2-0425-C092FF4F53EF}"/>
              </a:ext>
            </a:extLst>
          </p:cNvPr>
          <p:cNvPicPr>
            <a:picLocks noChangeAspect="1"/>
          </p:cNvPicPr>
          <p:nvPr/>
        </p:nvPicPr>
        <p:blipFill>
          <a:blip r:embed="rId4"/>
          <a:srcRect b="24542"/>
          <a:stretch/>
        </p:blipFill>
        <p:spPr>
          <a:xfrm>
            <a:off x="3897693" y="3430627"/>
            <a:ext cx="5249804" cy="3427373"/>
          </a:xfrm>
          <a:prstGeom prst="rect">
            <a:avLst/>
          </a:prstGeom>
        </p:spPr>
      </p:pic>
    </p:spTree>
    <p:extLst>
      <p:ext uri="{BB962C8B-B14F-4D97-AF65-F5344CB8AC3E}">
        <p14:creationId xmlns:p14="http://schemas.microsoft.com/office/powerpoint/2010/main" val="1784039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0E445-4724-941F-6883-64F3B5647BAC}"/>
              </a:ext>
            </a:extLst>
          </p:cNvPr>
          <p:cNvSpPr>
            <a:spLocks noGrp="1"/>
          </p:cNvSpPr>
          <p:nvPr>
            <p:ph type="title"/>
          </p:nvPr>
        </p:nvSpPr>
        <p:spPr>
          <a:xfrm>
            <a:off x="183588" y="41445"/>
            <a:ext cx="7886700" cy="1664641"/>
          </a:xfrm>
        </p:spPr>
        <p:txBody>
          <a:bodyPr>
            <a:normAutofit/>
          </a:bodyPr>
          <a:lstStyle/>
          <a:p>
            <a:r>
              <a:rPr lang="en-US" sz="2800" dirty="0">
                <a:solidFill>
                  <a:schemeClr val="accent1"/>
                </a:solidFill>
              </a:rPr>
              <a:t>Waiver Redesign Strategic Communications Planning Brainstorming</a:t>
            </a:r>
          </a:p>
        </p:txBody>
      </p:sp>
      <p:sp>
        <p:nvSpPr>
          <p:cNvPr id="3" name="Content Placeholder 2">
            <a:extLst>
              <a:ext uri="{FF2B5EF4-FFF2-40B4-BE49-F238E27FC236}">
                <a16:creationId xmlns:a16="http://schemas.microsoft.com/office/drawing/2014/main" id="{B2A10101-F52E-4184-AD22-84F32BB89C20}"/>
              </a:ext>
            </a:extLst>
          </p:cNvPr>
          <p:cNvSpPr>
            <a:spLocks noGrp="1"/>
          </p:cNvSpPr>
          <p:nvPr>
            <p:ph sz="half" idx="1"/>
          </p:nvPr>
        </p:nvSpPr>
        <p:spPr>
          <a:xfrm>
            <a:off x="355543" y="1634079"/>
            <a:ext cx="7219107" cy="3966326"/>
          </a:xfrm>
        </p:spPr>
        <p:txBody>
          <a:bodyPr vert="horz" lIns="0" tIns="0" rIns="0" bIns="0" rtlCol="0" anchor="t">
            <a:normAutofit/>
          </a:bodyPr>
          <a:lstStyle/>
          <a:p>
            <a:pPr>
              <a:spcAft>
                <a:spcPts val="600"/>
              </a:spcAft>
            </a:pPr>
            <a:r>
              <a:rPr lang="en-US" sz="2400" dirty="0">
                <a:solidFill>
                  <a:srgbClr val="000000"/>
                </a:solidFill>
                <a:latin typeface="Aptos"/>
                <a:cs typeface="Arial"/>
              </a:rPr>
              <a:t>What would a great waiver redesign communications campaign look like?</a:t>
            </a:r>
          </a:p>
          <a:p>
            <a:pPr lvl="1">
              <a:spcAft>
                <a:spcPts val="600"/>
              </a:spcAft>
            </a:pPr>
            <a:r>
              <a:rPr lang="en-US" sz="2000" dirty="0">
                <a:solidFill>
                  <a:srgbClr val="000000"/>
                </a:solidFill>
                <a:latin typeface="Aptos"/>
                <a:cs typeface="Arial"/>
              </a:rPr>
              <a:t>What information, in what format, do members need?</a:t>
            </a:r>
          </a:p>
          <a:p>
            <a:pPr lvl="1">
              <a:spcAft>
                <a:spcPts val="600"/>
              </a:spcAft>
            </a:pPr>
            <a:r>
              <a:rPr lang="en-US" sz="2000" dirty="0">
                <a:solidFill>
                  <a:srgbClr val="000000"/>
                </a:solidFill>
                <a:latin typeface="Aptos"/>
                <a:cs typeface="Arial"/>
              </a:rPr>
              <a:t>What information, in what format, do providers need?</a:t>
            </a:r>
          </a:p>
          <a:p>
            <a:pPr>
              <a:spcAft>
                <a:spcPts val="600"/>
              </a:spcAft>
            </a:pPr>
            <a:r>
              <a:rPr lang="en-US" sz="2400" dirty="0">
                <a:solidFill>
                  <a:srgbClr val="000000"/>
                </a:solidFill>
                <a:latin typeface="Aptos"/>
                <a:cs typeface="Arial"/>
              </a:rPr>
              <a:t>What should HHS steer clear of in waiver redesign communications?</a:t>
            </a:r>
          </a:p>
          <a:p>
            <a:pPr lvl="1">
              <a:spcAft>
                <a:spcPts val="600"/>
              </a:spcAft>
            </a:pPr>
            <a:r>
              <a:rPr lang="en-US" sz="2000" dirty="0">
                <a:solidFill>
                  <a:srgbClr val="000000"/>
                </a:solidFill>
                <a:latin typeface="Aptos"/>
                <a:cs typeface="Arial"/>
              </a:rPr>
              <a:t>What messages or communications approaches might reduce trust?</a:t>
            </a:r>
          </a:p>
          <a:p>
            <a:pPr lvl="1">
              <a:spcAft>
                <a:spcPts val="600"/>
              </a:spcAft>
            </a:pPr>
            <a:r>
              <a:rPr lang="en-US" sz="2000" dirty="0">
                <a:solidFill>
                  <a:srgbClr val="000000"/>
                </a:solidFill>
                <a:latin typeface="Aptos"/>
                <a:cs typeface="Arial"/>
              </a:rPr>
              <a:t>What should HHS do instead to communicate effectively with members and providers?</a:t>
            </a:r>
          </a:p>
        </p:txBody>
      </p:sp>
    </p:spTree>
    <p:extLst>
      <p:ext uri="{BB962C8B-B14F-4D97-AF65-F5344CB8AC3E}">
        <p14:creationId xmlns:p14="http://schemas.microsoft.com/office/powerpoint/2010/main" val="2202141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BB8CA-61F3-53C7-B593-14F02F0B5C6C}"/>
              </a:ext>
            </a:extLst>
          </p:cNvPr>
          <p:cNvSpPr>
            <a:spLocks noGrp="1"/>
          </p:cNvSpPr>
          <p:nvPr>
            <p:ph type="title"/>
          </p:nvPr>
        </p:nvSpPr>
        <p:spPr>
          <a:xfrm>
            <a:off x="442826" y="1760314"/>
            <a:ext cx="7572125" cy="2852737"/>
          </a:xfrm>
        </p:spPr>
        <p:txBody>
          <a:bodyPr/>
          <a:lstStyle/>
          <a:p>
            <a:r>
              <a:rPr lang="en-US"/>
              <a:t>Iowa REACH Initiative </a:t>
            </a:r>
          </a:p>
        </p:txBody>
      </p:sp>
      <p:sp>
        <p:nvSpPr>
          <p:cNvPr id="3" name="Text Placeholder 2">
            <a:extLst>
              <a:ext uri="{FF2B5EF4-FFF2-40B4-BE49-F238E27FC236}">
                <a16:creationId xmlns:a16="http://schemas.microsoft.com/office/drawing/2014/main" id="{6A2CE1ED-8DC5-5DD1-BDAB-CCBED14FAEA2}"/>
              </a:ext>
            </a:extLst>
          </p:cNvPr>
          <p:cNvSpPr>
            <a:spLocks noGrp="1"/>
          </p:cNvSpPr>
          <p:nvPr>
            <p:ph type="body" idx="1"/>
          </p:nvPr>
        </p:nvSpPr>
        <p:spPr>
          <a:xfrm>
            <a:off x="442825" y="4640039"/>
            <a:ext cx="7572125" cy="1500187"/>
          </a:xfrm>
        </p:spPr>
        <p:txBody>
          <a:bodyPr/>
          <a:lstStyle/>
          <a:p>
            <a:r>
              <a:rPr lang="en-US" dirty="0"/>
              <a:t>Responsive and Excellent Care for Healthy Youth Initiative </a:t>
            </a:r>
          </a:p>
        </p:txBody>
      </p:sp>
    </p:spTree>
    <p:extLst>
      <p:ext uri="{BB962C8B-B14F-4D97-AF65-F5344CB8AC3E}">
        <p14:creationId xmlns:p14="http://schemas.microsoft.com/office/powerpoint/2010/main" val="1249013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102F-6D10-D472-AF83-C7E00F17C8F5}"/>
              </a:ext>
            </a:extLst>
          </p:cNvPr>
          <p:cNvSpPr>
            <a:spLocks noGrp="1"/>
          </p:cNvSpPr>
          <p:nvPr>
            <p:ph type="title"/>
          </p:nvPr>
        </p:nvSpPr>
        <p:spPr>
          <a:xfrm>
            <a:off x="562708" y="365126"/>
            <a:ext cx="8470760" cy="1064233"/>
          </a:xfrm>
        </p:spPr>
        <p:txBody>
          <a:bodyPr>
            <a:normAutofit/>
          </a:bodyPr>
          <a:lstStyle/>
          <a:p>
            <a:r>
              <a:rPr lang="en-US" sz="3600" dirty="0">
                <a:solidFill>
                  <a:schemeClr val="accent1"/>
                </a:solidFill>
                <a:ea typeface="Gill Sans"/>
                <a:cs typeface="Gill Sans"/>
                <a:sym typeface="Gill Sans"/>
              </a:rPr>
              <a:t>Iowa REACH Overview</a:t>
            </a:r>
            <a:endParaRPr lang="en-US" sz="3600" dirty="0">
              <a:solidFill>
                <a:schemeClr val="accent1"/>
              </a:solidFill>
            </a:endParaRPr>
          </a:p>
        </p:txBody>
      </p:sp>
      <p:sp>
        <p:nvSpPr>
          <p:cNvPr id="5" name="Text Placeholder 4">
            <a:extLst>
              <a:ext uri="{FF2B5EF4-FFF2-40B4-BE49-F238E27FC236}">
                <a16:creationId xmlns:a16="http://schemas.microsoft.com/office/drawing/2014/main" id="{0CA4D921-2004-CCC5-EDD9-A1FA15CAD416}"/>
              </a:ext>
            </a:extLst>
          </p:cNvPr>
          <p:cNvSpPr>
            <a:spLocks noGrp="1"/>
          </p:cNvSpPr>
          <p:nvPr>
            <p:ph type="body" sz="quarter" idx="3"/>
          </p:nvPr>
        </p:nvSpPr>
        <p:spPr>
          <a:xfrm>
            <a:off x="566092" y="1642244"/>
            <a:ext cx="7773429" cy="2780271"/>
          </a:xfrm>
        </p:spPr>
        <p:txBody>
          <a:bodyPr vert="horz" lIns="91440" tIns="45720" rIns="91440" bIns="45720" rtlCol="0" anchor="b">
            <a:noAutofit/>
          </a:bodyPr>
          <a:lstStyle/>
          <a:p>
            <a:pPr>
              <a:lnSpc>
                <a:spcPct val="110000"/>
              </a:lnSpc>
            </a:pPr>
            <a:r>
              <a:rPr lang="en-US" b="0" i="0" dirty="0">
                <a:solidFill>
                  <a:schemeClr val="tx1"/>
                </a:solidFill>
                <a:effectLst/>
                <a:latin typeface="Arial"/>
                <a:cs typeface="Segoe UI"/>
              </a:rPr>
              <a:t>Iowa REACH is a new Iowa Medicaid initiative focused on</a:t>
            </a:r>
            <a:r>
              <a:rPr lang="en-US" b="0" i="1" dirty="0">
                <a:solidFill>
                  <a:schemeClr val="tx1"/>
                </a:solidFill>
                <a:effectLst/>
                <a:latin typeface="Arial"/>
                <a:cs typeface="Segoe UI"/>
              </a:rPr>
              <a:t> </a:t>
            </a:r>
            <a:r>
              <a:rPr lang="en-US" b="0" i="0" dirty="0">
                <a:solidFill>
                  <a:schemeClr val="tx1"/>
                </a:solidFill>
                <a:effectLst/>
                <a:latin typeface="Arial"/>
                <a:cs typeface="Segoe UI"/>
              </a:rPr>
              <a:t>developing, improving, and strengthening home and community-based behavioral health services for children and adolescents with serious emotional disturbance in Iowa.</a:t>
            </a:r>
            <a:endParaRPr lang="en-US">
              <a:solidFill>
                <a:schemeClr val="tx1"/>
              </a:solidFill>
            </a:endParaRPr>
          </a:p>
          <a:p>
            <a:pPr marL="342900" indent="-342900">
              <a:lnSpc>
                <a:spcPct val="110000"/>
              </a:lnSpc>
              <a:buFont typeface="Arial" panose="020B0604020202020204" pitchFamily="34" charset="0"/>
              <a:buChar char="•"/>
            </a:pPr>
            <a:endParaRPr lang="en-US" sz="2000" i="0" dirty="0">
              <a:solidFill>
                <a:schemeClr val="tx1"/>
              </a:solidFill>
              <a:effectLst/>
              <a:latin typeface="Arial"/>
              <a:cs typeface="Segoe UI"/>
            </a:endParaRPr>
          </a:p>
          <a:p>
            <a:pPr marL="342900" indent="-342900">
              <a:lnSpc>
                <a:spcPct val="110000"/>
              </a:lnSpc>
              <a:buFont typeface="Arial" panose="020B0604020202020204" pitchFamily="34" charset="0"/>
              <a:buChar char="•"/>
            </a:pPr>
            <a:endParaRPr lang="en-US" sz="2000" b="0" dirty="0">
              <a:solidFill>
                <a:schemeClr val="tx1"/>
              </a:solidFill>
              <a:latin typeface="Arial"/>
              <a:cs typeface="Segoe UI"/>
            </a:endParaRPr>
          </a:p>
        </p:txBody>
      </p:sp>
    </p:spTree>
    <p:extLst>
      <p:ext uri="{BB962C8B-B14F-4D97-AF65-F5344CB8AC3E}">
        <p14:creationId xmlns:p14="http://schemas.microsoft.com/office/powerpoint/2010/main" val="244142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102F-6D10-D472-AF83-C7E00F17C8F5}"/>
              </a:ext>
            </a:extLst>
          </p:cNvPr>
          <p:cNvSpPr>
            <a:spLocks noGrp="1"/>
          </p:cNvSpPr>
          <p:nvPr>
            <p:ph type="title"/>
          </p:nvPr>
        </p:nvSpPr>
        <p:spPr>
          <a:xfrm>
            <a:off x="562708" y="365126"/>
            <a:ext cx="8470760" cy="1064233"/>
          </a:xfrm>
        </p:spPr>
        <p:txBody>
          <a:bodyPr>
            <a:normAutofit/>
          </a:bodyPr>
          <a:lstStyle/>
          <a:p>
            <a:r>
              <a:rPr lang="en-US" sz="3600" dirty="0">
                <a:solidFill>
                  <a:schemeClr val="accent1"/>
                </a:solidFill>
                <a:ea typeface="Gill Sans"/>
                <a:cs typeface="Gill Sans"/>
                <a:sym typeface="Gill Sans"/>
              </a:rPr>
              <a:t>Background of Iowa REACH</a:t>
            </a:r>
            <a:endParaRPr lang="en-US" sz="3600" dirty="0">
              <a:solidFill>
                <a:schemeClr val="accent1"/>
              </a:solidFill>
            </a:endParaRPr>
          </a:p>
        </p:txBody>
      </p:sp>
      <p:sp>
        <p:nvSpPr>
          <p:cNvPr id="6" name="Content Placeholder 5">
            <a:extLst>
              <a:ext uri="{FF2B5EF4-FFF2-40B4-BE49-F238E27FC236}">
                <a16:creationId xmlns:a16="http://schemas.microsoft.com/office/drawing/2014/main" id="{6EF053A6-BC92-CB74-A23E-85DCFF3AD3A3}"/>
              </a:ext>
            </a:extLst>
          </p:cNvPr>
          <p:cNvSpPr>
            <a:spLocks noGrp="1"/>
          </p:cNvSpPr>
          <p:nvPr>
            <p:ph sz="quarter" idx="4"/>
          </p:nvPr>
        </p:nvSpPr>
        <p:spPr>
          <a:xfrm>
            <a:off x="650225" y="1429358"/>
            <a:ext cx="7506236" cy="4293015"/>
          </a:xfrm>
        </p:spPr>
        <p:txBody>
          <a:bodyPr vert="horz" lIns="91440" tIns="45720" rIns="91440" bIns="45720" rtlCol="0" anchor="t">
            <a:normAutofit/>
          </a:bodyPr>
          <a:lstStyle/>
          <a:p>
            <a:pPr marL="274320">
              <a:lnSpc>
                <a:spcPct val="100000"/>
              </a:lnSpc>
              <a:spcBef>
                <a:spcPts val="600"/>
              </a:spcBef>
              <a:spcAft>
                <a:spcPts val="600"/>
              </a:spcAft>
            </a:pPr>
            <a:r>
              <a:rPr lang="en-US" sz="2400" dirty="0">
                <a:solidFill>
                  <a:srgbClr val="000000"/>
                </a:solidFill>
                <a:latin typeface="Aptos"/>
              </a:rPr>
              <a:t>In 2023, </a:t>
            </a:r>
            <a:r>
              <a:rPr lang="en-US" sz="2400" b="0" i="0" dirty="0">
                <a:solidFill>
                  <a:srgbClr val="000000"/>
                </a:solidFill>
                <a:effectLst/>
                <a:latin typeface="Aptos"/>
              </a:rPr>
              <a:t>plaintiffs representing Medicaid-eligible children with serious emotional disturbance brought a class action lawsuit against the State of Iowa</a:t>
            </a:r>
            <a:r>
              <a:rPr lang="en-US" sz="2400" dirty="0">
                <a:solidFill>
                  <a:srgbClr val="000000"/>
                </a:solidFill>
                <a:latin typeface="Aptos"/>
              </a:rPr>
              <a:t>.</a:t>
            </a:r>
            <a:endParaRPr lang="en-US" sz="2400" dirty="0">
              <a:solidFill>
                <a:srgbClr val="000000"/>
              </a:solidFill>
              <a:latin typeface="Aptos"/>
              <a:cs typeface="Arial"/>
            </a:endParaRPr>
          </a:p>
          <a:p>
            <a:pPr marL="274320">
              <a:lnSpc>
                <a:spcPct val="100000"/>
              </a:lnSpc>
              <a:spcBef>
                <a:spcPts val="600"/>
              </a:spcBef>
              <a:spcAft>
                <a:spcPts val="600"/>
              </a:spcAft>
            </a:pPr>
            <a:r>
              <a:rPr lang="en-US" sz="2400" b="0" i="0" dirty="0">
                <a:solidFill>
                  <a:srgbClr val="000000"/>
                </a:solidFill>
                <a:effectLst/>
                <a:latin typeface="Aptos"/>
              </a:rPr>
              <a:t>The lawsuit focused on access to mental and behavioral health services</a:t>
            </a:r>
            <a:r>
              <a:rPr lang="en-US" sz="2400" dirty="0">
                <a:solidFill>
                  <a:srgbClr val="000000"/>
                </a:solidFill>
                <a:latin typeface="Aptos"/>
              </a:rPr>
              <a:t>.</a:t>
            </a:r>
            <a:endParaRPr lang="en-US" sz="2400" dirty="0">
              <a:solidFill>
                <a:srgbClr val="000000"/>
              </a:solidFill>
              <a:latin typeface="Aptos"/>
              <a:cs typeface="Arial"/>
            </a:endParaRPr>
          </a:p>
          <a:p>
            <a:pPr marL="274320">
              <a:lnSpc>
                <a:spcPct val="100000"/>
              </a:lnSpc>
              <a:spcBef>
                <a:spcPts val="600"/>
              </a:spcBef>
              <a:spcAft>
                <a:spcPts val="600"/>
              </a:spcAft>
            </a:pPr>
            <a:r>
              <a:rPr lang="en-US" sz="2400" b="0" i="0" dirty="0">
                <a:solidFill>
                  <a:srgbClr val="000000"/>
                </a:solidFill>
                <a:effectLst/>
                <a:latin typeface="Aptos"/>
              </a:rPr>
              <a:t>In January 2025, a federal court preliminarily approved a Settlement Agreement with an Implementation Plan fo</a:t>
            </a:r>
            <a:r>
              <a:rPr lang="en-US" sz="2400" dirty="0">
                <a:solidFill>
                  <a:srgbClr val="000000"/>
                </a:solidFill>
                <a:latin typeface="Aptos"/>
              </a:rPr>
              <a:t>r Iowa REACH.</a:t>
            </a:r>
            <a:endParaRPr lang="en-US" sz="2400" b="0" i="0" dirty="0">
              <a:solidFill>
                <a:srgbClr val="000000"/>
              </a:solidFill>
              <a:effectLst/>
              <a:latin typeface="Aptos"/>
              <a:cs typeface="Arial"/>
            </a:endParaRPr>
          </a:p>
        </p:txBody>
      </p:sp>
    </p:spTree>
    <p:extLst>
      <p:ext uri="{BB962C8B-B14F-4D97-AF65-F5344CB8AC3E}">
        <p14:creationId xmlns:p14="http://schemas.microsoft.com/office/powerpoint/2010/main" val="4107097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102F-6D10-D472-AF83-C7E00F17C8F5}"/>
              </a:ext>
            </a:extLst>
          </p:cNvPr>
          <p:cNvSpPr>
            <a:spLocks noGrp="1"/>
          </p:cNvSpPr>
          <p:nvPr>
            <p:ph type="title"/>
          </p:nvPr>
        </p:nvSpPr>
        <p:spPr>
          <a:xfrm>
            <a:off x="562708" y="193170"/>
            <a:ext cx="8470760" cy="1064233"/>
          </a:xfrm>
        </p:spPr>
        <p:txBody>
          <a:bodyPr>
            <a:normAutofit/>
          </a:bodyPr>
          <a:lstStyle/>
          <a:p>
            <a:r>
              <a:rPr lang="en-US" sz="3600" dirty="0">
                <a:solidFill>
                  <a:schemeClr val="accent1"/>
                </a:solidFill>
                <a:sym typeface="Gill Sans"/>
              </a:rPr>
              <a:t>Governance Structure</a:t>
            </a:r>
            <a:endParaRPr lang="en-US" sz="3600" dirty="0">
              <a:solidFill>
                <a:schemeClr val="accent1"/>
              </a:solidFill>
            </a:endParaRPr>
          </a:p>
        </p:txBody>
      </p:sp>
      <p:sp>
        <p:nvSpPr>
          <p:cNvPr id="4" name="Content Placeholder 5">
            <a:extLst>
              <a:ext uri="{FF2B5EF4-FFF2-40B4-BE49-F238E27FC236}">
                <a16:creationId xmlns:a16="http://schemas.microsoft.com/office/drawing/2014/main" id="{875415B4-C7AC-B527-C105-E19E33B9A92E}"/>
              </a:ext>
            </a:extLst>
          </p:cNvPr>
          <p:cNvSpPr txBox="1">
            <a:spLocks/>
          </p:cNvSpPr>
          <p:nvPr/>
        </p:nvSpPr>
        <p:spPr>
          <a:xfrm>
            <a:off x="563959" y="723681"/>
            <a:ext cx="7932850" cy="34684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Wingdings 3" panose="05040102010807070707" pitchFamily="18" charset="2"/>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2000" dirty="0">
              <a:solidFill>
                <a:srgbClr val="000000"/>
              </a:solidFill>
              <a:latin typeface="Aptos"/>
              <a:cs typeface="Segoe UI"/>
            </a:endParaRPr>
          </a:p>
          <a:p>
            <a:pPr>
              <a:lnSpc>
                <a:spcPct val="150000"/>
              </a:lnSpc>
              <a:buFont typeface="Wingdings 3"/>
              <a:buChar char=""/>
            </a:pPr>
            <a:r>
              <a:rPr lang="en-US" sz="2000" dirty="0">
                <a:solidFill>
                  <a:srgbClr val="000000"/>
                </a:solidFill>
                <a:latin typeface="Aptos"/>
                <a:cs typeface="Segoe UI"/>
              </a:rPr>
              <a:t>Implementation Team</a:t>
            </a:r>
            <a:endParaRPr lang="en-US" sz="2000" b="1">
              <a:solidFill>
                <a:srgbClr val="000000"/>
              </a:solidFill>
              <a:latin typeface="Aptos"/>
              <a:cs typeface="Segoe UI"/>
            </a:endParaRPr>
          </a:p>
          <a:p>
            <a:pPr lvl="1">
              <a:lnSpc>
                <a:spcPct val="150000"/>
              </a:lnSpc>
            </a:pPr>
            <a:r>
              <a:rPr lang="en-US" sz="2000" dirty="0">
                <a:solidFill>
                  <a:srgbClr val="000000"/>
                </a:solidFill>
                <a:latin typeface="Aptos"/>
                <a:cs typeface="Segoe UI"/>
              </a:rPr>
              <a:t>Communications subcommittee</a:t>
            </a:r>
            <a:endParaRPr lang="en-US" sz="2000" b="1">
              <a:solidFill>
                <a:srgbClr val="000000"/>
              </a:solidFill>
              <a:latin typeface="Aptos"/>
              <a:cs typeface="Segoe UI"/>
            </a:endParaRPr>
          </a:p>
          <a:p>
            <a:pPr lvl="1">
              <a:lnSpc>
                <a:spcPct val="150000"/>
              </a:lnSpc>
            </a:pPr>
            <a:r>
              <a:rPr lang="en-US" sz="2000" dirty="0">
                <a:solidFill>
                  <a:srgbClr val="000000"/>
                </a:solidFill>
                <a:latin typeface="Aptos"/>
                <a:cs typeface="Arial"/>
              </a:rPr>
              <a:t>Assessment Tool </a:t>
            </a:r>
            <a:r>
              <a:rPr lang="en-US" sz="2000" dirty="0">
                <a:solidFill>
                  <a:srgbClr val="000000"/>
                </a:solidFill>
                <a:latin typeface="Aptos"/>
                <a:cs typeface="Segoe UI"/>
              </a:rPr>
              <a:t>subcommittee</a:t>
            </a:r>
            <a:endParaRPr lang="en-US" sz="2000" b="1">
              <a:solidFill>
                <a:srgbClr val="000000"/>
              </a:solidFill>
              <a:latin typeface="Aptos"/>
              <a:cs typeface="Segoe UI"/>
            </a:endParaRPr>
          </a:p>
          <a:p>
            <a:pPr lvl="1">
              <a:lnSpc>
                <a:spcPct val="150000"/>
              </a:lnSpc>
            </a:pPr>
            <a:r>
              <a:rPr lang="en-US" sz="2000" dirty="0">
                <a:solidFill>
                  <a:srgbClr val="000000"/>
                </a:solidFill>
                <a:latin typeface="Aptos"/>
                <a:cs typeface="Arial"/>
              </a:rPr>
              <a:t>Care Coordination </a:t>
            </a:r>
            <a:r>
              <a:rPr lang="en-US" sz="2000" dirty="0">
                <a:solidFill>
                  <a:srgbClr val="000000"/>
                </a:solidFill>
                <a:latin typeface="Aptos"/>
                <a:cs typeface="Segoe UI"/>
              </a:rPr>
              <a:t>subcommittee</a:t>
            </a:r>
            <a:endParaRPr lang="en-US" sz="2000" b="1">
              <a:solidFill>
                <a:srgbClr val="000000"/>
              </a:solidFill>
              <a:latin typeface="Aptos"/>
              <a:cs typeface="Segoe UI"/>
            </a:endParaRPr>
          </a:p>
          <a:p>
            <a:pPr lvl="1">
              <a:lnSpc>
                <a:spcPct val="150000"/>
              </a:lnSpc>
            </a:pPr>
            <a:r>
              <a:rPr lang="en-US" sz="2000" dirty="0">
                <a:solidFill>
                  <a:srgbClr val="000000"/>
                </a:solidFill>
                <a:latin typeface="Aptos"/>
                <a:cs typeface="Arial"/>
              </a:rPr>
              <a:t>Service Development and Provider Capacity </a:t>
            </a:r>
            <a:r>
              <a:rPr lang="en-US" sz="2000" dirty="0">
                <a:solidFill>
                  <a:srgbClr val="000000"/>
                </a:solidFill>
                <a:latin typeface="Aptos"/>
                <a:cs typeface="Segoe UI"/>
              </a:rPr>
              <a:t>subcommittee</a:t>
            </a:r>
            <a:endParaRPr lang="en-US" sz="2000" b="1">
              <a:solidFill>
                <a:srgbClr val="000000"/>
              </a:solidFill>
              <a:latin typeface="Aptos"/>
              <a:cs typeface="Segoe UI"/>
            </a:endParaRPr>
          </a:p>
          <a:p>
            <a:pPr lvl="1">
              <a:lnSpc>
                <a:spcPct val="150000"/>
              </a:lnSpc>
            </a:pPr>
            <a:r>
              <a:rPr lang="en-US" sz="2000" dirty="0">
                <a:solidFill>
                  <a:srgbClr val="000000"/>
                </a:solidFill>
                <a:latin typeface="Aptos"/>
                <a:cs typeface="Arial"/>
              </a:rPr>
              <a:t>Quality Improvement and Accountability </a:t>
            </a:r>
            <a:r>
              <a:rPr lang="en-US" sz="2000" dirty="0">
                <a:solidFill>
                  <a:srgbClr val="000000"/>
                </a:solidFill>
                <a:latin typeface="Aptos"/>
                <a:cs typeface="Segoe UI"/>
              </a:rPr>
              <a:t>subcommittee</a:t>
            </a:r>
            <a:endParaRPr lang="en-US" sz="2000">
              <a:solidFill>
                <a:srgbClr val="000000"/>
              </a:solidFill>
              <a:latin typeface="Aptos"/>
              <a:cs typeface="Arial"/>
            </a:endParaRPr>
          </a:p>
          <a:p>
            <a:pPr>
              <a:lnSpc>
                <a:spcPct val="150000"/>
              </a:lnSpc>
              <a:buFont typeface="Wingdings 3" panose="05000000000000000000" pitchFamily="2" charset="2"/>
              <a:buChar char=""/>
            </a:pPr>
            <a:r>
              <a:rPr lang="en-US" sz="2000" dirty="0">
                <a:solidFill>
                  <a:srgbClr val="000000"/>
                </a:solidFill>
                <a:latin typeface="Aptos"/>
                <a:cs typeface="Arial"/>
              </a:rPr>
              <a:t>Consumer Steering Committee</a:t>
            </a:r>
          </a:p>
          <a:p>
            <a:pPr marL="0" indent="0">
              <a:lnSpc>
                <a:spcPct val="100000"/>
              </a:lnSpc>
              <a:spcBef>
                <a:spcPts val="600"/>
              </a:spcBef>
              <a:spcAft>
                <a:spcPts val="600"/>
              </a:spcAft>
              <a:buNone/>
            </a:pPr>
            <a:endParaRPr lang="en-US" sz="2200" dirty="0">
              <a:solidFill>
                <a:srgbClr val="000000"/>
              </a:solidFill>
              <a:cs typeface="Arial"/>
            </a:endParaRPr>
          </a:p>
          <a:p>
            <a:pPr marL="0" indent="0">
              <a:lnSpc>
                <a:spcPct val="100000"/>
              </a:lnSpc>
              <a:spcBef>
                <a:spcPts val="600"/>
              </a:spcBef>
              <a:spcAft>
                <a:spcPts val="600"/>
              </a:spcAft>
              <a:buNone/>
            </a:pPr>
            <a:endParaRPr lang="en-US" sz="2200" dirty="0">
              <a:solidFill>
                <a:srgbClr val="000000"/>
              </a:solidFill>
              <a:cs typeface="Arial"/>
            </a:endParaRPr>
          </a:p>
          <a:p>
            <a:pPr marL="45720" indent="0">
              <a:lnSpc>
                <a:spcPct val="100000"/>
              </a:lnSpc>
              <a:spcBef>
                <a:spcPts val="600"/>
              </a:spcBef>
              <a:spcAft>
                <a:spcPts val="600"/>
              </a:spcAft>
              <a:buFont typeface="Wingdings 3" panose="05040102010807070707" pitchFamily="18" charset="2"/>
              <a:buNone/>
            </a:pPr>
            <a:endParaRPr lang="en-US" sz="2000" dirty="0">
              <a:solidFill>
                <a:srgbClr val="000000"/>
              </a:solidFill>
              <a:cs typeface="Arial"/>
            </a:endParaRPr>
          </a:p>
          <a:p>
            <a:pPr marL="502920" lvl="1" indent="0">
              <a:lnSpc>
                <a:spcPct val="100000"/>
              </a:lnSpc>
              <a:spcBef>
                <a:spcPts val="600"/>
              </a:spcBef>
              <a:spcAft>
                <a:spcPts val="600"/>
              </a:spcAft>
              <a:buNone/>
            </a:pPr>
            <a:endParaRPr lang="en-US" sz="1800" dirty="0">
              <a:solidFill>
                <a:srgbClr val="000000"/>
              </a:solidFill>
              <a:cs typeface="Arial"/>
            </a:endParaRPr>
          </a:p>
        </p:txBody>
      </p:sp>
    </p:spTree>
    <p:extLst>
      <p:ext uri="{BB962C8B-B14F-4D97-AF65-F5344CB8AC3E}">
        <p14:creationId xmlns:p14="http://schemas.microsoft.com/office/powerpoint/2010/main" val="2959559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D4FC63-1C21-AA5D-BC1E-3423BEA8838F}"/>
              </a:ext>
            </a:extLst>
          </p:cNvPr>
          <p:cNvSpPr>
            <a:spLocks noGrp="1"/>
          </p:cNvSpPr>
          <p:nvPr>
            <p:ph type="title"/>
          </p:nvPr>
        </p:nvSpPr>
        <p:spPr>
          <a:xfrm>
            <a:off x="223345" y="172976"/>
            <a:ext cx="7886700" cy="1325563"/>
          </a:xfrm>
        </p:spPr>
        <p:txBody>
          <a:bodyPr>
            <a:normAutofit/>
          </a:bodyPr>
          <a:lstStyle/>
          <a:p>
            <a:r>
              <a:rPr lang="en-US" sz="3600" dirty="0">
                <a:solidFill>
                  <a:schemeClr val="accent1"/>
                </a:solidFill>
              </a:rPr>
              <a:t>REACH Update</a:t>
            </a:r>
          </a:p>
        </p:txBody>
      </p:sp>
      <p:sp>
        <p:nvSpPr>
          <p:cNvPr id="5" name="TextBox 4">
            <a:extLst>
              <a:ext uri="{FF2B5EF4-FFF2-40B4-BE49-F238E27FC236}">
                <a16:creationId xmlns:a16="http://schemas.microsoft.com/office/drawing/2014/main" id="{8663D0A0-442C-6FC8-480C-F9BF8205AE90}"/>
              </a:ext>
            </a:extLst>
          </p:cNvPr>
          <p:cNvSpPr txBox="1"/>
          <p:nvPr/>
        </p:nvSpPr>
        <p:spPr>
          <a:xfrm>
            <a:off x="223345" y="1498539"/>
            <a:ext cx="8526516" cy="230832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cs typeface="Arial"/>
              </a:rPr>
              <a:t>The Iowa HHS website has been updated to include a new section focused on Iowa REACH. </a:t>
            </a:r>
          </a:p>
          <a:p>
            <a:endParaRPr lang="en-US" sz="2400" dirty="0">
              <a:cs typeface="Arial"/>
            </a:endParaRPr>
          </a:p>
          <a:p>
            <a:r>
              <a:rPr lang="en-US" sz="2400" dirty="0">
                <a:ea typeface="+mn-lt"/>
                <a:cs typeface="+mn-lt"/>
                <a:hlinkClick r:id="rId3"/>
              </a:rPr>
              <a:t>https://hhs.iowa.gov/initiatives#children-mental-health-lawsuit</a:t>
            </a:r>
            <a:endParaRPr lang="en-US" sz="2400" dirty="0">
              <a:ea typeface="+mn-lt"/>
              <a:cs typeface="+mn-lt"/>
            </a:endParaRPr>
          </a:p>
          <a:p>
            <a:endParaRPr lang="en-US" sz="2400" dirty="0">
              <a:ea typeface="+mn-lt"/>
              <a:cs typeface="+mn-lt"/>
            </a:endParaRPr>
          </a:p>
          <a:p>
            <a:r>
              <a:rPr lang="en-US" sz="2400" dirty="0">
                <a:ea typeface="+mn-lt"/>
                <a:cs typeface="+mn-lt"/>
                <a:hlinkClick r:id="rId4"/>
              </a:rPr>
              <a:t>Iowa REACH | Health &amp; Human Services</a:t>
            </a:r>
            <a:endParaRPr lang="en-US" dirty="0"/>
          </a:p>
        </p:txBody>
      </p:sp>
    </p:spTree>
    <p:extLst>
      <p:ext uri="{BB962C8B-B14F-4D97-AF65-F5344CB8AC3E}">
        <p14:creationId xmlns:p14="http://schemas.microsoft.com/office/powerpoint/2010/main" val="1352828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D62750-81B6-651A-02D9-FFC46A9262B5}"/>
              </a:ext>
            </a:extLst>
          </p:cNvPr>
          <p:cNvSpPr/>
          <p:nvPr/>
        </p:nvSpPr>
        <p:spPr>
          <a:xfrm>
            <a:off x="237067" y="6129867"/>
            <a:ext cx="2619022" cy="598311"/>
          </a:xfrm>
          <a:prstGeom prst="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BCB4C03-45E9-6D1D-0DAD-610CF66C5935}"/>
              </a:ext>
              <a:ext uri="{C183D7F6-B498-43B3-948B-1728B52AA6E4}">
                <adec:decorative xmlns:adec="http://schemas.microsoft.com/office/drawing/2017/decorative" val="0"/>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4805" t="12763" r="17568"/>
          <a:stretch/>
        </p:blipFill>
        <p:spPr>
          <a:xfrm>
            <a:off x="0" y="8878"/>
            <a:ext cx="9143980" cy="6849121"/>
          </a:xfrm>
          <a:prstGeom prst="rect">
            <a:avLst/>
          </a:prstGeom>
        </p:spPr>
      </p:pic>
      <p:sp>
        <p:nvSpPr>
          <p:cNvPr id="4" name="Title 1">
            <a:extLst>
              <a:ext uri="{FF2B5EF4-FFF2-40B4-BE49-F238E27FC236}">
                <a16:creationId xmlns:a16="http://schemas.microsoft.com/office/drawing/2014/main" id="{295243F8-A13C-7681-0E47-93ECB54DA6F6}"/>
              </a:ext>
            </a:extLst>
          </p:cNvPr>
          <p:cNvSpPr txBox="1">
            <a:spLocks/>
          </p:cNvSpPr>
          <p:nvPr/>
        </p:nvSpPr>
        <p:spPr>
          <a:xfrm>
            <a:off x="630936" y="2357938"/>
            <a:ext cx="7879842" cy="641294"/>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pPr>
              <a:spcAft>
                <a:spcPts val="600"/>
              </a:spcAft>
            </a:pPr>
            <a:r>
              <a:rPr lang="en-US">
                <a:solidFill>
                  <a:schemeClr val="bg1"/>
                </a:solidFill>
              </a:rPr>
              <a:t>Questions?</a:t>
            </a:r>
          </a:p>
        </p:txBody>
      </p:sp>
      <p:pic>
        <p:nvPicPr>
          <p:cNvPr id="7" name="Graphic 6">
            <a:extLst>
              <a:ext uri="{FF2B5EF4-FFF2-40B4-BE49-F238E27FC236}">
                <a16:creationId xmlns:a16="http://schemas.microsoft.com/office/drawing/2014/main" id="{BAB5A995-7DD5-1D81-9607-1CF3FBE17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38" y="5473493"/>
            <a:ext cx="3836519" cy="442675"/>
          </a:xfrm>
          <a:prstGeom prst="rect">
            <a:avLst/>
          </a:prstGeom>
        </p:spPr>
      </p:pic>
    </p:spTree>
    <p:extLst>
      <p:ext uri="{BB962C8B-B14F-4D97-AF65-F5344CB8AC3E}">
        <p14:creationId xmlns:p14="http://schemas.microsoft.com/office/powerpoint/2010/main" val="325639882"/>
      </p:ext>
    </p:extLst>
  </p:cSld>
  <p:clrMapOvr>
    <a:masterClrMapping/>
  </p:clrMapOvr>
</p:sld>
</file>

<file path=ppt/theme/theme1.xml><?xml version="1.0" encoding="utf-8"?>
<a:theme xmlns:a="http://schemas.openxmlformats.org/drawingml/2006/main" name="Office Theme">
  <a:themeElements>
    <a:clrScheme name="Gov Office Swatches">
      <a:dk1>
        <a:sysClr val="windowText" lastClr="000000"/>
      </a:dk1>
      <a:lt1>
        <a:sysClr val="window" lastClr="FFFFFF"/>
      </a:lt1>
      <a:dk2>
        <a:srgbClr val="4B4D4F"/>
      </a:dk2>
      <a:lt2>
        <a:srgbClr val="E7E6E6"/>
      </a:lt2>
      <a:accent1>
        <a:srgbClr val="04627A"/>
      </a:accent1>
      <a:accent2>
        <a:srgbClr val="C6D668"/>
      </a:accent2>
      <a:accent3>
        <a:srgbClr val="E0A626"/>
      </a:accent3>
      <a:accent4>
        <a:srgbClr val="18405B"/>
      </a:accent4>
      <a:accent5>
        <a:srgbClr val="70C8B8"/>
      </a:accent5>
      <a:accent6>
        <a:srgbClr val="2C6358"/>
      </a:accent6>
      <a:hlink>
        <a:srgbClr val="0070C0"/>
      </a:hlink>
      <a:folHlink>
        <a:srgbClr val="694C60"/>
      </a:folHlink>
    </a:clrScheme>
    <a:fontScheme name="Gov Office HHS Work Sans">
      <a:majorFont>
        <a:latin typeface="Work San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06397D9D0BD54283E96450C4F32067" ma:contentTypeVersion="14" ma:contentTypeDescription="Create a new document." ma:contentTypeScope="" ma:versionID="86b52bc61dbc957a86b8fc1da34ac18e">
  <xsd:schema xmlns:xsd="http://www.w3.org/2001/XMLSchema" xmlns:xs="http://www.w3.org/2001/XMLSchema" xmlns:p="http://schemas.microsoft.com/office/2006/metadata/properties" xmlns:ns2="47cd5091-e2fe-43bc-b533-050c0e714363" xmlns:ns3="200163ce-e302-4853-a1b4-405f06e3fb4f" targetNamespace="http://schemas.microsoft.com/office/2006/metadata/properties" ma:root="true" ma:fieldsID="317461ee680429e14f2350c4752c33c6" ns2:_="" ns3:_="">
    <xsd:import namespace="47cd5091-e2fe-43bc-b533-050c0e714363"/>
    <xsd:import namespace="200163ce-e302-4853-a1b4-405f06e3fb4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cd5091-e2fe-43bc-b533-050c0e7143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c93164ec-f35b-416f-add9-a3560115a3f5"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0163ce-e302-4853-a1b4-405f06e3fb4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3892b5e-a56c-4534-b95a-5d12a50d6bd3}" ma:internalName="TaxCatchAll" ma:showField="CatchAllData" ma:web="200163ce-e302-4853-a1b4-405f06e3fb4f">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7cd5091-e2fe-43bc-b533-050c0e714363">
      <Terms xmlns="http://schemas.microsoft.com/office/infopath/2007/PartnerControls"/>
    </lcf76f155ced4ddcb4097134ff3c332f>
    <TaxCatchAll xmlns="200163ce-e302-4853-a1b4-405f06e3fb4f" xsi:nil="true"/>
  </documentManagement>
</p:properties>
</file>

<file path=customXml/itemProps1.xml><?xml version="1.0" encoding="utf-8"?>
<ds:datastoreItem xmlns:ds="http://schemas.openxmlformats.org/officeDocument/2006/customXml" ds:itemID="{2CDBA7EF-1544-4615-BE70-B2F7F42E8811}">
  <ds:schemaRefs>
    <ds:schemaRef ds:uri="200163ce-e302-4853-a1b4-405f06e3fb4f"/>
    <ds:schemaRef ds:uri="47cd5091-e2fe-43bc-b533-050c0e71436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65223DF-498D-4D6A-9F6F-C14952D04E68}">
  <ds:schemaRefs>
    <ds:schemaRef ds:uri="http://schemas.microsoft.com/sharepoint/v3/contenttype/forms"/>
  </ds:schemaRefs>
</ds:datastoreItem>
</file>

<file path=customXml/itemProps3.xml><?xml version="1.0" encoding="utf-8"?>
<ds:datastoreItem xmlns:ds="http://schemas.openxmlformats.org/officeDocument/2006/customXml" ds:itemID="{A3E627B4-8A32-4CF7-B1B4-25BBB5845195}">
  <ds:schemaRefs>
    <ds:schemaRef ds:uri="200163ce-e302-4853-a1b4-405f06e3fb4f"/>
    <ds:schemaRef ds:uri="47cd5091-e2fe-43bc-b533-050c0e71436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75</TotalTime>
  <Words>1427</Words>
  <Application>Microsoft Office PowerPoint</Application>
  <PresentationFormat>On-screen Show (4:3)</PresentationFormat>
  <Paragraphs>170</Paragraphs>
  <Slides>23</Slides>
  <Notes>15</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Iowa Hope and Opportunity in Many Environments (HOME)</vt:lpstr>
      <vt:lpstr>Quick Reminders</vt:lpstr>
      <vt:lpstr>Agenda</vt:lpstr>
      <vt:lpstr>HOME Redesign Strategic Communications Planning</vt:lpstr>
      <vt:lpstr>Background</vt:lpstr>
      <vt:lpstr>Peer State Medicaid Redesign Communications Campaign Review</vt:lpstr>
      <vt:lpstr>PowerPoint Presentation</vt:lpstr>
      <vt:lpstr>OhioRISE</vt:lpstr>
      <vt:lpstr>PowerPoint Presentation</vt:lpstr>
      <vt:lpstr>PowerPoint Presentation</vt:lpstr>
      <vt:lpstr>Indiana  Pathways for Aging</vt:lpstr>
      <vt:lpstr>PowerPoint Presentation</vt:lpstr>
      <vt:lpstr>PowerPoint Presentation</vt:lpstr>
      <vt:lpstr>PowerPoint Presentation</vt:lpstr>
      <vt:lpstr>PowerPoint Presentation</vt:lpstr>
      <vt:lpstr>PowerPoint Presentation</vt:lpstr>
      <vt:lpstr>Waiver Redesign Strategic Communications Planning Brainstorming</vt:lpstr>
      <vt:lpstr>Iowa REACH Initiative </vt:lpstr>
      <vt:lpstr>Iowa REACH Overview</vt:lpstr>
      <vt:lpstr>Background of Iowa REACH</vt:lpstr>
      <vt:lpstr>Governance Structure</vt:lpstr>
      <vt:lpstr>REACH Update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Steering Committee Meeting Slides: September 2024</dc:title>
  <dc:creator>Jordan, Laura</dc:creator>
  <cp:lastModifiedBy>Claire Pendergrast</cp:lastModifiedBy>
  <cp:revision>216</cp:revision>
  <dcterms:created xsi:type="dcterms:W3CDTF">2023-12-28T19:16:15Z</dcterms:created>
  <dcterms:modified xsi:type="dcterms:W3CDTF">2025-03-24T17:07:00Z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0x0101000D06397D9D0BD54283E96450C4F32067</vt:lpwstr>
  </property>
  <property fmtid="{D5CDD505-2E9C-101B-9397-08002B2CF9AE}" pid="3" name="MediaServiceImageTags">
    <vt:lpwstr/>
  </property>
</Properties>
</file>