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2146847630" r:id="rId6"/>
    <p:sldId id="257" r:id="rId7"/>
    <p:sldId id="348" r:id="rId8"/>
    <p:sldId id="2146847629" r:id="rId9"/>
    <p:sldId id="2146847631" r:id="rId10"/>
    <p:sldId id="2146847632" r:id="rId11"/>
    <p:sldId id="2146847634" r:id="rId12"/>
    <p:sldId id="2146847633" r:id="rId13"/>
    <p:sldId id="2146847608" r:id="rId14"/>
    <p:sldId id="295" r:id="rId15"/>
    <p:sldId id="296" r:id="rId16"/>
    <p:sldId id="297" r:id="rId17"/>
    <p:sldId id="298" r:id="rId18"/>
    <p:sldId id="299" r:id="rId19"/>
    <p:sldId id="300" r:id="rId20"/>
    <p:sldId id="2146847635" r:id="rId21"/>
    <p:sldId id="259" r:id="rId22"/>
    <p:sldId id="287" r:id="rId23"/>
    <p:sldId id="288" r:id="rId24"/>
    <p:sldId id="2146847569" r:id="rId25"/>
    <p:sldId id="2146847570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8F0D1C-4F66-2D7B-C0CA-FE04C7453C28}" name="McGuire, Latisha [HHS]" initials="M[" userId="S::lmcguir@dhs.state.ia.us::61eb7411-01bd-4577-873b-a688c285e0bb" providerId="AD"/>
  <p188:author id="{9783D020-5642-B69B-60EC-DD23CBC48EDB}" name="Jalyn Ingalls" initials="JI" userId="S::JIngalls@mathematica-mpr.com::d9449d71-5a69-4395-a34e-0f84942d2cc7" providerId="AD"/>
  <p188:author id="{4477E033-659B-19C4-6245-65C4E5D3E8C9}" name="Maddie Vincent" initials="MV" userId="S::MVincent@mathematica-mpr.com::ced3af3b-3064-4ee0-bf38-dfabdd42b825" providerId="AD"/>
  <p188:author id="{63907139-A4D6-2D7A-EAF4-1690445D7651}" name="Eric Morris" initials="EM" userId="S::EMorris@mathematica-mpr.com::32dc83b6-33de-4028-b772-97c24e7efa2d" providerId="AD"/>
  <p188:author id="{9EF25B3D-54F4-F9B9-A333-9C6180FD7BD7}" name="Sari Reiter" initials="SR" userId="S::SReiter@mathematica-mpr.com::1b6a3c6a-bfa3-4462-8c08-e233b2ce581e" providerId="AD"/>
  <p188:author id="{00CD233F-0343-678C-4881-3D3CD02B9093}" name="Sari Reiter" initials="SR" userId="S::sreiter_mathematica-mpr.com#ext#@iowadhs.onmicrosoft.com::b8f631d5-5b82-4f7f-8f91-3553e55c8988" providerId="AD"/>
  <p188:author id="{06D43473-871B-68AA-2D2B-A155DEA23D07}" name="Catherine Turvey" initials="CT" userId="Catherine Turvey" providerId="None"/>
  <p188:author id="{6629C595-1223-4ECB-0761-5738D8386410}" name="Amy Wodarek O'Reilly" initials="AO" userId="S::awodarekoreilly_mathematica-mpr.com#ext#@iowadhs.onmicrosoft.com::a0b20d88-822d-4cf2-a9f1-880b5a7035ef" providerId="AD"/>
  <p188:author id="{2A3DAB96-9E69-B3A3-B146-B514F7E678DC}" name="Christina Papirnik" initials="CP" userId="S::CPapirnik@mathematica-mpr.com::845291a6-9678-4599-945e-fcd61498702c" providerId="AD"/>
  <p188:author id="{FBC96798-AB75-D8EE-6F14-D1F2E1490CAD}" name="Amy Wodarek O'Reilly - Mathematica" initials="AM" userId="S::awodarekoreilly_mathematica-mpr.com#ext#@progresstogether.onmicrosoft.com::dd8e8dc7-8c63-407c-8c4d-013afab36fb1" providerId="AD"/>
  <p188:author id="{A82001B4-8A5F-CA73-BFC1-0A56ACE47165}" name="Amy Wodarek O'Reilly" initials="AWO" userId="S::AWodarekOReilly@mathematica-mpr.com::df050dd1-6da1-48fd-826f-d9818094bd65" providerId="AD"/>
  <p188:author id="{B361C9B6-E520-A89E-0F5B-3F83EE6DB7DA}" name="Claire Pendergrast" initials="CP" userId="S::cpendergrast_mathematica-mpr.com#ext#@iowadhs.onmicrosoft.com::3340ca63-a168-41c8-b093-e3e42e76f547" providerId="AD"/>
  <p188:author id="{14455AC4-0D73-F780-8A05-2D9CE2F55B62}" name="Gloria Jackson-McLean" initials="GJM" userId="S::GJacksonMcLean@mathematica-mpr.com::5e716159-2971-4627-9101-6e87fe363fe1" providerId="AD"/>
  <p188:author id="{632688C8-FA7D-444A-0BB6-DBD7BC289B70}" name="Claire Pendergrast" initials="CP" userId="S::CPendergrast@mathematica-mpr.com::76caece5-6f2b-47d8-8ee8-a43788d5f6d9" providerId="AD"/>
  <p188:author id="{159A51D2-F9A8-2FF8-FC0B-B66BC1E13BF2}" name="Jenna Libersky" initials="JL" userId="S::JLibersky@mathematica-mpr.com::5a804b57-e8cf-4cf8-82ff-089ec219e78c" providerId="AD"/>
  <p188:author id="{FF6AF4E9-018C-13BB-99A3-04B44C650F86}" name="Maddie Vincent" initials="MV" userId="S::mvincent_mathematica-mpr.com#ext#@iowadhs.onmicrosoft.com::e90412a8-2bd0-4bd5-ab75-295e59e53a07" providerId="AD"/>
  <p188:author id="{D9151DF7-67F4-9D68-1B9F-C3B40C3F6CC8}" name="Wisniewski, Klaire [HHS]" initials="W[" userId="S::kwisnie@dhs.state.ia.us::a2b9b090-44ba-4531-8adf-8126d2c311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er, William [HHS]" userId="S::william.linder@hhs.iowa.gov::78ab0174-1c0e-4878-989c-7fcc481cae38" providerId="AD" clId="Web-{62B17126-7BDA-0555-E271-299F1731FCB2}"/>
    <pc:docChg chg="modSld">
      <pc:chgData name="Linder, William [HHS]" userId="S::william.linder@hhs.iowa.gov::78ab0174-1c0e-4878-989c-7fcc481cae38" providerId="AD" clId="Web-{62B17126-7BDA-0555-E271-299F1731FCB2}" dt="2025-02-20T20:04:18.244" v="96" actId="20577"/>
      <pc:docMkLst>
        <pc:docMk/>
      </pc:docMkLst>
      <pc:sldChg chg="modSp">
        <pc:chgData name="Linder, William [HHS]" userId="S::william.linder@hhs.iowa.gov::78ab0174-1c0e-4878-989c-7fcc481cae38" providerId="AD" clId="Web-{62B17126-7BDA-0555-E271-299F1731FCB2}" dt="2025-02-20T20:04:18.244" v="96" actId="20577"/>
        <pc:sldMkLst>
          <pc:docMk/>
          <pc:sldMk cId="1370625850" sldId="256"/>
        </pc:sldMkLst>
        <pc:spChg chg="mod">
          <ac:chgData name="Linder, William [HHS]" userId="S::william.linder@hhs.iowa.gov::78ab0174-1c0e-4878-989c-7fcc481cae38" providerId="AD" clId="Web-{62B17126-7BDA-0555-E271-299F1731FCB2}" dt="2025-02-20T20:04:18.244" v="96" actId="20577"/>
          <ac:spMkLst>
            <pc:docMk/>
            <pc:sldMk cId="1370625850" sldId="256"/>
            <ac:spMk id="2" creationId="{DAD88C65-102E-9848-0B62-09D6E1AF27D3}"/>
          </ac:spMkLst>
        </pc:spChg>
        <pc:spChg chg="mod">
          <ac:chgData name="Linder, William [HHS]" userId="S::william.linder@hhs.iowa.gov::78ab0174-1c0e-4878-989c-7fcc481cae38" providerId="AD" clId="Web-{62B17126-7BDA-0555-E271-299F1731FCB2}" dt="2025-02-20T19:57:46.639" v="2" actId="1076"/>
          <ac:spMkLst>
            <pc:docMk/>
            <pc:sldMk cId="1370625850" sldId="256"/>
            <ac:spMk id="3" creationId="{E584DF7D-184A-D800-1F28-57FD1CDFCBFA}"/>
          </ac:spMkLst>
        </pc:spChg>
        <pc:spChg chg="mod">
          <ac:chgData name="Linder, William [HHS]" userId="S::william.linder@hhs.iowa.gov::78ab0174-1c0e-4878-989c-7fcc481cae38" providerId="AD" clId="Web-{62B17126-7BDA-0555-E271-299F1731FCB2}" dt="2025-02-20T19:57:48.936" v="4" actId="20577"/>
          <ac:spMkLst>
            <pc:docMk/>
            <pc:sldMk cId="1370625850" sldId="256"/>
            <ac:spMk id="6" creationId="{88E64D57-5D94-7996-EDD0-E7A883FE61B0}"/>
          </ac:spMkLst>
        </pc:spChg>
      </pc:sldChg>
      <pc:sldChg chg="modSp">
        <pc:chgData name="Linder, William [HHS]" userId="S::william.linder@hhs.iowa.gov::78ab0174-1c0e-4878-989c-7fcc481cae38" providerId="AD" clId="Web-{62B17126-7BDA-0555-E271-299F1731FCB2}" dt="2025-02-20T20:03:08.182" v="85" actId="14100"/>
        <pc:sldMkLst>
          <pc:docMk/>
          <pc:sldMk cId="1740436302" sldId="259"/>
        </pc:sldMkLst>
        <pc:spChg chg="mod">
          <ac:chgData name="Linder, William [HHS]" userId="S::william.linder@hhs.iowa.gov::78ab0174-1c0e-4878-989c-7fcc481cae38" providerId="AD" clId="Web-{62B17126-7BDA-0555-E271-299F1731FCB2}" dt="2025-02-20T20:02:17.683" v="75" actId="20577"/>
          <ac:spMkLst>
            <pc:docMk/>
            <pc:sldMk cId="1740436302" sldId="259"/>
            <ac:spMk id="2" creationId="{3DCF870C-90F0-5FD6-9414-BCDDC0E2B209}"/>
          </ac:spMkLst>
        </pc:spChg>
        <pc:spChg chg="mod">
          <ac:chgData name="Linder, William [HHS]" userId="S::william.linder@hhs.iowa.gov::78ab0174-1c0e-4878-989c-7fcc481cae38" providerId="AD" clId="Web-{62B17126-7BDA-0555-E271-299F1731FCB2}" dt="2025-02-20T20:03:08.182" v="85" actId="14100"/>
          <ac:spMkLst>
            <pc:docMk/>
            <pc:sldMk cId="1740436302" sldId="259"/>
            <ac:spMk id="3" creationId="{47EF79A8-4D70-01D7-7232-AC531E386FAE}"/>
          </ac:spMkLst>
        </pc:spChg>
      </pc:sldChg>
      <pc:sldChg chg="modSp">
        <pc:chgData name="Linder, William [HHS]" userId="S::william.linder@hhs.iowa.gov::78ab0174-1c0e-4878-989c-7fcc481cae38" providerId="AD" clId="Web-{62B17126-7BDA-0555-E271-299F1731FCB2}" dt="2025-02-20T20:02:31.230" v="79" actId="14100"/>
        <pc:sldMkLst>
          <pc:docMk/>
          <pc:sldMk cId="2331259942" sldId="287"/>
        </pc:sldMkLst>
        <pc:spChg chg="mod">
          <ac:chgData name="Linder, William [HHS]" userId="S::william.linder@hhs.iowa.gov::78ab0174-1c0e-4878-989c-7fcc481cae38" providerId="AD" clId="Web-{62B17126-7BDA-0555-E271-299F1731FCB2}" dt="2025-02-20T20:02:25.058" v="77" actId="1076"/>
          <ac:spMkLst>
            <pc:docMk/>
            <pc:sldMk cId="2331259942" sldId="287"/>
            <ac:spMk id="2" creationId="{3DCF870C-90F0-5FD6-9414-BCDDC0E2B209}"/>
          </ac:spMkLst>
        </pc:spChg>
        <pc:spChg chg="mod">
          <ac:chgData name="Linder, William [HHS]" userId="S::william.linder@hhs.iowa.gov::78ab0174-1c0e-4878-989c-7fcc481cae38" providerId="AD" clId="Web-{62B17126-7BDA-0555-E271-299F1731FCB2}" dt="2025-02-20T20:02:31.230" v="79" actId="14100"/>
          <ac:spMkLst>
            <pc:docMk/>
            <pc:sldMk cId="2331259942" sldId="287"/>
            <ac:spMk id="3" creationId="{47EF79A8-4D70-01D7-7232-AC531E386FAE}"/>
          </ac:spMkLst>
        </pc:spChg>
      </pc:sldChg>
      <pc:sldChg chg="modSp">
        <pc:chgData name="Linder, William [HHS]" userId="S::william.linder@hhs.iowa.gov::78ab0174-1c0e-4878-989c-7fcc481cae38" providerId="AD" clId="Web-{62B17126-7BDA-0555-E271-299F1731FCB2}" dt="2025-02-20T20:02:48.651" v="83" actId="1076"/>
        <pc:sldMkLst>
          <pc:docMk/>
          <pc:sldMk cId="1914146039" sldId="288"/>
        </pc:sldMkLst>
        <pc:spChg chg="mod">
          <ac:chgData name="Linder, William [HHS]" userId="S::william.linder@hhs.iowa.gov::78ab0174-1c0e-4878-989c-7fcc481cae38" providerId="AD" clId="Web-{62B17126-7BDA-0555-E271-299F1731FCB2}" dt="2025-02-20T20:02:43.386" v="82" actId="1076"/>
          <ac:spMkLst>
            <pc:docMk/>
            <pc:sldMk cId="1914146039" sldId="288"/>
            <ac:spMk id="2" creationId="{D546D00E-1630-3275-71D7-80EBE55559AC}"/>
          </ac:spMkLst>
        </pc:spChg>
        <pc:graphicFrameChg chg="mod">
          <ac:chgData name="Linder, William [HHS]" userId="S::william.linder@hhs.iowa.gov::78ab0174-1c0e-4878-989c-7fcc481cae38" providerId="AD" clId="Web-{62B17126-7BDA-0555-E271-299F1731FCB2}" dt="2025-02-20T20:02:48.651" v="83" actId="1076"/>
          <ac:graphicFrameMkLst>
            <pc:docMk/>
            <pc:sldMk cId="1914146039" sldId="288"/>
            <ac:graphicFrameMk id="9" creationId="{6DE9233E-DDE8-4195-C37C-0BF96E707439}"/>
          </ac:graphicFrameMkLst>
        </pc:graphicFrameChg>
      </pc:sldChg>
      <pc:sldChg chg="modSp">
        <pc:chgData name="Linder, William [HHS]" userId="S::william.linder@hhs.iowa.gov::78ab0174-1c0e-4878-989c-7fcc481cae38" providerId="AD" clId="Web-{62B17126-7BDA-0555-E271-299F1731FCB2}" dt="2025-02-20T20:03:48.619" v="92" actId="1076"/>
        <pc:sldMkLst>
          <pc:docMk/>
          <pc:sldMk cId="2471029812" sldId="295"/>
        </pc:sldMkLst>
        <pc:spChg chg="mod">
          <ac:chgData name="Linder, William [HHS]" userId="S::william.linder@hhs.iowa.gov::78ab0174-1c0e-4878-989c-7fcc481cae38" providerId="AD" clId="Web-{62B17126-7BDA-0555-E271-299F1731FCB2}" dt="2025-02-20T20:03:48.619" v="92" actId="1076"/>
          <ac:spMkLst>
            <pc:docMk/>
            <pc:sldMk cId="2471029812" sldId="295"/>
            <ac:spMk id="6" creationId="{7969B965-357C-870E-7FC7-62210EA3E644}"/>
          </ac:spMkLst>
        </pc:spChg>
      </pc:sldChg>
      <pc:sldChg chg="modSp">
        <pc:chgData name="Linder, William [HHS]" userId="S::william.linder@hhs.iowa.gov::78ab0174-1c0e-4878-989c-7fcc481cae38" providerId="AD" clId="Web-{62B17126-7BDA-0555-E271-299F1731FCB2}" dt="2025-02-20T20:00:18.997" v="38" actId="20577"/>
        <pc:sldMkLst>
          <pc:docMk/>
          <pc:sldMk cId="4096577807" sldId="296"/>
        </pc:sldMkLst>
        <pc:spChg chg="mod">
          <ac:chgData name="Linder, William [HHS]" userId="S::william.linder@hhs.iowa.gov::78ab0174-1c0e-4878-989c-7fcc481cae38" providerId="AD" clId="Web-{62B17126-7BDA-0555-E271-299F1731FCB2}" dt="2025-02-20T20:00:18.997" v="38" actId="20577"/>
          <ac:spMkLst>
            <pc:docMk/>
            <pc:sldMk cId="4096577807" sldId="296"/>
            <ac:spMk id="2" creationId="{1A5FA7FF-DBDD-AB5A-6F71-692781E3F595}"/>
          </ac:spMkLst>
        </pc:spChg>
        <pc:picChg chg="mod">
          <ac:chgData name="Linder, William [HHS]" userId="S::william.linder@hhs.iowa.gov::78ab0174-1c0e-4878-989c-7fcc481cae38" providerId="AD" clId="Web-{62B17126-7BDA-0555-E271-299F1731FCB2}" dt="2025-02-20T20:00:11.387" v="35" actId="1076"/>
          <ac:picMkLst>
            <pc:docMk/>
            <pc:sldMk cId="4096577807" sldId="296"/>
            <ac:picMk id="6" creationId="{73AF9271-F88C-E443-385C-95B233442C97}"/>
          </ac:picMkLst>
        </pc:picChg>
      </pc:sldChg>
      <pc:sldChg chg="addSp delSp modSp">
        <pc:chgData name="Linder, William [HHS]" userId="S::william.linder@hhs.iowa.gov::78ab0174-1c0e-4878-989c-7fcc481cae38" providerId="AD" clId="Web-{62B17126-7BDA-0555-E271-299F1731FCB2}" dt="2025-02-20T20:00:44.231" v="46"/>
        <pc:sldMkLst>
          <pc:docMk/>
          <pc:sldMk cId="480142163" sldId="297"/>
        </pc:sldMkLst>
        <pc:spChg chg="add mod">
          <ac:chgData name="Linder, William [HHS]" userId="S::william.linder@hhs.iowa.gov::78ab0174-1c0e-4878-989c-7fcc481cae38" providerId="AD" clId="Web-{62B17126-7BDA-0555-E271-299F1731FCB2}" dt="2025-02-20T20:00:41.684" v="45" actId="1076"/>
          <ac:spMkLst>
            <pc:docMk/>
            <pc:sldMk cId="480142163" sldId="297"/>
            <ac:spMk id="7" creationId="{8AFB1E48-911A-AE28-62AB-075D68AAC1A4}"/>
          </ac:spMkLst>
        </pc:spChg>
        <pc:picChg chg="mod">
          <ac:chgData name="Linder, William [HHS]" userId="S::william.linder@hhs.iowa.gov::78ab0174-1c0e-4878-989c-7fcc481cae38" providerId="AD" clId="Web-{62B17126-7BDA-0555-E271-299F1731FCB2}" dt="2025-02-20T20:00:29.856" v="40" actId="1076"/>
          <ac:picMkLst>
            <pc:docMk/>
            <pc:sldMk cId="480142163" sldId="297"/>
            <ac:picMk id="6" creationId="{73AF9271-F88C-E443-385C-95B233442C97}"/>
          </ac:picMkLst>
        </pc:picChg>
      </pc:sldChg>
      <pc:sldChg chg="addSp delSp modSp">
        <pc:chgData name="Linder, William [HHS]" userId="S::william.linder@hhs.iowa.gov::78ab0174-1c0e-4878-989c-7fcc481cae38" providerId="AD" clId="Web-{62B17126-7BDA-0555-E271-299F1731FCB2}" dt="2025-02-20T20:00:58.684" v="53" actId="14100"/>
        <pc:sldMkLst>
          <pc:docMk/>
          <pc:sldMk cId="3487673653" sldId="298"/>
        </pc:sldMkLst>
        <pc:spChg chg="add mod">
          <ac:chgData name="Linder, William [HHS]" userId="S::william.linder@hhs.iowa.gov::78ab0174-1c0e-4878-989c-7fcc481cae38" providerId="AD" clId="Web-{62B17126-7BDA-0555-E271-299F1731FCB2}" dt="2025-02-20T20:00:51.840" v="50" actId="20577"/>
          <ac:spMkLst>
            <pc:docMk/>
            <pc:sldMk cId="3487673653" sldId="298"/>
            <ac:spMk id="7" creationId="{544D007B-BC4F-D7F1-8F83-440798FED47D}"/>
          </ac:spMkLst>
        </pc:spChg>
        <pc:picChg chg="mod">
          <ac:chgData name="Linder, William [HHS]" userId="S::william.linder@hhs.iowa.gov::78ab0174-1c0e-4878-989c-7fcc481cae38" providerId="AD" clId="Web-{62B17126-7BDA-0555-E271-299F1731FCB2}" dt="2025-02-20T20:00:58.684" v="53" actId="14100"/>
          <ac:picMkLst>
            <pc:docMk/>
            <pc:sldMk cId="3487673653" sldId="298"/>
            <ac:picMk id="6" creationId="{73AF9271-F88C-E443-385C-95B233442C97}"/>
          </ac:picMkLst>
        </pc:picChg>
      </pc:sldChg>
      <pc:sldChg chg="addSp delSp modSp">
        <pc:chgData name="Linder, William [HHS]" userId="S::william.linder@hhs.iowa.gov::78ab0174-1c0e-4878-989c-7fcc481cae38" providerId="AD" clId="Web-{62B17126-7BDA-0555-E271-299F1731FCB2}" dt="2025-02-20T20:03:42.119" v="91" actId="1076"/>
        <pc:sldMkLst>
          <pc:docMk/>
          <pc:sldMk cId="701500198" sldId="299"/>
        </pc:sldMkLst>
        <pc:spChg chg="add mod">
          <ac:chgData name="Linder, William [HHS]" userId="S::william.linder@hhs.iowa.gov::78ab0174-1c0e-4878-989c-7fcc481cae38" providerId="AD" clId="Web-{62B17126-7BDA-0555-E271-299F1731FCB2}" dt="2025-02-20T20:01:10.121" v="58" actId="20577"/>
          <ac:spMkLst>
            <pc:docMk/>
            <pc:sldMk cId="701500198" sldId="299"/>
            <ac:spMk id="7" creationId="{6F7ED839-2BA1-8794-7DF2-9495563E47B2}"/>
          </ac:spMkLst>
        </pc:spChg>
        <pc:picChg chg="mod modCrop">
          <ac:chgData name="Linder, William [HHS]" userId="S::william.linder@hhs.iowa.gov::78ab0174-1c0e-4878-989c-7fcc481cae38" providerId="AD" clId="Web-{62B17126-7BDA-0555-E271-299F1731FCB2}" dt="2025-02-20T20:03:42.119" v="91" actId="1076"/>
          <ac:picMkLst>
            <pc:docMk/>
            <pc:sldMk cId="701500198" sldId="299"/>
            <ac:picMk id="6" creationId="{73AF9271-F88C-E443-385C-95B233442C97}"/>
          </ac:picMkLst>
        </pc:picChg>
      </pc:sldChg>
      <pc:sldChg chg="modSp">
        <pc:chgData name="Linder, William [HHS]" userId="S::william.linder@hhs.iowa.gov::78ab0174-1c0e-4878-989c-7fcc481cae38" providerId="AD" clId="Web-{62B17126-7BDA-0555-E271-299F1731FCB2}" dt="2025-02-20T20:03:25.588" v="86" actId="20577"/>
        <pc:sldMkLst>
          <pc:docMk/>
          <pc:sldMk cId="2090855636" sldId="300"/>
        </pc:sldMkLst>
        <pc:spChg chg="mod">
          <ac:chgData name="Linder, William [HHS]" userId="S::william.linder@hhs.iowa.gov::78ab0174-1c0e-4878-989c-7fcc481cae38" providerId="AD" clId="Web-{62B17126-7BDA-0555-E271-299F1731FCB2}" dt="2025-02-20T20:01:50.777" v="69" actId="1076"/>
          <ac:spMkLst>
            <pc:docMk/>
            <pc:sldMk cId="2090855636" sldId="300"/>
            <ac:spMk id="2" creationId="{06079A5D-88A9-A40F-EE78-9B373BEA1C00}"/>
          </ac:spMkLst>
        </pc:spChg>
        <pc:spChg chg="mod">
          <ac:chgData name="Linder, William [HHS]" userId="S::william.linder@hhs.iowa.gov::78ab0174-1c0e-4878-989c-7fcc481cae38" providerId="AD" clId="Web-{62B17126-7BDA-0555-E271-299F1731FCB2}" dt="2025-02-20T20:03:25.588" v="86" actId="20577"/>
          <ac:spMkLst>
            <pc:docMk/>
            <pc:sldMk cId="2090855636" sldId="300"/>
            <ac:spMk id="3" creationId="{2AC89DA1-0158-8BB8-5D12-03C4DB3BAA96}"/>
          </ac:spMkLst>
        </pc:spChg>
      </pc:sldChg>
      <pc:sldChg chg="modSp">
        <pc:chgData name="Linder, William [HHS]" userId="S::william.linder@hhs.iowa.gov::78ab0174-1c0e-4878-989c-7fcc481cae38" providerId="AD" clId="Web-{62B17126-7BDA-0555-E271-299F1731FCB2}" dt="2025-02-20T19:59:18.185" v="21" actId="1076"/>
        <pc:sldMkLst>
          <pc:docMk/>
          <pc:sldMk cId="936211102" sldId="348"/>
        </pc:sldMkLst>
        <pc:spChg chg="mod">
          <ac:chgData name="Linder, William [HHS]" userId="S::william.linder@hhs.iowa.gov::78ab0174-1c0e-4878-989c-7fcc481cae38" providerId="AD" clId="Web-{62B17126-7BDA-0555-E271-299F1731FCB2}" dt="2025-02-20T19:59:18.185" v="21" actId="1076"/>
          <ac:spMkLst>
            <pc:docMk/>
            <pc:sldMk cId="936211102" sldId="348"/>
            <ac:spMk id="4" creationId="{C323CB47-71B3-257E-3124-AEACE0C71F78}"/>
          </ac:spMkLst>
        </pc:spChg>
      </pc:sldChg>
      <pc:sldChg chg="modSp">
        <pc:chgData name="Linder, William [HHS]" userId="S::william.linder@hhs.iowa.gov::78ab0174-1c0e-4878-989c-7fcc481cae38" providerId="AD" clId="Web-{62B17126-7BDA-0555-E271-299F1731FCB2}" dt="2025-02-20T20:02:58.151" v="84" actId="20577"/>
        <pc:sldMkLst>
          <pc:docMk/>
          <pc:sldMk cId="715894414" sldId="2146847570"/>
        </pc:sldMkLst>
        <pc:spChg chg="mod">
          <ac:chgData name="Linder, William [HHS]" userId="S::william.linder@hhs.iowa.gov::78ab0174-1c0e-4878-989c-7fcc481cae38" providerId="AD" clId="Web-{62B17126-7BDA-0555-E271-299F1731FCB2}" dt="2025-02-20T20:02:58.151" v="84" actId="20577"/>
          <ac:spMkLst>
            <pc:docMk/>
            <pc:sldMk cId="715894414" sldId="2146847570"/>
            <ac:spMk id="2" creationId="{EAC0E445-4724-941F-6883-64F3B5647BAC}"/>
          </ac:spMkLst>
        </pc:spChg>
      </pc:sldChg>
      <pc:sldChg chg="modSp">
        <pc:chgData name="Linder, William [HHS]" userId="S::william.linder@hhs.iowa.gov::78ab0174-1c0e-4878-989c-7fcc481cae38" providerId="AD" clId="Web-{62B17126-7BDA-0555-E271-299F1731FCB2}" dt="2025-02-20T19:59:53.981" v="31" actId="1076"/>
        <pc:sldMkLst>
          <pc:docMk/>
          <pc:sldMk cId="2300046853" sldId="2146847608"/>
        </pc:sldMkLst>
        <pc:spChg chg="mod">
          <ac:chgData name="Linder, William [HHS]" userId="S::william.linder@hhs.iowa.gov::78ab0174-1c0e-4878-989c-7fcc481cae38" providerId="AD" clId="Web-{62B17126-7BDA-0555-E271-299F1731FCB2}" dt="2025-02-20T19:59:53.981" v="31" actId="1076"/>
          <ac:spMkLst>
            <pc:docMk/>
            <pc:sldMk cId="2300046853" sldId="2146847608"/>
            <ac:spMk id="2" creationId="{210BB8CA-61F3-53C7-B593-14F02F0B5C6C}"/>
          </ac:spMkLst>
        </pc:spChg>
      </pc:sldChg>
      <pc:sldChg chg="modSp">
        <pc:chgData name="Linder, William [HHS]" userId="S::william.linder@hhs.iowa.gov::78ab0174-1c0e-4878-989c-7fcc481cae38" providerId="AD" clId="Web-{62B17126-7BDA-0555-E271-299F1731FCB2}" dt="2025-02-20T20:03:59.385" v="93" actId="20577"/>
        <pc:sldMkLst>
          <pc:docMk/>
          <pc:sldMk cId="1891049850" sldId="2146847629"/>
        </pc:sldMkLst>
        <pc:spChg chg="mod">
          <ac:chgData name="Linder, William [HHS]" userId="S::william.linder@hhs.iowa.gov::78ab0174-1c0e-4878-989c-7fcc481cae38" providerId="AD" clId="Web-{62B17126-7BDA-0555-E271-299F1731FCB2}" dt="2025-02-20T19:59:04.451" v="19" actId="20577"/>
          <ac:spMkLst>
            <pc:docMk/>
            <pc:sldMk cId="1891049850" sldId="2146847629"/>
            <ac:spMk id="2" creationId="{9975BA24-2FB4-907F-2317-A124FE4F6472}"/>
          </ac:spMkLst>
        </pc:spChg>
        <pc:spChg chg="mod">
          <ac:chgData name="Linder, William [HHS]" userId="S::william.linder@hhs.iowa.gov::78ab0174-1c0e-4878-989c-7fcc481cae38" providerId="AD" clId="Web-{62B17126-7BDA-0555-E271-299F1731FCB2}" dt="2025-02-20T20:03:59.385" v="93" actId="20577"/>
          <ac:spMkLst>
            <pc:docMk/>
            <pc:sldMk cId="1891049850" sldId="2146847629"/>
            <ac:spMk id="3" creationId="{81920682-11F5-4A20-2C2D-0DE2EF94AD07}"/>
          </ac:spMkLst>
        </pc:spChg>
      </pc:sldChg>
      <pc:sldChg chg="modSp">
        <pc:chgData name="Linder, William [HHS]" userId="S::william.linder@hhs.iowa.gov::78ab0174-1c0e-4878-989c-7fcc481cae38" providerId="AD" clId="Web-{62B17126-7BDA-0555-E271-299F1731FCB2}" dt="2025-02-20T19:58:55.013" v="17" actId="20577"/>
        <pc:sldMkLst>
          <pc:docMk/>
          <pc:sldMk cId="145912461" sldId="2146847630"/>
        </pc:sldMkLst>
        <pc:spChg chg="mod">
          <ac:chgData name="Linder, William [HHS]" userId="S::william.linder@hhs.iowa.gov::78ab0174-1c0e-4878-989c-7fcc481cae38" providerId="AD" clId="Web-{62B17126-7BDA-0555-E271-299F1731FCB2}" dt="2025-02-20T19:58:55.013" v="17" actId="20577"/>
          <ac:spMkLst>
            <pc:docMk/>
            <pc:sldMk cId="145912461" sldId="2146847630"/>
            <ac:spMk id="2" creationId="{52A4D54E-ABC3-BDC9-DEF8-3A78966E8044}"/>
          </ac:spMkLst>
        </pc:spChg>
      </pc:sldChg>
      <pc:sldChg chg="modSp">
        <pc:chgData name="Linder, William [HHS]" userId="S::william.linder@hhs.iowa.gov::78ab0174-1c0e-4878-989c-7fcc481cae38" providerId="AD" clId="Web-{62B17126-7BDA-0555-E271-299F1731FCB2}" dt="2025-02-20T19:59:13.763" v="20" actId="1076"/>
        <pc:sldMkLst>
          <pc:docMk/>
          <pc:sldMk cId="1242957719" sldId="2146847631"/>
        </pc:sldMkLst>
        <pc:spChg chg="mod">
          <ac:chgData name="Linder, William [HHS]" userId="S::william.linder@hhs.iowa.gov::78ab0174-1c0e-4878-989c-7fcc481cae38" providerId="AD" clId="Web-{62B17126-7BDA-0555-E271-299F1731FCB2}" dt="2025-02-20T19:59:13.763" v="20" actId="1076"/>
          <ac:spMkLst>
            <pc:docMk/>
            <pc:sldMk cId="1242957719" sldId="2146847631"/>
            <ac:spMk id="2" creationId="{1364A985-1F7E-9D0E-D813-C151FFAF78D0}"/>
          </ac:spMkLst>
        </pc:spChg>
      </pc:sldChg>
      <pc:sldChg chg="modSp">
        <pc:chgData name="Linder, William [HHS]" userId="S::william.linder@hhs.iowa.gov::78ab0174-1c0e-4878-989c-7fcc481cae38" providerId="AD" clId="Web-{62B17126-7BDA-0555-E271-299F1731FCB2}" dt="2025-02-20T19:59:21.904" v="22" actId="20577"/>
        <pc:sldMkLst>
          <pc:docMk/>
          <pc:sldMk cId="2865961443" sldId="2146847632"/>
        </pc:sldMkLst>
        <pc:spChg chg="mod">
          <ac:chgData name="Linder, William [HHS]" userId="S::william.linder@hhs.iowa.gov::78ab0174-1c0e-4878-989c-7fcc481cae38" providerId="AD" clId="Web-{62B17126-7BDA-0555-E271-299F1731FCB2}" dt="2025-02-20T19:59:21.904" v="22" actId="20577"/>
          <ac:spMkLst>
            <pc:docMk/>
            <pc:sldMk cId="2865961443" sldId="2146847632"/>
            <ac:spMk id="4" creationId="{36E148F1-46E2-7310-A2D8-7A70B687A9A4}"/>
          </ac:spMkLst>
        </pc:spChg>
        <pc:spChg chg="mod">
          <ac:chgData name="Linder, William [HHS]" userId="S::william.linder@hhs.iowa.gov::78ab0174-1c0e-4878-989c-7fcc481cae38" providerId="AD" clId="Web-{62B17126-7BDA-0555-E271-299F1731FCB2}" dt="2025-02-20T19:58:35.185" v="11" actId="20577"/>
          <ac:spMkLst>
            <pc:docMk/>
            <pc:sldMk cId="2865961443" sldId="2146847632"/>
            <ac:spMk id="5" creationId="{679A2BE3-0985-F542-8BAF-D082A0D7AFD4}"/>
          </ac:spMkLst>
        </pc:spChg>
      </pc:sldChg>
      <pc:sldChg chg="modSp">
        <pc:chgData name="Linder, William [HHS]" userId="S::william.linder@hhs.iowa.gov::78ab0174-1c0e-4878-989c-7fcc481cae38" providerId="AD" clId="Web-{62B17126-7BDA-0555-E271-299F1731FCB2}" dt="2025-02-20T19:59:47.981" v="30" actId="20577"/>
        <pc:sldMkLst>
          <pc:docMk/>
          <pc:sldMk cId="800301694" sldId="2146847633"/>
        </pc:sldMkLst>
        <pc:spChg chg="mod">
          <ac:chgData name="Linder, William [HHS]" userId="S::william.linder@hhs.iowa.gov::78ab0174-1c0e-4878-989c-7fcc481cae38" providerId="AD" clId="Web-{62B17126-7BDA-0555-E271-299F1731FCB2}" dt="2025-02-20T19:59:30.544" v="23" actId="20577"/>
          <ac:spMkLst>
            <pc:docMk/>
            <pc:sldMk cId="800301694" sldId="2146847633"/>
            <ac:spMk id="2" creationId="{A26B826A-3FF7-1188-988D-E28F7D2798C4}"/>
          </ac:spMkLst>
        </pc:spChg>
        <pc:spChg chg="mod">
          <ac:chgData name="Linder, William [HHS]" userId="S::william.linder@hhs.iowa.gov::78ab0174-1c0e-4878-989c-7fcc481cae38" providerId="AD" clId="Web-{62B17126-7BDA-0555-E271-299F1731FCB2}" dt="2025-02-20T19:59:47.981" v="30" actId="20577"/>
          <ac:spMkLst>
            <pc:docMk/>
            <pc:sldMk cId="800301694" sldId="2146847633"/>
            <ac:spMk id="3" creationId="{5C5B04A8-EC2B-31EF-EB21-AB09FD1B9755}"/>
          </ac:spMkLst>
        </pc:spChg>
      </pc:sldChg>
      <pc:sldChg chg="modSp">
        <pc:chgData name="Linder, William [HHS]" userId="S::william.linder@hhs.iowa.gov::78ab0174-1c0e-4878-989c-7fcc481cae38" providerId="AD" clId="Web-{62B17126-7BDA-0555-E271-299F1731FCB2}" dt="2025-02-20T20:02:11.527" v="74" actId="1076"/>
        <pc:sldMkLst>
          <pc:docMk/>
          <pc:sldMk cId="2081797166" sldId="2146847635"/>
        </pc:sldMkLst>
        <pc:spChg chg="mod">
          <ac:chgData name="Linder, William [HHS]" userId="S::william.linder@hhs.iowa.gov::78ab0174-1c0e-4878-989c-7fcc481cae38" providerId="AD" clId="Web-{62B17126-7BDA-0555-E271-299F1731FCB2}" dt="2025-02-20T20:02:11.527" v="74" actId="1076"/>
          <ac:spMkLst>
            <pc:docMk/>
            <pc:sldMk cId="2081797166" sldId="2146847635"/>
            <ac:spMk id="2" creationId="{210BB8CA-61F3-53C7-B593-14F02F0B5C6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1EE3EB-EB82-4A6E-9F62-66FA64B24B49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654497-1228-49EE-8183-460F5EC33ADA}">
      <dgm:prSet phldrT="[Text]" custT="1"/>
      <dgm:spPr/>
      <dgm:t>
        <a:bodyPr/>
        <a:lstStyle/>
        <a:p>
          <a:r>
            <a:rPr lang="en-US" sz="1800"/>
            <a:t>January 1, 2025</a:t>
          </a:r>
        </a:p>
      </dgm:t>
    </dgm:pt>
    <dgm:pt modelId="{9ED7F211-62CD-4135-A67B-A565B82EAFAE}" type="parTrans" cxnId="{0210BEA9-0478-4B7C-BA73-2B0D3B61877D}">
      <dgm:prSet/>
      <dgm:spPr/>
      <dgm:t>
        <a:bodyPr/>
        <a:lstStyle/>
        <a:p>
          <a:endParaRPr lang="en-US"/>
        </a:p>
      </dgm:t>
    </dgm:pt>
    <dgm:pt modelId="{7C8FD881-4843-43C5-A1F5-A851EFCEFD7F}" type="sibTrans" cxnId="{0210BEA9-0478-4B7C-BA73-2B0D3B61877D}">
      <dgm:prSet/>
      <dgm:spPr/>
      <dgm:t>
        <a:bodyPr/>
        <a:lstStyle/>
        <a:p>
          <a:endParaRPr lang="en-US"/>
        </a:p>
      </dgm:t>
    </dgm:pt>
    <dgm:pt modelId="{5F5FA73A-D3E8-488C-9E81-81275664AE41}">
      <dgm:prSet phldrT="[Text]" custT="1"/>
      <dgm:spPr/>
      <dgm:t>
        <a:bodyPr/>
        <a:lstStyle/>
        <a:p>
          <a:r>
            <a:rPr lang="en-US" sz="1600" err="1"/>
            <a:t>Telligen</a:t>
          </a:r>
          <a:r>
            <a:rPr lang="en-US" sz="1600"/>
            <a:t> completes all assessments for members on the ID waiver. </a:t>
          </a:r>
        </a:p>
      </dgm:t>
    </dgm:pt>
    <dgm:pt modelId="{26133A8F-B325-4B3D-8F86-03DDCDBD0427}" type="parTrans" cxnId="{7E2459C9-363B-4DBC-A3B8-C2C77DB41F1F}">
      <dgm:prSet/>
      <dgm:spPr/>
      <dgm:t>
        <a:bodyPr/>
        <a:lstStyle/>
        <a:p>
          <a:endParaRPr lang="en-US"/>
        </a:p>
      </dgm:t>
    </dgm:pt>
    <dgm:pt modelId="{F71F7EE7-F14E-434D-8C91-F8D6512C3567}" type="sibTrans" cxnId="{7E2459C9-363B-4DBC-A3B8-C2C77DB41F1F}">
      <dgm:prSet/>
      <dgm:spPr/>
      <dgm:t>
        <a:bodyPr/>
        <a:lstStyle/>
        <a:p>
          <a:endParaRPr lang="en-US"/>
        </a:p>
      </dgm:t>
    </dgm:pt>
    <dgm:pt modelId="{07F8EA19-20EE-4E36-A079-7866FD311823}">
      <dgm:prSet phldrT="[Text]" custT="1"/>
      <dgm:spPr/>
      <dgm:t>
        <a:bodyPr/>
        <a:lstStyle/>
        <a:p>
          <a:r>
            <a:rPr lang="en-US" sz="1800"/>
            <a:t>April 1, 2025</a:t>
          </a:r>
        </a:p>
      </dgm:t>
    </dgm:pt>
    <dgm:pt modelId="{AE95D0DB-932E-4D55-9548-FA32A815FFB8}" type="parTrans" cxnId="{1DEEFF5D-34DF-42F5-8C21-3B2552D9479C}">
      <dgm:prSet/>
      <dgm:spPr/>
      <dgm:t>
        <a:bodyPr/>
        <a:lstStyle/>
        <a:p>
          <a:endParaRPr lang="en-US"/>
        </a:p>
      </dgm:t>
    </dgm:pt>
    <dgm:pt modelId="{DF5C5ABC-4B4B-4AF2-8F9B-1FE1BAAB99EA}" type="sibTrans" cxnId="{1DEEFF5D-34DF-42F5-8C21-3B2552D9479C}">
      <dgm:prSet/>
      <dgm:spPr/>
      <dgm:t>
        <a:bodyPr/>
        <a:lstStyle/>
        <a:p>
          <a:endParaRPr lang="en-US"/>
        </a:p>
      </dgm:t>
    </dgm:pt>
    <dgm:pt modelId="{07759E9C-0AED-4452-8A63-0E9CEF622138}">
      <dgm:prSet phldrT="[Text]" custT="1"/>
      <dgm:spPr/>
      <dgm:t>
        <a:bodyPr/>
        <a:lstStyle/>
        <a:p>
          <a:r>
            <a:rPr lang="en-US" sz="1800" err="1"/>
            <a:t>Telligen</a:t>
          </a:r>
          <a:r>
            <a:rPr lang="en-US" sz="1800"/>
            <a:t> completes all assessments for members on BI, HD, PD, and CMH waivers. </a:t>
          </a:r>
        </a:p>
      </dgm:t>
    </dgm:pt>
    <dgm:pt modelId="{9A942638-4E68-436B-8AA2-B56610C81E23}" type="parTrans" cxnId="{8C91CB66-2C82-4B80-A803-8716E01CFDA9}">
      <dgm:prSet/>
      <dgm:spPr/>
      <dgm:t>
        <a:bodyPr/>
        <a:lstStyle/>
        <a:p>
          <a:endParaRPr lang="en-US"/>
        </a:p>
      </dgm:t>
    </dgm:pt>
    <dgm:pt modelId="{C142CEBC-B402-4C9C-AFFC-DA3416E049B3}" type="sibTrans" cxnId="{8C91CB66-2C82-4B80-A803-8716E01CFDA9}">
      <dgm:prSet/>
      <dgm:spPr/>
      <dgm:t>
        <a:bodyPr/>
        <a:lstStyle/>
        <a:p>
          <a:endParaRPr lang="en-US"/>
        </a:p>
      </dgm:t>
    </dgm:pt>
    <dgm:pt modelId="{CAA86182-5AB0-4028-8E05-BA75683C4052}">
      <dgm:prSet phldrT="[Text]" custT="1"/>
      <dgm:spPr/>
      <dgm:t>
        <a:bodyPr/>
        <a:lstStyle/>
        <a:p>
          <a:r>
            <a:rPr lang="en-US" sz="1800"/>
            <a:t>May 1, 2025 </a:t>
          </a:r>
        </a:p>
      </dgm:t>
    </dgm:pt>
    <dgm:pt modelId="{579F79AA-2A0F-4E48-B67C-92B66D497C50}" type="parTrans" cxnId="{A67921DA-769F-43FC-A243-F0A6D07425DC}">
      <dgm:prSet/>
      <dgm:spPr/>
      <dgm:t>
        <a:bodyPr/>
        <a:lstStyle/>
        <a:p>
          <a:endParaRPr lang="en-US"/>
        </a:p>
      </dgm:t>
    </dgm:pt>
    <dgm:pt modelId="{0C6501AD-1001-489C-B817-7116870DF435}" type="sibTrans" cxnId="{A67921DA-769F-43FC-A243-F0A6D07425DC}">
      <dgm:prSet/>
      <dgm:spPr/>
      <dgm:t>
        <a:bodyPr/>
        <a:lstStyle/>
        <a:p>
          <a:endParaRPr lang="en-US"/>
        </a:p>
      </dgm:t>
    </dgm:pt>
    <dgm:pt modelId="{BB948C2D-6868-4AA1-B501-6C4DDC1D9614}">
      <dgm:prSet phldrT="[Text]" custT="1"/>
      <dgm:spPr/>
      <dgm:t>
        <a:bodyPr/>
        <a:lstStyle/>
        <a:p>
          <a:r>
            <a:rPr lang="en-US" sz="1800"/>
            <a:t>Telligen completes the LOCUS assessment for members accessing habilitation services. </a:t>
          </a:r>
        </a:p>
      </dgm:t>
    </dgm:pt>
    <dgm:pt modelId="{69099992-FEAA-455D-BC60-002CB50CD505}" type="parTrans" cxnId="{43E1D5CE-A340-430D-BF9D-922DD67AC51E}">
      <dgm:prSet/>
      <dgm:spPr/>
      <dgm:t>
        <a:bodyPr/>
        <a:lstStyle/>
        <a:p>
          <a:endParaRPr lang="en-US"/>
        </a:p>
      </dgm:t>
    </dgm:pt>
    <dgm:pt modelId="{036445FE-48D7-400D-85B8-BEA7CCDE012A}" type="sibTrans" cxnId="{43E1D5CE-A340-430D-BF9D-922DD67AC51E}">
      <dgm:prSet/>
      <dgm:spPr/>
      <dgm:t>
        <a:bodyPr/>
        <a:lstStyle/>
        <a:p>
          <a:endParaRPr lang="en-US"/>
        </a:p>
      </dgm:t>
    </dgm:pt>
    <dgm:pt modelId="{14422B26-AA81-47FC-92AC-C3C49CFA0A71}">
      <dgm:prSet phldrT="[Text]" custT="1"/>
      <dgm:spPr/>
      <dgm:t>
        <a:bodyPr/>
        <a:lstStyle/>
        <a:p>
          <a:r>
            <a:rPr lang="en-US" sz="1800"/>
            <a:t>July 1, 2025</a:t>
          </a:r>
        </a:p>
      </dgm:t>
    </dgm:pt>
    <dgm:pt modelId="{D37CA580-AA37-45B7-BB2B-45DD62BEA269}" type="parTrans" cxnId="{981ADC2F-8DCF-4726-986B-06155D49922C}">
      <dgm:prSet/>
      <dgm:spPr/>
      <dgm:t>
        <a:bodyPr/>
        <a:lstStyle/>
        <a:p>
          <a:endParaRPr lang="en-US"/>
        </a:p>
      </dgm:t>
    </dgm:pt>
    <dgm:pt modelId="{80E0DF9C-8FB5-4FBA-8EE4-5A48386C1639}" type="sibTrans" cxnId="{981ADC2F-8DCF-4726-986B-06155D49922C}">
      <dgm:prSet/>
      <dgm:spPr/>
      <dgm:t>
        <a:bodyPr/>
        <a:lstStyle/>
        <a:p>
          <a:endParaRPr lang="en-US"/>
        </a:p>
      </dgm:t>
    </dgm:pt>
    <dgm:pt modelId="{FAA15A6F-185C-48F0-8F15-3521AE82FA6E}">
      <dgm:prSet phldrT="[Text]"/>
      <dgm:spPr/>
      <dgm:t>
        <a:bodyPr/>
        <a:lstStyle/>
        <a:p>
          <a:r>
            <a:rPr lang="en-US"/>
            <a:t>Telligen completes all assessments for members on the Elderly Waiver. </a:t>
          </a:r>
        </a:p>
      </dgm:t>
    </dgm:pt>
    <dgm:pt modelId="{4D3FEDDE-5DEA-4741-9D93-FBA4BB22065F}" type="parTrans" cxnId="{8E76CB42-2A1E-466E-8AC9-1E241A1EC499}">
      <dgm:prSet/>
      <dgm:spPr/>
      <dgm:t>
        <a:bodyPr/>
        <a:lstStyle/>
        <a:p>
          <a:endParaRPr lang="en-US"/>
        </a:p>
      </dgm:t>
    </dgm:pt>
    <dgm:pt modelId="{E1A3E300-03F7-49E1-AD41-763B355D9AAF}" type="sibTrans" cxnId="{8E76CB42-2A1E-466E-8AC9-1E241A1EC499}">
      <dgm:prSet/>
      <dgm:spPr/>
      <dgm:t>
        <a:bodyPr/>
        <a:lstStyle/>
        <a:p>
          <a:endParaRPr lang="en-US"/>
        </a:p>
      </dgm:t>
    </dgm:pt>
    <dgm:pt modelId="{446598CF-F74E-4618-8B8B-4918213244B9}">
      <dgm:prSet phldrT="[Text]"/>
      <dgm:spPr/>
      <dgm:t>
        <a:bodyPr/>
        <a:lstStyle/>
        <a:p>
          <a:r>
            <a:rPr lang="en-US"/>
            <a:t>Telligen now completes ALL assessments for ALL members using HCBS in Iowa. </a:t>
          </a:r>
        </a:p>
      </dgm:t>
    </dgm:pt>
    <dgm:pt modelId="{0EB2D0E0-8123-47C0-A658-2546F249AA59}" type="parTrans" cxnId="{5FAFF9D3-AF10-44E9-B94B-196966FC8A57}">
      <dgm:prSet/>
      <dgm:spPr/>
      <dgm:t>
        <a:bodyPr/>
        <a:lstStyle/>
        <a:p>
          <a:endParaRPr lang="en-US"/>
        </a:p>
      </dgm:t>
    </dgm:pt>
    <dgm:pt modelId="{009B9CBE-5C54-4C26-A958-468024339B71}" type="sibTrans" cxnId="{5FAFF9D3-AF10-44E9-B94B-196966FC8A57}">
      <dgm:prSet/>
      <dgm:spPr/>
      <dgm:t>
        <a:bodyPr/>
        <a:lstStyle/>
        <a:p>
          <a:endParaRPr lang="en-US"/>
        </a:p>
      </dgm:t>
    </dgm:pt>
    <dgm:pt modelId="{75721544-588A-4CEA-B302-9BFCBA668569}" type="pres">
      <dgm:prSet presAssocID="{0D1EE3EB-EB82-4A6E-9F62-66FA64B24B49}" presName="Name0" presStyleCnt="0">
        <dgm:presLayoutVars>
          <dgm:dir/>
          <dgm:animLvl val="lvl"/>
          <dgm:resizeHandles val="exact"/>
        </dgm:presLayoutVars>
      </dgm:prSet>
      <dgm:spPr/>
    </dgm:pt>
    <dgm:pt modelId="{B8E73850-ED7C-49F5-98B8-8B552F06CAF0}" type="pres">
      <dgm:prSet presAssocID="{13654497-1228-49EE-8183-460F5EC33ADA}" presName="linNode" presStyleCnt="0"/>
      <dgm:spPr/>
    </dgm:pt>
    <dgm:pt modelId="{94879F66-C9E9-4A2D-B174-70AC8AF1C8EB}" type="pres">
      <dgm:prSet presAssocID="{13654497-1228-49EE-8183-460F5EC33ADA}" presName="parentText" presStyleLbl="node1" presStyleIdx="0" presStyleCnt="4" custScaleX="42528" custLinFactNeighborX="-131" custLinFactNeighborY="-208">
        <dgm:presLayoutVars>
          <dgm:chMax val="1"/>
          <dgm:bulletEnabled val="1"/>
        </dgm:presLayoutVars>
      </dgm:prSet>
      <dgm:spPr/>
    </dgm:pt>
    <dgm:pt modelId="{1FF7C8A9-643C-480F-8B28-2CBB43D99509}" type="pres">
      <dgm:prSet presAssocID="{13654497-1228-49EE-8183-460F5EC33ADA}" presName="descendantText" presStyleLbl="alignAccFollowNode1" presStyleIdx="0" presStyleCnt="4" custScaleX="132065">
        <dgm:presLayoutVars>
          <dgm:bulletEnabled val="1"/>
        </dgm:presLayoutVars>
      </dgm:prSet>
      <dgm:spPr/>
    </dgm:pt>
    <dgm:pt modelId="{5723F810-BF01-454C-B4D9-877AAC3025D4}" type="pres">
      <dgm:prSet presAssocID="{7C8FD881-4843-43C5-A1F5-A851EFCEFD7F}" presName="sp" presStyleCnt="0"/>
      <dgm:spPr/>
    </dgm:pt>
    <dgm:pt modelId="{0DBC964F-F231-452E-AED1-8190CB83EAE1}" type="pres">
      <dgm:prSet presAssocID="{07F8EA19-20EE-4E36-A079-7866FD311823}" presName="linNode" presStyleCnt="0"/>
      <dgm:spPr/>
    </dgm:pt>
    <dgm:pt modelId="{8B2495F0-A8E3-48AB-BC9A-F3D00141F621}" type="pres">
      <dgm:prSet presAssocID="{07F8EA19-20EE-4E36-A079-7866FD311823}" presName="parentText" presStyleLbl="node1" presStyleIdx="1" presStyleCnt="4" custScaleX="42528" custLinFactNeighborX="-131" custLinFactNeighborY="-208">
        <dgm:presLayoutVars>
          <dgm:chMax val="1"/>
          <dgm:bulletEnabled val="1"/>
        </dgm:presLayoutVars>
      </dgm:prSet>
      <dgm:spPr/>
    </dgm:pt>
    <dgm:pt modelId="{2C2D4060-DAAF-4F7C-A905-981DFC89C04C}" type="pres">
      <dgm:prSet presAssocID="{07F8EA19-20EE-4E36-A079-7866FD311823}" presName="descendantText" presStyleLbl="alignAccFollowNode1" presStyleIdx="1" presStyleCnt="4" custScaleX="132065">
        <dgm:presLayoutVars>
          <dgm:bulletEnabled val="1"/>
        </dgm:presLayoutVars>
      </dgm:prSet>
      <dgm:spPr/>
    </dgm:pt>
    <dgm:pt modelId="{86E006E6-8A01-43E1-AB5E-740BAF661D34}" type="pres">
      <dgm:prSet presAssocID="{DF5C5ABC-4B4B-4AF2-8F9B-1FE1BAAB99EA}" presName="sp" presStyleCnt="0"/>
      <dgm:spPr/>
    </dgm:pt>
    <dgm:pt modelId="{50CA0350-CB1A-4E4A-93F5-1FA5C8B6FAAD}" type="pres">
      <dgm:prSet presAssocID="{CAA86182-5AB0-4028-8E05-BA75683C4052}" presName="linNode" presStyleCnt="0"/>
      <dgm:spPr/>
    </dgm:pt>
    <dgm:pt modelId="{0BD6E537-419A-439B-8475-C716BE4C7E9C}" type="pres">
      <dgm:prSet presAssocID="{CAA86182-5AB0-4028-8E05-BA75683C4052}" presName="parentText" presStyleLbl="node1" presStyleIdx="2" presStyleCnt="4" custScaleX="42528" custLinFactNeighborX="-131" custLinFactNeighborY="3607">
        <dgm:presLayoutVars>
          <dgm:chMax val="1"/>
          <dgm:bulletEnabled val="1"/>
        </dgm:presLayoutVars>
      </dgm:prSet>
      <dgm:spPr/>
    </dgm:pt>
    <dgm:pt modelId="{CBB85721-6357-4160-BF6B-F90BFE11F2FE}" type="pres">
      <dgm:prSet presAssocID="{CAA86182-5AB0-4028-8E05-BA75683C4052}" presName="descendantText" presStyleLbl="alignAccFollowNode1" presStyleIdx="2" presStyleCnt="4" custScaleX="132065" custLinFactNeighborY="0">
        <dgm:presLayoutVars>
          <dgm:bulletEnabled val="1"/>
        </dgm:presLayoutVars>
      </dgm:prSet>
      <dgm:spPr/>
    </dgm:pt>
    <dgm:pt modelId="{6974B784-47A0-4268-9F93-7E72FD607C42}" type="pres">
      <dgm:prSet presAssocID="{0C6501AD-1001-489C-B817-7116870DF435}" presName="sp" presStyleCnt="0"/>
      <dgm:spPr/>
    </dgm:pt>
    <dgm:pt modelId="{1335474D-EC9E-42F4-8627-ECFF121364A3}" type="pres">
      <dgm:prSet presAssocID="{14422B26-AA81-47FC-92AC-C3C49CFA0A71}" presName="linNode" presStyleCnt="0"/>
      <dgm:spPr/>
    </dgm:pt>
    <dgm:pt modelId="{E97CBE93-9CBD-4A12-A6DE-35D11B0C98D7}" type="pres">
      <dgm:prSet presAssocID="{14422B26-AA81-47FC-92AC-C3C49CFA0A71}" presName="parentText" presStyleLbl="node1" presStyleIdx="3" presStyleCnt="4" custScaleX="42528" custLinFactNeighborX="-131" custLinFactNeighborY="3815">
        <dgm:presLayoutVars>
          <dgm:chMax val="1"/>
          <dgm:bulletEnabled val="1"/>
        </dgm:presLayoutVars>
      </dgm:prSet>
      <dgm:spPr/>
    </dgm:pt>
    <dgm:pt modelId="{CD4215F5-FD95-4E6D-B0EA-AC1489AC7E52}" type="pres">
      <dgm:prSet presAssocID="{14422B26-AA81-47FC-92AC-C3C49CFA0A71}" presName="descendantText" presStyleLbl="alignAccFollowNode1" presStyleIdx="3" presStyleCnt="4" custScaleX="132065">
        <dgm:presLayoutVars>
          <dgm:bulletEnabled val="1"/>
        </dgm:presLayoutVars>
      </dgm:prSet>
      <dgm:spPr/>
    </dgm:pt>
  </dgm:ptLst>
  <dgm:cxnLst>
    <dgm:cxn modelId="{981ADC2F-8DCF-4726-986B-06155D49922C}" srcId="{0D1EE3EB-EB82-4A6E-9F62-66FA64B24B49}" destId="{14422B26-AA81-47FC-92AC-C3C49CFA0A71}" srcOrd="3" destOrd="0" parTransId="{D37CA580-AA37-45B7-BB2B-45DD62BEA269}" sibTransId="{80E0DF9C-8FB5-4FBA-8EE4-5A48386C1639}"/>
    <dgm:cxn modelId="{338BB838-6707-4306-B38D-439021F06B95}" type="presOf" srcId="{13654497-1228-49EE-8183-460F5EC33ADA}" destId="{94879F66-C9E9-4A2D-B174-70AC8AF1C8EB}" srcOrd="0" destOrd="0" presId="urn:microsoft.com/office/officeart/2005/8/layout/vList5"/>
    <dgm:cxn modelId="{1DEEFF5D-34DF-42F5-8C21-3B2552D9479C}" srcId="{0D1EE3EB-EB82-4A6E-9F62-66FA64B24B49}" destId="{07F8EA19-20EE-4E36-A079-7866FD311823}" srcOrd="1" destOrd="0" parTransId="{AE95D0DB-932E-4D55-9548-FA32A815FFB8}" sibTransId="{DF5C5ABC-4B4B-4AF2-8F9B-1FE1BAAB99EA}"/>
    <dgm:cxn modelId="{E4D54C60-5188-46C1-BA50-18BEA7BE4BD1}" type="presOf" srcId="{FAA15A6F-185C-48F0-8F15-3521AE82FA6E}" destId="{CD4215F5-FD95-4E6D-B0EA-AC1489AC7E52}" srcOrd="0" destOrd="0" presId="urn:microsoft.com/office/officeart/2005/8/layout/vList5"/>
    <dgm:cxn modelId="{8E76CB42-2A1E-466E-8AC9-1E241A1EC499}" srcId="{14422B26-AA81-47FC-92AC-C3C49CFA0A71}" destId="{FAA15A6F-185C-48F0-8F15-3521AE82FA6E}" srcOrd="0" destOrd="0" parTransId="{4D3FEDDE-5DEA-4741-9D93-FBA4BB22065F}" sibTransId="{E1A3E300-03F7-49E1-AD41-763B355D9AAF}"/>
    <dgm:cxn modelId="{8C91CB66-2C82-4B80-A803-8716E01CFDA9}" srcId="{07F8EA19-20EE-4E36-A079-7866FD311823}" destId="{07759E9C-0AED-4452-8A63-0E9CEF622138}" srcOrd="0" destOrd="0" parTransId="{9A942638-4E68-436B-8AA2-B56610C81E23}" sibTransId="{C142CEBC-B402-4C9C-AFFC-DA3416E049B3}"/>
    <dgm:cxn modelId="{84AFC475-A356-4587-AE48-EAD00EFC7944}" type="presOf" srcId="{07759E9C-0AED-4452-8A63-0E9CEF622138}" destId="{2C2D4060-DAAF-4F7C-A905-981DFC89C04C}" srcOrd="0" destOrd="0" presId="urn:microsoft.com/office/officeart/2005/8/layout/vList5"/>
    <dgm:cxn modelId="{243C138E-0496-42F9-A34B-847AE0034129}" type="presOf" srcId="{CAA86182-5AB0-4028-8E05-BA75683C4052}" destId="{0BD6E537-419A-439B-8475-C716BE4C7E9C}" srcOrd="0" destOrd="0" presId="urn:microsoft.com/office/officeart/2005/8/layout/vList5"/>
    <dgm:cxn modelId="{E8E3B39F-279F-4E24-BA1D-E78B057D3462}" type="presOf" srcId="{0D1EE3EB-EB82-4A6E-9F62-66FA64B24B49}" destId="{75721544-588A-4CEA-B302-9BFCBA668569}" srcOrd="0" destOrd="0" presId="urn:microsoft.com/office/officeart/2005/8/layout/vList5"/>
    <dgm:cxn modelId="{0210BEA9-0478-4B7C-BA73-2B0D3B61877D}" srcId="{0D1EE3EB-EB82-4A6E-9F62-66FA64B24B49}" destId="{13654497-1228-49EE-8183-460F5EC33ADA}" srcOrd="0" destOrd="0" parTransId="{9ED7F211-62CD-4135-A67B-A565B82EAFAE}" sibTransId="{7C8FD881-4843-43C5-A1F5-A851EFCEFD7F}"/>
    <dgm:cxn modelId="{587FBEAD-839A-4F22-8658-01FAF1D2166A}" type="presOf" srcId="{5F5FA73A-D3E8-488C-9E81-81275664AE41}" destId="{1FF7C8A9-643C-480F-8B28-2CBB43D99509}" srcOrd="0" destOrd="0" presId="urn:microsoft.com/office/officeart/2005/8/layout/vList5"/>
    <dgm:cxn modelId="{35F18AB9-FDE5-4F65-A7EA-CA0B0054FE26}" type="presOf" srcId="{BB948C2D-6868-4AA1-B501-6C4DDC1D9614}" destId="{CBB85721-6357-4160-BF6B-F90BFE11F2FE}" srcOrd="0" destOrd="0" presId="urn:microsoft.com/office/officeart/2005/8/layout/vList5"/>
    <dgm:cxn modelId="{7E2459C9-363B-4DBC-A3B8-C2C77DB41F1F}" srcId="{13654497-1228-49EE-8183-460F5EC33ADA}" destId="{5F5FA73A-D3E8-488C-9E81-81275664AE41}" srcOrd="0" destOrd="0" parTransId="{26133A8F-B325-4B3D-8F86-03DDCDBD0427}" sibTransId="{F71F7EE7-F14E-434D-8C91-F8D6512C3567}"/>
    <dgm:cxn modelId="{43E1D5CE-A340-430D-BF9D-922DD67AC51E}" srcId="{CAA86182-5AB0-4028-8E05-BA75683C4052}" destId="{BB948C2D-6868-4AA1-B501-6C4DDC1D9614}" srcOrd="0" destOrd="0" parTransId="{69099992-FEAA-455D-BC60-002CB50CD505}" sibTransId="{036445FE-48D7-400D-85B8-BEA7CCDE012A}"/>
    <dgm:cxn modelId="{A43253D1-0EE6-44B5-842D-1FDF31DB9CE0}" type="presOf" srcId="{07F8EA19-20EE-4E36-A079-7866FD311823}" destId="{8B2495F0-A8E3-48AB-BC9A-F3D00141F621}" srcOrd="0" destOrd="0" presId="urn:microsoft.com/office/officeart/2005/8/layout/vList5"/>
    <dgm:cxn modelId="{2657FFD1-50BA-494C-8716-5F9C4BD859B4}" type="presOf" srcId="{14422B26-AA81-47FC-92AC-C3C49CFA0A71}" destId="{E97CBE93-9CBD-4A12-A6DE-35D11B0C98D7}" srcOrd="0" destOrd="0" presId="urn:microsoft.com/office/officeart/2005/8/layout/vList5"/>
    <dgm:cxn modelId="{5FAFF9D3-AF10-44E9-B94B-196966FC8A57}" srcId="{14422B26-AA81-47FC-92AC-C3C49CFA0A71}" destId="{446598CF-F74E-4618-8B8B-4918213244B9}" srcOrd="1" destOrd="0" parTransId="{0EB2D0E0-8123-47C0-A658-2546F249AA59}" sibTransId="{009B9CBE-5C54-4C26-A958-468024339B71}"/>
    <dgm:cxn modelId="{A67921DA-769F-43FC-A243-F0A6D07425DC}" srcId="{0D1EE3EB-EB82-4A6E-9F62-66FA64B24B49}" destId="{CAA86182-5AB0-4028-8E05-BA75683C4052}" srcOrd="2" destOrd="0" parTransId="{579F79AA-2A0F-4E48-B67C-92B66D497C50}" sibTransId="{0C6501AD-1001-489C-B817-7116870DF435}"/>
    <dgm:cxn modelId="{15F06DEB-D9DC-49CA-8AF5-968E5A19659D}" type="presOf" srcId="{446598CF-F74E-4618-8B8B-4918213244B9}" destId="{CD4215F5-FD95-4E6D-B0EA-AC1489AC7E52}" srcOrd="0" destOrd="1" presId="urn:microsoft.com/office/officeart/2005/8/layout/vList5"/>
    <dgm:cxn modelId="{DD8DC0AF-4F29-4DFD-9154-294A26BD73A0}" type="presParOf" srcId="{75721544-588A-4CEA-B302-9BFCBA668569}" destId="{B8E73850-ED7C-49F5-98B8-8B552F06CAF0}" srcOrd="0" destOrd="0" presId="urn:microsoft.com/office/officeart/2005/8/layout/vList5"/>
    <dgm:cxn modelId="{D34481A4-258E-43DA-BE01-442AB33BE01D}" type="presParOf" srcId="{B8E73850-ED7C-49F5-98B8-8B552F06CAF0}" destId="{94879F66-C9E9-4A2D-B174-70AC8AF1C8EB}" srcOrd="0" destOrd="0" presId="urn:microsoft.com/office/officeart/2005/8/layout/vList5"/>
    <dgm:cxn modelId="{D88B2772-3740-4462-B1BB-B499434D5A34}" type="presParOf" srcId="{B8E73850-ED7C-49F5-98B8-8B552F06CAF0}" destId="{1FF7C8A9-643C-480F-8B28-2CBB43D99509}" srcOrd="1" destOrd="0" presId="urn:microsoft.com/office/officeart/2005/8/layout/vList5"/>
    <dgm:cxn modelId="{6C0DD1BE-7C65-45EE-A18E-A0678F1A6716}" type="presParOf" srcId="{75721544-588A-4CEA-B302-9BFCBA668569}" destId="{5723F810-BF01-454C-B4D9-877AAC3025D4}" srcOrd="1" destOrd="0" presId="urn:microsoft.com/office/officeart/2005/8/layout/vList5"/>
    <dgm:cxn modelId="{D175766B-8A80-4053-BCF8-9F2EF03C8631}" type="presParOf" srcId="{75721544-588A-4CEA-B302-9BFCBA668569}" destId="{0DBC964F-F231-452E-AED1-8190CB83EAE1}" srcOrd="2" destOrd="0" presId="urn:microsoft.com/office/officeart/2005/8/layout/vList5"/>
    <dgm:cxn modelId="{F5EBF02F-4F1B-4235-8DE0-01F528A5D231}" type="presParOf" srcId="{0DBC964F-F231-452E-AED1-8190CB83EAE1}" destId="{8B2495F0-A8E3-48AB-BC9A-F3D00141F621}" srcOrd="0" destOrd="0" presId="urn:microsoft.com/office/officeart/2005/8/layout/vList5"/>
    <dgm:cxn modelId="{AC436959-4AA1-4647-9F9E-F71D43EAB2CE}" type="presParOf" srcId="{0DBC964F-F231-452E-AED1-8190CB83EAE1}" destId="{2C2D4060-DAAF-4F7C-A905-981DFC89C04C}" srcOrd="1" destOrd="0" presId="urn:microsoft.com/office/officeart/2005/8/layout/vList5"/>
    <dgm:cxn modelId="{D2D4C799-6B67-422F-ABB8-5846F4C98D79}" type="presParOf" srcId="{75721544-588A-4CEA-B302-9BFCBA668569}" destId="{86E006E6-8A01-43E1-AB5E-740BAF661D34}" srcOrd="3" destOrd="0" presId="urn:microsoft.com/office/officeart/2005/8/layout/vList5"/>
    <dgm:cxn modelId="{37F9BFB7-1E13-41FB-9B36-50A4C230F567}" type="presParOf" srcId="{75721544-588A-4CEA-B302-9BFCBA668569}" destId="{50CA0350-CB1A-4E4A-93F5-1FA5C8B6FAAD}" srcOrd="4" destOrd="0" presId="urn:microsoft.com/office/officeart/2005/8/layout/vList5"/>
    <dgm:cxn modelId="{E79F4F78-F364-432F-B1C0-7951605384D4}" type="presParOf" srcId="{50CA0350-CB1A-4E4A-93F5-1FA5C8B6FAAD}" destId="{0BD6E537-419A-439B-8475-C716BE4C7E9C}" srcOrd="0" destOrd="0" presId="urn:microsoft.com/office/officeart/2005/8/layout/vList5"/>
    <dgm:cxn modelId="{B61CE3CC-CF32-486C-8C2D-1C43280BE9B4}" type="presParOf" srcId="{50CA0350-CB1A-4E4A-93F5-1FA5C8B6FAAD}" destId="{CBB85721-6357-4160-BF6B-F90BFE11F2FE}" srcOrd="1" destOrd="0" presId="urn:microsoft.com/office/officeart/2005/8/layout/vList5"/>
    <dgm:cxn modelId="{DF0EE0AD-FC88-4A4A-9CE8-4E39BC908E5E}" type="presParOf" srcId="{75721544-588A-4CEA-B302-9BFCBA668569}" destId="{6974B784-47A0-4268-9F93-7E72FD607C42}" srcOrd="5" destOrd="0" presId="urn:microsoft.com/office/officeart/2005/8/layout/vList5"/>
    <dgm:cxn modelId="{3A9080B5-6D20-49E9-9D77-A1F279A675B9}" type="presParOf" srcId="{75721544-588A-4CEA-B302-9BFCBA668569}" destId="{1335474D-EC9E-42F4-8627-ECFF121364A3}" srcOrd="6" destOrd="0" presId="urn:microsoft.com/office/officeart/2005/8/layout/vList5"/>
    <dgm:cxn modelId="{E4B87B34-6DAB-4D39-A782-40E0990EE137}" type="presParOf" srcId="{1335474D-EC9E-42F4-8627-ECFF121364A3}" destId="{E97CBE93-9CBD-4A12-A6DE-35D11B0C98D7}" srcOrd="0" destOrd="0" presId="urn:microsoft.com/office/officeart/2005/8/layout/vList5"/>
    <dgm:cxn modelId="{325EE96B-8FDF-4741-9B4D-E6687329DC25}" type="presParOf" srcId="{1335474D-EC9E-42F4-8627-ECFF121364A3}" destId="{CD4215F5-FD95-4E6D-B0EA-AC1489AC7E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7C8A9-643C-480F-8B28-2CBB43D99509}">
      <dsp:nvSpPr>
        <dsp:cNvPr id="0" name=""/>
        <dsp:cNvSpPr/>
      </dsp:nvSpPr>
      <dsp:spPr>
        <a:xfrm rot="5400000">
          <a:off x="4330354" y="-2951592"/>
          <a:ext cx="852279" cy="697296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err="1"/>
            <a:t>Telligen</a:t>
          </a:r>
          <a:r>
            <a:rPr lang="en-US" sz="1600" kern="1200"/>
            <a:t> completes all assessments for members on the ID waiver. </a:t>
          </a:r>
        </a:p>
      </dsp:txBody>
      <dsp:txXfrm rot="-5400000">
        <a:off x="1270012" y="150355"/>
        <a:ext cx="6931359" cy="769069"/>
      </dsp:txXfrm>
    </dsp:sp>
    <dsp:sp modelId="{94879F66-C9E9-4A2D-B174-70AC8AF1C8EB}">
      <dsp:nvSpPr>
        <dsp:cNvPr id="0" name=""/>
        <dsp:cNvSpPr/>
      </dsp:nvSpPr>
      <dsp:spPr>
        <a:xfrm>
          <a:off x="26" y="0"/>
          <a:ext cx="1263069" cy="10653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January 1, 2025</a:t>
          </a:r>
        </a:p>
      </dsp:txBody>
      <dsp:txXfrm>
        <a:off x="52032" y="52006"/>
        <a:ext cx="1159057" cy="961337"/>
      </dsp:txXfrm>
    </dsp:sp>
    <dsp:sp modelId="{2C2D4060-DAAF-4F7C-A905-981DFC89C04C}">
      <dsp:nvSpPr>
        <dsp:cNvPr id="0" name=""/>
        <dsp:cNvSpPr/>
      </dsp:nvSpPr>
      <dsp:spPr>
        <a:xfrm rot="5400000">
          <a:off x="4330354" y="-1832975"/>
          <a:ext cx="852279" cy="6972964"/>
        </a:xfrm>
        <a:prstGeom prst="round2SameRect">
          <a:avLst/>
        </a:prstGeom>
        <a:solidFill>
          <a:schemeClr val="accent5">
            <a:tint val="40000"/>
            <a:alpha val="90000"/>
            <a:hueOff val="-53069"/>
            <a:satOff val="-9813"/>
            <a:lumOff val="-210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3069"/>
              <a:satOff val="-9813"/>
              <a:lumOff val="-21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err="1"/>
            <a:t>Telligen</a:t>
          </a:r>
          <a:r>
            <a:rPr lang="en-US" sz="1800" kern="1200"/>
            <a:t> completes all assessments for members on BI, HD, PD, and CMH waivers. </a:t>
          </a:r>
        </a:p>
      </dsp:txBody>
      <dsp:txXfrm rot="-5400000">
        <a:off x="1270012" y="1268972"/>
        <a:ext cx="6931359" cy="769069"/>
      </dsp:txXfrm>
    </dsp:sp>
    <dsp:sp modelId="{8B2495F0-A8E3-48AB-BC9A-F3D00141F621}">
      <dsp:nvSpPr>
        <dsp:cNvPr id="0" name=""/>
        <dsp:cNvSpPr/>
      </dsp:nvSpPr>
      <dsp:spPr>
        <a:xfrm>
          <a:off x="26" y="1118616"/>
          <a:ext cx="1263069" cy="1065349"/>
        </a:xfrm>
        <a:prstGeom prst="roundRect">
          <a:avLst/>
        </a:prstGeom>
        <a:solidFill>
          <a:schemeClr val="accent5">
            <a:hueOff val="-21794"/>
            <a:satOff val="-1995"/>
            <a:lumOff val="-110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April 1, 2025</a:t>
          </a:r>
        </a:p>
      </dsp:txBody>
      <dsp:txXfrm>
        <a:off x="52032" y="1170622"/>
        <a:ext cx="1159057" cy="961337"/>
      </dsp:txXfrm>
    </dsp:sp>
    <dsp:sp modelId="{CBB85721-6357-4160-BF6B-F90BFE11F2FE}">
      <dsp:nvSpPr>
        <dsp:cNvPr id="0" name=""/>
        <dsp:cNvSpPr/>
      </dsp:nvSpPr>
      <dsp:spPr>
        <a:xfrm rot="5400000">
          <a:off x="4330354" y="-714358"/>
          <a:ext cx="852279" cy="6972964"/>
        </a:xfrm>
        <a:prstGeom prst="round2SameRect">
          <a:avLst/>
        </a:prstGeom>
        <a:solidFill>
          <a:schemeClr val="accent5">
            <a:tint val="40000"/>
            <a:alpha val="90000"/>
            <a:hueOff val="-106138"/>
            <a:satOff val="-19625"/>
            <a:lumOff val="-421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06138"/>
              <a:satOff val="-19625"/>
              <a:lumOff val="-42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Telligen completes the LOCUS assessment for members accessing habilitation services. </a:t>
          </a:r>
        </a:p>
      </dsp:txBody>
      <dsp:txXfrm rot="-5400000">
        <a:off x="1270012" y="2387589"/>
        <a:ext cx="6931359" cy="769069"/>
      </dsp:txXfrm>
    </dsp:sp>
    <dsp:sp modelId="{0BD6E537-419A-439B-8475-C716BE4C7E9C}">
      <dsp:nvSpPr>
        <dsp:cNvPr id="0" name=""/>
        <dsp:cNvSpPr/>
      </dsp:nvSpPr>
      <dsp:spPr>
        <a:xfrm>
          <a:off x="26" y="2277876"/>
          <a:ext cx="1263069" cy="1065349"/>
        </a:xfrm>
        <a:prstGeom prst="roundRect">
          <a:avLst/>
        </a:prstGeom>
        <a:solidFill>
          <a:schemeClr val="accent5">
            <a:hueOff val="-43587"/>
            <a:satOff val="-3991"/>
            <a:lumOff val="-220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May 1, 2025 </a:t>
          </a:r>
        </a:p>
      </dsp:txBody>
      <dsp:txXfrm>
        <a:off x="52032" y="2329882"/>
        <a:ext cx="1159057" cy="961337"/>
      </dsp:txXfrm>
    </dsp:sp>
    <dsp:sp modelId="{CD4215F5-FD95-4E6D-B0EA-AC1489AC7E52}">
      <dsp:nvSpPr>
        <dsp:cNvPr id="0" name=""/>
        <dsp:cNvSpPr/>
      </dsp:nvSpPr>
      <dsp:spPr>
        <a:xfrm rot="5400000">
          <a:off x="4330354" y="404259"/>
          <a:ext cx="852279" cy="6972964"/>
        </a:xfrm>
        <a:prstGeom prst="round2SameRect">
          <a:avLst/>
        </a:prstGeom>
        <a:solidFill>
          <a:schemeClr val="accent5">
            <a:tint val="40000"/>
            <a:alpha val="90000"/>
            <a:hueOff val="-159207"/>
            <a:satOff val="-29438"/>
            <a:lumOff val="-631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59207"/>
              <a:satOff val="-29438"/>
              <a:lumOff val="-6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Telligen completes all assessments for members on the Elderly Waiver.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Telligen now completes ALL assessments for ALL members using HCBS in Iowa. </a:t>
          </a:r>
        </a:p>
      </dsp:txBody>
      <dsp:txXfrm rot="-5400000">
        <a:off x="1270012" y="3506207"/>
        <a:ext cx="6931359" cy="769069"/>
      </dsp:txXfrm>
    </dsp:sp>
    <dsp:sp modelId="{E97CBE93-9CBD-4A12-A6DE-35D11B0C98D7}">
      <dsp:nvSpPr>
        <dsp:cNvPr id="0" name=""/>
        <dsp:cNvSpPr/>
      </dsp:nvSpPr>
      <dsp:spPr>
        <a:xfrm>
          <a:off x="26" y="3360281"/>
          <a:ext cx="1263069" cy="1065349"/>
        </a:xfrm>
        <a:prstGeom prst="roundRect">
          <a:avLst/>
        </a:prstGeom>
        <a:solidFill>
          <a:schemeClr val="accent5">
            <a:hueOff val="-65381"/>
            <a:satOff val="-5986"/>
            <a:lumOff val="-331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July 1, 2025</a:t>
          </a:r>
        </a:p>
      </dsp:txBody>
      <dsp:txXfrm>
        <a:off x="52032" y="3412287"/>
        <a:ext cx="1159057" cy="961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22A6B-E73E-45C1-B4CF-47A5633181C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DC010-C1AA-48C1-8B36-BB87DE392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DC010-C1AA-48C1-8B36-BB87DE3925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86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DC010-C1AA-48C1-8B36-BB87DE3925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DC010-C1AA-48C1-8B36-BB87DE3925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10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DC010-C1AA-48C1-8B36-BB87DE3925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6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DC010-C1AA-48C1-8B36-BB87DE3925E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Single Corner Snipped 7">
            <a:extLst>
              <a:ext uri="{FF2B5EF4-FFF2-40B4-BE49-F238E27FC236}">
                <a16:creationId xmlns:a16="http://schemas.microsoft.com/office/drawing/2014/main" id="{8D3074BB-7C30-E9D5-C427-539FE1486888}"/>
              </a:ext>
            </a:extLst>
          </p:cNvPr>
          <p:cNvSpPr/>
          <p:nvPr userDrawn="1"/>
        </p:nvSpPr>
        <p:spPr>
          <a:xfrm>
            <a:off x="-16934" y="-21836"/>
            <a:ext cx="4970601" cy="6903899"/>
          </a:xfrm>
          <a:custGeom>
            <a:avLst/>
            <a:gdLst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6858000 h 6858000"/>
              <a:gd name="connsiteX4" fmla="*/ 0 w 4584032"/>
              <a:gd name="connsiteY4" fmla="*/ 6858000 h 6858000"/>
              <a:gd name="connsiteX5" fmla="*/ 0 w 4584032"/>
              <a:gd name="connsiteY5" fmla="*/ 0 h 6858000"/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1438581 h 6858000"/>
              <a:gd name="connsiteX4" fmla="*/ 4584032 w 4584032"/>
              <a:gd name="connsiteY4" fmla="*/ 6858000 h 6858000"/>
              <a:gd name="connsiteX5" fmla="*/ 0 w 4584032"/>
              <a:gd name="connsiteY5" fmla="*/ 6858000 h 6858000"/>
              <a:gd name="connsiteX6" fmla="*/ 0 w 4584032"/>
              <a:gd name="connsiteY6" fmla="*/ 0 h 6858000"/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1438581 h 6858000"/>
              <a:gd name="connsiteX4" fmla="*/ 4584032 w 4584032"/>
              <a:gd name="connsiteY4" fmla="*/ 4061465 h 6858000"/>
              <a:gd name="connsiteX5" fmla="*/ 4584032 w 4584032"/>
              <a:gd name="connsiteY5" fmla="*/ 6858000 h 6858000"/>
              <a:gd name="connsiteX6" fmla="*/ 0 w 4584032"/>
              <a:gd name="connsiteY6" fmla="*/ 6858000 h 6858000"/>
              <a:gd name="connsiteX7" fmla="*/ 0 w 4584032"/>
              <a:gd name="connsiteY7" fmla="*/ 0 h 6858000"/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1438581 h 6858000"/>
              <a:gd name="connsiteX4" fmla="*/ 4584032 w 4584032"/>
              <a:gd name="connsiteY4" fmla="*/ 4061465 h 6858000"/>
              <a:gd name="connsiteX5" fmla="*/ 4547937 w 4584032"/>
              <a:gd name="connsiteY5" fmla="*/ 5565412 h 6858000"/>
              <a:gd name="connsiteX6" fmla="*/ 4584032 w 4584032"/>
              <a:gd name="connsiteY6" fmla="*/ 6858000 h 6858000"/>
              <a:gd name="connsiteX7" fmla="*/ 0 w 4584032"/>
              <a:gd name="connsiteY7" fmla="*/ 6858000 h 6858000"/>
              <a:gd name="connsiteX8" fmla="*/ 0 w 4584032"/>
              <a:gd name="connsiteY8" fmla="*/ 0 h 6858000"/>
              <a:gd name="connsiteX0" fmla="*/ 0 w 4692316"/>
              <a:gd name="connsiteY0" fmla="*/ 0 h 6858000"/>
              <a:gd name="connsiteX1" fmla="*/ 3820011 w 4692316"/>
              <a:gd name="connsiteY1" fmla="*/ 0 h 6858000"/>
              <a:gd name="connsiteX2" fmla="*/ 4584032 w 4692316"/>
              <a:gd name="connsiteY2" fmla="*/ 764021 h 6858000"/>
              <a:gd name="connsiteX3" fmla="*/ 4584032 w 4692316"/>
              <a:gd name="connsiteY3" fmla="*/ 1438581 h 6858000"/>
              <a:gd name="connsiteX4" fmla="*/ 4584032 w 4692316"/>
              <a:gd name="connsiteY4" fmla="*/ 4061465 h 6858000"/>
              <a:gd name="connsiteX5" fmla="*/ 4692316 w 4692316"/>
              <a:gd name="connsiteY5" fmla="*/ 5697759 h 6858000"/>
              <a:gd name="connsiteX6" fmla="*/ 4584032 w 4692316"/>
              <a:gd name="connsiteY6" fmla="*/ 6858000 h 6858000"/>
              <a:gd name="connsiteX7" fmla="*/ 0 w 4692316"/>
              <a:gd name="connsiteY7" fmla="*/ 6858000 h 6858000"/>
              <a:gd name="connsiteX8" fmla="*/ 0 w 4692316"/>
              <a:gd name="connsiteY8" fmla="*/ 0 h 6858000"/>
              <a:gd name="connsiteX0" fmla="*/ 0 w 4692316"/>
              <a:gd name="connsiteY0" fmla="*/ 0 h 6858000"/>
              <a:gd name="connsiteX1" fmla="*/ 3820011 w 4692316"/>
              <a:gd name="connsiteY1" fmla="*/ 0 h 6858000"/>
              <a:gd name="connsiteX2" fmla="*/ 4584032 w 4692316"/>
              <a:gd name="connsiteY2" fmla="*/ 764021 h 6858000"/>
              <a:gd name="connsiteX3" fmla="*/ 4451685 w 4692316"/>
              <a:gd name="connsiteY3" fmla="*/ 2352981 h 6858000"/>
              <a:gd name="connsiteX4" fmla="*/ 4584032 w 4692316"/>
              <a:gd name="connsiteY4" fmla="*/ 4061465 h 6858000"/>
              <a:gd name="connsiteX5" fmla="*/ 4692316 w 4692316"/>
              <a:gd name="connsiteY5" fmla="*/ 5697759 h 6858000"/>
              <a:gd name="connsiteX6" fmla="*/ 4584032 w 4692316"/>
              <a:gd name="connsiteY6" fmla="*/ 6858000 h 6858000"/>
              <a:gd name="connsiteX7" fmla="*/ 0 w 4692316"/>
              <a:gd name="connsiteY7" fmla="*/ 6858000 h 6858000"/>
              <a:gd name="connsiteX8" fmla="*/ 0 w 4692316"/>
              <a:gd name="connsiteY8" fmla="*/ 0 h 6858000"/>
              <a:gd name="connsiteX0" fmla="*/ 0 w 4692316"/>
              <a:gd name="connsiteY0" fmla="*/ 0 h 6858000"/>
              <a:gd name="connsiteX1" fmla="*/ 3820011 w 4692316"/>
              <a:gd name="connsiteY1" fmla="*/ 0 h 6858000"/>
              <a:gd name="connsiteX2" fmla="*/ 4307306 w 4692316"/>
              <a:gd name="connsiteY2" fmla="*/ 860274 h 6858000"/>
              <a:gd name="connsiteX3" fmla="*/ 4451685 w 4692316"/>
              <a:gd name="connsiteY3" fmla="*/ 2352981 h 6858000"/>
              <a:gd name="connsiteX4" fmla="*/ 4584032 w 4692316"/>
              <a:gd name="connsiteY4" fmla="*/ 4061465 h 6858000"/>
              <a:gd name="connsiteX5" fmla="*/ 4692316 w 4692316"/>
              <a:gd name="connsiteY5" fmla="*/ 5697759 h 6858000"/>
              <a:gd name="connsiteX6" fmla="*/ 4584032 w 4692316"/>
              <a:gd name="connsiteY6" fmla="*/ 6858000 h 6858000"/>
              <a:gd name="connsiteX7" fmla="*/ 0 w 4692316"/>
              <a:gd name="connsiteY7" fmla="*/ 6858000 h 6858000"/>
              <a:gd name="connsiteX8" fmla="*/ 0 w 4692316"/>
              <a:gd name="connsiteY8" fmla="*/ 0 h 6858000"/>
              <a:gd name="connsiteX0" fmla="*/ 0 w 4788569"/>
              <a:gd name="connsiteY0" fmla="*/ 0 h 6858000"/>
              <a:gd name="connsiteX1" fmla="*/ 3820011 w 4788569"/>
              <a:gd name="connsiteY1" fmla="*/ 0 h 6858000"/>
              <a:gd name="connsiteX2" fmla="*/ 4307306 w 4788569"/>
              <a:gd name="connsiteY2" fmla="*/ 860274 h 6858000"/>
              <a:gd name="connsiteX3" fmla="*/ 4451685 w 4788569"/>
              <a:gd name="connsiteY3" fmla="*/ 2352981 h 6858000"/>
              <a:gd name="connsiteX4" fmla="*/ 4788569 w 4788569"/>
              <a:gd name="connsiteY4" fmla="*/ 4001307 h 6858000"/>
              <a:gd name="connsiteX5" fmla="*/ 4692316 w 4788569"/>
              <a:gd name="connsiteY5" fmla="*/ 5697759 h 6858000"/>
              <a:gd name="connsiteX6" fmla="*/ 4584032 w 4788569"/>
              <a:gd name="connsiteY6" fmla="*/ 6858000 h 6858000"/>
              <a:gd name="connsiteX7" fmla="*/ 0 w 4788569"/>
              <a:gd name="connsiteY7" fmla="*/ 6858000 h 6858000"/>
              <a:gd name="connsiteX8" fmla="*/ 0 w 4788569"/>
              <a:gd name="connsiteY8" fmla="*/ 0 h 6858000"/>
              <a:gd name="connsiteX0" fmla="*/ 0 w 4812632"/>
              <a:gd name="connsiteY0" fmla="*/ 0 h 6858000"/>
              <a:gd name="connsiteX1" fmla="*/ 3820011 w 4812632"/>
              <a:gd name="connsiteY1" fmla="*/ 0 h 6858000"/>
              <a:gd name="connsiteX2" fmla="*/ 4307306 w 4812632"/>
              <a:gd name="connsiteY2" fmla="*/ 860274 h 6858000"/>
              <a:gd name="connsiteX3" fmla="*/ 4451685 w 4812632"/>
              <a:gd name="connsiteY3" fmla="*/ 2352981 h 6858000"/>
              <a:gd name="connsiteX4" fmla="*/ 4788569 w 4812632"/>
              <a:gd name="connsiteY4" fmla="*/ 4001307 h 6858000"/>
              <a:gd name="connsiteX5" fmla="*/ 4812632 w 4812632"/>
              <a:gd name="connsiteY5" fmla="*/ 5697759 h 6858000"/>
              <a:gd name="connsiteX6" fmla="*/ 4584032 w 4812632"/>
              <a:gd name="connsiteY6" fmla="*/ 6858000 h 6858000"/>
              <a:gd name="connsiteX7" fmla="*/ 0 w 4812632"/>
              <a:gd name="connsiteY7" fmla="*/ 6858000 h 6858000"/>
              <a:gd name="connsiteX8" fmla="*/ 0 w 4812632"/>
              <a:gd name="connsiteY8" fmla="*/ 0 h 6858000"/>
              <a:gd name="connsiteX0" fmla="*/ 0 w 5005137"/>
              <a:gd name="connsiteY0" fmla="*/ 0 h 6858000"/>
              <a:gd name="connsiteX1" fmla="*/ 3820011 w 5005137"/>
              <a:gd name="connsiteY1" fmla="*/ 0 h 6858000"/>
              <a:gd name="connsiteX2" fmla="*/ 4307306 w 5005137"/>
              <a:gd name="connsiteY2" fmla="*/ 860274 h 6858000"/>
              <a:gd name="connsiteX3" fmla="*/ 4451685 w 5005137"/>
              <a:gd name="connsiteY3" fmla="*/ 2352981 h 6858000"/>
              <a:gd name="connsiteX4" fmla="*/ 5005137 w 5005137"/>
              <a:gd name="connsiteY4" fmla="*/ 3868960 h 6858000"/>
              <a:gd name="connsiteX5" fmla="*/ 4812632 w 5005137"/>
              <a:gd name="connsiteY5" fmla="*/ 5697759 h 6858000"/>
              <a:gd name="connsiteX6" fmla="*/ 4584032 w 5005137"/>
              <a:gd name="connsiteY6" fmla="*/ 6858000 h 6858000"/>
              <a:gd name="connsiteX7" fmla="*/ 0 w 5005137"/>
              <a:gd name="connsiteY7" fmla="*/ 6858000 h 6858000"/>
              <a:gd name="connsiteX8" fmla="*/ 0 w 5005137"/>
              <a:gd name="connsiteY8" fmla="*/ 0 h 6858000"/>
              <a:gd name="connsiteX0" fmla="*/ 0 w 5005137"/>
              <a:gd name="connsiteY0" fmla="*/ 0 h 6858000"/>
              <a:gd name="connsiteX1" fmla="*/ 3567348 w 5005137"/>
              <a:gd name="connsiteY1" fmla="*/ 0 h 6858000"/>
              <a:gd name="connsiteX2" fmla="*/ 4307306 w 5005137"/>
              <a:gd name="connsiteY2" fmla="*/ 860274 h 6858000"/>
              <a:gd name="connsiteX3" fmla="*/ 4451685 w 5005137"/>
              <a:gd name="connsiteY3" fmla="*/ 2352981 h 6858000"/>
              <a:gd name="connsiteX4" fmla="*/ 5005137 w 5005137"/>
              <a:gd name="connsiteY4" fmla="*/ 3868960 h 6858000"/>
              <a:gd name="connsiteX5" fmla="*/ 4812632 w 5005137"/>
              <a:gd name="connsiteY5" fmla="*/ 5697759 h 6858000"/>
              <a:gd name="connsiteX6" fmla="*/ 4584032 w 5005137"/>
              <a:gd name="connsiteY6" fmla="*/ 6858000 h 6858000"/>
              <a:gd name="connsiteX7" fmla="*/ 0 w 5005137"/>
              <a:gd name="connsiteY7" fmla="*/ 6858000 h 6858000"/>
              <a:gd name="connsiteX8" fmla="*/ 0 w 5005137"/>
              <a:gd name="connsiteY8" fmla="*/ 0 h 6858000"/>
              <a:gd name="connsiteX0" fmla="*/ 0 w 5005137"/>
              <a:gd name="connsiteY0" fmla="*/ 0 h 6858000"/>
              <a:gd name="connsiteX1" fmla="*/ 3567348 w 5005137"/>
              <a:gd name="connsiteY1" fmla="*/ 0 h 6858000"/>
              <a:gd name="connsiteX2" fmla="*/ 4054643 w 5005137"/>
              <a:gd name="connsiteY2" fmla="*/ 788085 h 6858000"/>
              <a:gd name="connsiteX3" fmla="*/ 4451685 w 5005137"/>
              <a:gd name="connsiteY3" fmla="*/ 2352981 h 6858000"/>
              <a:gd name="connsiteX4" fmla="*/ 5005137 w 5005137"/>
              <a:gd name="connsiteY4" fmla="*/ 3868960 h 6858000"/>
              <a:gd name="connsiteX5" fmla="*/ 4812632 w 5005137"/>
              <a:gd name="connsiteY5" fmla="*/ 5697759 h 6858000"/>
              <a:gd name="connsiteX6" fmla="*/ 4584032 w 5005137"/>
              <a:gd name="connsiteY6" fmla="*/ 6858000 h 6858000"/>
              <a:gd name="connsiteX7" fmla="*/ 0 w 5005137"/>
              <a:gd name="connsiteY7" fmla="*/ 6858000 h 6858000"/>
              <a:gd name="connsiteX8" fmla="*/ 0 w 5005137"/>
              <a:gd name="connsiteY8" fmla="*/ 0 h 6858000"/>
              <a:gd name="connsiteX0" fmla="*/ 0 w 4969043"/>
              <a:gd name="connsiteY0" fmla="*/ 0 h 6858000"/>
              <a:gd name="connsiteX1" fmla="*/ 3567348 w 4969043"/>
              <a:gd name="connsiteY1" fmla="*/ 0 h 6858000"/>
              <a:gd name="connsiteX2" fmla="*/ 4054643 w 4969043"/>
              <a:gd name="connsiteY2" fmla="*/ 788085 h 6858000"/>
              <a:gd name="connsiteX3" fmla="*/ 4451685 w 4969043"/>
              <a:gd name="connsiteY3" fmla="*/ 2352981 h 6858000"/>
              <a:gd name="connsiteX4" fmla="*/ 4969043 w 4969043"/>
              <a:gd name="connsiteY4" fmla="*/ 3508013 h 6858000"/>
              <a:gd name="connsiteX5" fmla="*/ 4812632 w 4969043"/>
              <a:gd name="connsiteY5" fmla="*/ 5697759 h 6858000"/>
              <a:gd name="connsiteX6" fmla="*/ 4584032 w 4969043"/>
              <a:gd name="connsiteY6" fmla="*/ 6858000 h 6858000"/>
              <a:gd name="connsiteX7" fmla="*/ 0 w 4969043"/>
              <a:gd name="connsiteY7" fmla="*/ 6858000 h 6858000"/>
              <a:gd name="connsiteX8" fmla="*/ 0 w 4969043"/>
              <a:gd name="connsiteY8" fmla="*/ 0 h 6858000"/>
              <a:gd name="connsiteX0" fmla="*/ 0 w 4981074"/>
              <a:gd name="connsiteY0" fmla="*/ 0 h 6858000"/>
              <a:gd name="connsiteX1" fmla="*/ 3567348 w 4981074"/>
              <a:gd name="connsiteY1" fmla="*/ 0 h 6858000"/>
              <a:gd name="connsiteX2" fmla="*/ 4054643 w 4981074"/>
              <a:gd name="connsiteY2" fmla="*/ 788085 h 6858000"/>
              <a:gd name="connsiteX3" fmla="*/ 4451685 w 4981074"/>
              <a:gd name="connsiteY3" fmla="*/ 2352981 h 6858000"/>
              <a:gd name="connsiteX4" fmla="*/ 4969043 w 4981074"/>
              <a:gd name="connsiteY4" fmla="*/ 3508013 h 6858000"/>
              <a:gd name="connsiteX5" fmla="*/ 4981074 w 4981074"/>
              <a:gd name="connsiteY5" fmla="*/ 5421033 h 6858000"/>
              <a:gd name="connsiteX6" fmla="*/ 4584032 w 4981074"/>
              <a:gd name="connsiteY6" fmla="*/ 6858000 h 6858000"/>
              <a:gd name="connsiteX7" fmla="*/ 0 w 4981074"/>
              <a:gd name="connsiteY7" fmla="*/ 6858000 h 6858000"/>
              <a:gd name="connsiteX8" fmla="*/ 0 w 4981074"/>
              <a:gd name="connsiteY8" fmla="*/ 0 h 6858000"/>
              <a:gd name="connsiteX0" fmla="*/ 0 w 5281902"/>
              <a:gd name="connsiteY0" fmla="*/ 0 h 6858000"/>
              <a:gd name="connsiteX1" fmla="*/ 3567348 w 5281902"/>
              <a:gd name="connsiteY1" fmla="*/ 0 h 6858000"/>
              <a:gd name="connsiteX2" fmla="*/ 4054643 w 5281902"/>
              <a:gd name="connsiteY2" fmla="*/ 788085 h 6858000"/>
              <a:gd name="connsiteX3" fmla="*/ 4451685 w 5281902"/>
              <a:gd name="connsiteY3" fmla="*/ 2352981 h 6858000"/>
              <a:gd name="connsiteX4" fmla="*/ 5281864 w 5281902"/>
              <a:gd name="connsiteY4" fmla="*/ 3640360 h 6858000"/>
              <a:gd name="connsiteX5" fmla="*/ 4981074 w 5281902"/>
              <a:gd name="connsiteY5" fmla="*/ 5421033 h 6858000"/>
              <a:gd name="connsiteX6" fmla="*/ 4584032 w 5281902"/>
              <a:gd name="connsiteY6" fmla="*/ 6858000 h 6858000"/>
              <a:gd name="connsiteX7" fmla="*/ 0 w 5281902"/>
              <a:gd name="connsiteY7" fmla="*/ 6858000 h 6858000"/>
              <a:gd name="connsiteX8" fmla="*/ 0 w 5281902"/>
              <a:gd name="connsiteY8" fmla="*/ 0 h 6858000"/>
              <a:gd name="connsiteX0" fmla="*/ 0 w 5282446"/>
              <a:gd name="connsiteY0" fmla="*/ 0 h 6858000"/>
              <a:gd name="connsiteX1" fmla="*/ 3567348 w 5282446"/>
              <a:gd name="connsiteY1" fmla="*/ 0 h 6858000"/>
              <a:gd name="connsiteX2" fmla="*/ 4054643 w 5282446"/>
              <a:gd name="connsiteY2" fmla="*/ 788085 h 6858000"/>
              <a:gd name="connsiteX3" fmla="*/ 4451685 w 5282446"/>
              <a:gd name="connsiteY3" fmla="*/ 2352981 h 6858000"/>
              <a:gd name="connsiteX4" fmla="*/ 5281864 w 5282446"/>
              <a:gd name="connsiteY4" fmla="*/ 3640360 h 6858000"/>
              <a:gd name="connsiteX5" fmla="*/ 4981074 w 5282446"/>
              <a:gd name="connsiteY5" fmla="*/ 5421033 h 6858000"/>
              <a:gd name="connsiteX6" fmla="*/ 4584032 w 5282446"/>
              <a:gd name="connsiteY6" fmla="*/ 6858000 h 6858000"/>
              <a:gd name="connsiteX7" fmla="*/ 0 w 5282446"/>
              <a:gd name="connsiteY7" fmla="*/ 6858000 h 6858000"/>
              <a:gd name="connsiteX8" fmla="*/ 0 w 5282446"/>
              <a:gd name="connsiteY8" fmla="*/ 0 h 6858000"/>
              <a:gd name="connsiteX0" fmla="*/ 0 w 5283215"/>
              <a:gd name="connsiteY0" fmla="*/ 0 h 6858000"/>
              <a:gd name="connsiteX1" fmla="*/ 3567348 w 5283215"/>
              <a:gd name="connsiteY1" fmla="*/ 0 h 6858000"/>
              <a:gd name="connsiteX2" fmla="*/ 4054643 w 5283215"/>
              <a:gd name="connsiteY2" fmla="*/ 788085 h 6858000"/>
              <a:gd name="connsiteX3" fmla="*/ 4451685 w 5283215"/>
              <a:gd name="connsiteY3" fmla="*/ 2352981 h 6858000"/>
              <a:gd name="connsiteX4" fmla="*/ 5281864 w 5283215"/>
              <a:gd name="connsiteY4" fmla="*/ 3640360 h 6858000"/>
              <a:gd name="connsiteX5" fmla="*/ 4981074 w 5283215"/>
              <a:gd name="connsiteY5" fmla="*/ 5421033 h 6858000"/>
              <a:gd name="connsiteX6" fmla="*/ 4584032 w 5283215"/>
              <a:gd name="connsiteY6" fmla="*/ 6858000 h 6858000"/>
              <a:gd name="connsiteX7" fmla="*/ 0 w 5283215"/>
              <a:gd name="connsiteY7" fmla="*/ 6858000 h 6858000"/>
              <a:gd name="connsiteX8" fmla="*/ 0 w 5283215"/>
              <a:gd name="connsiteY8" fmla="*/ 0 h 6858000"/>
              <a:gd name="connsiteX0" fmla="*/ 0 w 5281864"/>
              <a:gd name="connsiteY0" fmla="*/ 0 h 6858000"/>
              <a:gd name="connsiteX1" fmla="*/ 3567348 w 5281864"/>
              <a:gd name="connsiteY1" fmla="*/ 0 h 6858000"/>
              <a:gd name="connsiteX2" fmla="*/ 4054643 w 5281864"/>
              <a:gd name="connsiteY2" fmla="*/ 788085 h 6858000"/>
              <a:gd name="connsiteX3" fmla="*/ 4451685 w 5281864"/>
              <a:gd name="connsiteY3" fmla="*/ 2352981 h 6858000"/>
              <a:gd name="connsiteX4" fmla="*/ 5281864 w 5281864"/>
              <a:gd name="connsiteY4" fmla="*/ 3640360 h 6858000"/>
              <a:gd name="connsiteX5" fmla="*/ 4981074 w 5281864"/>
              <a:gd name="connsiteY5" fmla="*/ 5421033 h 6858000"/>
              <a:gd name="connsiteX6" fmla="*/ 4584032 w 5281864"/>
              <a:gd name="connsiteY6" fmla="*/ 6858000 h 6858000"/>
              <a:gd name="connsiteX7" fmla="*/ 0 w 5281864"/>
              <a:gd name="connsiteY7" fmla="*/ 6858000 h 6858000"/>
              <a:gd name="connsiteX8" fmla="*/ 0 w 5281864"/>
              <a:gd name="connsiteY8" fmla="*/ 0 h 6858000"/>
              <a:gd name="connsiteX0" fmla="*/ 0 w 5281864"/>
              <a:gd name="connsiteY0" fmla="*/ 0 h 6858000"/>
              <a:gd name="connsiteX1" fmla="*/ 3567348 w 5281864"/>
              <a:gd name="connsiteY1" fmla="*/ 0 h 6858000"/>
              <a:gd name="connsiteX2" fmla="*/ 4054643 w 5281864"/>
              <a:gd name="connsiteY2" fmla="*/ 788085 h 6858000"/>
              <a:gd name="connsiteX3" fmla="*/ 4451685 w 5281864"/>
              <a:gd name="connsiteY3" fmla="*/ 2352981 h 6858000"/>
              <a:gd name="connsiteX4" fmla="*/ 5281864 w 5281864"/>
              <a:gd name="connsiteY4" fmla="*/ 3640360 h 6858000"/>
              <a:gd name="connsiteX5" fmla="*/ 4981074 w 5281864"/>
              <a:gd name="connsiteY5" fmla="*/ 5421033 h 6858000"/>
              <a:gd name="connsiteX6" fmla="*/ 4584032 w 5281864"/>
              <a:gd name="connsiteY6" fmla="*/ 6858000 h 6858000"/>
              <a:gd name="connsiteX7" fmla="*/ 0 w 5281864"/>
              <a:gd name="connsiteY7" fmla="*/ 6858000 h 6858000"/>
              <a:gd name="connsiteX8" fmla="*/ 0 w 5281864"/>
              <a:gd name="connsiteY8" fmla="*/ 0 h 6858000"/>
              <a:gd name="connsiteX0" fmla="*/ 0 w 5281864"/>
              <a:gd name="connsiteY0" fmla="*/ 0 h 6858000"/>
              <a:gd name="connsiteX1" fmla="*/ 3567348 w 5281864"/>
              <a:gd name="connsiteY1" fmla="*/ 0 h 6858000"/>
              <a:gd name="connsiteX2" fmla="*/ 4054643 w 5281864"/>
              <a:gd name="connsiteY2" fmla="*/ 788085 h 6858000"/>
              <a:gd name="connsiteX3" fmla="*/ 4451685 w 5281864"/>
              <a:gd name="connsiteY3" fmla="*/ 2352981 h 6858000"/>
              <a:gd name="connsiteX4" fmla="*/ 5281864 w 5281864"/>
              <a:gd name="connsiteY4" fmla="*/ 3640360 h 6858000"/>
              <a:gd name="connsiteX5" fmla="*/ 4981074 w 5281864"/>
              <a:gd name="connsiteY5" fmla="*/ 5421033 h 6858000"/>
              <a:gd name="connsiteX6" fmla="*/ 4704347 w 5281864"/>
              <a:gd name="connsiteY6" fmla="*/ 6845969 h 6858000"/>
              <a:gd name="connsiteX7" fmla="*/ 0 w 5281864"/>
              <a:gd name="connsiteY7" fmla="*/ 6858000 h 6858000"/>
              <a:gd name="connsiteX8" fmla="*/ 0 w 5281864"/>
              <a:gd name="connsiteY8" fmla="*/ 0 h 6858000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981074 w 5281864"/>
              <a:gd name="connsiteY5" fmla="*/ 5421033 h 6870032"/>
              <a:gd name="connsiteX6" fmla="*/ 4704347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788568 w 5281864"/>
              <a:gd name="connsiteY5" fmla="*/ 5457127 h 6870032"/>
              <a:gd name="connsiteX6" fmla="*/ 4704347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788568 w 5281864"/>
              <a:gd name="connsiteY5" fmla="*/ 5457127 h 6870032"/>
              <a:gd name="connsiteX6" fmla="*/ 5041231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836694 w 5281864"/>
              <a:gd name="connsiteY5" fmla="*/ 5866201 h 6870032"/>
              <a:gd name="connsiteX6" fmla="*/ 5041231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041231"/>
              <a:gd name="connsiteY0" fmla="*/ 0 h 6870032"/>
              <a:gd name="connsiteX1" fmla="*/ 3567348 w 5041231"/>
              <a:gd name="connsiteY1" fmla="*/ 0 h 6870032"/>
              <a:gd name="connsiteX2" fmla="*/ 4054643 w 5041231"/>
              <a:gd name="connsiteY2" fmla="*/ 788085 h 6870032"/>
              <a:gd name="connsiteX3" fmla="*/ 4451685 w 5041231"/>
              <a:gd name="connsiteY3" fmla="*/ 2352981 h 6870032"/>
              <a:gd name="connsiteX4" fmla="*/ 4764506 w 5041231"/>
              <a:gd name="connsiteY4" fmla="*/ 3760676 h 6870032"/>
              <a:gd name="connsiteX5" fmla="*/ 4836694 w 5041231"/>
              <a:gd name="connsiteY5" fmla="*/ 5866201 h 6870032"/>
              <a:gd name="connsiteX6" fmla="*/ 5041231 w 5041231"/>
              <a:gd name="connsiteY6" fmla="*/ 6870032 h 6870032"/>
              <a:gd name="connsiteX7" fmla="*/ 0 w 5041231"/>
              <a:gd name="connsiteY7" fmla="*/ 6858000 h 6870032"/>
              <a:gd name="connsiteX8" fmla="*/ 0 w 5041231"/>
              <a:gd name="connsiteY8" fmla="*/ 0 h 6870032"/>
              <a:gd name="connsiteX0" fmla="*/ 0 w 5041231"/>
              <a:gd name="connsiteY0" fmla="*/ 0 h 6870032"/>
              <a:gd name="connsiteX1" fmla="*/ 3567348 w 5041231"/>
              <a:gd name="connsiteY1" fmla="*/ 0 h 6870032"/>
              <a:gd name="connsiteX2" fmla="*/ 4054643 w 5041231"/>
              <a:gd name="connsiteY2" fmla="*/ 788085 h 6870032"/>
              <a:gd name="connsiteX3" fmla="*/ 4343401 w 5041231"/>
              <a:gd name="connsiteY3" fmla="*/ 2340949 h 6870032"/>
              <a:gd name="connsiteX4" fmla="*/ 4764506 w 5041231"/>
              <a:gd name="connsiteY4" fmla="*/ 3760676 h 6870032"/>
              <a:gd name="connsiteX5" fmla="*/ 4836694 w 5041231"/>
              <a:gd name="connsiteY5" fmla="*/ 5866201 h 6870032"/>
              <a:gd name="connsiteX6" fmla="*/ 5041231 w 5041231"/>
              <a:gd name="connsiteY6" fmla="*/ 6870032 h 6870032"/>
              <a:gd name="connsiteX7" fmla="*/ 0 w 5041231"/>
              <a:gd name="connsiteY7" fmla="*/ 6858000 h 6870032"/>
              <a:gd name="connsiteX8" fmla="*/ 0 w 5041231"/>
              <a:gd name="connsiteY8" fmla="*/ 0 h 6870032"/>
              <a:gd name="connsiteX0" fmla="*/ 24063 w 5065294"/>
              <a:gd name="connsiteY0" fmla="*/ 0 h 6882063"/>
              <a:gd name="connsiteX1" fmla="*/ 3591411 w 5065294"/>
              <a:gd name="connsiteY1" fmla="*/ 0 h 6882063"/>
              <a:gd name="connsiteX2" fmla="*/ 4078706 w 5065294"/>
              <a:gd name="connsiteY2" fmla="*/ 788085 h 6882063"/>
              <a:gd name="connsiteX3" fmla="*/ 4367464 w 5065294"/>
              <a:gd name="connsiteY3" fmla="*/ 2340949 h 6882063"/>
              <a:gd name="connsiteX4" fmla="*/ 4788569 w 5065294"/>
              <a:gd name="connsiteY4" fmla="*/ 3760676 h 6882063"/>
              <a:gd name="connsiteX5" fmla="*/ 4860757 w 5065294"/>
              <a:gd name="connsiteY5" fmla="*/ 5866201 h 6882063"/>
              <a:gd name="connsiteX6" fmla="*/ 5065294 w 5065294"/>
              <a:gd name="connsiteY6" fmla="*/ 6870032 h 6882063"/>
              <a:gd name="connsiteX7" fmla="*/ 0 w 5065294"/>
              <a:gd name="connsiteY7" fmla="*/ 6882063 h 6882063"/>
              <a:gd name="connsiteX8" fmla="*/ 24063 w 5065294"/>
              <a:gd name="connsiteY8" fmla="*/ 0 h 6882063"/>
              <a:gd name="connsiteX0" fmla="*/ 0 w 5317957"/>
              <a:gd name="connsiteY0" fmla="*/ 0 h 6894095"/>
              <a:gd name="connsiteX1" fmla="*/ 3844074 w 5317957"/>
              <a:gd name="connsiteY1" fmla="*/ 12032 h 6894095"/>
              <a:gd name="connsiteX2" fmla="*/ 4331369 w 5317957"/>
              <a:gd name="connsiteY2" fmla="*/ 800117 h 6894095"/>
              <a:gd name="connsiteX3" fmla="*/ 4620127 w 5317957"/>
              <a:gd name="connsiteY3" fmla="*/ 2352981 h 6894095"/>
              <a:gd name="connsiteX4" fmla="*/ 5041232 w 5317957"/>
              <a:gd name="connsiteY4" fmla="*/ 3772708 h 6894095"/>
              <a:gd name="connsiteX5" fmla="*/ 5113420 w 5317957"/>
              <a:gd name="connsiteY5" fmla="*/ 5878233 h 6894095"/>
              <a:gd name="connsiteX6" fmla="*/ 5317957 w 5317957"/>
              <a:gd name="connsiteY6" fmla="*/ 6882064 h 6894095"/>
              <a:gd name="connsiteX7" fmla="*/ 252663 w 5317957"/>
              <a:gd name="connsiteY7" fmla="*/ 6894095 h 6894095"/>
              <a:gd name="connsiteX8" fmla="*/ 0 w 5317957"/>
              <a:gd name="connsiteY8" fmla="*/ 0 h 6894095"/>
              <a:gd name="connsiteX0" fmla="*/ 0 w 5317957"/>
              <a:gd name="connsiteY0" fmla="*/ 0 h 6894095"/>
              <a:gd name="connsiteX1" fmla="*/ 3844074 w 5317957"/>
              <a:gd name="connsiteY1" fmla="*/ 12032 h 6894095"/>
              <a:gd name="connsiteX2" fmla="*/ 4331369 w 5317957"/>
              <a:gd name="connsiteY2" fmla="*/ 800117 h 6894095"/>
              <a:gd name="connsiteX3" fmla="*/ 4620127 w 5317957"/>
              <a:gd name="connsiteY3" fmla="*/ 2352981 h 6894095"/>
              <a:gd name="connsiteX4" fmla="*/ 5041232 w 5317957"/>
              <a:gd name="connsiteY4" fmla="*/ 3772708 h 6894095"/>
              <a:gd name="connsiteX5" fmla="*/ 5113420 w 5317957"/>
              <a:gd name="connsiteY5" fmla="*/ 5878233 h 6894095"/>
              <a:gd name="connsiteX6" fmla="*/ 5317957 w 5317957"/>
              <a:gd name="connsiteY6" fmla="*/ 6882064 h 6894095"/>
              <a:gd name="connsiteX7" fmla="*/ 0 w 5317957"/>
              <a:gd name="connsiteY7" fmla="*/ 6894095 h 6894095"/>
              <a:gd name="connsiteX8" fmla="*/ 0 w 5317957"/>
              <a:gd name="connsiteY8" fmla="*/ 0 h 6894095"/>
              <a:gd name="connsiteX0" fmla="*/ 0 w 6593601"/>
              <a:gd name="connsiteY0" fmla="*/ 0 h 6894095"/>
              <a:gd name="connsiteX1" fmla="*/ 5119718 w 6593601"/>
              <a:gd name="connsiteY1" fmla="*/ 12032 h 6894095"/>
              <a:gd name="connsiteX2" fmla="*/ 5607013 w 6593601"/>
              <a:gd name="connsiteY2" fmla="*/ 800117 h 6894095"/>
              <a:gd name="connsiteX3" fmla="*/ 5895771 w 6593601"/>
              <a:gd name="connsiteY3" fmla="*/ 2352981 h 6894095"/>
              <a:gd name="connsiteX4" fmla="*/ 6316876 w 6593601"/>
              <a:gd name="connsiteY4" fmla="*/ 3772708 h 6894095"/>
              <a:gd name="connsiteX5" fmla="*/ 6389064 w 6593601"/>
              <a:gd name="connsiteY5" fmla="*/ 5878233 h 6894095"/>
              <a:gd name="connsiteX6" fmla="*/ 6593601 w 6593601"/>
              <a:gd name="connsiteY6" fmla="*/ 6882064 h 6894095"/>
              <a:gd name="connsiteX7" fmla="*/ 1275644 w 6593601"/>
              <a:gd name="connsiteY7" fmla="*/ 6894095 h 6894095"/>
              <a:gd name="connsiteX8" fmla="*/ 0 w 6593601"/>
              <a:gd name="connsiteY8" fmla="*/ 0 h 6894095"/>
              <a:gd name="connsiteX0" fmla="*/ 22578 w 6616179"/>
              <a:gd name="connsiteY0" fmla="*/ 0 h 6882806"/>
              <a:gd name="connsiteX1" fmla="*/ 5142296 w 6616179"/>
              <a:gd name="connsiteY1" fmla="*/ 12032 h 6882806"/>
              <a:gd name="connsiteX2" fmla="*/ 5629591 w 6616179"/>
              <a:gd name="connsiteY2" fmla="*/ 800117 h 6882806"/>
              <a:gd name="connsiteX3" fmla="*/ 5918349 w 6616179"/>
              <a:gd name="connsiteY3" fmla="*/ 2352981 h 6882806"/>
              <a:gd name="connsiteX4" fmla="*/ 6339454 w 6616179"/>
              <a:gd name="connsiteY4" fmla="*/ 3772708 h 6882806"/>
              <a:gd name="connsiteX5" fmla="*/ 6411642 w 6616179"/>
              <a:gd name="connsiteY5" fmla="*/ 5878233 h 6882806"/>
              <a:gd name="connsiteX6" fmla="*/ 6616179 w 6616179"/>
              <a:gd name="connsiteY6" fmla="*/ 6882064 h 6882806"/>
              <a:gd name="connsiteX7" fmla="*/ 0 w 6616179"/>
              <a:gd name="connsiteY7" fmla="*/ 6882806 h 6882806"/>
              <a:gd name="connsiteX8" fmla="*/ 22578 w 6616179"/>
              <a:gd name="connsiteY8" fmla="*/ 0 h 6882806"/>
              <a:gd name="connsiteX0" fmla="*/ 22578 w 6616179"/>
              <a:gd name="connsiteY0" fmla="*/ 0 h 6882064"/>
              <a:gd name="connsiteX1" fmla="*/ 5142296 w 6616179"/>
              <a:gd name="connsiteY1" fmla="*/ 12032 h 6882064"/>
              <a:gd name="connsiteX2" fmla="*/ 5629591 w 6616179"/>
              <a:gd name="connsiteY2" fmla="*/ 800117 h 6882064"/>
              <a:gd name="connsiteX3" fmla="*/ 5918349 w 6616179"/>
              <a:gd name="connsiteY3" fmla="*/ 2352981 h 6882064"/>
              <a:gd name="connsiteX4" fmla="*/ 6339454 w 6616179"/>
              <a:gd name="connsiteY4" fmla="*/ 3772708 h 6882064"/>
              <a:gd name="connsiteX5" fmla="*/ 6411642 w 6616179"/>
              <a:gd name="connsiteY5" fmla="*/ 5878233 h 6882064"/>
              <a:gd name="connsiteX6" fmla="*/ 6616179 w 6616179"/>
              <a:gd name="connsiteY6" fmla="*/ 6882064 h 6882064"/>
              <a:gd name="connsiteX7" fmla="*/ 0 w 6616179"/>
              <a:gd name="connsiteY7" fmla="*/ 6871517 h 6882064"/>
              <a:gd name="connsiteX8" fmla="*/ 22578 w 6616179"/>
              <a:gd name="connsiteY8" fmla="*/ 0 h 6882064"/>
              <a:gd name="connsiteX0" fmla="*/ 22578 w 6616179"/>
              <a:gd name="connsiteY0" fmla="*/ 0 h 6882064"/>
              <a:gd name="connsiteX1" fmla="*/ 5142296 w 6616179"/>
              <a:gd name="connsiteY1" fmla="*/ 12032 h 6882064"/>
              <a:gd name="connsiteX2" fmla="*/ 5629591 w 6616179"/>
              <a:gd name="connsiteY2" fmla="*/ 800117 h 6882064"/>
              <a:gd name="connsiteX3" fmla="*/ 5918349 w 6616179"/>
              <a:gd name="connsiteY3" fmla="*/ 2352981 h 6882064"/>
              <a:gd name="connsiteX4" fmla="*/ 6339454 w 6616179"/>
              <a:gd name="connsiteY4" fmla="*/ 3772708 h 6882064"/>
              <a:gd name="connsiteX5" fmla="*/ 6411642 w 6616179"/>
              <a:gd name="connsiteY5" fmla="*/ 5878233 h 6882064"/>
              <a:gd name="connsiteX6" fmla="*/ 6616179 w 6616179"/>
              <a:gd name="connsiteY6" fmla="*/ 6882064 h 6882064"/>
              <a:gd name="connsiteX7" fmla="*/ 0 w 6616179"/>
              <a:gd name="connsiteY7" fmla="*/ 6871517 h 6882064"/>
              <a:gd name="connsiteX8" fmla="*/ 22578 w 6616179"/>
              <a:gd name="connsiteY8" fmla="*/ 0 h 6882064"/>
              <a:gd name="connsiteX0" fmla="*/ 22578 w 6616179"/>
              <a:gd name="connsiteY0" fmla="*/ 0 h 6882064"/>
              <a:gd name="connsiteX1" fmla="*/ 5142296 w 6616179"/>
              <a:gd name="connsiteY1" fmla="*/ 12032 h 6882064"/>
              <a:gd name="connsiteX2" fmla="*/ 5629591 w 6616179"/>
              <a:gd name="connsiteY2" fmla="*/ 800117 h 6882064"/>
              <a:gd name="connsiteX3" fmla="*/ 5918349 w 6616179"/>
              <a:gd name="connsiteY3" fmla="*/ 2352981 h 6882064"/>
              <a:gd name="connsiteX4" fmla="*/ 6339454 w 6616179"/>
              <a:gd name="connsiteY4" fmla="*/ 3772708 h 6882064"/>
              <a:gd name="connsiteX5" fmla="*/ 6411642 w 6616179"/>
              <a:gd name="connsiteY5" fmla="*/ 5878233 h 6882064"/>
              <a:gd name="connsiteX6" fmla="*/ 6616179 w 6616179"/>
              <a:gd name="connsiteY6" fmla="*/ 6882064 h 6882064"/>
              <a:gd name="connsiteX7" fmla="*/ 0 w 6616179"/>
              <a:gd name="connsiteY7" fmla="*/ 6871517 h 6882064"/>
              <a:gd name="connsiteX8" fmla="*/ 22578 w 6616179"/>
              <a:gd name="connsiteY8" fmla="*/ 0 h 6882064"/>
              <a:gd name="connsiteX0" fmla="*/ 22578 w 6616179"/>
              <a:gd name="connsiteY0" fmla="*/ 21835 h 6903899"/>
              <a:gd name="connsiteX1" fmla="*/ 5119719 w 6616179"/>
              <a:gd name="connsiteY1" fmla="*/ 0 h 6903899"/>
              <a:gd name="connsiteX2" fmla="*/ 5629591 w 6616179"/>
              <a:gd name="connsiteY2" fmla="*/ 821952 h 6903899"/>
              <a:gd name="connsiteX3" fmla="*/ 5918349 w 6616179"/>
              <a:gd name="connsiteY3" fmla="*/ 2374816 h 6903899"/>
              <a:gd name="connsiteX4" fmla="*/ 6339454 w 6616179"/>
              <a:gd name="connsiteY4" fmla="*/ 3794543 h 6903899"/>
              <a:gd name="connsiteX5" fmla="*/ 6411642 w 6616179"/>
              <a:gd name="connsiteY5" fmla="*/ 5900068 h 6903899"/>
              <a:gd name="connsiteX6" fmla="*/ 6616179 w 6616179"/>
              <a:gd name="connsiteY6" fmla="*/ 6903899 h 6903899"/>
              <a:gd name="connsiteX7" fmla="*/ 0 w 6616179"/>
              <a:gd name="connsiteY7" fmla="*/ 6893352 h 6903899"/>
              <a:gd name="connsiteX8" fmla="*/ 22578 w 6616179"/>
              <a:gd name="connsiteY8" fmla="*/ 21835 h 6903899"/>
              <a:gd name="connsiteX0" fmla="*/ 9892 w 6637360"/>
              <a:gd name="connsiteY0" fmla="*/ 21835 h 6903899"/>
              <a:gd name="connsiteX1" fmla="*/ 5140900 w 6637360"/>
              <a:gd name="connsiteY1" fmla="*/ 0 h 6903899"/>
              <a:gd name="connsiteX2" fmla="*/ 5650772 w 6637360"/>
              <a:gd name="connsiteY2" fmla="*/ 821952 h 6903899"/>
              <a:gd name="connsiteX3" fmla="*/ 5939530 w 6637360"/>
              <a:gd name="connsiteY3" fmla="*/ 2374816 h 6903899"/>
              <a:gd name="connsiteX4" fmla="*/ 6360635 w 6637360"/>
              <a:gd name="connsiteY4" fmla="*/ 3794543 h 6903899"/>
              <a:gd name="connsiteX5" fmla="*/ 6432823 w 6637360"/>
              <a:gd name="connsiteY5" fmla="*/ 5900068 h 6903899"/>
              <a:gd name="connsiteX6" fmla="*/ 6637360 w 6637360"/>
              <a:gd name="connsiteY6" fmla="*/ 6903899 h 6903899"/>
              <a:gd name="connsiteX7" fmla="*/ 21181 w 6637360"/>
              <a:gd name="connsiteY7" fmla="*/ 6893352 h 6903899"/>
              <a:gd name="connsiteX8" fmla="*/ 9892 w 6637360"/>
              <a:gd name="connsiteY8" fmla="*/ 21835 h 6903899"/>
              <a:gd name="connsiteX0" fmla="*/ 11475 w 6638943"/>
              <a:gd name="connsiteY0" fmla="*/ 21835 h 6903899"/>
              <a:gd name="connsiteX1" fmla="*/ 5142483 w 6638943"/>
              <a:gd name="connsiteY1" fmla="*/ 0 h 6903899"/>
              <a:gd name="connsiteX2" fmla="*/ 5652355 w 6638943"/>
              <a:gd name="connsiteY2" fmla="*/ 821952 h 6903899"/>
              <a:gd name="connsiteX3" fmla="*/ 5941113 w 6638943"/>
              <a:gd name="connsiteY3" fmla="*/ 2374816 h 6903899"/>
              <a:gd name="connsiteX4" fmla="*/ 6362218 w 6638943"/>
              <a:gd name="connsiteY4" fmla="*/ 3794543 h 6903899"/>
              <a:gd name="connsiteX5" fmla="*/ 6434406 w 6638943"/>
              <a:gd name="connsiteY5" fmla="*/ 5900068 h 6903899"/>
              <a:gd name="connsiteX6" fmla="*/ 6638943 w 6638943"/>
              <a:gd name="connsiteY6" fmla="*/ 6903899 h 6903899"/>
              <a:gd name="connsiteX7" fmla="*/ 22764 w 6638943"/>
              <a:gd name="connsiteY7" fmla="*/ 6893352 h 6903899"/>
              <a:gd name="connsiteX8" fmla="*/ 11475 w 6638943"/>
              <a:gd name="connsiteY8" fmla="*/ 21835 h 6903899"/>
              <a:gd name="connsiteX0" fmla="*/ 0 w 6627468"/>
              <a:gd name="connsiteY0" fmla="*/ 21835 h 6903899"/>
              <a:gd name="connsiteX1" fmla="*/ 5131008 w 6627468"/>
              <a:gd name="connsiteY1" fmla="*/ 0 h 6903899"/>
              <a:gd name="connsiteX2" fmla="*/ 5640880 w 6627468"/>
              <a:gd name="connsiteY2" fmla="*/ 821952 h 6903899"/>
              <a:gd name="connsiteX3" fmla="*/ 5929638 w 6627468"/>
              <a:gd name="connsiteY3" fmla="*/ 2374816 h 6903899"/>
              <a:gd name="connsiteX4" fmla="*/ 6350743 w 6627468"/>
              <a:gd name="connsiteY4" fmla="*/ 3794543 h 6903899"/>
              <a:gd name="connsiteX5" fmla="*/ 6422931 w 6627468"/>
              <a:gd name="connsiteY5" fmla="*/ 5900068 h 6903899"/>
              <a:gd name="connsiteX6" fmla="*/ 6627468 w 6627468"/>
              <a:gd name="connsiteY6" fmla="*/ 6903899 h 6903899"/>
              <a:gd name="connsiteX7" fmla="*/ 11289 w 6627468"/>
              <a:gd name="connsiteY7" fmla="*/ 6893352 h 6903899"/>
              <a:gd name="connsiteX8" fmla="*/ 0 w 6627468"/>
              <a:gd name="connsiteY8" fmla="*/ 21835 h 690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7468" h="6903899">
                <a:moveTo>
                  <a:pt x="0" y="21835"/>
                </a:moveTo>
                <a:lnTo>
                  <a:pt x="5131008" y="0"/>
                </a:lnTo>
                <a:lnTo>
                  <a:pt x="5640880" y="821952"/>
                </a:lnTo>
                <a:lnTo>
                  <a:pt x="5929638" y="2374816"/>
                </a:lnTo>
                <a:lnTo>
                  <a:pt x="6350743" y="3794543"/>
                </a:lnTo>
                <a:cubicBezTo>
                  <a:pt x="6330689" y="4107364"/>
                  <a:pt x="6467047" y="5647406"/>
                  <a:pt x="6422931" y="5900068"/>
                </a:cubicBezTo>
                <a:lnTo>
                  <a:pt x="6627468" y="6903899"/>
                </a:lnTo>
                <a:lnTo>
                  <a:pt x="11289" y="6893352"/>
                </a:lnTo>
                <a:cubicBezTo>
                  <a:pt x="8183" y="6718725"/>
                  <a:pt x="12426" y="208933"/>
                  <a:pt x="0" y="2183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>
            <a:outerShdw dist="12700" sx="105000" sy="105000" algn="c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9F551-EAF0-6225-6F56-93605DBCF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34" y="1122363"/>
            <a:ext cx="3505200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C6E26-D285-BD04-1D34-D6C0ABA14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34" y="3736093"/>
            <a:ext cx="3505200" cy="1430867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9438479-944D-B47C-9165-D573871FA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3134" y="5210526"/>
            <a:ext cx="3505200" cy="365125"/>
          </a:xfrm>
        </p:spPr>
        <p:txBody>
          <a:bodyPr/>
          <a:lstStyle>
            <a:lvl1pPr algn="l">
              <a:defRPr sz="1600" spc="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12/28/2023</a:t>
            </a:r>
          </a:p>
        </p:txBody>
      </p:sp>
      <p:sp>
        <p:nvSpPr>
          <p:cNvPr id="21" name="Hexagon 2">
            <a:extLst>
              <a:ext uri="{FF2B5EF4-FFF2-40B4-BE49-F238E27FC236}">
                <a16:creationId xmlns:a16="http://schemas.microsoft.com/office/drawing/2014/main" id="{21CF3939-0231-B6DA-4A67-FFAE35AB7E67}"/>
              </a:ext>
            </a:extLst>
          </p:cNvPr>
          <p:cNvSpPr/>
          <p:nvPr userDrawn="1"/>
        </p:nvSpPr>
        <p:spPr>
          <a:xfrm flipH="1">
            <a:off x="-24352" y="-12032"/>
            <a:ext cx="1404487" cy="545075"/>
          </a:xfrm>
          <a:custGeom>
            <a:avLst/>
            <a:gdLst>
              <a:gd name="connsiteX0" fmla="*/ 0 w 2135773"/>
              <a:gd name="connsiteY0" fmla="*/ 959489 h 1918977"/>
              <a:gd name="connsiteX1" fmla="*/ 383488 w 2135773"/>
              <a:gd name="connsiteY1" fmla="*/ 0 h 1918977"/>
              <a:gd name="connsiteX2" fmla="*/ 1752285 w 2135773"/>
              <a:gd name="connsiteY2" fmla="*/ 0 h 1918977"/>
              <a:gd name="connsiteX3" fmla="*/ 2135773 w 2135773"/>
              <a:gd name="connsiteY3" fmla="*/ 959489 h 1918977"/>
              <a:gd name="connsiteX4" fmla="*/ 1752285 w 2135773"/>
              <a:gd name="connsiteY4" fmla="*/ 1918977 h 1918977"/>
              <a:gd name="connsiteX5" fmla="*/ 383488 w 2135773"/>
              <a:gd name="connsiteY5" fmla="*/ 1918977 h 1918977"/>
              <a:gd name="connsiteX6" fmla="*/ 0 w 2135773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48126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881731 w 2891275"/>
              <a:gd name="connsiteY3" fmla="*/ 478226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0 w 2507787"/>
              <a:gd name="connsiteY5" fmla="*/ 1918977 h 1918977"/>
              <a:gd name="connsiteX6" fmla="*/ 230122 w 2507787"/>
              <a:gd name="connsiteY6" fmla="*/ 466194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830179 w 2507787"/>
              <a:gd name="connsiteY5" fmla="*/ 595503 h 1918977"/>
              <a:gd name="connsiteX6" fmla="*/ 230122 w 2507787"/>
              <a:gd name="connsiteY6" fmla="*/ 466194 h 1918977"/>
              <a:gd name="connsiteX0" fmla="*/ 230122 w 2507787"/>
              <a:gd name="connsiteY0" fmla="*/ 466194 h 595503"/>
              <a:gd name="connsiteX1" fmla="*/ 0 w 2507787"/>
              <a:gd name="connsiteY1" fmla="*/ 0 h 595503"/>
              <a:gd name="connsiteX2" fmla="*/ 2507787 w 2507787"/>
              <a:gd name="connsiteY2" fmla="*/ 0 h 595503"/>
              <a:gd name="connsiteX3" fmla="*/ 2498243 w 2507787"/>
              <a:gd name="connsiteY3" fmla="*/ 478226 h 595503"/>
              <a:gd name="connsiteX4" fmla="*/ 1765839 w 2507787"/>
              <a:gd name="connsiteY4" fmla="*/ 475188 h 595503"/>
              <a:gd name="connsiteX5" fmla="*/ 830179 w 2507787"/>
              <a:gd name="connsiteY5" fmla="*/ 595503 h 595503"/>
              <a:gd name="connsiteX6" fmla="*/ 230122 w 2507787"/>
              <a:gd name="connsiteY6" fmla="*/ 466194 h 595503"/>
              <a:gd name="connsiteX0" fmla="*/ 230122 w 2522306"/>
              <a:gd name="connsiteY0" fmla="*/ 466194 h 730889"/>
              <a:gd name="connsiteX1" fmla="*/ 0 w 2522306"/>
              <a:gd name="connsiteY1" fmla="*/ 0 h 730889"/>
              <a:gd name="connsiteX2" fmla="*/ 2507787 w 2522306"/>
              <a:gd name="connsiteY2" fmla="*/ 0 h 730889"/>
              <a:gd name="connsiteX3" fmla="*/ 2522306 w 2522306"/>
              <a:gd name="connsiteY3" fmla="*/ 730889 h 730889"/>
              <a:gd name="connsiteX4" fmla="*/ 1765839 w 2522306"/>
              <a:gd name="connsiteY4" fmla="*/ 475188 h 730889"/>
              <a:gd name="connsiteX5" fmla="*/ 830179 w 2522306"/>
              <a:gd name="connsiteY5" fmla="*/ 595503 h 730889"/>
              <a:gd name="connsiteX6" fmla="*/ 230122 w 2522306"/>
              <a:gd name="connsiteY6" fmla="*/ 466194 h 730889"/>
              <a:gd name="connsiteX0" fmla="*/ 230122 w 2522306"/>
              <a:gd name="connsiteY0" fmla="*/ 466194 h 800041"/>
              <a:gd name="connsiteX1" fmla="*/ 0 w 2522306"/>
              <a:gd name="connsiteY1" fmla="*/ 0 h 800041"/>
              <a:gd name="connsiteX2" fmla="*/ 2507787 w 2522306"/>
              <a:gd name="connsiteY2" fmla="*/ 0 h 800041"/>
              <a:gd name="connsiteX3" fmla="*/ 2522306 w 2522306"/>
              <a:gd name="connsiteY3" fmla="*/ 730889 h 800041"/>
              <a:gd name="connsiteX4" fmla="*/ 1970376 w 2522306"/>
              <a:gd name="connsiteY4" fmla="*/ 800041 h 800041"/>
              <a:gd name="connsiteX5" fmla="*/ 830179 w 2522306"/>
              <a:gd name="connsiteY5" fmla="*/ 595503 h 800041"/>
              <a:gd name="connsiteX6" fmla="*/ 230122 w 2522306"/>
              <a:gd name="connsiteY6" fmla="*/ 466194 h 800041"/>
              <a:gd name="connsiteX0" fmla="*/ 230122 w 2522306"/>
              <a:gd name="connsiteY0" fmla="*/ 466194 h 800041"/>
              <a:gd name="connsiteX1" fmla="*/ 0 w 2522306"/>
              <a:gd name="connsiteY1" fmla="*/ 0 h 800041"/>
              <a:gd name="connsiteX2" fmla="*/ 2507787 w 2522306"/>
              <a:gd name="connsiteY2" fmla="*/ 0 h 800041"/>
              <a:gd name="connsiteX3" fmla="*/ 2522306 w 2522306"/>
              <a:gd name="connsiteY3" fmla="*/ 730889 h 800041"/>
              <a:gd name="connsiteX4" fmla="*/ 1970376 w 2522306"/>
              <a:gd name="connsiteY4" fmla="*/ 800041 h 800041"/>
              <a:gd name="connsiteX5" fmla="*/ 1263316 w 2522306"/>
              <a:gd name="connsiteY5" fmla="*/ 715818 h 800041"/>
              <a:gd name="connsiteX6" fmla="*/ 230122 w 2522306"/>
              <a:gd name="connsiteY6" fmla="*/ 466194 h 800041"/>
              <a:gd name="connsiteX0" fmla="*/ 518880 w 2522306"/>
              <a:gd name="connsiteY0" fmla="*/ 333847 h 800041"/>
              <a:gd name="connsiteX1" fmla="*/ 0 w 2522306"/>
              <a:gd name="connsiteY1" fmla="*/ 0 h 800041"/>
              <a:gd name="connsiteX2" fmla="*/ 2507787 w 2522306"/>
              <a:gd name="connsiteY2" fmla="*/ 0 h 800041"/>
              <a:gd name="connsiteX3" fmla="*/ 2522306 w 2522306"/>
              <a:gd name="connsiteY3" fmla="*/ 730889 h 800041"/>
              <a:gd name="connsiteX4" fmla="*/ 1970376 w 2522306"/>
              <a:gd name="connsiteY4" fmla="*/ 800041 h 800041"/>
              <a:gd name="connsiteX5" fmla="*/ 1263316 w 2522306"/>
              <a:gd name="connsiteY5" fmla="*/ 715818 h 800041"/>
              <a:gd name="connsiteX6" fmla="*/ 518880 w 2522306"/>
              <a:gd name="connsiteY6" fmla="*/ 333847 h 800041"/>
              <a:gd name="connsiteX0" fmla="*/ 1522 w 2004948"/>
              <a:gd name="connsiteY0" fmla="*/ 333847 h 800041"/>
              <a:gd name="connsiteX1" fmla="*/ 0 w 2004948"/>
              <a:gd name="connsiteY1" fmla="*/ 24063 h 800041"/>
              <a:gd name="connsiteX2" fmla="*/ 1990429 w 2004948"/>
              <a:gd name="connsiteY2" fmla="*/ 0 h 800041"/>
              <a:gd name="connsiteX3" fmla="*/ 2004948 w 2004948"/>
              <a:gd name="connsiteY3" fmla="*/ 730889 h 800041"/>
              <a:gd name="connsiteX4" fmla="*/ 1453018 w 2004948"/>
              <a:gd name="connsiteY4" fmla="*/ 800041 h 800041"/>
              <a:gd name="connsiteX5" fmla="*/ 745958 w 2004948"/>
              <a:gd name="connsiteY5" fmla="*/ 715818 h 800041"/>
              <a:gd name="connsiteX6" fmla="*/ 1522 w 2004948"/>
              <a:gd name="connsiteY6" fmla="*/ 333847 h 800041"/>
              <a:gd name="connsiteX0" fmla="*/ 8 w 2003434"/>
              <a:gd name="connsiteY0" fmla="*/ 337079 h 803273"/>
              <a:gd name="connsiteX1" fmla="*/ 25781 w 2003434"/>
              <a:gd name="connsiteY1" fmla="*/ 0 h 803273"/>
              <a:gd name="connsiteX2" fmla="*/ 1988915 w 2003434"/>
              <a:gd name="connsiteY2" fmla="*/ 3232 h 803273"/>
              <a:gd name="connsiteX3" fmla="*/ 2003434 w 2003434"/>
              <a:gd name="connsiteY3" fmla="*/ 734121 h 803273"/>
              <a:gd name="connsiteX4" fmla="*/ 1451504 w 2003434"/>
              <a:gd name="connsiteY4" fmla="*/ 803273 h 803273"/>
              <a:gd name="connsiteX5" fmla="*/ 744444 w 2003434"/>
              <a:gd name="connsiteY5" fmla="*/ 719050 h 803273"/>
              <a:gd name="connsiteX6" fmla="*/ 8 w 2003434"/>
              <a:gd name="connsiteY6" fmla="*/ 337079 h 803273"/>
              <a:gd name="connsiteX0" fmla="*/ 8 w 1989787"/>
              <a:gd name="connsiteY0" fmla="*/ 337079 h 803273"/>
              <a:gd name="connsiteX1" fmla="*/ 25781 w 1989787"/>
              <a:gd name="connsiteY1" fmla="*/ 0 h 803273"/>
              <a:gd name="connsiteX2" fmla="*/ 1988915 w 1989787"/>
              <a:gd name="connsiteY2" fmla="*/ 3232 h 803273"/>
              <a:gd name="connsiteX3" fmla="*/ 1989787 w 1989787"/>
              <a:gd name="connsiteY3" fmla="*/ 713650 h 803273"/>
              <a:gd name="connsiteX4" fmla="*/ 1451504 w 1989787"/>
              <a:gd name="connsiteY4" fmla="*/ 803273 h 803273"/>
              <a:gd name="connsiteX5" fmla="*/ 744444 w 1989787"/>
              <a:gd name="connsiteY5" fmla="*/ 719050 h 803273"/>
              <a:gd name="connsiteX6" fmla="*/ 8 w 1989787"/>
              <a:gd name="connsiteY6" fmla="*/ 337079 h 803273"/>
              <a:gd name="connsiteX0" fmla="*/ 204197 w 1964006"/>
              <a:gd name="connsiteY0" fmla="*/ 346996 h 803273"/>
              <a:gd name="connsiteX1" fmla="*/ 0 w 1964006"/>
              <a:gd name="connsiteY1" fmla="*/ 0 h 803273"/>
              <a:gd name="connsiteX2" fmla="*/ 1963134 w 1964006"/>
              <a:gd name="connsiteY2" fmla="*/ 3232 h 803273"/>
              <a:gd name="connsiteX3" fmla="*/ 1964006 w 1964006"/>
              <a:gd name="connsiteY3" fmla="*/ 713650 h 803273"/>
              <a:gd name="connsiteX4" fmla="*/ 1425723 w 1964006"/>
              <a:gd name="connsiteY4" fmla="*/ 803273 h 803273"/>
              <a:gd name="connsiteX5" fmla="*/ 718663 w 1964006"/>
              <a:gd name="connsiteY5" fmla="*/ 719050 h 803273"/>
              <a:gd name="connsiteX6" fmla="*/ 204197 w 1964006"/>
              <a:gd name="connsiteY6" fmla="*/ 346996 h 803273"/>
              <a:gd name="connsiteX0" fmla="*/ 204197 w 1964006"/>
              <a:gd name="connsiteY0" fmla="*/ 346996 h 763606"/>
              <a:gd name="connsiteX1" fmla="*/ 0 w 1964006"/>
              <a:gd name="connsiteY1" fmla="*/ 0 h 763606"/>
              <a:gd name="connsiteX2" fmla="*/ 1963134 w 1964006"/>
              <a:gd name="connsiteY2" fmla="*/ 3232 h 763606"/>
              <a:gd name="connsiteX3" fmla="*/ 1964006 w 1964006"/>
              <a:gd name="connsiteY3" fmla="*/ 713650 h 763606"/>
              <a:gd name="connsiteX4" fmla="*/ 1569455 w 1964006"/>
              <a:gd name="connsiteY4" fmla="*/ 763606 h 763606"/>
              <a:gd name="connsiteX5" fmla="*/ 718663 w 1964006"/>
              <a:gd name="connsiteY5" fmla="*/ 719050 h 763606"/>
              <a:gd name="connsiteX6" fmla="*/ 204197 w 1964006"/>
              <a:gd name="connsiteY6" fmla="*/ 346996 h 763606"/>
              <a:gd name="connsiteX0" fmla="*/ 204197 w 1964006"/>
              <a:gd name="connsiteY0" fmla="*/ 346996 h 763606"/>
              <a:gd name="connsiteX1" fmla="*/ 0 w 1964006"/>
              <a:gd name="connsiteY1" fmla="*/ 0 h 763606"/>
              <a:gd name="connsiteX2" fmla="*/ 1963134 w 1964006"/>
              <a:gd name="connsiteY2" fmla="*/ 3232 h 763606"/>
              <a:gd name="connsiteX3" fmla="*/ 1964006 w 1964006"/>
              <a:gd name="connsiteY3" fmla="*/ 713650 h 763606"/>
              <a:gd name="connsiteX4" fmla="*/ 1569455 w 1964006"/>
              <a:gd name="connsiteY4" fmla="*/ 763606 h 763606"/>
              <a:gd name="connsiteX5" fmla="*/ 1128297 w 1964006"/>
              <a:gd name="connsiteY5" fmla="*/ 689299 h 763606"/>
              <a:gd name="connsiteX6" fmla="*/ 204197 w 1964006"/>
              <a:gd name="connsiteY6" fmla="*/ 346996 h 763606"/>
              <a:gd name="connsiteX0" fmla="*/ 204197 w 1964006"/>
              <a:gd name="connsiteY0" fmla="*/ 346996 h 763606"/>
              <a:gd name="connsiteX1" fmla="*/ 0 w 1964006"/>
              <a:gd name="connsiteY1" fmla="*/ 0 h 763606"/>
              <a:gd name="connsiteX2" fmla="*/ 1963134 w 1964006"/>
              <a:gd name="connsiteY2" fmla="*/ 3232 h 763606"/>
              <a:gd name="connsiteX3" fmla="*/ 1964006 w 1964006"/>
              <a:gd name="connsiteY3" fmla="*/ 713650 h 763606"/>
              <a:gd name="connsiteX4" fmla="*/ 1569455 w 1964006"/>
              <a:gd name="connsiteY4" fmla="*/ 763606 h 763606"/>
              <a:gd name="connsiteX5" fmla="*/ 1128297 w 1964006"/>
              <a:gd name="connsiteY5" fmla="*/ 689299 h 763606"/>
              <a:gd name="connsiteX6" fmla="*/ 750368 w 1964006"/>
              <a:gd name="connsiteY6" fmla="*/ 535516 h 763606"/>
              <a:gd name="connsiteX7" fmla="*/ 204197 w 1964006"/>
              <a:gd name="connsiteY7" fmla="*/ 346996 h 763606"/>
              <a:gd name="connsiteX0" fmla="*/ 204197 w 1964006"/>
              <a:gd name="connsiteY0" fmla="*/ 346996 h 763606"/>
              <a:gd name="connsiteX1" fmla="*/ 0 w 1964006"/>
              <a:gd name="connsiteY1" fmla="*/ 0 h 763606"/>
              <a:gd name="connsiteX2" fmla="*/ 1963134 w 1964006"/>
              <a:gd name="connsiteY2" fmla="*/ 3232 h 763606"/>
              <a:gd name="connsiteX3" fmla="*/ 1964006 w 1964006"/>
              <a:gd name="connsiteY3" fmla="*/ 713650 h 763606"/>
              <a:gd name="connsiteX4" fmla="*/ 1569455 w 1964006"/>
              <a:gd name="connsiteY4" fmla="*/ 763606 h 763606"/>
              <a:gd name="connsiteX5" fmla="*/ 1128297 w 1964006"/>
              <a:gd name="connsiteY5" fmla="*/ 689299 h 763606"/>
              <a:gd name="connsiteX6" fmla="*/ 793488 w 1964006"/>
              <a:gd name="connsiteY6" fmla="*/ 743772 h 763606"/>
              <a:gd name="connsiteX7" fmla="*/ 204197 w 1964006"/>
              <a:gd name="connsiteY7" fmla="*/ 346996 h 763606"/>
              <a:gd name="connsiteX0" fmla="*/ 204197 w 1963139"/>
              <a:gd name="connsiteY0" fmla="*/ 346996 h 979769"/>
              <a:gd name="connsiteX1" fmla="*/ 0 w 1963139"/>
              <a:gd name="connsiteY1" fmla="*/ 0 h 979769"/>
              <a:gd name="connsiteX2" fmla="*/ 1963134 w 1963139"/>
              <a:gd name="connsiteY2" fmla="*/ 3232 h 979769"/>
              <a:gd name="connsiteX3" fmla="*/ 1952117 w 1963139"/>
              <a:gd name="connsiteY3" fmla="*/ 979769 h 979769"/>
              <a:gd name="connsiteX4" fmla="*/ 1569455 w 1963139"/>
              <a:gd name="connsiteY4" fmla="*/ 763606 h 979769"/>
              <a:gd name="connsiteX5" fmla="*/ 1128297 w 1963139"/>
              <a:gd name="connsiteY5" fmla="*/ 689299 h 979769"/>
              <a:gd name="connsiteX6" fmla="*/ 793488 w 1963139"/>
              <a:gd name="connsiteY6" fmla="*/ 743772 h 979769"/>
              <a:gd name="connsiteX7" fmla="*/ 204197 w 1963139"/>
              <a:gd name="connsiteY7" fmla="*/ 346996 h 979769"/>
              <a:gd name="connsiteX0" fmla="*/ 204197 w 1982210"/>
              <a:gd name="connsiteY0" fmla="*/ 346996 h 992723"/>
              <a:gd name="connsiteX1" fmla="*/ 0 w 1982210"/>
              <a:gd name="connsiteY1" fmla="*/ 0 h 992723"/>
              <a:gd name="connsiteX2" fmla="*/ 1963134 w 1982210"/>
              <a:gd name="connsiteY2" fmla="*/ 3232 h 992723"/>
              <a:gd name="connsiteX3" fmla="*/ 1982210 w 1982210"/>
              <a:gd name="connsiteY3" fmla="*/ 992723 h 992723"/>
              <a:gd name="connsiteX4" fmla="*/ 1569455 w 1982210"/>
              <a:gd name="connsiteY4" fmla="*/ 763606 h 992723"/>
              <a:gd name="connsiteX5" fmla="*/ 1128297 w 1982210"/>
              <a:gd name="connsiteY5" fmla="*/ 689299 h 992723"/>
              <a:gd name="connsiteX6" fmla="*/ 793488 w 1982210"/>
              <a:gd name="connsiteY6" fmla="*/ 743772 h 992723"/>
              <a:gd name="connsiteX7" fmla="*/ 204197 w 1982210"/>
              <a:gd name="connsiteY7" fmla="*/ 346996 h 992723"/>
              <a:gd name="connsiteX0" fmla="*/ 204197 w 1972179"/>
              <a:gd name="connsiteY0" fmla="*/ 346996 h 988405"/>
              <a:gd name="connsiteX1" fmla="*/ 0 w 1972179"/>
              <a:gd name="connsiteY1" fmla="*/ 0 h 988405"/>
              <a:gd name="connsiteX2" fmla="*/ 1963134 w 1972179"/>
              <a:gd name="connsiteY2" fmla="*/ 3232 h 988405"/>
              <a:gd name="connsiteX3" fmla="*/ 1972179 w 1972179"/>
              <a:gd name="connsiteY3" fmla="*/ 988405 h 988405"/>
              <a:gd name="connsiteX4" fmla="*/ 1569455 w 1972179"/>
              <a:gd name="connsiteY4" fmla="*/ 763606 h 988405"/>
              <a:gd name="connsiteX5" fmla="*/ 1128297 w 1972179"/>
              <a:gd name="connsiteY5" fmla="*/ 689299 h 988405"/>
              <a:gd name="connsiteX6" fmla="*/ 793488 w 1972179"/>
              <a:gd name="connsiteY6" fmla="*/ 743772 h 988405"/>
              <a:gd name="connsiteX7" fmla="*/ 204197 w 1972179"/>
              <a:gd name="connsiteY7" fmla="*/ 346996 h 988405"/>
              <a:gd name="connsiteX0" fmla="*/ 204197 w 1972179"/>
              <a:gd name="connsiteY0" fmla="*/ 346996 h 988405"/>
              <a:gd name="connsiteX1" fmla="*/ 0 w 1972179"/>
              <a:gd name="connsiteY1" fmla="*/ 0 h 988405"/>
              <a:gd name="connsiteX2" fmla="*/ 1963134 w 1972179"/>
              <a:gd name="connsiteY2" fmla="*/ 3232 h 988405"/>
              <a:gd name="connsiteX3" fmla="*/ 1972179 w 1972179"/>
              <a:gd name="connsiteY3" fmla="*/ 988405 h 988405"/>
              <a:gd name="connsiteX4" fmla="*/ 1549392 w 1972179"/>
              <a:gd name="connsiteY4" fmla="*/ 793832 h 988405"/>
              <a:gd name="connsiteX5" fmla="*/ 1128297 w 1972179"/>
              <a:gd name="connsiteY5" fmla="*/ 689299 h 988405"/>
              <a:gd name="connsiteX6" fmla="*/ 793488 w 1972179"/>
              <a:gd name="connsiteY6" fmla="*/ 743772 h 988405"/>
              <a:gd name="connsiteX7" fmla="*/ 204197 w 1972179"/>
              <a:gd name="connsiteY7" fmla="*/ 346996 h 988405"/>
              <a:gd name="connsiteX0" fmla="*/ 118932 w 1972179"/>
              <a:gd name="connsiteY0" fmla="*/ 359951 h 988405"/>
              <a:gd name="connsiteX1" fmla="*/ 0 w 1972179"/>
              <a:gd name="connsiteY1" fmla="*/ 0 h 988405"/>
              <a:gd name="connsiteX2" fmla="*/ 1963134 w 1972179"/>
              <a:gd name="connsiteY2" fmla="*/ 3232 h 988405"/>
              <a:gd name="connsiteX3" fmla="*/ 1972179 w 1972179"/>
              <a:gd name="connsiteY3" fmla="*/ 988405 h 988405"/>
              <a:gd name="connsiteX4" fmla="*/ 1549392 w 1972179"/>
              <a:gd name="connsiteY4" fmla="*/ 793832 h 988405"/>
              <a:gd name="connsiteX5" fmla="*/ 1128297 w 1972179"/>
              <a:gd name="connsiteY5" fmla="*/ 689299 h 988405"/>
              <a:gd name="connsiteX6" fmla="*/ 793488 w 1972179"/>
              <a:gd name="connsiteY6" fmla="*/ 743772 h 988405"/>
              <a:gd name="connsiteX7" fmla="*/ 118932 w 1972179"/>
              <a:gd name="connsiteY7" fmla="*/ 359951 h 988405"/>
              <a:gd name="connsiteX0" fmla="*/ 118932 w 1972179"/>
              <a:gd name="connsiteY0" fmla="*/ 359951 h 988405"/>
              <a:gd name="connsiteX1" fmla="*/ 0 w 1972179"/>
              <a:gd name="connsiteY1" fmla="*/ 0 h 988405"/>
              <a:gd name="connsiteX2" fmla="*/ 1963134 w 1972179"/>
              <a:gd name="connsiteY2" fmla="*/ 3232 h 988405"/>
              <a:gd name="connsiteX3" fmla="*/ 1972179 w 1972179"/>
              <a:gd name="connsiteY3" fmla="*/ 988405 h 988405"/>
              <a:gd name="connsiteX4" fmla="*/ 1549392 w 1972179"/>
              <a:gd name="connsiteY4" fmla="*/ 793832 h 988405"/>
              <a:gd name="connsiteX5" fmla="*/ 1128297 w 1972179"/>
              <a:gd name="connsiteY5" fmla="*/ 689299 h 988405"/>
              <a:gd name="connsiteX6" fmla="*/ 793488 w 1972179"/>
              <a:gd name="connsiteY6" fmla="*/ 743772 h 988405"/>
              <a:gd name="connsiteX7" fmla="*/ 118932 w 1972179"/>
              <a:gd name="connsiteY7" fmla="*/ 359951 h 98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2179" h="988405">
                <a:moveTo>
                  <a:pt x="118932" y="359951"/>
                </a:moveTo>
                <a:cubicBezTo>
                  <a:pt x="45697" y="178966"/>
                  <a:pt x="507" y="103261"/>
                  <a:pt x="0" y="0"/>
                </a:cubicBezTo>
                <a:lnTo>
                  <a:pt x="1963134" y="3232"/>
                </a:lnTo>
                <a:cubicBezTo>
                  <a:pt x="1963425" y="240038"/>
                  <a:pt x="1971888" y="751599"/>
                  <a:pt x="1972179" y="988405"/>
                </a:cubicBezTo>
                <a:lnTo>
                  <a:pt x="1549392" y="793832"/>
                </a:lnTo>
                <a:lnTo>
                  <a:pt x="1128297" y="689299"/>
                </a:lnTo>
                <a:lnTo>
                  <a:pt x="793488" y="743772"/>
                </a:lnTo>
                <a:lnTo>
                  <a:pt x="118932" y="3599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2" name="Hexagon 2">
            <a:extLst>
              <a:ext uri="{FF2B5EF4-FFF2-40B4-BE49-F238E27FC236}">
                <a16:creationId xmlns:a16="http://schemas.microsoft.com/office/drawing/2014/main" id="{11F8D275-1C4D-FBC7-B95F-C81FAE78FE40}"/>
              </a:ext>
            </a:extLst>
          </p:cNvPr>
          <p:cNvSpPr/>
          <p:nvPr userDrawn="1"/>
        </p:nvSpPr>
        <p:spPr>
          <a:xfrm flipH="1">
            <a:off x="-16934" y="-12032"/>
            <a:ext cx="1705476" cy="341193"/>
          </a:xfrm>
          <a:custGeom>
            <a:avLst/>
            <a:gdLst>
              <a:gd name="connsiteX0" fmla="*/ 0 w 2135773"/>
              <a:gd name="connsiteY0" fmla="*/ 959489 h 1918977"/>
              <a:gd name="connsiteX1" fmla="*/ 383488 w 2135773"/>
              <a:gd name="connsiteY1" fmla="*/ 0 h 1918977"/>
              <a:gd name="connsiteX2" fmla="*/ 1752285 w 2135773"/>
              <a:gd name="connsiteY2" fmla="*/ 0 h 1918977"/>
              <a:gd name="connsiteX3" fmla="*/ 2135773 w 2135773"/>
              <a:gd name="connsiteY3" fmla="*/ 959489 h 1918977"/>
              <a:gd name="connsiteX4" fmla="*/ 1752285 w 2135773"/>
              <a:gd name="connsiteY4" fmla="*/ 1918977 h 1918977"/>
              <a:gd name="connsiteX5" fmla="*/ 383488 w 2135773"/>
              <a:gd name="connsiteY5" fmla="*/ 1918977 h 1918977"/>
              <a:gd name="connsiteX6" fmla="*/ 0 w 2135773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48126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881731 w 2891275"/>
              <a:gd name="connsiteY3" fmla="*/ 478226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0 w 2507787"/>
              <a:gd name="connsiteY5" fmla="*/ 1918977 h 1918977"/>
              <a:gd name="connsiteX6" fmla="*/ 230122 w 2507787"/>
              <a:gd name="connsiteY6" fmla="*/ 466194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830179 w 2507787"/>
              <a:gd name="connsiteY5" fmla="*/ 595503 h 1918977"/>
              <a:gd name="connsiteX6" fmla="*/ 230122 w 2507787"/>
              <a:gd name="connsiteY6" fmla="*/ 466194 h 1918977"/>
              <a:gd name="connsiteX0" fmla="*/ 230122 w 2507787"/>
              <a:gd name="connsiteY0" fmla="*/ 466194 h 595503"/>
              <a:gd name="connsiteX1" fmla="*/ 0 w 2507787"/>
              <a:gd name="connsiteY1" fmla="*/ 0 h 595503"/>
              <a:gd name="connsiteX2" fmla="*/ 2507787 w 2507787"/>
              <a:gd name="connsiteY2" fmla="*/ 0 h 595503"/>
              <a:gd name="connsiteX3" fmla="*/ 2498243 w 2507787"/>
              <a:gd name="connsiteY3" fmla="*/ 478226 h 595503"/>
              <a:gd name="connsiteX4" fmla="*/ 1765839 w 2507787"/>
              <a:gd name="connsiteY4" fmla="*/ 475188 h 595503"/>
              <a:gd name="connsiteX5" fmla="*/ 830179 w 2507787"/>
              <a:gd name="connsiteY5" fmla="*/ 595503 h 595503"/>
              <a:gd name="connsiteX6" fmla="*/ 230122 w 2507787"/>
              <a:gd name="connsiteY6" fmla="*/ 466194 h 595503"/>
              <a:gd name="connsiteX0" fmla="*/ 230122 w 2507787"/>
              <a:gd name="connsiteY0" fmla="*/ 466194 h 595503"/>
              <a:gd name="connsiteX1" fmla="*/ 0 w 2507787"/>
              <a:gd name="connsiteY1" fmla="*/ 0 h 595503"/>
              <a:gd name="connsiteX2" fmla="*/ 2507787 w 2507787"/>
              <a:gd name="connsiteY2" fmla="*/ 0 h 595503"/>
              <a:gd name="connsiteX3" fmla="*/ 2327646 w 2507787"/>
              <a:gd name="connsiteY3" fmla="*/ 279726 h 595503"/>
              <a:gd name="connsiteX4" fmla="*/ 1765839 w 2507787"/>
              <a:gd name="connsiteY4" fmla="*/ 475188 h 595503"/>
              <a:gd name="connsiteX5" fmla="*/ 830179 w 2507787"/>
              <a:gd name="connsiteY5" fmla="*/ 595503 h 595503"/>
              <a:gd name="connsiteX6" fmla="*/ 230122 w 2507787"/>
              <a:gd name="connsiteY6" fmla="*/ 466194 h 595503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830179 w 2460019"/>
              <a:gd name="connsiteY5" fmla="*/ 604956 h 604956"/>
              <a:gd name="connsiteX6" fmla="*/ 230122 w 2460019"/>
              <a:gd name="connsiteY6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830179 w 2460019"/>
              <a:gd name="connsiteY5" fmla="*/ 604956 h 604956"/>
              <a:gd name="connsiteX6" fmla="*/ 478989 w 2460019"/>
              <a:gd name="connsiteY6" fmla="*/ 519884 h 604956"/>
              <a:gd name="connsiteX7" fmla="*/ 230122 w 2460019"/>
              <a:gd name="connsiteY7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830179 w 2460019"/>
              <a:gd name="connsiteY5" fmla="*/ 604956 h 604956"/>
              <a:gd name="connsiteX6" fmla="*/ 560876 w 2460019"/>
              <a:gd name="connsiteY6" fmla="*/ 463170 h 604956"/>
              <a:gd name="connsiteX7" fmla="*/ 230122 w 2460019"/>
              <a:gd name="connsiteY7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1250088 w 2460019"/>
              <a:gd name="connsiteY5" fmla="*/ 538788 h 604956"/>
              <a:gd name="connsiteX6" fmla="*/ 830179 w 2460019"/>
              <a:gd name="connsiteY6" fmla="*/ 604956 h 604956"/>
              <a:gd name="connsiteX7" fmla="*/ 560876 w 2460019"/>
              <a:gd name="connsiteY7" fmla="*/ 463170 h 604956"/>
              <a:gd name="connsiteX8" fmla="*/ 230122 w 2460019"/>
              <a:gd name="connsiteY8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1277383 w 2460019"/>
              <a:gd name="connsiteY5" fmla="*/ 463168 h 604956"/>
              <a:gd name="connsiteX6" fmla="*/ 830179 w 2460019"/>
              <a:gd name="connsiteY6" fmla="*/ 604956 h 604956"/>
              <a:gd name="connsiteX7" fmla="*/ 560876 w 2460019"/>
              <a:gd name="connsiteY7" fmla="*/ 463170 h 604956"/>
              <a:gd name="connsiteX8" fmla="*/ 230122 w 2460019"/>
              <a:gd name="connsiteY8" fmla="*/ 475647 h 604956"/>
              <a:gd name="connsiteX0" fmla="*/ 230122 w 2460019"/>
              <a:gd name="connsiteY0" fmla="*/ 475647 h 604956"/>
              <a:gd name="connsiteX1" fmla="*/ 0 w 2460019"/>
              <a:gd name="connsiteY1" fmla="*/ 1009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1277383 w 2460019"/>
              <a:gd name="connsiteY5" fmla="*/ 463168 h 604956"/>
              <a:gd name="connsiteX6" fmla="*/ 830179 w 2460019"/>
              <a:gd name="connsiteY6" fmla="*/ 604956 h 604956"/>
              <a:gd name="connsiteX7" fmla="*/ 560876 w 2460019"/>
              <a:gd name="connsiteY7" fmla="*/ 463170 h 604956"/>
              <a:gd name="connsiteX8" fmla="*/ 230122 w 2460019"/>
              <a:gd name="connsiteY8" fmla="*/ 475647 h 60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019" h="604956">
                <a:moveTo>
                  <a:pt x="230122" y="475647"/>
                </a:moveTo>
                <a:lnTo>
                  <a:pt x="0" y="1009"/>
                </a:lnTo>
                <a:lnTo>
                  <a:pt x="2460019" y="0"/>
                </a:lnTo>
                <a:lnTo>
                  <a:pt x="2327646" y="289179"/>
                </a:lnTo>
                <a:lnTo>
                  <a:pt x="1765839" y="484641"/>
                </a:lnTo>
                <a:lnTo>
                  <a:pt x="1277383" y="463168"/>
                </a:lnTo>
                <a:lnTo>
                  <a:pt x="830179" y="604956"/>
                </a:lnTo>
                <a:lnTo>
                  <a:pt x="560876" y="463170"/>
                </a:lnTo>
                <a:lnTo>
                  <a:pt x="230122" y="4756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6C93BD8-6556-DE76-F44B-671D7B8B6B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219" y="6318691"/>
            <a:ext cx="2272497" cy="2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5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52CC-F621-F83E-E3F5-D3A2D887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01FF61-BC23-4B9F-1A38-E240B56F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algn="ctr"/>
            <a:r>
              <a:rPr lang="en-US"/>
              <a:t>12/28/2023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896D8E9-6A95-A8C2-9473-ED84441B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A981BA2-237B-80FD-7123-C6EA1BEF6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219" y="6318691"/>
            <a:ext cx="2272497" cy="2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4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ther feeding bottle to a small baby.">
            <a:extLst>
              <a:ext uri="{FF2B5EF4-FFF2-40B4-BE49-F238E27FC236}">
                <a16:creationId xmlns:a16="http://schemas.microsoft.com/office/drawing/2014/main" id="{329BF47F-2DA1-4C6E-7F3A-6867226B88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" r="10999" b="-130"/>
          <a:stretch/>
        </p:blipFill>
        <p:spPr>
          <a:xfrm>
            <a:off x="0" y="8878"/>
            <a:ext cx="9143980" cy="685798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4095B29-8BCF-F394-DF5D-8B4F45EE8D81}"/>
              </a:ext>
            </a:extLst>
          </p:cNvPr>
          <p:cNvSpPr txBox="1">
            <a:spLocks/>
          </p:cNvSpPr>
          <p:nvPr userDrawn="1"/>
        </p:nvSpPr>
        <p:spPr>
          <a:xfrm>
            <a:off x="630936" y="941832"/>
            <a:ext cx="7879842" cy="205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Questions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391EA2C-E3DD-68F1-5ACE-1A3B37C0C7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338" y="5473493"/>
            <a:ext cx="3836519" cy="44267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195CF5-222B-F114-2639-33BB88A6DD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013" y="3152775"/>
            <a:ext cx="7615237" cy="2057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133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7A24BE44-E0CC-19F4-5FA1-77BDB6DB77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748" y="5734993"/>
            <a:ext cx="1204137" cy="364522"/>
          </a:xfrm>
          <a:custGeom>
            <a:avLst/>
            <a:gdLst>
              <a:gd name="connsiteX0" fmla="*/ 0 w 1605516"/>
              <a:gd name="connsiteY0" fmla="*/ 0 h 350874"/>
              <a:gd name="connsiteX1" fmla="*/ 1547036 w 1605516"/>
              <a:gd name="connsiteY1" fmla="*/ 0 h 350874"/>
              <a:gd name="connsiteX2" fmla="*/ 1605516 w 1605516"/>
              <a:gd name="connsiteY2" fmla="*/ 58480 h 350874"/>
              <a:gd name="connsiteX3" fmla="*/ 1605516 w 1605516"/>
              <a:gd name="connsiteY3" fmla="*/ 350874 h 350874"/>
              <a:gd name="connsiteX4" fmla="*/ 1605516 w 1605516"/>
              <a:gd name="connsiteY4" fmla="*/ 350874 h 350874"/>
              <a:gd name="connsiteX5" fmla="*/ 58480 w 1605516"/>
              <a:gd name="connsiteY5" fmla="*/ 350874 h 350874"/>
              <a:gd name="connsiteX6" fmla="*/ 0 w 1605516"/>
              <a:gd name="connsiteY6" fmla="*/ 292394 h 350874"/>
              <a:gd name="connsiteX7" fmla="*/ 0 w 1605516"/>
              <a:gd name="connsiteY7" fmla="*/ 0 h 350874"/>
              <a:gd name="connsiteX0" fmla="*/ 0 w 1605516"/>
              <a:gd name="connsiteY0" fmla="*/ 0 h 350874"/>
              <a:gd name="connsiteX1" fmla="*/ 1547036 w 1605516"/>
              <a:gd name="connsiteY1" fmla="*/ 0 h 350874"/>
              <a:gd name="connsiteX2" fmla="*/ 1605516 w 1605516"/>
              <a:gd name="connsiteY2" fmla="*/ 58480 h 350874"/>
              <a:gd name="connsiteX3" fmla="*/ 1605516 w 1605516"/>
              <a:gd name="connsiteY3" fmla="*/ 350874 h 350874"/>
              <a:gd name="connsiteX4" fmla="*/ 1414448 w 1605516"/>
              <a:gd name="connsiteY4" fmla="*/ 344050 h 350874"/>
              <a:gd name="connsiteX5" fmla="*/ 58480 w 1605516"/>
              <a:gd name="connsiteY5" fmla="*/ 350874 h 350874"/>
              <a:gd name="connsiteX6" fmla="*/ 0 w 1605516"/>
              <a:gd name="connsiteY6" fmla="*/ 292394 h 350874"/>
              <a:gd name="connsiteX7" fmla="*/ 0 w 1605516"/>
              <a:gd name="connsiteY7" fmla="*/ 0 h 350874"/>
              <a:gd name="connsiteX0" fmla="*/ 0 w 1605516"/>
              <a:gd name="connsiteY0" fmla="*/ 0 h 350874"/>
              <a:gd name="connsiteX1" fmla="*/ 1547036 w 1605516"/>
              <a:gd name="connsiteY1" fmla="*/ 0 h 350874"/>
              <a:gd name="connsiteX2" fmla="*/ 1605516 w 1605516"/>
              <a:gd name="connsiteY2" fmla="*/ 58480 h 350874"/>
              <a:gd name="connsiteX3" fmla="*/ 1605516 w 1605516"/>
              <a:gd name="connsiteY3" fmla="*/ 350874 h 350874"/>
              <a:gd name="connsiteX4" fmla="*/ 793475 w 1605516"/>
              <a:gd name="connsiteY4" fmla="*/ 316755 h 350874"/>
              <a:gd name="connsiteX5" fmla="*/ 58480 w 1605516"/>
              <a:gd name="connsiteY5" fmla="*/ 350874 h 350874"/>
              <a:gd name="connsiteX6" fmla="*/ 0 w 1605516"/>
              <a:gd name="connsiteY6" fmla="*/ 292394 h 350874"/>
              <a:gd name="connsiteX7" fmla="*/ 0 w 1605516"/>
              <a:gd name="connsiteY7" fmla="*/ 0 h 350874"/>
              <a:gd name="connsiteX0" fmla="*/ 0 w 1605516"/>
              <a:gd name="connsiteY0" fmla="*/ 0 h 350874"/>
              <a:gd name="connsiteX1" fmla="*/ 1547036 w 1605516"/>
              <a:gd name="connsiteY1" fmla="*/ 0 h 350874"/>
              <a:gd name="connsiteX2" fmla="*/ 1605516 w 1605516"/>
              <a:gd name="connsiteY2" fmla="*/ 58480 h 350874"/>
              <a:gd name="connsiteX3" fmla="*/ 1605516 w 1605516"/>
              <a:gd name="connsiteY3" fmla="*/ 350874 h 350874"/>
              <a:gd name="connsiteX4" fmla="*/ 793475 w 1605516"/>
              <a:gd name="connsiteY4" fmla="*/ 316755 h 350874"/>
              <a:gd name="connsiteX5" fmla="*/ 58480 w 1605516"/>
              <a:gd name="connsiteY5" fmla="*/ 350874 h 350874"/>
              <a:gd name="connsiteX6" fmla="*/ 0 w 1605516"/>
              <a:gd name="connsiteY6" fmla="*/ 237803 h 350874"/>
              <a:gd name="connsiteX7" fmla="*/ 0 w 1605516"/>
              <a:gd name="connsiteY7" fmla="*/ 0 h 350874"/>
              <a:gd name="connsiteX0" fmla="*/ 0 w 1605516"/>
              <a:gd name="connsiteY0" fmla="*/ 0 h 350874"/>
              <a:gd name="connsiteX1" fmla="*/ 1547036 w 1605516"/>
              <a:gd name="connsiteY1" fmla="*/ 0 h 350874"/>
              <a:gd name="connsiteX2" fmla="*/ 1605516 w 1605516"/>
              <a:gd name="connsiteY2" fmla="*/ 58480 h 350874"/>
              <a:gd name="connsiteX3" fmla="*/ 1605516 w 1605516"/>
              <a:gd name="connsiteY3" fmla="*/ 350874 h 350874"/>
              <a:gd name="connsiteX4" fmla="*/ 793475 w 1605516"/>
              <a:gd name="connsiteY4" fmla="*/ 316755 h 350874"/>
              <a:gd name="connsiteX5" fmla="*/ 140367 w 1605516"/>
              <a:gd name="connsiteY5" fmla="*/ 262163 h 350874"/>
              <a:gd name="connsiteX6" fmla="*/ 0 w 1605516"/>
              <a:gd name="connsiteY6" fmla="*/ 237803 h 350874"/>
              <a:gd name="connsiteX7" fmla="*/ 0 w 1605516"/>
              <a:gd name="connsiteY7" fmla="*/ 0 h 350874"/>
              <a:gd name="connsiteX0" fmla="*/ 0 w 1605516"/>
              <a:gd name="connsiteY0" fmla="*/ 13648 h 364522"/>
              <a:gd name="connsiteX1" fmla="*/ 475687 w 1605516"/>
              <a:gd name="connsiteY1" fmla="*/ 0 h 364522"/>
              <a:gd name="connsiteX2" fmla="*/ 1605516 w 1605516"/>
              <a:gd name="connsiteY2" fmla="*/ 72128 h 364522"/>
              <a:gd name="connsiteX3" fmla="*/ 1605516 w 1605516"/>
              <a:gd name="connsiteY3" fmla="*/ 364522 h 364522"/>
              <a:gd name="connsiteX4" fmla="*/ 793475 w 1605516"/>
              <a:gd name="connsiteY4" fmla="*/ 330403 h 364522"/>
              <a:gd name="connsiteX5" fmla="*/ 140367 w 1605516"/>
              <a:gd name="connsiteY5" fmla="*/ 275811 h 364522"/>
              <a:gd name="connsiteX6" fmla="*/ 0 w 1605516"/>
              <a:gd name="connsiteY6" fmla="*/ 251451 h 364522"/>
              <a:gd name="connsiteX7" fmla="*/ 0 w 1605516"/>
              <a:gd name="connsiteY7" fmla="*/ 13648 h 364522"/>
              <a:gd name="connsiteX0" fmla="*/ 0 w 1605516"/>
              <a:gd name="connsiteY0" fmla="*/ 13648 h 364522"/>
              <a:gd name="connsiteX1" fmla="*/ 475687 w 1605516"/>
              <a:gd name="connsiteY1" fmla="*/ 0 h 364522"/>
              <a:gd name="connsiteX2" fmla="*/ 1605516 w 1605516"/>
              <a:gd name="connsiteY2" fmla="*/ 72128 h 364522"/>
              <a:gd name="connsiteX3" fmla="*/ 1605516 w 1605516"/>
              <a:gd name="connsiteY3" fmla="*/ 364522 h 364522"/>
              <a:gd name="connsiteX4" fmla="*/ 684292 w 1605516"/>
              <a:gd name="connsiteY4" fmla="*/ 337227 h 364522"/>
              <a:gd name="connsiteX5" fmla="*/ 140367 w 1605516"/>
              <a:gd name="connsiteY5" fmla="*/ 275811 h 364522"/>
              <a:gd name="connsiteX6" fmla="*/ 0 w 1605516"/>
              <a:gd name="connsiteY6" fmla="*/ 251451 h 364522"/>
              <a:gd name="connsiteX7" fmla="*/ 0 w 1605516"/>
              <a:gd name="connsiteY7" fmla="*/ 13648 h 364522"/>
              <a:gd name="connsiteX0" fmla="*/ 0 w 1605516"/>
              <a:gd name="connsiteY0" fmla="*/ 13648 h 364522"/>
              <a:gd name="connsiteX1" fmla="*/ 475687 w 1605516"/>
              <a:gd name="connsiteY1" fmla="*/ 0 h 364522"/>
              <a:gd name="connsiteX2" fmla="*/ 1605516 w 1605516"/>
              <a:gd name="connsiteY2" fmla="*/ 72128 h 364522"/>
              <a:gd name="connsiteX3" fmla="*/ 1605516 w 1605516"/>
              <a:gd name="connsiteY3" fmla="*/ 364522 h 364522"/>
              <a:gd name="connsiteX4" fmla="*/ 684292 w 1605516"/>
              <a:gd name="connsiteY4" fmla="*/ 337227 h 364522"/>
              <a:gd name="connsiteX5" fmla="*/ 215430 w 1605516"/>
              <a:gd name="connsiteY5" fmla="*/ 255339 h 364522"/>
              <a:gd name="connsiteX6" fmla="*/ 0 w 1605516"/>
              <a:gd name="connsiteY6" fmla="*/ 251451 h 364522"/>
              <a:gd name="connsiteX7" fmla="*/ 0 w 1605516"/>
              <a:gd name="connsiteY7" fmla="*/ 13648 h 36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5516" h="364522">
                <a:moveTo>
                  <a:pt x="0" y="13648"/>
                </a:moveTo>
                <a:lnTo>
                  <a:pt x="475687" y="0"/>
                </a:lnTo>
                <a:lnTo>
                  <a:pt x="1605516" y="72128"/>
                </a:lnTo>
                <a:lnTo>
                  <a:pt x="1605516" y="364522"/>
                </a:lnTo>
                <a:lnTo>
                  <a:pt x="684292" y="337227"/>
                </a:lnTo>
                <a:lnTo>
                  <a:pt x="215430" y="255339"/>
                </a:lnTo>
                <a:lnTo>
                  <a:pt x="0" y="251451"/>
                </a:lnTo>
                <a:lnTo>
                  <a:pt x="0" y="136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2B59A6AA-A9D4-B478-DD2F-CFF33FCB635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687586" y="1"/>
            <a:ext cx="920932" cy="966651"/>
          </a:xfrm>
          <a:custGeom>
            <a:avLst/>
            <a:gdLst>
              <a:gd name="connsiteX0" fmla="*/ 0 w 1367246"/>
              <a:gd name="connsiteY0" fmla="*/ 391886 h 783771"/>
              <a:gd name="connsiteX1" fmla="*/ 195943 w 1367246"/>
              <a:gd name="connsiteY1" fmla="*/ 0 h 783771"/>
              <a:gd name="connsiteX2" fmla="*/ 1171303 w 1367246"/>
              <a:gd name="connsiteY2" fmla="*/ 0 h 783771"/>
              <a:gd name="connsiteX3" fmla="*/ 1367246 w 1367246"/>
              <a:gd name="connsiteY3" fmla="*/ 391886 h 783771"/>
              <a:gd name="connsiteX4" fmla="*/ 1171303 w 1367246"/>
              <a:gd name="connsiteY4" fmla="*/ 783771 h 783771"/>
              <a:gd name="connsiteX5" fmla="*/ 195943 w 1367246"/>
              <a:gd name="connsiteY5" fmla="*/ 783771 h 783771"/>
              <a:gd name="connsiteX6" fmla="*/ 0 w 1367246"/>
              <a:gd name="connsiteY6" fmla="*/ 391886 h 783771"/>
              <a:gd name="connsiteX0" fmla="*/ 74023 w 1441269"/>
              <a:gd name="connsiteY0" fmla="*/ 391886 h 783771"/>
              <a:gd name="connsiteX1" fmla="*/ 0 w 1441269"/>
              <a:gd name="connsiteY1" fmla="*/ 0 h 783771"/>
              <a:gd name="connsiteX2" fmla="*/ 1245326 w 1441269"/>
              <a:gd name="connsiteY2" fmla="*/ 0 h 783771"/>
              <a:gd name="connsiteX3" fmla="*/ 1441269 w 1441269"/>
              <a:gd name="connsiteY3" fmla="*/ 391886 h 783771"/>
              <a:gd name="connsiteX4" fmla="*/ 1245326 w 1441269"/>
              <a:gd name="connsiteY4" fmla="*/ 783771 h 783771"/>
              <a:gd name="connsiteX5" fmla="*/ 269966 w 1441269"/>
              <a:gd name="connsiteY5" fmla="*/ 783771 h 783771"/>
              <a:gd name="connsiteX6" fmla="*/ 74023 w 1441269"/>
              <a:gd name="connsiteY6" fmla="*/ 391886 h 783771"/>
              <a:gd name="connsiteX0" fmla="*/ 74023 w 1441269"/>
              <a:gd name="connsiteY0" fmla="*/ 391886 h 783771"/>
              <a:gd name="connsiteX1" fmla="*/ 0 w 1441269"/>
              <a:gd name="connsiteY1" fmla="*/ 0 h 783771"/>
              <a:gd name="connsiteX2" fmla="*/ 461554 w 1441269"/>
              <a:gd name="connsiteY2" fmla="*/ 0 h 783771"/>
              <a:gd name="connsiteX3" fmla="*/ 1441269 w 1441269"/>
              <a:gd name="connsiteY3" fmla="*/ 391886 h 783771"/>
              <a:gd name="connsiteX4" fmla="*/ 1245326 w 1441269"/>
              <a:gd name="connsiteY4" fmla="*/ 783771 h 783771"/>
              <a:gd name="connsiteX5" fmla="*/ 269966 w 1441269"/>
              <a:gd name="connsiteY5" fmla="*/ 783771 h 783771"/>
              <a:gd name="connsiteX6" fmla="*/ 74023 w 1441269"/>
              <a:gd name="connsiteY6" fmla="*/ 391886 h 783771"/>
              <a:gd name="connsiteX0" fmla="*/ 74023 w 1245326"/>
              <a:gd name="connsiteY0" fmla="*/ 391886 h 783771"/>
              <a:gd name="connsiteX1" fmla="*/ 0 w 1245326"/>
              <a:gd name="connsiteY1" fmla="*/ 0 h 783771"/>
              <a:gd name="connsiteX2" fmla="*/ 461554 w 1245326"/>
              <a:gd name="connsiteY2" fmla="*/ 0 h 783771"/>
              <a:gd name="connsiteX3" fmla="*/ 735875 w 1245326"/>
              <a:gd name="connsiteY3" fmla="*/ 156755 h 783771"/>
              <a:gd name="connsiteX4" fmla="*/ 1245326 w 1245326"/>
              <a:gd name="connsiteY4" fmla="*/ 783771 h 783771"/>
              <a:gd name="connsiteX5" fmla="*/ 269966 w 1245326"/>
              <a:gd name="connsiteY5" fmla="*/ 783771 h 783771"/>
              <a:gd name="connsiteX6" fmla="*/ 74023 w 1245326"/>
              <a:gd name="connsiteY6" fmla="*/ 391886 h 783771"/>
              <a:gd name="connsiteX0" fmla="*/ 74023 w 1036320"/>
              <a:gd name="connsiteY0" fmla="*/ 391886 h 783771"/>
              <a:gd name="connsiteX1" fmla="*/ 0 w 1036320"/>
              <a:gd name="connsiteY1" fmla="*/ 0 h 783771"/>
              <a:gd name="connsiteX2" fmla="*/ 461554 w 1036320"/>
              <a:gd name="connsiteY2" fmla="*/ 0 h 783771"/>
              <a:gd name="connsiteX3" fmla="*/ 735875 w 1036320"/>
              <a:gd name="connsiteY3" fmla="*/ 156755 h 783771"/>
              <a:gd name="connsiteX4" fmla="*/ 1036320 w 1036320"/>
              <a:gd name="connsiteY4" fmla="*/ 452845 h 783771"/>
              <a:gd name="connsiteX5" fmla="*/ 269966 w 1036320"/>
              <a:gd name="connsiteY5" fmla="*/ 783771 h 783771"/>
              <a:gd name="connsiteX6" fmla="*/ 74023 w 1036320"/>
              <a:gd name="connsiteY6" fmla="*/ 391886 h 78377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461554 w 1227909"/>
              <a:gd name="connsiteY2" fmla="*/ 0 h 966651"/>
              <a:gd name="connsiteX3" fmla="*/ 735875 w 1227909"/>
              <a:gd name="connsiteY3" fmla="*/ 156755 h 966651"/>
              <a:gd name="connsiteX4" fmla="*/ 1036320 w 1227909"/>
              <a:gd name="connsiteY4" fmla="*/ 452845 h 966651"/>
              <a:gd name="connsiteX5" fmla="*/ 1227909 w 1227909"/>
              <a:gd name="connsiteY5" fmla="*/ 966651 h 966651"/>
              <a:gd name="connsiteX6" fmla="*/ 74023 w 1227909"/>
              <a:gd name="connsiteY6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461554 w 1227909"/>
              <a:gd name="connsiteY2" fmla="*/ 0 h 966651"/>
              <a:gd name="connsiteX3" fmla="*/ 735875 w 1227909"/>
              <a:gd name="connsiteY3" fmla="*/ 156755 h 966651"/>
              <a:gd name="connsiteX4" fmla="*/ 896857 w 1227909"/>
              <a:gd name="connsiteY4" fmla="*/ 304800 h 966651"/>
              <a:gd name="connsiteX5" fmla="*/ 1036320 w 1227909"/>
              <a:gd name="connsiteY5" fmla="*/ 45284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461554 w 1227909"/>
              <a:gd name="connsiteY2" fmla="*/ 0 h 966651"/>
              <a:gd name="connsiteX3" fmla="*/ 735875 w 1227909"/>
              <a:gd name="connsiteY3" fmla="*/ 156755 h 966651"/>
              <a:gd name="connsiteX4" fmla="*/ 896857 w 1227909"/>
              <a:gd name="connsiteY4" fmla="*/ 304800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592182 w 1227909"/>
              <a:gd name="connsiteY2" fmla="*/ 0 h 966651"/>
              <a:gd name="connsiteX3" fmla="*/ 735875 w 1227909"/>
              <a:gd name="connsiteY3" fmla="*/ 156755 h 966651"/>
              <a:gd name="connsiteX4" fmla="*/ 896857 w 1227909"/>
              <a:gd name="connsiteY4" fmla="*/ 304800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592182 w 1227909"/>
              <a:gd name="connsiteY2" fmla="*/ 0 h 966651"/>
              <a:gd name="connsiteX3" fmla="*/ 692332 w 1227909"/>
              <a:gd name="connsiteY3" fmla="*/ 165464 h 966651"/>
              <a:gd name="connsiteX4" fmla="*/ 896857 w 1227909"/>
              <a:gd name="connsiteY4" fmla="*/ 304800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592182 w 1227909"/>
              <a:gd name="connsiteY2" fmla="*/ 0 h 966651"/>
              <a:gd name="connsiteX3" fmla="*/ 692332 w 1227909"/>
              <a:gd name="connsiteY3" fmla="*/ 165464 h 966651"/>
              <a:gd name="connsiteX4" fmla="*/ 931692 w 1227909"/>
              <a:gd name="connsiteY4" fmla="*/ 296092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592182 w 1227909"/>
              <a:gd name="connsiteY2" fmla="*/ 0 h 966651"/>
              <a:gd name="connsiteX3" fmla="*/ 692332 w 1227909"/>
              <a:gd name="connsiteY3" fmla="*/ 217715 h 966651"/>
              <a:gd name="connsiteX4" fmla="*/ 931692 w 1227909"/>
              <a:gd name="connsiteY4" fmla="*/ 296092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592182 w 1227909"/>
              <a:gd name="connsiteY2" fmla="*/ 0 h 966651"/>
              <a:gd name="connsiteX3" fmla="*/ 692332 w 1227909"/>
              <a:gd name="connsiteY3" fmla="*/ 217715 h 966651"/>
              <a:gd name="connsiteX4" fmla="*/ 992652 w 1227909"/>
              <a:gd name="connsiteY4" fmla="*/ 470263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409304 h 984069"/>
              <a:gd name="connsiteX1" fmla="*/ 0 w 1227909"/>
              <a:gd name="connsiteY1" fmla="*/ 17418 h 984069"/>
              <a:gd name="connsiteX2" fmla="*/ 444136 w 1227909"/>
              <a:gd name="connsiteY2" fmla="*/ 0 h 984069"/>
              <a:gd name="connsiteX3" fmla="*/ 692332 w 1227909"/>
              <a:gd name="connsiteY3" fmla="*/ 235133 h 984069"/>
              <a:gd name="connsiteX4" fmla="*/ 992652 w 1227909"/>
              <a:gd name="connsiteY4" fmla="*/ 487681 h 984069"/>
              <a:gd name="connsiteX5" fmla="*/ 1166948 w 1227909"/>
              <a:gd name="connsiteY5" fmla="*/ 653143 h 984069"/>
              <a:gd name="connsiteX6" fmla="*/ 1227909 w 1227909"/>
              <a:gd name="connsiteY6" fmla="*/ 984069 h 984069"/>
              <a:gd name="connsiteX7" fmla="*/ 74023 w 1227909"/>
              <a:gd name="connsiteY7" fmla="*/ 409304 h 984069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444136 w 1227909"/>
              <a:gd name="connsiteY2" fmla="*/ 1632 h 966651"/>
              <a:gd name="connsiteX3" fmla="*/ 692332 w 1227909"/>
              <a:gd name="connsiteY3" fmla="*/ 217715 h 966651"/>
              <a:gd name="connsiteX4" fmla="*/ 992652 w 1227909"/>
              <a:gd name="connsiteY4" fmla="*/ 470263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444136 w 1227909"/>
              <a:gd name="connsiteY2" fmla="*/ 1632 h 966651"/>
              <a:gd name="connsiteX3" fmla="*/ 733276 w 1227909"/>
              <a:gd name="connsiteY3" fmla="*/ 204067 h 966651"/>
              <a:gd name="connsiteX4" fmla="*/ 992652 w 1227909"/>
              <a:gd name="connsiteY4" fmla="*/ 470263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491904 w 1227909"/>
              <a:gd name="connsiteY2" fmla="*/ 1632 h 966651"/>
              <a:gd name="connsiteX3" fmla="*/ 733276 w 1227909"/>
              <a:gd name="connsiteY3" fmla="*/ 204067 h 966651"/>
              <a:gd name="connsiteX4" fmla="*/ 992652 w 1227909"/>
              <a:gd name="connsiteY4" fmla="*/ 470263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491904 w 1227909"/>
              <a:gd name="connsiteY2" fmla="*/ 1632 h 966651"/>
              <a:gd name="connsiteX3" fmla="*/ 733276 w 1227909"/>
              <a:gd name="connsiteY3" fmla="*/ 204067 h 966651"/>
              <a:gd name="connsiteX4" fmla="*/ 958533 w 1227909"/>
              <a:gd name="connsiteY4" fmla="*/ 408848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491904 w 1227909"/>
              <a:gd name="connsiteY2" fmla="*/ 1632 h 966651"/>
              <a:gd name="connsiteX3" fmla="*/ 733276 w 1227909"/>
              <a:gd name="connsiteY3" fmla="*/ 204067 h 966651"/>
              <a:gd name="connsiteX4" fmla="*/ 958533 w 1227909"/>
              <a:gd name="connsiteY4" fmla="*/ 408848 h 966651"/>
              <a:gd name="connsiteX5" fmla="*/ 1085061 w 1227909"/>
              <a:gd name="connsiteY5" fmla="*/ 615253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491904 w 1227909"/>
              <a:gd name="connsiteY2" fmla="*/ 1632 h 966651"/>
              <a:gd name="connsiteX3" fmla="*/ 610446 w 1227909"/>
              <a:gd name="connsiteY3" fmla="*/ 149476 h 966651"/>
              <a:gd name="connsiteX4" fmla="*/ 958533 w 1227909"/>
              <a:gd name="connsiteY4" fmla="*/ 408848 h 966651"/>
              <a:gd name="connsiteX5" fmla="*/ 1085061 w 1227909"/>
              <a:gd name="connsiteY5" fmla="*/ 615253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7909" h="966651">
                <a:moveTo>
                  <a:pt x="74023" y="391886"/>
                </a:moveTo>
                <a:lnTo>
                  <a:pt x="0" y="0"/>
                </a:lnTo>
                <a:lnTo>
                  <a:pt x="491904" y="1632"/>
                </a:lnTo>
                <a:lnTo>
                  <a:pt x="610446" y="149476"/>
                </a:lnTo>
                <a:lnTo>
                  <a:pt x="958533" y="408848"/>
                </a:lnTo>
                <a:lnTo>
                  <a:pt x="1085061" y="615253"/>
                </a:lnTo>
                <a:lnTo>
                  <a:pt x="1227909" y="966651"/>
                </a:lnTo>
                <a:lnTo>
                  <a:pt x="74023" y="3918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941DCC5E-231F-6910-77A4-0460E74263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747" y="-10632"/>
            <a:ext cx="8691889" cy="6187595"/>
          </a:xfrm>
          <a:custGeom>
            <a:avLst/>
            <a:gdLst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578856 w 11578856"/>
              <a:gd name="connsiteY2" fmla="*/ 1029514 h 6176963"/>
              <a:gd name="connsiteX3" fmla="*/ 11578856 w 11578856"/>
              <a:gd name="connsiteY3" fmla="*/ 6176963 h 6176963"/>
              <a:gd name="connsiteX4" fmla="*/ 11578856 w 11578856"/>
              <a:gd name="connsiteY4" fmla="*/ 6176963 h 6176963"/>
              <a:gd name="connsiteX5" fmla="*/ 1029514 w 11578856"/>
              <a:gd name="connsiteY5" fmla="*/ 6176963 h 6176963"/>
              <a:gd name="connsiteX6" fmla="*/ 0 w 11578856"/>
              <a:gd name="connsiteY6" fmla="*/ 5147449 h 6176963"/>
              <a:gd name="connsiteX7" fmla="*/ 0 w 11578856"/>
              <a:gd name="connsiteY7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578856 w 11578856"/>
              <a:gd name="connsiteY2" fmla="*/ 1029514 h 6176963"/>
              <a:gd name="connsiteX3" fmla="*/ 11578856 w 11578856"/>
              <a:gd name="connsiteY3" fmla="*/ 6176963 h 6176963"/>
              <a:gd name="connsiteX4" fmla="*/ 11578856 w 11578856"/>
              <a:gd name="connsiteY4" fmla="*/ 6176963 h 6176963"/>
              <a:gd name="connsiteX5" fmla="*/ 1029514 w 11578856"/>
              <a:gd name="connsiteY5" fmla="*/ 6176963 h 6176963"/>
              <a:gd name="connsiteX6" fmla="*/ 10633 w 11578856"/>
              <a:gd name="connsiteY6" fmla="*/ 5870463 h 6176963"/>
              <a:gd name="connsiteX7" fmla="*/ 0 w 11578856"/>
              <a:gd name="connsiteY7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578856 w 11578856"/>
              <a:gd name="connsiteY2" fmla="*/ 1029514 h 6176963"/>
              <a:gd name="connsiteX3" fmla="*/ 11578856 w 11578856"/>
              <a:gd name="connsiteY3" fmla="*/ 6176963 h 6176963"/>
              <a:gd name="connsiteX4" fmla="*/ 11578856 w 11578856"/>
              <a:gd name="connsiteY4" fmla="*/ 6176963 h 6176963"/>
              <a:gd name="connsiteX5" fmla="*/ 1242165 w 11578856"/>
              <a:gd name="connsiteY5" fmla="*/ 6176963 h 6176963"/>
              <a:gd name="connsiteX6" fmla="*/ 10633 w 11578856"/>
              <a:gd name="connsiteY6" fmla="*/ 5870463 h 6176963"/>
              <a:gd name="connsiteX7" fmla="*/ 0 w 11578856"/>
              <a:gd name="connsiteY7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578856 w 11578856"/>
              <a:gd name="connsiteY2" fmla="*/ 1029514 h 6176963"/>
              <a:gd name="connsiteX3" fmla="*/ 11578856 w 11578856"/>
              <a:gd name="connsiteY3" fmla="*/ 6176963 h 6176963"/>
              <a:gd name="connsiteX4" fmla="*/ 11578856 w 11578856"/>
              <a:gd name="connsiteY4" fmla="*/ 6176963 h 6176963"/>
              <a:gd name="connsiteX5" fmla="*/ 1242165 w 11578856"/>
              <a:gd name="connsiteY5" fmla="*/ 6176963 h 6176963"/>
              <a:gd name="connsiteX6" fmla="*/ 566057 w 11578856"/>
              <a:gd name="connsiteY6" fmla="*/ 6000206 h 6176963"/>
              <a:gd name="connsiteX7" fmla="*/ 10633 w 11578856"/>
              <a:gd name="connsiteY7" fmla="*/ 5870463 h 6176963"/>
              <a:gd name="connsiteX8" fmla="*/ 0 w 11578856"/>
              <a:gd name="connsiteY8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578856 w 11578856"/>
              <a:gd name="connsiteY2" fmla="*/ 1029514 h 6176963"/>
              <a:gd name="connsiteX3" fmla="*/ 11578856 w 11578856"/>
              <a:gd name="connsiteY3" fmla="*/ 6176963 h 6176963"/>
              <a:gd name="connsiteX4" fmla="*/ 11578856 w 11578856"/>
              <a:gd name="connsiteY4" fmla="*/ 6176963 h 6176963"/>
              <a:gd name="connsiteX5" fmla="*/ 1242165 w 11578856"/>
              <a:gd name="connsiteY5" fmla="*/ 6176963 h 6176963"/>
              <a:gd name="connsiteX6" fmla="*/ 687977 w 11578856"/>
              <a:gd name="connsiteY6" fmla="*/ 5982789 h 6176963"/>
              <a:gd name="connsiteX7" fmla="*/ 10633 w 11578856"/>
              <a:gd name="connsiteY7" fmla="*/ 5870463 h 6176963"/>
              <a:gd name="connsiteX8" fmla="*/ 0 w 11578856"/>
              <a:gd name="connsiteY8" fmla="*/ 0 h 6176963"/>
              <a:gd name="connsiteX0" fmla="*/ 0 w 11578856"/>
              <a:gd name="connsiteY0" fmla="*/ 0 h 6194380"/>
              <a:gd name="connsiteX1" fmla="*/ 10549342 w 11578856"/>
              <a:gd name="connsiteY1" fmla="*/ 0 h 6194380"/>
              <a:gd name="connsiteX2" fmla="*/ 11578856 w 11578856"/>
              <a:gd name="connsiteY2" fmla="*/ 1029514 h 6194380"/>
              <a:gd name="connsiteX3" fmla="*/ 11578856 w 11578856"/>
              <a:gd name="connsiteY3" fmla="*/ 6176963 h 6194380"/>
              <a:gd name="connsiteX4" fmla="*/ 11578856 w 11578856"/>
              <a:gd name="connsiteY4" fmla="*/ 6176963 h 6194380"/>
              <a:gd name="connsiteX5" fmla="*/ 1808222 w 11578856"/>
              <a:gd name="connsiteY5" fmla="*/ 6194380 h 6194380"/>
              <a:gd name="connsiteX6" fmla="*/ 687977 w 11578856"/>
              <a:gd name="connsiteY6" fmla="*/ 5982789 h 6194380"/>
              <a:gd name="connsiteX7" fmla="*/ 10633 w 11578856"/>
              <a:gd name="connsiteY7" fmla="*/ 5870463 h 6194380"/>
              <a:gd name="connsiteX8" fmla="*/ 0 w 11578856"/>
              <a:gd name="connsiteY8" fmla="*/ 0 h 6194380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578856 w 11578856"/>
              <a:gd name="connsiteY2" fmla="*/ 1029514 h 6176963"/>
              <a:gd name="connsiteX3" fmla="*/ 11578856 w 11578856"/>
              <a:gd name="connsiteY3" fmla="*/ 6176963 h 6176963"/>
              <a:gd name="connsiteX4" fmla="*/ 11578856 w 11578856"/>
              <a:gd name="connsiteY4" fmla="*/ 6176963 h 6176963"/>
              <a:gd name="connsiteX5" fmla="*/ 1808222 w 11578856"/>
              <a:gd name="connsiteY5" fmla="*/ 6168254 h 6176963"/>
              <a:gd name="connsiteX6" fmla="*/ 687977 w 11578856"/>
              <a:gd name="connsiteY6" fmla="*/ 5982789 h 6176963"/>
              <a:gd name="connsiteX7" fmla="*/ 10633 w 11578856"/>
              <a:gd name="connsiteY7" fmla="*/ 5870463 h 6176963"/>
              <a:gd name="connsiteX8" fmla="*/ 0 w 11578856"/>
              <a:gd name="connsiteY8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578856 w 11578856"/>
              <a:gd name="connsiteY2" fmla="*/ 1029514 h 6176963"/>
              <a:gd name="connsiteX3" fmla="*/ 11578856 w 11578856"/>
              <a:gd name="connsiteY3" fmla="*/ 6176963 h 6176963"/>
              <a:gd name="connsiteX4" fmla="*/ 11578856 w 11578856"/>
              <a:gd name="connsiteY4" fmla="*/ 6176963 h 6176963"/>
              <a:gd name="connsiteX5" fmla="*/ 1808222 w 11578856"/>
              <a:gd name="connsiteY5" fmla="*/ 6168254 h 6176963"/>
              <a:gd name="connsiteX6" fmla="*/ 687977 w 11578856"/>
              <a:gd name="connsiteY6" fmla="*/ 5982789 h 6176963"/>
              <a:gd name="connsiteX7" fmla="*/ 10633 w 11578856"/>
              <a:gd name="connsiteY7" fmla="*/ 5870463 h 6176963"/>
              <a:gd name="connsiteX8" fmla="*/ 0 w 11578856"/>
              <a:gd name="connsiteY8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578856 w 11578856"/>
              <a:gd name="connsiteY2" fmla="*/ 1029514 h 6176963"/>
              <a:gd name="connsiteX3" fmla="*/ 11578856 w 11578856"/>
              <a:gd name="connsiteY3" fmla="*/ 6176963 h 6176963"/>
              <a:gd name="connsiteX4" fmla="*/ 11578856 w 11578856"/>
              <a:gd name="connsiteY4" fmla="*/ 6176963 h 6176963"/>
              <a:gd name="connsiteX5" fmla="*/ 1808222 w 11578856"/>
              <a:gd name="connsiteY5" fmla="*/ 6168254 h 6176963"/>
              <a:gd name="connsiteX6" fmla="*/ 1271451 w 11578856"/>
              <a:gd name="connsiteY6" fmla="*/ 6078583 h 6176963"/>
              <a:gd name="connsiteX7" fmla="*/ 687977 w 11578856"/>
              <a:gd name="connsiteY7" fmla="*/ 5982789 h 6176963"/>
              <a:gd name="connsiteX8" fmla="*/ 10633 w 11578856"/>
              <a:gd name="connsiteY8" fmla="*/ 5870463 h 6176963"/>
              <a:gd name="connsiteX9" fmla="*/ 0 w 11578856"/>
              <a:gd name="connsiteY9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578856 w 11578856"/>
              <a:gd name="connsiteY2" fmla="*/ 1029514 h 6176963"/>
              <a:gd name="connsiteX3" fmla="*/ 11578856 w 11578856"/>
              <a:gd name="connsiteY3" fmla="*/ 6176963 h 6176963"/>
              <a:gd name="connsiteX4" fmla="*/ 11578856 w 11578856"/>
              <a:gd name="connsiteY4" fmla="*/ 6176963 h 6176963"/>
              <a:gd name="connsiteX5" fmla="*/ 1808222 w 11578856"/>
              <a:gd name="connsiteY5" fmla="*/ 6168254 h 6176963"/>
              <a:gd name="connsiteX6" fmla="*/ 1288868 w 11578856"/>
              <a:gd name="connsiteY6" fmla="*/ 6035040 h 6176963"/>
              <a:gd name="connsiteX7" fmla="*/ 687977 w 11578856"/>
              <a:gd name="connsiteY7" fmla="*/ 5982789 h 6176963"/>
              <a:gd name="connsiteX8" fmla="*/ 10633 w 11578856"/>
              <a:gd name="connsiteY8" fmla="*/ 5870463 h 6176963"/>
              <a:gd name="connsiteX9" fmla="*/ 0 w 11578856"/>
              <a:gd name="connsiteY9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434354 w 11578856"/>
              <a:gd name="connsiteY2" fmla="*/ 870857 h 6176963"/>
              <a:gd name="connsiteX3" fmla="*/ 11578856 w 11578856"/>
              <a:gd name="connsiteY3" fmla="*/ 1029514 h 6176963"/>
              <a:gd name="connsiteX4" fmla="*/ 11578856 w 11578856"/>
              <a:gd name="connsiteY4" fmla="*/ 6176963 h 6176963"/>
              <a:gd name="connsiteX5" fmla="*/ 11578856 w 11578856"/>
              <a:gd name="connsiteY5" fmla="*/ 6176963 h 6176963"/>
              <a:gd name="connsiteX6" fmla="*/ 1808222 w 11578856"/>
              <a:gd name="connsiteY6" fmla="*/ 6168254 h 6176963"/>
              <a:gd name="connsiteX7" fmla="*/ 1288868 w 11578856"/>
              <a:gd name="connsiteY7" fmla="*/ 6035040 h 6176963"/>
              <a:gd name="connsiteX8" fmla="*/ 687977 w 11578856"/>
              <a:gd name="connsiteY8" fmla="*/ 5982789 h 6176963"/>
              <a:gd name="connsiteX9" fmla="*/ 10633 w 11578856"/>
              <a:gd name="connsiteY9" fmla="*/ 5870463 h 6176963"/>
              <a:gd name="connsiteX10" fmla="*/ 0 w 11578856"/>
              <a:gd name="connsiteY10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0772503 w 11578856"/>
              <a:gd name="connsiteY2" fmla="*/ 226423 h 6176963"/>
              <a:gd name="connsiteX3" fmla="*/ 11434354 w 11578856"/>
              <a:gd name="connsiteY3" fmla="*/ 870857 h 6176963"/>
              <a:gd name="connsiteX4" fmla="*/ 11578856 w 11578856"/>
              <a:gd name="connsiteY4" fmla="*/ 1029514 h 6176963"/>
              <a:gd name="connsiteX5" fmla="*/ 11578856 w 11578856"/>
              <a:gd name="connsiteY5" fmla="*/ 6176963 h 6176963"/>
              <a:gd name="connsiteX6" fmla="*/ 11578856 w 11578856"/>
              <a:gd name="connsiteY6" fmla="*/ 6176963 h 6176963"/>
              <a:gd name="connsiteX7" fmla="*/ 1808222 w 11578856"/>
              <a:gd name="connsiteY7" fmla="*/ 6168254 h 6176963"/>
              <a:gd name="connsiteX8" fmla="*/ 1288868 w 11578856"/>
              <a:gd name="connsiteY8" fmla="*/ 6035040 h 6176963"/>
              <a:gd name="connsiteX9" fmla="*/ 687977 w 11578856"/>
              <a:gd name="connsiteY9" fmla="*/ 5982789 h 6176963"/>
              <a:gd name="connsiteX10" fmla="*/ 10633 w 11578856"/>
              <a:gd name="connsiteY10" fmla="*/ 5870463 h 6176963"/>
              <a:gd name="connsiteX11" fmla="*/ 0 w 11578856"/>
              <a:gd name="connsiteY11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0711543 w 11578856"/>
              <a:gd name="connsiteY2" fmla="*/ 261257 h 6176963"/>
              <a:gd name="connsiteX3" fmla="*/ 11434354 w 11578856"/>
              <a:gd name="connsiteY3" fmla="*/ 870857 h 6176963"/>
              <a:gd name="connsiteX4" fmla="*/ 11578856 w 11578856"/>
              <a:gd name="connsiteY4" fmla="*/ 1029514 h 6176963"/>
              <a:gd name="connsiteX5" fmla="*/ 11578856 w 11578856"/>
              <a:gd name="connsiteY5" fmla="*/ 6176963 h 6176963"/>
              <a:gd name="connsiteX6" fmla="*/ 11578856 w 11578856"/>
              <a:gd name="connsiteY6" fmla="*/ 6176963 h 6176963"/>
              <a:gd name="connsiteX7" fmla="*/ 1808222 w 11578856"/>
              <a:gd name="connsiteY7" fmla="*/ 6168254 h 6176963"/>
              <a:gd name="connsiteX8" fmla="*/ 1288868 w 11578856"/>
              <a:gd name="connsiteY8" fmla="*/ 6035040 h 6176963"/>
              <a:gd name="connsiteX9" fmla="*/ 687977 w 11578856"/>
              <a:gd name="connsiteY9" fmla="*/ 5982789 h 6176963"/>
              <a:gd name="connsiteX10" fmla="*/ 10633 w 11578856"/>
              <a:gd name="connsiteY10" fmla="*/ 5870463 h 6176963"/>
              <a:gd name="connsiteX11" fmla="*/ 0 w 11578856"/>
              <a:gd name="connsiteY11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0711543 w 11578856"/>
              <a:gd name="connsiteY2" fmla="*/ 261257 h 6176963"/>
              <a:gd name="connsiteX3" fmla="*/ 11260183 w 11578856"/>
              <a:gd name="connsiteY3" fmla="*/ 653142 h 6176963"/>
              <a:gd name="connsiteX4" fmla="*/ 11578856 w 11578856"/>
              <a:gd name="connsiteY4" fmla="*/ 1029514 h 6176963"/>
              <a:gd name="connsiteX5" fmla="*/ 11578856 w 11578856"/>
              <a:gd name="connsiteY5" fmla="*/ 6176963 h 6176963"/>
              <a:gd name="connsiteX6" fmla="*/ 11578856 w 11578856"/>
              <a:gd name="connsiteY6" fmla="*/ 6176963 h 6176963"/>
              <a:gd name="connsiteX7" fmla="*/ 1808222 w 11578856"/>
              <a:gd name="connsiteY7" fmla="*/ 6168254 h 6176963"/>
              <a:gd name="connsiteX8" fmla="*/ 1288868 w 11578856"/>
              <a:gd name="connsiteY8" fmla="*/ 6035040 h 6176963"/>
              <a:gd name="connsiteX9" fmla="*/ 687977 w 11578856"/>
              <a:gd name="connsiteY9" fmla="*/ 5982789 h 6176963"/>
              <a:gd name="connsiteX10" fmla="*/ 10633 w 11578856"/>
              <a:gd name="connsiteY10" fmla="*/ 5870463 h 6176963"/>
              <a:gd name="connsiteX11" fmla="*/ 0 w 11578856"/>
              <a:gd name="connsiteY11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0798629 w 11578856"/>
              <a:gd name="connsiteY2" fmla="*/ 156754 h 6176963"/>
              <a:gd name="connsiteX3" fmla="*/ 11260183 w 11578856"/>
              <a:gd name="connsiteY3" fmla="*/ 653142 h 6176963"/>
              <a:gd name="connsiteX4" fmla="*/ 11578856 w 11578856"/>
              <a:gd name="connsiteY4" fmla="*/ 1029514 h 6176963"/>
              <a:gd name="connsiteX5" fmla="*/ 11578856 w 11578856"/>
              <a:gd name="connsiteY5" fmla="*/ 6176963 h 6176963"/>
              <a:gd name="connsiteX6" fmla="*/ 11578856 w 11578856"/>
              <a:gd name="connsiteY6" fmla="*/ 6176963 h 6176963"/>
              <a:gd name="connsiteX7" fmla="*/ 1808222 w 11578856"/>
              <a:gd name="connsiteY7" fmla="*/ 6168254 h 6176963"/>
              <a:gd name="connsiteX8" fmla="*/ 1288868 w 11578856"/>
              <a:gd name="connsiteY8" fmla="*/ 6035040 h 6176963"/>
              <a:gd name="connsiteX9" fmla="*/ 687977 w 11578856"/>
              <a:gd name="connsiteY9" fmla="*/ 5982789 h 6176963"/>
              <a:gd name="connsiteX10" fmla="*/ 10633 w 11578856"/>
              <a:gd name="connsiteY10" fmla="*/ 5870463 h 6176963"/>
              <a:gd name="connsiteX11" fmla="*/ 0 w 11578856"/>
              <a:gd name="connsiteY11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0798629 w 11578856"/>
              <a:gd name="connsiteY2" fmla="*/ 156754 h 6176963"/>
              <a:gd name="connsiteX3" fmla="*/ 11355978 w 11578856"/>
              <a:gd name="connsiteY3" fmla="*/ 740228 h 6176963"/>
              <a:gd name="connsiteX4" fmla="*/ 11578856 w 11578856"/>
              <a:gd name="connsiteY4" fmla="*/ 1029514 h 6176963"/>
              <a:gd name="connsiteX5" fmla="*/ 11578856 w 11578856"/>
              <a:gd name="connsiteY5" fmla="*/ 6176963 h 6176963"/>
              <a:gd name="connsiteX6" fmla="*/ 11578856 w 11578856"/>
              <a:gd name="connsiteY6" fmla="*/ 6176963 h 6176963"/>
              <a:gd name="connsiteX7" fmla="*/ 1808222 w 11578856"/>
              <a:gd name="connsiteY7" fmla="*/ 6168254 h 6176963"/>
              <a:gd name="connsiteX8" fmla="*/ 1288868 w 11578856"/>
              <a:gd name="connsiteY8" fmla="*/ 6035040 h 6176963"/>
              <a:gd name="connsiteX9" fmla="*/ 687977 w 11578856"/>
              <a:gd name="connsiteY9" fmla="*/ 5982789 h 6176963"/>
              <a:gd name="connsiteX10" fmla="*/ 10633 w 11578856"/>
              <a:gd name="connsiteY10" fmla="*/ 5870463 h 6176963"/>
              <a:gd name="connsiteX11" fmla="*/ 0 w 11578856"/>
              <a:gd name="connsiteY11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0798629 w 11578856"/>
              <a:gd name="connsiteY2" fmla="*/ 156754 h 6176963"/>
              <a:gd name="connsiteX3" fmla="*/ 11042469 w 11578856"/>
              <a:gd name="connsiteY3" fmla="*/ 409303 h 6176963"/>
              <a:gd name="connsiteX4" fmla="*/ 11355978 w 11578856"/>
              <a:gd name="connsiteY4" fmla="*/ 740228 h 6176963"/>
              <a:gd name="connsiteX5" fmla="*/ 11578856 w 11578856"/>
              <a:gd name="connsiteY5" fmla="*/ 1029514 h 6176963"/>
              <a:gd name="connsiteX6" fmla="*/ 11578856 w 11578856"/>
              <a:gd name="connsiteY6" fmla="*/ 6176963 h 6176963"/>
              <a:gd name="connsiteX7" fmla="*/ 11578856 w 11578856"/>
              <a:gd name="connsiteY7" fmla="*/ 6176963 h 6176963"/>
              <a:gd name="connsiteX8" fmla="*/ 1808222 w 11578856"/>
              <a:gd name="connsiteY8" fmla="*/ 6168254 h 6176963"/>
              <a:gd name="connsiteX9" fmla="*/ 1288868 w 11578856"/>
              <a:gd name="connsiteY9" fmla="*/ 6035040 h 6176963"/>
              <a:gd name="connsiteX10" fmla="*/ 687977 w 11578856"/>
              <a:gd name="connsiteY10" fmla="*/ 5982789 h 6176963"/>
              <a:gd name="connsiteX11" fmla="*/ 10633 w 11578856"/>
              <a:gd name="connsiteY11" fmla="*/ 5870463 h 6176963"/>
              <a:gd name="connsiteX12" fmla="*/ 0 w 11578856"/>
              <a:gd name="connsiteY12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0798629 w 11578856"/>
              <a:gd name="connsiteY2" fmla="*/ 156754 h 6176963"/>
              <a:gd name="connsiteX3" fmla="*/ 11059886 w 11578856"/>
              <a:gd name="connsiteY3" fmla="*/ 478971 h 6176963"/>
              <a:gd name="connsiteX4" fmla="*/ 11355978 w 11578856"/>
              <a:gd name="connsiteY4" fmla="*/ 740228 h 6176963"/>
              <a:gd name="connsiteX5" fmla="*/ 11578856 w 11578856"/>
              <a:gd name="connsiteY5" fmla="*/ 1029514 h 6176963"/>
              <a:gd name="connsiteX6" fmla="*/ 11578856 w 11578856"/>
              <a:gd name="connsiteY6" fmla="*/ 6176963 h 6176963"/>
              <a:gd name="connsiteX7" fmla="*/ 11578856 w 11578856"/>
              <a:gd name="connsiteY7" fmla="*/ 6176963 h 6176963"/>
              <a:gd name="connsiteX8" fmla="*/ 1808222 w 11578856"/>
              <a:gd name="connsiteY8" fmla="*/ 6168254 h 6176963"/>
              <a:gd name="connsiteX9" fmla="*/ 1288868 w 11578856"/>
              <a:gd name="connsiteY9" fmla="*/ 6035040 h 6176963"/>
              <a:gd name="connsiteX10" fmla="*/ 687977 w 11578856"/>
              <a:gd name="connsiteY10" fmla="*/ 5982789 h 6176963"/>
              <a:gd name="connsiteX11" fmla="*/ 10633 w 11578856"/>
              <a:gd name="connsiteY11" fmla="*/ 5870463 h 6176963"/>
              <a:gd name="connsiteX12" fmla="*/ 0 w 11578856"/>
              <a:gd name="connsiteY12" fmla="*/ 0 h 6176963"/>
              <a:gd name="connsiteX0" fmla="*/ 0 w 11578856"/>
              <a:gd name="connsiteY0" fmla="*/ 10632 h 6187595"/>
              <a:gd name="connsiteX1" fmla="*/ 10198468 w 11578856"/>
              <a:gd name="connsiteY1" fmla="*/ 0 h 6187595"/>
              <a:gd name="connsiteX2" fmla="*/ 10798629 w 11578856"/>
              <a:gd name="connsiteY2" fmla="*/ 167386 h 6187595"/>
              <a:gd name="connsiteX3" fmla="*/ 11059886 w 11578856"/>
              <a:gd name="connsiteY3" fmla="*/ 489603 h 6187595"/>
              <a:gd name="connsiteX4" fmla="*/ 11355978 w 11578856"/>
              <a:gd name="connsiteY4" fmla="*/ 750860 h 6187595"/>
              <a:gd name="connsiteX5" fmla="*/ 11578856 w 11578856"/>
              <a:gd name="connsiteY5" fmla="*/ 1040146 h 6187595"/>
              <a:gd name="connsiteX6" fmla="*/ 11578856 w 11578856"/>
              <a:gd name="connsiteY6" fmla="*/ 6187595 h 6187595"/>
              <a:gd name="connsiteX7" fmla="*/ 11578856 w 11578856"/>
              <a:gd name="connsiteY7" fmla="*/ 6187595 h 6187595"/>
              <a:gd name="connsiteX8" fmla="*/ 1808222 w 11578856"/>
              <a:gd name="connsiteY8" fmla="*/ 6178886 h 6187595"/>
              <a:gd name="connsiteX9" fmla="*/ 1288868 w 11578856"/>
              <a:gd name="connsiteY9" fmla="*/ 6045672 h 6187595"/>
              <a:gd name="connsiteX10" fmla="*/ 687977 w 11578856"/>
              <a:gd name="connsiteY10" fmla="*/ 5993421 h 6187595"/>
              <a:gd name="connsiteX11" fmla="*/ 10633 w 11578856"/>
              <a:gd name="connsiteY11" fmla="*/ 5881095 h 6187595"/>
              <a:gd name="connsiteX12" fmla="*/ 0 w 11578856"/>
              <a:gd name="connsiteY12" fmla="*/ 10632 h 6187595"/>
              <a:gd name="connsiteX0" fmla="*/ 0 w 11578856"/>
              <a:gd name="connsiteY0" fmla="*/ 10632 h 6187595"/>
              <a:gd name="connsiteX1" fmla="*/ 10198468 w 11578856"/>
              <a:gd name="connsiteY1" fmla="*/ 0 h 6187595"/>
              <a:gd name="connsiteX2" fmla="*/ 10596610 w 11578856"/>
              <a:gd name="connsiteY2" fmla="*/ 103590 h 6187595"/>
              <a:gd name="connsiteX3" fmla="*/ 11059886 w 11578856"/>
              <a:gd name="connsiteY3" fmla="*/ 489603 h 6187595"/>
              <a:gd name="connsiteX4" fmla="*/ 11355978 w 11578856"/>
              <a:gd name="connsiteY4" fmla="*/ 750860 h 6187595"/>
              <a:gd name="connsiteX5" fmla="*/ 11578856 w 11578856"/>
              <a:gd name="connsiteY5" fmla="*/ 1040146 h 6187595"/>
              <a:gd name="connsiteX6" fmla="*/ 11578856 w 11578856"/>
              <a:gd name="connsiteY6" fmla="*/ 6187595 h 6187595"/>
              <a:gd name="connsiteX7" fmla="*/ 11578856 w 11578856"/>
              <a:gd name="connsiteY7" fmla="*/ 6187595 h 6187595"/>
              <a:gd name="connsiteX8" fmla="*/ 1808222 w 11578856"/>
              <a:gd name="connsiteY8" fmla="*/ 6178886 h 6187595"/>
              <a:gd name="connsiteX9" fmla="*/ 1288868 w 11578856"/>
              <a:gd name="connsiteY9" fmla="*/ 6045672 h 6187595"/>
              <a:gd name="connsiteX10" fmla="*/ 687977 w 11578856"/>
              <a:gd name="connsiteY10" fmla="*/ 5993421 h 6187595"/>
              <a:gd name="connsiteX11" fmla="*/ 10633 w 11578856"/>
              <a:gd name="connsiteY11" fmla="*/ 5881095 h 6187595"/>
              <a:gd name="connsiteX12" fmla="*/ 0 w 11578856"/>
              <a:gd name="connsiteY12" fmla="*/ 10632 h 6187595"/>
              <a:gd name="connsiteX0" fmla="*/ 0 w 11578856"/>
              <a:gd name="connsiteY0" fmla="*/ 10632 h 6187595"/>
              <a:gd name="connsiteX1" fmla="*/ 10198468 w 11578856"/>
              <a:gd name="connsiteY1" fmla="*/ 0 h 6187595"/>
              <a:gd name="connsiteX2" fmla="*/ 10596610 w 11578856"/>
              <a:gd name="connsiteY2" fmla="*/ 103590 h 6187595"/>
              <a:gd name="connsiteX3" fmla="*/ 10900398 w 11578856"/>
              <a:gd name="connsiteY3" fmla="*/ 351380 h 6187595"/>
              <a:gd name="connsiteX4" fmla="*/ 11355978 w 11578856"/>
              <a:gd name="connsiteY4" fmla="*/ 750860 h 6187595"/>
              <a:gd name="connsiteX5" fmla="*/ 11578856 w 11578856"/>
              <a:gd name="connsiteY5" fmla="*/ 1040146 h 6187595"/>
              <a:gd name="connsiteX6" fmla="*/ 11578856 w 11578856"/>
              <a:gd name="connsiteY6" fmla="*/ 6187595 h 6187595"/>
              <a:gd name="connsiteX7" fmla="*/ 11578856 w 11578856"/>
              <a:gd name="connsiteY7" fmla="*/ 6187595 h 6187595"/>
              <a:gd name="connsiteX8" fmla="*/ 1808222 w 11578856"/>
              <a:gd name="connsiteY8" fmla="*/ 6178886 h 6187595"/>
              <a:gd name="connsiteX9" fmla="*/ 1288868 w 11578856"/>
              <a:gd name="connsiteY9" fmla="*/ 6045672 h 6187595"/>
              <a:gd name="connsiteX10" fmla="*/ 687977 w 11578856"/>
              <a:gd name="connsiteY10" fmla="*/ 5993421 h 6187595"/>
              <a:gd name="connsiteX11" fmla="*/ 10633 w 11578856"/>
              <a:gd name="connsiteY11" fmla="*/ 5881095 h 6187595"/>
              <a:gd name="connsiteX12" fmla="*/ 0 w 11578856"/>
              <a:gd name="connsiteY12" fmla="*/ 10632 h 6187595"/>
              <a:gd name="connsiteX0" fmla="*/ 0 w 11578856"/>
              <a:gd name="connsiteY0" fmla="*/ 10632 h 6187595"/>
              <a:gd name="connsiteX1" fmla="*/ 10198468 w 11578856"/>
              <a:gd name="connsiteY1" fmla="*/ 0 h 6187595"/>
              <a:gd name="connsiteX2" fmla="*/ 10596610 w 11578856"/>
              <a:gd name="connsiteY2" fmla="*/ 103590 h 6187595"/>
              <a:gd name="connsiteX3" fmla="*/ 10900398 w 11578856"/>
              <a:gd name="connsiteY3" fmla="*/ 351380 h 6187595"/>
              <a:gd name="connsiteX4" fmla="*/ 11206716 w 11578856"/>
              <a:gd name="connsiteY4" fmla="*/ 606055 h 6187595"/>
              <a:gd name="connsiteX5" fmla="*/ 11355978 w 11578856"/>
              <a:gd name="connsiteY5" fmla="*/ 750860 h 6187595"/>
              <a:gd name="connsiteX6" fmla="*/ 11578856 w 11578856"/>
              <a:gd name="connsiteY6" fmla="*/ 1040146 h 6187595"/>
              <a:gd name="connsiteX7" fmla="*/ 11578856 w 11578856"/>
              <a:gd name="connsiteY7" fmla="*/ 6187595 h 6187595"/>
              <a:gd name="connsiteX8" fmla="*/ 11578856 w 11578856"/>
              <a:gd name="connsiteY8" fmla="*/ 6187595 h 6187595"/>
              <a:gd name="connsiteX9" fmla="*/ 1808222 w 11578856"/>
              <a:gd name="connsiteY9" fmla="*/ 6178886 h 6187595"/>
              <a:gd name="connsiteX10" fmla="*/ 1288868 w 11578856"/>
              <a:gd name="connsiteY10" fmla="*/ 6045672 h 6187595"/>
              <a:gd name="connsiteX11" fmla="*/ 687977 w 11578856"/>
              <a:gd name="connsiteY11" fmla="*/ 5993421 h 6187595"/>
              <a:gd name="connsiteX12" fmla="*/ 10633 w 11578856"/>
              <a:gd name="connsiteY12" fmla="*/ 5881095 h 6187595"/>
              <a:gd name="connsiteX13" fmla="*/ 0 w 11578856"/>
              <a:gd name="connsiteY13" fmla="*/ 10632 h 6187595"/>
              <a:gd name="connsiteX0" fmla="*/ 0 w 11578856"/>
              <a:gd name="connsiteY0" fmla="*/ 10632 h 6187595"/>
              <a:gd name="connsiteX1" fmla="*/ 10198468 w 11578856"/>
              <a:gd name="connsiteY1" fmla="*/ 0 h 6187595"/>
              <a:gd name="connsiteX2" fmla="*/ 10596610 w 11578856"/>
              <a:gd name="connsiteY2" fmla="*/ 103590 h 6187595"/>
              <a:gd name="connsiteX3" fmla="*/ 10900398 w 11578856"/>
              <a:gd name="connsiteY3" fmla="*/ 351380 h 6187595"/>
              <a:gd name="connsiteX4" fmla="*/ 11100391 w 11578856"/>
              <a:gd name="connsiteY4" fmla="*/ 446566 h 6187595"/>
              <a:gd name="connsiteX5" fmla="*/ 11355978 w 11578856"/>
              <a:gd name="connsiteY5" fmla="*/ 750860 h 6187595"/>
              <a:gd name="connsiteX6" fmla="*/ 11578856 w 11578856"/>
              <a:gd name="connsiteY6" fmla="*/ 1040146 h 6187595"/>
              <a:gd name="connsiteX7" fmla="*/ 11578856 w 11578856"/>
              <a:gd name="connsiteY7" fmla="*/ 6187595 h 6187595"/>
              <a:gd name="connsiteX8" fmla="*/ 11578856 w 11578856"/>
              <a:gd name="connsiteY8" fmla="*/ 6187595 h 6187595"/>
              <a:gd name="connsiteX9" fmla="*/ 1808222 w 11578856"/>
              <a:gd name="connsiteY9" fmla="*/ 6178886 h 6187595"/>
              <a:gd name="connsiteX10" fmla="*/ 1288868 w 11578856"/>
              <a:gd name="connsiteY10" fmla="*/ 6045672 h 6187595"/>
              <a:gd name="connsiteX11" fmla="*/ 687977 w 11578856"/>
              <a:gd name="connsiteY11" fmla="*/ 5993421 h 6187595"/>
              <a:gd name="connsiteX12" fmla="*/ 10633 w 11578856"/>
              <a:gd name="connsiteY12" fmla="*/ 5881095 h 6187595"/>
              <a:gd name="connsiteX13" fmla="*/ 0 w 11578856"/>
              <a:gd name="connsiteY13" fmla="*/ 10632 h 6187595"/>
              <a:gd name="connsiteX0" fmla="*/ 10329 w 11589185"/>
              <a:gd name="connsiteY0" fmla="*/ 10632 h 6187595"/>
              <a:gd name="connsiteX1" fmla="*/ 10208797 w 11589185"/>
              <a:gd name="connsiteY1" fmla="*/ 0 h 6187595"/>
              <a:gd name="connsiteX2" fmla="*/ 10606939 w 11589185"/>
              <a:gd name="connsiteY2" fmla="*/ 103590 h 6187595"/>
              <a:gd name="connsiteX3" fmla="*/ 10910727 w 11589185"/>
              <a:gd name="connsiteY3" fmla="*/ 351380 h 6187595"/>
              <a:gd name="connsiteX4" fmla="*/ 11110720 w 11589185"/>
              <a:gd name="connsiteY4" fmla="*/ 446566 h 6187595"/>
              <a:gd name="connsiteX5" fmla="*/ 11366307 w 11589185"/>
              <a:gd name="connsiteY5" fmla="*/ 750860 h 6187595"/>
              <a:gd name="connsiteX6" fmla="*/ 11589185 w 11589185"/>
              <a:gd name="connsiteY6" fmla="*/ 1040146 h 6187595"/>
              <a:gd name="connsiteX7" fmla="*/ 11589185 w 11589185"/>
              <a:gd name="connsiteY7" fmla="*/ 6187595 h 6187595"/>
              <a:gd name="connsiteX8" fmla="*/ 11589185 w 11589185"/>
              <a:gd name="connsiteY8" fmla="*/ 6187595 h 6187595"/>
              <a:gd name="connsiteX9" fmla="*/ 1818551 w 11589185"/>
              <a:gd name="connsiteY9" fmla="*/ 6178886 h 6187595"/>
              <a:gd name="connsiteX10" fmla="*/ 1299197 w 11589185"/>
              <a:gd name="connsiteY10" fmla="*/ 6045672 h 6187595"/>
              <a:gd name="connsiteX11" fmla="*/ 698306 w 11589185"/>
              <a:gd name="connsiteY11" fmla="*/ 5993421 h 6187595"/>
              <a:gd name="connsiteX12" fmla="*/ 490 w 11589185"/>
              <a:gd name="connsiteY12" fmla="*/ 5881095 h 6187595"/>
              <a:gd name="connsiteX13" fmla="*/ 10329 w 11589185"/>
              <a:gd name="connsiteY13" fmla="*/ 10632 h 618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89185" h="6187595">
                <a:moveTo>
                  <a:pt x="10329" y="10632"/>
                </a:moveTo>
                <a:lnTo>
                  <a:pt x="10208797" y="0"/>
                </a:lnTo>
                <a:lnTo>
                  <a:pt x="10606939" y="103590"/>
                </a:lnTo>
                <a:lnTo>
                  <a:pt x="10910727" y="351380"/>
                </a:lnTo>
                <a:lnTo>
                  <a:pt x="11110720" y="446566"/>
                </a:lnTo>
                <a:lnTo>
                  <a:pt x="11366307" y="750860"/>
                </a:lnTo>
                <a:lnTo>
                  <a:pt x="11589185" y="1040146"/>
                </a:lnTo>
                <a:lnTo>
                  <a:pt x="11589185" y="6187595"/>
                </a:lnTo>
                <a:lnTo>
                  <a:pt x="11589185" y="6187595"/>
                </a:lnTo>
                <a:lnTo>
                  <a:pt x="1818551" y="6178886"/>
                </a:lnTo>
                <a:lnTo>
                  <a:pt x="1299197" y="6045672"/>
                </a:lnTo>
                <a:lnTo>
                  <a:pt x="698306" y="5993421"/>
                </a:lnTo>
                <a:lnTo>
                  <a:pt x="490" y="5881095"/>
                </a:lnTo>
                <a:cubicBezTo>
                  <a:pt x="-3054" y="3924274"/>
                  <a:pt x="13873" y="1967453"/>
                  <a:pt x="10329" y="1063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4C55C-8859-8DE7-F954-4743135D7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65149-DD97-3F8C-B2D8-E1E3DBC0D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7A6A4EF-C639-4677-390B-5A2910799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algn="ctr"/>
            <a:r>
              <a:rPr lang="en-US"/>
              <a:t>12/28/2023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934901-6B46-6698-0B43-A3882C642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3A2CA00-8BC4-9C43-6469-9CB0B8A25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219" y="6318691"/>
            <a:ext cx="2272497" cy="2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9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3128C-3816-2CCE-E643-78BDC043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463" y="1709739"/>
            <a:ext cx="7572125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4F92C-1AF1-3FE1-08CA-ABCFF7E87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462" y="4589464"/>
            <a:ext cx="75721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27E0444-6B3E-C519-6BAC-3715332C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Hexagon 2">
            <a:extLst>
              <a:ext uri="{FF2B5EF4-FFF2-40B4-BE49-F238E27FC236}">
                <a16:creationId xmlns:a16="http://schemas.microsoft.com/office/drawing/2014/main" id="{CF1A59FE-7398-D625-76B7-ED8E753E4BB7}"/>
              </a:ext>
            </a:extLst>
          </p:cNvPr>
          <p:cNvSpPr/>
          <p:nvPr userDrawn="1"/>
        </p:nvSpPr>
        <p:spPr>
          <a:xfrm>
            <a:off x="6346638" y="1"/>
            <a:ext cx="2435164" cy="341193"/>
          </a:xfrm>
          <a:custGeom>
            <a:avLst/>
            <a:gdLst>
              <a:gd name="connsiteX0" fmla="*/ 0 w 2135773"/>
              <a:gd name="connsiteY0" fmla="*/ 959489 h 1918977"/>
              <a:gd name="connsiteX1" fmla="*/ 383488 w 2135773"/>
              <a:gd name="connsiteY1" fmla="*/ 0 h 1918977"/>
              <a:gd name="connsiteX2" fmla="*/ 1752285 w 2135773"/>
              <a:gd name="connsiteY2" fmla="*/ 0 h 1918977"/>
              <a:gd name="connsiteX3" fmla="*/ 2135773 w 2135773"/>
              <a:gd name="connsiteY3" fmla="*/ 959489 h 1918977"/>
              <a:gd name="connsiteX4" fmla="*/ 1752285 w 2135773"/>
              <a:gd name="connsiteY4" fmla="*/ 1918977 h 1918977"/>
              <a:gd name="connsiteX5" fmla="*/ 383488 w 2135773"/>
              <a:gd name="connsiteY5" fmla="*/ 1918977 h 1918977"/>
              <a:gd name="connsiteX6" fmla="*/ 0 w 2135773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48126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881731 w 2891275"/>
              <a:gd name="connsiteY3" fmla="*/ 478226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0 w 2507787"/>
              <a:gd name="connsiteY5" fmla="*/ 1918977 h 1918977"/>
              <a:gd name="connsiteX6" fmla="*/ 230122 w 2507787"/>
              <a:gd name="connsiteY6" fmla="*/ 466194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830179 w 2507787"/>
              <a:gd name="connsiteY5" fmla="*/ 595503 h 1918977"/>
              <a:gd name="connsiteX6" fmla="*/ 230122 w 2507787"/>
              <a:gd name="connsiteY6" fmla="*/ 466194 h 1918977"/>
              <a:gd name="connsiteX0" fmla="*/ 230122 w 2507787"/>
              <a:gd name="connsiteY0" fmla="*/ 466194 h 595503"/>
              <a:gd name="connsiteX1" fmla="*/ 0 w 2507787"/>
              <a:gd name="connsiteY1" fmla="*/ 0 h 595503"/>
              <a:gd name="connsiteX2" fmla="*/ 2507787 w 2507787"/>
              <a:gd name="connsiteY2" fmla="*/ 0 h 595503"/>
              <a:gd name="connsiteX3" fmla="*/ 2498243 w 2507787"/>
              <a:gd name="connsiteY3" fmla="*/ 478226 h 595503"/>
              <a:gd name="connsiteX4" fmla="*/ 1765839 w 2507787"/>
              <a:gd name="connsiteY4" fmla="*/ 475188 h 595503"/>
              <a:gd name="connsiteX5" fmla="*/ 830179 w 2507787"/>
              <a:gd name="connsiteY5" fmla="*/ 595503 h 595503"/>
              <a:gd name="connsiteX6" fmla="*/ 230122 w 2507787"/>
              <a:gd name="connsiteY6" fmla="*/ 466194 h 595503"/>
              <a:gd name="connsiteX0" fmla="*/ 230122 w 2507787"/>
              <a:gd name="connsiteY0" fmla="*/ 466194 h 595503"/>
              <a:gd name="connsiteX1" fmla="*/ 0 w 2507787"/>
              <a:gd name="connsiteY1" fmla="*/ 0 h 595503"/>
              <a:gd name="connsiteX2" fmla="*/ 2507787 w 2507787"/>
              <a:gd name="connsiteY2" fmla="*/ 0 h 595503"/>
              <a:gd name="connsiteX3" fmla="*/ 2327646 w 2507787"/>
              <a:gd name="connsiteY3" fmla="*/ 279726 h 595503"/>
              <a:gd name="connsiteX4" fmla="*/ 1765839 w 2507787"/>
              <a:gd name="connsiteY4" fmla="*/ 475188 h 595503"/>
              <a:gd name="connsiteX5" fmla="*/ 830179 w 2507787"/>
              <a:gd name="connsiteY5" fmla="*/ 595503 h 595503"/>
              <a:gd name="connsiteX6" fmla="*/ 230122 w 2507787"/>
              <a:gd name="connsiteY6" fmla="*/ 466194 h 595503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830179 w 2460019"/>
              <a:gd name="connsiteY5" fmla="*/ 604956 h 604956"/>
              <a:gd name="connsiteX6" fmla="*/ 230122 w 2460019"/>
              <a:gd name="connsiteY6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830179 w 2460019"/>
              <a:gd name="connsiteY5" fmla="*/ 604956 h 604956"/>
              <a:gd name="connsiteX6" fmla="*/ 478989 w 2460019"/>
              <a:gd name="connsiteY6" fmla="*/ 519884 h 604956"/>
              <a:gd name="connsiteX7" fmla="*/ 230122 w 2460019"/>
              <a:gd name="connsiteY7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830179 w 2460019"/>
              <a:gd name="connsiteY5" fmla="*/ 604956 h 604956"/>
              <a:gd name="connsiteX6" fmla="*/ 560876 w 2460019"/>
              <a:gd name="connsiteY6" fmla="*/ 463170 h 604956"/>
              <a:gd name="connsiteX7" fmla="*/ 230122 w 2460019"/>
              <a:gd name="connsiteY7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1250088 w 2460019"/>
              <a:gd name="connsiteY5" fmla="*/ 538788 h 604956"/>
              <a:gd name="connsiteX6" fmla="*/ 830179 w 2460019"/>
              <a:gd name="connsiteY6" fmla="*/ 604956 h 604956"/>
              <a:gd name="connsiteX7" fmla="*/ 560876 w 2460019"/>
              <a:gd name="connsiteY7" fmla="*/ 463170 h 604956"/>
              <a:gd name="connsiteX8" fmla="*/ 230122 w 2460019"/>
              <a:gd name="connsiteY8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1277383 w 2460019"/>
              <a:gd name="connsiteY5" fmla="*/ 463168 h 604956"/>
              <a:gd name="connsiteX6" fmla="*/ 830179 w 2460019"/>
              <a:gd name="connsiteY6" fmla="*/ 604956 h 604956"/>
              <a:gd name="connsiteX7" fmla="*/ 560876 w 2460019"/>
              <a:gd name="connsiteY7" fmla="*/ 463170 h 604956"/>
              <a:gd name="connsiteX8" fmla="*/ 230122 w 2460019"/>
              <a:gd name="connsiteY8" fmla="*/ 475647 h 604956"/>
              <a:gd name="connsiteX0" fmla="*/ 230122 w 2460019"/>
              <a:gd name="connsiteY0" fmla="*/ 475647 h 604956"/>
              <a:gd name="connsiteX1" fmla="*/ 0 w 2460019"/>
              <a:gd name="connsiteY1" fmla="*/ 1009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1277383 w 2460019"/>
              <a:gd name="connsiteY5" fmla="*/ 463168 h 604956"/>
              <a:gd name="connsiteX6" fmla="*/ 830179 w 2460019"/>
              <a:gd name="connsiteY6" fmla="*/ 604956 h 604956"/>
              <a:gd name="connsiteX7" fmla="*/ 560876 w 2460019"/>
              <a:gd name="connsiteY7" fmla="*/ 463170 h 604956"/>
              <a:gd name="connsiteX8" fmla="*/ 230122 w 2460019"/>
              <a:gd name="connsiteY8" fmla="*/ 475647 h 60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019" h="604956">
                <a:moveTo>
                  <a:pt x="230122" y="475647"/>
                </a:moveTo>
                <a:lnTo>
                  <a:pt x="0" y="1009"/>
                </a:lnTo>
                <a:lnTo>
                  <a:pt x="2460019" y="0"/>
                </a:lnTo>
                <a:lnTo>
                  <a:pt x="2327646" y="289179"/>
                </a:lnTo>
                <a:lnTo>
                  <a:pt x="1765839" y="484641"/>
                </a:lnTo>
                <a:lnTo>
                  <a:pt x="1277383" y="463168"/>
                </a:lnTo>
                <a:lnTo>
                  <a:pt x="830179" y="604956"/>
                </a:lnTo>
                <a:lnTo>
                  <a:pt x="560876" y="463170"/>
                </a:lnTo>
                <a:lnTo>
                  <a:pt x="230122" y="47564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Hexagon 2">
            <a:extLst>
              <a:ext uri="{FF2B5EF4-FFF2-40B4-BE49-F238E27FC236}">
                <a16:creationId xmlns:a16="http://schemas.microsoft.com/office/drawing/2014/main" id="{217B5AD1-FB9E-2FCC-A534-C4D09075187F}"/>
              </a:ext>
            </a:extLst>
          </p:cNvPr>
          <p:cNvSpPr/>
          <p:nvPr userDrawn="1"/>
        </p:nvSpPr>
        <p:spPr>
          <a:xfrm flipH="1">
            <a:off x="6012723" y="-5977"/>
            <a:ext cx="2435163" cy="244549"/>
          </a:xfrm>
          <a:custGeom>
            <a:avLst/>
            <a:gdLst>
              <a:gd name="connsiteX0" fmla="*/ 0 w 2135773"/>
              <a:gd name="connsiteY0" fmla="*/ 959489 h 1918977"/>
              <a:gd name="connsiteX1" fmla="*/ 383488 w 2135773"/>
              <a:gd name="connsiteY1" fmla="*/ 0 h 1918977"/>
              <a:gd name="connsiteX2" fmla="*/ 1752285 w 2135773"/>
              <a:gd name="connsiteY2" fmla="*/ 0 h 1918977"/>
              <a:gd name="connsiteX3" fmla="*/ 2135773 w 2135773"/>
              <a:gd name="connsiteY3" fmla="*/ 959489 h 1918977"/>
              <a:gd name="connsiteX4" fmla="*/ 1752285 w 2135773"/>
              <a:gd name="connsiteY4" fmla="*/ 1918977 h 1918977"/>
              <a:gd name="connsiteX5" fmla="*/ 383488 w 2135773"/>
              <a:gd name="connsiteY5" fmla="*/ 1918977 h 1918977"/>
              <a:gd name="connsiteX6" fmla="*/ 0 w 2135773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48126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881731 w 2891275"/>
              <a:gd name="connsiteY3" fmla="*/ 478226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0 w 2507787"/>
              <a:gd name="connsiteY5" fmla="*/ 1918977 h 1918977"/>
              <a:gd name="connsiteX6" fmla="*/ 230122 w 2507787"/>
              <a:gd name="connsiteY6" fmla="*/ 466194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830179 w 2507787"/>
              <a:gd name="connsiteY5" fmla="*/ 595503 h 1918977"/>
              <a:gd name="connsiteX6" fmla="*/ 230122 w 2507787"/>
              <a:gd name="connsiteY6" fmla="*/ 466194 h 1918977"/>
              <a:gd name="connsiteX0" fmla="*/ 230122 w 2507787"/>
              <a:gd name="connsiteY0" fmla="*/ 466194 h 595503"/>
              <a:gd name="connsiteX1" fmla="*/ 0 w 2507787"/>
              <a:gd name="connsiteY1" fmla="*/ 0 h 595503"/>
              <a:gd name="connsiteX2" fmla="*/ 2507787 w 2507787"/>
              <a:gd name="connsiteY2" fmla="*/ 0 h 595503"/>
              <a:gd name="connsiteX3" fmla="*/ 2498243 w 2507787"/>
              <a:gd name="connsiteY3" fmla="*/ 478226 h 595503"/>
              <a:gd name="connsiteX4" fmla="*/ 1765839 w 2507787"/>
              <a:gd name="connsiteY4" fmla="*/ 475188 h 595503"/>
              <a:gd name="connsiteX5" fmla="*/ 830179 w 2507787"/>
              <a:gd name="connsiteY5" fmla="*/ 595503 h 595503"/>
              <a:gd name="connsiteX6" fmla="*/ 230122 w 2507787"/>
              <a:gd name="connsiteY6" fmla="*/ 466194 h 595503"/>
              <a:gd name="connsiteX0" fmla="*/ 230122 w 2522306"/>
              <a:gd name="connsiteY0" fmla="*/ 466194 h 730889"/>
              <a:gd name="connsiteX1" fmla="*/ 0 w 2522306"/>
              <a:gd name="connsiteY1" fmla="*/ 0 h 730889"/>
              <a:gd name="connsiteX2" fmla="*/ 2507787 w 2522306"/>
              <a:gd name="connsiteY2" fmla="*/ 0 h 730889"/>
              <a:gd name="connsiteX3" fmla="*/ 2522306 w 2522306"/>
              <a:gd name="connsiteY3" fmla="*/ 730889 h 730889"/>
              <a:gd name="connsiteX4" fmla="*/ 1765839 w 2522306"/>
              <a:gd name="connsiteY4" fmla="*/ 475188 h 730889"/>
              <a:gd name="connsiteX5" fmla="*/ 830179 w 2522306"/>
              <a:gd name="connsiteY5" fmla="*/ 595503 h 730889"/>
              <a:gd name="connsiteX6" fmla="*/ 230122 w 2522306"/>
              <a:gd name="connsiteY6" fmla="*/ 466194 h 730889"/>
              <a:gd name="connsiteX0" fmla="*/ 230122 w 2522306"/>
              <a:gd name="connsiteY0" fmla="*/ 466194 h 800041"/>
              <a:gd name="connsiteX1" fmla="*/ 0 w 2522306"/>
              <a:gd name="connsiteY1" fmla="*/ 0 h 800041"/>
              <a:gd name="connsiteX2" fmla="*/ 2507787 w 2522306"/>
              <a:gd name="connsiteY2" fmla="*/ 0 h 800041"/>
              <a:gd name="connsiteX3" fmla="*/ 2522306 w 2522306"/>
              <a:gd name="connsiteY3" fmla="*/ 730889 h 800041"/>
              <a:gd name="connsiteX4" fmla="*/ 1970376 w 2522306"/>
              <a:gd name="connsiteY4" fmla="*/ 800041 h 800041"/>
              <a:gd name="connsiteX5" fmla="*/ 830179 w 2522306"/>
              <a:gd name="connsiteY5" fmla="*/ 595503 h 800041"/>
              <a:gd name="connsiteX6" fmla="*/ 230122 w 2522306"/>
              <a:gd name="connsiteY6" fmla="*/ 466194 h 800041"/>
              <a:gd name="connsiteX0" fmla="*/ 230122 w 2522306"/>
              <a:gd name="connsiteY0" fmla="*/ 466194 h 800041"/>
              <a:gd name="connsiteX1" fmla="*/ 0 w 2522306"/>
              <a:gd name="connsiteY1" fmla="*/ 0 h 800041"/>
              <a:gd name="connsiteX2" fmla="*/ 2507787 w 2522306"/>
              <a:gd name="connsiteY2" fmla="*/ 0 h 800041"/>
              <a:gd name="connsiteX3" fmla="*/ 2522306 w 2522306"/>
              <a:gd name="connsiteY3" fmla="*/ 730889 h 800041"/>
              <a:gd name="connsiteX4" fmla="*/ 1970376 w 2522306"/>
              <a:gd name="connsiteY4" fmla="*/ 800041 h 800041"/>
              <a:gd name="connsiteX5" fmla="*/ 1263316 w 2522306"/>
              <a:gd name="connsiteY5" fmla="*/ 715818 h 800041"/>
              <a:gd name="connsiteX6" fmla="*/ 230122 w 2522306"/>
              <a:gd name="connsiteY6" fmla="*/ 466194 h 800041"/>
              <a:gd name="connsiteX0" fmla="*/ 518880 w 2522306"/>
              <a:gd name="connsiteY0" fmla="*/ 333847 h 800041"/>
              <a:gd name="connsiteX1" fmla="*/ 0 w 2522306"/>
              <a:gd name="connsiteY1" fmla="*/ 0 h 800041"/>
              <a:gd name="connsiteX2" fmla="*/ 2507787 w 2522306"/>
              <a:gd name="connsiteY2" fmla="*/ 0 h 800041"/>
              <a:gd name="connsiteX3" fmla="*/ 2522306 w 2522306"/>
              <a:gd name="connsiteY3" fmla="*/ 730889 h 800041"/>
              <a:gd name="connsiteX4" fmla="*/ 1970376 w 2522306"/>
              <a:gd name="connsiteY4" fmla="*/ 800041 h 800041"/>
              <a:gd name="connsiteX5" fmla="*/ 1263316 w 2522306"/>
              <a:gd name="connsiteY5" fmla="*/ 715818 h 800041"/>
              <a:gd name="connsiteX6" fmla="*/ 518880 w 2522306"/>
              <a:gd name="connsiteY6" fmla="*/ 333847 h 800041"/>
              <a:gd name="connsiteX0" fmla="*/ 1522 w 2004948"/>
              <a:gd name="connsiteY0" fmla="*/ 333847 h 800041"/>
              <a:gd name="connsiteX1" fmla="*/ 0 w 2004948"/>
              <a:gd name="connsiteY1" fmla="*/ 24063 h 800041"/>
              <a:gd name="connsiteX2" fmla="*/ 1990429 w 2004948"/>
              <a:gd name="connsiteY2" fmla="*/ 0 h 800041"/>
              <a:gd name="connsiteX3" fmla="*/ 2004948 w 2004948"/>
              <a:gd name="connsiteY3" fmla="*/ 730889 h 800041"/>
              <a:gd name="connsiteX4" fmla="*/ 1453018 w 2004948"/>
              <a:gd name="connsiteY4" fmla="*/ 800041 h 800041"/>
              <a:gd name="connsiteX5" fmla="*/ 745958 w 2004948"/>
              <a:gd name="connsiteY5" fmla="*/ 715818 h 800041"/>
              <a:gd name="connsiteX6" fmla="*/ 1522 w 2004948"/>
              <a:gd name="connsiteY6" fmla="*/ 333847 h 800041"/>
              <a:gd name="connsiteX0" fmla="*/ 8 w 2003434"/>
              <a:gd name="connsiteY0" fmla="*/ 337079 h 803273"/>
              <a:gd name="connsiteX1" fmla="*/ 25781 w 2003434"/>
              <a:gd name="connsiteY1" fmla="*/ 0 h 803273"/>
              <a:gd name="connsiteX2" fmla="*/ 1988915 w 2003434"/>
              <a:gd name="connsiteY2" fmla="*/ 3232 h 803273"/>
              <a:gd name="connsiteX3" fmla="*/ 2003434 w 2003434"/>
              <a:gd name="connsiteY3" fmla="*/ 734121 h 803273"/>
              <a:gd name="connsiteX4" fmla="*/ 1451504 w 2003434"/>
              <a:gd name="connsiteY4" fmla="*/ 803273 h 803273"/>
              <a:gd name="connsiteX5" fmla="*/ 744444 w 2003434"/>
              <a:gd name="connsiteY5" fmla="*/ 719050 h 803273"/>
              <a:gd name="connsiteX6" fmla="*/ 8 w 2003434"/>
              <a:gd name="connsiteY6" fmla="*/ 337079 h 803273"/>
              <a:gd name="connsiteX0" fmla="*/ 8 w 1989787"/>
              <a:gd name="connsiteY0" fmla="*/ 337079 h 803273"/>
              <a:gd name="connsiteX1" fmla="*/ 25781 w 1989787"/>
              <a:gd name="connsiteY1" fmla="*/ 0 h 803273"/>
              <a:gd name="connsiteX2" fmla="*/ 1988915 w 1989787"/>
              <a:gd name="connsiteY2" fmla="*/ 3232 h 803273"/>
              <a:gd name="connsiteX3" fmla="*/ 1989787 w 1989787"/>
              <a:gd name="connsiteY3" fmla="*/ 713650 h 803273"/>
              <a:gd name="connsiteX4" fmla="*/ 1451504 w 1989787"/>
              <a:gd name="connsiteY4" fmla="*/ 803273 h 803273"/>
              <a:gd name="connsiteX5" fmla="*/ 744444 w 1989787"/>
              <a:gd name="connsiteY5" fmla="*/ 719050 h 803273"/>
              <a:gd name="connsiteX6" fmla="*/ 8 w 1989787"/>
              <a:gd name="connsiteY6" fmla="*/ 337079 h 803273"/>
              <a:gd name="connsiteX0" fmla="*/ 204197 w 1964006"/>
              <a:gd name="connsiteY0" fmla="*/ 346996 h 803273"/>
              <a:gd name="connsiteX1" fmla="*/ 0 w 1964006"/>
              <a:gd name="connsiteY1" fmla="*/ 0 h 803273"/>
              <a:gd name="connsiteX2" fmla="*/ 1963134 w 1964006"/>
              <a:gd name="connsiteY2" fmla="*/ 3232 h 803273"/>
              <a:gd name="connsiteX3" fmla="*/ 1964006 w 1964006"/>
              <a:gd name="connsiteY3" fmla="*/ 713650 h 803273"/>
              <a:gd name="connsiteX4" fmla="*/ 1425723 w 1964006"/>
              <a:gd name="connsiteY4" fmla="*/ 803273 h 803273"/>
              <a:gd name="connsiteX5" fmla="*/ 718663 w 1964006"/>
              <a:gd name="connsiteY5" fmla="*/ 719050 h 803273"/>
              <a:gd name="connsiteX6" fmla="*/ 204197 w 1964006"/>
              <a:gd name="connsiteY6" fmla="*/ 346996 h 803273"/>
              <a:gd name="connsiteX0" fmla="*/ 204197 w 1964006"/>
              <a:gd name="connsiteY0" fmla="*/ 346996 h 763606"/>
              <a:gd name="connsiteX1" fmla="*/ 0 w 1964006"/>
              <a:gd name="connsiteY1" fmla="*/ 0 h 763606"/>
              <a:gd name="connsiteX2" fmla="*/ 1963134 w 1964006"/>
              <a:gd name="connsiteY2" fmla="*/ 3232 h 763606"/>
              <a:gd name="connsiteX3" fmla="*/ 1964006 w 1964006"/>
              <a:gd name="connsiteY3" fmla="*/ 713650 h 763606"/>
              <a:gd name="connsiteX4" fmla="*/ 1569455 w 1964006"/>
              <a:gd name="connsiteY4" fmla="*/ 763606 h 763606"/>
              <a:gd name="connsiteX5" fmla="*/ 718663 w 1964006"/>
              <a:gd name="connsiteY5" fmla="*/ 719050 h 763606"/>
              <a:gd name="connsiteX6" fmla="*/ 204197 w 1964006"/>
              <a:gd name="connsiteY6" fmla="*/ 346996 h 763606"/>
              <a:gd name="connsiteX0" fmla="*/ 204197 w 1964006"/>
              <a:gd name="connsiteY0" fmla="*/ 346996 h 763606"/>
              <a:gd name="connsiteX1" fmla="*/ 0 w 1964006"/>
              <a:gd name="connsiteY1" fmla="*/ 0 h 763606"/>
              <a:gd name="connsiteX2" fmla="*/ 1963134 w 1964006"/>
              <a:gd name="connsiteY2" fmla="*/ 3232 h 763606"/>
              <a:gd name="connsiteX3" fmla="*/ 1964006 w 1964006"/>
              <a:gd name="connsiteY3" fmla="*/ 713650 h 763606"/>
              <a:gd name="connsiteX4" fmla="*/ 1569455 w 1964006"/>
              <a:gd name="connsiteY4" fmla="*/ 763606 h 763606"/>
              <a:gd name="connsiteX5" fmla="*/ 1128297 w 1964006"/>
              <a:gd name="connsiteY5" fmla="*/ 689299 h 763606"/>
              <a:gd name="connsiteX6" fmla="*/ 204197 w 1964006"/>
              <a:gd name="connsiteY6" fmla="*/ 346996 h 763606"/>
              <a:gd name="connsiteX0" fmla="*/ 204197 w 1964006"/>
              <a:gd name="connsiteY0" fmla="*/ 346996 h 763606"/>
              <a:gd name="connsiteX1" fmla="*/ 0 w 1964006"/>
              <a:gd name="connsiteY1" fmla="*/ 0 h 763606"/>
              <a:gd name="connsiteX2" fmla="*/ 1963134 w 1964006"/>
              <a:gd name="connsiteY2" fmla="*/ 3232 h 763606"/>
              <a:gd name="connsiteX3" fmla="*/ 1964006 w 1964006"/>
              <a:gd name="connsiteY3" fmla="*/ 713650 h 763606"/>
              <a:gd name="connsiteX4" fmla="*/ 1569455 w 1964006"/>
              <a:gd name="connsiteY4" fmla="*/ 763606 h 763606"/>
              <a:gd name="connsiteX5" fmla="*/ 1128297 w 1964006"/>
              <a:gd name="connsiteY5" fmla="*/ 689299 h 763606"/>
              <a:gd name="connsiteX6" fmla="*/ 750368 w 1964006"/>
              <a:gd name="connsiteY6" fmla="*/ 535516 h 763606"/>
              <a:gd name="connsiteX7" fmla="*/ 204197 w 1964006"/>
              <a:gd name="connsiteY7" fmla="*/ 346996 h 763606"/>
              <a:gd name="connsiteX0" fmla="*/ 204197 w 1964006"/>
              <a:gd name="connsiteY0" fmla="*/ 346996 h 763606"/>
              <a:gd name="connsiteX1" fmla="*/ 0 w 1964006"/>
              <a:gd name="connsiteY1" fmla="*/ 0 h 763606"/>
              <a:gd name="connsiteX2" fmla="*/ 1963134 w 1964006"/>
              <a:gd name="connsiteY2" fmla="*/ 3232 h 763606"/>
              <a:gd name="connsiteX3" fmla="*/ 1964006 w 1964006"/>
              <a:gd name="connsiteY3" fmla="*/ 713650 h 763606"/>
              <a:gd name="connsiteX4" fmla="*/ 1569455 w 1964006"/>
              <a:gd name="connsiteY4" fmla="*/ 763606 h 763606"/>
              <a:gd name="connsiteX5" fmla="*/ 1128297 w 1964006"/>
              <a:gd name="connsiteY5" fmla="*/ 689299 h 763606"/>
              <a:gd name="connsiteX6" fmla="*/ 793488 w 1964006"/>
              <a:gd name="connsiteY6" fmla="*/ 743772 h 763606"/>
              <a:gd name="connsiteX7" fmla="*/ 204197 w 1964006"/>
              <a:gd name="connsiteY7" fmla="*/ 346996 h 763606"/>
              <a:gd name="connsiteX0" fmla="*/ 204197 w 1963139"/>
              <a:gd name="connsiteY0" fmla="*/ 346996 h 979769"/>
              <a:gd name="connsiteX1" fmla="*/ 0 w 1963139"/>
              <a:gd name="connsiteY1" fmla="*/ 0 h 979769"/>
              <a:gd name="connsiteX2" fmla="*/ 1963134 w 1963139"/>
              <a:gd name="connsiteY2" fmla="*/ 3232 h 979769"/>
              <a:gd name="connsiteX3" fmla="*/ 1952117 w 1963139"/>
              <a:gd name="connsiteY3" fmla="*/ 979769 h 979769"/>
              <a:gd name="connsiteX4" fmla="*/ 1569455 w 1963139"/>
              <a:gd name="connsiteY4" fmla="*/ 763606 h 979769"/>
              <a:gd name="connsiteX5" fmla="*/ 1128297 w 1963139"/>
              <a:gd name="connsiteY5" fmla="*/ 689299 h 979769"/>
              <a:gd name="connsiteX6" fmla="*/ 793488 w 1963139"/>
              <a:gd name="connsiteY6" fmla="*/ 743772 h 979769"/>
              <a:gd name="connsiteX7" fmla="*/ 204197 w 1963139"/>
              <a:gd name="connsiteY7" fmla="*/ 346996 h 979769"/>
              <a:gd name="connsiteX0" fmla="*/ 204197 w 1982210"/>
              <a:gd name="connsiteY0" fmla="*/ 346996 h 992723"/>
              <a:gd name="connsiteX1" fmla="*/ 0 w 1982210"/>
              <a:gd name="connsiteY1" fmla="*/ 0 h 992723"/>
              <a:gd name="connsiteX2" fmla="*/ 1963134 w 1982210"/>
              <a:gd name="connsiteY2" fmla="*/ 3232 h 992723"/>
              <a:gd name="connsiteX3" fmla="*/ 1982210 w 1982210"/>
              <a:gd name="connsiteY3" fmla="*/ 992723 h 992723"/>
              <a:gd name="connsiteX4" fmla="*/ 1569455 w 1982210"/>
              <a:gd name="connsiteY4" fmla="*/ 763606 h 992723"/>
              <a:gd name="connsiteX5" fmla="*/ 1128297 w 1982210"/>
              <a:gd name="connsiteY5" fmla="*/ 689299 h 992723"/>
              <a:gd name="connsiteX6" fmla="*/ 793488 w 1982210"/>
              <a:gd name="connsiteY6" fmla="*/ 743772 h 992723"/>
              <a:gd name="connsiteX7" fmla="*/ 204197 w 1982210"/>
              <a:gd name="connsiteY7" fmla="*/ 346996 h 992723"/>
              <a:gd name="connsiteX0" fmla="*/ 204197 w 1972179"/>
              <a:gd name="connsiteY0" fmla="*/ 346996 h 988405"/>
              <a:gd name="connsiteX1" fmla="*/ 0 w 1972179"/>
              <a:gd name="connsiteY1" fmla="*/ 0 h 988405"/>
              <a:gd name="connsiteX2" fmla="*/ 1963134 w 1972179"/>
              <a:gd name="connsiteY2" fmla="*/ 3232 h 988405"/>
              <a:gd name="connsiteX3" fmla="*/ 1972179 w 1972179"/>
              <a:gd name="connsiteY3" fmla="*/ 988405 h 988405"/>
              <a:gd name="connsiteX4" fmla="*/ 1569455 w 1972179"/>
              <a:gd name="connsiteY4" fmla="*/ 763606 h 988405"/>
              <a:gd name="connsiteX5" fmla="*/ 1128297 w 1972179"/>
              <a:gd name="connsiteY5" fmla="*/ 689299 h 988405"/>
              <a:gd name="connsiteX6" fmla="*/ 793488 w 1972179"/>
              <a:gd name="connsiteY6" fmla="*/ 743772 h 988405"/>
              <a:gd name="connsiteX7" fmla="*/ 204197 w 1972179"/>
              <a:gd name="connsiteY7" fmla="*/ 346996 h 988405"/>
              <a:gd name="connsiteX0" fmla="*/ 204197 w 1972179"/>
              <a:gd name="connsiteY0" fmla="*/ 346996 h 988405"/>
              <a:gd name="connsiteX1" fmla="*/ 0 w 1972179"/>
              <a:gd name="connsiteY1" fmla="*/ 0 h 988405"/>
              <a:gd name="connsiteX2" fmla="*/ 1963134 w 1972179"/>
              <a:gd name="connsiteY2" fmla="*/ 3232 h 988405"/>
              <a:gd name="connsiteX3" fmla="*/ 1972179 w 1972179"/>
              <a:gd name="connsiteY3" fmla="*/ 988405 h 988405"/>
              <a:gd name="connsiteX4" fmla="*/ 1549392 w 1972179"/>
              <a:gd name="connsiteY4" fmla="*/ 793832 h 988405"/>
              <a:gd name="connsiteX5" fmla="*/ 1128297 w 1972179"/>
              <a:gd name="connsiteY5" fmla="*/ 689299 h 988405"/>
              <a:gd name="connsiteX6" fmla="*/ 793488 w 1972179"/>
              <a:gd name="connsiteY6" fmla="*/ 743772 h 988405"/>
              <a:gd name="connsiteX7" fmla="*/ 204197 w 1972179"/>
              <a:gd name="connsiteY7" fmla="*/ 346996 h 988405"/>
              <a:gd name="connsiteX0" fmla="*/ 118932 w 1972179"/>
              <a:gd name="connsiteY0" fmla="*/ 359951 h 988405"/>
              <a:gd name="connsiteX1" fmla="*/ 0 w 1972179"/>
              <a:gd name="connsiteY1" fmla="*/ 0 h 988405"/>
              <a:gd name="connsiteX2" fmla="*/ 1963134 w 1972179"/>
              <a:gd name="connsiteY2" fmla="*/ 3232 h 988405"/>
              <a:gd name="connsiteX3" fmla="*/ 1972179 w 1972179"/>
              <a:gd name="connsiteY3" fmla="*/ 988405 h 988405"/>
              <a:gd name="connsiteX4" fmla="*/ 1549392 w 1972179"/>
              <a:gd name="connsiteY4" fmla="*/ 793832 h 988405"/>
              <a:gd name="connsiteX5" fmla="*/ 1128297 w 1972179"/>
              <a:gd name="connsiteY5" fmla="*/ 689299 h 988405"/>
              <a:gd name="connsiteX6" fmla="*/ 793488 w 1972179"/>
              <a:gd name="connsiteY6" fmla="*/ 743772 h 988405"/>
              <a:gd name="connsiteX7" fmla="*/ 118932 w 1972179"/>
              <a:gd name="connsiteY7" fmla="*/ 359951 h 988405"/>
              <a:gd name="connsiteX0" fmla="*/ 118932 w 1972179"/>
              <a:gd name="connsiteY0" fmla="*/ 359951 h 988405"/>
              <a:gd name="connsiteX1" fmla="*/ 0 w 1972179"/>
              <a:gd name="connsiteY1" fmla="*/ 0 h 988405"/>
              <a:gd name="connsiteX2" fmla="*/ 1963134 w 1972179"/>
              <a:gd name="connsiteY2" fmla="*/ 3232 h 988405"/>
              <a:gd name="connsiteX3" fmla="*/ 1972179 w 1972179"/>
              <a:gd name="connsiteY3" fmla="*/ 988405 h 988405"/>
              <a:gd name="connsiteX4" fmla="*/ 1549392 w 1972179"/>
              <a:gd name="connsiteY4" fmla="*/ 793832 h 988405"/>
              <a:gd name="connsiteX5" fmla="*/ 1128297 w 1972179"/>
              <a:gd name="connsiteY5" fmla="*/ 689299 h 988405"/>
              <a:gd name="connsiteX6" fmla="*/ 793488 w 1972179"/>
              <a:gd name="connsiteY6" fmla="*/ 743772 h 988405"/>
              <a:gd name="connsiteX7" fmla="*/ 118932 w 1972179"/>
              <a:gd name="connsiteY7" fmla="*/ 359951 h 988405"/>
              <a:gd name="connsiteX0" fmla="*/ 118932 w 1963134"/>
              <a:gd name="connsiteY0" fmla="*/ 359951 h 793832"/>
              <a:gd name="connsiteX1" fmla="*/ 0 w 1963134"/>
              <a:gd name="connsiteY1" fmla="*/ 0 h 793832"/>
              <a:gd name="connsiteX2" fmla="*/ 1963134 w 1963134"/>
              <a:gd name="connsiteY2" fmla="*/ 3232 h 793832"/>
              <a:gd name="connsiteX3" fmla="*/ 1850007 w 1963134"/>
              <a:gd name="connsiteY3" fmla="*/ 320208 h 793832"/>
              <a:gd name="connsiteX4" fmla="*/ 1549392 w 1963134"/>
              <a:gd name="connsiteY4" fmla="*/ 793832 h 793832"/>
              <a:gd name="connsiteX5" fmla="*/ 1128297 w 1963134"/>
              <a:gd name="connsiteY5" fmla="*/ 689299 h 793832"/>
              <a:gd name="connsiteX6" fmla="*/ 793488 w 1963134"/>
              <a:gd name="connsiteY6" fmla="*/ 743772 h 793832"/>
              <a:gd name="connsiteX7" fmla="*/ 118932 w 1963134"/>
              <a:gd name="connsiteY7" fmla="*/ 359951 h 793832"/>
              <a:gd name="connsiteX0" fmla="*/ 118932 w 1963137"/>
              <a:gd name="connsiteY0" fmla="*/ 359951 h 793832"/>
              <a:gd name="connsiteX1" fmla="*/ 0 w 1963137"/>
              <a:gd name="connsiteY1" fmla="*/ 0 h 793832"/>
              <a:gd name="connsiteX2" fmla="*/ 1963134 w 1963137"/>
              <a:gd name="connsiteY2" fmla="*/ 3232 h 793832"/>
              <a:gd name="connsiteX3" fmla="*/ 1850007 w 1963137"/>
              <a:gd name="connsiteY3" fmla="*/ 320208 h 793832"/>
              <a:gd name="connsiteX4" fmla="*/ 1549392 w 1963137"/>
              <a:gd name="connsiteY4" fmla="*/ 793832 h 793832"/>
              <a:gd name="connsiteX5" fmla="*/ 1128297 w 1963137"/>
              <a:gd name="connsiteY5" fmla="*/ 689299 h 793832"/>
              <a:gd name="connsiteX6" fmla="*/ 793488 w 1963137"/>
              <a:gd name="connsiteY6" fmla="*/ 743772 h 793832"/>
              <a:gd name="connsiteX7" fmla="*/ 118932 w 1963137"/>
              <a:gd name="connsiteY7" fmla="*/ 359951 h 793832"/>
              <a:gd name="connsiteX0" fmla="*/ 118932 w 1963137"/>
              <a:gd name="connsiteY0" fmla="*/ 359951 h 743771"/>
              <a:gd name="connsiteX1" fmla="*/ 0 w 1963137"/>
              <a:gd name="connsiteY1" fmla="*/ 0 h 743771"/>
              <a:gd name="connsiteX2" fmla="*/ 1963134 w 1963137"/>
              <a:gd name="connsiteY2" fmla="*/ 3232 h 743771"/>
              <a:gd name="connsiteX3" fmla="*/ 1850007 w 1963137"/>
              <a:gd name="connsiteY3" fmla="*/ 320208 h 743771"/>
              <a:gd name="connsiteX4" fmla="*/ 1549392 w 1963137"/>
              <a:gd name="connsiteY4" fmla="*/ 348368 h 743771"/>
              <a:gd name="connsiteX5" fmla="*/ 1128297 w 1963137"/>
              <a:gd name="connsiteY5" fmla="*/ 689299 h 743771"/>
              <a:gd name="connsiteX6" fmla="*/ 793488 w 1963137"/>
              <a:gd name="connsiteY6" fmla="*/ 743772 h 743771"/>
              <a:gd name="connsiteX7" fmla="*/ 118932 w 1963137"/>
              <a:gd name="connsiteY7" fmla="*/ 359951 h 743771"/>
              <a:gd name="connsiteX0" fmla="*/ 118932 w 1963137"/>
              <a:gd name="connsiteY0" fmla="*/ 359951 h 689298"/>
              <a:gd name="connsiteX1" fmla="*/ 0 w 1963137"/>
              <a:gd name="connsiteY1" fmla="*/ 0 h 689298"/>
              <a:gd name="connsiteX2" fmla="*/ 1963134 w 1963137"/>
              <a:gd name="connsiteY2" fmla="*/ 3232 h 689298"/>
              <a:gd name="connsiteX3" fmla="*/ 1850007 w 1963137"/>
              <a:gd name="connsiteY3" fmla="*/ 320208 h 689298"/>
              <a:gd name="connsiteX4" fmla="*/ 1549392 w 1963137"/>
              <a:gd name="connsiteY4" fmla="*/ 348368 h 689298"/>
              <a:gd name="connsiteX5" fmla="*/ 1128297 w 1963137"/>
              <a:gd name="connsiteY5" fmla="*/ 689299 h 689298"/>
              <a:gd name="connsiteX6" fmla="*/ 556331 w 1963137"/>
              <a:gd name="connsiteY6" fmla="*/ 310683 h 689298"/>
              <a:gd name="connsiteX7" fmla="*/ 118932 w 1963137"/>
              <a:gd name="connsiteY7" fmla="*/ 359951 h 689298"/>
              <a:gd name="connsiteX0" fmla="*/ 118932 w 1963137"/>
              <a:gd name="connsiteY0" fmla="*/ 359951 h 466570"/>
              <a:gd name="connsiteX1" fmla="*/ 0 w 1963137"/>
              <a:gd name="connsiteY1" fmla="*/ 0 h 466570"/>
              <a:gd name="connsiteX2" fmla="*/ 1963134 w 1963137"/>
              <a:gd name="connsiteY2" fmla="*/ 3232 h 466570"/>
              <a:gd name="connsiteX3" fmla="*/ 1850007 w 1963137"/>
              <a:gd name="connsiteY3" fmla="*/ 320208 h 466570"/>
              <a:gd name="connsiteX4" fmla="*/ 1549392 w 1963137"/>
              <a:gd name="connsiteY4" fmla="*/ 348368 h 466570"/>
              <a:gd name="connsiteX5" fmla="*/ 1034872 w 1963137"/>
              <a:gd name="connsiteY5" fmla="*/ 466570 h 466570"/>
              <a:gd name="connsiteX6" fmla="*/ 556331 w 1963137"/>
              <a:gd name="connsiteY6" fmla="*/ 310683 h 466570"/>
              <a:gd name="connsiteX7" fmla="*/ 118932 w 1963137"/>
              <a:gd name="connsiteY7" fmla="*/ 359951 h 466570"/>
              <a:gd name="connsiteX0" fmla="*/ 212358 w 1963137"/>
              <a:gd name="connsiteY0" fmla="*/ 186714 h 466570"/>
              <a:gd name="connsiteX1" fmla="*/ 0 w 1963137"/>
              <a:gd name="connsiteY1" fmla="*/ 0 h 466570"/>
              <a:gd name="connsiteX2" fmla="*/ 1963134 w 1963137"/>
              <a:gd name="connsiteY2" fmla="*/ 3232 h 466570"/>
              <a:gd name="connsiteX3" fmla="*/ 1850007 w 1963137"/>
              <a:gd name="connsiteY3" fmla="*/ 320208 h 466570"/>
              <a:gd name="connsiteX4" fmla="*/ 1549392 w 1963137"/>
              <a:gd name="connsiteY4" fmla="*/ 348368 h 466570"/>
              <a:gd name="connsiteX5" fmla="*/ 1034872 w 1963137"/>
              <a:gd name="connsiteY5" fmla="*/ 466570 h 466570"/>
              <a:gd name="connsiteX6" fmla="*/ 556331 w 1963137"/>
              <a:gd name="connsiteY6" fmla="*/ 310683 h 466570"/>
              <a:gd name="connsiteX7" fmla="*/ 212358 w 1963137"/>
              <a:gd name="connsiteY7" fmla="*/ 186714 h 466570"/>
              <a:gd name="connsiteX0" fmla="*/ 212358 w 1963137"/>
              <a:gd name="connsiteY0" fmla="*/ 186714 h 466570"/>
              <a:gd name="connsiteX1" fmla="*/ 0 w 1963137"/>
              <a:gd name="connsiteY1" fmla="*/ 0 h 466570"/>
              <a:gd name="connsiteX2" fmla="*/ 1963134 w 1963137"/>
              <a:gd name="connsiteY2" fmla="*/ 3232 h 466570"/>
              <a:gd name="connsiteX3" fmla="*/ 1850007 w 1963137"/>
              <a:gd name="connsiteY3" fmla="*/ 320208 h 466570"/>
              <a:gd name="connsiteX4" fmla="*/ 1549392 w 1963137"/>
              <a:gd name="connsiteY4" fmla="*/ 348368 h 466570"/>
              <a:gd name="connsiteX5" fmla="*/ 1034872 w 1963137"/>
              <a:gd name="connsiteY5" fmla="*/ 466570 h 466570"/>
              <a:gd name="connsiteX6" fmla="*/ 556331 w 1963137"/>
              <a:gd name="connsiteY6" fmla="*/ 310683 h 466570"/>
              <a:gd name="connsiteX7" fmla="*/ 212358 w 1963137"/>
              <a:gd name="connsiteY7" fmla="*/ 186714 h 466570"/>
              <a:gd name="connsiteX0" fmla="*/ 212358 w 1963137"/>
              <a:gd name="connsiteY0" fmla="*/ 186714 h 466570"/>
              <a:gd name="connsiteX1" fmla="*/ 0 w 1963137"/>
              <a:gd name="connsiteY1" fmla="*/ 0 h 466570"/>
              <a:gd name="connsiteX2" fmla="*/ 1963134 w 1963137"/>
              <a:gd name="connsiteY2" fmla="*/ 3232 h 466570"/>
              <a:gd name="connsiteX3" fmla="*/ 1850007 w 1963137"/>
              <a:gd name="connsiteY3" fmla="*/ 320208 h 466570"/>
              <a:gd name="connsiteX4" fmla="*/ 1549392 w 1963137"/>
              <a:gd name="connsiteY4" fmla="*/ 348368 h 466570"/>
              <a:gd name="connsiteX5" fmla="*/ 1034872 w 1963137"/>
              <a:gd name="connsiteY5" fmla="*/ 466570 h 466570"/>
              <a:gd name="connsiteX6" fmla="*/ 556331 w 1963137"/>
              <a:gd name="connsiteY6" fmla="*/ 310683 h 466570"/>
              <a:gd name="connsiteX7" fmla="*/ 212358 w 1963137"/>
              <a:gd name="connsiteY7" fmla="*/ 186714 h 466570"/>
              <a:gd name="connsiteX0" fmla="*/ 212358 w 1963137"/>
              <a:gd name="connsiteY0" fmla="*/ 186714 h 466570"/>
              <a:gd name="connsiteX1" fmla="*/ 0 w 1963137"/>
              <a:gd name="connsiteY1" fmla="*/ 0 h 466570"/>
              <a:gd name="connsiteX2" fmla="*/ 1963134 w 1963137"/>
              <a:gd name="connsiteY2" fmla="*/ 3232 h 466570"/>
              <a:gd name="connsiteX3" fmla="*/ 1850007 w 1963137"/>
              <a:gd name="connsiteY3" fmla="*/ 320208 h 466570"/>
              <a:gd name="connsiteX4" fmla="*/ 1549392 w 1963137"/>
              <a:gd name="connsiteY4" fmla="*/ 348368 h 466570"/>
              <a:gd name="connsiteX5" fmla="*/ 1034872 w 1963137"/>
              <a:gd name="connsiteY5" fmla="*/ 466570 h 466570"/>
              <a:gd name="connsiteX6" fmla="*/ 556331 w 1963137"/>
              <a:gd name="connsiteY6" fmla="*/ 310683 h 466570"/>
              <a:gd name="connsiteX7" fmla="*/ 212358 w 1963137"/>
              <a:gd name="connsiteY7" fmla="*/ 186714 h 466570"/>
              <a:gd name="connsiteX0" fmla="*/ 171675 w 1963137"/>
              <a:gd name="connsiteY0" fmla="*/ 163262 h 466570"/>
              <a:gd name="connsiteX1" fmla="*/ 0 w 1963137"/>
              <a:gd name="connsiteY1" fmla="*/ 0 h 466570"/>
              <a:gd name="connsiteX2" fmla="*/ 1963134 w 1963137"/>
              <a:gd name="connsiteY2" fmla="*/ 3232 h 466570"/>
              <a:gd name="connsiteX3" fmla="*/ 1850007 w 1963137"/>
              <a:gd name="connsiteY3" fmla="*/ 320208 h 466570"/>
              <a:gd name="connsiteX4" fmla="*/ 1549392 w 1963137"/>
              <a:gd name="connsiteY4" fmla="*/ 348368 h 466570"/>
              <a:gd name="connsiteX5" fmla="*/ 1034872 w 1963137"/>
              <a:gd name="connsiteY5" fmla="*/ 466570 h 466570"/>
              <a:gd name="connsiteX6" fmla="*/ 556331 w 1963137"/>
              <a:gd name="connsiteY6" fmla="*/ 310683 h 466570"/>
              <a:gd name="connsiteX7" fmla="*/ 171675 w 1963137"/>
              <a:gd name="connsiteY7" fmla="*/ 163262 h 466570"/>
              <a:gd name="connsiteX0" fmla="*/ 171675 w 1963137"/>
              <a:gd name="connsiteY0" fmla="*/ 163262 h 466570"/>
              <a:gd name="connsiteX1" fmla="*/ 0 w 1963137"/>
              <a:gd name="connsiteY1" fmla="*/ 0 h 466570"/>
              <a:gd name="connsiteX2" fmla="*/ 1963134 w 1963137"/>
              <a:gd name="connsiteY2" fmla="*/ 3232 h 466570"/>
              <a:gd name="connsiteX3" fmla="*/ 1850007 w 1963137"/>
              <a:gd name="connsiteY3" fmla="*/ 320208 h 466570"/>
              <a:gd name="connsiteX4" fmla="*/ 1549392 w 1963137"/>
              <a:gd name="connsiteY4" fmla="*/ 348368 h 466570"/>
              <a:gd name="connsiteX5" fmla="*/ 1034872 w 1963137"/>
              <a:gd name="connsiteY5" fmla="*/ 466570 h 466570"/>
              <a:gd name="connsiteX6" fmla="*/ 560399 w 1963137"/>
              <a:gd name="connsiteY6" fmla="*/ 216875 h 466570"/>
              <a:gd name="connsiteX7" fmla="*/ 171675 w 1963137"/>
              <a:gd name="connsiteY7" fmla="*/ 163262 h 466570"/>
              <a:gd name="connsiteX0" fmla="*/ 171675 w 1963137"/>
              <a:gd name="connsiteY0" fmla="*/ 163262 h 348368"/>
              <a:gd name="connsiteX1" fmla="*/ 0 w 1963137"/>
              <a:gd name="connsiteY1" fmla="*/ 0 h 348368"/>
              <a:gd name="connsiteX2" fmla="*/ 1963134 w 1963137"/>
              <a:gd name="connsiteY2" fmla="*/ 3232 h 348368"/>
              <a:gd name="connsiteX3" fmla="*/ 1850007 w 1963137"/>
              <a:gd name="connsiteY3" fmla="*/ 320208 h 348368"/>
              <a:gd name="connsiteX4" fmla="*/ 1549392 w 1963137"/>
              <a:gd name="connsiteY4" fmla="*/ 348368 h 348368"/>
              <a:gd name="connsiteX5" fmla="*/ 1071487 w 1963137"/>
              <a:gd name="connsiteY5" fmla="*/ 232051 h 348368"/>
              <a:gd name="connsiteX6" fmla="*/ 560399 w 1963137"/>
              <a:gd name="connsiteY6" fmla="*/ 216875 h 348368"/>
              <a:gd name="connsiteX7" fmla="*/ 171675 w 1963137"/>
              <a:gd name="connsiteY7" fmla="*/ 163262 h 348368"/>
              <a:gd name="connsiteX0" fmla="*/ 171675 w 1963137"/>
              <a:gd name="connsiteY0" fmla="*/ 163262 h 348368"/>
              <a:gd name="connsiteX1" fmla="*/ 0 w 1963137"/>
              <a:gd name="connsiteY1" fmla="*/ 0 h 348368"/>
              <a:gd name="connsiteX2" fmla="*/ 1963134 w 1963137"/>
              <a:gd name="connsiteY2" fmla="*/ 3232 h 348368"/>
              <a:gd name="connsiteX3" fmla="*/ 1850007 w 1963137"/>
              <a:gd name="connsiteY3" fmla="*/ 320208 h 348368"/>
              <a:gd name="connsiteX4" fmla="*/ 1549392 w 1963137"/>
              <a:gd name="connsiteY4" fmla="*/ 348368 h 348368"/>
              <a:gd name="connsiteX5" fmla="*/ 1071487 w 1963137"/>
              <a:gd name="connsiteY5" fmla="*/ 232051 h 348368"/>
              <a:gd name="connsiteX6" fmla="*/ 560399 w 1963137"/>
              <a:gd name="connsiteY6" fmla="*/ 216875 h 348368"/>
              <a:gd name="connsiteX7" fmla="*/ 171675 w 1963137"/>
              <a:gd name="connsiteY7" fmla="*/ 163262 h 348368"/>
              <a:gd name="connsiteX0" fmla="*/ 171675 w 1963135"/>
              <a:gd name="connsiteY0" fmla="*/ 163262 h 348368"/>
              <a:gd name="connsiteX1" fmla="*/ 0 w 1963135"/>
              <a:gd name="connsiteY1" fmla="*/ 0 h 348368"/>
              <a:gd name="connsiteX2" fmla="*/ 1963134 w 1963135"/>
              <a:gd name="connsiteY2" fmla="*/ 3232 h 348368"/>
              <a:gd name="connsiteX3" fmla="*/ 1809323 w 1963135"/>
              <a:gd name="connsiteY3" fmla="*/ 261577 h 348368"/>
              <a:gd name="connsiteX4" fmla="*/ 1549392 w 1963135"/>
              <a:gd name="connsiteY4" fmla="*/ 348368 h 348368"/>
              <a:gd name="connsiteX5" fmla="*/ 1071487 w 1963135"/>
              <a:gd name="connsiteY5" fmla="*/ 232051 h 348368"/>
              <a:gd name="connsiteX6" fmla="*/ 560399 w 1963135"/>
              <a:gd name="connsiteY6" fmla="*/ 216875 h 348368"/>
              <a:gd name="connsiteX7" fmla="*/ 171675 w 1963135"/>
              <a:gd name="connsiteY7" fmla="*/ 163262 h 348368"/>
              <a:gd name="connsiteX0" fmla="*/ 171675 w 1963134"/>
              <a:gd name="connsiteY0" fmla="*/ 163262 h 348368"/>
              <a:gd name="connsiteX1" fmla="*/ 0 w 1963134"/>
              <a:gd name="connsiteY1" fmla="*/ 0 h 348368"/>
              <a:gd name="connsiteX2" fmla="*/ 1963134 w 1963134"/>
              <a:gd name="connsiteY2" fmla="*/ 3232 h 348368"/>
              <a:gd name="connsiteX3" fmla="*/ 1809323 w 1963134"/>
              <a:gd name="connsiteY3" fmla="*/ 261577 h 348368"/>
              <a:gd name="connsiteX4" fmla="*/ 1549392 w 1963134"/>
              <a:gd name="connsiteY4" fmla="*/ 348368 h 348368"/>
              <a:gd name="connsiteX5" fmla="*/ 1071487 w 1963134"/>
              <a:gd name="connsiteY5" fmla="*/ 232051 h 348368"/>
              <a:gd name="connsiteX6" fmla="*/ 560399 w 1963134"/>
              <a:gd name="connsiteY6" fmla="*/ 216875 h 348368"/>
              <a:gd name="connsiteX7" fmla="*/ 171675 w 1963134"/>
              <a:gd name="connsiteY7" fmla="*/ 163262 h 348368"/>
              <a:gd name="connsiteX0" fmla="*/ 171675 w 1963134"/>
              <a:gd name="connsiteY0" fmla="*/ 163262 h 348368"/>
              <a:gd name="connsiteX1" fmla="*/ 0 w 1963134"/>
              <a:gd name="connsiteY1" fmla="*/ 0 h 348368"/>
              <a:gd name="connsiteX2" fmla="*/ 1963134 w 1963134"/>
              <a:gd name="connsiteY2" fmla="*/ 3232 h 348368"/>
              <a:gd name="connsiteX3" fmla="*/ 1809323 w 1963134"/>
              <a:gd name="connsiteY3" fmla="*/ 261577 h 348368"/>
              <a:gd name="connsiteX4" fmla="*/ 1549392 w 1963134"/>
              <a:gd name="connsiteY4" fmla="*/ 348368 h 348368"/>
              <a:gd name="connsiteX5" fmla="*/ 1071487 w 1963134"/>
              <a:gd name="connsiteY5" fmla="*/ 232051 h 348368"/>
              <a:gd name="connsiteX6" fmla="*/ 560399 w 1963134"/>
              <a:gd name="connsiteY6" fmla="*/ 216875 h 348368"/>
              <a:gd name="connsiteX7" fmla="*/ 171675 w 1963134"/>
              <a:gd name="connsiteY7" fmla="*/ 163262 h 348368"/>
              <a:gd name="connsiteX0" fmla="*/ 171675 w 1963134"/>
              <a:gd name="connsiteY0" fmla="*/ 163262 h 301464"/>
              <a:gd name="connsiteX1" fmla="*/ 0 w 1963134"/>
              <a:gd name="connsiteY1" fmla="*/ 0 h 301464"/>
              <a:gd name="connsiteX2" fmla="*/ 1963134 w 1963134"/>
              <a:gd name="connsiteY2" fmla="*/ 3232 h 301464"/>
              <a:gd name="connsiteX3" fmla="*/ 1809323 w 1963134"/>
              <a:gd name="connsiteY3" fmla="*/ 261577 h 301464"/>
              <a:gd name="connsiteX4" fmla="*/ 1557529 w 1963134"/>
              <a:gd name="connsiteY4" fmla="*/ 301464 h 301464"/>
              <a:gd name="connsiteX5" fmla="*/ 1071487 w 1963134"/>
              <a:gd name="connsiteY5" fmla="*/ 232051 h 301464"/>
              <a:gd name="connsiteX6" fmla="*/ 560399 w 1963134"/>
              <a:gd name="connsiteY6" fmla="*/ 216875 h 301464"/>
              <a:gd name="connsiteX7" fmla="*/ 171675 w 1963134"/>
              <a:gd name="connsiteY7" fmla="*/ 163262 h 301464"/>
              <a:gd name="connsiteX0" fmla="*/ 181894 w 1963134"/>
              <a:gd name="connsiteY0" fmla="*/ 241798 h 301464"/>
              <a:gd name="connsiteX1" fmla="*/ 0 w 1963134"/>
              <a:gd name="connsiteY1" fmla="*/ 0 h 301464"/>
              <a:gd name="connsiteX2" fmla="*/ 1963134 w 1963134"/>
              <a:gd name="connsiteY2" fmla="*/ 3232 h 301464"/>
              <a:gd name="connsiteX3" fmla="*/ 1809323 w 1963134"/>
              <a:gd name="connsiteY3" fmla="*/ 261577 h 301464"/>
              <a:gd name="connsiteX4" fmla="*/ 1557529 w 1963134"/>
              <a:gd name="connsiteY4" fmla="*/ 301464 h 301464"/>
              <a:gd name="connsiteX5" fmla="*/ 1071487 w 1963134"/>
              <a:gd name="connsiteY5" fmla="*/ 232051 h 301464"/>
              <a:gd name="connsiteX6" fmla="*/ 560399 w 1963134"/>
              <a:gd name="connsiteY6" fmla="*/ 216875 h 301464"/>
              <a:gd name="connsiteX7" fmla="*/ 181894 w 1963134"/>
              <a:gd name="connsiteY7" fmla="*/ 241798 h 301464"/>
              <a:gd name="connsiteX0" fmla="*/ 352197 w 2133437"/>
              <a:gd name="connsiteY0" fmla="*/ 241798 h 301464"/>
              <a:gd name="connsiteX1" fmla="*/ 0 w 2133437"/>
              <a:gd name="connsiteY1" fmla="*/ 0 h 301464"/>
              <a:gd name="connsiteX2" fmla="*/ 2133437 w 2133437"/>
              <a:gd name="connsiteY2" fmla="*/ 3232 h 301464"/>
              <a:gd name="connsiteX3" fmla="*/ 1979626 w 2133437"/>
              <a:gd name="connsiteY3" fmla="*/ 261577 h 301464"/>
              <a:gd name="connsiteX4" fmla="*/ 1727832 w 2133437"/>
              <a:gd name="connsiteY4" fmla="*/ 301464 h 301464"/>
              <a:gd name="connsiteX5" fmla="*/ 1241790 w 2133437"/>
              <a:gd name="connsiteY5" fmla="*/ 232051 h 301464"/>
              <a:gd name="connsiteX6" fmla="*/ 730702 w 2133437"/>
              <a:gd name="connsiteY6" fmla="*/ 216875 h 301464"/>
              <a:gd name="connsiteX7" fmla="*/ 352197 w 2133437"/>
              <a:gd name="connsiteY7" fmla="*/ 241798 h 301464"/>
              <a:gd name="connsiteX0" fmla="*/ 352197 w 2133437"/>
              <a:gd name="connsiteY0" fmla="*/ 241798 h 301464"/>
              <a:gd name="connsiteX1" fmla="*/ 0 w 2133437"/>
              <a:gd name="connsiteY1" fmla="*/ 0 h 301464"/>
              <a:gd name="connsiteX2" fmla="*/ 2133437 w 2133437"/>
              <a:gd name="connsiteY2" fmla="*/ 3232 h 301464"/>
              <a:gd name="connsiteX3" fmla="*/ 1979626 w 2133437"/>
              <a:gd name="connsiteY3" fmla="*/ 261577 h 301464"/>
              <a:gd name="connsiteX4" fmla="*/ 1727832 w 2133437"/>
              <a:gd name="connsiteY4" fmla="*/ 301464 h 301464"/>
              <a:gd name="connsiteX5" fmla="*/ 1241790 w 2133437"/>
              <a:gd name="connsiteY5" fmla="*/ 232051 h 301464"/>
              <a:gd name="connsiteX6" fmla="*/ 730702 w 2133437"/>
              <a:gd name="connsiteY6" fmla="*/ 216875 h 301464"/>
              <a:gd name="connsiteX7" fmla="*/ 352197 w 2133437"/>
              <a:gd name="connsiteY7" fmla="*/ 241798 h 301464"/>
              <a:gd name="connsiteX0" fmla="*/ 352197 w 2133437"/>
              <a:gd name="connsiteY0" fmla="*/ 241798 h 311282"/>
              <a:gd name="connsiteX1" fmla="*/ 0 w 2133437"/>
              <a:gd name="connsiteY1" fmla="*/ 0 h 311282"/>
              <a:gd name="connsiteX2" fmla="*/ 2133437 w 2133437"/>
              <a:gd name="connsiteY2" fmla="*/ 3232 h 311282"/>
              <a:gd name="connsiteX3" fmla="*/ 1979626 w 2133437"/>
              <a:gd name="connsiteY3" fmla="*/ 261577 h 311282"/>
              <a:gd name="connsiteX4" fmla="*/ 1489408 w 2133437"/>
              <a:gd name="connsiteY4" fmla="*/ 311282 h 311282"/>
              <a:gd name="connsiteX5" fmla="*/ 1241790 w 2133437"/>
              <a:gd name="connsiteY5" fmla="*/ 232051 h 311282"/>
              <a:gd name="connsiteX6" fmla="*/ 730702 w 2133437"/>
              <a:gd name="connsiteY6" fmla="*/ 216875 h 311282"/>
              <a:gd name="connsiteX7" fmla="*/ 352197 w 2133437"/>
              <a:gd name="connsiteY7" fmla="*/ 241798 h 311282"/>
              <a:gd name="connsiteX0" fmla="*/ 352197 w 2133437"/>
              <a:gd name="connsiteY0" fmla="*/ 241798 h 311282"/>
              <a:gd name="connsiteX1" fmla="*/ 0 w 2133437"/>
              <a:gd name="connsiteY1" fmla="*/ 0 h 311282"/>
              <a:gd name="connsiteX2" fmla="*/ 2133437 w 2133437"/>
              <a:gd name="connsiteY2" fmla="*/ 3232 h 311282"/>
              <a:gd name="connsiteX3" fmla="*/ 1894474 w 2133437"/>
              <a:gd name="connsiteY3" fmla="*/ 192857 h 311282"/>
              <a:gd name="connsiteX4" fmla="*/ 1489408 w 2133437"/>
              <a:gd name="connsiteY4" fmla="*/ 311282 h 311282"/>
              <a:gd name="connsiteX5" fmla="*/ 1241790 w 2133437"/>
              <a:gd name="connsiteY5" fmla="*/ 232051 h 311282"/>
              <a:gd name="connsiteX6" fmla="*/ 730702 w 2133437"/>
              <a:gd name="connsiteY6" fmla="*/ 216875 h 311282"/>
              <a:gd name="connsiteX7" fmla="*/ 352197 w 2133437"/>
              <a:gd name="connsiteY7" fmla="*/ 241798 h 31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3437" h="311282">
                <a:moveTo>
                  <a:pt x="352197" y="241798"/>
                </a:moveTo>
                <a:cubicBezTo>
                  <a:pt x="228656" y="209299"/>
                  <a:pt x="61816" y="83625"/>
                  <a:pt x="0" y="0"/>
                </a:cubicBezTo>
                <a:lnTo>
                  <a:pt x="2133437" y="3232"/>
                </a:lnTo>
                <a:cubicBezTo>
                  <a:pt x="2076771" y="111053"/>
                  <a:pt x="1983541" y="101299"/>
                  <a:pt x="1894474" y="192857"/>
                </a:cubicBezTo>
                <a:lnTo>
                  <a:pt x="1489408" y="311282"/>
                </a:lnTo>
                <a:lnTo>
                  <a:pt x="1241790" y="232051"/>
                </a:lnTo>
                <a:cubicBezTo>
                  <a:pt x="1114823" y="226992"/>
                  <a:pt x="868657" y="318335"/>
                  <a:pt x="730702" y="216875"/>
                </a:cubicBezTo>
                <a:cubicBezTo>
                  <a:pt x="616044" y="212675"/>
                  <a:pt x="466855" y="283121"/>
                  <a:pt x="352197" y="24179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AF6F5B0-4540-A890-9843-DC2AE5579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081" y="6365059"/>
            <a:ext cx="2743101" cy="31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8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Snipped 7">
            <a:extLst>
              <a:ext uri="{FF2B5EF4-FFF2-40B4-BE49-F238E27FC236}">
                <a16:creationId xmlns:a16="http://schemas.microsoft.com/office/drawing/2014/main" id="{8350047E-7EA6-65C1-D1F4-EF77FBCAF0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16041"/>
            <a:ext cx="8867274" cy="6914148"/>
          </a:xfrm>
          <a:custGeom>
            <a:avLst/>
            <a:gdLst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6858000 h 6858000"/>
              <a:gd name="connsiteX4" fmla="*/ 0 w 4584032"/>
              <a:gd name="connsiteY4" fmla="*/ 6858000 h 6858000"/>
              <a:gd name="connsiteX5" fmla="*/ 0 w 4584032"/>
              <a:gd name="connsiteY5" fmla="*/ 0 h 6858000"/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1438581 h 6858000"/>
              <a:gd name="connsiteX4" fmla="*/ 4584032 w 4584032"/>
              <a:gd name="connsiteY4" fmla="*/ 6858000 h 6858000"/>
              <a:gd name="connsiteX5" fmla="*/ 0 w 4584032"/>
              <a:gd name="connsiteY5" fmla="*/ 6858000 h 6858000"/>
              <a:gd name="connsiteX6" fmla="*/ 0 w 4584032"/>
              <a:gd name="connsiteY6" fmla="*/ 0 h 6858000"/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1438581 h 6858000"/>
              <a:gd name="connsiteX4" fmla="*/ 4584032 w 4584032"/>
              <a:gd name="connsiteY4" fmla="*/ 4061465 h 6858000"/>
              <a:gd name="connsiteX5" fmla="*/ 4584032 w 4584032"/>
              <a:gd name="connsiteY5" fmla="*/ 6858000 h 6858000"/>
              <a:gd name="connsiteX6" fmla="*/ 0 w 4584032"/>
              <a:gd name="connsiteY6" fmla="*/ 6858000 h 6858000"/>
              <a:gd name="connsiteX7" fmla="*/ 0 w 4584032"/>
              <a:gd name="connsiteY7" fmla="*/ 0 h 6858000"/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1438581 h 6858000"/>
              <a:gd name="connsiteX4" fmla="*/ 4584032 w 4584032"/>
              <a:gd name="connsiteY4" fmla="*/ 4061465 h 6858000"/>
              <a:gd name="connsiteX5" fmla="*/ 4547937 w 4584032"/>
              <a:gd name="connsiteY5" fmla="*/ 5565412 h 6858000"/>
              <a:gd name="connsiteX6" fmla="*/ 4584032 w 4584032"/>
              <a:gd name="connsiteY6" fmla="*/ 6858000 h 6858000"/>
              <a:gd name="connsiteX7" fmla="*/ 0 w 4584032"/>
              <a:gd name="connsiteY7" fmla="*/ 6858000 h 6858000"/>
              <a:gd name="connsiteX8" fmla="*/ 0 w 4584032"/>
              <a:gd name="connsiteY8" fmla="*/ 0 h 6858000"/>
              <a:gd name="connsiteX0" fmla="*/ 0 w 4692316"/>
              <a:gd name="connsiteY0" fmla="*/ 0 h 6858000"/>
              <a:gd name="connsiteX1" fmla="*/ 3820011 w 4692316"/>
              <a:gd name="connsiteY1" fmla="*/ 0 h 6858000"/>
              <a:gd name="connsiteX2" fmla="*/ 4584032 w 4692316"/>
              <a:gd name="connsiteY2" fmla="*/ 764021 h 6858000"/>
              <a:gd name="connsiteX3" fmla="*/ 4584032 w 4692316"/>
              <a:gd name="connsiteY3" fmla="*/ 1438581 h 6858000"/>
              <a:gd name="connsiteX4" fmla="*/ 4584032 w 4692316"/>
              <a:gd name="connsiteY4" fmla="*/ 4061465 h 6858000"/>
              <a:gd name="connsiteX5" fmla="*/ 4692316 w 4692316"/>
              <a:gd name="connsiteY5" fmla="*/ 5697759 h 6858000"/>
              <a:gd name="connsiteX6" fmla="*/ 4584032 w 4692316"/>
              <a:gd name="connsiteY6" fmla="*/ 6858000 h 6858000"/>
              <a:gd name="connsiteX7" fmla="*/ 0 w 4692316"/>
              <a:gd name="connsiteY7" fmla="*/ 6858000 h 6858000"/>
              <a:gd name="connsiteX8" fmla="*/ 0 w 4692316"/>
              <a:gd name="connsiteY8" fmla="*/ 0 h 6858000"/>
              <a:gd name="connsiteX0" fmla="*/ 0 w 4692316"/>
              <a:gd name="connsiteY0" fmla="*/ 0 h 6858000"/>
              <a:gd name="connsiteX1" fmla="*/ 3820011 w 4692316"/>
              <a:gd name="connsiteY1" fmla="*/ 0 h 6858000"/>
              <a:gd name="connsiteX2" fmla="*/ 4584032 w 4692316"/>
              <a:gd name="connsiteY2" fmla="*/ 764021 h 6858000"/>
              <a:gd name="connsiteX3" fmla="*/ 4451685 w 4692316"/>
              <a:gd name="connsiteY3" fmla="*/ 2352981 h 6858000"/>
              <a:gd name="connsiteX4" fmla="*/ 4584032 w 4692316"/>
              <a:gd name="connsiteY4" fmla="*/ 4061465 h 6858000"/>
              <a:gd name="connsiteX5" fmla="*/ 4692316 w 4692316"/>
              <a:gd name="connsiteY5" fmla="*/ 5697759 h 6858000"/>
              <a:gd name="connsiteX6" fmla="*/ 4584032 w 4692316"/>
              <a:gd name="connsiteY6" fmla="*/ 6858000 h 6858000"/>
              <a:gd name="connsiteX7" fmla="*/ 0 w 4692316"/>
              <a:gd name="connsiteY7" fmla="*/ 6858000 h 6858000"/>
              <a:gd name="connsiteX8" fmla="*/ 0 w 4692316"/>
              <a:gd name="connsiteY8" fmla="*/ 0 h 6858000"/>
              <a:gd name="connsiteX0" fmla="*/ 0 w 4692316"/>
              <a:gd name="connsiteY0" fmla="*/ 0 h 6858000"/>
              <a:gd name="connsiteX1" fmla="*/ 3820011 w 4692316"/>
              <a:gd name="connsiteY1" fmla="*/ 0 h 6858000"/>
              <a:gd name="connsiteX2" fmla="*/ 4307306 w 4692316"/>
              <a:gd name="connsiteY2" fmla="*/ 860274 h 6858000"/>
              <a:gd name="connsiteX3" fmla="*/ 4451685 w 4692316"/>
              <a:gd name="connsiteY3" fmla="*/ 2352981 h 6858000"/>
              <a:gd name="connsiteX4" fmla="*/ 4584032 w 4692316"/>
              <a:gd name="connsiteY4" fmla="*/ 4061465 h 6858000"/>
              <a:gd name="connsiteX5" fmla="*/ 4692316 w 4692316"/>
              <a:gd name="connsiteY5" fmla="*/ 5697759 h 6858000"/>
              <a:gd name="connsiteX6" fmla="*/ 4584032 w 4692316"/>
              <a:gd name="connsiteY6" fmla="*/ 6858000 h 6858000"/>
              <a:gd name="connsiteX7" fmla="*/ 0 w 4692316"/>
              <a:gd name="connsiteY7" fmla="*/ 6858000 h 6858000"/>
              <a:gd name="connsiteX8" fmla="*/ 0 w 4692316"/>
              <a:gd name="connsiteY8" fmla="*/ 0 h 6858000"/>
              <a:gd name="connsiteX0" fmla="*/ 0 w 4788569"/>
              <a:gd name="connsiteY0" fmla="*/ 0 h 6858000"/>
              <a:gd name="connsiteX1" fmla="*/ 3820011 w 4788569"/>
              <a:gd name="connsiteY1" fmla="*/ 0 h 6858000"/>
              <a:gd name="connsiteX2" fmla="*/ 4307306 w 4788569"/>
              <a:gd name="connsiteY2" fmla="*/ 860274 h 6858000"/>
              <a:gd name="connsiteX3" fmla="*/ 4451685 w 4788569"/>
              <a:gd name="connsiteY3" fmla="*/ 2352981 h 6858000"/>
              <a:gd name="connsiteX4" fmla="*/ 4788569 w 4788569"/>
              <a:gd name="connsiteY4" fmla="*/ 4001307 h 6858000"/>
              <a:gd name="connsiteX5" fmla="*/ 4692316 w 4788569"/>
              <a:gd name="connsiteY5" fmla="*/ 5697759 h 6858000"/>
              <a:gd name="connsiteX6" fmla="*/ 4584032 w 4788569"/>
              <a:gd name="connsiteY6" fmla="*/ 6858000 h 6858000"/>
              <a:gd name="connsiteX7" fmla="*/ 0 w 4788569"/>
              <a:gd name="connsiteY7" fmla="*/ 6858000 h 6858000"/>
              <a:gd name="connsiteX8" fmla="*/ 0 w 4788569"/>
              <a:gd name="connsiteY8" fmla="*/ 0 h 6858000"/>
              <a:gd name="connsiteX0" fmla="*/ 0 w 4812632"/>
              <a:gd name="connsiteY0" fmla="*/ 0 h 6858000"/>
              <a:gd name="connsiteX1" fmla="*/ 3820011 w 4812632"/>
              <a:gd name="connsiteY1" fmla="*/ 0 h 6858000"/>
              <a:gd name="connsiteX2" fmla="*/ 4307306 w 4812632"/>
              <a:gd name="connsiteY2" fmla="*/ 860274 h 6858000"/>
              <a:gd name="connsiteX3" fmla="*/ 4451685 w 4812632"/>
              <a:gd name="connsiteY3" fmla="*/ 2352981 h 6858000"/>
              <a:gd name="connsiteX4" fmla="*/ 4788569 w 4812632"/>
              <a:gd name="connsiteY4" fmla="*/ 4001307 h 6858000"/>
              <a:gd name="connsiteX5" fmla="*/ 4812632 w 4812632"/>
              <a:gd name="connsiteY5" fmla="*/ 5697759 h 6858000"/>
              <a:gd name="connsiteX6" fmla="*/ 4584032 w 4812632"/>
              <a:gd name="connsiteY6" fmla="*/ 6858000 h 6858000"/>
              <a:gd name="connsiteX7" fmla="*/ 0 w 4812632"/>
              <a:gd name="connsiteY7" fmla="*/ 6858000 h 6858000"/>
              <a:gd name="connsiteX8" fmla="*/ 0 w 4812632"/>
              <a:gd name="connsiteY8" fmla="*/ 0 h 6858000"/>
              <a:gd name="connsiteX0" fmla="*/ 0 w 5005137"/>
              <a:gd name="connsiteY0" fmla="*/ 0 h 6858000"/>
              <a:gd name="connsiteX1" fmla="*/ 3820011 w 5005137"/>
              <a:gd name="connsiteY1" fmla="*/ 0 h 6858000"/>
              <a:gd name="connsiteX2" fmla="*/ 4307306 w 5005137"/>
              <a:gd name="connsiteY2" fmla="*/ 860274 h 6858000"/>
              <a:gd name="connsiteX3" fmla="*/ 4451685 w 5005137"/>
              <a:gd name="connsiteY3" fmla="*/ 2352981 h 6858000"/>
              <a:gd name="connsiteX4" fmla="*/ 5005137 w 5005137"/>
              <a:gd name="connsiteY4" fmla="*/ 3868960 h 6858000"/>
              <a:gd name="connsiteX5" fmla="*/ 4812632 w 5005137"/>
              <a:gd name="connsiteY5" fmla="*/ 5697759 h 6858000"/>
              <a:gd name="connsiteX6" fmla="*/ 4584032 w 5005137"/>
              <a:gd name="connsiteY6" fmla="*/ 6858000 h 6858000"/>
              <a:gd name="connsiteX7" fmla="*/ 0 w 5005137"/>
              <a:gd name="connsiteY7" fmla="*/ 6858000 h 6858000"/>
              <a:gd name="connsiteX8" fmla="*/ 0 w 5005137"/>
              <a:gd name="connsiteY8" fmla="*/ 0 h 6858000"/>
              <a:gd name="connsiteX0" fmla="*/ 0 w 5005137"/>
              <a:gd name="connsiteY0" fmla="*/ 0 h 6858000"/>
              <a:gd name="connsiteX1" fmla="*/ 3567348 w 5005137"/>
              <a:gd name="connsiteY1" fmla="*/ 0 h 6858000"/>
              <a:gd name="connsiteX2" fmla="*/ 4307306 w 5005137"/>
              <a:gd name="connsiteY2" fmla="*/ 860274 h 6858000"/>
              <a:gd name="connsiteX3" fmla="*/ 4451685 w 5005137"/>
              <a:gd name="connsiteY3" fmla="*/ 2352981 h 6858000"/>
              <a:gd name="connsiteX4" fmla="*/ 5005137 w 5005137"/>
              <a:gd name="connsiteY4" fmla="*/ 3868960 h 6858000"/>
              <a:gd name="connsiteX5" fmla="*/ 4812632 w 5005137"/>
              <a:gd name="connsiteY5" fmla="*/ 5697759 h 6858000"/>
              <a:gd name="connsiteX6" fmla="*/ 4584032 w 5005137"/>
              <a:gd name="connsiteY6" fmla="*/ 6858000 h 6858000"/>
              <a:gd name="connsiteX7" fmla="*/ 0 w 5005137"/>
              <a:gd name="connsiteY7" fmla="*/ 6858000 h 6858000"/>
              <a:gd name="connsiteX8" fmla="*/ 0 w 5005137"/>
              <a:gd name="connsiteY8" fmla="*/ 0 h 6858000"/>
              <a:gd name="connsiteX0" fmla="*/ 0 w 5005137"/>
              <a:gd name="connsiteY0" fmla="*/ 0 h 6858000"/>
              <a:gd name="connsiteX1" fmla="*/ 3567348 w 5005137"/>
              <a:gd name="connsiteY1" fmla="*/ 0 h 6858000"/>
              <a:gd name="connsiteX2" fmla="*/ 4054643 w 5005137"/>
              <a:gd name="connsiteY2" fmla="*/ 788085 h 6858000"/>
              <a:gd name="connsiteX3" fmla="*/ 4451685 w 5005137"/>
              <a:gd name="connsiteY3" fmla="*/ 2352981 h 6858000"/>
              <a:gd name="connsiteX4" fmla="*/ 5005137 w 5005137"/>
              <a:gd name="connsiteY4" fmla="*/ 3868960 h 6858000"/>
              <a:gd name="connsiteX5" fmla="*/ 4812632 w 5005137"/>
              <a:gd name="connsiteY5" fmla="*/ 5697759 h 6858000"/>
              <a:gd name="connsiteX6" fmla="*/ 4584032 w 5005137"/>
              <a:gd name="connsiteY6" fmla="*/ 6858000 h 6858000"/>
              <a:gd name="connsiteX7" fmla="*/ 0 w 5005137"/>
              <a:gd name="connsiteY7" fmla="*/ 6858000 h 6858000"/>
              <a:gd name="connsiteX8" fmla="*/ 0 w 5005137"/>
              <a:gd name="connsiteY8" fmla="*/ 0 h 6858000"/>
              <a:gd name="connsiteX0" fmla="*/ 0 w 4969043"/>
              <a:gd name="connsiteY0" fmla="*/ 0 h 6858000"/>
              <a:gd name="connsiteX1" fmla="*/ 3567348 w 4969043"/>
              <a:gd name="connsiteY1" fmla="*/ 0 h 6858000"/>
              <a:gd name="connsiteX2" fmla="*/ 4054643 w 4969043"/>
              <a:gd name="connsiteY2" fmla="*/ 788085 h 6858000"/>
              <a:gd name="connsiteX3" fmla="*/ 4451685 w 4969043"/>
              <a:gd name="connsiteY3" fmla="*/ 2352981 h 6858000"/>
              <a:gd name="connsiteX4" fmla="*/ 4969043 w 4969043"/>
              <a:gd name="connsiteY4" fmla="*/ 3508013 h 6858000"/>
              <a:gd name="connsiteX5" fmla="*/ 4812632 w 4969043"/>
              <a:gd name="connsiteY5" fmla="*/ 5697759 h 6858000"/>
              <a:gd name="connsiteX6" fmla="*/ 4584032 w 4969043"/>
              <a:gd name="connsiteY6" fmla="*/ 6858000 h 6858000"/>
              <a:gd name="connsiteX7" fmla="*/ 0 w 4969043"/>
              <a:gd name="connsiteY7" fmla="*/ 6858000 h 6858000"/>
              <a:gd name="connsiteX8" fmla="*/ 0 w 4969043"/>
              <a:gd name="connsiteY8" fmla="*/ 0 h 6858000"/>
              <a:gd name="connsiteX0" fmla="*/ 0 w 4981074"/>
              <a:gd name="connsiteY0" fmla="*/ 0 h 6858000"/>
              <a:gd name="connsiteX1" fmla="*/ 3567348 w 4981074"/>
              <a:gd name="connsiteY1" fmla="*/ 0 h 6858000"/>
              <a:gd name="connsiteX2" fmla="*/ 4054643 w 4981074"/>
              <a:gd name="connsiteY2" fmla="*/ 788085 h 6858000"/>
              <a:gd name="connsiteX3" fmla="*/ 4451685 w 4981074"/>
              <a:gd name="connsiteY3" fmla="*/ 2352981 h 6858000"/>
              <a:gd name="connsiteX4" fmla="*/ 4969043 w 4981074"/>
              <a:gd name="connsiteY4" fmla="*/ 3508013 h 6858000"/>
              <a:gd name="connsiteX5" fmla="*/ 4981074 w 4981074"/>
              <a:gd name="connsiteY5" fmla="*/ 5421033 h 6858000"/>
              <a:gd name="connsiteX6" fmla="*/ 4584032 w 4981074"/>
              <a:gd name="connsiteY6" fmla="*/ 6858000 h 6858000"/>
              <a:gd name="connsiteX7" fmla="*/ 0 w 4981074"/>
              <a:gd name="connsiteY7" fmla="*/ 6858000 h 6858000"/>
              <a:gd name="connsiteX8" fmla="*/ 0 w 4981074"/>
              <a:gd name="connsiteY8" fmla="*/ 0 h 6858000"/>
              <a:gd name="connsiteX0" fmla="*/ 0 w 5281902"/>
              <a:gd name="connsiteY0" fmla="*/ 0 h 6858000"/>
              <a:gd name="connsiteX1" fmla="*/ 3567348 w 5281902"/>
              <a:gd name="connsiteY1" fmla="*/ 0 h 6858000"/>
              <a:gd name="connsiteX2" fmla="*/ 4054643 w 5281902"/>
              <a:gd name="connsiteY2" fmla="*/ 788085 h 6858000"/>
              <a:gd name="connsiteX3" fmla="*/ 4451685 w 5281902"/>
              <a:gd name="connsiteY3" fmla="*/ 2352981 h 6858000"/>
              <a:gd name="connsiteX4" fmla="*/ 5281864 w 5281902"/>
              <a:gd name="connsiteY4" fmla="*/ 3640360 h 6858000"/>
              <a:gd name="connsiteX5" fmla="*/ 4981074 w 5281902"/>
              <a:gd name="connsiteY5" fmla="*/ 5421033 h 6858000"/>
              <a:gd name="connsiteX6" fmla="*/ 4584032 w 5281902"/>
              <a:gd name="connsiteY6" fmla="*/ 6858000 h 6858000"/>
              <a:gd name="connsiteX7" fmla="*/ 0 w 5281902"/>
              <a:gd name="connsiteY7" fmla="*/ 6858000 h 6858000"/>
              <a:gd name="connsiteX8" fmla="*/ 0 w 5281902"/>
              <a:gd name="connsiteY8" fmla="*/ 0 h 6858000"/>
              <a:gd name="connsiteX0" fmla="*/ 0 w 5282446"/>
              <a:gd name="connsiteY0" fmla="*/ 0 h 6858000"/>
              <a:gd name="connsiteX1" fmla="*/ 3567348 w 5282446"/>
              <a:gd name="connsiteY1" fmla="*/ 0 h 6858000"/>
              <a:gd name="connsiteX2" fmla="*/ 4054643 w 5282446"/>
              <a:gd name="connsiteY2" fmla="*/ 788085 h 6858000"/>
              <a:gd name="connsiteX3" fmla="*/ 4451685 w 5282446"/>
              <a:gd name="connsiteY3" fmla="*/ 2352981 h 6858000"/>
              <a:gd name="connsiteX4" fmla="*/ 5281864 w 5282446"/>
              <a:gd name="connsiteY4" fmla="*/ 3640360 h 6858000"/>
              <a:gd name="connsiteX5" fmla="*/ 4981074 w 5282446"/>
              <a:gd name="connsiteY5" fmla="*/ 5421033 h 6858000"/>
              <a:gd name="connsiteX6" fmla="*/ 4584032 w 5282446"/>
              <a:gd name="connsiteY6" fmla="*/ 6858000 h 6858000"/>
              <a:gd name="connsiteX7" fmla="*/ 0 w 5282446"/>
              <a:gd name="connsiteY7" fmla="*/ 6858000 h 6858000"/>
              <a:gd name="connsiteX8" fmla="*/ 0 w 5282446"/>
              <a:gd name="connsiteY8" fmla="*/ 0 h 6858000"/>
              <a:gd name="connsiteX0" fmla="*/ 0 w 5283215"/>
              <a:gd name="connsiteY0" fmla="*/ 0 h 6858000"/>
              <a:gd name="connsiteX1" fmla="*/ 3567348 w 5283215"/>
              <a:gd name="connsiteY1" fmla="*/ 0 h 6858000"/>
              <a:gd name="connsiteX2" fmla="*/ 4054643 w 5283215"/>
              <a:gd name="connsiteY2" fmla="*/ 788085 h 6858000"/>
              <a:gd name="connsiteX3" fmla="*/ 4451685 w 5283215"/>
              <a:gd name="connsiteY3" fmla="*/ 2352981 h 6858000"/>
              <a:gd name="connsiteX4" fmla="*/ 5281864 w 5283215"/>
              <a:gd name="connsiteY4" fmla="*/ 3640360 h 6858000"/>
              <a:gd name="connsiteX5" fmla="*/ 4981074 w 5283215"/>
              <a:gd name="connsiteY5" fmla="*/ 5421033 h 6858000"/>
              <a:gd name="connsiteX6" fmla="*/ 4584032 w 5283215"/>
              <a:gd name="connsiteY6" fmla="*/ 6858000 h 6858000"/>
              <a:gd name="connsiteX7" fmla="*/ 0 w 5283215"/>
              <a:gd name="connsiteY7" fmla="*/ 6858000 h 6858000"/>
              <a:gd name="connsiteX8" fmla="*/ 0 w 5283215"/>
              <a:gd name="connsiteY8" fmla="*/ 0 h 6858000"/>
              <a:gd name="connsiteX0" fmla="*/ 0 w 5281864"/>
              <a:gd name="connsiteY0" fmla="*/ 0 h 6858000"/>
              <a:gd name="connsiteX1" fmla="*/ 3567348 w 5281864"/>
              <a:gd name="connsiteY1" fmla="*/ 0 h 6858000"/>
              <a:gd name="connsiteX2" fmla="*/ 4054643 w 5281864"/>
              <a:gd name="connsiteY2" fmla="*/ 788085 h 6858000"/>
              <a:gd name="connsiteX3" fmla="*/ 4451685 w 5281864"/>
              <a:gd name="connsiteY3" fmla="*/ 2352981 h 6858000"/>
              <a:gd name="connsiteX4" fmla="*/ 5281864 w 5281864"/>
              <a:gd name="connsiteY4" fmla="*/ 3640360 h 6858000"/>
              <a:gd name="connsiteX5" fmla="*/ 4981074 w 5281864"/>
              <a:gd name="connsiteY5" fmla="*/ 5421033 h 6858000"/>
              <a:gd name="connsiteX6" fmla="*/ 4584032 w 5281864"/>
              <a:gd name="connsiteY6" fmla="*/ 6858000 h 6858000"/>
              <a:gd name="connsiteX7" fmla="*/ 0 w 5281864"/>
              <a:gd name="connsiteY7" fmla="*/ 6858000 h 6858000"/>
              <a:gd name="connsiteX8" fmla="*/ 0 w 5281864"/>
              <a:gd name="connsiteY8" fmla="*/ 0 h 6858000"/>
              <a:gd name="connsiteX0" fmla="*/ 0 w 5281864"/>
              <a:gd name="connsiteY0" fmla="*/ 0 h 6858000"/>
              <a:gd name="connsiteX1" fmla="*/ 3567348 w 5281864"/>
              <a:gd name="connsiteY1" fmla="*/ 0 h 6858000"/>
              <a:gd name="connsiteX2" fmla="*/ 4054643 w 5281864"/>
              <a:gd name="connsiteY2" fmla="*/ 788085 h 6858000"/>
              <a:gd name="connsiteX3" fmla="*/ 4451685 w 5281864"/>
              <a:gd name="connsiteY3" fmla="*/ 2352981 h 6858000"/>
              <a:gd name="connsiteX4" fmla="*/ 5281864 w 5281864"/>
              <a:gd name="connsiteY4" fmla="*/ 3640360 h 6858000"/>
              <a:gd name="connsiteX5" fmla="*/ 4981074 w 5281864"/>
              <a:gd name="connsiteY5" fmla="*/ 5421033 h 6858000"/>
              <a:gd name="connsiteX6" fmla="*/ 4584032 w 5281864"/>
              <a:gd name="connsiteY6" fmla="*/ 6858000 h 6858000"/>
              <a:gd name="connsiteX7" fmla="*/ 0 w 5281864"/>
              <a:gd name="connsiteY7" fmla="*/ 6858000 h 6858000"/>
              <a:gd name="connsiteX8" fmla="*/ 0 w 5281864"/>
              <a:gd name="connsiteY8" fmla="*/ 0 h 6858000"/>
              <a:gd name="connsiteX0" fmla="*/ 0 w 5281864"/>
              <a:gd name="connsiteY0" fmla="*/ 0 h 6858000"/>
              <a:gd name="connsiteX1" fmla="*/ 3567348 w 5281864"/>
              <a:gd name="connsiteY1" fmla="*/ 0 h 6858000"/>
              <a:gd name="connsiteX2" fmla="*/ 4054643 w 5281864"/>
              <a:gd name="connsiteY2" fmla="*/ 788085 h 6858000"/>
              <a:gd name="connsiteX3" fmla="*/ 4451685 w 5281864"/>
              <a:gd name="connsiteY3" fmla="*/ 2352981 h 6858000"/>
              <a:gd name="connsiteX4" fmla="*/ 5281864 w 5281864"/>
              <a:gd name="connsiteY4" fmla="*/ 3640360 h 6858000"/>
              <a:gd name="connsiteX5" fmla="*/ 4981074 w 5281864"/>
              <a:gd name="connsiteY5" fmla="*/ 5421033 h 6858000"/>
              <a:gd name="connsiteX6" fmla="*/ 4704347 w 5281864"/>
              <a:gd name="connsiteY6" fmla="*/ 6845969 h 6858000"/>
              <a:gd name="connsiteX7" fmla="*/ 0 w 5281864"/>
              <a:gd name="connsiteY7" fmla="*/ 6858000 h 6858000"/>
              <a:gd name="connsiteX8" fmla="*/ 0 w 5281864"/>
              <a:gd name="connsiteY8" fmla="*/ 0 h 6858000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981074 w 5281864"/>
              <a:gd name="connsiteY5" fmla="*/ 5421033 h 6870032"/>
              <a:gd name="connsiteX6" fmla="*/ 4704347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788568 w 5281864"/>
              <a:gd name="connsiteY5" fmla="*/ 5457127 h 6870032"/>
              <a:gd name="connsiteX6" fmla="*/ 4704347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788568 w 5281864"/>
              <a:gd name="connsiteY5" fmla="*/ 5457127 h 6870032"/>
              <a:gd name="connsiteX6" fmla="*/ 5041231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836694 w 5281864"/>
              <a:gd name="connsiteY5" fmla="*/ 5866201 h 6870032"/>
              <a:gd name="connsiteX6" fmla="*/ 5041231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041231"/>
              <a:gd name="connsiteY0" fmla="*/ 0 h 6870032"/>
              <a:gd name="connsiteX1" fmla="*/ 3567348 w 5041231"/>
              <a:gd name="connsiteY1" fmla="*/ 0 h 6870032"/>
              <a:gd name="connsiteX2" fmla="*/ 4054643 w 5041231"/>
              <a:gd name="connsiteY2" fmla="*/ 788085 h 6870032"/>
              <a:gd name="connsiteX3" fmla="*/ 4451685 w 5041231"/>
              <a:gd name="connsiteY3" fmla="*/ 2352981 h 6870032"/>
              <a:gd name="connsiteX4" fmla="*/ 4764506 w 5041231"/>
              <a:gd name="connsiteY4" fmla="*/ 3760676 h 6870032"/>
              <a:gd name="connsiteX5" fmla="*/ 4836694 w 5041231"/>
              <a:gd name="connsiteY5" fmla="*/ 5866201 h 6870032"/>
              <a:gd name="connsiteX6" fmla="*/ 5041231 w 5041231"/>
              <a:gd name="connsiteY6" fmla="*/ 6870032 h 6870032"/>
              <a:gd name="connsiteX7" fmla="*/ 0 w 5041231"/>
              <a:gd name="connsiteY7" fmla="*/ 6858000 h 6870032"/>
              <a:gd name="connsiteX8" fmla="*/ 0 w 5041231"/>
              <a:gd name="connsiteY8" fmla="*/ 0 h 6870032"/>
              <a:gd name="connsiteX0" fmla="*/ 0 w 5041231"/>
              <a:gd name="connsiteY0" fmla="*/ 0 h 6870032"/>
              <a:gd name="connsiteX1" fmla="*/ 3567348 w 5041231"/>
              <a:gd name="connsiteY1" fmla="*/ 0 h 6870032"/>
              <a:gd name="connsiteX2" fmla="*/ 4054643 w 5041231"/>
              <a:gd name="connsiteY2" fmla="*/ 788085 h 6870032"/>
              <a:gd name="connsiteX3" fmla="*/ 4343401 w 5041231"/>
              <a:gd name="connsiteY3" fmla="*/ 2340949 h 6870032"/>
              <a:gd name="connsiteX4" fmla="*/ 4764506 w 5041231"/>
              <a:gd name="connsiteY4" fmla="*/ 3760676 h 6870032"/>
              <a:gd name="connsiteX5" fmla="*/ 4836694 w 5041231"/>
              <a:gd name="connsiteY5" fmla="*/ 5866201 h 6870032"/>
              <a:gd name="connsiteX6" fmla="*/ 5041231 w 5041231"/>
              <a:gd name="connsiteY6" fmla="*/ 6870032 h 6870032"/>
              <a:gd name="connsiteX7" fmla="*/ 0 w 5041231"/>
              <a:gd name="connsiteY7" fmla="*/ 6858000 h 6870032"/>
              <a:gd name="connsiteX8" fmla="*/ 0 w 5041231"/>
              <a:gd name="connsiteY8" fmla="*/ 0 h 6870032"/>
              <a:gd name="connsiteX0" fmla="*/ 24063 w 5065294"/>
              <a:gd name="connsiteY0" fmla="*/ 0 h 6882063"/>
              <a:gd name="connsiteX1" fmla="*/ 3591411 w 5065294"/>
              <a:gd name="connsiteY1" fmla="*/ 0 h 6882063"/>
              <a:gd name="connsiteX2" fmla="*/ 4078706 w 5065294"/>
              <a:gd name="connsiteY2" fmla="*/ 788085 h 6882063"/>
              <a:gd name="connsiteX3" fmla="*/ 4367464 w 5065294"/>
              <a:gd name="connsiteY3" fmla="*/ 2340949 h 6882063"/>
              <a:gd name="connsiteX4" fmla="*/ 4788569 w 5065294"/>
              <a:gd name="connsiteY4" fmla="*/ 3760676 h 6882063"/>
              <a:gd name="connsiteX5" fmla="*/ 4860757 w 5065294"/>
              <a:gd name="connsiteY5" fmla="*/ 5866201 h 6882063"/>
              <a:gd name="connsiteX6" fmla="*/ 5065294 w 5065294"/>
              <a:gd name="connsiteY6" fmla="*/ 6870032 h 6882063"/>
              <a:gd name="connsiteX7" fmla="*/ 0 w 5065294"/>
              <a:gd name="connsiteY7" fmla="*/ 6882063 h 6882063"/>
              <a:gd name="connsiteX8" fmla="*/ 24063 w 5065294"/>
              <a:gd name="connsiteY8" fmla="*/ 0 h 6882063"/>
              <a:gd name="connsiteX0" fmla="*/ 0 w 5317957"/>
              <a:gd name="connsiteY0" fmla="*/ 0 h 6894095"/>
              <a:gd name="connsiteX1" fmla="*/ 3844074 w 5317957"/>
              <a:gd name="connsiteY1" fmla="*/ 12032 h 6894095"/>
              <a:gd name="connsiteX2" fmla="*/ 4331369 w 5317957"/>
              <a:gd name="connsiteY2" fmla="*/ 800117 h 6894095"/>
              <a:gd name="connsiteX3" fmla="*/ 4620127 w 5317957"/>
              <a:gd name="connsiteY3" fmla="*/ 2352981 h 6894095"/>
              <a:gd name="connsiteX4" fmla="*/ 5041232 w 5317957"/>
              <a:gd name="connsiteY4" fmla="*/ 3772708 h 6894095"/>
              <a:gd name="connsiteX5" fmla="*/ 5113420 w 5317957"/>
              <a:gd name="connsiteY5" fmla="*/ 5878233 h 6894095"/>
              <a:gd name="connsiteX6" fmla="*/ 5317957 w 5317957"/>
              <a:gd name="connsiteY6" fmla="*/ 6882064 h 6894095"/>
              <a:gd name="connsiteX7" fmla="*/ 252663 w 5317957"/>
              <a:gd name="connsiteY7" fmla="*/ 6894095 h 6894095"/>
              <a:gd name="connsiteX8" fmla="*/ 0 w 5317957"/>
              <a:gd name="connsiteY8" fmla="*/ 0 h 6894095"/>
              <a:gd name="connsiteX0" fmla="*/ 0 w 5317957"/>
              <a:gd name="connsiteY0" fmla="*/ 0 h 6894095"/>
              <a:gd name="connsiteX1" fmla="*/ 3844074 w 5317957"/>
              <a:gd name="connsiteY1" fmla="*/ 12032 h 6894095"/>
              <a:gd name="connsiteX2" fmla="*/ 4331369 w 5317957"/>
              <a:gd name="connsiteY2" fmla="*/ 800117 h 6894095"/>
              <a:gd name="connsiteX3" fmla="*/ 4620127 w 5317957"/>
              <a:gd name="connsiteY3" fmla="*/ 2352981 h 6894095"/>
              <a:gd name="connsiteX4" fmla="*/ 5041232 w 5317957"/>
              <a:gd name="connsiteY4" fmla="*/ 3772708 h 6894095"/>
              <a:gd name="connsiteX5" fmla="*/ 5113420 w 5317957"/>
              <a:gd name="connsiteY5" fmla="*/ 5878233 h 6894095"/>
              <a:gd name="connsiteX6" fmla="*/ 5317957 w 5317957"/>
              <a:gd name="connsiteY6" fmla="*/ 6882064 h 6894095"/>
              <a:gd name="connsiteX7" fmla="*/ 0 w 5317957"/>
              <a:gd name="connsiteY7" fmla="*/ 6894095 h 6894095"/>
              <a:gd name="connsiteX8" fmla="*/ 0 w 5317957"/>
              <a:gd name="connsiteY8" fmla="*/ 0 h 6894095"/>
              <a:gd name="connsiteX0" fmla="*/ 10583103 w 15901060"/>
              <a:gd name="connsiteY0" fmla="*/ 0 h 6882064"/>
              <a:gd name="connsiteX1" fmla="*/ 14427177 w 15901060"/>
              <a:gd name="connsiteY1" fmla="*/ 12032 h 6882064"/>
              <a:gd name="connsiteX2" fmla="*/ 14914472 w 15901060"/>
              <a:gd name="connsiteY2" fmla="*/ 800117 h 6882064"/>
              <a:gd name="connsiteX3" fmla="*/ 15203230 w 15901060"/>
              <a:gd name="connsiteY3" fmla="*/ 2352981 h 6882064"/>
              <a:gd name="connsiteX4" fmla="*/ 15624335 w 15901060"/>
              <a:gd name="connsiteY4" fmla="*/ 3772708 h 6882064"/>
              <a:gd name="connsiteX5" fmla="*/ 15696523 w 15901060"/>
              <a:gd name="connsiteY5" fmla="*/ 5878233 h 6882064"/>
              <a:gd name="connsiteX6" fmla="*/ 15901060 w 15901060"/>
              <a:gd name="connsiteY6" fmla="*/ 6882064 h 6882064"/>
              <a:gd name="connsiteX7" fmla="*/ 0 w 15901060"/>
              <a:gd name="connsiteY7" fmla="*/ 6862011 h 6882064"/>
              <a:gd name="connsiteX8" fmla="*/ 10583103 w 15901060"/>
              <a:gd name="connsiteY8" fmla="*/ 0 h 6882064"/>
              <a:gd name="connsiteX0" fmla="*/ 0 w 15901060"/>
              <a:gd name="connsiteY0" fmla="*/ 0 h 6882064"/>
              <a:gd name="connsiteX1" fmla="*/ 14427177 w 15901060"/>
              <a:gd name="connsiteY1" fmla="*/ 12032 h 6882064"/>
              <a:gd name="connsiteX2" fmla="*/ 14914472 w 15901060"/>
              <a:gd name="connsiteY2" fmla="*/ 800117 h 6882064"/>
              <a:gd name="connsiteX3" fmla="*/ 15203230 w 15901060"/>
              <a:gd name="connsiteY3" fmla="*/ 2352981 h 6882064"/>
              <a:gd name="connsiteX4" fmla="*/ 15624335 w 15901060"/>
              <a:gd name="connsiteY4" fmla="*/ 3772708 h 6882064"/>
              <a:gd name="connsiteX5" fmla="*/ 15696523 w 15901060"/>
              <a:gd name="connsiteY5" fmla="*/ 5878233 h 6882064"/>
              <a:gd name="connsiteX6" fmla="*/ 15901060 w 15901060"/>
              <a:gd name="connsiteY6" fmla="*/ 6882064 h 6882064"/>
              <a:gd name="connsiteX7" fmla="*/ 0 w 15901060"/>
              <a:gd name="connsiteY7" fmla="*/ 6862011 h 6882064"/>
              <a:gd name="connsiteX8" fmla="*/ 0 w 15901060"/>
              <a:gd name="connsiteY8" fmla="*/ 0 h 6882064"/>
              <a:gd name="connsiteX0" fmla="*/ 0 w 15901060"/>
              <a:gd name="connsiteY0" fmla="*/ 0 h 6894095"/>
              <a:gd name="connsiteX1" fmla="*/ 14427177 w 15901060"/>
              <a:gd name="connsiteY1" fmla="*/ 12032 h 6894095"/>
              <a:gd name="connsiteX2" fmla="*/ 14914472 w 15901060"/>
              <a:gd name="connsiteY2" fmla="*/ 800117 h 6894095"/>
              <a:gd name="connsiteX3" fmla="*/ 15203230 w 15901060"/>
              <a:gd name="connsiteY3" fmla="*/ 2352981 h 6894095"/>
              <a:gd name="connsiteX4" fmla="*/ 15624335 w 15901060"/>
              <a:gd name="connsiteY4" fmla="*/ 3772708 h 6894095"/>
              <a:gd name="connsiteX5" fmla="*/ 15696523 w 15901060"/>
              <a:gd name="connsiteY5" fmla="*/ 5878233 h 6894095"/>
              <a:gd name="connsiteX6" fmla="*/ 15901060 w 15901060"/>
              <a:gd name="connsiteY6" fmla="*/ 6882064 h 6894095"/>
              <a:gd name="connsiteX7" fmla="*/ 0 w 15901060"/>
              <a:gd name="connsiteY7" fmla="*/ 6894095 h 6894095"/>
              <a:gd name="connsiteX8" fmla="*/ 0 w 15901060"/>
              <a:gd name="connsiteY8" fmla="*/ 0 h 6894095"/>
              <a:gd name="connsiteX0" fmla="*/ 0 w 15837689"/>
              <a:gd name="connsiteY0" fmla="*/ 0 h 6894095"/>
              <a:gd name="connsiteX1" fmla="*/ 14427177 w 15837689"/>
              <a:gd name="connsiteY1" fmla="*/ 12032 h 6894095"/>
              <a:gd name="connsiteX2" fmla="*/ 14914472 w 15837689"/>
              <a:gd name="connsiteY2" fmla="*/ 800117 h 6894095"/>
              <a:gd name="connsiteX3" fmla="*/ 15203230 w 15837689"/>
              <a:gd name="connsiteY3" fmla="*/ 2352981 h 6894095"/>
              <a:gd name="connsiteX4" fmla="*/ 15624335 w 15837689"/>
              <a:gd name="connsiteY4" fmla="*/ 3772708 h 6894095"/>
              <a:gd name="connsiteX5" fmla="*/ 15696523 w 15837689"/>
              <a:gd name="connsiteY5" fmla="*/ 5878233 h 6894095"/>
              <a:gd name="connsiteX6" fmla="*/ 15837689 w 15837689"/>
              <a:gd name="connsiteY6" fmla="*/ 6882064 h 6894095"/>
              <a:gd name="connsiteX7" fmla="*/ 0 w 15837689"/>
              <a:gd name="connsiteY7" fmla="*/ 6894095 h 6894095"/>
              <a:gd name="connsiteX8" fmla="*/ 0 w 15837689"/>
              <a:gd name="connsiteY8" fmla="*/ 0 h 6894095"/>
              <a:gd name="connsiteX0" fmla="*/ 0 w 15774318"/>
              <a:gd name="connsiteY0" fmla="*/ 0 h 6914148"/>
              <a:gd name="connsiteX1" fmla="*/ 14427177 w 15774318"/>
              <a:gd name="connsiteY1" fmla="*/ 12032 h 6914148"/>
              <a:gd name="connsiteX2" fmla="*/ 14914472 w 15774318"/>
              <a:gd name="connsiteY2" fmla="*/ 800117 h 6914148"/>
              <a:gd name="connsiteX3" fmla="*/ 15203230 w 15774318"/>
              <a:gd name="connsiteY3" fmla="*/ 2352981 h 6914148"/>
              <a:gd name="connsiteX4" fmla="*/ 15624335 w 15774318"/>
              <a:gd name="connsiteY4" fmla="*/ 3772708 h 6914148"/>
              <a:gd name="connsiteX5" fmla="*/ 15696523 w 15774318"/>
              <a:gd name="connsiteY5" fmla="*/ 5878233 h 6914148"/>
              <a:gd name="connsiteX6" fmla="*/ 15774318 w 15774318"/>
              <a:gd name="connsiteY6" fmla="*/ 6914148 h 6914148"/>
              <a:gd name="connsiteX7" fmla="*/ 0 w 15774318"/>
              <a:gd name="connsiteY7" fmla="*/ 6894095 h 6914148"/>
              <a:gd name="connsiteX8" fmla="*/ 0 w 15774318"/>
              <a:gd name="connsiteY8" fmla="*/ 0 h 6914148"/>
              <a:gd name="connsiteX0" fmla="*/ 0 w 15705363"/>
              <a:gd name="connsiteY0" fmla="*/ 0 h 6914148"/>
              <a:gd name="connsiteX1" fmla="*/ 14427177 w 15705363"/>
              <a:gd name="connsiteY1" fmla="*/ 12032 h 6914148"/>
              <a:gd name="connsiteX2" fmla="*/ 14914472 w 15705363"/>
              <a:gd name="connsiteY2" fmla="*/ 800117 h 6914148"/>
              <a:gd name="connsiteX3" fmla="*/ 15203230 w 15705363"/>
              <a:gd name="connsiteY3" fmla="*/ 2352981 h 6914148"/>
              <a:gd name="connsiteX4" fmla="*/ 15624335 w 15705363"/>
              <a:gd name="connsiteY4" fmla="*/ 3772708 h 6914148"/>
              <a:gd name="connsiteX5" fmla="*/ 15696523 w 15705363"/>
              <a:gd name="connsiteY5" fmla="*/ 5878233 h 6914148"/>
              <a:gd name="connsiteX6" fmla="*/ 15478583 w 15705363"/>
              <a:gd name="connsiteY6" fmla="*/ 6914148 h 6914148"/>
              <a:gd name="connsiteX7" fmla="*/ 0 w 15705363"/>
              <a:gd name="connsiteY7" fmla="*/ 6894095 h 6914148"/>
              <a:gd name="connsiteX8" fmla="*/ 0 w 15705363"/>
              <a:gd name="connsiteY8" fmla="*/ 0 h 691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05363" h="6914148">
                <a:moveTo>
                  <a:pt x="0" y="0"/>
                </a:moveTo>
                <a:lnTo>
                  <a:pt x="14427177" y="12032"/>
                </a:lnTo>
                <a:lnTo>
                  <a:pt x="14914472" y="800117"/>
                </a:lnTo>
                <a:lnTo>
                  <a:pt x="15203230" y="2352981"/>
                </a:lnTo>
                <a:lnTo>
                  <a:pt x="15624335" y="3772708"/>
                </a:lnTo>
                <a:cubicBezTo>
                  <a:pt x="15604281" y="4085529"/>
                  <a:pt x="15740639" y="5625571"/>
                  <a:pt x="15696523" y="5878233"/>
                </a:cubicBezTo>
                <a:lnTo>
                  <a:pt x="15478583" y="6914148"/>
                </a:lnTo>
                <a:lnTo>
                  <a:pt x="0" y="689409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12700" sx="104000" sy="104000" algn="c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28A8F-3CCA-CC0D-F1E9-50925349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1FD7E-D811-5AC6-04C7-3AF83CAE2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A0071-11D3-29C5-422A-9F374ADB3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EC142F-609B-760D-DD54-DB393981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831951-4A22-9F97-762F-A91C07CFDB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219" y="6318691"/>
            <a:ext cx="2272497" cy="2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9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2">
            <a:extLst>
              <a:ext uri="{FF2B5EF4-FFF2-40B4-BE49-F238E27FC236}">
                <a16:creationId xmlns:a16="http://schemas.microsoft.com/office/drawing/2014/main" id="{C866CB79-1499-83E8-1E4C-62F3549AA49B}"/>
              </a:ext>
            </a:extLst>
          </p:cNvPr>
          <p:cNvSpPr/>
          <p:nvPr userDrawn="1"/>
        </p:nvSpPr>
        <p:spPr>
          <a:xfrm flipV="1">
            <a:off x="7882186" y="6141634"/>
            <a:ext cx="1268567" cy="356837"/>
          </a:xfrm>
          <a:custGeom>
            <a:avLst/>
            <a:gdLst>
              <a:gd name="connsiteX0" fmla="*/ 0 w 2135773"/>
              <a:gd name="connsiteY0" fmla="*/ 959489 h 1918977"/>
              <a:gd name="connsiteX1" fmla="*/ 383488 w 2135773"/>
              <a:gd name="connsiteY1" fmla="*/ 0 h 1918977"/>
              <a:gd name="connsiteX2" fmla="*/ 1752285 w 2135773"/>
              <a:gd name="connsiteY2" fmla="*/ 0 h 1918977"/>
              <a:gd name="connsiteX3" fmla="*/ 2135773 w 2135773"/>
              <a:gd name="connsiteY3" fmla="*/ 959489 h 1918977"/>
              <a:gd name="connsiteX4" fmla="*/ 1752285 w 2135773"/>
              <a:gd name="connsiteY4" fmla="*/ 1918977 h 1918977"/>
              <a:gd name="connsiteX5" fmla="*/ 383488 w 2135773"/>
              <a:gd name="connsiteY5" fmla="*/ 1918977 h 1918977"/>
              <a:gd name="connsiteX6" fmla="*/ 0 w 2135773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48126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881731 w 2891275"/>
              <a:gd name="connsiteY3" fmla="*/ 478226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0 w 2507787"/>
              <a:gd name="connsiteY5" fmla="*/ 1918977 h 1918977"/>
              <a:gd name="connsiteX6" fmla="*/ 230122 w 2507787"/>
              <a:gd name="connsiteY6" fmla="*/ 466194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830179 w 2507787"/>
              <a:gd name="connsiteY5" fmla="*/ 595503 h 1918977"/>
              <a:gd name="connsiteX6" fmla="*/ 230122 w 2507787"/>
              <a:gd name="connsiteY6" fmla="*/ 466194 h 1918977"/>
              <a:gd name="connsiteX0" fmla="*/ 230122 w 2507787"/>
              <a:gd name="connsiteY0" fmla="*/ 466194 h 595503"/>
              <a:gd name="connsiteX1" fmla="*/ 0 w 2507787"/>
              <a:gd name="connsiteY1" fmla="*/ 0 h 595503"/>
              <a:gd name="connsiteX2" fmla="*/ 2507787 w 2507787"/>
              <a:gd name="connsiteY2" fmla="*/ 0 h 595503"/>
              <a:gd name="connsiteX3" fmla="*/ 2498243 w 2507787"/>
              <a:gd name="connsiteY3" fmla="*/ 478226 h 595503"/>
              <a:gd name="connsiteX4" fmla="*/ 1765839 w 2507787"/>
              <a:gd name="connsiteY4" fmla="*/ 475188 h 595503"/>
              <a:gd name="connsiteX5" fmla="*/ 830179 w 2507787"/>
              <a:gd name="connsiteY5" fmla="*/ 595503 h 595503"/>
              <a:gd name="connsiteX6" fmla="*/ 230122 w 2507787"/>
              <a:gd name="connsiteY6" fmla="*/ 466194 h 595503"/>
              <a:gd name="connsiteX0" fmla="*/ 230122 w 2507787"/>
              <a:gd name="connsiteY0" fmla="*/ 466194 h 595503"/>
              <a:gd name="connsiteX1" fmla="*/ 0 w 2507787"/>
              <a:gd name="connsiteY1" fmla="*/ 0 h 595503"/>
              <a:gd name="connsiteX2" fmla="*/ 2507787 w 2507787"/>
              <a:gd name="connsiteY2" fmla="*/ 0 h 595503"/>
              <a:gd name="connsiteX3" fmla="*/ 2327646 w 2507787"/>
              <a:gd name="connsiteY3" fmla="*/ 279726 h 595503"/>
              <a:gd name="connsiteX4" fmla="*/ 1765839 w 2507787"/>
              <a:gd name="connsiteY4" fmla="*/ 475188 h 595503"/>
              <a:gd name="connsiteX5" fmla="*/ 830179 w 2507787"/>
              <a:gd name="connsiteY5" fmla="*/ 595503 h 595503"/>
              <a:gd name="connsiteX6" fmla="*/ 230122 w 2507787"/>
              <a:gd name="connsiteY6" fmla="*/ 466194 h 595503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830179 w 2460019"/>
              <a:gd name="connsiteY5" fmla="*/ 604956 h 604956"/>
              <a:gd name="connsiteX6" fmla="*/ 230122 w 2460019"/>
              <a:gd name="connsiteY6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830179 w 2460019"/>
              <a:gd name="connsiteY5" fmla="*/ 604956 h 604956"/>
              <a:gd name="connsiteX6" fmla="*/ 478989 w 2460019"/>
              <a:gd name="connsiteY6" fmla="*/ 519884 h 604956"/>
              <a:gd name="connsiteX7" fmla="*/ 230122 w 2460019"/>
              <a:gd name="connsiteY7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830179 w 2460019"/>
              <a:gd name="connsiteY5" fmla="*/ 604956 h 604956"/>
              <a:gd name="connsiteX6" fmla="*/ 560876 w 2460019"/>
              <a:gd name="connsiteY6" fmla="*/ 463170 h 604956"/>
              <a:gd name="connsiteX7" fmla="*/ 230122 w 2460019"/>
              <a:gd name="connsiteY7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1250088 w 2460019"/>
              <a:gd name="connsiteY5" fmla="*/ 538788 h 604956"/>
              <a:gd name="connsiteX6" fmla="*/ 830179 w 2460019"/>
              <a:gd name="connsiteY6" fmla="*/ 604956 h 604956"/>
              <a:gd name="connsiteX7" fmla="*/ 560876 w 2460019"/>
              <a:gd name="connsiteY7" fmla="*/ 463170 h 604956"/>
              <a:gd name="connsiteX8" fmla="*/ 230122 w 2460019"/>
              <a:gd name="connsiteY8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1277383 w 2460019"/>
              <a:gd name="connsiteY5" fmla="*/ 463168 h 604956"/>
              <a:gd name="connsiteX6" fmla="*/ 830179 w 2460019"/>
              <a:gd name="connsiteY6" fmla="*/ 604956 h 604956"/>
              <a:gd name="connsiteX7" fmla="*/ 560876 w 2460019"/>
              <a:gd name="connsiteY7" fmla="*/ 463170 h 604956"/>
              <a:gd name="connsiteX8" fmla="*/ 230122 w 2460019"/>
              <a:gd name="connsiteY8" fmla="*/ 475647 h 604956"/>
              <a:gd name="connsiteX0" fmla="*/ 230122 w 2460019"/>
              <a:gd name="connsiteY0" fmla="*/ 475647 h 604956"/>
              <a:gd name="connsiteX1" fmla="*/ 0 w 2460019"/>
              <a:gd name="connsiteY1" fmla="*/ 1009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1277383 w 2460019"/>
              <a:gd name="connsiteY5" fmla="*/ 463168 h 604956"/>
              <a:gd name="connsiteX6" fmla="*/ 830179 w 2460019"/>
              <a:gd name="connsiteY6" fmla="*/ 604956 h 604956"/>
              <a:gd name="connsiteX7" fmla="*/ 560876 w 2460019"/>
              <a:gd name="connsiteY7" fmla="*/ 463170 h 604956"/>
              <a:gd name="connsiteX8" fmla="*/ 230122 w 2460019"/>
              <a:gd name="connsiteY8" fmla="*/ 475647 h 604956"/>
              <a:gd name="connsiteX0" fmla="*/ 230122 w 2509034"/>
              <a:gd name="connsiteY0" fmla="*/ 1133232 h 1262541"/>
              <a:gd name="connsiteX1" fmla="*/ 0 w 2509034"/>
              <a:gd name="connsiteY1" fmla="*/ 658594 h 1262541"/>
              <a:gd name="connsiteX2" fmla="*/ 2509034 w 2509034"/>
              <a:gd name="connsiteY2" fmla="*/ 0 h 1262541"/>
              <a:gd name="connsiteX3" fmla="*/ 2327646 w 2509034"/>
              <a:gd name="connsiteY3" fmla="*/ 946764 h 1262541"/>
              <a:gd name="connsiteX4" fmla="*/ 1765839 w 2509034"/>
              <a:gd name="connsiteY4" fmla="*/ 1142226 h 1262541"/>
              <a:gd name="connsiteX5" fmla="*/ 1277383 w 2509034"/>
              <a:gd name="connsiteY5" fmla="*/ 1120753 h 1262541"/>
              <a:gd name="connsiteX6" fmla="*/ 830179 w 2509034"/>
              <a:gd name="connsiteY6" fmla="*/ 1262541 h 1262541"/>
              <a:gd name="connsiteX7" fmla="*/ 560876 w 2509034"/>
              <a:gd name="connsiteY7" fmla="*/ 1120755 h 1262541"/>
              <a:gd name="connsiteX8" fmla="*/ 230122 w 2509034"/>
              <a:gd name="connsiteY8" fmla="*/ 1133232 h 1262541"/>
              <a:gd name="connsiteX0" fmla="*/ 230122 w 2509034"/>
              <a:gd name="connsiteY0" fmla="*/ 1133232 h 1262541"/>
              <a:gd name="connsiteX1" fmla="*/ 0 w 2509034"/>
              <a:gd name="connsiteY1" fmla="*/ 658594 h 1262541"/>
              <a:gd name="connsiteX2" fmla="*/ 2509034 w 2509034"/>
              <a:gd name="connsiteY2" fmla="*/ 0 h 1262541"/>
              <a:gd name="connsiteX3" fmla="*/ 2210011 w 2509034"/>
              <a:gd name="connsiteY3" fmla="*/ 767424 h 1262541"/>
              <a:gd name="connsiteX4" fmla="*/ 1765839 w 2509034"/>
              <a:gd name="connsiteY4" fmla="*/ 1142226 h 1262541"/>
              <a:gd name="connsiteX5" fmla="*/ 1277383 w 2509034"/>
              <a:gd name="connsiteY5" fmla="*/ 1120753 h 1262541"/>
              <a:gd name="connsiteX6" fmla="*/ 830179 w 2509034"/>
              <a:gd name="connsiteY6" fmla="*/ 1262541 h 1262541"/>
              <a:gd name="connsiteX7" fmla="*/ 560876 w 2509034"/>
              <a:gd name="connsiteY7" fmla="*/ 1120755 h 1262541"/>
              <a:gd name="connsiteX8" fmla="*/ 230122 w 2509034"/>
              <a:gd name="connsiteY8" fmla="*/ 1133232 h 1262541"/>
              <a:gd name="connsiteX0" fmla="*/ 367363 w 2646275"/>
              <a:gd name="connsiteY0" fmla="*/ 1133232 h 1262541"/>
              <a:gd name="connsiteX1" fmla="*/ 0 w 2646275"/>
              <a:gd name="connsiteY1" fmla="*/ 837937 h 1262541"/>
              <a:gd name="connsiteX2" fmla="*/ 2646275 w 2646275"/>
              <a:gd name="connsiteY2" fmla="*/ 0 h 1262541"/>
              <a:gd name="connsiteX3" fmla="*/ 2347252 w 2646275"/>
              <a:gd name="connsiteY3" fmla="*/ 767424 h 1262541"/>
              <a:gd name="connsiteX4" fmla="*/ 1903080 w 2646275"/>
              <a:gd name="connsiteY4" fmla="*/ 1142226 h 1262541"/>
              <a:gd name="connsiteX5" fmla="*/ 1414624 w 2646275"/>
              <a:gd name="connsiteY5" fmla="*/ 1120753 h 1262541"/>
              <a:gd name="connsiteX6" fmla="*/ 967420 w 2646275"/>
              <a:gd name="connsiteY6" fmla="*/ 1262541 h 1262541"/>
              <a:gd name="connsiteX7" fmla="*/ 698117 w 2646275"/>
              <a:gd name="connsiteY7" fmla="*/ 1120755 h 1262541"/>
              <a:gd name="connsiteX8" fmla="*/ 367363 w 2646275"/>
              <a:gd name="connsiteY8" fmla="*/ 1133232 h 1262541"/>
              <a:gd name="connsiteX0" fmla="*/ 367363 w 2646275"/>
              <a:gd name="connsiteY0" fmla="*/ 1133232 h 1262541"/>
              <a:gd name="connsiteX1" fmla="*/ 0 w 2646275"/>
              <a:gd name="connsiteY1" fmla="*/ 837937 h 1262541"/>
              <a:gd name="connsiteX2" fmla="*/ 2646275 w 2646275"/>
              <a:gd name="connsiteY2" fmla="*/ 0 h 1262541"/>
              <a:gd name="connsiteX3" fmla="*/ 2602128 w 2646275"/>
              <a:gd name="connsiteY3" fmla="*/ 408741 h 1262541"/>
              <a:gd name="connsiteX4" fmla="*/ 1903080 w 2646275"/>
              <a:gd name="connsiteY4" fmla="*/ 1142226 h 1262541"/>
              <a:gd name="connsiteX5" fmla="*/ 1414624 w 2646275"/>
              <a:gd name="connsiteY5" fmla="*/ 1120753 h 1262541"/>
              <a:gd name="connsiteX6" fmla="*/ 967420 w 2646275"/>
              <a:gd name="connsiteY6" fmla="*/ 1262541 h 1262541"/>
              <a:gd name="connsiteX7" fmla="*/ 698117 w 2646275"/>
              <a:gd name="connsiteY7" fmla="*/ 1120755 h 1262541"/>
              <a:gd name="connsiteX8" fmla="*/ 367363 w 2646275"/>
              <a:gd name="connsiteY8" fmla="*/ 1133232 h 1262541"/>
              <a:gd name="connsiteX0" fmla="*/ 367363 w 2611159"/>
              <a:gd name="connsiteY0" fmla="*/ 1047578 h 1176887"/>
              <a:gd name="connsiteX1" fmla="*/ 0 w 2611159"/>
              <a:gd name="connsiteY1" fmla="*/ 752283 h 1176887"/>
              <a:gd name="connsiteX2" fmla="*/ 2611159 w 2611159"/>
              <a:gd name="connsiteY2" fmla="*/ 0 h 1176887"/>
              <a:gd name="connsiteX3" fmla="*/ 2602128 w 2611159"/>
              <a:gd name="connsiteY3" fmla="*/ 323087 h 1176887"/>
              <a:gd name="connsiteX4" fmla="*/ 1903080 w 2611159"/>
              <a:gd name="connsiteY4" fmla="*/ 1056572 h 1176887"/>
              <a:gd name="connsiteX5" fmla="*/ 1414624 w 2611159"/>
              <a:gd name="connsiteY5" fmla="*/ 1035099 h 1176887"/>
              <a:gd name="connsiteX6" fmla="*/ 967420 w 2611159"/>
              <a:gd name="connsiteY6" fmla="*/ 1176887 h 1176887"/>
              <a:gd name="connsiteX7" fmla="*/ 698117 w 2611159"/>
              <a:gd name="connsiteY7" fmla="*/ 1035101 h 1176887"/>
              <a:gd name="connsiteX8" fmla="*/ 367363 w 2611159"/>
              <a:gd name="connsiteY8" fmla="*/ 1047578 h 1176887"/>
              <a:gd name="connsiteX0" fmla="*/ 367363 w 2611159"/>
              <a:gd name="connsiteY0" fmla="*/ 1047578 h 1176887"/>
              <a:gd name="connsiteX1" fmla="*/ 0 w 2611159"/>
              <a:gd name="connsiteY1" fmla="*/ 752283 h 1176887"/>
              <a:gd name="connsiteX2" fmla="*/ 2611159 w 2611159"/>
              <a:gd name="connsiteY2" fmla="*/ 0 h 1176887"/>
              <a:gd name="connsiteX3" fmla="*/ 2602128 w 2611159"/>
              <a:gd name="connsiteY3" fmla="*/ 323087 h 1176887"/>
              <a:gd name="connsiteX4" fmla="*/ 2310413 w 2611159"/>
              <a:gd name="connsiteY4" fmla="*/ 813880 h 1176887"/>
              <a:gd name="connsiteX5" fmla="*/ 1414624 w 2611159"/>
              <a:gd name="connsiteY5" fmla="*/ 1035099 h 1176887"/>
              <a:gd name="connsiteX6" fmla="*/ 967420 w 2611159"/>
              <a:gd name="connsiteY6" fmla="*/ 1176887 h 1176887"/>
              <a:gd name="connsiteX7" fmla="*/ 698117 w 2611159"/>
              <a:gd name="connsiteY7" fmla="*/ 1035101 h 1176887"/>
              <a:gd name="connsiteX8" fmla="*/ 367363 w 2611159"/>
              <a:gd name="connsiteY8" fmla="*/ 1047578 h 1176887"/>
              <a:gd name="connsiteX0" fmla="*/ 367363 w 2611159"/>
              <a:gd name="connsiteY0" fmla="*/ 1047578 h 1176887"/>
              <a:gd name="connsiteX1" fmla="*/ 0 w 2611159"/>
              <a:gd name="connsiteY1" fmla="*/ 752283 h 1176887"/>
              <a:gd name="connsiteX2" fmla="*/ 2611159 w 2611159"/>
              <a:gd name="connsiteY2" fmla="*/ 0 h 1176887"/>
              <a:gd name="connsiteX3" fmla="*/ 2602128 w 2611159"/>
              <a:gd name="connsiteY3" fmla="*/ 323087 h 1176887"/>
              <a:gd name="connsiteX4" fmla="*/ 2310413 w 2611159"/>
              <a:gd name="connsiteY4" fmla="*/ 813880 h 1176887"/>
              <a:gd name="connsiteX5" fmla="*/ 1646383 w 2611159"/>
              <a:gd name="connsiteY5" fmla="*/ 920892 h 1176887"/>
              <a:gd name="connsiteX6" fmla="*/ 967420 w 2611159"/>
              <a:gd name="connsiteY6" fmla="*/ 1176887 h 1176887"/>
              <a:gd name="connsiteX7" fmla="*/ 698117 w 2611159"/>
              <a:gd name="connsiteY7" fmla="*/ 1035101 h 1176887"/>
              <a:gd name="connsiteX8" fmla="*/ 367363 w 2611159"/>
              <a:gd name="connsiteY8" fmla="*/ 1047578 h 1176887"/>
              <a:gd name="connsiteX0" fmla="*/ 367363 w 2611159"/>
              <a:gd name="connsiteY0" fmla="*/ 1047578 h 1176887"/>
              <a:gd name="connsiteX1" fmla="*/ 0 w 2611159"/>
              <a:gd name="connsiteY1" fmla="*/ 752283 h 1176887"/>
              <a:gd name="connsiteX2" fmla="*/ 2611159 w 2611159"/>
              <a:gd name="connsiteY2" fmla="*/ 0 h 1176887"/>
              <a:gd name="connsiteX3" fmla="*/ 2602128 w 2611159"/>
              <a:gd name="connsiteY3" fmla="*/ 323087 h 1176887"/>
              <a:gd name="connsiteX4" fmla="*/ 2310413 w 2611159"/>
              <a:gd name="connsiteY4" fmla="*/ 813880 h 1176887"/>
              <a:gd name="connsiteX5" fmla="*/ 1646383 w 2611159"/>
              <a:gd name="connsiteY5" fmla="*/ 920892 h 1176887"/>
              <a:gd name="connsiteX6" fmla="*/ 967420 w 2611159"/>
              <a:gd name="connsiteY6" fmla="*/ 1176887 h 1176887"/>
              <a:gd name="connsiteX7" fmla="*/ 698117 w 2611159"/>
              <a:gd name="connsiteY7" fmla="*/ 1035101 h 1176887"/>
              <a:gd name="connsiteX8" fmla="*/ 367363 w 2611159"/>
              <a:gd name="connsiteY8" fmla="*/ 1047578 h 1176887"/>
              <a:gd name="connsiteX0" fmla="*/ 367363 w 2611159"/>
              <a:gd name="connsiteY0" fmla="*/ 1047578 h 1119783"/>
              <a:gd name="connsiteX1" fmla="*/ 0 w 2611159"/>
              <a:gd name="connsiteY1" fmla="*/ 752283 h 1119783"/>
              <a:gd name="connsiteX2" fmla="*/ 2611159 w 2611159"/>
              <a:gd name="connsiteY2" fmla="*/ 0 h 1119783"/>
              <a:gd name="connsiteX3" fmla="*/ 2602128 w 2611159"/>
              <a:gd name="connsiteY3" fmla="*/ 323087 h 1119783"/>
              <a:gd name="connsiteX4" fmla="*/ 2310413 w 2611159"/>
              <a:gd name="connsiteY4" fmla="*/ 813880 h 1119783"/>
              <a:gd name="connsiteX5" fmla="*/ 1646383 w 2611159"/>
              <a:gd name="connsiteY5" fmla="*/ 920892 h 1119783"/>
              <a:gd name="connsiteX6" fmla="*/ 1157041 w 2611159"/>
              <a:gd name="connsiteY6" fmla="*/ 1119783 h 1119783"/>
              <a:gd name="connsiteX7" fmla="*/ 698117 w 2611159"/>
              <a:gd name="connsiteY7" fmla="*/ 1035101 h 1119783"/>
              <a:gd name="connsiteX8" fmla="*/ 367363 w 2611159"/>
              <a:gd name="connsiteY8" fmla="*/ 1047578 h 111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1159" h="1119783">
                <a:moveTo>
                  <a:pt x="367363" y="1047578"/>
                </a:moveTo>
                <a:lnTo>
                  <a:pt x="0" y="752283"/>
                </a:lnTo>
                <a:lnTo>
                  <a:pt x="2611159" y="0"/>
                </a:lnTo>
                <a:lnTo>
                  <a:pt x="2602128" y="323087"/>
                </a:lnTo>
                <a:lnTo>
                  <a:pt x="2310413" y="813880"/>
                </a:lnTo>
                <a:lnTo>
                  <a:pt x="1646383" y="920892"/>
                </a:lnTo>
                <a:cubicBezTo>
                  <a:pt x="1504338" y="1034779"/>
                  <a:pt x="1383362" y="1034451"/>
                  <a:pt x="1157041" y="1119783"/>
                </a:cubicBezTo>
                <a:lnTo>
                  <a:pt x="698117" y="1035101"/>
                </a:lnTo>
                <a:lnTo>
                  <a:pt x="367363" y="10475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89852-29D7-1351-B1B1-982953FC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1F39F-1ABC-74A4-1CBE-AA4E67020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974C23-DBAB-FD88-3892-53F30078C41B}"/>
              </a:ext>
            </a:extLst>
          </p:cNvPr>
          <p:cNvSpPr/>
          <p:nvPr userDrawn="1"/>
        </p:nvSpPr>
        <p:spPr>
          <a:xfrm>
            <a:off x="0" y="6186950"/>
            <a:ext cx="9147969" cy="671051"/>
          </a:xfrm>
          <a:custGeom>
            <a:avLst/>
            <a:gdLst>
              <a:gd name="connsiteX0" fmla="*/ 0 w 12010030"/>
              <a:gd name="connsiteY0" fmla="*/ 0 h 798394"/>
              <a:gd name="connsiteX1" fmla="*/ 12010030 w 12010030"/>
              <a:gd name="connsiteY1" fmla="*/ 0 h 798394"/>
              <a:gd name="connsiteX2" fmla="*/ 12010030 w 12010030"/>
              <a:gd name="connsiteY2" fmla="*/ 798394 h 798394"/>
              <a:gd name="connsiteX3" fmla="*/ 0 w 12010030"/>
              <a:gd name="connsiteY3" fmla="*/ 798394 h 798394"/>
              <a:gd name="connsiteX4" fmla="*/ 0 w 12010030"/>
              <a:gd name="connsiteY4" fmla="*/ 0 h 798394"/>
              <a:gd name="connsiteX0" fmla="*/ 0 w 12010030"/>
              <a:gd name="connsiteY0" fmla="*/ 1005 h 799399"/>
              <a:gd name="connsiteX1" fmla="*/ 11797443 w 12010030"/>
              <a:gd name="connsiteY1" fmla="*/ 0 h 799399"/>
              <a:gd name="connsiteX2" fmla="*/ 12010030 w 12010030"/>
              <a:gd name="connsiteY2" fmla="*/ 1005 h 799399"/>
              <a:gd name="connsiteX3" fmla="*/ 12010030 w 12010030"/>
              <a:gd name="connsiteY3" fmla="*/ 799399 h 799399"/>
              <a:gd name="connsiteX4" fmla="*/ 0 w 12010030"/>
              <a:gd name="connsiteY4" fmla="*/ 799399 h 799399"/>
              <a:gd name="connsiteX5" fmla="*/ 0 w 12010030"/>
              <a:gd name="connsiteY5" fmla="*/ 1005 h 799399"/>
              <a:gd name="connsiteX0" fmla="*/ 0 w 12021836"/>
              <a:gd name="connsiteY0" fmla="*/ 1005 h 799399"/>
              <a:gd name="connsiteX1" fmla="*/ 11797443 w 12021836"/>
              <a:gd name="connsiteY1" fmla="*/ 0 h 799399"/>
              <a:gd name="connsiteX2" fmla="*/ 12010030 w 12021836"/>
              <a:gd name="connsiteY2" fmla="*/ 1005 h 799399"/>
              <a:gd name="connsiteX3" fmla="*/ 12021836 w 12021836"/>
              <a:gd name="connsiteY3" fmla="*/ 173906 h 799399"/>
              <a:gd name="connsiteX4" fmla="*/ 12010030 w 12021836"/>
              <a:gd name="connsiteY4" fmla="*/ 799399 h 799399"/>
              <a:gd name="connsiteX5" fmla="*/ 0 w 12021836"/>
              <a:gd name="connsiteY5" fmla="*/ 799399 h 799399"/>
              <a:gd name="connsiteX6" fmla="*/ 0 w 12021836"/>
              <a:gd name="connsiteY6" fmla="*/ 1005 h 799399"/>
              <a:gd name="connsiteX0" fmla="*/ 0 w 12021836"/>
              <a:gd name="connsiteY0" fmla="*/ 1005 h 799399"/>
              <a:gd name="connsiteX1" fmla="*/ 11797443 w 12021836"/>
              <a:gd name="connsiteY1" fmla="*/ 0 h 799399"/>
              <a:gd name="connsiteX2" fmla="*/ 12010030 w 12021836"/>
              <a:gd name="connsiteY2" fmla="*/ 1005 h 799399"/>
              <a:gd name="connsiteX3" fmla="*/ 12021836 w 12021836"/>
              <a:gd name="connsiteY3" fmla="*/ 173906 h 799399"/>
              <a:gd name="connsiteX4" fmla="*/ 12016226 w 12021836"/>
              <a:gd name="connsiteY4" fmla="*/ 286102 h 799399"/>
              <a:gd name="connsiteX5" fmla="*/ 12010030 w 12021836"/>
              <a:gd name="connsiteY5" fmla="*/ 799399 h 799399"/>
              <a:gd name="connsiteX6" fmla="*/ 0 w 12021836"/>
              <a:gd name="connsiteY6" fmla="*/ 799399 h 799399"/>
              <a:gd name="connsiteX7" fmla="*/ 0 w 12021836"/>
              <a:gd name="connsiteY7" fmla="*/ 1005 h 799399"/>
              <a:gd name="connsiteX0" fmla="*/ 0 w 12021836"/>
              <a:gd name="connsiteY0" fmla="*/ 1005 h 799399"/>
              <a:gd name="connsiteX1" fmla="*/ 11601099 w 12021836"/>
              <a:gd name="connsiteY1" fmla="*/ 1 h 799399"/>
              <a:gd name="connsiteX2" fmla="*/ 11797443 w 12021836"/>
              <a:gd name="connsiteY2" fmla="*/ 0 h 799399"/>
              <a:gd name="connsiteX3" fmla="*/ 12010030 w 12021836"/>
              <a:gd name="connsiteY3" fmla="*/ 1005 h 799399"/>
              <a:gd name="connsiteX4" fmla="*/ 12021836 w 12021836"/>
              <a:gd name="connsiteY4" fmla="*/ 173906 h 799399"/>
              <a:gd name="connsiteX5" fmla="*/ 12016226 w 12021836"/>
              <a:gd name="connsiteY5" fmla="*/ 286102 h 799399"/>
              <a:gd name="connsiteX6" fmla="*/ 12010030 w 12021836"/>
              <a:gd name="connsiteY6" fmla="*/ 799399 h 799399"/>
              <a:gd name="connsiteX7" fmla="*/ 0 w 12021836"/>
              <a:gd name="connsiteY7" fmla="*/ 799399 h 799399"/>
              <a:gd name="connsiteX8" fmla="*/ 0 w 12021836"/>
              <a:gd name="connsiteY8" fmla="*/ 1005 h 799399"/>
              <a:gd name="connsiteX0" fmla="*/ 0 w 12021836"/>
              <a:gd name="connsiteY0" fmla="*/ 1005 h 799399"/>
              <a:gd name="connsiteX1" fmla="*/ 11601099 w 12021836"/>
              <a:gd name="connsiteY1" fmla="*/ 1 h 799399"/>
              <a:gd name="connsiteX2" fmla="*/ 11797443 w 12021836"/>
              <a:gd name="connsiteY2" fmla="*/ 0 h 799399"/>
              <a:gd name="connsiteX3" fmla="*/ 11942712 w 12021836"/>
              <a:gd name="connsiteY3" fmla="*/ 62713 h 799399"/>
              <a:gd name="connsiteX4" fmla="*/ 12021836 w 12021836"/>
              <a:gd name="connsiteY4" fmla="*/ 173906 h 799399"/>
              <a:gd name="connsiteX5" fmla="*/ 12016226 w 12021836"/>
              <a:gd name="connsiteY5" fmla="*/ 286102 h 799399"/>
              <a:gd name="connsiteX6" fmla="*/ 12010030 w 12021836"/>
              <a:gd name="connsiteY6" fmla="*/ 799399 h 799399"/>
              <a:gd name="connsiteX7" fmla="*/ 0 w 12021836"/>
              <a:gd name="connsiteY7" fmla="*/ 799399 h 799399"/>
              <a:gd name="connsiteX8" fmla="*/ 0 w 12021836"/>
              <a:gd name="connsiteY8" fmla="*/ 1005 h 799399"/>
              <a:gd name="connsiteX0" fmla="*/ 0 w 12021836"/>
              <a:gd name="connsiteY0" fmla="*/ 1005 h 799399"/>
              <a:gd name="connsiteX1" fmla="*/ 11258901 w 12021836"/>
              <a:gd name="connsiteY1" fmla="*/ 1 h 799399"/>
              <a:gd name="connsiteX2" fmla="*/ 11601099 w 12021836"/>
              <a:gd name="connsiteY2" fmla="*/ 1 h 799399"/>
              <a:gd name="connsiteX3" fmla="*/ 11797443 w 12021836"/>
              <a:gd name="connsiteY3" fmla="*/ 0 h 799399"/>
              <a:gd name="connsiteX4" fmla="*/ 11942712 w 12021836"/>
              <a:gd name="connsiteY4" fmla="*/ 62713 h 799399"/>
              <a:gd name="connsiteX5" fmla="*/ 12021836 w 12021836"/>
              <a:gd name="connsiteY5" fmla="*/ 173906 h 799399"/>
              <a:gd name="connsiteX6" fmla="*/ 12016226 w 12021836"/>
              <a:gd name="connsiteY6" fmla="*/ 286102 h 799399"/>
              <a:gd name="connsiteX7" fmla="*/ 12010030 w 12021836"/>
              <a:gd name="connsiteY7" fmla="*/ 799399 h 799399"/>
              <a:gd name="connsiteX8" fmla="*/ 0 w 12021836"/>
              <a:gd name="connsiteY8" fmla="*/ 799399 h 799399"/>
              <a:gd name="connsiteX9" fmla="*/ 0 w 12021836"/>
              <a:gd name="connsiteY9" fmla="*/ 1005 h 799399"/>
              <a:gd name="connsiteX0" fmla="*/ 0 w 12021836"/>
              <a:gd name="connsiteY0" fmla="*/ 1005 h 799399"/>
              <a:gd name="connsiteX1" fmla="*/ 11258901 w 12021836"/>
              <a:gd name="connsiteY1" fmla="*/ 1 h 799399"/>
              <a:gd name="connsiteX2" fmla="*/ 11601099 w 12021836"/>
              <a:gd name="connsiteY2" fmla="*/ 1 h 799399"/>
              <a:gd name="connsiteX3" fmla="*/ 11797443 w 12021836"/>
              <a:gd name="connsiteY3" fmla="*/ 0 h 799399"/>
              <a:gd name="connsiteX4" fmla="*/ 11942712 w 12021836"/>
              <a:gd name="connsiteY4" fmla="*/ 62713 h 799399"/>
              <a:gd name="connsiteX5" fmla="*/ 12021836 w 12021836"/>
              <a:gd name="connsiteY5" fmla="*/ 173906 h 799399"/>
              <a:gd name="connsiteX6" fmla="*/ 12016226 w 12021836"/>
              <a:gd name="connsiteY6" fmla="*/ 286102 h 799399"/>
              <a:gd name="connsiteX7" fmla="*/ 12010030 w 12021836"/>
              <a:gd name="connsiteY7" fmla="*/ 799399 h 799399"/>
              <a:gd name="connsiteX8" fmla="*/ 0 w 12021836"/>
              <a:gd name="connsiteY8" fmla="*/ 799399 h 799399"/>
              <a:gd name="connsiteX9" fmla="*/ 0 w 12021836"/>
              <a:gd name="connsiteY9" fmla="*/ 1005 h 799399"/>
              <a:gd name="connsiteX0" fmla="*/ 0 w 12021836"/>
              <a:gd name="connsiteY0" fmla="*/ 1005 h 799399"/>
              <a:gd name="connsiteX1" fmla="*/ 11258901 w 12021836"/>
              <a:gd name="connsiteY1" fmla="*/ 1 h 799399"/>
              <a:gd name="connsiteX2" fmla="*/ 11483293 w 12021836"/>
              <a:gd name="connsiteY2" fmla="*/ 100978 h 799399"/>
              <a:gd name="connsiteX3" fmla="*/ 11797443 w 12021836"/>
              <a:gd name="connsiteY3" fmla="*/ 0 h 799399"/>
              <a:gd name="connsiteX4" fmla="*/ 11942712 w 12021836"/>
              <a:gd name="connsiteY4" fmla="*/ 62713 h 799399"/>
              <a:gd name="connsiteX5" fmla="*/ 12021836 w 12021836"/>
              <a:gd name="connsiteY5" fmla="*/ 173906 h 799399"/>
              <a:gd name="connsiteX6" fmla="*/ 12016226 w 12021836"/>
              <a:gd name="connsiteY6" fmla="*/ 286102 h 799399"/>
              <a:gd name="connsiteX7" fmla="*/ 12010030 w 12021836"/>
              <a:gd name="connsiteY7" fmla="*/ 799399 h 799399"/>
              <a:gd name="connsiteX8" fmla="*/ 0 w 12021836"/>
              <a:gd name="connsiteY8" fmla="*/ 799399 h 799399"/>
              <a:gd name="connsiteX9" fmla="*/ 0 w 12021836"/>
              <a:gd name="connsiteY9" fmla="*/ 1005 h 799399"/>
              <a:gd name="connsiteX0" fmla="*/ 0 w 12021836"/>
              <a:gd name="connsiteY0" fmla="*/ 1005 h 799399"/>
              <a:gd name="connsiteX1" fmla="*/ 11258901 w 12021836"/>
              <a:gd name="connsiteY1" fmla="*/ 1 h 799399"/>
              <a:gd name="connsiteX2" fmla="*/ 11483293 w 12021836"/>
              <a:gd name="connsiteY2" fmla="*/ 100978 h 799399"/>
              <a:gd name="connsiteX3" fmla="*/ 11797443 w 12021836"/>
              <a:gd name="connsiteY3" fmla="*/ 0 h 799399"/>
              <a:gd name="connsiteX4" fmla="*/ 11942712 w 12021836"/>
              <a:gd name="connsiteY4" fmla="*/ 62713 h 799399"/>
              <a:gd name="connsiteX5" fmla="*/ 12021836 w 12021836"/>
              <a:gd name="connsiteY5" fmla="*/ 173906 h 799399"/>
              <a:gd name="connsiteX6" fmla="*/ 12016226 w 12021836"/>
              <a:gd name="connsiteY6" fmla="*/ 286102 h 799399"/>
              <a:gd name="connsiteX7" fmla="*/ 12010030 w 12021836"/>
              <a:gd name="connsiteY7" fmla="*/ 799399 h 799399"/>
              <a:gd name="connsiteX8" fmla="*/ 0 w 12021836"/>
              <a:gd name="connsiteY8" fmla="*/ 799399 h 799399"/>
              <a:gd name="connsiteX9" fmla="*/ 0 w 12021836"/>
              <a:gd name="connsiteY9" fmla="*/ 1005 h 799399"/>
              <a:gd name="connsiteX0" fmla="*/ 0 w 12021836"/>
              <a:gd name="connsiteY0" fmla="*/ 1004 h 799398"/>
              <a:gd name="connsiteX1" fmla="*/ 11258901 w 12021836"/>
              <a:gd name="connsiteY1" fmla="*/ 0 h 799398"/>
              <a:gd name="connsiteX2" fmla="*/ 11483293 w 12021836"/>
              <a:gd name="connsiteY2" fmla="*/ 100977 h 799398"/>
              <a:gd name="connsiteX3" fmla="*/ 11679637 w 12021836"/>
              <a:gd name="connsiteY3" fmla="*/ 157074 h 799398"/>
              <a:gd name="connsiteX4" fmla="*/ 11942712 w 12021836"/>
              <a:gd name="connsiteY4" fmla="*/ 62712 h 799398"/>
              <a:gd name="connsiteX5" fmla="*/ 12021836 w 12021836"/>
              <a:gd name="connsiteY5" fmla="*/ 173905 h 799398"/>
              <a:gd name="connsiteX6" fmla="*/ 12016226 w 12021836"/>
              <a:gd name="connsiteY6" fmla="*/ 286101 h 799398"/>
              <a:gd name="connsiteX7" fmla="*/ 12010030 w 12021836"/>
              <a:gd name="connsiteY7" fmla="*/ 799398 h 799398"/>
              <a:gd name="connsiteX8" fmla="*/ 0 w 12021836"/>
              <a:gd name="connsiteY8" fmla="*/ 799398 h 799398"/>
              <a:gd name="connsiteX9" fmla="*/ 0 w 12021836"/>
              <a:gd name="connsiteY9" fmla="*/ 1004 h 799398"/>
              <a:gd name="connsiteX0" fmla="*/ 0 w 12021836"/>
              <a:gd name="connsiteY0" fmla="*/ 1004 h 799398"/>
              <a:gd name="connsiteX1" fmla="*/ 11258901 w 12021836"/>
              <a:gd name="connsiteY1" fmla="*/ 0 h 799398"/>
              <a:gd name="connsiteX2" fmla="*/ 11483293 w 12021836"/>
              <a:gd name="connsiteY2" fmla="*/ 100977 h 799398"/>
              <a:gd name="connsiteX3" fmla="*/ 11679637 w 12021836"/>
              <a:gd name="connsiteY3" fmla="*/ 157074 h 799398"/>
              <a:gd name="connsiteX4" fmla="*/ 11824906 w 12021836"/>
              <a:gd name="connsiteY4" fmla="*/ 253446 h 799398"/>
              <a:gd name="connsiteX5" fmla="*/ 12021836 w 12021836"/>
              <a:gd name="connsiteY5" fmla="*/ 173905 h 799398"/>
              <a:gd name="connsiteX6" fmla="*/ 12016226 w 12021836"/>
              <a:gd name="connsiteY6" fmla="*/ 286101 h 799398"/>
              <a:gd name="connsiteX7" fmla="*/ 12010030 w 12021836"/>
              <a:gd name="connsiteY7" fmla="*/ 799398 h 799398"/>
              <a:gd name="connsiteX8" fmla="*/ 0 w 12021836"/>
              <a:gd name="connsiteY8" fmla="*/ 799398 h 799398"/>
              <a:gd name="connsiteX9" fmla="*/ 0 w 12021836"/>
              <a:gd name="connsiteY9" fmla="*/ 1004 h 799398"/>
              <a:gd name="connsiteX0" fmla="*/ 0 w 12016226"/>
              <a:gd name="connsiteY0" fmla="*/ 1004 h 799398"/>
              <a:gd name="connsiteX1" fmla="*/ 11258901 w 12016226"/>
              <a:gd name="connsiteY1" fmla="*/ 0 h 799398"/>
              <a:gd name="connsiteX2" fmla="*/ 11483293 w 12016226"/>
              <a:gd name="connsiteY2" fmla="*/ 100977 h 799398"/>
              <a:gd name="connsiteX3" fmla="*/ 11679637 w 12016226"/>
              <a:gd name="connsiteY3" fmla="*/ 157074 h 799398"/>
              <a:gd name="connsiteX4" fmla="*/ 11824906 w 12016226"/>
              <a:gd name="connsiteY4" fmla="*/ 253446 h 799398"/>
              <a:gd name="connsiteX5" fmla="*/ 11943299 w 12016226"/>
              <a:gd name="connsiteY5" fmla="*/ 415127 h 799398"/>
              <a:gd name="connsiteX6" fmla="*/ 12016226 w 12016226"/>
              <a:gd name="connsiteY6" fmla="*/ 286101 h 799398"/>
              <a:gd name="connsiteX7" fmla="*/ 12010030 w 12016226"/>
              <a:gd name="connsiteY7" fmla="*/ 799398 h 799398"/>
              <a:gd name="connsiteX8" fmla="*/ 0 w 12016226"/>
              <a:gd name="connsiteY8" fmla="*/ 799398 h 799398"/>
              <a:gd name="connsiteX9" fmla="*/ 0 w 12016226"/>
              <a:gd name="connsiteY9" fmla="*/ 1004 h 799398"/>
              <a:gd name="connsiteX0" fmla="*/ 0 w 12010146"/>
              <a:gd name="connsiteY0" fmla="*/ 1004 h 799398"/>
              <a:gd name="connsiteX1" fmla="*/ 11258901 w 12010146"/>
              <a:gd name="connsiteY1" fmla="*/ 0 h 799398"/>
              <a:gd name="connsiteX2" fmla="*/ 11483293 w 12010146"/>
              <a:gd name="connsiteY2" fmla="*/ 100977 h 799398"/>
              <a:gd name="connsiteX3" fmla="*/ 11679637 w 12010146"/>
              <a:gd name="connsiteY3" fmla="*/ 157074 h 799398"/>
              <a:gd name="connsiteX4" fmla="*/ 11824906 w 12010146"/>
              <a:gd name="connsiteY4" fmla="*/ 253446 h 799398"/>
              <a:gd name="connsiteX5" fmla="*/ 11943299 w 12010146"/>
              <a:gd name="connsiteY5" fmla="*/ 415127 h 799398"/>
              <a:gd name="connsiteX6" fmla="*/ 11988177 w 12010146"/>
              <a:gd name="connsiteY6" fmla="*/ 544153 h 799398"/>
              <a:gd name="connsiteX7" fmla="*/ 12010030 w 12010146"/>
              <a:gd name="connsiteY7" fmla="*/ 799398 h 799398"/>
              <a:gd name="connsiteX8" fmla="*/ 0 w 12010146"/>
              <a:gd name="connsiteY8" fmla="*/ 799398 h 799398"/>
              <a:gd name="connsiteX9" fmla="*/ 0 w 12010146"/>
              <a:gd name="connsiteY9" fmla="*/ 1004 h 799398"/>
              <a:gd name="connsiteX0" fmla="*/ 0 w 12010146"/>
              <a:gd name="connsiteY0" fmla="*/ 1004 h 799398"/>
              <a:gd name="connsiteX1" fmla="*/ 11258901 w 12010146"/>
              <a:gd name="connsiteY1" fmla="*/ 0 h 799398"/>
              <a:gd name="connsiteX2" fmla="*/ 11483293 w 12010146"/>
              <a:gd name="connsiteY2" fmla="*/ 100977 h 799398"/>
              <a:gd name="connsiteX3" fmla="*/ 11679637 w 12010146"/>
              <a:gd name="connsiteY3" fmla="*/ 157074 h 799398"/>
              <a:gd name="connsiteX4" fmla="*/ 11824906 w 12010146"/>
              <a:gd name="connsiteY4" fmla="*/ 253446 h 799398"/>
              <a:gd name="connsiteX5" fmla="*/ 11988177 w 12010146"/>
              <a:gd name="connsiteY5" fmla="*/ 544153 h 799398"/>
              <a:gd name="connsiteX6" fmla="*/ 12010030 w 12010146"/>
              <a:gd name="connsiteY6" fmla="*/ 799398 h 799398"/>
              <a:gd name="connsiteX7" fmla="*/ 0 w 12010146"/>
              <a:gd name="connsiteY7" fmla="*/ 799398 h 799398"/>
              <a:gd name="connsiteX8" fmla="*/ 0 w 12010146"/>
              <a:gd name="connsiteY8" fmla="*/ 1004 h 799398"/>
              <a:gd name="connsiteX0" fmla="*/ 0 w 12010146"/>
              <a:gd name="connsiteY0" fmla="*/ 1004 h 799398"/>
              <a:gd name="connsiteX1" fmla="*/ 11258901 w 12010146"/>
              <a:gd name="connsiteY1" fmla="*/ 0 h 799398"/>
              <a:gd name="connsiteX2" fmla="*/ 11483293 w 12010146"/>
              <a:gd name="connsiteY2" fmla="*/ 100977 h 799398"/>
              <a:gd name="connsiteX3" fmla="*/ 11679637 w 12010146"/>
              <a:gd name="connsiteY3" fmla="*/ 157074 h 799398"/>
              <a:gd name="connsiteX4" fmla="*/ 11824906 w 12010146"/>
              <a:gd name="connsiteY4" fmla="*/ 253446 h 799398"/>
              <a:gd name="connsiteX5" fmla="*/ 11988177 w 12010146"/>
              <a:gd name="connsiteY5" fmla="*/ 544153 h 799398"/>
              <a:gd name="connsiteX6" fmla="*/ 12010030 w 12010146"/>
              <a:gd name="connsiteY6" fmla="*/ 799398 h 799398"/>
              <a:gd name="connsiteX7" fmla="*/ 0 w 12010146"/>
              <a:gd name="connsiteY7" fmla="*/ 799398 h 799398"/>
              <a:gd name="connsiteX8" fmla="*/ 0 w 12010146"/>
              <a:gd name="connsiteY8" fmla="*/ 1004 h 799398"/>
              <a:gd name="connsiteX0" fmla="*/ 0 w 12010146"/>
              <a:gd name="connsiteY0" fmla="*/ 1004 h 799398"/>
              <a:gd name="connsiteX1" fmla="*/ 11258901 w 12010146"/>
              <a:gd name="connsiteY1" fmla="*/ 0 h 799398"/>
              <a:gd name="connsiteX2" fmla="*/ 11483293 w 12010146"/>
              <a:gd name="connsiteY2" fmla="*/ 100977 h 799398"/>
              <a:gd name="connsiteX3" fmla="*/ 11679637 w 12010146"/>
              <a:gd name="connsiteY3" fmla="*/ 157074 h 799398"/>
              <a:gd name="connsiteX4" fmla="*/ 11852955 w 12010146"/>
              <a:gd name="connsiteY4" fmla="*/ 236617 h 799398"/>
              <a:gd name="connsiteX5" fmla="*/ 11988177 w 12010146"/>
              <a:gd name="connsiteY5" fmla="*/ 544153 h 799398"/>
              <a:gd name="connsiteX6" fmla="*/ 12010030 w 12010146"/>
              <a:gd name="connsiteY6" fmla="*/ 799398 h 799398"/>
              <a:gd name="connsiteX7" fmla="*/ 0 w 12010146"/>
              <a:gd name="connsiteY7" fmla="*/ 799398 h 799398"/>
              <a:gd name="connsiteX8" fmla="*/ 0 w 12010146"/>
              <a:gd name="connsiteY8" fmla="*/ 1004 h 799398"/>
              <a:gd name="connsiteX0" fmla="*/ 0 w 12010146"/>
              <a:gd name="connsiteY0" fmla="*/ 4588 h 802982"/>
              <a:gd name="connsiteX1" fmla="*/ 11258901 w 12010146"/>
              <a:gd name="connsiteY1" fmla="*/ 3584 h 802982"/>
              <a:gd name="connsiteX2" fmla="*/ 11483293 w 12010146"/>
              <a:gd name="connsiteY2" fmla="*/ 26024 h 802982"/>
              <a:gd name="connsiteX3" fmla="*/ 11679637 w 12010146"/>
              <a:gd name="connsiteY3" fmla="*/ 160658 h 802982"/>
              <a:gd name="connsiteX4" fmla="*/ 11852955 w 12010146"/>
              <a:gd name="connsiteY4" fmla="*/ 240201 h 802982"/>
              <a:gd name="connsiteX5" fmla="*/ 11988177 w 12010146"/>
              <a:gd name="connsiteY5" fmla="*/ 547737 h 802982"/>
              <a:gd name="connsiteX6" fmla="*/ 12010030 w 12010146"/>
              <a:gd name="connsiteY6" fmla="*/ 802982 h 802982"/>
              <a:gd name="connsiteX7" fmla="*/ 0 w 12010146"/>
              <a:gd name="connsiteY7" fmla="*/ 802982 h 802982"/>
              <a:gd name="connsiteX8" fmla="*/ 0 w 12010146"/>
              <a:gd name="connsiteY8" fmla="*/ 4588 h 802982"/>
              <a:gd name="connsiteX0" fmla="*/ 0 w 12010146"/>
              <a:gd name="connsiteY0" fmla="*/ 7849 h 806243"/>
              <a:gd name="connsiteX1" fmla="*/ 10419735 w 12010146"/>
              <a:gd name="connsiteY1" fmla="*/ 0 h 806243"/>
              <a:gd name="connsiteX2" fmla="*/ 11258901 w 12010146"/>
              <a:gd name="connsiteY2" fmla="*/ 6845 h 806243"/>
              <a:gd name="connsiteX3" fmla="*/ 11483293 w 12010146"/>
              <a:gd name="connsiteY3" fmla="*/ 29285 h 806243"/>
              <a:gd name="connsiteX4" fmla="*/ 11679637 w 12010146"/>
              <a:gd name="connsiteY4" fmla="*/ 163919 h 806243"/>
              <a:gd name="connsiteX5" fmla="*/ 11852955 w 12010146"/>
              <a:gd name="connsiteY5" fmla="*/ 243462 h 806243"/>
              <a:gd name="connsiteX6" fmla="*/ 11988177 w 12010146"/>
              <a:gd name="connsiteY6" fmla="*/ 550998 h 806243"/>
              <a:gd name="connsiteX7" fmla="*/ 12010030 w 12010146"/>
              <a:gd name="connsiteY7" fmla="*/ 806243 h 806243"/>
              <a:gd name="connsiteX8" fmla="*/ 0 w 12010146"/>
              <a:gd name="connsiteY8" fmla="*/ 806243 h 806243"/>
              <a:gd name="connsiteX9" fmla="*/ 0 w 12010146"/>
              <a:gd name="connsiteY9" fmla="*/ 7849 h 806243"/>
              <a:gd name="connsiteX0" fmla="*/ 0 w 12010146"/>
              <a:gd name="connsiteY0" fmla="*/ 7849 h 806243"/>
              <a:gd name="connsiteX1" fmla="*/ 10419735 w 12010146"/>
              <a:gd name="connsiteY1" fmla="*/ 0 h 806243"/>
              <a:gd name="connsiteX2" fmla="*/ 11089295 w 12010146"/>
              <a:gd name="connsiteY2" fmla="*/ 42284 h 806243"/>
              <a:gd name="connsiteX3" fmla="*/ 11483293 w 12010146"/>
              <a:gd name="connsiteY3" fmla="*/ 29285 h 806243"/>
              <a:gd name="connsiteX4" fmla="*/ 11679637 w 12010146"/>
              <a:gd name="connsiteY4" fmla="*/ 163919 h 806243"/>
              <a:gd name="connsiteX5" fmla="*/ 11852955 w 12010146"/>
              <a:gd name="connsiteY5" fmla="*/ 243462 h 806243"/>
              <a:gd name="connsiteX6" fmla="*/ 11988177 w 12010146"/>
              <a:gd name="connsiteY6" fmla="*/ 550998 h 806243"/>
              <a:gd name="connsiteX7" fmla="*/ 12010030 w 12010146"/>
              <a:gd name="connsiteY7" fmla="*/ 806243 h 806243"/>
              <a:gd name="connsiteX8" fmla="*/ 0 w 12010146"/>
              <a:gd name="connsiteY8" fmla="*/ 806243 h 806243"/>
              <a:gd name="connsiteX9" fmla="*/ 0 w 12010146"/>
              <a:gd name="connsiteY9" fmla="*/ 7849 h 806243"/>
              <a:gd name="connsiteX0" fmla="*/ 0 w 12010146"/>
              <a:gd name="connsiteY0" fmla="*/ 7849 h 806243"/>
              <a:gd name="connsiteX1" fmla="*/ 10419735 w 12010146"/>
              <a:gd name="connsiteY1" fmla="*/ 0 h 806243"/>
              <a:gd name="connsiteX2" fmla="*/ 10890192 w 12010146"/>
              <a:gd name="connsiteY2" fmla="*/ 42284 h 806243"/>
              <a:gd name="connsiteX3" fmla="*/ 11483293 w 12010146"/>
              <a:gd name="connsiteY3" fmla="*/ 29285 h 806243"/>
              <a:gd name="connsiteX4" fmla="*/ 11679637 w 12010146"/>
              <a:gd name="connsiteY4" fmla="*/ 163919 h 806243"/>
              <a:gd name="connsiteX5" fmla="*/ 11852955 w 12010146"/>
              <a:gd name="connsiteY5" fmla="*/ 243462 h 806243"/>
              <a:gd name="connsiteX6" fmla="*/ 11988177 w 12010146"/>
              <a:gd name="connsiteY6" fmla="*/ 550998 h 806243"/>
              <a:gd name="connsiteX7" fmla="*/ 12010030 w 12010146"/>
              <a:gd name="connsiteY7" fmla="*/ 806243 h 806243"/>
              <a:gd name="connsiteX8" fmla="*/ 0 w 12010146"/>
              <a:gd name="connsiteY8" fmla="*/ 806243 h 806243"/>
              <a:gd name="connsiteX9" fmla="*/ 0 w 12010146"/>
              <a:gd name="connsiteY9" fmla="*/ 7849 h 806243"/>
              <a:gd name="connsiteX0" fmla="*/ 0 w 12010146"/>
              <a:gd name="connsiteY0" fmla="*/ 7849 h 806243"/>
              <a:gd name="connsiteX1" fmla="*/ 10419735 w 12010146"/>
              <a:gd name="connsiteY1" fmla="*/ 0 h 806243"/>
              <a:gd name="connsiteX2" fmla="*/ 10890192 w 12010146"/>
              <a:gd name="connsiteY2" fmla="*/ 42284 h 806243"/>
              <a:gd name="connsiteX3" fmla="*/ 11321061 w 12010146"/>
              <a:gd name="connsiteY3" fmla="*/ 82443 h 806243"/>
              <a:gd name="connsiteX4" fmla="*/ 11679637 w 12010146"/>
              <a:gd name="connsiteY4" fmla="*/ 163919 h 806243"/>
              <a:gd name="connsiteX5" fmla="*/ 11852955 w 12010146"/>
              <a:gd name="connsiteY5" fmla="*/ 243462 h 806243"/>
              <a:gd name="connsiteX6" fmla="*/ 11988177 w 12010146"/>
              <a:gd name="connsiteY6" fmla="*/ 550998 h 806243"/>
              <a:gd name="connsiteX7" fmla="*/ 12010030 w 12010146"/>
              <a:gd name="connsiteY7" fmla="*/ 806243 h 806243"/>
              <a:gd name="connsiteX8" fmla="*/ 0 w 12010146"/>
              <a:gd name="connsiteY8" fmla="*/ 806243 h 806243"/>
              <a:gd name="connsiteX9" fmla="*/ 0 w 12010146"/>
              <a:gd name="connsiteY9" fmla="*/ 7849 h 806243"/>
              <a:gd name="connsiteX0" fmla="*/ 0 w 12010146"/>
              <a:gd name="connsiteY0" fmla="*/ 7849 h 806243"/>
              <a:gd name="connsiteX1" fmla="*/ 10419735 w 12010146"/>
              <a:gd name="connsiteY1" fmla="*/ 0 h 806243"/>
              <a:gd name="connsiteX2" fmla="*/ 10890192 w 12010146"/>
              <a:gd name="connsiteY2" fmla="*/ 42284 h 806243"/>
              <a:gd name="connsiteX3" fmla="*/ 11321061 w 12010146"/>
              <a:gd name="connsiteY3" fmla="*/ 82443 h 806243"/>
              <a:gd name="connsiteX4" fmla="*/ 11679637 w 12010146"/>
              <a:gd name="connsiteY4" fmla="*/ 163919 h 806243"/>
              <a:gd name="connsiteX5" fmla="*/ 11852955 w 12010146"/>
              <a:gd name="connsiteY5" fmla="*/ 243462 h 806243"/>
              <a:gd name="connsiteX6" fmla="*/ 11988177 w 12010146"/>
              <a:gd name="connsiteY6" fmla="*/ 550998 h 806243"/>
              <a:gd name="connsiteX7" fmla="*/ 12010030 w 12010146"/>
              <a:gd name="connsiteY7" fmla="*/ 806243 h 806243"/>
              <a:gd name="connsiteX8" fmla="*/ 0 w 12010146"/>
              <a:gd name="connsiteY8" fmla="*/ 806243 h 806243"/>
              <a:gd name="connsiteX9" fmla="*/ 0 w 12010146"/>
              <a:gd name="connsiteY9" fmla="*/ 7849 h 806243"/>
              <a:gd name="connsiteX0" fmla="*/ 0 w 12031964"/>
              <a:gd name="connsiteY0" fmla="*/ 7849 h 806243"/>
              <a:gd name="connsiteX1" fmla="*/ 10419735 w 12031964"/>
              <a:gd name="connsiteY1" fmla="*/ 0 h 806243"/>
              <a:gd name="connsiteX2" fmla="*/ 10890192 w 12031964"/>
              <a:gd name="connsiteY2" fmla="*/ 42284 h 806243"/>
              <a:gd name="connsiteX3" fmla="*/ 11321061 w 12031964"/>
              <a:gd name="connsiteY3" fmla="*/ 82443 h 806243"/>
              <a:gd name="connsiteX4" fmla="*/ 11679637 w 12031964"/>
              <a:gd name="connsiteY4" fmla="*/ 163919 h 806243"/>
              <a:gd name="connsiteX5" fmla="*/ 11852955 w 12031964"/>
              <a:gd name="connsiteY5" fmla="*/ 243462 h 806243"/>
              <a:gd name="connsiteX6" fmla="*/ 12031964 w 12031964"/>
              <a:gd name="connsiteY6" fmla="*/ 535740 h 806243"/>
              <a:gd name="connsiteX7" fmla="*/ 12010030 w 12031964"/>
              <a:gd name="connsiteY7" fmla="*/ 806243 h 806243"/>
              <a:gd name="connsiteX8" fmla="*/ 0 w 12031964"/>
              <a:gd name="connsiteY8" fmla="*/ 806243 h 806243"/>
              <a:gd name="connsiteX9" fmla="*/ 0 w 12031964"/>
              <a:gd name="connsiteY9" fmla="*/ 7849 h 806243"/>
              <a:gd name="connsiteX0" fmla="*/ 0 w 12013198"/>
              <a:gd name="connsiteY0" fmla="*/ 7849 h 806243"/>
              <a:gd name="connsiteX1" fmla="*/ 10419735 w 12013198"/>
              <a:gd name="connsiteY1" fmla="*/ 0 h 806243"/>
              <a:gd name="connsiteX2" fmla="*/ 10890192 w 12013198"/>
              <a:gd name="connsiteY2" fmla="*/ 42284 h 806243"/>
              <a:gd name="connsiteX3" fmla="*/ 11321061 w 12013198"/>
              <a:gd name="connsiteY3" fmla="*/ 82443 h 806243"/>
              <a:gd name="connsiteX4" fmla="*/ 11679637 w 12013198"/>
              <a:gd name="connsiteY4" fmla="*/ 163919 h 806243"/>
              <a:gd name="connsiteX5" fmla="*/ 11852955 w 12013198"/>
              <a:gd name="connsiteY5" fmla="*/ 243462 h 806243"/>
              <a:gd name="connsiteX6" fmla="*/ 12013198 w 12013198"/>
              <a:gd name="connsiteY6" fmla="*/ 550998 h 806243"/>
              <a:gd name="connsiteX7" fmla="*/ 12010030 w 12013198"/>
              <a:gd name="connsiteY7" fmla="*/ 806243 h 806243"/>
              <a:gd name="connsiteX8" fmla="*/ 0 w 12013198"/>
              <a:gd name="connsiteY8" fmla="*/ 806243 h 806243"/>
              <a:gd name="connsiteX9" fmla="*/ 0 w 12013198"/>
              <a:gd name="connsiteY9" fmla="*/ 7849 h 806243"/>
              <a:gd name="connsiteX0" fmla="*/ 0 w 12021848"/>
              <a:gd name="connsiteY0" fmla="*/ 7849 h 806243"/>
              <a:gd name="connsiteX1" fmla="*/ 10419735 w 12021848"/>
              <a:gd name="connsiteY1" fmla="*/ 0 h 806243"/>
              <a:gd name="connsiteX2" fmla="*/ 10890192 w 12021848"/>
              <a:gd name="connsiteY2" fmla="*/ 42284 h 806243"/>
              <a:gd name="connsiteX3" fmla="*/ 11321061 w 12021848"/>
              <a:gd name="connsiteY3" fmla="*/ 82443 h 806243"/>
              <a:gd name="connsiteX4" fmla="*/ 11679637 w 12021848"/>
              <a:gd name="connsiteY4" fmla="*/ 163919 h 806243"/>
              <a:gd name="connsiteX5" fmla="*/ 12021848 w 12021848"/>
              <a:gd name="connsiteY5" fmla="*/ 335014 h 806243"/>
              <a:gd name="connsiteX6" fmla="*/ 12013198 w 12021848"/>
              <a:gd name="connsiteY6" fmla="*/ 550998 h 806243"/>
              <a:gd name="connsiteX7" fmla="*/ 12010030 w 12021848"/>
              <a:gd name="connsiteY7" fmla="*/ 806243 h 806243"/>
              <a:gd name="connsiteX8" fmla="*/ 0 w 12021848"/>
              <a:gd name="connsiteY8" fmla="*/ 806243 h 806243"/>
              <a:gd name="connsiteX9" fmla="*/ 0 w 12021848"/>
              <a:gd name="connsiteY9" fmla="*/ 7849 h 806243"/>
              <a:gd name="connsiteX0" fmla="*/ 0 w 12013198"/>
              <a:gd name="connsiteY0" fmla="*/ 7849 h 806243"/>
              <a:gd name="connsiteX1" fmla="*/ 10419735 w 12013198"/>
              <a:gd name="connsiteY1" fmla="*/ 0 h 806243"/>
              <a:gd name="connsiteX2" fmla="*/ 10890192 w 12013198"/>
              <a:gd name="connsiteY2" fmla="*/ 42284 h 806243"/>
              <a:gd name="connsiteX3" fmla="*/ 11321061 w 12013198"/>
              <a:gd name="connsiteY3" fmla="*/ 82443 h 806243"/>
              <a:gd name="connsiteX4" fmla="*/ 11679637 w 12013198"/>
              <a:gd name="connsiteY4" fmla="*/ 163919 h 806243"/>
              <a:gd name="connsiteX5" fmla="*/ 12008404 w 12013198"/>
              <a:gd name="connsiteY5" fmla="*/ 318617 h 806243"/>
              <a:gd name="connsiteX6" fmla="*/ 12013198 w 12013198"/>
              <a:gd name="connsiteY6" fmla="*/ 550998 h 806243"/>
              <a:gd name="connsiteX7" fmla="*/ 12010030 w 12013198"/>
              <a:gd name="connsiteY7" fmla="*/ 806243 h 806243"/>
              <a:gd name="connsiteX8" fmla="*/ 0 w 12013198"/>
              <a:gd name="connsiteY8" fmla="*/ 806243 h 806243"/>
              <a:gd name="connsiteX9" fmla="*/ 0 w 12013198"/>
              <a:gd name="connsiteY9" fmla="*/ 7849 h 806243"/>
              <a:gd name="connsiteX0" fmla="*/ 0 w 12015359"/>
              <a:gd name="connsiteY0" fmla="*/ 7849 h 806243"/>
              <a:gd name="connsiteX1" fmla="*/ 10419735 w 12015359"/>
              <a:gd name="connsiteY1" fmla="*/ 0 h 806243"/>
              <a:gd name="connsiteX2" fmla="*/ 10890192 w 12015359"/>
              <a:gd name="connsiteY2" fmla="*/ 42284 h 806243"/>
              <a:gd name="connsiteX3" fmla="*/ 11321061 w 12015359"/>
              <a:gd name="connsiteY3" fmla="*/ 82443 h 806243"/>
              <a:gd name="connsiteX4" fmla="*/ 11679637 w 12015359"/>
              <a:gd name="connsiteY4" fmla="*/ 163919 h 806243"/>
              <a:gd name="connsiteX5" fmla="*/ 12015359 w 12015359"/>
              <a:gd name="connsiteY5" fmla="*/ 335584 h 806243"/>
              <a:gd name="connsiteX6" fmla="*/ 12013198 w 12015359"/>
              <a:gd name="connsiteY6" fmla="*/ 550998 h 806243"/>
              <a:gd name="connsiteX7" fmla="*/ 12010030 w 12015359"/>
              <a:gd name="connsiteY7" fmla="*/ 806243 h 806243"/>
              <a:gd name="connsiteX8" fmla="*/ 0 w 12015359"/>
              <a:gd name="connsiteY8" fmla="*/ 806243 h 806243"/>
              <a:gd name="connsiteX9" fmla="*/ 0 w 12015359"/>
              <a:gd name="connsiteY9" fmla="*/ 7849 h 806243"/>
              <a:gd name="connsiteX0" fmla="*/ 0 w 12015359"/>
              <a:gd name="connsiteY0" fmla="*/ 7849 h 806243"/>
              <a:gd name="connsiteX1" fmla="*/ 10419735 w 12015359"/>
              <a:gd name="connsiteY1" fmla="*/ 0 h 806243"/>
              <a:gd name="connsiteX2" fmla="*/ 10890192 w 12015359"/>
              <a:gd name="connsiteY2" fmla="*/ 42284 h 806243"/>
              <a:gd name="connsiteX3" fmla="*/ 11321061 w 12015359"/>
              <a:gd name="connsiteY3" fmla="*/ 82443 h 806243"/>
              <a:gd name="connsiteX4" fmla="*/ 11747719 w 12015359"/>
              <a:gd name="connsiteY4" fmla="*/ 227793 h 806243"/>
              <a:gd name="connsiteX5" fmla="*/ 12015359 w 12015359"/>
              <a:gd name="connsiteY5" fmla="*/ 335584 h 806243"/>
              <a:gd name="connsiteX6" fmla="*/ 12013198 w 12015359"/>
              <a:gd name="connsiteY6" fmla="*/ 550998 h 806243"/>
              <a:gd name="connsiteX7" fmla="*/ 12010030 w 12015359"/>
              <a:gd name="connsiteY7" fmla="*/ 806243 h 806243"/>
              <a:gd name="connsiteX8" fmla="*/ 0 w 12015359"/>
              <a:gd name="connsiteY8" fmla="*/ 806243 h 806243"/>
              <a:gd name="connsiteX9" fmla="*/ 0 w 12015359"/>
              <a:gd name="connsiteY9" fmla="*/ 7849 h 806243"/>
              <a:gd name="connsiteX0" fmla="*/ 0 w 12015359"/>
              <a:gd name="connsiteY0" fmla="*/ 7849 h 806243"/>
              <a:gd name="connsiteX1" fmla="*/ 10419735 w 12015359"/>
              <a:gd name="connsiteY1" fmla="*/ 0 h 806243"/>
              <a:gd name="connsiteX2" fmla="*/ 10890192 w 12015359"/>
              <a:gd name="connsiteY2" fmla="*/ 42284 h 806243"/>
              <a:gd name="connsiteX3" fmla="*/ 11404852 w 12015359"/>
              <a:gd name="connsiteY3" fmla="*/ 107992 h 806243"/>
              <a:gd name="connsiteX4" fmla="*/ 11747719 w 12015359"/>
              <a:gd name="connsiteY4" fmla="*/ 227793 h 806243"/>
              <a:gd name="connsiteX5" fmla="*/ 12015359 w 12015359"/>
              <a:gd name="connsiteY5" fmla="*/ 335584 h 806243"/>
              <a:gd name="connsiteX6" fmla="*/ 12013198 w 12015359"/>
              <a:gd name="connsiteY6" fmla="*/ 550998 h 806243"/>
              <a:gd name="connsiteX7" fmla="*/ 12010030 w 12015359"/>
              <a:gd name="connsiteY7" fmla="*/ 806243 h 806243"/>
              <a:gd name="connsiteX8" fmla="*/ 0 w 12015359"/>
              <a:gd name="connsiteY8" fmla="*/ 806243 h 806243"/>
              <a:gd name="connsiteX9" fmla="*/ 0 w 12015359"/>
              <a:gd name="connsiteY9" fmla="*/ 7849 h 806243"/>
              <a:gd name="connsiteX0" fmla="*/ 0 w 12015359"/>
              <a:gd name="connsiteY0" fmla="*/ 7849 h 806243"/>
              <a:gd name="connsiteX1" fmla="*/ 10419735 w 12015359"/>
              <a:gd name="connsiteY1" fmla="*/ 0 h 806243"/>
              <a:gd name="connsiteX2" fmla="*/ 10890192 w 12015359"/>
              <a:gd name="connsiteY2" fmla="*/ 42284 h 806243"/>
              <a:gd name="connsiteX3" fmla="*/ 11404852 w 12015359"/>
              <a:gd name="connsiteY3" fmla="*/ 107992 h 806243"/>
              <a:gd name="connsiteX4" fmla="*/ 11747719 w 12015359"/>
              <a:gd name="connsiteY4" fmla="*/ 227793 h 806243"/>
              <a:gd name="connsiteX5" fmla="*/ 12015359 w 12015359"/>
              <a:gd name="connsiteY5" fmla="*/ 335584 h 806243"/>
              <a:gd name="connsiteX6" fmla="*/ 12013198 w 12015359"/>
              <a:gd name="connsiteY6" fmla="*/ 550998 h 806243"/>
              <a:gd name="connsiteX7" fmla="*/ 12010030 w 12015359"/>
              <a:gd name="connsiteY7" fmla="*/ 806243 h 806243"/>
              <a:gd name="connsiteX8" fmla="*/ 0 w 12015359"/>
              <a:gd name="connsiteY8" fmla="*/ 806243 h 806243"/>
              <a:gd name="connsiteX9" fmla="*/ 0 w 12015359"/>
              <a:gd name="connsiteY9" fmla="*/ 7849 h 806243"/>
              <a:gd name="connsiteX0" fmla="*/ 0 w 12015359"/>
              <a:gd name="connsiteY0" fmla="*/ 7849 h 806243"/>
              <a:gd name="connsiteX1" fmla="*/ 10419735 w 12015359"/>
              <a:gd name="connsiteY1" fmla="*/ 0 h 806243"/>
              <a:gd name="connsiteX2" fmla="*/ 10890192 w 12015359"/>
              <a:gd name="connsiteY2" fmla="*/ 42284 h 806243"/>
              <a:gd name="connsiteX3" fmla="*/ 11404852 w 12015359"/>
              <a:gd name="connsiteY3" fmla="*/ 107992 h 806243"/>
              <a:gd name="connsiteX4" fmla="*/ 11747719 w 12015359"/>
              <a:gd name="connsiteY4" fmla="*/ 227793 h 806243"/>
              <a:gd name="connsiteX5" fmla="*/ 12015359 w 12015359"/>
              <a:gd name="connsiteY5" fmla="*/ 335584 h 806243"/>
              <a:gd name="connsiteX6" fmla="*/ 12013198 w 12015359"/>
              <a:gd name="connsiteY6" fmla="*/ 550998 h 806243"/>
              <a:gd name="connsiteX7" fmla="*/ 12010030 w 12015359"/>
              <a:gd name="connsiteY7" fmla="*/ 806243 h 806243"/>
              <a:gd name="connsiteX8" fmla="*/ 0 w 12015359"/>
              <a:gd name="connsiteY8" fmla="*/ 806243 h 806243"/>
              <a:gd name="connsiteX9" fmla="*/ 0 w 12015359"/>
              <a:gd name="connsiteY9" fmla="*/ 7849 h 806243"/>
              <a:gd name="connsiteX0" fmla="*/ 0 w 12015359"/>
              <a:gd name="connsiteY0" fmla="*/ 7849 h 806243"/>
              <a:gd name="connsiteX1" fmla="*/ 10419735 w 12015359"/>
              <a:gd name="connsiteY1" fmla="*/ 0 h 806243"/>
              <a:gd name="connsiteX2" fmla="*/ 10890192 w 12015359"/>
              <a:gd name="connsiteY2" fmla="*/ 42284 h 806243"/>
              <a:gd name="connsiteX3" fmla="*/ 11404852 w 12015359"/>
              <a:gd name="connsiteY3" fmla="*/ 107992 h 806243"/>
              <a:gd name="connsiteX4" fmla="*/ 11747719 w 12015359"/>
              <a:gd name="connsiteY4" fmla="*/ 227793 h 806243"/>
              <a:gd name="connsiteX5" fmla="*/ 12015359 w 12015359"/>
              <a:gd name="connsiteY5" fmla="*/ 335584 h 806243"/>
              <a:gd name="connsiteX6" fmla="*/ 12013198 w 12015359"/>
              <a:gd name="connsiteY6" fmla="*/ 550998 h 806243"/>
              <a:gd name="connsiteX7" fmla="*/ 12010030 w 12015359"/>
              <a:gd name="connsiteY7" fmla="*/ 806243 h 806243"/>
              <a:gd name="connsiteX8" fmla="*/ 0 w 12015359"/>
              <a:gd name="connsiteY8" fmla="*/ 806243 h 806243"/>
              <a:gd name="connsiteX9" fmla="*/ 0 w 12015359"/>
              <a:gd name="connsiteY9" fmla="*/ 7849 h 80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15359" h="806243">
                <a:moveTo>
                  <a:pt x="0" y="7849"/>
                </a:moveTo>
                <a:lnTo>
                  <a:pt x="10419735" y="0"/>
                </a:lnTo>
                <a:lnTo>
                  <a:pt x="10890192" y="42284"/>
                </a:lnTo>
                <a:cubicBezTo>
                  <a:pt x="11004258" y="42284"/>
                  <a:pt x="11186792" y="94272"/>
                  <a:pt x="11404852" y="107992"/>
                </a:cubicBezTo>
                <a:cubicBezTo>
                  <a:pt x="11443735" y="104718"/>
                  <a:pt x="11682271" y="209094"/>
                  <a:pt x="11747719" y="227793"/>
                </a:cubicBezTo>
                <a:lnTo>
                  <a:pt x="12015359" y="335584"/>
                </a:lnTo>
                <a:cubicBezTo>
                  <a:pt x="12014639" y="407389"/>
                  <a:pt x="12013918" y="479193"/>
                  <a:pt x="12013198" y="550998"/>
                </a:cubicBezTo>
                <a:cubicBezTo>
                  <a:pt x="12011133" y="722097"/>
                  <a:pt x="12012095" y="635144"/>
                  <a:pt x="12010030" y="806243"/>
                </a:cubicBezTo>
                <a:lnTo>
                  <a:pt x="0" y="806243"/>
                </a:lnTo>
                <a:lnTo>
                  <a:pt x="0" y="78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E0276-3D01-2D91-1322-D06D1F591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1229BB-EFC7-6479-B948-80CE3B105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1D942B-557F-C337-F274-0296C80D2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A3473A2-8B1A-C7CD-FC27-9249A8D6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algn="ctr"/>
            <a:r>
              <a:rPr lang="en-US"/>
              <a:t>12/28/2023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7599407-BC7A-2619-0225-EE94EDC27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B21B1B0-68E4-8C3A-9C41-CA7FC02627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838" y="6398565"/>
            <a:ext cx="2491992" cy="28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3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50AE7-0B3C-677E-5E5B-139588CF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45" y="365126"/>
            <a:ext cx="7924205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AFB5E3-464B-1329-EDC7-C2DB9AB8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algn="ctr"/>
            <a:r>
              <a:rPr lang="en-US"/>
              <a:t>12/28/2023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6FCE1F-3EE1-73BA-AF6B-3368A75D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1D1BD4D-2CD6-F660-D061-C9B240C95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647659" y="2137710"/>
            <a:ext cx="1628662" cy="227257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DD01922-F67A-9F2C-FE95-50BD999803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5275" y="3560819"/>
            <a:ext cx="1133812" cy="2272576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0648ACF3-1F73-4EF4-8B35-813CBA0557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930" y="3560819"/>
            <a:ext cx="1133812" cy="2272576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94347348-841B-BF7E-6760-30E4A39B1E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5745" y="3560819"/>
            <a:ext cx="1133811" cy="2272576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A80E48CC-0B92-D19D-2820-360C4B64AF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0375" y="3560819"/>
            <a:ext cx="1130270" cy="2272576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54" name="SmartArt Placeholder 53">
            <a:extLst>
              <a:ext uri="{FF2B5EF4-FFF2-40B4-BE49-F238E27FC236}">
                <a16:creationId xmlns:a16="http://schemas.microsoft.com/office/drawing/2014/main" id="{38E36D91-34EE-6229-BC80-AA33DCF9A94A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591146" y="1804737"/>
            <a:ext cx="7961710" cy="4186989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645274F-9686-10BE-43B5-86556D2B0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219" y="6318691"/>
            <a:ext cx="2272497" cy="2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4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3205A-8C05-8870-A6EA-1C066CE16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algn="ctr"/>
            <a:r>
              <a:rPr lang="en-US"/>
              <a:t>12/28/2023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17395-8A59-1B77-9CEB-6B1A14CE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48E75AC-8096-31ED-62EF-CB444B565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219" y="6318691"/>
            <a:ext cx="2272497" cy="2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3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402C-FC27-E522-0990-F93990FE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8C542-3AC8-3C0D-2807-94FDF875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E3DA0-4D31-4B0A-D4BD-083912650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56EA64-D6CD-E308-4075-69D9A8F46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algn="ctr"/>
            <a:r>
              <a:rPr lang="en-US"/>
              <a:t>12/28/2023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8C886E-A54B-935B-81BD-5512F2C4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A9CBAA0-20B5-4B24-52E9-E038D720E9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219" y="6318691"/>
            <a:ext cx="2272497" cy="2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B7483-7B98-83F5-0029-F3DF3019D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C8B228-F0D8-9E72-FB79-455FDC48A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20F9A-2471-20DF-1A61-BE7ABBE27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D2ABDF-DABE-9E51-8AC2-5C814CBD8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algn="ctr"/>
            <a:r>
              <a:rPr lang="en-US"/>
              <a:t>12/28/2023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3A1EB1-B9EC-E596-FF6C-FAFA0BD09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EE84D3B-47FF-1B5F-E93C-893F9A5D9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219" y="6318691"/>
            <a:ext cx="2272497" cy="2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0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1AB9BD-28C0-942E-68A7-0A69451F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EAF8A-C264-7F29-39BB-DC75D6FB6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70A5D75-D9E6-9C25-8E6D-5AF36C075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/>
              <a:t>12/28/2023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96156B0-EAC6-9C16-C910-11892C7D3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3" panose="05040102010807070707" pitchFamily="18" charset="2"/>
        <a:buChar char="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88C65-102E-9848-0B62-09D6E1AF2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535" y="1631112"/>
            <a:ext cx="4041745" cy="189450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3200" b="1">
                <a:solidFill>
                  <a:schemeClr val="accent1"/>
                </a:solidFill>
              </a:rPr>
              <a:t>Iowa Hope and Opportunity in Many Environments (HOME)</a:t>
            </a:r>
            <a:endParaRPr lang="en-US" sz="3200" b="1" cap="all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84DF7D-184A-D800-1F28-57FD1CDFC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364" y="5516163"/>
            <a:ext cx="3628237" cy="7530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February 25,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E64D57-5D94-7996-EDD0-E7A883FE61B0}"/>
              </a:ext>
            </a:extLst>
          </p:cNvPr>
          <p:cNvSpPr txBox="1"/>
          <p:nvPr/>
        </p:nvSpPr>
        <p:spPr>
          <a:xfrm>
            <a:off x="619336" y="3951807"/>
            <a:ext cx="403731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1" cap="all">
                <a:solidFill>
                  <a:schemeClr val="accent6"/>
                </a:solidFill>
              </a:rPr>
              <a:t>Steering committee </a:t>
            </a:r>
            <a:endParaRPr lang="en-US">
              <a:solidFill>
                <a:schemeClr val="accent6"/>
              </a:solidFill>
            </a:endParaRPr>
          </a:p>
          <a:p>
            <a:r>
              <a:rPr lang="en-US" sz="1800" b="1" cap="all">
                <a:solidFill>
                  <a:schemeClr val="accent6"/>
                </a:solidFill>
              </a:rPr>
              <a:t>meeting</a:t>
            </a:r>
            <a:endParaRPr lang="en-US">
              <a:solidFill>
                <a:schemeClr val="accent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0625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BB8CA-61F3-53C7-B593-14F02F0B5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46" y="2570700"/>
            <a:ext cx="7572125" cy="2852737"/>
          </a:xfrm>
        </p:spPr>
        <p:txBody>
          <a:bodyPr/>
          <a:lstStyle/>
          <a:p>
            <a:r>
              <a:rPr lang="en-US"/>
              <a:t>Consumer Choice Options</a:t>
            </a:r>
          </a:p>
        </p:txBody>
      </p:sp>
    </p:spTree>
    <p:extLst>
      <p:ext uri="{BB962C8B-B14F-4D97-AF65-F5344CB8AC3E}">
        <p14:creationId xmlns:p14="http://schemas.microsoft.com/office/powerpoint/2010/main" val="2300046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2FFF8E8-B05E-2C16-E03D-131887656BD7}"/>
              </a:ext>
            </a:extLst>
          </p:cNvPr>
          <p:cNvSpPr txBox="1">
            <a:spLocks/>
          </p:cNvSpPr>
          <p:nvPr/>
        </p:nvSpPr>
        <p:spPr>
          <a:xfrm>
            <a:off x="552449" y="806116"/>
            <a:ext cx="6372225" cy="8783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Overview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969B965-357C-870E-7FC7-62210EA3E644}"/>
              </a:ext>
            </a:extLst>
          </p:cNvPr>
          <p:cNvSpPr txBox="1">
            <a:spLocks/>
          </p:cNvSpPr>
          <p:nvPr/>
        </p:nvSpPr>
        <p:spPr>
          <a:xfrm>
            <a:off x="551707" y="1585461"/>
            <a:ext cx="7173475" cy="445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3" panose="05040102010807070707" pitchFamily="18" charset="2"/>
              <a:buChar char="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1"/>
              </a:buClr>
            </a:pPr>
            <a:r>
              <a:rPr lang="en-US" sz="2400"/>
              <a:t>Members who select the Consumer Choices Option must complete a budget worksheet. </a:t>
            </a:r>
          </a:p>
          <a:p>
            <a:pPr marL="342900" indent="-342900">
              <a:buClr>
                <a:schemeClr val="accent1"/>
              </a:buClr>
            </a:pPr>
            <a:r>
              <a:rPr lang="en-US" sz="2400"/>
              <a:t>All members receive assistance from an Independent Support Broker (ISB) to aid in creating the budget. </a:t>
            </a:r>
          </a:p>
          <a:p>
            <a:pPr marL="800100" lvl="1" indent="-342900">
              <a:buClr>
                <a:schemeClr val="accent1"/>
              </a:buClr>
            </a:pPr>
            <a:r>
              <a:rPr lang="en-US" sz="2000"/>
              <a:t>This will be an optional support in the future.</a:t>
            </a:r>
          </a:p>
          <a:p>
            <a:pPr marL="342900" indent="-342900">
              <a:buClr>
                <a:schemeClr val="accent1"/>
              </a:buClr>
            </a:pPr>
            <a:r>
              <a:rPr lang="en-US" sz="2400"/>
              <a:t>The state is seeking feedback on how to improve the budget worksheet.</a:t>
            </a:r>
          </a:p>
        </p:txBody>
      </p:sp>
    </p:spTree>
    <p:extLst>
      <p:ext uri="{BB962C8B-B14F-4D97-AF65-F5344CB8AC3E}">
        <p14:creationId xmlns:p14="http://schemas.microsoft.com/office/powerpoint/2010/main" val="2471029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FA7FF-DBDD-AB5A-6F71-692781E3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7681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chemeClr val="accent1"/>
                </a:solidFill>
              </a:rPr>
              <a:t>Current Budget Worksheet (1 of 4)</a:t>
            </a:r>
          </a:p>
        </p:txBody>
      </p:sp>
      <p:pic>
        <p:nvPicPr>
          <p:cNvPr id="6" name="Content Placeholder 5" descr="Black and white screenshot of the current Iowa budget worksheet (470-4431) with CCO member information, independent support broker fees, and self-directed personal monthly costs">
            <a:extLst>
              <a:ext uri="{FF2B5EF4-FFF2-40B4-BE49-F238E27FC236}">
                <a16:creationId xmlns:a16="http://schemas.microsoft.com/office/drawing/2014/main" id="{73AF9271-F88C-E443-385C-95B233442C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307" y="1178771"/>
            <a:ext cx="7261619" cy="5159436"/>
          </a:xfrm>
        </p:spPr>
      </p:pic>
    </p:spTree>
    <p:extLst>
      <p:ext uri="{BB962C8B-B14F-4D97-AF65-F5344CB8AC3E}">
        <p14:creationId xmlns:p14="http://schemas.microsoft.com/office/powerpoint/2010/main" val="4096577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lack and white screenshot of the current Iowa budget worksheet (470-4431) displaying monthly costs for member's self-directed community supports and employment costs, total directed goods and services costs, CCO budget savings, and total CCO budget for the month&#10;">
            <a:extLst>
              <a:ext uri="{FF2B5EF4-FFF2-40B4-BE49-F238E27FC236}">
                <a16:creationId xmlns:a16="http://schemas.microsoft.com/office/drawing/2014/main" id="{73AF9271-F88C-E443-385C-95B233442C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91" y="990001"/>
            <a:ext cx="7123074" cy="507037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AFB1E48-911A-AE28-62AB-075D68AAC1A4}"/>
              </a:ext>
            </a:extLst>
          </p:cNvPr>
          <p:cNvSpPr txBox="1">
            <a:spLocks/>
          </p:cNvSpPr>
          <p:nvPr/>
        </p:nvSpPr>
        <p:spPr>
          <a:xfrm>
            <a:off x="628650" y="117723"/>
            <a:ext cx="7886700" cy="867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accent1"/>
                </a:solidFill>
              </a:rPr>
              <a:t>Current Budget Worksheet (2 of 4)</a:t>
            </a:r>
          </a:p>
        </p:txBody>
      </p:sp>
    </p:spTree>
    <p:extLst>
      <p:ext uri="{BB962C8B-B14F-4D97-AF65-F5344CB8AC3E}">
        <p14:creationId xmlns:p14="http://schemas.microsoft.com/office/powerpoint/2010/main" val="480142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lack and white screenshot of the current Iowa budget worksheet (470-4431) displaying information about the member's needs and emergency back-up plan.">
            <a:extLst>
              <a:ext uri="{FF2B5EF4-FFF2-40B4-BE49-F238E27FC236}">
                <a16:creationId xmlns:a16="http://schemas.microsoft.com/office/drawing/2014/main" id="{73AF9271-F88C-E443-385C-95B233442C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096" y="1134486"/>
            <a:ext cx="7469438" cy="5109956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44D007B-BC4F-D7F1-8F83-440798FE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7681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chemeClr val="accent1"/>
                </a:solidFill>
              </a:rPr>
              <a:t>Current Budget Worksheet (3 of 4)</a:t>
            </a:r>
          </a:p>
        </p:txBody>
      </p:sp>
    </p:spTree>
    <p:extLst>
      <p:ext uri="{BB962C8B-B14F-4D97-AF65-F5344CB8AC3E}">
        <p14:creationId xmlns:p14="http://schemas.microsoft.com/office/powerpoint/2010/main" val="3487673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lack and white screenshot of the current Iowa budget worksheet (470-4431) displaying signatures and dates of approval.">
            <a:extLst>
              <a:ext uri="{FF2B5EF4-FFF2-40B4-BE49-F238E27FC236}">
                <a16:creationId xmlns:a16="http://schemas.microsoft.com/office/drawing/2014/main" id="{73AF9271-F88C-E443-385C-95B233442C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" b="56212"/>
          <a:stretch/>
        </p:blipFill>
        <p:spPr>
          <a:xfrm>
            <a:off x="510711" y="1517751"/>
            <a:ext cx="7875184" cy="3544366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F7ED839-2BA1-8794-7DF2-9495563E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7681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chemeClr val="accent1"/>
                </a:solidFill>
              </a:rPr>
              <a:t>Current Budget Worksheet (4 of 4)</a:t>
            </a:r>
          </a:p>
        </p:txBody>
      </p:sp>
    </p:spTree>
    <p:extLst>
      <p:ext uri="{BB962C8B-B14F-4D97-AF65-F5344CB8AC3E}">
        <p14:creationId xmlns:p14="http://schemas.microsoft.com/office/powerpoint/2010/main" val="701500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79A5D-88A9-A40F-EE78-9B373BEA1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32" y="-1030"/>
            <a:ext cx="7886700" cy="1030967"/>
          </a:xfrm>
        </p:spPr>
        <p:txBody>
          <a:bodyPr>
            <a:normAutofit fontScale="90000"/>
          </a:bodyPr>
          <a:lstStyle/>
          <a:p>
            <a:br>
              <a:rPr lang="en-US"/>
            </a:br>
            <a:r>
              <a:rPr lang="en-US" sz="4000">
                <a:solidFill>
                  <a:schemeClr val="accent1"/>
                </a:solidFill>
              </a:rPr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9DA1-0158-8BB8-5D12-03C4DB3B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32" y="1251651"/>
            <a:ext cx="7233558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100"/>
              <a:t>What do you like about the current budget work sheet?</a:t>
            </a:r>
            <a:endParaRPr lang="en-US" sz="2100">
              <a:cs typeface="Arial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100"/>
              <a:t>What would you like to see improved?</a:t>
            </a:r>
            <a:endParaRPr lang="en-US" sz="2100">
              <a:cs typeface="Arial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100"/>
              <a:t>What training or instructional material is needed to support members in completing budget work sheets?</a:t>
            </a:r>
            <a:endParaRPr lang="en-US" sz="2100">
              <a:cs typeface="Arial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100"/>
              <a:t>What role could case managers perform in preparing members to complete the budget work sheet and to monitor the budget?</a:t>
            </a:r>
            <a:endParaRPr lang="en-US" sz="2100">
              <a:cs typeface="Arial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100"/>
              <a:t>What additional information would help members to complete the budget work sheet (e.g., a copy of the person-centered service plan)?</a:t>
            </a:r>
            <a:endParaRPr lang="en-US" sz="2100">
              <a:cs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55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BB8CA-61F3-53C7-B593-14F02F0B5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203" y="2521220"/>
            <a:ext cx="7572125" cy="2852737"/>
          </a:xfrm>
        </p:spPr>
        <p:txBody>
          <a:bodyPr/>
          <a:lstStyle/>
          <a:p>
            <a:r>
              <a:rPr lang="en-US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2081797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870C-90F0-5FD6-9414-BCDDC0E2B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14" y="593727"/>
            <a:ext cx="7308561" cy="1022998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Intellectual Disability (ID) Waiver: interRAI-ID tool transition</a:t>
            </a:r>
            <a:endParaRPr lang="en-US" sz="300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F79A8-4D70-01D7-7232-AC531E386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4" y="1714500"/>
            <a:ext cx="7305056" cy="3752850"/>
          </a:xfrm>
        </p:spPr>
        <p:txBody>
          <a:bodyPr>
            <a:noAutofit/>
          </a:bodyPr>
          <a:lstStyle/>
          <a:p>
            <a:pPr marL="365760" indent="-365760">
              <a:spcAft>
                <a:spcPts val="600"/>
              </a:spcAft>
            </a:pPr>
            <a:r>
              <a:rPr lang="en-US" sz="2400"/>
              <a:t>On January 1, the assessments used to determine level of care for the ID waiver changed</a:t>
            </a:r>
          </a:p>
          <a:p>
            <a:pPr marL="822960" lvl="1" indent="-365760">
              <a:spcAft>
                <a:spcPts val="600"/>
              </a:spcAft>
            </a:pPr>
            <a:r>
              <a:rPr lang="en-US" sz="2000"/>
              <a:t>Supports Intensity Scale (SIS) Adult </a:t>
            </a:r>
            <a:r>
              <a:rPr lang="en-US" sz="2000">
                <a:sym typeface="Wingdings" panose="05000000000000000000" pitchFamily="2" charset="2"/>
              </a:rPr>
              <a:t> interRAI Intellectual Disability (interRAI-ID) </a:t>
            </a:r>
          </a:p>
          <a:p>
            <a:pPr marL="822960" lvl="1" indent="-365760">
              <a:spcAft>
                <a:spcPts val="600"/>
              </a:spcAft>
            </a:pPr>
            <a:r>
              <a:rPr lang="en-US" sz="2000">
                <a:sym typeface="Wingdings" panose="05000000000000000000" pitchFamily="2" charset="2"/>
              </a:rPr>
              <a:t>SIS Child  interRAI Child and Youth Mental Health- Developmental Disability (ChYMH-DD) </a:t>
            </a:r>
          </a:p>
          <a:p>
            <a:pPr marL="822960" lvl="1" indent="-365760">
              <a:spcAft>
                <a:spcPts val="600"/>
              </a:spcAft>
            </a:pPr>
            <a:endParaRPr lang="en-US" sz="2000">
              <a:sym typeface="Wingdings" panose="05000000000000000000" pitchFamily="2" charset="2"/>
            </a:endParaRPr>
          </a:p>
          <a:p>
            <a:pPr marL="365760" indent="-365760">
              <a:spcAft>
                <a:spcPts val="600"/>
              </a:spcAft>
            </a:pPr>
            <a:r>
              <a:rPr lang="en-US" sz="2400">
                <a:sym typeface="Wingdings" panose="05000000000000000000" pitchFamily="2" charset="2"/>
              </a:rPr>
              <a:t>HHS, MCOs and </a:t>
            </a:r>
            <a:r>
              <a:rPr lang="en-US" sz="2400" err="1">
                <a:sym typeface="Wingdings" panose="05000000000000000000" pitchFamily="2" charset="2"/>
              </a:rPr>
              <a:t>Telligen</a:t>
            </a:r>
            <a:r>
              <a:rPr lang="en-US" sz="2400">
                <a:sym typeface="Wingdings" panose="05000000000000000000" pitchFamily="2" charset="2"/>
              </a:rPr>
              <a:t> are working together to ensure a smooth process for members.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E55F7E-5891-148F-DC33-583C0E8F9BA1}"/>
              </a:ext>
            </a:extLst>
          </p:cNvPr>
          <p:cNvSpPr txBox="1"/>
          <p:nvPr/>
        </p:nvSpPr>
        <p:spPr>
          <a:xfrm>
            <a:off x="825102" y="5555128"/>
            <a:ext cx="6790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HHS= Iowa Health and Human Services; MCO= Managed Care Organization (e.g., Wellpoint, Molina, and Iowa Total Care) </a:t>
            </a:r>
          </a:p>
        </p:txBody>
      </p:sp>
    </p:spTree>
    <p:extLst>
      <p:ext uri="{BB962C8B-B14F-4D97-AF65-F5344CB8AC3E}">
        <p14:creationId xmlns:p14="http://schemas.microsoft.com/office/powerpoint/2010/main" val="1740436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870C-90F0-5FD6-9414-BCDDC0E2B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14" y="306740"/>
            <a:ext cx="7308561" cy="1022998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Independent Assessors </a:t>
            </a:r>
            <a:endParaRPr lang="en-US" sz="300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F79A8-4D70-01D7-7232-AC531E386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4" y="1328552"/>
            <a:ext cx="6552953" cy="4391660"/>
          </a:xfrm>
        </p:spPr>
        <p:txBody>
          <a:bodyPr>
            <a:noAutofit/>
          </a:bodyPr>
          <a:lstStyle/>
          <a:p>
            <a:pPr marL="365760" indent="-365760">
              <a:spcAft>
                <a:spcPts val="600"/>
              </a:spcAft>
            </a:pPr>
            <a:r>
              <a:rPr lang="en-US" sz="2400"/>
              <a:t>Following feedback about perceived conflict when the MCO completed the assessment and person-centered planning, Iowa HHS decided to move to an independent assessor model. </a:t>
            </a:r>
          </a:p>
          <a:p>
            <a:pPr marL="365760" indent="-365760">
              <a:spcAft>
                <a:spcPts val="600"/>
              </a:spcAft>
            </a:pPr>
            <a:r>
              <a:rPr lang="en-US" sz="2400" err="1"/>
              <a:t>Telligen</a:t>
            </a:r>
            <a:r>
              <a:rPr lang="en-US" sz="2400"/>
              <a:t>, the Core Standardized Assessment (CSA) contractor, will complete ALL waiver assessments by July 1, 2025.</a:t>
            </a:r>
          </a:p>
        </p:txBody>
      </p:sp>
    </p:spTree>
    <p:extLst>
      <p:ext uri="{BB962C8B-B14F-4D97-AF65-F5344CB8AC3E}">
        <p14:creationId xmlns:p14="http://schemas.microsoft.com/office/powerpoint/2010/main" val="233125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4D54E-ABC3-BDC9-DEF8-3A78966E8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Quick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4302D-114C-79A7-0D01-04531BBA1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record these meetings to help us write high-level meeting summaries.</a:t>
            </a:r>
          </a:p>
          <a:p>
            <a:r>
              <a:rPr lang="en-US"/>
              <a:t>Topics and documents we share and discuss are for internal purposes and should not be shared outside of the steering committee.</a:t>
            </a:r>
          </a:p>
        </p:txBody>
      </p:sp>
    </p:spTree>
    <p:extLst>
      <p:ext uri="{BB962C8B-B14F-4D97-AF65-F5344CB8AC3E}">
        <p14:creationId xmlns:p14="http://schemas.microsoft.com/office/powerpoint/2010/main" val="145912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6D00E-1630-3275-71D7-80EBE5555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06" y="147412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Independent Assessors- Timeline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DE9233E-DDE8-4195-C37C-0BF96E707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2836170"/>
              </p:ext>
            </p:extLst>
          </p:nvPr>
        </p:nvGraphicFramePr>
        <p:xfrm>
          <a:off x="298862" y="1403701"/>
          <a:ext cx="8249920" cy="4425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4146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F1F56F-D953-E460-5FA5-B57FB5781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2025 Topics</a:t>
            </a:r>
          </a:p>
        </p:txBody>
      </p:sp>
    </p:spTree>
    <p:extLst>
      <p:ext uri="{BB962C8B-B14F-4D97-AF65-F5344CB8AC3E}">
        <p14:creationId xmlns:p14="http://schemas.microsoft.com/office/powerpoint/2010/main" val="794726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E445-4724-941F-6883-64F3B5647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2025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10101-F52E-4184-AD22-84F32BB89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7886699" cy="4351338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What topics would you, the steering committee, like to discuss in 2025?</a:t>
            </a:r>
          </a:p>
          <a:p>
            <a:pPr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How can we better communicate with you?</a:t>
            </a:r>
          </a:p>
        </p:txBody>
      </p:sp>
    </p:spTree>
    <p:extLst>
      <p:ext uri="{BB962C8B-B14F-4D97-AF65-F5344CB8AC3E}">
        <p14:creationId xmlns:p14="http://schemas.microsoft.com/office/powerpoint/2010/main" val="715894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D62750-81B6-651A-02D9-FFC46A9262B5}"/>
              </a:ext>
            </a:extLst>
          </p:cNvPr>
          <p:cNvSpPr/>
          <p:nvPr/>
        </p:nvSpPr>
        <p:spPr>
          <a:xfrm>
            <a:off x="237067" y="6129867"/>
            <a:ext cx="2619022" cy="59831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CB4C03-45E9-6D1D-0DAD-610CF66C59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12763" r="17568"/>
          <a:stretch/>
        </p:blipFill>
        <p:spPr>
          <a:xfrm>
            <a:off x="0" y="8878"/>
            <a:ext cx="9143980" cy="684912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95243F8-A13C-7681-0E47-93ECB54DA6F6}"/>
              </a:ext>
            </a:extLst>
          </p:cNvPr>
          <p:cNvSpPr txBox="1">
            <a:spLocks/>
          </p:cNvSpPr>
          <p:nvPr/>
        </p:nvSpPr>
        <p:spPr>
          <a:xfrm>
            <a:off x="630936" y="941832"/>
            <a:ext cx="7879842" cy="205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15DA4E1-6407-D17E-A301-A6189DE2F8A4}"/>
              </a:ext>
            </a:extLst>
          </p:cNvPr>
          <p:cNvSpPr txBox="1">
            <a:spLocks/>
          </p:cNvSpPr>
          <p:nvPr/>
        </p:nvSpPr>
        <p:spPr>
          <a:xfrm>
            <a:off x="630936" y="3502152"/>
            <a:ext cx="7879842" cy="1472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3" panose="05040102010807070707" pitchFamily="18" charset="2"/>
              <a:buChar char="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B5A995-7DD5-1D81-9607-1CF3FBE17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338" y="5473493"/>
            <a:ext cx="3836519" cy="44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9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E445-4724-941F-6883-64F3B5647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10101-F52E-4184-AD22-84F32BB89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410031" cy="4351338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>
                <a:solidFill>
                  <a:srgbClr val="000000"/>
                </a:solidFill>
                <a:latin typeface="Arial"/>
                <a:cs typeface="Arial"/>
              </a:rPr>
              <a:t>Introductions</a:t>
            </a:r>
            <a:endParaRPr lang="en-US" sz="28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3200">
                <a:solidFill>
                  <a:srgbClr val="000000"/>
                </a:solidFill>
                <a:latin typeface="Arial"/>
                <a:cs typeface="Arial"/>
              </a:rPr>
              <a:t>Medicaid Townhall Discussion</a:t>
            </a:r>
          </a:p>
          <a:p>
            <a:pPr>
              <a:spcAft>
                <a:spcPts val="600"/>
              </a:spcAft>
            </a:pPr>
            <a:r>
              <a:rPr lang="en-US" sz="3200">
                <a:solidFill>
                  <a:srgbClr val="000000"/>
                </a:solidFill>
                <a:latin typeface="Arial"/>
                <a:cs typeface="Arial"/>
              </a:rPr>
              <a:t>Consumer Choice Options</a:t>
            </a:r>
          </a:p>
          <a:p>
            <a:pPr>
              <a:spcAft>
                <a:spcPts val="600"/>
              </a:spcAft>
            </a:pPr>
            <a:r>
              <a:rPr lang="en-US" sz="3200">
                <a:solidFill>
                  <a:srgbClr val="000000"/>
                </a:solidFill>
                <a:latin typeface="Arial"/>
                <a:cs typeface="Arial"/>
              </a:rPr>
              <a:t>Assessment Update</a:t>
            </a:r>
            <a:endParaRPr lang="en-US" sz="3200"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3200">
                <a:solidFill>
                  <a:srgbClr val="000000"/>
                </a:solidFill>
                <a:latin typeface="Arial"/>
                <a:cs typeface="Arial"/>
              </a:rPr>
              <a:t>2025 Topics</a:t>
            </a:r>
          </a:p>
          <a:p>
            <a:pPr>
              <a:spcAft>
                <a:spcPts val="600"/>
              </a:spcAft>
            </a:pPr>
            <a:r>
              <a:rPr lang="en-US" sz="3200">
                <a:solidFill>
                  <a:srgbClr val="000000"/>
                </a:solidFill>
                <a:latin typeface="Arial"/>
                <a:cs typeface="Arial"/>
              </a:rPr>
              <a:t>Next steps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18649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23CB47-71B3-257E-3124-AEACE0C71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24" y="2655426"/>
            <a:ext cx="7938651" cy="2852737"/>
          </a:xfrm>
        </p:spPr>
        <p:txBody>
          <a:bodyPr/>
          <a:lstStyle/>
          <a:p>
            <a:r>
              <a:rPr lang="en-US"/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936211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5BA24-2FB4-907F-2317-A124FE4F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Welcome to the Steering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20682-11F5-4A20-2C2D-0DE2EF94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New steering committee members</a:t>
            </a:r>
          </a:p>
          <a:p>
            <a:r>
              <a:rPr lang="en-US"/>
              <a:t>HHS team member: </a:t>
            </a:r>
            <a:r>
              <a:rPr lang="en-US" b="1"/>
              <a:t>Andrea Maher</a:t>
            </a:r>
            <a:endParaRPr lang="en-US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104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4A985-1F7E-9D0E-D813-C151FFAF7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27" y="2481635"/>
            <a:ext cx="7572125" cy="2852737"/>
          </a:xfrm>
        </p:spPr>
        <p:txBody>
          <a:bodyPr/>
          <a:lstStyle/>
          <a:p>
            <a:r>
              <a:rPr lang="en-US"/>
              <a:t>Medicaid Townhall (2/6) Discussion</a:t>
            </a:r>
          </a:p>
        </p:txBody>
      </p:sp>
    </p:spTree>
    <p:extLst>
      <p:ext uri="{BB962C8B-B14F-4D97-AF65-F5344CB8AC3E}">
        <p14:creationId xmlns:p14="http://schemas.microsoft.com/office/powerpoint/2010/main" val="124295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E148F1-46E2-7310-A2D8-7A70B687A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2/6 Townhall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9A2BE3-0985-F542-8BAF-D082A0D7A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58430"/>
            <a:ext cx="695646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REACH is a new set of services to support behavioral health needs of younger Iowans through community-based supports, that deliver services in home and allow families to stay together.</a:t>
            </a:r>
            <a:endParaRPr lang="en-US" sz="2200">
              <a:cs typeface="Arial"/>
            </a:endParaRPr>
          </a:p>
          <a:p>
            <a:pPr lvl="1"/>
            <a:r>
              <a:rPr lang="en-US" sz="2200"/>
              <a:t>REACH will work together with the HOME waiver redesign.</a:t>
            </a:r>
            <a:endParaRPr lang="en-US" sz="2200">
              <a:cs typeface="Arial"/>
            </a:endParaRPr>
          </a:p>
          <a:p>
            <a:r>
              <a:rPr lang="en-US" sz="2200"/>
              <a:t>Iowa plans to launch Certified Community Behavioral Health Clinic (CCBHC) and Behavioral Health redesigns this summer.</a:t>
            </a:r>
            <a:endParaRPr lang="en-US" sz="2200">
              <a:cs typeface="Arial"/>
            </a:endParaRPr>
          </a:p>
          <a:p>
            <a:r>
              <a:rPr lang="en-US" sz="2200"/>
              <a:t>The full launch for HOME will start in 2026 and be fully launched in 2027 alongside REACH.</a:t>
            </a:r>
            <a:endParaRPr lang="en-US" sz="22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5961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road with text&#10;&#10;Description automatically generated">
            <a:extLst>
              <a:ext uri="{FF2B5EF4-FFF2-40B4-BE49-F238E27FC236}">
                <a16:creationId xmlns:a16="http://schemas.microsoft.com/office/drawing/2014/main" id="{397CF014-8621-B59E-7DAE-4645033C3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90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B826A-3FF7-1188-988D-E28F7D279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2/6 Townhall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B04A8-EC2B-31EF-EB21-AB09FD1B9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696976"/>
            <a:ext cx="7273141" cy="43414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/>
              <a:t>The 2025 HOME implementation efforts will include changing the assessments and improvements to the waiver systems.</a:t>
            </a:r>
            <a:endParaRPr lang="en-US" sz="2400"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2400"/>
              <a:t>HHS is working to improve the process for provider enrollment.</a:t>
            </a:r>
            <a:endParaRPr lang="en-US" sz="2400"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2400"/>
              <a:t>HHS is planning a future presentation to share a list of available services and how to find them with Iowans.</a:t>
            </a:r>
            <a:endParaRPr lang="en-US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0301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ov Office Swatches">
      <a:dk1>
        <a:sysClr val="windowText" lastClr="000000"/>
      </a:dk1>
      <a:lt1>
        <a:sysClr val="window" lastClr="FFFFFF"/>
      </a:lt1>
      <a:dk2>
        <a:srgbClr val="4B4D4F"/>
      </a:dk2>
      <a:lt2>
        <a:srgbClr val="E7E6E6"/>
      </a:lt2>
      <a:accent1>
        <a:srgbClr val="04627A"/>
      </a:accent1>
      <a:accent2>
        <a:srgbClr val="C6D668"/>
      </a:accent2>
      <a:accent3>
        <a:srgbClr val="E0A626"/>
      </a:accent3>
      <a:accent4>
        <a:srgbClr val="18405B"/>
      </a:accent4>
      <a:accent5>
        <a:srgbClr val="70C8B8"/>
      </a:accent5>
      <a:accent6>
        <a:srgbClr val="2C6358"/>
      </a:accent6>
      <a:hlink>
        <a:srgbClr val="0070C0"/>
      </a:hlink>
      <a:folHlink>
        <a:srgbClr val="694C60"/>
      </a:folHlink>
    </a:clrScheme>
    <a:fontScheme name="Gov Office HHS Work Sans">
      <a:majorFont>
        <a:latin typeface="Work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cd5091-e2fe-43bc-b533-050c0e714363">
      <Terms xmlns="http://schemas.microsoft.com/office/infopath/2007/PartnerControls"/>
    </lcf76f155ced4ddcb4097134ff3c332f>
    <TaxCatchAll xmlns="200163ce-e302-4853-a1b4-405f06e3fb4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06397D9D0BD54283E96450C4F32067" ma:contentTypeVersion="14" ma:contentTypeDescription="Create a new document." ma:contentTypeScope="" ma:versionID="86b52bc61dbc957a86b8fc1da34ac18e">
  <xsd:schema xmlns:xsd="http://www.w3.org/2001/XMLSchema" xmlns:xs="http://www.w3.org/2001/XMLSchema" xmlns:p="http://schemas.microsoft.com/office/2006/metadata/properties" xmlns:ns2="47cd5091-e2fe-43bc-b533-050c0e714363" xmlns:ns3="200163ce-e302-4853-a1b4-405f06e3fb4f" targetNamespace="http://schemas.microsoft.com/office/2006/metadata/properties" ma:root="true" ma:fieldsID="317461ee680429e14f2350c4752c33c6" ns2:_="" ns3:_="">
    <xsd:import namespace="47cd5091-e2fe-43bc-b533-050c0e714363"/>
    <xsd:import namespace="200163ce-e302-4853-a1b4-405f06e3fb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d5091-e2fe-43bc-b533-050c0e7143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93164ec-f35b-416f-add9-a3560115a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0163ce-e302-4853-a1b4-405f06e3fb4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3892b5e-a56c-4534-b95a-5d12a50d6bd3}" ma:internalName="TaxCatchAll" ma:showField="CatchAllData" ma:web="200163ce-e302-4853-a1b4-405f06e3fb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E627B4-8A32-4CF7-B1B4-25BBB5845195}">
  <ds:schemaRefs>
    <ds:schemaRef ds:uri="200163ce-e302-4853-a1b4-405f06e3fb4f"/>
    <ds:schemaRef ds:uri="47cd5091-e2fe-43bc-b533-050c0e71436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65223DF-498D-4D6A-9F6F-C14952D04E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DBA7EF-1544-4615-BE70-B2F7F42E8811}">
  <ds:schemaRefs>
    <ds:schemaRef ds:uri="200163ce-e302-4853-a1b4-405f06e3fb4f"/>
    <ds:schemaRef ds:uri="47cd5091-e2fe-43bc-b533-050c0e7143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23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Iowa Hope and Opportunity in Many Environments (HOME)</vt:lpstr>
      <vt:lpstr>Quick Reminders</vt:lpstr>
      <vt:lpstr>Agenda</vt:lpstr>
      <vt:lpstr>Introductions</vt:lpstr>
      <vt:lpstr>Welcome to the Steering Committee</vt:lpstr>
      <vt:lpstr>Medicaid Townhall (2/6) Discussion</vt:lpstr>
      <vt:lpstr>2/6 Townhall Summary</vt:lpstr>
      <vt:lpstr>PowerPoint Presentation</vt:lpstr>
      <vt:lpstr>2/6 Townhall Discussion</vt:lpstr>
      <vt:lpstr>Consumer Choice Options</vt:lpstr>
      <vt:lpstr>PowerPoint Presentation</vt:lpstr>
      <vt:lpstr>Current Budget Worksheet (1 of 4)</vt:lpstr>
      <vt:lpstr>PowerPoint Presentation</vt:lpstr>
      <vt:lpstr>Current Budget Worksheet (3 of 4)</vt:lpstr>
      <vt:lpstr>Current Budget Worksheet (4 of 4)</vt:lpstr>
      <vt:lpstr> Discussion Questions</vt:lpstr>
      <vt:lpstr>Assessment</vt:lpstr>
      <vt:lpstr>Intellectual Disability (ID) Waiver: interRAI-ID tool transition</vt:lpstr>
      <vt:lpstr>Independent Assessors </vt:lpstr>
      <vt:lpstr>Independent Assessors- Timeline </vt:lpstr>
      <vt:lpstr>2025 Topics</vt:lpstr>
      <vt:lpstr>2025 Topics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Committee Meeting Slides: September 2024</dc:title>
  <dc:creator>Jordan, Laura</dc:creator>
  <cp:revision>1</cp:revision>
  <dcterms:created xsi:type="dcterms:W3CDTF">2023-12-28T19:16:15Z</dcterms:created>
  <dcterms:modified xsi:type="dcterms:W3CDTF">2025-02-25T17:27:44Z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0x0101000D06397D9D0BD54283E96450C4F32067</vt:lpwstr>
  </property>
  <property fmtid="{D5CDD505-2E9C-101B-9397-08002B2CF9AE}" pid="3" name="MediaServiceImageTags">
    <vt:lpwstr/>
  </property>
</Properties>
</file>