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entation.xml" ContentType="application/vnd.openxmlformats-officedocument.presentationml.presentation.main+xml"/>
  <Override PartName="/ppt/slides/slide15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58" r:id="rId2"/>
    <p:sldId id="372" r:id="rId3"/>
    <p:sldId id="376" r:id="rId4"/>
    <p:sldId id="378" r:id="rId5"/>
    <p:sldId id="379" r:id="rId6"/>
    <p:sldId id="380" r:id="rId7"/>
    <p:sldId id="381" r:id="rId8"/>
    <p:sldId id="382" r:id="rId9"/>
    <p:sldId id="383" r:id="rId10"/>
    <p:sldId id="384" r:id="rId11"/>
    <p:sldId id="385" r:id="rId12"/>
    <p:sldId id="386" r:id="rId13"/>
    <p:sldId id="387" r:id="rId14"/>
    <p:sldId id="407" r:id="rId15"/>
    <p:sldId id="362" r:id="rId16"/>
  </p:sldIdLst>
  <p:sldSz cx="12192000" cy="6858000"/>
  <p:notesSz cx="6858000" cy="9144000"/>
  <p:custDataLst>
    <p:tags r:id="rId1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76" autoAdjust="0"/>
    <p:restoredTop sz="97097" autoAdjust="0"/>
  </p:normalViewPr>
  <p:slideViewPr>
    <p:cSldViewPr snapToGrid="0" snapToObjects="1">
      <p:cViewPr varScale="1">
        <p:scale>
          <a:sx n="107" d="100"/>
          <a:sy n="107" d="100"/>
        </p:scale>
        <p:origin x="46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ustomXml" Target="../customXml/item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CD2FD1-B169-9B41-A890-0ECD81C3476C}" type="datetimeFigureOut">
              <a:rPr lang="en-US" smtClean="0"/>
              <a:t>4/29/2025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9943EA-69D9-7E49-97CD-A49926F617C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1276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 – Solid Black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CBAE84-700B-054E-8730-2262E5327E6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74725" y="2677626"/>
            <a:ext cx="10354360" cy="1843238"/>
          </a:xfrm>
        </p:spPr>
        <p:txBody>
          <a:bodyPr lIns="0" tIns="0" rIns="0" bIns="0" anchor="t" anchorCtr="0">
            <a:normAutofit/>
          </a:bodyPr>
          <a:lstStyle>
            <a:lvl1pPr algn="l">
              <a:defRPr sz="6000" b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Presentation Title Goes </a:t>
            </a:r>
            <a:br>
              <a:rPr lang="en-US" dirty="0"/>
            </a:br>
            <a:r>
              <a:rPr lang="en-US" dirty="0"/>
              <a:t>Right Here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7055E247-542B-D541-8F36-DBA97343BC9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74725" y="4709626"/>
            <a:ext cx="10354360" cy="407460"/>
          </a:xfrm>
        </p:spPr>
        <p:txBody>
          <a:bodyPr lIns="0" tIns="0" rIns="0" bIns="0"/>
          <a:lstStyle>
            <a:lvl1pPr marL="0" indent="0" algn="l">
              <a:buNone/>
              <a:defRPr sz="2400" b="1" cap="all" baseline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PRESENTATION SUBTITLE</a:t>
            </a:r>
          </a:p>
        </p:txBody>
      </p:sp>
      <p:sp>
        <p:nvSpPr>
          <p:cNvPr id="6" name="Text Placeholder 15">
            <a:extLst>
              <a:ext uri="{FF2B5EF4-FFF2-40B4-BE49-F238E27FC236}">
                <a16:creationId xmlns:a16="http://schemas.microsoft.com/office/drawing/2014/main" id="{2BBC7A98-1B1E-8545-AABD-0F79723A230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74725" y="5087150"/>
            <a:ext cx="10354360" cy="463108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Month XX, 2024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AA810B86-CAB7-EA43-BC2F-6E66762DC8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52500" y="1760634"/>
            <a:ext cx="10376585" cy="365125"/>
          </a:xfrm>
          <a:prstGeom prst="rect">
            <a:avLst/>
          </a:prstGeom>
          <a:noFill/>
        </p:spPr>
        <p:txBody>
          <a:bodyPr vert="horz" lIns="0" tIns="0" rIns="0" bIns="0" rtlCol="0" anchor="b" anchorCtr="0"/>
          <a:lstStyle>
            <a:lvl1pPr algn="l">
              <a:defRPr sz="2200" b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Insert-&gt;Header and Footer-&gt;Type Customizable Name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4E1A789-3A04-9240-BCEC-3DACF2B52870}"/>
              </a:ext>
            </a:extLst>
          </p:cNvPr>
          <p:cNvCxnSpPr>
            <a:cxnSpLocks/>
          </p:cNvCxnSpPr>
          <p:nvPr userDrawn="1"/>
        </p:nvCxnSpPr>
        <p:spPr>
          <a:xfrm>
            <a:off x="974126" y="2339665"/>
            <a:ext cx="768531" cy="0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7CFDC2D6-9C22-4DFD-293E-3B4DBABBE962}"/>
              </a:ext>
            </a:extLst>
          </p:cNvPr>
          <p:cNvSpPr txBox="1"/>
          <p:nvPr userDrawn="1"/>
        </p:nvSpPr>
        <p:spPr>
          <a:xfrm>
            <a:off x="9040737" y="6116752"/>
            <a:ext cx="2006651" cy="38010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95000"/>
              </a:lnSpc>
            </a:pPr>
            <a:r>
              <a:rPr lang="en-US" sz="1300" dirty="0"/>
              <a:t>CHANGING MEDICINE.</a:t>
            </a:r>
          </a:p>
          <a:p>
            <a:pPr>
              <a:lnSpc>
                <a:spcPct val="95000"/>
              </a:lnSpc>
            </a:pPr>
            <a:r>
              <a:rPr lang="en-US" sz="1300" b="1" dirty="0"/>
              <a:t>CHANGING KIDS’ LIVES</a:t>
            </a:r>
            <a:r>
              <a:rPr lang="en-US" sz="1300" b="1" spc="-200" baseline="0" dirty="0"/>
              <a:t>.</a:t>
            </a:r>
            <a:r>
              <a:rPr lang="en-US" sz="800" b="1" baseline="80000" dirty="0"/>
              <a:t>®</a:t>
            </a:r>
          </a:p>
        </p:txBody>
      </p:sp>
      <p:pic>
        <p:nvPicPr>
          <p:cNvPr id="10" name="Picture 9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72DFDDBF-99F4-B062-77D3-1A6516AC65E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20484" y="130143"/>
            <a:ext cx="3670074" cy="1346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7409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600" userDrawn="1">
          <p15:clr>
            <a:srgbClr val="FBAE40"/>
          </p15:clr>
        </p15:guide>
        <p15:guide id="3" pos="5808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ection Slide – Solid Go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6">
            <a:extLst>
              <a:ext uri="{FF2B5EF4-FFF2-40B4-BE49-F238E27FC236}">
                <a16:creationId xmlns:a16="http://schemas.microsoft.com/office/drawing/2014/main" id="{9C32F1B2-3568-B8B4-8BC8-828B7E3B24D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4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6349"/>
            <a:ext cx="12191999" cy="641347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6CBAE84-700B-054E-8730-2262E5327E6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52500" y="2805221"/>
            <a:ext cx="10286999" cy="992326"/>
          </a:xfrm>
        </p:spPr>
        <p:txBody>
          <a:bodyPr lIns="0" tIns="0" rIns="0" bIns="0" anchor="t" anchorCtr="0">
            <a:normAutofit/>
          </a:bodyPr>
          <a:lstStyle>
            <a:lvl1pPr algn="l">
              <a:defRPr sz="6000" b="1">
                <a:solidFill>
                  <a:schemeClr val="tx1"/>
                </a:solidFill>
                <a:latin typeface="+mj-lt"/>
                <a:ea typeface="Roboto Black" panose="02000000000000000000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Section Header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7055E247-542B-D541-8F36-DBA97343BC9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52500" y="3637441"/>
            <a:ext cx="10286999" cy="407460"/>
          </a:xfrm>
        </p:spPr>
        <p:txBody>
          <a:bodyPr lIns="0" tIns="0" rIns="0" bIns="0"/>
          <a:lstStyle>
            <a:lvl1pPr marL="0" indent="0" algn="l">
              <a:buNone/>
              <a:defRPr sz="2400" b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Section Subtitle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4E1A789-3A04-9240-BCEC-3DACF2B52870}"/>
              </a:ext>
            </a:extLst>
          </p:cNvPr>
          <p:cNvCxnSpPr>
            <a:cxnSpLocks/>
          </p:cNvCxnSpPr>
          <p:nvPr userDrawn="1"/>
        </p:nvCxnSpPr>
        <p:spPr>
          <a:xfrm>
            <a:off x="974126" y="2578471"/>
            <a:ext cx="768531" cy="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18635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600">
          <p15:clr>
            <a:srgbClr val="FBAE40"/>
          </p15:clr>
        </p15:guide>
        <p15:guide id="4" pos="708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ection Slide – Solid Go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CBAE84-700B-054E-8730-2262E5327E6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52500" y="2805221"/>
            <a:ext cx="10286999" cy="992326"/>
          </a:xfrm>
        </p:spPr>
        <p:txBody>
          <a:bodyPr lIns="0" tIns="0" rIns="0" bIns="0" anchor="t" anchorCtr="0">
            <a:normAutofit/>
          </a:bodyPr>
          <a:lstStyle>
            <a:lvl1pPr algn="l">
              <a:defRPr sz="6000" b="1">
                <a:solidFill>
                  <a:schemeClr val="tx1"/>
                </a:solidFill>
                <a:latin typeface="+mj-lt"/>
                <a:ea typeface="Roboto Black" panose="02000000000000000000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Section Header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7055E247-542B-D541-8F36-DBA97343BC9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52500" y="3637441"/>
            <a:ext cx="10286999" cy="407460"/>
          </a:xfrm>
        </p:spPr>
        <p:txBody>
          <a:bodyPr lIns="0" tIns="0" rIns="0" bIns="0"/>
          <a:lstStyle>
            <a:lvl1pPr marL="0" indent="0" algn="l">
              <a:buNone/>
              <a:defRPr sz="2400" b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Section Subtitle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4E1A789-3A04-9240-BCEC-3DACF2B52870}"/>
              </a:ext>
            </a:extLst>
          </p:cNvPr>
          <p:cNvCxnSpPr>
            <a:cxnSpLocks/>
          </p:cNvCxnSpPr>
          <p:nvPr userDrawn="1"/>
        </p:nvCxnSpPr>
        <p:spPr>
          <a:xfrm>
            <a:off x="974126" y="2578471"/>
            <a:ext cx="768531" cy="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A cartoon bird holding a white sign&#10;&#10;Description automatically generated">
            <a:extLst>
              <a:ext uri="{FF2B5EF4-FFF2-40B4-BE49-F238E27FC236}">
                <a16:creationId xmlns:a16="http://schemas.microsoft.com/office/drawing/2014/main" id="{8DA76149-5A69-AAA8-0AD4-425FCFE30B1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52498" y="-1"/>
            <a:ext cx="2991902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47273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600">
          <p15:clr>
            <a:srgbClr val="FBAE40"/>
          </p15:clr>
        </p15:guide>
        <p15:guide id="4" pos="708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Section Slide – Solid G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CBAE84-700B-054E-8730-2262E5327E6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52500" y="2805221"/>
            <a:ext cx="10286999" cy="992326"/>
          </a:xfrm>
        </p:spPr>
        <p:txBody>
          <a:bodyPr lIns="0" tIns="0" rIns="0" bIns="0" anchor="t" anchorCtr="0">
            <a:normAutofit/>
          </a:bodyPr>
          <a:lstStyle>
            <a:lvl1pPr algn="l">
              <a:defRPr sz="6000" b="1">
                <a:solidFill>
                  <a:schemeClr val="tx1"/>
                </a:solidFill>
                <a:latin typeface="+mj-lt"/>
                <a:ea typeface="Roboto Black" panose="02000000000000000000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Section Header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7055E247-542B-D541-8F36-DBA97343BC9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52500" y="3637441"/>
            <a:ext cx="10286999" cy="407460"/>
          </a:xfrm>
        </p:spPr>
        <p:txBody>
          <a:bodyPr lIns="0" tIns="0" rIns="0" bIns="0"/>
          <a:lstStyle>
            <a:lvl1pPr marL="0" indent="0" algn="l">
              <a:buNone/>
              <a:defRPr sz="2400" b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Section Subtitle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4E1A789-3A04-9240-BCEC-3DACF2B52870}"/>
              </a:ext>
            </a:extLst>
          </p:cNvPr>
          <p:cNvCxnSpPr>
            <a:cxnSpLocks/>
          </p:cNvCxnSpPr>
          <p:nvPr userDrawn="1"/>
        </p:nvCxnSpPr>
        <p:spPr>
          <a:xfrm>
            <a:off x="974126" y="2578471"/>
            <a:ext cx="768531" cy="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A cartoon bird holding a white sign&#10;&#10;Description automatically generated">
            <a:extLst>
              <a:ext uri="{FF2B5EF4-FFF2-40B4-BE49-F238E27FC236}">
                <a16:creationId xmlns:a16="http://schemas.microsoft.com/office/drawing/2014/main" id="{0EFED7BA-A45F-067F-1F04-A5D9CFB1FBE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52498" y="-1"/>
            <a:ext cx="2991902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85601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600">
          <p15:clr>
            <a:srgbClr val="FBAE40"/>
          </p15:clr>
        </p15:guide>
        <p15:guide id="4" pos="708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Slide – Solid G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061D2154-E488-ADAC-E534-58FF92F26C8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b="0" i="0">
                <a:solidFill>
                  <a:schemeClr val="accent3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7CEABD34-8C15-BD54-FEA5-53E8638AE0F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60097" y="2523195"/>
            <a:ext cx="5240858" cy="807913"/>
          </a:xfrm>
          <a:solidFill>
            <a:schemeClr val="accent1"/>
          </a:solidFill>
        </p:spPr>
        <p:txBody>
          <a:bodyPr wrap="none" lIns="182880" tIns="45720" rIns="182880" bIns="0" anchor="t" anchorCtr="0">
            <a:spAutoFit/>
          </a:bodyPr>
          <a:lstStyle>
            <a:lvl1pPr algn="l">
              <a:lnSpc>
                <a:spcPct val="90000"/>
              </a:lnSpc>
              <a:defRPr sz="5500" b="1" cap="none" spc="0" baseline="0">
                <a:solidFill>
                  <a:schemeClr val="tx1"/>
                </a:solidFill>
                <a:latin typeface="Roboto" panose="02000000000000000000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Section Header</a:t>
            </a:r>
          </a:p>
        </p:txBody>
      </p:sp>
      <p:sp>
        <p:nvSpPr>
          <p:cNvPr id="21" name="Text Placeholder 12">
            <a:extLst>
              <a:ext uri="{FF2B5EF4-FFF2-40B4-BE49-F238E27FC236}">
                <a16:creationId xmlns:a16="http://schemas.microsoft.com/office/drawing/2014/main" id="{A8279029-4B82-05CF-219D-181B86C7A51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60438" y="3447318"/>
            <a:ext cx="3331681" cy="807913"/>
          </a:xfrm>
          <a:solidFill>
            <a:schemeClr val="accent1"/>
          </a:solidFill>
        </p:spPr>
        <p:txBody>
          <a:bodyPr wrap="none" lIns="182880" tIns="45720" rIns="182880" bIns="0">
            <a:spAutoFit/>
          </a:bodyPr>
          <a:lstStyle>
            <a:lvl1pPr marL="0" indent="0">
              <a:lnSpc>
                <a:spcPct val="90000"/>
              </a:lnSpc>
              <a:buFontTx/>
              <a:buNone/>
              <a:defRPr sz="5500" b="1" i="0" spc="0" baseline="0">
                <a:latin typeface="Roboto" panose="02000000000000000000" pitchFamily="2" charset="0"/>
              </a:defRPr>
            </a:lvl1pPr>
            <a:lvl2pPr>
              <a:defRPr baseline="0">
                <a:latin typeface="Antonio" panose="02000503000000000000" pitchFamily="2" charset="77"/>
              </a:defRPr>
            </a:lvl2pPr>
            <a:lvl3pPr>
              <a:defRPr baseline="0">
                <a:latin typeface="Antonio" panose="02000503000000000000" pitchFamily="2" charset="77"/>
              </a:defRPr>
            </a:lvl3pPr>
            <a:lvl4pPr>
              <a:defRPr baseline="0">
                <a:latin typeface="Antonio" panose="02000503000000000000" pitchFamily="2" charset="77"/>
              </a:defRPr>
            </a:lvl4pPr>
            <a:lvl5pPr>
              <a:defRPr baseline="0">
                <a:latin typeface="Antonio" panose="02000503000000000000" pitchFamily="2" charset="77"/>
              </a:defRPr>
            </a:lvl5pPr>
          </a:lstStyle>
          <a:p>
            <a:pPr lvl="0"/>
            <a:r>
              <a:rPr lang="en-US" dirty="0"/>
              <a:t>with Bars</a:t>
            </a:r>
          </a:p>
        </p:txBody>
      </p:sp>
      <p:sp>
        <p:nvSpPr>
          <p:cNvPr id="23" name="Text Placeholder 12">
            <a:extLst>
              <a:ext uri="{FF2B5EF4-FFF2-40B4-BE49-F238E27FC236}">
                <a16:creationId xmlns:a16="http://schemas.microsoft.com/office/drawing/2014/main" id="{6C961381-3ACC-D2FC-E9CB-3A868FB57F2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60438" y="4545706"/>
            <a:ext cx="4096314" cy="378565"/>
          </a:xfrm>
          <a:solidFill>
            <a:schemeClr val="bg1"/>
          </a:solidFill>
        </p:spPr>
        <p:txBody>
          <a:bodyPr wrap="none" lIns="182880" tIns="45720" rIns="182880" bIns="0">
            <a:spAutoFit/>
          </a:bodyPr>
          <a:lstStyle>
            <a:lvl1pPr marL="0" indent="0">
              <a:lnSpc>
                <a:spcPct val="90000"/>
              </a:lnSpc>
              <a:buFontTx/>
              <a:buNone/>
              <a:defRPr sz="2400" b="1" i="0" cap="none" spc="0" baseline="0">
                <a:latin typeface="Roboto" panose="02000000000000000000" pitchFamily="2" charset="0"/>
              </a:defRPr>
            </a:lvl1pPr>
            <a:lvl2pPr>
              <a:defRPr baseline="0">
                <a:latin typeface="Antonio" panose="02000503000000000000" pitchFamily="2" charset="77"/>
              </a:defRPr>
            </a:lvl2pPr>
            <a:lvl3pPr>
              <a:defRPr baseline="0">
                <a:latin typeface="Antonio" panose="02000503000000000000" pitchFamily="2" charset="77"/>
              </a:defRPr>
            </a:lvl3pPr>
            <a:lvl4pPr>
              <a:defRPr baseline="0">
                <a:latin typeface="Antonio" panose="02000503000000000000" pitchFamily="2" charset="77"/>
              </a:defRPr>
            </a:lvl4pPr>
            <a:lvl5pPr>
              <a:defRPr baseline="0">
                <a:latin typeface="Antonio" panose="02000503000000000000" pitchFamily="2" charset="77"/>
              </a:defRPr>
            </a:lvl5pPr>
          </a:lstStyle>
          <a:p>
            <a:pPr lvl="0"/>
            <a:r>
              <a:rPr lang="en-US" dirty="0"/>
              <a:t>Section Subtitle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33087885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600">
          <p15:clr>
            <a:srgbClr val="FBAE40"/>
          </p15:clr>
        </p15:guide>
        <p15:guide id="4" pos="708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ection Slide – Solid Go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CBAE84-700B-054E-8730-2262E5327E6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52500" y="2805221"/>
            <a:ext cx="10286999" cy="992326"/>
          </a:xfrm>
        </p:spPr>
        <p:txBody>
          <a:bodyPr lIns="0" tIns="0" rIns="0" bIns="0" anchor="t" anchorCtr="0">
            <a:normAutofit/>
          </a:bodyPr>
          <a:lstStyle>
            <a:lvl1pPr algn="l">
              <a:defRPr sz="6000" b="1">
                <a:solidFill>
                  <a:schemeClr val="tx1"/>
                </a:solidFill>
                <a:latin typeface="+mj-lt"/>
                <a:ea typeface="Roboto Black" panose="02000000000000000000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Section Header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7055E247-542B-D541-8F36-DBA97343BC9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52500" y="3637441"/>
            <a:ext cx="10286999" cy="407460"/>
          </a:xfrm>
        </p:spPr>
        <p:txBody>
          <a:bodyPr lIns="0" tIns="0" rIns="0" bIns="0"/>
          <a:lstStyle>
            <a:lvl1pPr marL="0" indent="0" algn="l">
              <a:buNone/>
              <a:defRPr sz="2400" b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Section Subtitle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4E1A789-3A04-9240-BCEC-3DACF2B52870}"/>
              </a:ext>
            </a:extLst>
          </p:cNvPr>
          <p:cNvCxnSpPr>
            <a:cxnSpLocks/>
          </p:cNvCxnSpPr>
          <p:nvPr userDrawn="1"/>
        </p:nvCxnSpPr>
        <p:spPr>
          <a:xfrm>
            <a:off x="974126" y="2578471"/>
            <a:ext cx="768531" cy="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55350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600" userDrawn="1">
          <p15:clr>
            <a:srgbClr val="FBAE40"/>
          </p15:clr>
        </p15:guide>
        <p15:guide id="4" pos="7080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DCF07CB-9367-42C3-A692-C40393AD82D6}"/>
              </a:ext>
            </a:extLst>
          </p:cNvPr>
          <p:cNvSpPr/>
          <p:nvPr userDrawn="1"/>
        </p:nvSpPr>
        <p:spPr>
          <a:xfrm>
            <a:off x="0" y="6389511"/>
            <a:ext cx="12192000" cy="46848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45AAEF4-B950-814D-A811-CD17BDDF049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52499" y="526777"/>
            <a:ext cx="10287001" cy="869089"/>
          </a:xfrm>
        </p:spPr>
        <p:txBody>
          <a:bodyPr lIns="0" tIns="0" rIns="0" bIns="0"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CD2525-98F9-924C-B8E5-083B38E282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2499" y="1686757"/>
            <a:ext cx="10302446" cy="4256843"/>
          </a:xfrm>
        </p:spPr>
        <p:txBody>
          <a:bodyPr lIns="0" tIns="0" rIns="0" bIns="0"/>
          <a:lstStyle>
            <a:lvl1pPr marL="228600" indent="-228600">
              <a:buClr>
                <a:schemeClr val="tx2"/>
              </a:buClr>
              <a:buSzPct val="95000"/>
              <a:buFont typeface="Arial" panose="020B0604020202020204" pitchFamily="34" charset="0"/>
              <a:buChar char="•"/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685800" indent="-228600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1143000" indent="-228600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600200" indent="-228600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2057400" indent="-228600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BB5BDD8-8221-F040-8AE0-3F33C4E24CA0}"/>
              </a:ext>
            </a:extLst>
          </p:cNvPr>
          <p:cNvCxnSpPr>
            <a:cxnSpLocks/>
          </p:cNvCxnSpPr>
          <p:nvPr userDrawn="1"/>
        </p:nvCxnSpPr>
        <p:spPr>
          <a:xfrm>
            <a:off x="952498" y="1363362"/>
            <a:ext cx="768531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306F508E-037B-DA86-AE66-014888F7A01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2498" y="6286499"/>
            <a:ext cx="952620" cy="571501"/>
          </a:xfrm>
          <a:prstGeom prst="rect">
            <a:avLst/>
          </a:prstGeom>
        </p:spPr>
      </p:pic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35A4A98C-CFAA-6356-5F93-D9AA7790DCF7}"/>
              </a:ext>
            </a:extLst>
          </p:cNvPr>
          <p:cNvSpPr txBox="1">
            <a:spLocks/>
          </p:cNvSpPr>
          <p:nvPr userDrawn="1"/>
        </p:nvSpPr>
        <p:spPr>
          <a:xfrm>
            <a:off x="5794696" y="6539714"/>
            <a:ext cx="593362" cy="24077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300" b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A85C019-D2F0-434C-86E7-A9EDB467A2E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B282F96-B2C6-6994-3027-A3118CC3E3DA}"/>
              </a:ext>
            </a:extLst>
          </p:cNvPr>
          <p:cNvSpPr txBox="1"/>
          <p:nvPr userDrawn="1"/>
        </p:nvSpPr>
        <p:spPr>
          <a:xfrm>
            <a:off x="2153976" y="6546858"/>
            <a:ext cx="2610830" cy="318286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lvl="0"/>
            <a:r>
              <a:rPr lang="en-US" sz="1300" dirty="0"/>
              <a:t>Stead Family Children’s Hospital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3220B18-251A-3EF6-AC66-242A290D8ED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575729" y="6450817"/>
            <a:ext cx="4679216" cy="365125"/>
          </a:xfrm>
          <a:prstGeom prst="rect">
            <a:avLst/>
          </a:prstGeom>
          <a:noFill/>
        </p:spPr>
        <p:txBody>
          <a:bodyPr vert="horz" lIns="0" tIns="0" rIns="0" bIns="0" rtlCol="0" anchor="ctr" anchorCtr="0"/>
          <a:lstStyle>
            <a:lvl1pPr algn="r">
              <a:defRPr sz="1300" b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Insert-&gt;Header and Footer-&gt;Type Customizable Name</a:t>
            </a:r>
          </a:p>
        </p:txBody>
      </p:sp>
    </p:spTree>
    <p:extLst>
      <p:ext uri="{BB962C8B-B14F-4D97-AF65-F5344CB8AC3E}">
        <p14:creationId xmlns:p14="http://schemas.microsoft.com/office/powerpoint/2010/main" val="6911653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 userDrawn="1">
          <p15:clr>
            <a:srgbClr val="FBAE40"/>
          </p15:clr>
        </p15:guide>
        <p15:guide id="2" pos="600" userDrawn="1">
          <p15:clr>
            <a:srgbClr val="FBAE40"/>
          </p15:clr>
        </p15:guide>
        <p15:guide id="3" pos="7080" userDrawn="1">
          <p15:clr>
            <a:srgbClr val="FBAE40"/>
          </p15:clr>
        </p15:guide>
        <p15:guide id="4" pos="3840" userDrawn="1">
          <p15:clr>
            <a:srgbClr val="FBAE40"/>
          </p15:clr>
        </p15:guide>
        <p15:guide id="5" orient="horz" pos="1056" userDrawn="1">
          <p15:clr>
            <a:srgbClr val="FBAE40"/>
          </p15:clr>
        </p15:guide>
        <p15:guide id="7" orient="horz" pos="3744" userDrawn="1">
          <p15:clr>
            <a:srgbClr val="FBAE40"/>
          </p15:clr>
        </p15:guide>
        <p15:guide id="8" orient="horz" pos="240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DCF07CB-9367-42C3-A692-C40393AD82D6}"/>
              </a:ext>
            </a:extLst>
          </p:cNvPr>
          <p:cNvSpPr/>
          <p:nvPr userDrawn="1"/>
        </p:nvSpPr>
        <p:spPr>
          <a:xfrm>
            <a:off x="0" y="6389511"/>
            <a:ext cx="12192000" cy="46848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45AAEF4-B950-814D-A811-CD17BDDF049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52499" y="526777"/>
            <a:ext cx="10287001" cy="869089"/>
          </a:xfrm>
        </p:spPr>
        <p:txBody>
          <a:bodyPr lIns="0" tIns="0" rIns="0" bIns="0"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BB5BDD8-8221-F040-8AE0-3F33C4E24CA0}"/>
              </a:ext>
            </a:extLst>
          </p:cNvPr>
          <p:cNvCxnSpPr>
            <a:cxnSpLocks/>
          </p:cNvCxnSpPr>
          <p:nvPr userDrawn="1"/>
        </p:nvCxnSpPr>
        <p:spPr>
          <a:xfrm>
            <a:off x="952498" y="1363362"/>
            <a:ext cx="768531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02CA1F1A-D575-37F2-C3C1-0AE64DD2567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2498" y="6286499"/>
            <a:ext cx="952620" cy="571501"/>
          </a:xfrm>
          <a:prstGeom prst="rect">
            <a:avLst/>
          </a:prstGeom>
        </p:spPr>
      </p:pic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DEA7F39-3913-E6ED-89F3-9A69CD7B50C1}"/>
              </a:ext>
            </a:extLst>
          </p:cNvPr>
          <p:cNvSpPr txBox="1">
            <a:spLocks/>
          </p:cNvSpPr>
          <p:nvPr userDrawn="1"/>
        </p:nvSpPr>
        <p:spPr>
          <a:xfrm>
            <a:off x="5794696" y="6539714"/>
            <a:ext cx="593362" cy="24077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300" b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A85C019-D2F0-434C-86E7-A9EDB467A2E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F334EA8-6D02-B080-6B50-D3724DC04368}"/>
              </a:ext>
            </a:extLst>
          </p:cNvPr>
          <p:cNvSpPr txBox="1"/>
          <p:nvPr userDrawn="1"/>
        </p:nvSpPr>
        <p:spPr>
          <a:xfrm>
            <a:off x="2153976" y="6539714"/>
            <a:ext cx="2610830" cy="318286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lvl="0"/>
            <a:r>
              <a:rPr lang="en-US" sz="1300" dirty="0"/>
              <a:t>Stead Family Children’s Hospital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08333DA2-366B-83A7-5CA6-09A833A6E3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575729" y="6450817"/>
            <a:ext cx="4679216" cy="365125"/>
          </a:xfrm>
          <a:prstGeom prst="rect">
            <a:avLst/>
          </a:prstGeom>
          <a:noFill/>
        </p:spPr>
        <p:txBody>
          <a:bodyPr vert="horz" lIns="0" tIns="0" rIns="0" bIns="0" rtlCol="0" anchor="ctr" anchorCtr="0"/>
          <a:lstStyle>
            <a:lvl1pPr algn="r">
              <a:defRPr sz="1300" b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Insert-&gt;Header and Footer-&gt;Type Customizable Name</a:t>
            </a:r>
          </a:p>
        </p:txBody>
      </p:sp>
    </p:spTree>
    <p:extLst>
      <p:ext uri="{BB962C8B-B14F-4D97-AF65-F5344CB8AC3E}">
        <p14:creationId xmlns:p14="http://schemas.microsoft.com/office/powerpoint/2010/main" val="1778338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  <p15:guide id="2" pos="600">
          <p15:clr>
            <a:srgbClr val="FBAE40"/>
          </p15:clr>
        </p15:guide>
        <p15:guide id="3" pos="7080">
          <p15:clr>
            <a:srgbClr val="FBAE40"/>
          </p15:clr>
        </p15:guide>
        <p15:guide id="4" pos="3840">
          <p15:clr>
            <a:srgbClr val="FBAE40"/>
          </p15:clr>
        </p15:guide>
        <p15:guide id="5" orient="horz" pos="1056">
          <p15:clr>
            <a:srgbClr val="FBAE40"/>
          </p15:clr>
        </p15:guide>
        <p15:guide id="7" orient="horz" pos="2400" userDrawn="1">
          <p15:clr>
            <a:srgbClr val="FBAE40"/>
          </p15:clr>
        </p15:guide>
        <p15:guide id="8" orient="horz" pos="3744" userDrawn="1">
          <p15:clr>
            <a:srgbClr val="FBAE40"/>
          </p15:clr>
        </p15:guide>
        <p15:guide id="9" orient="horz" pos="1608" userDrawn="1">
          <p15:clr>
            <a:srgbClr val="FBAE40"/>
          </p15:clr>
        </p15:guide>
        <p15:guide id="10" pos="1248" userDrawn="1">
          <p15:clr>
            <a:srgbClr val="FBAE40"/>
          </p15:clr>
        </p15:guide>
        <p15:guide id="11" pos="1896" userDrawn="1">
          <p15:clr>
            <a:srgbClr val="FBAE40"/>
          </p15:clr>
        </p15:guide>
        <p15:guide id="12" pos="2544" userDrawn="1">
          <p15:clr>
            <a:srgbClr val="FBAE40"/>
          </p15:clr>
        </p15:guide>
        <p15:guide id="13" pos="3192" userDrawn="1">
          <p15:clr>
            <a:srgbClr val="FBAE40"/>
          </p15:clr>
        </p15:guide>
        <p15:guide id="14" pos="4488" userDrawn="1">
          <p15:clr>
            <a:srgbClr val="FBAE40"/>
          </p15:clr>
        </p15:guide>
        <p15:guide id="15" pos="5136" userDrawn="1">
          <p15:clr>
            <a:srgbClr val="FBAE40"/>
          </p15:clr>
        </p15:guide>
        <p15:guide id="16" pos="6432" userDrawn="1">
          <p15:clr>
            <a:srgbClr val="FBAE40"/>
          </p15:clr>
        </p15:guide>
        <p15:guide id="17" pos="5784" userDrawn="1">
          <p15:clr>
            <a:srgbClr val="FBAE40"/>
          </p15:clr>
        </p15:guide>
        <p15:guide id="18" orient="horz" pos="2160" userDrawn="1">
          <p15:clr>
            <a:srgbClr val="FBAE40"/>
          </p15:clr>
        </p15:guide>
        <p15:guide id="19" orient="horz" pos="2712" userDrawn="1">
          <p15:clr>
            <a:srgbClr val="FBAE40"/>
          </p15:clr>
        </p15:guide>
        <p15:guide id="20" orient="horz" pos="3264" userDrawn="1">
          <p15:clr>
            <a:srgbClr val="FBAE40"/>
          </p15:clr>
        </p15:guide>
        <p15:guide id="21" orient="horz" pos="3816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our Colum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E53373D-FF10-4355-AA00-B31430F115A7}"/>
              </a:ext>
            </a:extLst>
          </p:cNvPr>
          <p:cNvSpPr/>
          <p:nvPr userDrawn="1"/>
        </p:nvSpPr>
        <p:spPr>
          <a:xfrm>
            <a:off x="0" y="6389511"/>
            <a:ext cx="12192000" cy="46848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4F85108-BDC9-43A2-BEF1-240E666F4E0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52500" y="1686758"/>
            <a:ext cx="4800224" cy="754602"/>
          </a:xfrm>
        </p:spPr>
        <p:txBody>
          <a:bodyPr lIns="0" tIns="0" rIns="0" bIns="0" anchor="b" anchorCtr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7D57D41-E534-4387-8837-F27E5C2408BD}"/>
              </a:ext>
            </a:extLst>
          </p:cNvPr>
          <p:cNvCxnSpPr>
            <a:cxnSpLocks/>
          </p:cNvCxnSpPr>
          <p:nvPr userDrawn="1"/>
        </p:nvCxnSpPr>
        <p:spPr>
          <a:xfrm>
            <a:off x="952498" y="1363362"/>
            <a:ext cx="768531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968A6427-DC92-4AE6-82DE-34A0B3A972EE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952501" y="2674398"/>
            <a:ext cx="4800219" cy="3279254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8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A07502CC-5B90-4BCF-B63B-36D026C9AE96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433724" y="1676706"/>
            <a:ext cx="4800224" cy="754602"/>
          </a:xfrm>
        </p:spPr>
        <p:txBody>
          <a:bodyPr lIns="0" tIns="0" rIns="0" bIns="0" anchor="b" anchorCtr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F169EF16-BA54-4279-A087-A65E4F26675F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6433725" y="2664346"/>
            <a:ext cx="4800224" cy="3279254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8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EF932C4-F1C3-47F2-84B8-FEC885C1843C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686758"/>
            <a:ext cx="0" cy="4256842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1">
            <a:extLst>
              <a:ext uri="{FF2B5EF4-FFF2-40B4-BE49-F238E27FC236}">
                <a16:creationId xmlns:a16="http://schemas.microsoft.com/office/drawing/2014/main" id="{62D2F673-8F81-4982-AA66-35312BF3859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52499" y="526777"/>
            <a:ext cx="10287001" cy="869089"/>
          </a:xfrm>
        </p:spPr>
        <p:txBody>
          <a:bodyPr lIns="0" tIns="0" rIns="0" bIns="0"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EA93485-D02C-BD30-B93B-47E56F033D8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2498" y="6286499"/>
            <a:ext cx="952620" cy="571501"/>
          </a:xfrm>
          <a:prstGeom prst="rect">
            <a:avLst/>
          </a:prstGeom>
        </p:spPr>
      </p:pic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31FD0869-90A0-6363-688F-E8A4A4F99C74}"/>
              </a:ext>
            </a:extLst>
          </p:cNvPr>
          <p:cNvSpPr txBox="1">
            <a:spLocks/>
          </p:cNvSpPr>
          <p:nvPr userDrawn="1"/>
        </p:nvSpPr>
        <p:spPr>
          <a:xfrm>
            <a:off x="5794696" y="6539714"/>
            <a:ext cx="593362" cy="24077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300" b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A85C019-D2F0-434C-86E7-A9EDB467A2E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C54E8BC-8754-84A1-1269-AF41BA6ED441}"/>
              </a:ext>
            </a:extLst>
          </p:cNvPr>
          <p:cNvSpPr txBox="1"/>
          <p:nvPr userDrawn="1"/>
        </p:nvSpPr>
        <p:spPr>
          <a:xfrm>
            <a:off x="2153976" y="6539714"/>
            <a:ext cx="2610830" cy="318286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lvl="0"/>
            <a:r>
              <a:rPr lang="en-US" sz="1300" dirty="0"/>
              <a:t>Stead Family Children’s Hospital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210D1271-F70D-20F3-20BC-2A7A1EBBC7B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575729" y="6450817"/>
            <a:ext cx="4679216" cy="365125"/>
          </a:xfrm>
          <a:prstGeom prst="rect">
            <a:avLst/>
          </a:prstGeom>
          <a:noFill/>
        </p:spPr>
        <p:txBody>
          <a:bodyPr vert="horz" lIns="0" tIns="0" rIns="0" bIns="0" rtlCol="0" anchor="ctr" anchorCtr="0"/>
          <a:lstStyle>
            <a:lvl1pPr algn="r">
              <a:defRPr sz="1300" b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Insert-&gt;Header and Footer-&gt;Type Customizable Name</a:t>
            </a:r>
          </a:p>
        </p:txBody>
      </p:sp>
    </p:spTree>
    <p:extLst>
      <p:ext uri="{BB962C8B-B14F-4D97-AF65-F5344CB8AC3E}">
        <p14:creationId xmlns:p14="http://schemas.microsoft.com/office/powerpoint/2010/main" val="28994227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744" userDrawn="1">
          <p15:clr>
            <a:srgbClr val="FBAE40"/>
          </p15:clr>
        </p15:guide>
        <p15:guide id="2" pos="598">
          <p15:clr>
            <a:srgbClr val="FBAE40"/>
          </p15:clr>
        </p15:guide>
        <p15:guide id="3" pos="7080">
          <p15:clr>
            <a:srgbClr val="FBAE40"/>
          </p15:clr>
        </p15:guide>
        <p15:guide id="4" pos="3840">
          <p15:clr>
            <a:srgbClr val="FBAE40"/>
          </p15:clr>
        </p15:guide>
        <p15:guide id="5" orient="horz" pos="1054" userDrawn="1">
          <p15:clr>
            <a:srgbClr val="FBAE40"/>
          </p15:clr>
        </p15:guide>
        <p15:guide id="6" orient="horz" pos="697" userDrawn="1">
          <p15:clr>
            <a:srgbClr val="FBAE40"/>
          </p15:clr>
        </p15:guide>
        <p15:guide id="7" orient="horz" pos="240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E53373D-FF10-4355-AA00-B31430F115A7}"/>
              </a:ext>
            </a:extLst>
          </p:cNvPr>
          <p:cNvSpPr/>
          <p:nvPr userDrawn="1"/>
        </p:nvSpPr>
        <p:spPr>
          <a:xfrm>
            <a:off x="0" y="6389511"/>
            <a:ext cx="12192000" cy="46848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4F85108-BDC9-43A2-BEF1-240E666F4E0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52500" y="1686758"/>
            <a:ext cx="3166740" cy="75460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7D57D41-E534-4387-8837-F27E5C2408BD}"/>
              </a:ext>
            </a:extLst>
          </p:cNvPr>
          <p:cNvCxnSpPr>
            <a:cxnSpLocks/>
          </p:cNvCxnSpPr>
          <p:nvPr userDrawn="1"/>
        </p:nvCxnSpPr>
        <p:spPr>
          <a:xfrm>
            <a:off x="952498" y="1363362"/>
            <a:ext cx="768531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14BCF34-4793-417C-89B0-69C4E4B55BF8}"/>
              </a:ext>
            </a:extLst>
          </p:cNvPr>
          <p:cNvGrpSpPr/>
          <p:nvPr userDrawn="1"/>
        </p:nvGrpSpPr>
        <p:grpSpPr>
          <a:xfrm>
            <a:off x="4376691" y="1679383"/>
            <a:ext cx="3429739" cy="4264218"/>
            <a:chOff x="4376691" y="719666"/>
            <a:chExt cx="3429739" cy="5260720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7336E4CD-9037-4D69-A3E3-6380D9131A19}"/>
                </a:ext>
              </a:extLst>
            </p:cNvPr>
            <p:cNvCxnSpPr/>
            <p:nvPr userDrawn="1"/>
          </p:nvCxnSpPr>
          <p:spPr>
            <a:xfrm>
              <a:off x="4376691" y="719666"/>
              <a:ext cx="0" cy="5260720"/>
            </a:xfrm>
            <a:prstGeom prst="line">
              <a:avLst/>
            </a:prstGeom>
            <a:ln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CA77083-F133-420F-93AD-77761878E852}"/>
                </a:ext>
              </a:extLst>
            </p:cNvPr>
            <p:cNvCxnSpPr/>
            <p:nvPr userDrawn="1"/>
          </p:nvCxnSpPr>
          <p:spPr>
            <a:xfrm>
              <a:off x="7806430" y="719666"/>
              <a:ext cx="0" cy="5260720"/>
            </a:xfrm>
            <a:prstGeom prst="line">
              <a:avLst/>
            </a:prstGeom>
            <a:ln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968A6427-DC92-4AE6-82DE-34A0B3A972EE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952501" y="2674398"/>
            <a:ext cx="3166740" cy="3269204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8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700A296A-0A06-4FFB-B935-517187294F6B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4616385" y="1686756"/>
            <a:ext cx="2973372" cy="75460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4DA600F9-1950-41BD-ACB3-21F2B5AE9494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4616386" y="2674396"/>
            <a:ext cx="2973372" cy="3269204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8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D4DB30FF-E82C-424F-A06C-EFC3CFC45E36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8063514" y="1686756"/>
            <a:ext cx="3166740" cy="75460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36DC4408-89C4-4D74-957E-B2A4D59F76AE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8063515" y="2674396"/>
            <a:ext cx="3166740" cy="3269204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8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B103BAF8-AE0C-4C2A-AFFE-5EFC74007B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52499" y="526777"/>
            <a:ext cx="10287001" cy="869089"/>
          </a:xfrm>
        </p:spPr>
        <p:txBody>
          <a:bodyPr lIns="0" tIns="0" rIns="0" bIns="0"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463EBF5-4304-A4E2-5C30-5C81A716E6F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2498" y="6286499"/>
            <a:ext cx="952620" cy="571501"/>
          </a:xfrm>
          <a:prstGeom prst="rect">
            <a:avLst/>
          </a:prstGeom>
        </p:spPr>
      </p:pic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16D921CB-C27A-D7E5-9242-1C124235C5AF}"/>
              </a:ext>
            </a:extLst>
          </p:cNvPr>
          <p:cNvSpPr txBox="1">
            <a:spLocks/>
          </p:cNvSpPr>
          <p:nvPr userDrawn="1"/>
        </p:nvSpPr>
        <p:spPr>
          <a:xfrm>
            <a:off x="5794696" y="6539714"/>
            <a:ext cx="593362" cy="24077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300" b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A85C019-D2F0-434C-86E7-A9EDB467A2E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B5093A7-67DF-F0B5-1032-45AA656B5E4F}"/>
              </a:ext>
            </a:extLst>
          </p:cNvPr>
          <p:cNvSpPr txBox="1"/>
          <p:nvPr userDrawn="1"/>
        </p:nvSpPr>
        <p:spPr>
          <a:xfrm>
            <a:off x="2153976" y="6539714"/>
            <a:ext cx="2610830" cy="318286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lvl="0"/>
            <a:r>
              <a:rPr lang="en-US" sz="1300" dirty="0"/>
              <a:t>Stead Family Children’s Hospital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50AB31A-C269-4892-9581-26018C96A8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575729" y="6450817"/>
            <a:ext cx="4679216" cy="365125"/>
          </a:xfrm>
          <a:prstGeom prst="rect">
            <a:avLst/>
          </a:prstGeom>
          <a:noFill/>
        </p:spPr>
        <p:txBody>
          <a:bodyPr vert="horz" lIns="0" tIns="0" rIns="0" bIns="0" rtlCol="0" anchor="ctr" anchorCtr="0"/>
          <a:lstStyle>
            <a:lvl1pPr algn="r">
              <a:defRPr sz="1300" b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Insert-&gt;Header and Footer-&gt;Type Customizable Name</a:t>
            </a:r>
          </a:p>
        </p:txBody>
      </p:sp>
    </p:spTree>
    <p:extLst>
      <p:ext uri="{BB962C8B-B14F-4D97-AF65-F5344CB8AC3E}">
        <p14:creationId xmlns:p14="http://schemas.microsoft.com/office/powerpoint/2010/main" val="28517747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598" userDrawn="1">
          <p15:clr>
            <a:srgbClr val="FBAE40"/>
          </p15:clr>
        </p15:guide>
        <p15:guide id="3" pos="7080" userDrawn="1">
          <p15:clr>
            <a:srgbClr val="FBAE40"/>
          </p15:clr>
        </p15:guide>
        <p15:guide id="4" pos="3840" userDrawn="1">
          <p15:clr>
            <a:srgbClr val="FBAE40"/>
          </p15:clr>
        </p15:guide>
        <p15:guide id="5" orient="horz" pos="1054" userDrawn="1">
          <p15:clr>
            <a:srgbClr val="FBAE40"/>
          </p15:clr>
        </p15:guide>
        <p15:guide id="7" orient="horz" pos="3744" userDrawn="1">
          <p15:clr>
            <a:srgbClr val="FBAE40"/>
          </p15:clr>
        </p15:guide>
        <p15:guide id="8" orient="horz" pos="697" userDrawn="1">
          <p15:clr>
            <a:srgbClr val="FBAE40"/>
          </p15:clr>
        </p15:guide>
        <p15:guide id="9" orient="horz" pos="240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E53373D-FF10-4355-AA00-B31430F115A7}"/>
              </a:ext>
            </a:extLst>
          </p:cNvPr>
          <p:cNvSpPr/>
          <p:nvPr userDrawn="1"/>
        </p:nvSpPr>
        <p:spPr>
          <a:xfrm>
            <a:off x="0" y="6389511"/>
            <a:ext cx="12192000" cy="46848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4F85108-BDC9-43A2-BEF1-240E666F4E0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52500" y="1686758"/>
            <a:ext cx="2358867" cy="75460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7D57D41-E534-4387-8837-F27E5C2408BD}"/>
              </a:ext>
            </a:extLst>
          </p:cNvPr>
          <p:cNvCxnSpPr>
            <a:cxnSpLocks/>
          </p:cNvCxnSpPr>
          <p:nvPr userDrawn="1"/>
        </p:nvCxnSpPr>
        <p:spPr>
          <a:xfrm>
            <a:off x="952498" y="1363362"/>
            <a:ext cx="768531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14BCF34-4793-417C-89B0-69C4E4B55BF8}"/>
              </a:ext>
            </a:extLst>
          </p:cNvPr>
          <p:cNvGrpSpPr/>
          <p:nvPr userDrawn="1"/>
        </p:nvGrpSpPr>
        <p:grpSpPr>
          <a:xfrm>
            <a:off x="3524250" y="1686757"/>
            <a:ext cx="5149850" cy="4256844"/>
            <a:chOff x="3524250" y="719666"/>
            <a:chExt cx="5149850" cy="5260720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7336E4CD-9037-4D69-A3E3-6380D9131A19}"/>
                </a:ext>
              </a:extLst>
            </p:cNvPr>
            <p:cNvCxnSpPr/>
            <p:nvPr userDrawn="1"/>
          </p:nvCxnSpPr>
          <p:spPr>
            <a:xfrm>
              <a:off x="3524250" y="719666"/>
              <a:ext cx="0" cy="5260720"/>
            </a:xfrm>
            <a:prstGeom prst="line">
              <a:avLst/>
            </a:prstGeom>
            <a:ln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CA77083-F133-420F-93AD-77761878E852}"/>
                </a:ext>
              </a:extLst>
            </p:cNvPr>
            <p:cNvCxnSpPr/>
            <p:nvPr userDrawn="1"/>
          </p:nvCxnSpPr>
          <p:spPr>
            <a:xfrm>
              <a:off x="8674100" y="719666"/>
              <a:ext cx="0" cy="5260720"/>
            </a:xfrm>
            <a:prstGeom prst="line">
              <a:avLst/>
            </a:prstGeom>
            <a:ln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968A6427-DC92-4AE6-82DE-34A0B3A972EE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952501" y="2674398"/>
            <a:ext cx="2358867" cy="3269204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8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700A296A-0A06-4FFB-B935-517187294F6B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3737133" y="1686756"/>
            <a:ext cx="2148760" cy="75460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4DA600F9-1950-41BD-ACB3-21F2B5AE9494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3737134" y="2674396"/>
            <a:ext cx="2148760" cy="3269204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8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D4DB30FF-E82C-424F-A06C-EFC3CFC45E36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6306107" y="1686756"/>
            <a:ext cx="2148760" cy="75460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36DC4408-89C4-4D74-957E-B2A4D59F76AE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306108" y="2674396"/>
            <a:ext cx="2148760" cy="3269204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8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A07502CC-5B90-4BCF-B63B-36D026C9AE96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8875080" y="1676706"/>
            <a:ext cx="2358867" cy="75460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F169EF16-BA54-4279-A087-A65E4F26675F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8875081" y="2664346"/>
            <a:ext cx="2358867" cy="3269204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8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EF932C4-F1C3-47F2-84B8-FEC885C1843C}"/>
              </a:ext>
            </a:extLst>
          </p:cNvPr>
          <p:cNvCxnSpPr/>
          <p:nvPr userDrawn="1"/>
        </p:nvCxnSpPr>
        <p:spPr>
          <a:xfrm>
            <a:off x="6096000" y="1686758"/>
            <a:ext cx="0" cy="4293629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itle 1">
            <a:extLst>
              <a:ext uri="{FF2B5EF4-FFF2-40B4-BE49-F238E27FC236}">
                <a16:creationId xmlns:a16="http://schemas.microsoft.com/office/drawing/2014/main" id="{D42FEC1B-FCF8-4508-B227-27323879AC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52499" y="526777"/>
            <a:ext cx="10287001" cy="869089"/>
          </a:xfrm>
        </p:spPr>
        <p:txBody>
          <a:bodyPr lIns="0" tIns="0" rIns="0" bIns="0"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D7FD649-7F42-9DC1-6AF3-D984E865765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2498" y="6286499"/>
            <a:ext cx="952620" cy="571501"/>
          </a:xfrm>
          <a:prstGeom prst="rect">
            <a:avLst/>
          </a:prstGeom>
        </p:spPr>
      </p:pic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F562772C-9C43-5348-5603-DC67A3512588}"/>
              </a:ext>
            </a:extLst>
          </p:cNvPr>
          <p:cNvSpPr txBox="1">
            <a:spLocks/>
          </p:cNvSpPr>
          <p:nvPr userDrawn="1"/>
        </p:nvSpPr>
        <p:spPr>
          <a:xfrm>
            <a:off x="5794696" y="6539714"/>
            <a:ext cx="593362" cy="24077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300" b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A85C019-D2F0-434C-86E7-A9EDB467A2E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FA4DE51-5AC4-C57D-BB77-8F3F1B92ED7B}"/>
              </a:ext>
            </a:extLst>
          </p:cNvPr>
          <p:cNvSpPr txBox="1"/>
          <p:nvPr userDrawn="1"/>
        </p:nvSpPr>
        <p:spPr>
          <a:xfrm>
            <a:off x="2153976" y="6539714"/>
            <a:ext cx="2610830" cy="318286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lvl="0"/>
            <a:r>
              <a:rPr lang="en-US" sz="1300" dirty="0"/>
              <a:t>Stead Family Children’s Hospital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F552A28-BBEC-864F-607E-8914F454E3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575729" y="6450817"/>
            <a:ext cx="4679216" cy="365125"/>
          </a:xfrm>
          <a:prstGeom prst="rect">
            <a:avLst/>
          </a:prstGeom>
          <a:noFill/>
        </p:spPr>
        <p:txBody>
          <a:bodyPr vert="horz" lIns="0" tIns="0" rIns="0" bIns="0" rtlCol="0" anchor="ctr" anchorCtr="0"/>
          <a:lstStyle>
            <a:lvl1pPr algn="r">
              <a:defRPr sz="1300" b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Insert-&gt;Header and Footer-&gt;Type Customizable Name</a:t>
            </a:r>
          </a:p>
        </p:txBody>
      </p:sp>
    </p:spTree>
    <p:extLst>
      <p:ext uri="{BB962C8B-B14F-4D97-AF65-F5344CB8AC3E}">
        <p14:creationId xmlns:p14="http://schemas.microsoft.com/office/powerpoint/2010/main" val="17726147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400" userDrawn="1">
          <p15:clr>
            <a:srgbClr val="FBAE40"/>
          </p15:clr>
        </p15:guide>
        <p15:guide id="2" pos="598">
          <p15:clr>
            <a:srgbClr val="FBAE40"/>
          </p15:clr>
        </p15:guide>
        <p15:guide id="3" pos="7080">
          <p15:clr>
            <a:srgbClr val="FBAE40"/>
          </p15:clr>
        </p15:guide>
        <p15:guide id="4" pos="3840">
          <p15:clr>
            <a:srgbClr val="FBAE40"/>
          </p15:clr>
        </p15:guide>
        <p15:guide id="5" orient="horz" pos="1054" userDrawn="1">
          <p15:clr>
            <a:srgbClr val="FBAE40"/>
          </p15:clr>
        </p15:guide>
        <p15:guide id="6" orient="horz" pos="3744" userDrawn="1">
          <p15:clr>
            <a:srgbClr val="FBAE40"/>
          </p15:clr>
        </p15:guide>
        <p15:guide id="7" orient="horz" pos="697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– Solid 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CBAE84-700B-054E-8730-2262E5327E6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74725" y="2677626"/>
            <a:ext cx="9144000" cy="1843238"/>
          </a:xfrm>
        </p:spPr>
        <p:txBody>
          <a:bodyPr lIns="0" tIns="0" rIns="0" bIns="0" anchor="t" anchorCtr="0">
            <a:normAutofit/>
          </a:bodyPr>
          <a:lstStyle>
            <a:lvl1pPr algn="l">
              <a:defRPr sz="6000" b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Presentation Title Goes Right Here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7055E247-542B-D541-8F36-DBA97343BC9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74725" y="4709626"/>
            <a:ext cx="9144000" cy="407460"/>
          </a:xfrm>
        </p:spPr>
        <p:txBody>
          <a:bodyPr lIns="0" tIns="0" rIns="0" bIns="0"/>
          <a:lstStyle>
            <a:lvl1pPr marL="0" indent="0" algn="l">
              <a:buNone/>
              <a:defRPr sz="2400" b="1" cap="all" baseline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PRESENTATION SUBTITLE</a:t>
            </a:r>
          </a:p>
        </p:txBody>
      </p:sp>
      <p:sp>
        <p:nvSpPr>
          <p:cNvPr id="6" name="Text Placeholder 15">
            <a:extLst>
              <a:ext uri="{FF2B5EF4-FFF2-40B4-BE49-F238E27FC236}">
                <a16:creationId xmlns:a16="http://schemas.microsoft.com/office/drawing/2014/main" id="{2BBC7A98-1B1E-8545-AABD-0F79723A230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74725" y="5087150"/>
            <a:ext cx="9144000" cy="463108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Month XX, 2024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4E1A789-3A04-9240-BCEC-3DACF2B52870}"/>
              </a:ext>
            </a:extLst>
          </p:cNvPr>
          <p:cNvCxnSpPr>
            <a:cxnSpLocks/>
          </p:cNvCxnSpPr>
          <p:nvPr userDrawn="1"/>
        </p:nvCxnSpPr>
        <p:spPr>
          <a:xfrm>
            <a:off x="974126" y="2339665"/>
            <a:ext cx="768531" cy="0"/>
          </a:xfrm>
          <a:prstGeom prst="line">
            <a:avLst/>
          </a:prstGeom>
          <a:ln w="635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ACF682AF-2B40-9423-C60F-39B550B9A13E}"/>
              </a:ext>
            </a:extLst>
          </p:cNvPr>
          <p:cNvSpPr txBox="1"/>
          <p:nvPr userDrawn="1"/>
        </p:nvSpPr>
        <p:spPr>
          <a:xfrm>
            <a:off x="9040737" y="6116752"/>
            <a:ext cx="2006651" cy="38010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95000"/>
              </a:lnSpc>
            </a:pPr>
            <a:r>
              <a:rPr lang="en-US" sz="1300" dirty="0"/>
              <a:t>CHANGING MEDICINE.</a:t>
            </a:r>
          </a:p>
          <a:p>
            <a:pPr>
              <a:lnSpc>
                <a:spcPct val="95000"/>
              </a:lnSpc>
            </a:pPr>
            <a:r>
              <a:rPr lang="en-US" sz="1300" b="1" dirty="0"/>
              <a:t>CHANGING KIDS’ LIVES</a:t>
            </a:r>
            <a:r>
              <a:rPr lang="en-US" sz="1300" b="1" spc="-200" baseline="0" dirty="0"/>
              <a:t>.</a:t>
            </a:r>
            <a:r>
              <a:rPr lang="en-US" sz="800" b="1" baseline="80000" dirty="0"/>
              <a:t>®</a:t>
            </a:r>
          </a:p>
        </p:txBody>
      </p:sp>
      <p:pic>
        <p:nvPicPr>
          <p:cNvPr id="9" name="Picture 8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64458093-950C-C009-E2DC-9884B1FFA0A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20484" y="130143"/>
            <a:ext cx="3670074" cy="1346722"/>
          </a:xfrm>
          <a:prstGeom prst="rect">
            <a:avLst/>
          </a:prstGeom>
        </p:spPr>
      </p:pic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4D2A103D-B44C-09C1-7BB8-33D77CD433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52500" y="1760634"/>
            <a:ext cx="9166225" cy="365125"/>
          </a:xfrm>
          <a:prstGeom prst="rect">
            <a:avLst/>
          </a:prstGeom>
          <a:noFill/>
        </p:spPr>
        <p:txBody>
          <a:bodyPr vert="horz" lIns="0" tIns="0" rIns="0" bIns="0" rtlCol="0" anchor="b" anchorCtr="0"/>
          <a:lstStyle>
            <a:lvl1pPr algn="l">
              <a:defRPr sz="2200" b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Insert-&gt;Header and Footer-&gt;Type Customizable Name</a:t>
            </a:r>
          </a:p>
        </p:txBody>
      </p:sp>
    </p:spTree>
    <p:extLst>
      <p:ext uri="{BB962C8B-B14F-4D97-AF65-F5344CB8AC3E}">
        <p14:creationId xmlns:p14="http://schemas.microsoft.com/office/powerpoint/2010/main" val="7316051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60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Four Colum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E53373D-FF10-4355-AA00-B31430F115A7}"/>
              </a:ext>
            </a:extLst>
          </p:cNvPr>
          <p:cNvSpPr/>
          <p:nvPr userDrawn="1"/>
        </p:nvSpPr>
        <p:spPr>
          <a:xfrm>
            <a:off x="0" y="6389511"/>
            <a:ext cx="12192000" cy="46848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4F85108-BDC9-43A2-BEF1-240E666F4E0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52501" y="1686758"/>
            <a:ext cx="1835088" cy="75460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0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7D57D41-E534-4387-8837-F27E5C2408BD}"/>
              </a:ext>
            </a:extLst>
          </p:cNvPr>
          <p:cNvCxnSpPr>
            <a:cxnSpLocks/>
          </p:cNvCxnSpPr>
          <p:nvPr userDrawn="1"/>
        </p:nvCxnSpPr>
        <p:spPr>
          <a:xfrm>
            <a:off x="952498" y="1363362"/>
            <a:ext cx="768531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968A6427-DC92-4AE6-82DE-34A0B3A972EE}"/>
              </a:ext>
            </a:extLst>
          </p:cNvPr>
          <p:cNvSpPr>
            <a:spLocks noGrp="1"/>
          </p:cNvSpPr>
          <p:nvPr userDrawn="1">
            <p:ph idx="10" hasCustomPrompt="1"/>
          </p:nvPr>
        </p:nvSpPr>
        <p:spPr>
          <a:xfrm>
            <a:off x="952502" y="2850484"/>
            <a:ext cx="1835088" cy="3093116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6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C05DD3A4-1F16-4549-AF79-33A7C7667FE8}"/>
              </a:ext>
            </a:extLst>
          </p:cNvPr>
          <p:cNvGrpSpPr/>
          <p:nvPr userDrawn="1"/>
        </p:nvGrpSpPr>
        <p:grpSpPr>
          <a:xfrm>
            <a:off x="3011869" y="1686759"/>
            <a:ext cx="6172262" cy="4256842"/>
            <a:chOff x="3011869" y="1686758"/>
            <a:chExt cx="6172262" cy="4293629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7336E4CD-9037-4D69-A3E3-6380D9131A19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3011869" y="1686758"/>
              <a:ext cx="0" cy="4293628"/>
            </a:xfrm>
            <a:prstGeom prst="line">
              <a:avLst/>
            </a:prstGeom>
            <a:ln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CA77083-F133-420F-93AD-77761878E852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131909" y="1686758"/>
              <a:ext cx="0" cy="4293628"/>
            </a:xfrm>
            <a:prstGeom prst="line">
              <a:avLst/>
            </a:prstGeom>
            <a:ln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CEF932C4-F1C3-47F2-84B8-FEC885C1843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5066192" y="1686758"/>
              <a:ext cx="0" cy="4293629"/>
            </a:xfrm>
            <a:prstGeom prst="line">
              <a:avLst/>
            </a:prstGeom>
            <a:ln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55F5ADDF-F780-4384-87F4-30070C81BB29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184131" y="1686758"/>
              <a:ext cx="0" cy="4293628"/>
            </a:xfrm>
            <a:prstGeom prst="line">
              <a:avLst/>
            </a:prstGeom>
            <a:ln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ACA73044-ABA5-4A68-81D4-75723F104CFB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3229003" y="1686758"/>
            <a:ext cx="1617953" cy="75460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0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D69FEDBA-37CD-4D7E-A729-6821E598E67D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3229004" y="2850484"/>
            <a:ext cx="1617953" cy="3093116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6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B96DFA0C-E450-4893-8C79-6243F5697984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5281223" y="1686758"/>
            <a:ext cx="1617953" cy="75460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0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E9D9C274-DDDD-4725-8A7B-113147DD7832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5281224" y="2850484"/>
            <a:ext cx="1617953" cy="3093116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6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F93742B6-D009-4AB4-BBDC-24522E901BB5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7349043" y="1686758"/>
            <a:ext cx="1617953" cy="75460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0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90357619-5F6A-4C63-90C3-32B37CE73C91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7349044" y="2850484"/>
            <a:ext cx="1617953" cy="3093116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6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035F8812-D495-478D-828C-D8CF0753EEB5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9401266" y="1686758"/>
            <a:ext cx="1835087" cy="75460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0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338FA747-D085-4909-A6FE-575A5C652420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9401267" y="2850484"/>
            <a:ext cx="1838233" cy="3093116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6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8F3E476F-E407-4406-BB4F-38E5453315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52499" y="526777"/>
            <a:ext cx="10287001" cy="869089"/>
          </a:xfrm>
        </p:spPr>
        <p:txBody>
          <a:bodyPr lIns="0" tIns="0" rIns="0" bIns="0"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9E6F708-09D7-5F4C-A4CF-6214D68CDEA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2498" y="6286499"/>
            <a:ext cx="952620" cy="571501"/>
          </a:xfrm>
          <a:prstGeom prst="rect">
            <a:avLst/>
          </a:prstGeom>
        </p:spPr>
      </p:pic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79CE712B-1232-1862-7051-C001F0CF6C5F}"/>
              </a:ext>
            </a:extLst>
          </p:cNvPr>
          <p:cNvSpPr txBox="1">
            <a:spLocks/>
          </p:cNvSpPr>
          <p:nvPr userDrawn="1"/>
        </p:nvSpPr>
        <p:spPr>
          <a:xfrm>
            <a:off x="5794696" y="6539714"/>
            <a:ext cx="593362" cy="24077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300" b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A85C019-D2F0-434C-86E7-A9EDB467A2E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B70D47A-90E0-8839-740B-3AE046850E3B}"/>
              </a:ext>
            </a:extLst>
          </p:cNvPr>
          <p:cNvSpPr txBox="1"/>
          <p:nvPr userDrawn="1"/>
        </p:nvSpPr>
        <p:spPr>
          <a:xfrm>
            <a:off x="2153976" y="6539714"/>
            <a:ext cx="2610830" cy="318286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lvl="0"/>
            <a:r>
              <a:rPr lang="en-US" sz="1300" dirty="0"/>
              <a:t>Stead Family Children’s Hospital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8C65D39-D011-29F6-869C-658304922E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575729" y="6450817"/>
            <a:ext cx="4679216" cy="365125"/>
          </a:xfrm>
          <a:prstGeom prst="rect">
            <a:avLst/>
          </a:prstGeom>
          <a:noFill/>
        </p:spPr>
        <p:txBody>
          <a:bodyPr vert="horz" lIns="0" tIns="0" rIns="0" bIns="0" rtlCol="0" anchor="ctr" anchorCtr="0"/>
          <a:lstStyle>
            <a:lvl1pPr algn="r">
              <a:defRPr sz="1300" b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Insert-&gt;Header and Footer-&gt;Type Customizable Name</a:t>
            </a:r>
          </a:p>
        </p:txBody>
      </p:sp>
    </p:spTree>
    <p:extLst>
      <p:ext uri="{BB962C8B-B14F-4D97-AF65-F5344CB8AC3E}">
        <p14:creationId xmlns:p14="http://schemas.microsoft.com/office/powerpoint/2010/main" val="4393713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400" userDrawn="1">
          <p15:clr>
            <a:srgbClr val="FBAE40"/>
          </p15:clr>
        </p15:guide>
        <p15:guide id="2" pos="598">
          <p15:clr>
            <a:srgbClr val="FBAE40"/>
          </p15:clr>
        </p15:guide>
        <p15:guide id="3" pos="7080">
          <p15:clr>
            <a:srgbClr val="FBAE40"/>
          </p15:clr>
        </p15:guide>
        <p15:guide id="4" pos="3840">
          <p15:clr>
            <a:srgbClr val="FBAE40"/>
          </p15:clr>
        </p15:guide>
        <p15:guide id="5" orient="horz" pos="1054" userDrawn="1">
          <p15:clr>
            <a:srgbClr val="FBAE40"/>
          </p15:clr>
        </p15:guide>
        <p15:guide id="6" orient="horz" pos="3744">
          <p15:clr>
            <a:srgbClr val="FBAE40"/>
          </p15:clr>
        </p15:guide>
        <p15:guide id="7" orient="horz" pos="697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Four Colum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E53373D-FF10-4355-AA00-B31430F115A7}"/>
              </a:ext>
            </a:extLst>
          </p:cNvPr>
          <p:cNvSpPr/>
          <p:nvPr userDrawn="1"/>
        </p:nvSpPr>
        <p:spPr>
          <a:xfrm>
            <a:off x="0" y="6389511"/>
            <a:ext cx="12192000" cy="46848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4F85108-BDC9-43A2-BEF1-240E666F4E0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52500" y="1686758"/>
            <a:ext cx="10288587" cy="319591"/>
          </a:xfrm>
        </p:spPr>
        <p:txBody>
          <a:bodyPr lIns="0" tIns="0" rIns="0" bIns="0">
            <a:no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header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7D57D41-E534-4387-8837-F27E5C2408BD}"/>
              </a:ext>
            </a:extLst>
          </p:cNvPr>
          <p:cNvCxnSpPr>
            <a:cxnSpLocks/>
          </p:cNvCxnSpPr>
          <p:nvPr userDrawn="1"/>
        </p:nvCxnSpPr>
        <p:spPr>
          <a:xfrm>
            <a:off x="952498" y="1363362"/>
            <a:ext cx="768531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968A6427-DC92-4AE6-82DE-34A0B3A972EE}"/>
              </a:ext>
            </a:extLst>
          </p:cNvPr>
          <p:cNvSpPr>
            <a:spLocks noGrp="1"/>
          </p:cNvSpPr>
          <p:nvPr userDrawn="1">
            <p:ph idx="10" hasCustomPrompt="1"/>
          </p:nvPr>
        </p:nvSpPr>
        <p:spPr>
          <a:xfrm>
            <a:off x="952502" y="2120010"/>
            <a:ext cx="10288586" cy="75460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6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text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FCD7C05-8E7C-4679-B83F-CDDB1BDA2031}"/>
              </a:ext>
            </a:extLst>
          </p:cNvPr>
          <p:cNvCxnSpPr/>
          <p:nvPr userDrawn="1"/>
        </p:nvCxnSpPr>
        <p:spPr>
          <a:xfrm>
            <a:off x="949325" y="3098307"/>
            <a:ext cx="10290176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3C85CAC7-8545-4ED7-8312-FBC92F7F9DA5}"/>
              </a:ext>
            </a:extLst>
          </p:cNvPr>
          <p:cNvCxnSpPr/>
          <p:nvPr userDrawn="1"/>
        </p:nvCxnSpPr>
        <p:spPr>
          <a:xfrm>
            <a:off x="950912" y="4520213"/>
            <a:ext cx="10290176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Content Placeholder 2">
            <a:extLst>
              <a:ext uri="{FF2B5EF4-FFF2-40B4-BE49-F238E27FC236}">
                <a16:creationId xmlns:a16="http://schemas.microsoft.com/office/drawing/2014/main" id="{6BC08D86-557A-4EB7-B2A4-0782689B99D1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952502" y="3291760"/>
            <a:ext cx="10288587" cy="328016"/>
          </a:xfrm>
        </p:spPr>
        <p:txBody>
          <a:bodyPr lIns="0" tIns="0" rIns="0" bIns="0">
            <a:no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header</a:t>
            </a:r>
          </a:p>
        </p:txBody>
      </p:sp>
      <p:sp>
        <p:nvSpPr>
          <p:cNvPr id="35" name="Content Placeholder 2">
            <a:extLst>
              <a:ext uri="{FF2B5EF4-FFF2-40B4-BE49-F238E27FC236}">
                <a16:creationId xmlns:a16="http://schemas.microsoft.com/office/drawing/2014/main" id="{123E50C5-092D-4191-9A0B-F3C51561D562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952504" y="3725012"/>
            <a:ext cx="10288586" cy="644563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6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text</a:t>
            </a:r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3E524A13-F71C-45F7-92E6-985C4CB9E33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952504" y="4753992"/>
            <a:ext cx="10288587" cy="319591"/>
          </a:xfrm>
        </p:spPr>
        <p:txBody>
          <a:bodyPr lIns="0" tIns="0" rIns="0" bIns="0">
            <a:no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header</a:t>
            </a:r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7CA7FF6D-951D-4682-9C40-A6BB36ABEA84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952506" y="5187244"/>
            <a:ext cx="10288586" cy="75460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6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text</a:t>
            </a: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F83F529D-C880-45A0-81D8-FD2CC04E07D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52499" y="526777"/>
            <a:ext cx="10287001" cy="869089"/>
          </a:xfrm>
        </p:spPr>
        <p:txBody>
          <a:bodyPr lIns="0" tIns="0" rIns="0" bIns="0"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A84ACBD-A565-C824-7644-37ECEE84398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2498" y="6286499"/>
            <a:ext cx="952620" cy="571501"/>
          </a:xfrm>
          <a:prstGeom prst="rect">
            <a:avLst/>
          </a:prstGeom>
        </p:spPr>
      </p:pic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CF7A8FD0-2AC1-275A-9524-9DE4BF6C6B13}"/>
              </a:ext>
            </a:extLst>
          </p:cNvPr>
          <p:cNvSpPr txBox="1">
            <a:spLocks/>
          </p:cNvSpPr>
          <p:nvPr userDrawn="1"/>
        </p:nvSpPr>
        <p:spPr>
          <a:xfrm>
            <a:off x="5794696" y="6539714"/>
            <a:ext cx="593362" cy="24077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300" b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A85C019-D2F0-434C-86E7-A9EDB467A2E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B885B1B-02D8-1830-0377-E5BA3D9D0906}"/>
              </a:ext>
            </a:extLst>
          </p:cNvPr>
          <p:cNvSpPr txBox="1"/>
          <p:nvPr userDrawn="1"/>
        </p:nvSpPr>
        <p:spPr>
          <a:xfrm>
            <a:off x="2153976" y="6539714"/>
            <a:ext cx="2610830" cy="318286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lvl="0"/>
            <a:r>
              <a:rPr lang="en-US" sz="1300" dirty="0"/>
              <a:t>Stead Family Children’s Hospital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830ED7C-08A8-47F8-876D-7BB0FD151E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575729" y="6450817"/>
            <a:ext cx="4679216" cy="365125"/>
          </a:xfrm>
          <a:prstGeom prst="rect">
            <a:avLst/>
          </a:prstGeom>
          <a:noFill/>
        </p:spPr>
        <p:txBody>
          <a:bodyPr vert="horz" lIns="0" tIns="0" rIns="0" bIns="0" rtlCol="0" anchor="ctr" anchorCtr="0"/>
          <a:lstStyle>
            <a:lvl1pPr algn="r">
              <a:defRPr sz="1300" b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Insert-&gt;Header and Footer-&gt;Type Customizable Name</a:t>
            </a:r>
          </a:p>
        </p:txBody>
      </p:sp>
    </p:spTree>
    <p:extLst>
      <p:ext uri="{BB962C8B-B14F-4D97-AF65-F5344CB8AC3E}">
        <p14:creationId xmlns:p14="http://schemas.microsoft.com/office/powerpoint/2010/main" val="8408788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598">
          <p15:clr>
            <a:srgbClr val="FBAE40"/>
          </p15:clr>
        </p15:guide>
        <p15:guide id="3" pos="7080">
          <p15:clr>
            <a:srgbClr val="FBAE40"/>
          </p15:clr>
        </p15:guide>
        <p15:guide id="4" pos="3840">
          <p15:clr>
            <a:srgbClr val="FBAE40"/>
          </p15:clr>
        </p15:guide>
        <p15:guide id="5" orient="horz" pos="1054" userDrawn="1">
          <p15:clr>
            <a:srgbClr val="FBAE40"/>
          </p15:clr>
        </p15:guide>
        <p15:guide id="6" orient="horz" pos="3744">
          <p15:clr>
            <a:srgbClr val="FBAE40"/>
          </p15:clr>
        </p15:guide>
        <p15:guide id="7" orient="horz" pos="697" userDrawn="1">
          <p15:clr>
            <a:srgbClr val="FBAE40"/>
          </p15:clr>
        </p15:guide>
        <p15:guide id="8" orient="horz" pos="2400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Four Colum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E53373D-FF10-4355-AA00-B31430F115A7}"/>
              </a:ext>
            </a:extLst>
          </p:cNvPr>
          <p:cNvSpPr/>
          <p:nvPr userDrawn="1"/>
        </p:nvSpPr>
        <p:spPr>
          <a:xfrm>
            <a:off x="0" y="6389511"/>
            <a:ext cx="12192000" cy="46848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4F85108-BDC9-43A2-BEF1-240E666F4E0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52501" y="1686758"/>
            <a:ext cx="4755838" cy="319591"/>
          </a:xfrm>
        </p:spPr>
        <p:txBody>
          <a:bodyPr lIns="0" tIns="0" rIns="0" bIns="0">
            <a:no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header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7D57D41-E534-4387-8837-F27E5C2408BD}"/>
              </a:ext>
            </a:extLst>
          </p:cNvPr>
          <p:cNvCxnSpPr>
            <a:cxnSpLocks/>
          </p:cNvCxnSpPr>
          <p:nvPr userDrawn="1"/>
        </p:nvCxnSpPr>
        <p:spPr>
          <a:xfrm>
            <a:off x="952498" y="1363362"/>
            <a:ext cx="768531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968A6427-DC92-4AE6-82DE-34A0B3A972EE}"/>
              </a:ext>
            </a:extLst>
          </p:cNvPr>
          <p:cNvSpPr>
            <a:spLocks noGrp="1"/>
          </p:cNvSpPr>
          <p:nvPr userDrawn="1">
            <p:ph idx="10" hasCustomPrompt="1"/>
          </p:nvPr>
        </p:nvSpPr>
        <p:spPr>
          <a:xfrm>
            <a:off x="952502" y="2120010"/>
            <a:ext cx="4755838" cy="75460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6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text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FCD7C05-8E7C-4679-B83F-CDDB1BDA2031}"/>
              </a:ext>
            </a:extLst>
          </p:cNvPr>
          <p:cNvCxnSpPr/>
          <p:nvPr userDrawn="1"/>
        </p:nvCxnSpPr>
        <p:spPr>
          <a:xfrm>
            <a:off x="949325" y="3098307"/>
            <a:ext cx="10290176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3C85CAC7-8545-4ED7-8312-FBC92F7F9DA5}"/>
              </a:ext>
            </a:extLst>
          </p:cNvPr>
          <p:cNvCxnSpPr/>
          <p:nvPr userDrawn="1"/>
        </p:nvCxnSpPr>
        <p:spPr>
          <a:xfrm>
            <a:off x="950912" y="4520213"/>
            <a:ext cx="10290176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Content Placeholder 2">
            <a:extLst>
              <a:ext uri="{FF2B5EF4-FFF2-40B4-BE49-F238E27FC236}">
                <a16:creationId xmlns:a16="http://schemas.microsoft.com/office/drawing/2014/main" id="{6BC08D86-557A-4EB7-B2A4-0782689B99D1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952503" y="3291760"/>
            <a:ext cx="4755838" cy="328016"/>
          </a:xfrm>
        </p:spPr>
        <p:txBody>
          <a:bodyPr lIns="0" tIns="0" rIns="0" bIns="0">
            <a:no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header</a:t>
            </a:r>
          </a:p>
        </p:txBody>
      </p:sp>
      <p:sp>
        <p:nvSpPr>
          <p:cNvPr id="35" name="Content Placeholder 2">
            <a:extLst>
              <a:ext uri="{FF2B5EF4-FFF2-40B4-BE49-F238E27FC236}">
                <a16:creationId xmlns:a16="http://schemas.microsoft.com/office/drawing/2014/main" id="{123E50C5-092D-4191-9A0B-F3C51561D562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952504" y="3725012"/>
            <a:ext cx="4755838" cy="644563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6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text</a:t>
            </a:r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3E524A13-F71C-45F7-92E6-985C4CB9E33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952505" y="4753992"/>
            <a:ext cx="4755838" cy="319591"/>
          </a:xfrm>
        </p:spPr>
        <p:txBody>
          <a:bodyPr lIns="0" tIns="0" rIns="0" bIns="0">
            <a:no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header</a:t>
            </a:r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7CA7FF6D-951D-4682-9C40-A6BB36ABEA84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952506" y="5187244"/>
            <a:ext cx="4755838" cy="75460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6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text</a:t>
            </a:r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F7B91F83-8428-4E5A-9C88-17829B687B77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483696" y="1688512"/>
            <a:ext cx="4755838" cy="319591"/>
          </a:xfrm>
        </p:spPr>
        <p:txBody>
          <a:bodyPr lIns="0" tIns="0" rIns="0" bIns="0">
            <a:no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header</a:t>
            </a: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ADB1D581-6D4C-4716-AE96-DBB4F953B95C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6483697" y="2121764"/>
            <a:ext cx="4755838" cy="75460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6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text</a:t>
            </a:r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279BA4B0-A083-4A1F-9D3B-A041B59E7C22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6483698" y="3293514"/>
            <a:ext cx="4755838" cy="328016"/>
          </a:xfrm>
        </p:spPr>
        <p:txBody>
          <a:bodyPr lIns="0" tIns="0" rIns="0" bIns="0">
            <a:no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header</a:t>
            </a:r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8FDD4A4D-E1FC-4E83-A8AA-A324B6B0E441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6483699" y="3726766"/>
            <a:ext cx="4755838" cy="644563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6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text</a:t>
            </a: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DE8E7D5C-ACCB-47E6-A3F5-6F3F51A0F37F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6483700" y="4755746"/>
            <a:ext cx="4755838" cy="319591"/>
          </a:xfrm>
        </p:spPr>
        <p:txBody>
          <a:bodyPr lIns="0" tIns="0" rIns="0" bIns="0">
            <a:no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header</a:t>
            </a:r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659D9DC4-BB53-4441-9B74-84922B369948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6483701" y="5188998"/>
            <a:ext cx="4755838" cy="75460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6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text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AA23041F-D604-4688-B75A-90D37AFDDB0E}"/>
              </a:ext>
            </a:extLst>
          </p:cNvPr>
          <p:cNvCxnSpPr/>
          <p:nvPr userDrawn="1"/>
        </p:nvCxnSpPr>
        <p:spPr>
          <a:xfrm>
            <a:off x="6096000" y="1686758"/>
            <a:ext cx="0" cy="4293629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itle 1">
            <a:extLst>
              <a:ext uri="{FF2B5EF4-FFF2-40B4-BE49-F238E27FC236}">
                <a16:creationId xmlns:a16="http://schemas.microsoft.com/office/drawing/2014/main" id="{3A9A771B-4FFF-4EBF-A07A-0D6292AC2F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52499" y="526777"/>
            <a:ext cx="10287001" cy="869089"/>
          </a:xfrm>
        </p:spPr>
        <p:txBody>
          <a:bodyPr lIns="0" tIns="0" rIns="0" bIns="0"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B158504-26F2-2A14-4D8E-29892EFC2B1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2498" y="6286499"/>
            <a:ext cx="952620" cy="571501"/>
          </a:xfrm>
          <a:prstGeom prst="rect">
            <a:avLst/>
          </a:prstGeom>
        </p:spPr>
      </p:pic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BB9E4697-1DF2-48BD-9681-3CCBC4EBCF19}"/>
              </a:ext>
            </a:extLst>
          </p:cNvPr>
          <p:cNvSpPr txBox="1">
            <a:spLocks/>
          </p:cNvSpPr>
          <p:nvPr userDrawn="1"/>
        </p:nvSpPr>
        <p:spPr>
          <a:xfrm>
            <a:off x="5794696" y="6539714"/>
            <a:ext cx="593362" cy="24077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300" b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A85C019-D2F0-434C-86E7-A9EDB467A2E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9CD31BD-AA94-BB57-0266-C82215285BC6}"/>
              </a:ext>
            </a:extLst>
          </p:cNvPr>
          <p:cNvSpPr txBox="1"/>
          <p:nvPr userDrawn="1"/>
        </p:nvSpPr>
        <p:spPr>
          <a:xfrm>
            <a:off x="2153976" y="6539714"/>
            <a:ext cx="2610830" cy="318286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lvl="0"/>
            <a:r>
              <a:rPr lang="en-US" sz="1300" dirty="0"/>
              <a:t>Stead Family Children’s Hospital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2560306-F18B-1B81-9627-21CFD7AAB6C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575729" y="6450817"/>
            <a:ext cx="4679216" cy="365125"/>
          </a:xfrm>
          <a:prstGeom prst="rect">
            <a:avLst/>
          </a:prstGeom>
          <a:noFill/>
        </p:spPr>
        <p:txBody>
          <a:bodyPr vert="horz" lIns="0" tIns="0" rIns="0" bIns="0" rtlCol="0" anchor="ctr" anchorCtr="0"/>
          <a:lstStyle>
            <a:lvl1pPr algn="r">
              <a:defRPr sz="1300" b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Insert-&gt;Header and Footer-&gt;Type Customizable Name</a:t>
            </a:r>
          </a:p>
        </p:txBody>
      </p:sp>
    </p:spTree>
    <p:extLst>
      <p:ext uri="{BB962C8B-B14F-4D97-AF65-F5344CB8AC3E}">
        <p14:creationId xmlns:p14="http://schemas.microsoft.com/office/powerpoint/2010/main" val="34358299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598">
          <p15:clr>
            <a:srgbClr val="FBAE40"/>
          </p15:clr>
        </p15:guide>
        <p15:guide id="3" pos="7080">
          <p15:clr>
            <a:srgbClr val="FBAE40"/>
          </p15:clr>
        </p15:guide>
        <p15:guide id="4" pos="3840">
          <p15:clr>
            <a:srgbClr val="FBAE40"/>
          </p15:clr>
        </p15:guide>
        <p15:guide id="5" orient="horz" pos="1054" userDrawn="1">
          <p15:clr>
            <a:srgbClr val="FBAE40"/>
          </p15:clr>
        </p15:guide>
        <p15:guide id="6" orient="horz" pos="3744">
          <p15:clr>
            <a:srgbClr val="FBAE40"/>
          </p15:clr>
        </p15:guide>
        <p15:guide id="7" orient="horz" pos="697" userDrawn="1">
          <p15:clr>
            <a:srgbClr val="FBAE40"/>
          </p15:clr>
        </p15:guide>
        <p15:guide id="8" orient="horz" pos="2400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Four Colum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E53373D-FF10-4355-AA00-B31430F115A7}"/>
              </a:ext>
            </a:extLst>
          </p:cNvPr>
          <p:cNvSpPr/>
          <p:nvPr userDrawn="1"/>
        </p:nvSpPr>
        <p:spPr>
          <a:xfrm>
            <a:off x="0" y="6389511"/>
            <a:ext cx="12192000" cy="46848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4F85108-BDC9-43A2-BEF1-240E666F4E0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52500" y="1686758"/>
            <a:ext cx="4772003" cy="319591"/>
          </a:xfrm>
        </p:spPr>
        <p:txBody>
          <a:bodyPr lIns="0" tIns="0" rIns="0" bIns="0">
            <a:no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header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7D57D41-E534-4387-8837-F27E5C2408BD}"/>
              </a:ext>
            </a:extLst>
          </p:cNvPr>
          <p:cNvCxnSpPr>
            <a:cxnSpLocks/>
          </p:cNvCxnSpPr>
          <p:nvPr userDrawn="1"/>
        </p:nvCxnSpPr>
        <p:spPr>
          <a:xfrm>
            <a:off x="952498" y="1363362"/>
            <a:ext cx="768531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968A6427-DC92-4AE6-82DE-34A0B3A972EE}"/>
              </a:ext>
            </a:extLst>
          </p:cNvPr>
          <p:cNvSpPr>
            <a:spLocks noGrp="1"/>
          </p:cNvSpPr>
          <p:nvPr userDrawn="1">
            <p:ph idx="10" hasCustomPrompt="1"/>
          </p:nvPr>
        </p:nvSpPr>
        <p:spPr>
          <a:xfrm>
            <a:off x="952502" y="2120010"/>
            <a:ext cx="4772003" cy="417141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6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text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FCD7C05-8E7C-4679-B83F-CDDB1BDA2031}"/>
              </a:ext>
            </a:extLst>
          </p:cNvPr>
          <p:cNvCxnSpPr/>
          <p:nvPr userDrawn="1"/>
        </p:nvCxnSpPr>
        <p:spPr>
          <a:xfrm>
            <a:off x="949325" y="2760956"/>
            <a:ext cx="10290176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3C85CAC7-8545-4ED7-8312-FBC92F7F9DA5}"/>
              </a:ext>
            </a:extLst>
          </p:cNvPr>
          <p:cNvCxnSpPr/>
          <p:nvPr userDrawn="1"/>
        </p:nvCxnSpPr>
        <p:spPr>
          <a:xfrm>
            <a:off x="950912" y="3792244"/>
            <a:ext cx="10290176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F1CE437-6AD8-4170-8DC8-66894266CE06}"/>
              </a:ext>
            </a:extLst>
          </p:cNvPr>
          <p:cNvCxnSpPr/>
          <p:nvPr userDrawn="1"/>
        </p:nvCxnSpPr>
        <p:spPr>
          <a:xfrm>
            <a:off x="952506" y="4885677"/>
            <a:ext cx="10290176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5FC9698A-599E-4227-BA19-18EFBBF3E0DD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954094" y="2904080"/>
            <a:ext cx="4772003" cy="319591"/>
          </a:xfrm>
        </p:spPr>
        <p:txBody>
          <a:bodyPr lIns="0" tIns="0" rIns="0" bIns="0">
            <a:no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header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C4B470A9-B821-4D01-8FB4-31DF303421A9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954096" y="3337333"/>
            <a:ext cx="4772003" cy="304911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6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text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0C02F409-DCF5-4241-BB5E-6E37CC8D3518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954096" y="5089029"/>
            <a:ext cx="4772003" cy="319591"/>
          </a:xfrm>
        </p:spPr>
        <p:txBody>
          <a:bodyPr lIns="0" tIns="0" rIns="0" bIns="0">
            <a:no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header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2AC426E8-7005-475F-BC32-B5F0BA7A8A4C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954098" y="5522281"/>
            <a:ext cx="4772003" cy="417141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6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text</a:t>
            </a:r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0C507C81-6817-4069-BC84-0CE4705AE16C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954098" y="3970621"/>
            <a:ext cx="4772003" cy="319591"/>
          </a:xfrm>
        </p:spPr>
        <p:txBody>
          <a:bodyPr lIns="0" tIns="0" rIns="0" bIns="0">
            <a:no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header</a:t>
            </a: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94103820-8C7A-497C-BCBA-2CFEB4549C83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954100" y="4403874"/>
            <a:ext cx="4772003" cy="31097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6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text</a:t>
            </a:r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66342B0E-1F8B-4D4C-ABA7-E43BC2B3F4AE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6467495" y="1688232"/>
            <a:ext cx="4772003" cy="319591"/>
          </a:xfrm>
        </p:spPr>
        <p:txBody>
          <a:bodyPr lIns="0" tIns="0" rIns="0" bIns="0">
            <a:no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header</a:t>
            </a:r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FCF3285B-83DB-4917-9F24-EC0C964DE403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6467497" y="2121484"/>
            <a:ext cx="4772003" cy="417141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6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text</a:t>
            </a: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8C88D8B1-0044-4EC5-B4CD-DB1095F378A4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6469089" y="2905554"/>
            <a:ext cx="4772003" cy="319591"/>
          </a:xfrm>
        </p:spPr>
        <p:txBody>
          <a:bodyPr lIns="0" tIns="0" rIns="0" bIns="0">
            <a:no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header</a:t>
            </a:r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9F6100E2-DAE8-4111-AF37-8909AA389FC1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6469091" y="3338807"/>
            <a:ext cx="4772003" cy="304911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6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text</a:t>
            </a:r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0EE05AF1-1486-45F2-B87D-2AE555B8D1CB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6469091" y="5090503"/>
            <a:ext cx="4772003" cy="319591"/>
          </a:xfrm>
        </p:spPr>
        <p:txBody>
          <a:bodyPr lIns="0" tIns="0" rIns="0" bIns="0">
            <a:no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header</a:t>
            </a:r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52C4B0E5-3C7E-4BC2-AA92-4156C26C91FF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6469093" y="5523755"/>
            <a:ext cx="4772003" cy="417141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6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text</a:t>
            </a:r>
          </a:p>
        </p:txBody>
      </p: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C0B1E9EC-56B4-4514-B189-24BD47F549F3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6469093" y="3972095"/>
            <a:ext cx="4772003" cy="319591"/>
          </a:xfrm>
        </p:spPr>
        <p:txBody>
          <a:bodyPr lIns="0" tIns="0" rIns="0" bIns="0">
            <a:no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header</a:t>
            </a:r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F685484E-408B-4771-9259-BAAC2A6E6017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6469095" y="4405348"/>
            <a:ext cx="4772003" cy="31097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6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text</a:t>
            </a: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8222804C-AFDD-4E8C-BFDC-31326A2127FA}"/>
              </a:ext>
            </a:extLst>
          </p:cNvPr>
          <p:cNvCxnSpPr/>
          <p:nvPr userDrawn="1"/>
        </p:nvCxnSpPr>
        <p:spPr>
          <a:xfrm>
            <a:off x="6096000" y="1686758"/>
            <a:ext cx="0" cy="4293629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itle 1">
            <a:extLst>
              <a:ext uri="{FF2B5EF4-FFF2-40B4-BE49-F238E27FC236}">
                <a16:creationId xmlns:a16="http://schemas.microsoft.com/office/drawing/2014/main" id="{31EE2C71-E6FD-4A5F-BC00-7290049C447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52499" y="526777"/>
            <a:ext cx="10287001" cy="869089"/>
          </a:xfrm>
        </p:spPr>
        <p:txBody>
          <a:bodyPr lIns="0" tIns="0" rIns="0" bIns="0"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6406BC8-E960-E24C-878D-B7523027F0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2498" y="6286499"/>
            <a:ext cx="952620" cy="571501"/>
          </a:xfrm>
          <a:prstGeom prst="rect">
            <a:avLst/>
          </a:prstGeom>
        </p:spPr>
      </p:pic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B120D79B-99BE-30F4-FFDB-B35DFE81DAB5}"/>
              </a:ext>
            </a:extLst>
          </p:cNvPr>
          <p:cNvSpPr txBox="1">
            <a:spLocks/>
          </p:cNvSpPr>
          <p:nvPr userDrawn="1"/>
        </p:nvSpPr>
        <p:spPr>
          <a:xfrm>
            <a:off x="5794696" y="6539714"/>
            <a:ext cx="593362" cy="24077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300" b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A85C019-D2F0-434C-86E7-A9EDB467A2E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2F53A9A-6D3C-07C4-99E0-E6536374381E}"/>
              </a:ext>
            </a:extLst>
          </p:cNvPr>
          <p:cNvSpPr txBox="1"/>
          <p:nvPr userDrawn="1"/>
        </p:nvSpPr>
        <p:spPr>
          <a:xfrm>
            <a:off x="2153976" y="6539714"/>
            <a:ext cx="2610830" cy="318286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lvl="0"/>
            <a:r>
              <a:rPr lang="en-US" sz="1300" dirty="0"/>
              <a:t>Stead Family Children’s Hospital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2BD6EA1-E4C7-1867-86E1-C0D15ADD380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575729" y="6450817"/>
            <a:ext cx="4679216" cy="365125"/>
          </a:xfrm>
          <a:prstGeom prst="rect">
            <a:avLst/>
          </a:prstGeom>
          <a:noFill/>
        </p:spPr>
        <p:txBody>
          <a:bodyPr vert="horz" lIns="0" tIns="0" rIns="0" bIns="0" rtlCol="0" anchor="ctr" anchorCtr="0"/>
          <a:lstStyle>
            <a:lvl1pPr algn="r">
              <a:defRPr sz="1300" b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Insert-&gt;Header and Footer-&gt;Type Customizable Name</a:t>
            </a:r>
          </a:p>
        </p:txBody>
      </p:sp>
    </p:spTree>
    <p:extLst>
      <p:ext uri="{BB962C8B-B14F-4D97-AF65-F5344CB8AC3E}">
        <p14:creationId xmlns:p14="http://schemas.microsoft.com/office/powerpoint/2010/main" val="8685362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598">
          <p15:clr>
            <a:srgbClr val="FBAE40"/>
          </p15:clr>
        </p15:guide>
        <p15:guide id="3" pos="7080">
          <p15:clr>
            <a:srgbClr val="FBAE40"/>
          </p15:clr>
        </p15:guide>
        <p15:guide id="4" pos="3840">
          <p15:clr>
            <a:srgbClr val="FBAE40"/>
          </p15:clr>
        </p15:guide>
        <p15:guide id="5" orient="horz" pos="1054" userDrawn="1">
          <p15:clr>
            <a:srgbClr val="FBAE40"/>
          </p15:clr>
        </p15:guide>
        <p15:guide id="6" orient="horz" pos="3744">
          <p15:clr>
            <a:srgbClr val="FBAE40"/>
          </p15:clr>
        </p15:guide>
        <p15:guide id="7" orient="horz" pos="697" userDrawn="1">
          <p15:clr>
            <a:srgbClr val="FBAE40"/>
          </p15:clr>
        </p15:guide>
        <p15:guide id="8" orient="horz" pos="2400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Four Colum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E53373D-FF10-4355-AA00-B31430F115A7}"/>
              </a:ext>
            </a:extLst>
          </p:cNvPr>
          <p:cNvSpPr/>
          <p:nvPr userDrawn="1"/>
        </p:nvSpPr>
        <p:spPr>
          <a:xfrm>
            <a:off x="0" y="6389511"/>
            <a:ext cx="12192000" cy="46848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4F85108-BDC9-43A2-BEF1-240E666F4E0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52500" y="1686758"/>
            <a:ext cx="4800224" cy="374036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7D57D41-E534-4387-8837-F27E5C2408BD}"/>
              </a:ext>
            </a:extLst>
          </p:cNvPr>
          <p:cNvCxnSpPr>
            <a:cxnSpLocks/>
          </p:cNvCxnSpPr>
          <p:nvPr userDrawn="1"/>
        </p:nvCxnSpPr>
        <p:spPr>
          <a:xfrm>
            <a:off x="952498" y="1363362"/>
            <a:ext cx="768531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968A6427-DC92-4AE6-82DE-34A0B3A972EE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952501" y="2238480"/>
            <a:ext cx="4800219" cy="120057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8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A07502CC-5B90-4BCF-B63B-36D026C9AE96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433724" y="1676706"/>
            <a:ext cx="4800224" cy="374036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F169EF16-BA54-4279-A087-A65E4F26675F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6433725" y="2228428"/>
            <a:ext cx="4800224" cy="120057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8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EF932C4-F1C3-47F2-84B8-FEC885C1843C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679384"/>
            <a:ext cx="0" cy="4272765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9FB9F7B-CC85-4936-BE2A-DF6B8BF46018}"/>
              </a:ext>
            </a:extLst>
          </p:cNvPr>
          <p:cNvCxnSpPr/>
          <p:nvPr userDrawn="1"/>
        </p:nvCxnSpPr>
        <p:spPr>
          <a:xfrm>
            <a:off x="949325" y="3790765"/>
            <a:ext cx="10290176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FDFA8ABE-0B6C-4930-94A9-A2BB4166E51F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958052" y="4209907"/>
            <a:ext cx="4800224" cy="374036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47E91DB8-4856-4AED-8362-60627F681EE8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958053" y="4761629"/>
            <a:ext cx="4800219" cy="1181971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8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76BD4A33-C7CC-4380-A2BB-ECC6C2FB7225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6439276" y="4199855"/>
            <a:ext cx="4800224" cy="374036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4CD0BB64-6643-42CE-AFE7-372305F21233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6439277" y="4751577"/>
            <a:ext cx="4800224" cy="120057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8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F947D672-DDE7-4F36-B79C-4245C5D115E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52499" y="526777"/>
            <a:ext cx="10287001" cy="869089"/>
          </a:xfrm>
        </p:spPr>
        <p:txBody>
          <a:bodyPr lIns="0" tIns="0" rIns="0" bIns="0"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3847EEE-7B57-1772-1ED5-D313BE90C2F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2498" y="6286499"/>
            <a:ext cx="952620" cy="571501"/>
          </a:xfrm>
          <a:prstGeom prst="rect">
            <a:avLst/>
          </a:prstGeom>
        </p:spPr>
      </p:pic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C8BD71F8-36C7-0D6F-BA71-A4EC45774EBB}"/>
              </a:ext>
            </a:extLst>
          </p:cNvPr>
          <p:cNvSpPr txBox="1">
            <a:spLocks/>
          </p:cNvSpPr>
          <p:nvPr userDrawn="1"/>
        </p:nvSpPr>
        <p:spPr>
          <a:xfrm>
            <a:off x="5794696" y="6539714"/>
            <a:ext cx="593362" cy="24077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300" b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A85C019-D2F0-434C-86E7-A9EDB467A2E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24272FC-04CC-C235-97E0-6DCDA425D8B2}"/>
              </a:ext>
            </a:extLst>
          </p:cNvPr>
          <p:cNvSpPr txBox="1"/>
          <p:nvPr userDrawn="1"/>
        </p:nvSpPr>
        <p:spPr>
          <a:xfrm>
            <a:off x="2153976" y="6539714"/>
            <a:ext cx="2610830" cy="318286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lvl="0"/>
            <a:r>
              <a:rPr lang="en-US" sz="1300" dirty="0"/>
              <a:t>Stead Family Children’s Hospital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E08C058F-F07C-CDBF-AE08-F7B35D7D72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575729" y="6450817"/>
            <a:ext cx="4679216" cy="365125"/>
          </a:xfrm>
          <a:prstGeom prst="rect">
            <a:avLst/>
          </a:prstGeom>
          <a:noFill/>
        </p:spPr>
        <p:txBody>
          <a:bodyPr vert="horz" lIns="0" tIns="0" rIns="0" bIns="0" rtlCol="0" anchor="ctr" anchorCtr="0"/>
          <a:lstStyle>
            <a:lvl1pPr algn="r">
              <a:defRPr sz="1300" b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Insert-&gt;Header and Footer-&gt;Type Customizable Name</a:t>
            </a:r>
          </a:p>
        </p:txBody>
      </p:sp>
    </p:spTree>
    <p:extLst>
      <p:ext uri="{BB962C8B-B14F-4D97-AF65-F5344CB8AC3E}">
        <p14:creationId xmlns:p14="http://schemas.microsoft.com/office/powerpoint/2010/main" val="7484183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598">
          <p15:clr>
            <a:srgbClr val="FBAE40"/>
          </p15:clr>
        </p15:guide>
        <p15:guide id="3" pos="7080">
          <p15:clr>
            <a:srgbClr val="FBAE40"/>
          </p15:clr>
        </p15:guide>
        <p15:guide id="4" pos="3840">
          <p15:clr>
            <a:srgbClr val="FBAE40"/>
          </p15:clr>
        </p15:guide>
        <p15:guide id="5" orient="horz" pos="1054" userDrawn="1">
          <p15:clr>
            <a:srgbClr val="FBAE40"/>
          </p15:clr>
        </p15:guide>
        <p15:guide id="6" orient="horz" pos="2400" userDrawn="1">
          <p15:clr>
            <a:srgbClr val="FBAE40"/>
          </p15:clr>
        </p15:guide>
        <p15:guide id="7" orient="horz" pos="697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ree Colum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E53373D-FF10-4355-AA00-B31430F115A7}"/>
              </a:ext>
            </a:extLst>
          </p:cNvPr>
          <p:cNvSpPr/>
          <p:nvPr userDrawn="1"/>
        </p:nvSpPr>
        <p:spPr>
          <a:xfrm>
            <a:off x="0" y="6389511"/>
            <a:ext cx="12192000" cy="46848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4F85108-BDC9-43A2-BEF1-240E666F4E0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52500" y="4078664"/>
            <a:ext cx="3166740" cy="754602"/>
          </a:xfrm>
        </p:spPr>
        <p:txBody>
          <a:bodyPr lIns="0" tIns="0" rIns="0" bIns="0">
            <a:normAutofit/>
          </a:bodyPr>
          <a:lstStyle>
            <a:lvl1pPr marL="0" indent="0" algn="ctr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item or step 1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7D57D41-E534-4387-8837-F27E5C2408BD}"/>
              </a:ext>
            </a:extLst>
          </p:cNvPr>
          <p:cNvCxnSpPr>
            <a:cxnSpLocks/>
          </p:cNvCxnSpPr>
          <p:nvPr userDrawn="1"/>
        </p:nvCxnSpPr>
        <p:spPr>
          <a:xfrm>
            <a:off x="952498" y="1363362"/>
            <a:ext cx="768531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700A296A-0A06-4FFB-B935-517187294F6B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4616385" y="4078664"/>
            <a:ext cx="2973372" cy="754602"/>
          </a:xfrm>
        </p:spPr>
        <p:txBody>
          <a:bodyPr lIns="0" tIns="0" rIns="0" bIns="0">
            <a:normAutofit/>
          </a:bodyPr>
          <a:lstStyle>
            <a:lvl1pPr marL="0" indent="0" algn="ctr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item or step 2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D4DB30FF-E82C-424F-A06C-EFC3CFC45E36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8063514" y="4078663"/>
            <a:ext cx="3166740" cy="754602"/>
          </a:xfrm>
        </p:spPr>
        <p:txBody>
          <a:bodyPr lIns="0" tIns="0" rIns="0" bIns="0">
            <a:normAutofit/>
          </a:bodyPr>
          <a:lstStyle>
            <a:lvl1pPr marL="0" indent="0" algn="ctr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item or step 1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E7A2738-1D29-40DE-AACF-F60CD708E892}"/>
              </a:ext>
            </a:extLst>
          </p:cNvPr>
          <p:cNvCxnSpPr>
            <a:cxnSpLocks/>
          </p:cNvCxnSpPr>
          <p:nvPr userDrawn="1"/>
        </p:nvCxnSpPr>
        <p:spPr>
          <a:xfrm>
            <a:off x="3443288" y="2921860"/>
            <a:ext cx="1733550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itle 1">
            <a:extLst>
              <a:ext uri="{FF2B5EF4-FFF2-40B4-BE49-F238E27FC236}">
                <a16:creationId xmlns:a16="http://schemas.microsoft.com/office/drawing/2014/main" id="{7C3D46F0-0006-469D-9C96-A2B5BF7087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52499" y="526777"/>
            <a:ext cx="10287001" cy="869089"/>
          </a:xfrm>
        </p:spPr>
        <p:txBody>
          <a:bodyPr lIns="0" tIns="0" rIns="0" bIns="0"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3A90011-EBAB-AA7A-0BEB-A6874C70FDA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2498" y="6286499"/>
            <a:ext cx="952620" cy="571501"/>
          </a:xfrm>
          <a:prstGeom prst="rect">
            <a:avLst/>
          </a:prstGeom>
        </p:spPr>
      </p:pic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5A6ACD5D-F5F8-A848-B9BA-91AAB700F112}"/>
              </a:ext>
            </a:extLst>
          </p:cNvPr>
          <p:cNvCxnSpPr>
            <a:cxnSpLocks/>
          </p:cNvCxnSpPr>
          <p:nvPr userDrawn="1"/>
        </p:nvCxnSpPr>
        <p:spPr>
          <a:xfrm>
            <a:off x="7013575" y="2921860"/>
            <a:ext cx="1692680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7E67C6A6-8114-73E3-9530-83F659442862}"/>
              </a:ext>
            </a:extLst>
          </p:cNvPr>
          <p:cNvSpPr txBox="1">
            <a:spLocks/>
          </p:cNvSpPr>
          <p:nvPr userDrawn="1"/>
        </p:nvSpPr>
        <p:spPr>
          <a:xfrm>
            <a:off x="5794696" y="6539714"/>
            <a:ext cx="593362" cy="24077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300" b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A85C019-D2F0-434C-86E7-A9EDB467A2E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359372C-69B8-8E01-3BBF-DAD6ECCE16D8}"/>
              </a:ext>
            </a:extLst>
          </p:cNvPr>
          <p:cNvSpPr txBox="1"/>
          <p:nvPr userDrawn="1"/>
        </p:nvSpPr>
        <p:spPr>
          <a:xfrm>
            <a:off x="2153976" y="6539714"/>
            <a:ext cx="2610830" cy="318286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lvl="0"/>
            <a:r>
              <a:rPr lang="en-US" sz="1300" dirty="0"/>
              <a:t>Stead Family Children’s Hospital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A099F7CB-1D64-2748-5121-FF81353E4B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575729" y="6450817"/>
            <a:ext cx="4679216" cy="365125"/>
          </a:xfrm>
          <a:prstGeom prst="rect">
            <a:avLst/>
          </a:prstGeom>
          <a:noFill/>
        </p:spPr>
        <p:txBody>
          <a:bodyPr vert="horz" lIns="0" tIns="0" rIns="0" bIns="0" rtlCol="0" anchor="ctr" anchorCtr="0"/>
          <a:lstStyle>
            <a:lvl1pPr algn="r">
              <a:defRPr sz="1300" b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Insert-&gt;Header and Footer-&gt;Type Customizable Name</a:t>
            </a:r>
          </a:p>
        </p:txBody>
      </p:sp>
    </p:spTree>
    <p:extLst>
      <p:ext uri="{BB962C8B-B14F-4D97-AF65-F5344CB8AC3E}">
        <p14:creationId xmlns:p14="http://schemas.microsoft.com/office/powerpoint/2010/main" val="7339519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68" userDrawn="1">
          <p15:clr>
            <a:srgbClr val="FBAE40"/>
          </p15:clr>
        </p15:guide>
        <p15:guide id="2" pos="598">
          <p15:clr>
            <a:srgbClr val="FBAE40"/>
          </p15:clr>
        </p15:guide>
        <p15:guide id="3" pos="7080">
          <p15:clr>
            <a:srgbClr val="FBAE40"/>
          </p15:clr>
        </p15:guide>
        <p15:guide id="4" pos="3840">
          <p15:clr>
            <a:srgbClr val="FBAE40"/>
          </p15:clr>
        </p15:guide>
        <p15:guide id="5" orient="horz" pos="1054" userDrawn="1">
          <p15:clr>
            <a:srgbClr val="FBAE40"/>
          </p15:clr>
        </p15:guide>
        <p15:guide id="6" orient="horz" pos="3744" userDrawn="1">
          <p15:clr>
            <a:srgbClr val="FBAE40"/>
          </p15:clr>
        </p15:guide>
        <p15:guide id="7" orient="horz" pos="697" userDrawn="1">
          <p15:clr>
            <a:srgbClr val="FBAE40"/>
          </p15:clr>
        </p15:guide>
        <p15:guide id="8" orient="horz" pos="1316" userDrawn="1">
          <p15:clr>
            <a:srgbClr val="FBAE40"/>
          </p15:clr>
        </p15:guide>
        <p15:guide id="9" orient="horz" pos="2366" userDrawn="1">
          <p15:clr>
            <a:srgbClr val="FBAE40"/>
          </p15:clr>
        </p15:guide>
        <p15:guide id="14" pos="5544" userDrawn="1">
          <p15:clr>
            <a:srgbClr val="FBAE40"/>
          </p15:clr>
        </p15:guide>
        <p15:guide id="15" pos="6600" userDrawn="1">
          <p15:clr>
            <a:srgbClr val="FBAE40"/>
          </p15:clr>
        </p15:guide>
        <p15:guide id="16" pos="1066" userDrawn="1">
          <p15:clr>
            <a:srgbClr val="FBAE40"/>
          </p15:clr>
        </p15:guide>
        <p15:guide id="17" pos="2118" userDrawn="1">
          <p15:clr>
            <a:srgbClr val="FBAE40"/>
          </p15:clr>
        </p15:guide>
        <p15:guide id="18" pos="3313" userDrawn="1">
          <p15:clr>
            <a:srgbClr val="FBAE40"/>
          </p15:clr>
        </p15:guide>
        <p15:guide id="19" pos="4370" userDrawn="1">
          <p15:clr>
            <a:srgbClr val="FBAE40"/>
          </p15:clr>
        </p15:guide>
        <p15:guide id="20" pos="2169" userDrawn="1">
          <p15:clr>
            <a:srgbClr val="FBAE40"/>
          </p15:clr>
        </p15:guide>
        <p15:guide id="21" pos="3261" userDrawn="1">
          <p15:clr>
            <a:srgbClr val="FBAE40"/>
          </p15:clr>
        </p15:guide>
        <p15:guide id="22" pos="4418" userDrawn="1">
          <p15:clr>
            <a:srgbClr val="FBAE40"/>
          </p15:clr>
        </p15:guide>
        <p15:guide id="23" pos="5490" userDrawn="1">
          <p15:clr>
            <a:srgbClr val="FBAE40"/>
          </p15:clr>
        </p15:guide>
        <p15:guide id="24" pos="6657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our Colum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E53373D-FF10-4355-AA00-B31430F115A7}"/>
              </a:ext>
            </a:extLst>
          </p:cNvPr>
          <p:cNvSpPr/>
          <p:nvPr userDrawn="1"/>
        </p:nvSpPr>
        <p:spPr>
          <a:xfrm>
            <a:off x="0" y="6389511"/>
            <a:ext cx="12192000" cy="46848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7D57D41-E534-4387-8837-F27E5C2408BD}"/>
              </a:ext>
            </a:extLst>
          </p:cNvPr>
          <p:cNvCxnSpPr>
            <a:cxnSpLocks/>
          </p:cNvCxnSpPr>
          <p:nvPr userDrawn="1"/>
        </p:nvCxnSpPr>
        <p:spPr>
          <a:xfrm>
            <a:off x="952498" y="1363362"/>
            <a:ext cx="768531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5C06C296-F787-402D-AC65-1E55B4D25C69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952500" y="4078664"/>
            <a:ext cx="2358866" cy="754602"/>
          </a:xfrm>
        </p:spPr>
        <p:txBody>
          <a:bodyPr lIns="0" tIns="0" rIns="0" bIns="0">
            <a:normAutofit/>
          </a:bodyPr>
          <a:lstStyle>
            <a:lvl1pPr marL="0" indent="0" algn="ctr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item or step 1</a:t>
            </a: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8C7F2CE8-9E91-4C86-99AB-686A9C810419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3627518" y="4078664"/>
            <a:ext cx="2358866" cy="754602"/>
          </a:xfrm>
        </p:spPr>
        <p:txBody>
          <a:bodyPr lIns="0" tIns="0" rIns="0" bIns="0">
            <a:normAutofit/>
          </a:bodyPr>
          <a:lstStyle>
            <a:lvl1pPr marL="0" indent="0" algn="ctr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item or step 1</a:t>
            </a:r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BC06D7C8-7D2D-4A80-B5B8-174F5056AA0B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6205617" y="4078664"/>
            <a:ext cx="2358866" cy="754602"/>
          </a:xfrm>
        </p:spPr>
        <p:txBody>
          <a:bodyPr lIns="0" tIns="0" rIns="0" bIns="0">
            <a:normAutofit/>
          </a:bodyPr>
          <a:lstStyle>
            <a:lvl1pPr marL="0" indent="0" algn="ctr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item or step 1</a:t>
            </a:r>
          </a:p>
        </p:txBody>
      </p: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8FC2F9F8-450A-4433-BAFC-DCD0001FAF1D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8880634" y="4073057"/>
            <a:ext cx="2358866" cy="754602"/>
          </a:xfrm>
        </p:spPr>
        <p:txBody>
          <a:bodyPr lIns="0" tIns="0" rIns="0" bIns="0">
            <a:normAutofit/>
          </a:bodyPr>
          <a:lstStyle>
            <a:lvl1pPr marL="0" indent="0" algn="ctr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item or step 1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2D6361F7-376B-4B6B-90CB-982F8C88D3AB}"/>
              </a:ext>
            </a:extLst>
          </p:cNvPr>
          <p:cNvCxnSpPr>
            <a:cxnSpLocks/>
          </p:cNvCxnSpPr>
          <p:nvPr userDrawn="1"/>
        </p:nvCxnSpPr>
        <p:spPr>
          <a:xfrm>
            <a:off x="3048000" y="2921860"/>
            <a:ext cx="838200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itle 1">
            <a:extLst>
              <a:ext uri="{FF2B5EF4-FFF2-40B4-BE49-F238E27FC236}">
                <a16:creationId xmlns:a16="http://schemas.microsoft.com/office/drawing/2014/main" id="{1B9DD2E6-4011-470E-85A1-9331B2E255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52499" y="526777"/>
            <a:ext cx="10287001" cy="869089"/>
          </a:xfrm>
        </p:spPr>
        <p:txBody>
          <a:bodyPr lIns="0" tIns="0" rIns="0" bIns="0"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31DC1DA-C3FD-AB7E-48D3-691676123C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2498" y="6286499"/>
            <a:ext cx="952620" cy="571501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484D14F-B31B-CAB8-5FB9-945EA37FC8EF}"/>
              </a:ext>
            </a:extLst>
          </p:cNvPr>
          <p:cNvCxnSpPr>
            <a:cxnSpLocks/>
          </p:cNvCxnSpPr>
          <p:nvPr userDrawn="1"/>
        </p:nvCxnSpPr>
        <p:spPr>
          <a:xfrm>
            <a:off x="5715000" y="2921860"/>
            <a:ext cx="749300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2ABC3FA-D70B-45FB-B0C5-595AA93535D8}"/>
              </a:ext>
            </a:extLst>
          </p:cNvPr>
          <p:cNvCxnSpPr>
            <a:cxnSpLocks/>
          </p:cNvCxnSpPr>
          <p:nvPr userDrawn="1"/>
        </p:nvCxnSpPr>
        <p:spPr>
          <a:xfrm>
            <a:off x="8305800" y="2921860"/>
            <a:ext cx="835025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FB617AE9-9221-2FF1-B4EE-6D815ABA3C11}"/>
              </a:ext>
            </a:extLst>
          </p:cNvPr>
          <p:cNvSpPr txBox="1">
            <a:spLocks/>
          </p:cNvSpPr>
          <p:nvPr userDrawn="1"/>
        </p:nvSpPr>
        <p:spPr>
          <a:xfrm>
            <a:off x="5794696" y="6539714"/>
            <a:ext cx="593362" cy="24077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300" b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A85C019-D2F0-434C-86E7-A9EDB467A2E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7C613F9-8FEE-24AB-9A8A-FF851FBACE9F}"/>
              </a:ext>
            </a:extLst>
          </p:cNvPr>
          <p:cNvSpPr txBox="1"/>
          <p:nvPr userDrawn="1"/>
        </p:nvSpPr>
        <p:spPr>
          <a:xfrm>
            <a:off x="2153976" y="6539714"/>
            <a:ext cx="2610830" cy="318286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lvl="0"/>
            <a:r>
              <a:rPr lang="en-US" sz="1300" dirty="0"/>
              <a:t>Stead Family Children’s Hospital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21CFD4-1F97-25FF-8D49-4886E0C9E3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575729" y="6450817"/>
            <a:ext cx="4679216" cy="365125"/>
          </a:xfrm>
          <a:prstGeom prst="rect">
            <a:avLst/>
          </a:prstGeom>
          <a:noFill/>
        </p:spPr>
        <p:txBody>
          <a:bodyPr vert="horz" lIns="0" tIns="0" rIns="0" bIns="0" rtlCol="0" anchor="ctr" anchorCtr="0"/>
          <a:lstStyle>
            <a:lvl1pPr algn="r">
              <a:defRPr sz="1300" b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Insert-&gt;Header and Footer-&gt;Type Customizable Name</a:t>
            </a:r>
          </a:p>
        </p:txBody>
      </p:sp>
    </p:spTree>
    <p:extLst>
      <p:ext uri="{BB962C8B-B14F-4D97-AF65-F5344CB8AC3E}">
        <p14:creationId xmlns:p14="http://schemas.microsoft.com/office/powerpoint/2010/main" val="15683895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400" userDrawn="1">
          <p15:clr>
            <a:srgbClr val="FBAE40"/>
          </p15:clr>
        </p15:guide>
        <p15:guide id="2" pos="598">
          <p15:clr>
            <a:srgbClr val="FBAE40"/>
          </p15:clr>
        </p15:guide>
        <p15:guide id="3" pos="7080">
          <p15:clr>
            <a:srgbClr val="FBAE40"/>
          </p15:clr>
        </p15:guide>
        <p15:guide id="4" pos="3840">
          <p15:clr>
            <a:srgbClr val="FBAE40"/>
          </p15:clr>
        </p15:guide>
        <p15:guide id="5" orient="horz" pos="1054" userDrawn="1">
          <p15:clr>
            <a:srgbClr val="FBAE40"/>
          </p15:clr>
        </p15:guide>
        <p15:guide id="6" orient="horz" pos="3744" userDrawn="1">
          <p15:clr>
            <a:srgbClr val="FBAE40"/>
          </p15:clr>
        </p15:guide>
        <p15:guide id="7" orient="horz" pos="697" userDrawn="1">
          <p15:clr>
            <a:srgbClr val="FBAE40"/>
          </p15:clr>
        </p15:guide>
        <p15:guide id="8" pos="816" userDrawn="1">
          <p15:clr>
            <a:srgbClr val="FBAE40"/>
          </p15:clr>
        </p15:guide>
        <p15:guide id="9" pos="1868" userDrawn="1">
          <p15:clr>
            <a:srgbClr val="FBAE40"/>
          </p15:clr>
        </p15:guide>
        <p15:guide id="10" pos="2500" userDrawn="1">
          <p15:clr>
            <a:srgbClr val="FBAE40"/>
          </p15:clr>
        </p15:guide>
        <p15:guide id="11" pos="3548" userDrawn="1">
          <p15:clr>
            <a:srgbClr val="FBAE40"/>
          </p15:clr>
        </p15:guide>
        <p15:guide id="12" pos="4124" userDrawn="1">
          <p15:clr>
            <a:srgbClr val="FBAE40"/>
          </p15:clr>
        </p15:guide>
        <p15:guide id="13" pos="5175" userDrawn="1">
          <p15:clr>
            <a:srgbClr val="FBAE40"/>
          </p15:clr>
        </p15:guide>
        <p15:guide id="14" pos="5813" userDrawn="1">
          <p15:clr>
            <a:srgbClr val="FBAE40"/>
          </p15:clr>
        </p15:guide>
        <p15:guide id="15" pos="6864" userDrawn="1">
          <p15:clr>
            <a:srgbClr val="FBAE40"/>
          </p15:clr>
        </p15:guide>
        <p15:guide id="16" orient="horz" pos="1315" userDrawn="1">
          <p15:clr>
            <a:srgbClr val="FBAE40"/>
          </p15:clr>
        </p15:guide>
        <p15:guide id="17" orient="horz" pos="2367" userDrawn="1">
          <p15:clr>
            <a:srgbClr val="FBAE40"/>
          </p15:clr>
        </p15:guide>
        <p15:guide id="18" pos="1920" userDrawn="1">
          <p15:clr>
            <a:srgbClr val="FBAE40"/>
          </p15:clr>
        </p15:guide>
        <p15:guide id="19" pos="2448" userDrawn="1">
          <p15:clr>
            <a:srgbClr val="FBAE40"/>
          </p15:clr>
        </p15:guide>
        <p15:guide id="20" pos="3600" userDrawn="1">
          <p15:clr>
            <a:srgbClr val="FBAE40"/>
          </p15:clr>
        </p15:guide>
        <p15:guide id="21" pos="4072" userDrawn="1">
          <p15:clr>
            <a:srgbClr val="FBAE40"/>
          </p15:clr>
        </p15:guide>
        <p15:guide id="22" pos="5232" userDrawn="1">
          <p15:clr>
            <a:srgbClr val="FBAE40"/>
          </p15:clr>
        </p15:guide>
        <p15:guide id="23" pos="5758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Four Colum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E53373D-FF10-4355-AA00-B31430F115A7}"/>
              </a:ext>
            </a:extLst>
          </p:cNvPr>
          <p:cNvSpPr/>
          <p:nvPr userDrawn="1"/>
        </p:nvSpPr>
        <p:spPr>
          <a:xfrm>
            <a:off x="0" y="6389511"/>
            <a:ext cx="12192000" cy="46848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7D57D41-E534-4387-8837-F27E5C2408BD}"/>
              </a:ext>
            </a:extLst>
          </p:cNvPr>
          <p:cNvCxnSpPr>
            <a:cxnSpLocks/>
          </p:cNvCxnSpPr>
          <p:nvPr userDrawn="1"/>
        </p:nvCxnSpPr>
        <p:spPr>
          <a:xfrm>
            <a:off x="952498" y="1363362"/>
            <a:ext cx="768531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5C06C296-F787-402D-AC65-1E55B4D25C69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1175438" y="4078664"/>
            <a:ext cx="1601504" cy="754602"/>
          </a:xfrm>
        </p:spPr>
        <p:txBody>
          <a:bodyPr lIns="0" tIns="0" rIns="0" bIns="0">
            <a:normAutofit/>
          </a:bodyPr>
          <a:lstStyle>
            <a:lvl1pPr marL="0" indent="0" algn="ctr">
              <a:buSzPct val="95000"/>
              <a:buFont typeface="Arial" panose="020B0604020202020204" pitchFamily="34" charset="0"/>
              <a:buNone/>
              <a:defRPr sz="20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item or step 1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2D6361F7-376B-4B6B-90CB-982F8C88D3AB}"/>
              </a:ext>
            </a:extLst>
          </p:cNvPr>
          <p:cNvCxnSpPr>
            <a:cxnSpLocks/>
          </p:cNvCxnSpPr>
          <p:nvPr userDrawn="1"/>
        </p:nvCxnSpPr>
        <p:spPr>
          <a:xfrm>
            <a:off x="2825750" y="2921860"/>
            <a:ext cx="365125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Content Placeholder 2">
            <a:extLst>
              <a:ext uri="{FF2B5EF4-FFF2-40B4-BE49-F238E27FC236}">
                <a16:creationId xmlns:a16="http://schemas.microsoft.com/office/drawing/2014/main" id="{9B9DF875-9EAF-4928-8E91-6599CCEAADEE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3225991" y="4080927"/>
            <a:ext cx="1601504" cy="754602"/>
          </a:xfrm>
        </p:spPr>
        <p:txBody>
          <a:bodyPr lIns="0" tIns="0" rIns="0" bIns="0">
            <a:normAutofit/>
          </a:bodyPr>
          <a:lstStyle>
            <a:lvl1pPr marL="0" indent="0" algn="ctr">
              <a:buSzPct val="95000"/>
              <a:buFont typeface="Arial" panose="020B0604020202020204" pitchFamily="34" charset="0"/>
              <a:buNone/>
              <a:defRPr sz="20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item or step 2</a:t>
            </a:r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FCAF8AD6-3AD0-422C-B775-D4163897266E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5285614" y="4095574"/>
            <a:ext cx="1601504" cy="754602"/>
          </a:xfrm>
        </p:spPr>
        <p:txBody>
          <a:bodyPr lIns="0" tIns="0" rIns="0" bIns="0">
            <a:normAutofit/>
          </a:bodyPr>
          <a:lstStyle>
            <a:lvl1pPr marL="0" indent="0" algn="ctr">
              <a:buSzPct val="95000"/>
              <a:buFont typeface="Arial" panose="020B0604020202020204" pitchFamily="34" charset="0"/>
              <a:buNone/>
              <a:defRPr sz="20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item or step 3</a:t>
            </a:r>
          </a:p>
        </p:txBody>
      </p:sp>
      <p:sp>
        <p:nvSpPr>
          <p:cNvPr id="38" name="Content Placeholder 2">
            <a:extLst>
              <a:ext uri="{FF2B5EF4-FFF2-40B4-BE49-F238E27FC236}">
                <a16:creationId xmlns:a16="http://schemas.microsoft.com/office/drawing/2014/main" id="{7322EF39-6BE8-4D2B-B814-5743037B71F3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7325607" y="4098102"/>
            <a:ext cx="1601504" cy="754602"/>
          </a:xfrm>
        </p:spPr>
        <p:txBody>
          <a:bodyPr lIns="0" tIns="0" rIns="0" bIns="0">
            <a:normAutofit/>
          </a:bodyPr>
          <a:lstStyle>
            <a:lvl1pPr marL="0" indent="0" algn="ctr">
              <a:buSzPct val="95000"/>
              <a:buFont typeface="Arial" panose="020B0604020202020204" pitchFamily="34" charset="0"/>
              <a:buNone/>
              <a:defRPr sz="20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item or step 4</a:t>
            </a:r>
          </a:p>
        </p:txBody>
      </p:sp>
      <p:sp>
        <p:nvSpPr>
          <p:cNvPr id="40" name="Content Placeholder 2">
            <a:extLst>
              <a:ext uri="{FF2B5EF4-FFF2-40B4-BE49-F238E27FC236}">
                <a16:creationId xmlns:a16="http://schemas.microsoft.com/office/drawing/2014/main" id="{0D14923E-7CAE-49B7-9668-7B538ECFDC5F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9419080" y="4107460"/>
            <a:ext cx="1601504" cy="754602"/>
          </a:xfrm>
        </p:spPr>
        <p:txBody>
          <a:bodyPr lIns="0" tIns="0" rIns="0" bIns="0">
            <a:normAutofit/>
          </a:bodyPr>
          <a:lstStyle>
            <a:lvl1pPr marL="0" indent="0" algn="ctr">
              <a:buSzPct val="95000"/>
              <a:buFont typeface="Arial" panose="020B0604020202020204" pitchFamily="34" charset="0"/>
              <a:buNone/>
              <a:defRPr sz="20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item or step 5</a:t>
            </a: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C7E2EA4D-EFA8-4B7C-9585-ADB07DA2D9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52499" y="526777"/>
            <a:ext cx="10287001" cy="869089"/>
          </a:xfrm>
        </p:spPr>
        <p:txBody>
          <a:bodyPr lIns="0" tIns="0" rIns="0" bIns="0"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3E57EF6-6A46-C262-4D5B-570FD5AFE8A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2498" y="6286499"/>
            <a:ext cx="952620" cy="571501"/>
          </a:xfrm>
          <a:prstGeom prst="rect">
            <a:avLst/>
          </a:prstGeom>
        </p:spPr>
      </p:pic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259B4F0C-FBF6-6B23-6019-CE0930AF8B81}"/>
              </a:ext>
            </a:extLst>
          </p:cNvPr>
          <p:cNvCxnSpPr>
            <a:cxnSpLocks/>
          </p:cNvCxnSpPr>
          <p:nvPr userDrawn="1"/>
        </p:nvCxnSpPr>
        <p:spPr>
          <a:xfrm>
            <a:off x="4873625" y="2921860"/>
            <a:ext cx="365125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9D5E7EB7-C08C-A706-75F5-163114F556B0}"/>
              </a:ext>
            </a:extLst>
          </p:cNvPr>
          <p:cNvCxnSpPr>
            <a:cxnSpLocks/>
          </p:cNvCxnSpPr>
          <p:nvPr userDrawn="1"/>
        </p:nvCxnSpPr>
        <p:spPr>
          <a:xfrm>
            <a:off x="6931025" y="2921860"/>
            <a:ext cx="365125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FC79DC6E-06D3-01FD-6A70-A0F2D9B643AA}"/>
              </a:ext>
            </a:extLst>
          </p:cNvPr>
          <p:cNvCxnSpPr>
            <a:cxnSpLocks/>
          </p:cNvCxnSpPr>
          <p:nvPr userDrawn="1"/>
        </p:nvCxnSpPr>
        <p:spPr>
          <a:xfrm>
            <a:off x="8985250" y="2921860"/>
            <a:ext cx="365125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273D2A58-F486-9EB8-D8FB-EA5FA2896940}"/>
              </a:ext>
            </a:extLst>
          </p:cNvPr>
          <p:cNvSpPr txBox="1">
            <a:spLocks/>
          </p:cNvSpPr>
          <p:nvPr userDrawn="1"/>
        </p:nvSpPr>
        <p:spPr>
          <a:xfrm>
            <a:off x="5794696" y="6539714"/>
            <a:ext cx="593362" cy="24077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300" b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A85C019-D2F0-434C-86E7-A9EDB467A2E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D03C2EF-F479-3A51-C2F4-F78E229D7D3C}"/>
              </a:ext>
            </a:extLst>
          </p:cNvPr>
          <p:cNvSpPr txBox="1"/>
          <p:nvPr userDrawn="1"/>
        </p:nvSpPr>
        <p:spPr>
          <a:xfrm>
            <a:off x="2153976" y="6539714"/>
            <a:ext cx="2610830" cy="318286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lvl="0"/>
            <a:r>
              <a:rPr lang="en-US" sz="1300" dirty="0"/>
              <a:t>Stead Family Children’s Hospital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98D062-335F-DE25-5D16-EA858CB9EC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575729" y="6450817"/>
            <a:ext cx="4679216" cy="365125"/>
          </a:xfrm>
          <a:prstGeom prst="rect">
            <a:avLst/>
          </a:prstGeom>
          <a:noFill/>
        </p:spPr>
        <p:txBody>
          <a:bodyPr vert="horz" lIns="0" tIns="0" rIns="0" bIns="0" rtlCol="0" anchor="ctr" anchorCtr="0"/>
          <a:lstStyle>
            <a:lvl1pPr algn="r">
              <a:defRPr sz="1300" b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Insert-&gt;Header and Footer-&gt;Type Customizable Name</a:t>
            </a:r>
          </a:p>
        </p:txBody>
      </p:sp>
    </p:spTree>
    <p:extLst>
      <p:ext uri="{BB962C8B-B14F-4D97-AF65-F5344CB8AC3E}">
        <p14:creationId xmlns:p14="http://schemas.microsoft.com/office/powerpoint/2010/main" val="3982075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400" userDrawn="1">
          <p15:clr>
            <a:srgbClr val="FBAE40"/>
          </p15:clr>
        </p15:guide>
        <p15:guide id="2" pos="598">
          <p15:clr>
            <a:srgbClr val="FBAE40"/>
          </p15:clr>
        </p15:guide>
        <p15:guide id="3" pos="7080">
          <p15:clr>
            <a:srgbClr val="FBAE40"/>
          </p15:clr>
        </p15:guide>
        <p15:guide id="4" pos="3840">
          <p15:clr>
            <a:srgbClr val="FBAE40"/>
          </p15:clr>
        </p15:guide>
        <p15:guide id="5" orient="horz" pos="1054" userDrawn="1">
          <p15:clr>
            <a:srgbClr val="FBAE40"/>
          </p15:clr>
        </p15:guide>
        <p15:guide id="6" orient="horz" pos="3744" userDrawn="1">
          <p15:clr>
            <a:srgbClr val="FBAE40"/>
          </p15:clr>
        </p15:guide>
        <p15:guide id="7" orient="horz" pos="697" userDrawn="1">
          <p15:clr>
            <a:srgbClr val="FBAE40"/>
          </p15:clr>
        </p15:guide>
        <p15:guide id="8" orient="horz" pos="2318" userDrawn="1">
          <p15:clr>
            <a:srgbClr val="FBAE40"/>
          </p15:clr>
        </p15:guide>
        <p15:guide id="9" orient="horz" pos="1358" userDrawn="1">
          <p15:clr>
            <a:srgbClr val="FBAE40"/>
          </p15:clr>
        </p15:guide>
        <p15:guide id="10" pos="772" userDrawn="1">
          <p15:clr>
            <a:srgbClr val="FBAE40"/>
          </p15:clr>
        </p15:guide>
        <p15:guide id="11" pos="1724" userDrawn="1">
          <p15:clr>
            <a:srgbClr val="FBAE40"/>
          </p15:clr>
        </p15:guide>
        <p15:guide id="12" pos="3356" userDrawn="1">
          <p15:clr>
            <a:srgbClr val="FBAE40"/>
          </p15:clr>
        </p15:guide>
        <p15:guide id="13" pos="3016" userDrawn="1">
          <p15:clr>
            <a:srgbClr val="FBAE40"/>
          </p15:clr>
        </p15:guide>
        <p15:guide id="14" pos="1464" userDrawn="1">
          <p15:clr>
            <a:srgbClr val="FBAE40"/>
          </p15:clr>
        </p15:guide>
        <p15:guide id="15" pos="4308" userDrawn="1">
          <p15:clr>
            <a:srgbClr val="FBAE40"/>
          </p15:clr>
        </p15:guide>
        <p15:guide id="16" pos="4649" userDrawn="1">
          <p15:clr>
            <a:srgbClr val="FBAE40"/>
          </p15:clr>
        </p15:guide>
        <p15:guide id="17" pos="5606" userDrawn="1">
          <p15:clr>
            <a:srgbClr val="FBAE40"/>
          </p15:clr>
        </p15:guide>
        <p15:guide id="19" pos="7512" userDrawn="1">
          <p15:clr>
            <a:srgbClr val="FBAE40"/>
          </p15:clr>
        </p15:guide>
        <p15:guide id="20" pos="1780" userDrawn="1">
          <p15:clr>
            <a:srgbClr val="FBAE40"/>
          </p15:clr>
        </p15:guide>
        <p15:guide id="21" pos="2010" userDrawn="1">
          <p15:clr>
            <a:srgbClr val="FBAE40"/>
          </p15:clr>
        </p15:guide>
        <p15:guide id="22" pos="3072" userDrawn="1">
          <p15:clr>
            <a:srgbClr val="FBAE40"/>
          </p15:clr>
        </p15:guide>
        <p15:guide id="23" pos="3300" userDrawn="1">
          <p15:clr>
            <a:srgbClr val="FBAE40"/>
          </p15:clr>
        </p15:guide>
        <p15:guide id="24" pos="4366" userDrawn="1">
          <p15:clr>
            <a:srgbClr val="FBAE40"/>
          </p15:clr>
        </p15:guide>
        <p15:guide id="25" pos="7056" userDrawn="1">
          <p15:clr>
            <a:srgbClr val="FBAE40"/>
          </p15:clr>
        </p15:guide>
        <p15:guide id="26" pos="5660" userDrawn="1">
          <p15:clr>
            <a:srgbClr val="FBAE40"/>
          </p15:clr>
        </p15:guide>
        <p15:guide id="27" pos="7464" userDrawn="1">
          <p15:clr>
            <a:srgbClr val="FBAE40"/>
          </p15:clr>
        </p15:guide>
        <p15:guide id="28" pos="2064" userDrawn="1">
          <p15:clr>
            <a:srgbClr val="FBAE40"/>
          </p15:clr>
        </p15:guide>
        <p15:guide id="29" userDrawn="1">
          <p15:clr>
            <a:srgbClr val="FBAE40"/>
          </p15:clr>
        </p15:guide>
        <p15:guide id="30" pos="5888" userDrawn="1">
          <p15:clr>
            <a:srgbClr val="FBAE40"/>
          </p15:clr>
        </p15:guide>
        <p15:guide id="31" pos="5944" userDrawn="1">
          <p15:clr>
            <a:srgbClr val="FBAE40"/>
          </p15:clr>
        </p15:guide>
        <p15:guide id="32" pos="7416" userDrawn="1">
          <p15:clr>
            <a:srgbClr val="FBAE40"/>
          </p15:clr>
        </p15:guide>
        <p15:guide id="33" pos="6896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hoto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E53373D-FF10-4355-AA00-B31430F115A7}"/>
              </a:ext>
            </a:extLst>
          </p:cNvPr>
          <p:cNvSpPr/>
          <p:nvPr userDrawn="1"/>
        </p:nvSpPr>
        <p:spPr>
          <a:xfrm>
            <a:off x="0" y="6389511"/>
            <a:ext cx="12192000" cy="46848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4F85108-BDC9-43A2-BEF1-240E666F4E0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52500" y="3548916"/>
            <a:ext cx="3166740" cy="75460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7D57D41-E534-4387-8837-F27E5C2408BD}"/>
              </a:ext>
            </a:extLst>
          </p:cNvPr>
          <p:cNvCxnSpPr>
            <a:cxnSpLocks/>
          </p:cNvCxnSpPr>
          <p:nvPr userDrawn="1"/>
        </p:nvCxnSpPr>
        <p:spPr>
          <a:xfrm>
            <a:off x="952498" y="1363362"/>
            <a:ext cx="768531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14BCF34-4793-417C-89B0-69C4E4B55BF8}"/>
              </a:ext>
            </a:extLst>
          </p:cNvPr>
          <p:cNvGrpSpPr/>
          <p:nvPr userDrawn="1"/>
        </p:nvGrpSpPr>
        <p:grpSpPr>
          <a:xfrm>
            <a:off x="4376691" y="1679383"/>
            <a:ext cx="3429739" cy="4264218"/>
            <a:chOff x="4376691" y="719666"/>
            <a:chExt cx="3429739" cy="5260720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7336E4CD-9037-4D69-A3E3-6380D9131A19}"/>
                </a:ext>
              </a:extLst>
            </p:cNvPr>
            <p:cNvCxnSpPr/>
            <p:nvPr userDrawn="1"/>
          </p:nvCxnSpPr>
          <p:spPr>
            <a:xfrm>
              <a:off x="4376691" y="719666"/>
              <a:ext cx="0" cy="5260720"/>
            </a:xfrm>
            <a:prstGeom prst="line">
              <a:avLst/>
            </a:prstGeom>
            <a:ln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CA77083-F133-420F-93AD-77761878E852}"/>
                </a:ext>
              </a:extLst>
            </p:cNvPr>
            <p:cNvCxnSpPr/>
            <p:nvPr userDrawn="1"/>
          </p:nvCxnSpPr>
          <p:spPr>
            <a:xfrm>
              <a:off x="7806430" y="719666"/>
              <a:ext cx="0" cy="5260720"/>
            </a:xfrm>
            <a:prstGeom prst="line">
              <a:avLst/>
            </a:prstGeom>
            <a:ln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968A6427-DC92-4AE6-82DE-34A0B3A972EE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952501" y="4546365"/>
            <a:ext cx="3166740" cy="1408471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8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700A296A-0A06-4FFB-B935-517187294F6B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4616385" y="3537679"/>
            <a:ext cx="2973372" cy="75460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4DA600F9-1950-41BD-ACB3-21F2B5AE9494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4616386" y="4535128"/>
            <a:ext cx="2973372" cy="1408471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8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D4DB30FF-E82C-424F-A06C-EFC3CFC45E36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8063514" y="3537679"/>
            <a:ext cx="3166740" cy="75460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36DC4408-89C4-4D74-957E-B2A4D59F76AE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8063515" y="4535128"/>
            <a:ext cx="3166740" cy="1408471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8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B103BAF8-AE0C-4C2A-AFFE-5EFC74007B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52499" y="526777"/>
            <a:ext cx="10287001" cy="869089"/>
          </a:xfrm>
        </p:spPr>
        <p:txBody>
          <a:bodyPr lIns="0" tIns="0" rIns="0" bIns="0"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4C29AABA-668F-408C-81ED-9A30ED0A4BE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49325" y="1684461"/>
            <a:ext cx="3170238" cy="1621608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9" name="Picture Placeholder 3">
            <a:extLst>
              <a:ext uri="{FF2B5EF4-FFF2-40B4-BE49-F238E27FC236}">
                <a16:creationId xmlns:a16="http://schemas.microsoft.com/office/drawing/2014/main" id="{3C3EF38F-8A6A-4B49-A1A2-467E7797A51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602447" y="1677611"/>
            <a:ext cx="2987311" cy="1621608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1" name="Picture Placeholder 3">
            <a:extLst>
              <a:ext uri="{FF2B5EF4-FFF2-40B4-BE49-F238E27FC236}">
                <a16:creationId xmlns:a16="http://schemas.microsoft.com/office/drawing/2014/main" id="{DDD8951C-5A36-4D07-AB7C-0F597B3D797D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072642" y="1684461"/>
            <a:ext cx="3166858" cy="1621608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909F9FE-688A-0314-3FCB-DECACE86191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2498" y="6286499"/>
            <a:ext cx="952620" cy="571501"/>
          </a:xfrm>
          <a:prstGeom prst="rect">
            <a:avLst/>
          </a:prstGeom>
        </p:spPr>
      </p:pic>
      <p:sp>
        <p:nvSpPr>
          <p:cNvPr id="22" name="Footer Placeholder 4">
            <a:extLst>
              <a:ext uri="{FF2B5EF4-FFF2-40B4-BE49-F238E27FC236}">
                <a16:creationId xmlns:a16="http://schemas.microsoft.com/office/drawing/2014/main" id="{5FC41B9A-FCFA-1172-37A7-AB47B0D25ECB}"/>
              </a:ext>
            </a:extLst>
          </p:cNvPr>
          <p:cNvSpPr txBox="1">
            <a:spLocks/>
          </p:cNvSpPr>
          <p:nvPr userDrawn="1"/>
        </p:nvSpPr>
        <p:spPr>
          <a:xfrm>
            <a:off x="5794696" y="6539714"/>
            <a:ext cx="593362" cy="24077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300" b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A85C019-D2F0-434C-86E7-A9EDB467A2E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8FD9624-42AE-3B46-1C70-B79C92B21729}"/>
              </a:ext>
            </a:extLst>
          </p:cNvPr>
          <p:cNvSpPr txBox="1"/>
          <p:nvPr userDrawn="1"/>
        </p:nvSpPr>
        <p:spPr>
          <a:xfrm>
            <a:off x="2153976" y="6539714"/>
            <a:ext cx="2610830" cy="318286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lvl="0"/>
            <a:r>
              <a:rPr lang="en-US" sz="1300" dirty="0"/>
              <a:t>Stead Family Children’s Hospital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CFD73A46-24CF-48AD-2E15-A2F8F9604B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575729" y="6450817"/>
            <a:ext cx="4679216" cy="365125"/>
          </a:xfrm>
          <a:prstGeom prst="rect">
            <a:avLst/>
          </a:prstGeom>
          <a:noFill/>
        </p:spPr>
        <p:txBody>
          <a:bodyPr vert="horz" lIns="0" tIns="0" rIns="0" bIns="0" rtlCol="0" anchor="ctr" anchorCtr="0"/>
          <a:lstStyle>
            <a:lvl1pPr algn="r">
              <a:defRPr sz="1300" b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Insert-&gt;Header and Footer-&gt;Type Customizable Name</a:t>
            </a:r>
          </a:p>
        </p:txBody>
      </p:sp>
    </p:spTree>
    <p:extLst>
      <p:ext uri="{BB962C8B-B14F-4D97-AF65-F5344CB8AC3E}">
        <p14:creationId xmlns:p14="http://schemas.microsoft.com/office/powerpoint/2010/main" val="26646820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598">
          <p15:clr>
            <a:srgbClr val="FBAE40"/>
          </p15:clr>
        </p15:guide>
        <p15:guide id="3" pos="7080">
          <p15:clr>
            <a:srgbClr val="FBAE40"/>
          </p15:clr>
        </p15:guide>
        <p15:guide id="4" pos="3840">
          <p15:clr>
            <a:srgbClr val="FBAE40"/>
          </p15:clr>
        </p15:guide>
        <p15:guide id="5" orient="horz" pos="1054">
          <p15:clr>
            <a:srgbClr val="FBAE40"/>
          </p15:clr>
        </p15:guide>
        <p15:guide id="7" orient="horz" pos="3744">
          <p15:clr>
            <a:srgbClr val="FBAE40"/>
          </p15:clr>
        </p15:guide>
        <p15:guide id="8" orient="horz" pos="697">
          <p15:clr>
            <a:srgbClr val="FBAE40"/>
          </p15:clr>
        </p15:guide>
        <p15:guide id="9" orient="horz" pos="2400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Four Colum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icture Placeholder 3">
            <a:extLst>
              <a:ext uri="{FF2B5EF4-FFF2-40B4-BE49-F238E27FC236}">
                <a16:creationId xmlns:a16="http://schemas.microsoft.com/office/drawing/2014/main" id="{E21D4365-BAA8-4F76-87AD-1A328301E298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949325" y="1684461"/>
            <a:ext cx="2373939" cy="1621608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E53373D-FF10-4355-AA00-B31430F115A7}"/>
              </a:ext>
            </a:extLst>
          </p:cNvPr>
          <p:cNvSpPr/>
          <p:nvPr userDrawn="1"/>
        </p:nvSpPr>
        <p:spPr>
          <a:xfrm>
            <a:off x="0" y="6389511"/>
            <a:ext cx="12192000" cy="46848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4F85108-BDC9-43A2-BEF1-240E666F4E0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52500" y="3545060"/>
            <a:ext cx="2358867" cy="75460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7D57D41-E534-4387-8837-F27E5C2408BD}"/>
              </a:ext>
            </a:extLst>
          </p:cNvPr>
          <p:cNvCxnSpPr>
            <a:cxnSpLocks/>
          </p:cNvCxnSpPr>
          <p:nvPr userDrawn="1"/>
        </p:nvCxnSpPr>
        <p:spPr>
          <a:xfrm>
            <a:off x="952498" y="1363362"/>
            <a:ext cx="768531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14BCF34-4793-417C-89B0-69C4E4B55BF8}"/>
              </a:ext>
            </a:extLst>
          </p:cNvPr>
          <p:cNvGrpSpPr/>
          <p:nvPr userDrawn="1"/>
        </p:nvGrpSpPr>
        <p:grpSpPr>
          <a:xfrm>
            <a:off x="3524250" y="1686757"/>
            <a:ext cx="5149850" cy="4256844"/>
            <a:chOff x="3524250" y="719666"/>
            <a:chExt cx="5149850" cy="5260720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7336E4CD-9037-4D69-A3E3-6380D9131A19}"/>
                </a:ext>
              </a:extLst>
            </p:cNvPr>
            <p:cNvCxnSpPr/>
            <p:nvPr userDrawn="1"/>
          </p:nvCxnSpPr>
          <p:spPr>
            <a:xfrm>
              <a:off x="3524250" y="719666"/>
              <a:ext cx="0" cy="5260720"/>
            </a:xfrm>
            <a:prstGeom prst="line">
              <a:avLst/>
            </a:prstGeom>
            <a:ln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CA77083-F133-420F-93AD-77761878E852}"/>
                </a:ext>
              </a:extLst>
            </p:cNvPr>
            <p:cNvCxnSpPr/>
            <p:nvPr userDrawn="1"/>
          </p:nvCxnSpPr>
          <p:spPr>
            <a:xfrm>
              <a:off x="8674100" y="719666"/>
              <a:ext cx="0" cy="5260720"/>
            </a:xfrm>
            <a:prstGeom prst="line">
              <a:avLst/>
            </a:prstGeom>
            <a:ln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968A6427-DC92-4AE6-82DE-34A0B3A972EE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952501" y="4535130"/>
            <a:ext cx="2358867" cy="140847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8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700A296A-0A06-4FFB-B935-517187294F6B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3737133" y="3558966"/>
            <a:ext cx="2148760" cy="75460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4DA600F9-1950-41BD-ACB3-21F2B5AE9494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3737134" y="4535130"/>
            <a:ext cx="2148760" cy="1408470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8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D4DB30FF-E82C-424F-A06C-EFC3CFC45E36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6306107" y="3558966"/>
            <a:ext cx="2148760" cy="75460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36DC4408-89C4-4D74-957E-B2A4D59F76AE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306108" y="4535130"/>
            <a:ext cx="2148760" cy="1408470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8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A07502CC-5B90-4BCF-B63B-36D026C9AE96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8875080" y="3548916"/>
            <a:ext cx="2358867" cy="75460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F169EF16-BA54-4279-A087-A65E4F26675F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8875081" y="4525080"/>
            <a:ext cx="2358867" cy="1408470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8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EF932C4-F1C3-47F2-84B8-FEC885C1843C}"/>
              </a:ext>
            </a:extLst>
          </p:cNvPr>
          <p:cNvCxnSpPr/>
          <p:nvPr userDrawn="1"/>
        </p:nvCxnSpPr>
        <p:spPr>
          <a:xfrm>
            <a:off x="6096000" y="1686758"/>
            <a:ext cx="0" cy="4293629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itle 1">
            <a:extLst>
              <a:ext uri="{FF2B5EF4-FFF2-40B4-BE49-F238E27FC236}">
                <a16:creationId xmlns:a16="http://schemas.microsoft.com/office/drawing/2014/main" id="{D42FEC1B-FCF8-4508-B227-27323879AC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52499" y="526777"/>
            <a:ext cx="10287001" cy="869089"/>
          </a:xfrm>
        </p:spPr>
        <p:txBody>
          <a:bodyPr lIns="0" tIns="0" rIns="0" bIns="0"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8" name="Picture Placeholder 3">
            <a:extLst>
              <a:ext uri="{FF2B5EF4-FFF2-40B4-BE49-F238E27FC236}">
                <a16:creationId xmlns:a16="http://schemas.microsoft.com/office/drawing/2014/main" id="{61DB74C6-E1E3-4A4F-A899-AE944C4BC2CD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740308" y="1684461"/>
            <a:ext cx="2154706" cy="1621608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9" name="Picture Placeholder 3">
            <a:extLst>
              <a:ext uri="{FF2B5EF4-FFF2-40B4-BE49-F238E27FC236}">
                <a16:creationId xmlns:a16="http://schemas.microsoft.com/office/drawing/2014/main" id="{87834FAF-E63C-4237-A219-3A85ABAC9EE3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303337" y="1684461"/>
            <a:ext cx="2154706" cy="1621608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30" name="Picture Placeholder 3">
            <a:extLst>
              <a:ext uri="{FF2B5EF4-FFF2-40B4-BE49-F238E27FC236}">
                <a16:creationId xmlns:a16="http://schemas.microsoft.com/office/drawing/2014/main" id="{06A5C640-1D0E-4428-AC28-148AE98A7B34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8881435" y="1680693"/>
            <a:ext cx="2349365" cy="1621608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A3ADF20-051D-0468-3294-0CE22DD586C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2498" y="6286499"/>
            <a:ext cx="952620" cy="571501"/>
          </a:xfrm>
          <a:prstGeom prst="rect">
            <a:avLst/>
          </a:prstGeom>
        </p:spPr>
      </p:pic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40E71239-E0C1-04AC-A5F1-6AB44F76757B}"/>
              </a:ext>
            </a:extLst>
          </p:cNvPr>
          <p:cNvSpPr txBox="1">
            <a:spLocks/>
          </p:cNvSpPr>
          <p:nvPr userDrawn="1"/>
        </p:nvSpPr>
        <p:spPr>
          <a:xfrm>
            <a:off x="5794696" y="6539714"/>
            <a:ext cx="593362" cy="24077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300" b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A85C019-D2F0-434C-86E7-A9EDB467A2E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E6C50EB-AEAB-EF06-5FBB-06CDF56BD09F}"/>
              </a:ext>
            </a:extLst>
          </p:cNvPr>
          <p:cNvSpPr txBox="1"/>
          <p:nvPr userDrawn="1"/>
        </p:nvSpPr>
        <p:spPr>
          <a:xfrm>
            <a:off x="2153976" y="6539714"/>
            <a:ext cx="2610830" cy="318286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lvl="0"/>
            <a:r>
              <a:rPr lang="en-US" sz="1300" dirty="0"/>
              <a:t>Stead Family Children’s Hospital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B3314D6-1418-C5A1-E646-8C455DDEB2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575729" y="6450817"/>
            <a:ext cx="4679216" cy="365125"/>
          </a:xfrm>
          <a:prstGeom prst="rect">
            <a:avLst/>
          </a:prstGeom>
          <a:noFill/>
        </p:spPr>
        <p:txBody>
          <a:bodyPr vert="horz" lIns="0" tIns="0" rIns="0" bIns="0" rtlCol="0" anchor="ctr" anchorCtr="0"/>
          <a:lstStyle>
            <a:lvl1pPr algn="r">
              <a:defRPr sz="1300" b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Insert-&gt;Header and Footer-&gt;Type Customizable Name</a:t>
            </a:r>
          </a:p>
        </p:txBody>
      </p:sp>
    </p:spTree>
    <p:extLst>
      <p:ext uri="{BB962C8B-B14F-4D97-AF65-F5344CB8AC3E}">
        <p14:creationId xmlns:p14="http://schemas.microsoft.com/office/powerpoint/2010/main" val="31700219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400" userDrawn="1">
          <p15:clr>
            <a:srgbClr val="FBAE40"/>
          </p15:clr>
        </p15:guide>
        <p15:guide id="2" pos="598">
          <p15:clr>
            <a:srgbClr val="FBAE40"/>
          </p15:clr>
        </p15:guide>
        <p15:guide id="3" pos="7080">
          <p15:clr>
            <a:srgbClr val="FBAE40"/>
          </p15:clr>
        </p15:guide>
        <p15:guide id="4" pos="3840">
          <p15:clr>
            <a:srgbClr val="FBAE40"/>
          </p15:clr>
        </p15:guide>
        <p15:guide id="5" orient="horz" pos="1054">
          <p15:clr>
            <a:srgbClr val="FBAE40"/>
          </p15:clr>
        </p15:guide>
        <p15:guide id="6" orient="horz" pos="3744">
          <p15:clr>
            <a:srgbClr val="FBAE40"/>
          </p15:clr>
        </p15:guide>
        <p15:guide id="7" orient="horz" pos="697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95B3A797-13D4-A243-B1AE-4498B36D47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60098" y="5309934"/>
            <a:ext cx="6155726" cy="494797"/>
          </a:xfrm>
        </p:spPr>
        <p:txBody>
          <a:bodyPr/>
          <a:lstStyle>
            <a:lvl1pPr marL="0" indent="0" algn="l">
              <a:buNone/>
              <a:defRPr sz="2400" b="1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PRESENTATION SUBTITLE</a:t>
            </a:r>
          </a:p>
        </p:txBody>
      </p: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884DA5E7-4B71-0543-8E46-EC2A81EAE3C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60096" y="5772530"/>
            <a:ext cx="6155726" cy="495309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Month XX, 2024</a:t>
            </a:r>
          </a:p>
        </p:txBody>
      </p:sp>
      <p:sp>
        <p:nvSpPr>
          <p:cNvPr id="18" name="Picture Placeholder 4">
            <a:extLst>
              <a:ext uri="{FF2B5EF4-FFF2-40B4-BE49-F238E27FC236}">
                <a16:creationId xmlns:a16="http://schemas.microsoft.com/office/drawing/2014/main" id="{2C35F063-23A9-F244-9022-8BBB7E277AC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624118" y="0"/>
            <a:ext cx="4567882" cy="6858000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b="0" i="0">
                <a:solidFill>
                  <a:schemeClr val="accent3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pic>
        <p:nvPicPr>
          <p:cNvPr id="5" name="Picture 4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EBCEB873-064A-FE14-D716-FE1C04144D5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1074" y="130143"/>
            <a:ext cx="3670074" cy="1346722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C8CCC4B-9258-0A71-6B90-1A7E7CFC0610}"/>
              </a:ext>
            </a:extLst>
          </p:cNvPr>
          <p:cNvCxnSpPr>
            <a:cxnSpLocks/>
          </p:cNvCxnSpPr>
          <p:nvPr userDrawn="1"/>
        </p:nvCxnSpPr>
        <p:spPr>
          <a:xfrm>
            <a:off x="974126" y="2673816"/>
            <a:ext cx="768531" cy="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DCD793AE-048C-D32B-8E8B-0FC675538255}"/>
              </a:ext>
            </a:extLst>
          </p:cNvPr>
          <p:cNvSpPr txBox="1">
            <a:spLocks/>
          </p:cNvSpPr>
          <p:nvPr userDrawn="1"/>
        </p:nvSpPr>
        <p:spPr>
          <a:xfrm>
            <a:off x="952500" y="1617049"/>
            <a:ext cx="6780711" cy="843744"/>
          </a:xfrm>
          <a:prstGeom prst="rect">
            <a:avLst/>
          </a:prstGeom>
          <a:noFill/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l" defTabSz="914400" rtl="0" eaLnBrk="1" latinLnBrk="0" hangingPunct="1">
              <a:defRPr sz="2200" b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Insert-&gt;Header and Footer-&gt;Customizable Name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7730DE-331E-CD1E-15A3-AC37B2F2A04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60097" y="3004765"/>
            <a:ext cx="6664022" cy="2154461"/>
          </a:xfrm>
        </p:spPr>
        <p:txBody>
          <a:bodyPr lIns="0" tIns="0" rIns="0" bIns="0" anchor="t" anchorCtr="0">
            <a:normAutofit/>
          </a:bodyPr>
          <a:lstStyle>
            <a:lvl1pPr algn="l">
              <a:defRPr sz="5200" b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Presentation </a:t>
            </a:r>
            <a:br>
              <a:rPr lang="en-US" dirty="0"/>
            </a:br>
            <a:r>
              <a:rPr lang="en-US" dirty="0"/>
              <a:t>Title Maximum of Three Lines</a:t>
            </a:r>
          </a:p>
        </p:txBody>
      </p:sp>
    </p:spTree>
    <p:extLst>
      <p:ext uri="{BB962C8B-B14F-4D97-AF65-F5344CB8AC3E}">
        <p14:creationId xmlns:p14="http://schemas.microsoft.com/office/powerpoint/2010/main" val="23392098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597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Four Colum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E53373D-FF10-4355-AA00-B31430F115A7}"/>
              </a:ext>
            </a:extLst>
          </p:cNvPr>
          <p:cNvSpPr/>
          <p:nvPr userDrawn="1"/>
        </p:nvSpPr>
        <p:spPr>
          <a:xfrm>
            <a:off x="0" y="6389511"/>
            <a:ext cx="12192000" cy="46848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4F85108-BDC9-43A2-BEF1-240E666F4E0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52501" y="3545060"/>
            <a:ext cx="1835088" cy="75460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0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7D57D41-E534-4387-8837-F27E5C2408BD}"/>
              </a:ext>
            </a:extLst>
          </p:cNvPr>
          <p:cNvCxnSpPr>
            <a:cxnSpLocks/>
          </p:cNvCxnSpPr>
          <p:nvPr userDrawn="1"/>
        </p:nvCxnSpPr>
        <p:spPr>
          <a:xfrm>
            <a:off x="952498" y="1363362"/>
            <a:ext cx="768531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968A6427-DC92-4AE6-82DE-34A0B3A972EE}"/>
              </a:ext>
            </a:extLst>
          </p:cNvPr>
          <p:cNvSpPr>
            <a:spLocks noGrp="1"/>
          </p:cNvSpPr>
          <p:nvPr userDrawn="1">
            <p:ph idx="10" hasCustomPrompt="1"/>
          </p:nvPr>
        </p:nvSpPr>
        <p:spPr>
          <a:xfrm>
            <a:off x="952502" y="4535130"/>
            <a:ext cx="1835088" cy="1408470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6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C05DD3A4-1F16-4549-AF79-33A7C7667FE8}"/>
              </a:ext>
            </a:extLst>
          </p:cNvPr>
          <p:cNvGrpSpPr/>
          <p:nvPr userDrawn="1"/>
        </p:nvGrpSpPr>
        <p:grpSpPr>
          <a:xfrm>
            <a:off x="3011869" y="1686759"/>
            <a:ext cx="6172262" cy="4256842"/>
            <a:chOff x="3011869" y="1686758"/>
            <a:chExt cx="6172262" cy="4293629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7336E4CD-9037-4D69-A3E3-6380D9131A19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3011869" y="1686758"/>
              <a:ext cx="0" cy="4293628"/>
            </a:xfrm>
            <a:prstGeom prst="line">
              <a:avLst/>
            </a:prstGeom>
            <a:ln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CA77083-F133-420F-93AD-77761878E852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131909" y="1686758"/>
              <a:ext cx="0" cy="4293628"/>
            </a:xfrm>
            <a:prstGeom prst="line">
              <a:avLst/>
            </a:prstGeom>
            <a:ln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CEF932C4-F1C3-47F2-84B8-FEC885C1843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5066192" y="1686758"/>
              <a:ext cx="0" cy="4293629"/>
            </a:xfrm>
            <a:prstGeom prst="line">
              <a:avLst/>
            </a:prstGeom>
            <a:ln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55F5ADDF-F780-4384-87F4-30070C81BB29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184131" y="1686758"/>
              <a:ext cx="0" cy="4293628"/>
            </a:xfrm>
            <a:prstGeom prst="line">
              <a:avLst/>
            </a:prstGeom>
            <a:ln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ACA73044-ABA5-4A68-81D4-75723F104CFB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3229003" y="3545060"/>
            <a:ext cx="1617953" cy="75460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0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D69FEDBA-37CD-4D7E-A729-6821E598E67D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3229004" y="4535130"/>
            <a:ext cx="1617953" cy="1408470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6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B96DFA0C-E450-4893-8C79-6243F5697984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5281223" y="3545060"/>
            <a:ext cx="1617953" cy="75460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0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E9D9C274-DDDD-4725-8A7B-113147DD7832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5281224" y="4535130"/>
            <a:ext cx="1617953" cy="1408470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6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F93742B6-D009-4AB4-BBDC-24522E901BB5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7349043" y="3545060"/>
            <a:ext cx="1617953" cy="75460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0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90357619-5F6A-4C63-90C3-32B37CE73C91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7349044" y="4535130"/>
            <a:ext cx="1617953" cy="1408470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6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035F8812-D495-478D-828C-D8CF0753EEB5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9401266" y="3545060"/>
            <a:ext cx="1835087" cy="75460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0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338FA747-D085-4909-A6FE-575A5C652420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9401267" y="4535130"/>
            <a:ext cx="1838233" cy="1408470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6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8F3E476F-E407-4406-BB4F-38E5453315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52499" y="526777"/>
            <a:ext cx="10287001" cy="869089"/>
          </a:xfrm>
        </p:spPr>
        <p:txBody>
          <a:bodyPr lIns="0" tIns="0" rIns="0" bIns="0"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2" name="Picture Placeholder 3">
            <a:extLst>
              <a:ext uri="{FF2B5EF4-FFF2-40B4-BE49-F238E27FC236}">
                <a16:creationId xmlns:a16="http://schemas.microsoft.com/office/drawing/2014/main" id="{14F11A61-EE32-4596-8BBC-0626131F1E6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952499" y="1684461"/>
            <a:ext cx="1842236" cy="162160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39" name="Picture Placeholder 3">
            <a:extLst>
              <a:ext uri="{FF2B5EF4-FFF2-40B4-BE49-F238E27FC236}">
                <a16:creationId xmlns:a16="http://schemas.microsoft.com/office/drawing/2014/main" id="{A76DD000-F678-4F74-B689-3C21D4B60D4C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3229003" y="1680599"/>
            <a:ext cx="1617954" cy="162160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0" name="Picture Placeholder 3">
            <a:extLst>
              <a:ext uri="{FF2B5EF4-FFF2-40B4-BE49-F238E27FC236}">
                <a16:creationId xmlns:a16="http://schemas.microsoft.com/office/drawing/2014/main" id="{123E9D90-8EEF-4864-BB43-ED190DB0B44F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5287023" y="1673225"/>
            <a:ext cx="1617954" cy="162160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1" name="Picture Placeholder 3">
            <a:extLst>
              <a:ext uri="{FF2B5EF4-FFF2-40B4-BE49-F238E27FC236}">
                <a16:creationId xmlns:a16="http://schemas.microsoft.com/office/drawing/2014/main" id="{2B2CFB9A-A9AE-487A-9D9A-22147BC5B8A1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346978" y="1678310"/>
            <a:ext cx="1617954" cy="162160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2" name="Picture Placeholder 3">
            <a:extLst>
              <a:ext uri="{FF2B5EF4-FFF2-40B4-BE49-F238E27FC236}">
                <a16:creationId xmlns:a16="http://schemas.microsoft.com/office/drawing/2014/main" id="{0E1D3434-C81E-4BE5-A058-CC08F9246005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9394654" y="1686759"/>
            <a:ext cx="1844846" cy="162160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E417177-9740-009B-336C-CD9397B7CD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2498" y="6286499"/>
            <a:ext cx="952620" cy="571501"/>
          </a:xfrm>
          <a:prstGeom prst="rect">
            <a:avLst/>
          </a:prstGeom>
        </p:spPr>
      </p:pic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6E5EFF98-ADBF-6CEF-0AEA-81947E94052D}"/>
              </a:ext>
            </a:extLst>
          </p:cNvPr>
          <p:cNvSpPr txBox="1">
            <a:spLocks/>
          </p:cNvSpPr>
          <p:nvPr userDrawn="1"/>
        </p:nvSpPr>
        <p:spPr>
          <a:xfrm>
            <a:off x="5794696" y="6539714"/>
            <a:ext cx="593362" cy="24077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300" b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A85C019-D2F0-434C-86E7-A9EDB467A2E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8C945BB-B94F-5CC2-3935-35D863509424}"/>
              </a:ext>
            </a:extLst>
          </p:cNvPr>
          <p:cNvSpPr txBox="1"/>
          <p:nvPr userDrawn="1"/>
        </p:nvSpPr>
        <p:spPr>
          <a:xfrm>
            <a:off x="2153976" y="6539714"/>
            <a:ext cx="2610830" cy="318286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lvl="0"/>
            <a:r>
              <a:rPr lang="en-US" sz="1300" dirty="0"/>
              <a:t>Stead Family Children’s Hospital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CCE084E-AB63-8493-87E3-A5D978BB1A7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575729" y="6450817"/>
            <a:ext cx="4679216" cy="365125"/>
          </a:xfrm>
          <a:prstGeom prst="rect">
            <a:avLst/>
          </a:prstGeom>
          <a:noFill/>
        </p:spPr>
        <p:txBody>
          <a:bodyPr vert="horz" lIns="0" tIns="0" rIns="0" bIns="0" rtlCol="0" anchor="ctr" anchorCtr="0"/>
          <a:lstStyle>
            <a:lvl1pPr algn="r">
              <a:defRPr sz="1300" b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Insert-&gt;Header and Footer-&gt;Type Customizable Name</a:t>
            </a:r>
          </a:p>
        </p:txBody>
      </p:sp>
    </p:spTree>
    <p:extLst>
      <p:ext uri="{BB962C8B-B14F-4D97-AF65-F5344CB8AC3E}">
        <p14:creationId xmlns:p14="http://schemas.microsoft.com/office/powerpoint/2010/main" val="38354568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400" userDrawn="1">
          <p15:clr>
            <a:srgbClr val="FBAE40"/>
          </p15:clr>
        </p15:guide>
        <p15:guide id="2" pos="598">
          <p15:clr>
            <a:srgbClr val="FBAE40"/>
          </p15:clr>
        </p15:guide>
        <p15:guide id="3" pos="7080">
          <p15:clr>
            <a:srgbClr val="FBAE40"/>
          </p15:clr>
        </p15:guide>
        <p15:guide id="4" pos="3840">
          <p15:clr>
            <a:srgbClr val="FBAE40"/>
          </p15:clr>
        </p15:guide>
        <p15:guide id="5" orient="horz" pos="1054">
          <p15:clr>
            <a:srgbClr val="FBAE40"/>
          </p15:clr>
        </p15:guide>
        <p15:guide id="6" orient="horz" pos="3744">
          <p15:clr>
            <a:srgbClr val="FBAE40"/>
          </p15:clr>
        </p15:guide>
        <p15:guide id="7" orient="horz" pos="697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Slide - 2 Lin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5AAEF4-B950-814D-A811-CD17BDDF049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52500" y="389509"/>
            <a:ext cx="10287000" cy="1331865"/>
          </a:xfrm>
        </p:spPr>
        <p:txBody>
          <a:bodyPr lIns="0" tIns="0" rIns="0" bIns="0"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Click to edit master title style </a:t>
            </a:r>
            <a:br>
              <a:rPr lang="en-US" dirty="0"/>
            </a:br>
            <a:r>
              <a:rPr lang="en-US" dirty="0"/>
              <a:t>that runs to two lines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CD2525-98F9-924C-B8E5-083B38E2823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52500" y="2050741"/>
            <a:ext cx="10287000" cy="3892859"/>
          </a:xfrm>
        </p:spPr>
        <p:txBody>
          <a:bodyPr lIns="0" tIns="0" rIns="0" bIns="0"/>
          <a:lstStyle>
            <a:lvl1pPr marL="0" indent="0">
              <a:buClr>
                <a:schemeClr val="tx2"/>
              </a:buClr>
              <a:buSzPct val="95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685800" indent="-228600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1143000" indent="-228600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600200" indent="-228600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2057400" indent="-228600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BB5BDD8-8221-F040-8AE0-3F33C4E24CA0}"/>
              </a:ext>
            </a:extLst>
          </p:cNvPr>
          <p:cNvCxnSpPr>
            <a:cxnSpLocks/>
          </p:cNvCxnSpPr>
          <p:nvPr userDrawn="1"/>
        </p:nvCxnSpPr>
        <p:spPr>
          <a:xfrm>
            <a:off x="952500" y="1734062"/>
            <a:ext cx="768531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CB3026BD-8233-4CE9-BFDD-A9E26AEFE3EF}"/>
              </a:ext>
            </a:extLst>
          </p:cNvPr>
          <p:cNvSpPr/>
          <p:nvPr userDrawn="1"/>
        </p:nvSpPr>
        <p:spPr>
          <a:xfrm>
            <a:off x="0" y="6389511"/>
            <a:ext cx="12192000" cy="46848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3CB4C1B-0A69-054B-6800-6C203E38A1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2498" y="6286499"/>
            <a:ext cx="952620" cy="571501"/>
          </a:xfrm>
          <a:prstGeom prst="rect">
            <a:avLst/>
          </a:prstGeom>
        </p:spPr>
      </p:pic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B42037C0-D5E4-AD2E-ECED-E9336924D929}"/>
              </a:ext>
            </a:extLst>
          </p:cNvPr>
          <p:cNvSpPr txBox="1">
            <a:spLocks/>
          </p:cNvSpPr>
          <p:nvPr userDrawn="1"/>
        </p:nvSpPr>
        <p:spPr>
          <a:xfrm>
            <a:off x="5794696" y="6539714"/>
            <a:ext cx="593362" cy="24077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300" b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A85C019-D2F0-434C-86E7-A9EDB467A2E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6D0CEBA-CCB3-8412-8C89-41C4D2BB6EC1}"/>
              </a:ext>
            </a:extLst>
          </p:cNvPr>
          <p:cNvSpPr txBox="1"/>
          <p:nvPr userDrawn="1"/>
        </p:nvSpPr>
        <p:spPr>
          <a:xfrm>
            <a:off x="2153976" y="6539714"/>
            <a:ext cx="2610830" cy="318286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lvl="0"/>
            <a:r>
              <a:rPr lang="en-US" sz="1300" dirty="0"/>
              <a:t>Stead Family Children’s Hospital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6D409C40-25E4-AB4E-37AC-DD85A6118B0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575729" y="6450817"/>
            <a:ext cx="4679216" cy="365125"/>
          </a:xfrm>
          <a:prstGeom prst="rect">
            <a:avLst/>
          </a:prstGeom>
          <a:noFill/>
        </p:spPr>
        <p:txBody>
          <a:bodyPr vert="horz" lIns="0" tIns="0" rIns="0" bIns="0" rtlCol="0" anchor="ctr" anchorCtr="0"/>
          <a:lstStyle>
            <a:lvl1pPr algn="r">
              <a:defRPr sz="1300" b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Insert-&gt;Header and Footer-&gt;Type Customizable Name</a:t>
            </a:r>
          </a:p>
        </p:txBody>
      </p:sp>
    </p:spTree>
    <p:extLst>
      <p:ext uri="{BB962C8B-B14F-4D97-AF65-F5344CB8AC3E}">
        <p14:creationId xmlns:p14="http://schemas.microsoft.com/office/powerpoint/2010/main" val="28979633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40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600" userDrawn="1">
          <p15:clr>
            <a:srgbClr val="FBAE40"/>
          </p15:clr>
        </p15:guide>
        <p15:guide id="4" pos="7080" userDrawn="1">
          <p15:clr>
            <a:srgbClr val="FBAE40"/>
          </p15:clr>
        </p15:guide>
        <p15:guide id="8" orient="horz" pos="3744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Slide -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E423193-F2CF-43C4-A4FA-5D8A65CDD7AE}"/>
              </a:ext>
            </a:extLst>
          </p:cNvPr>
          <p:cNvSpPr/>
          <p:nvPr userDrawn="1"/>
        </p:nvSpPr>
        <p:spPr>
          <a:xfrm>
            <a:off x="0" y="6389511"/>
            <a:ext cx="12192000" cy="46848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E42EEDE3-0B18-E049-BE23-974E50C7297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171534" y="0"/>
            <a:ext cx="5029200" cy="6389511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b="0" i="0">
                <a:solidFill>
                  <a:schemeClr val="accent3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F31F03A-71CF-475D-8A3C-99FC106D73E8}"/>
              </a:ext>
            </a:extLst>
          </p:cNvPr>
          <p:cNvCxnSpPr>
            <a:cxnSpLocks/>
          </p:cNvCxnSpPr>
          <p:nvPr userDrawn="1"/>
        </p:nvCxnSpPr>
        <p:spPr>
          <a:xfrm>
            <a:off x="952498" y="1363362"/>
            <a:ext cx="768531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20">
            <a:extLst>
              <a:ext uri="{FF2B5EF4-FFF2-40B4-BE49-F238E27FC236}">
                <a16:creationId xmlns:a16="http://schemas.microsoft.com/office/drawing/2014/main" id="{2BA8F287-92C7-4FFD-A7E9-45864F8E91A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49325" y="498296"/>
            <a:ext cx="5260975" cy="896116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47404DB8-B6AC-4389-8E6E-A115840D1D7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52499" y="1686757"/>
            <a:ext cx="5257801" cy="4256843"/>
          </a:xfrm>
        </p:spPr>
        <p:txBody>
          <a:bodyPr lIns="0" tIns="0" rIns="0" bIns="0"/>
          <a:lstStyle>
            <a:lvl1pPr marL="0" indent="0">
              <a:buClr>
                <a:schemeClr val="tx2"/>
              </a:buClr>
              <a:buSzPct val="95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685800" indent="-228600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1143000" indent="-228600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600200" indent="-228600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2057400" indent="-228600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91ECE11-C8F6-5981-ED85-B1E4043F460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2498" y="6286499"/>
            <a:ext cx="952620" cy="571501"/>
          </a:xfrm>
          <a:prstGeom prst="rect">
            <a:avLst/>
          </a:prstGeom>
        </p:spPr>
      </p:pic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56742992-6A62-A002-308C-891025F5CF31}"/>
              </a:ext>
            </a:extLst>
          </p:cNvPr>
          <p:cNvSpPr txBox="1">
            <a:spLocks/>
          </p:cNvSpPr>
          <p:nvPr userDrawn="1"/>
        </p:nvSpPr>
        <p:spPr>
          <a:xfrm>
            <a:off x="5794696" y="6539714"/>
            <a:ext cx="593362" cy="24077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300" b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A85C019-D2F0-434C-86E7-A9EDB467A2E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5231832-76C9-0C7D-03B1-D78E2FC8A9E7}"/>
              </a:ext>
            </a:extLst>
          </p:cNvPr>
          <p:cNvSpPr txBox="1"/>
          <p:nvPr userDrawn="1"/>
        </p:nvSpPr>
        <p:spPr>
          <a:xfrm>
            <a:off x="2153976" y="6539714"/>
            <a:ext cx="2610830" cy="318286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lvl="0"/>
            <a:r>
              <a:rPr lang="en-US" sz="1300" dirty="0"/>
              <a:t>Stead Family Children’s Hospital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B6095CCB-206D-1F87-3D95-C5E066B787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575729" y="6450817"/>
            <a:ext cx="4679216" cy="365125"/>
          </a:xfrm>
          <a:prstGeom prst="rect">
            <a:avLst/>
          </a:prstGeom>
          <a:noFill/>
        </p:spPr>
        <p:txBody>
          <a:bodyPr vert="horz" lIns="0" tIns="0" rIns="0" bIns="0" rtlCol="0" anchor="ctr" anchorCtr="0"/>
          <a:lstStyle>
            <a:lvl1pPr algn="r">
              <a:defRPr sz="1300" b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Insert-&gt;Header and Footer-&gt;Type Customizable Name</a:t>
            </a:r>
          </a:p>
        </p:txBody>
      </p:sp>
    </p:spTree>
    <p:extLst>
      <p:ext uri="{BB962C8B-B14F-4D97-AF65-F5344CB8AC3E}">
        <p14:creationId xmlns:p14="http://schemas.microsoft.com/office/powerpoint/2010/main" val="26255009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744" userDrawn="1">
          <p15:clr>
            <a:srgbClr val="FBAE40"/>
          </p15:clr>
        </p15:guide>
        <p15:guide id="2" pos="3912" userDrawn="1">
          <p15:clr>
            <a:srgbClr val="FBAE40"/>
          </p15:clr>
        </p15:guide>
        <p15:guide id="3" pos="600" userDrawn="1">
          <p15:clr>
            <a:srgbClr val="FBAE40"/>
          </p15:clr>
        </p15:guide>
        <p15:guide id="4" orient="horz" pos="1056" userDrawn="1">
          <p15:clr>
            <a:srgbClr val="FBAE40"/>
          </p15:clr>
        </p15:guide>
        <p15:guide id="6" orient="horz" pos="697" userDrawn="1">
          <p15:clr>
            <a:srgbClr val="FBAE40"/>
          </p15:clr>
        </p15:guide>
        <p15:guide id="7" orient="horz" pos="2400" userDrawn="1">
          <p15:clr>
            <a:srgbClr val="FBAE40"/>
          </p15:clr>
        </p15:guide>
        <p15:guide id="8" orient="horz" pos="1692" userDrawn="1">
          <p15:clr>
            <a:srgbClr val="FBAE40"/>
          </p15:clr>
        </p15:guide>
        <p15:guide id="9" orient="horz" pos="2710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Slide - Photo Col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4">
            <a:extLst>
              <a:ext uri="{FF2B5EF4-FFF2-40B4-BE49-F238E27FC236}">
                <a16:creationId xmlns:a16="http://schemas.microsoft.com/office/drawing/2014/main" id="{3E5CE386-BEFE-FE49-A675-D93BEDF680B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159502" y="3260862"/>
            <a:ext cx="5032499" cy="3128649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b="0" i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 Click icon to add picture </a:t>
            </a:r>
          </a:p>
        </p:txBody>
      </p:sp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04FCC643-718F-7645-8F8D-0BFC94D0506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159502" y="0"/>
            <a:ext cx="2483404" cy="3191425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b="0" i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41C31617-CC11-4C42-B6D0-164DF6AFBF4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713630" y="0"/>
            <a:ext cx="2483404" cy="3191425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b="0" i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7524483D-CFE3-E34D-BB74-CEDD541765E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52499" y="365125"/>
            <a:ext cx="5254505" cy="1331865"/>
          </a:xfrm>
        </p:spPr>
        <p:txBody>
          <a:bodyPr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B28F420-DDD1-5E4A-9513-EAE252D759FE}"/>
              </a:ext>
            </a:extLst>
          </p:cNvPr>
          <p:cNvCxnSpPr>
            <a:cxnSpLocks/>
          </p:cNvCxnSpPr>
          <p:nvPr userDrawn="1"/>
        </p:nvCxnSpPr>
        <p:spPr>
          <a:xfrm>
            <a:off x="952500" y="1734062"/>
            <a:ext cx="768531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65D1D7B4-E242-C142-8F5F-F3301CC0249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52499" y="1962386"/>
            <a:ext cx="5266450" cy="3981214"/>
          </a:xfrm>
        </p:spPr>
        <p:txBody>
          <a:bodyPr/>
          <a:lstStyle>
            <a:lvl1pPr marL="0" indent="0">
              <a:buClr>
                <a:schemeClr val="tx2"/>
              </a:buClr>
              <a:buSzPct val="95000"/>
              <a:buFontTx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  <a:lvl2pPr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F1AF337-04E3-4F84-A120-0176D637DD23}"/>
              </a:ext>
            </a:extLst>
          </p:cNvPr>
          <p:cNvSpPr/>
          <p:nvPr userDrawn="1"/>
        </p:nvSpPr>
        <p:spPr>
          <a:xfrm>
            <a:off x="0" y="6389511"/>
            <a:ext cx="12192000" cy="46848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06D6729-3B09-8732-1943-892036A569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2498" y="6286499"/>
            <a:ext cx="952620" cy="571501"/>
          </a:xfrm>
          <a:prstGeom prst="rect">
            <a:avLst/>
          </a:prstGeom>
        </p:spPr>
      </p:pic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C194D8D6-8C56-CB32-8075-755E5E13CD26}"/>
              </a:ext>
            </a:extLst>
          </p:cNvPr>
          <p:cNvSpPr txBox="1">
            <a:spLocks/>
          </p:cNvSpPr>
          <p:nvPr userDrawn="1"/>
        </p:nvSpPr>
        <p:spPr>
          <a:xfrm>
            <a:off x="5794696" y="6539714"/>
            <a:ext cx="593362" cy="24077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300" b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A85C019-D2F0-434C-86E7-A9EDB467A2E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C4D0945-40A0-5EF2-435B-EC619EA53C6A}"/>
              </a:ext>
            </a:extLst>
          </p:cNvPr>
          <p:cNvSpPr txBox="1"/>
          <p:nvPr userDrawn="1"/>
        </p:nvSpPr>
        <p:spPr>
          <a:xfrm>
            <a:off x="2153976" y="6539714"/>
            <a:ext cx="2610830" cy="318286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lvl="0"/>
            <a:r>
              <a:rPr lang="en-US" sz="1300" dirty="0"/>
              <a:t>Stead Family Children’s Hospital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D1CB9635-73A2-C186-D218-C57161D1F98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575729" y="6450817"/>
            <a:ext cx="4679216" cy="365125"/>
          </a:xfrm>
          <a:prstGeom prst="rect">
            <a:avLst/>
          </a:prstGeom>
          <a:noFill/>
        </p:spPr>
        <p:txBody>
          <a:bodyPr vert="horz" lIns="0" tIns="0" rIns="0" bIns="0" rtlCol="0" anchor="ctr" anchorCtr="0"/>
          <a:lstStyle>
            <a:lvl1pPr algn="r">
              <a:defRPr sz="1300" b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Insert-&gt;Header and Footer-&gt;Type Customizable Name</a:t>
            </a:r>
          </a:p>
        </p:txBody>
      </p:sp>
    </p:spTree>
    <p:extLst>
      <p:ext uri="{BB962C8B-B14F-4D97-AF65-F5344CB8AC3E}">
        <p14:creationId xmlns:p14="http://schemas.microsoft.com/office/powerpoint/2010/main" val="13380726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744" userDrawn="1">
          <p15:clr>
            <a:srgbClr val="FBAE40"/>
          </p15:clr>
        </p15:guide>
        <p15:guide id="2" pos="3926" userDrawn="1">
          <p15:clr>
            <a:srgbClr val="FBAE40"/>
          </p15:clr>
        </p15:guide>
        <p15:guide id="3" pos="600" userDrawn="1">
          <p15:clr>
            <a:srgbClr val="FBAE40"/>
          </p15:clr>
        </p15:guide>
        <p15:guide id="4" orient="horz" pos="2400" userDrawn="1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5AAEF4-B950-814D-A811-CD17BDDF049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49325" y="494273"/>
            <a:ext cx="10290175" cy="869089"/>
          </a:xfrm>
        </p:spPr>
        <p:txBody>
          <a:bodyPr lIns="0" tIns="0" rIns="0" bIns="0"/>
          <a:lstStyle/>
          <a:p>
            <a:r>
              <a:rPr lang="en-US" dirty="0"/>
              <a:t>Click to edit master title style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BB5BDD8-8221-F040-8AE0-3F33C4E24CA0}"/>
              </a:ext>
            </a:extLst>
          </p:cNvPr>
          <p:cNvCxnSpPr>
            <a:cxnSpLocks/>
          </p:cNvCxnSpPr>
          <p:nvPr userDrawn="1"/>
        </p:nvCxnSpPr>
        <p:spPr>
          <a:xfrm>
            <a:off x="949325" y="1363362"/>
            <a:ext cx="768531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DF1F65E7-1CB7-3D42-91A9-88DA4E58EB0E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949325" y="1570038"/>
            <a:ext cx="10290175" cy="4114800"/>
          </a:xfrm>
        </p:spPr>
        <p:txBody>
          <a:bodyPr lIns="0" tIns="0" rIns="0" bIns="0"/>
          <a:lstStyle>
            <a:lvl1pPr marL="0" indent="0">
              <a:buFontTx/>
              <a:buNone/>
              <a:defRPr/>
            </a:lvl1pPr>
          </a:lstStyle>
          <a:p>
            <a:r>
              <a:rPr lang="en-US" dirty="0"/>
              <a:t>Click icon to add chart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43D990-DA2C-4325-9406-725AE2DB1D29}"/>
              </a:ext>
            </a:extLst>
          </p:cNvPr>
          <p:cNvSpPr/>
          <p:nvPr userDrawn="1"/>
        </p:nvSpPr>
        <p:spPr>
          <a:xfrm>
            <a:off x="0" y="6389511"/>
            <a:ext cx="12192000" cy="46848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41DFC83-14A4-17CD-7EBD-B59E270E70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2498" y="6286499"/>
            <a:ext cx="952620" cy="571501"/>
          </a:xfrm>
          <a:prstGeom prst="rect">
            <a:avLst/>
          </a:prstGeom>
        </p:spPr>
      </p:pic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271C3CD9-9FC8-F280-3338-F33333656EF6}"/>
              </a:ext>
            </a:extLst>
          </p:cNvPr>
          <p:cNvSpPr txBox="1">
            <a:spLocks/>
          </p:cNvSpPr>
          <p:nvPr userDrawn="1"/>
        </p:nvSpPr>
        <p:spPr>
          <a:xfrm>
            <a:off x="5794696" y="6539714"/>
            <a:ext cx="593362" cy="24077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300" b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A85C019-D2F0-434C-86E7-A9EDB467A2E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95E0E0B-CE39-FB19-64B4-A001AA853300}"/>
              </a:ext>
            </a:extLst>
          </p:cNvPr>
          <p:cNvSpPr txBox="1"/>
          <p:nvPr userDrawn="1"/>
        </p:nvSpPr>
        <p:spPr>
          <a:xfrm>
            <a:off x="2153976" y="6539714"/>
            <a:ext cx="2610830" cy="318286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lvl="0"/>
            <a:r>
              <a:rPr lang="en-US" sz="1300" dirty="0"/>
              <a:t>Stead Family Children’s Hospital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A88EBE4-952C-F142-5CA0-1893089F2C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575729" y="6450817"/>
            <a:ext cx="4679216" cy="365125"/>
          </a:xfrm>
          <a:prstGeom prst="rect">
            <a:avLst/>
          </a:prstGeom>
          <a:noFill/>
        </p:spPr>
        <p:txBody>
          <a:bodyPr vert="horz" lIns="0" tIns="0" rIns="0" bIns="0" rtlCol="0" anchor="ctr" anchorCtr="0"/>
          <a:lstStyle>
            <a:lvl1pPr algn="r">
              <a:defRPr sz="1300" b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Insert-&gt;Header and Footer-&gt;Type Customizable Name</a:t>
            </a:r>
          </a:p>
        </p:txBody>
      </p:sp>
    </p:spTree>
    <p:extLst>
      <p:ext uri="{BB962C8B-B14F-4D97-AF65-F5344CB8AC3E}">
        <p14:creationId xmlns:p14="http://schemas.microsoft.com/office/powerpoint/2010/main" val="31427652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598" userDrawn="1">
          <p15:clr>
            <a:srgbClr val="FBAE40"/>
          </p15:clr>
        </p15:guide>
        <p15:guide id="3" pos="7080" userDrawn="1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212064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598">
          <p15:clr>
            <a:srgbClr val="FBAE40"/>
          </p15:clr>
        </p15:guide>
        <p15:guide id="3" pos="7080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C6ACD65-4DC5-40D8-89A9-EBA0997790E8}"/>
              </a:ext>
            </a:extLst>
          </p:cNvPr>
          <p:cNvSpPr/>
          <p:nvPr userDrawn="1"/>
        </p:nvSpPr>
        <p:spPr>
          <a:xfrm>
            <a:off x="949325" y="5019085"/>
            <a:ext cx="318908" cy="36933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38018-43AE-4329-BACA-C859C7CFF4A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68233" y="5019085"/>
            <a:ext cx="2231701" cy="369332"/>
          </a:xfrm>
          <a:solidFill>
            <a:schemeClr val="tx1"/>
          </a:solidFill>
          <a:ln>
            <a:noFill/>
          </a:ln>
        </p:spPr>
        <p:txBody>
          <a:bodyPr wrap="none" lIns="91440" tIns="45720" rIns="91440" bIns="45720">
            <a:spAutoFit/>
          </a:bodyPr>
          <a:lstStyle>
            <a:lvl1pPr marL="0" indent="0">
              <a:buNone/>
              <a:defRPr sz="1800" b="1" i="0" baseline="0">
                <a:solidFill>
                  <a:schemeClr val="bg1"/>
                </a:solidFill>
                <a:latin typeface="Roboto" panose="02000000000000000000" pitchFamily="2" charset="0"/>
                <a:ea typeface="Roboto Black" panose="02000000000000000000" pitchFamily="2" charset="0"/>
              </a:defRPr>
            </a:lvl1pPr>
          </a:lstStyle>
          <a:p>
            <a:pPr lvl="0"/>
            <a:r>
              <a:rPr lang="en-US" dirty="0"/>
              <a:t>Insert Web Address</a:t>
            </a: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AC533B8E-DBF3-664D-901D-8735DE77521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9325" y="3367173"/>
            <a:ext cx="7163317" cy="1160369"/>
          </a:xfrm>
        </p:spPr>
        <p:txBody>
          <a:bodyPr lIns="0" tIns="0" rIns="0" bIns="0" anchor="t" anchorCtr="0">
            <a:noAutofit/>
          </a:bodyPr>
          <a:lstStyle>
            <a:lvl1pPr algn="l">
              <a:defRPr sz="6000" b="1">
                <a:solidFill>
                  <a:schemeClr val="tx1"/>
                </a:solidFill>
                <a:latin typeface="+mj-lt"/>
                <a:ea typeface="Roboto Black" panose="02000000000000000000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Thank you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4D36833F-B2C7-1C49-9947-A60C1ACB02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56096" y="2418316"/>
            <a:ext cx="7157006" cy="365125"/>
          </a:xfrm>
          <a:prstGeom prst="rect">
            <a:avLst/>
          </a:prstGeom>
          <a:noFill/>
        </p:spPr>
        <p:txBody>
          <a:bodyPr vert="horz" lIns="0" tIns="0" rIns="0" bIns="0" rtlCol="0" anchor="b" anchorCtr="0"/>
          <a:lstStyle>
            <a:lvl1pPr algn="l">
              <a:defRPr sz="18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Insert-&gt;Header and Footer-&gt;Type Customizable Name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7216A4-2452-1B4B-AE0D-122E7F5A5965}"/>
              </a:ext>
            </a:extLst>
          </p:cNvPr>
          <p:cNvCxnSpPr>
            <a:cxnSpLocks/>
          </p:cNvCxnSpPr>
          <p:nvPr userDrawn="1"/>
        </p:nvCxnSpPr>
        <p:spPr>
          <a:xfrm>
            <a:off x="974126" y="3029213"/>
            <a:ext cx="768531" cy="0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625728D-FF50-4FF2-AC2E-B13A3D44D5B9}"/>
              </a:ext>
            </a:extLst>
          </p:cNvPr>
          <p:cNvGrpSpPr/>
          <p:nvPr userDrawn="1"/>
        </p:nvGrpSpPr>
        <p:grpSpPr>
          <a:xfrm>
            <a:off x="1071271" y="5122118"/>
            <a:ext cx="142379" cy="150373"/>
            <a:chOff x="3057746" y="812006"/>
            <a:chExt cx="173610" cy="183357"/>
          </a:xfrm>
          <a:noFill/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58A6E0DE-15E0-485B-8083-6D1BB965B9B6}"/>
                </a:ext>
              </a:extLst>
            </p:cNvPr>
            <p:cNvCxnSpPr/>
            <p:nvPr userDrawn="1"/>
          </p:nvCxnSpPr>
          <p:spPr>
            <a:xfrm>
              <a:off x="3057746" y="904875"/>
              <a:ext cx="173610" cy="0"/>
            </a:xfrm>
            <a:prstGeom prst="line">
              <a:avLst/>
            </a:prstGeom>
            <a:grpFill/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184EFEE4-DF1C-4FDF-ABC6-804BF8FA2941}"/>
                </a:ext>
              </a:extLst>
            </p:cNvPr>
            <p:cNvSpPr/>
            <p:nvPr userDrawn="1"/>
          </p:nvSpPr>
          <p:spPr>
            <a:xfrm>
              <a:off x="3143250" y="812006"/>
              <a:ext cx="85725" cy="183357"/>
            </a:xfrm>
            <a:custGeom>
              <a:avLst/>
              <a:gdLst>
                <a:gd name="connsiteX0" fmla="*/ 4763 w 85725"/>
                <a:gd name="connsiteY0" fmla="*/ 0 h 183357"/>
                <a:gd name="connsiteX1" fmla="*/ 85725 w 85725"/>
                <a:gd name="connsiteY1" fmla="*/ 92869 h 183357"/>
                <a:gd name="connsiteX2" fmla="*/ 0 w 85725"/>
                <a:gd name="connsiteY2" fmla="*/ 183357 h 183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183357">
                  <a:moveTo>
                    <a:pt x="4763" y="0"/>
                  </a:moveTo>
                  <a:lnTo>
                    <a:pt x="85725" y="92869"/>
                  </a:lnTo>
                  <a:lnTo>
                    <a:pt x="0" y="183357"/>
                  </a:lnTo>
                </a:path>
              </a:pathLst>
            </a:custGeom>
            <a:grp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7" name="Text Placeholder 13">
            <a:extLst>
              <a:ext uri="{FF2B5EF4-FFF2-40B4-BE49-F238E27FC236}">
                <a16:creationId xmlns:a16="http://schemas.microsoft.com/office/drawing/2014/main" id="{73873935-43A0-4C23-AC45-B3EF69B188E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68184" y="3029213"/>
            <a:ext cx="2473565" cy="1498329"/>
          </a:xfrm>
        </p:spPr>
        <p:txBody>
          <a:bodyPr vert="horz" anchor="ctr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Further Contact Person Name</a:t>
            </a:r>
          </a:p>
          <a:p>
            <a:pPr lvl="0"/>
            <a:r>
              <a:rPr lang="en-US" dirty="0"/>
              <a:t>Contact Person Title </a:t>
            </a:r>
          </a:p>
          <a:p>
            <a:pPr lvl="0"/>
            <a:r>
              <a:rPr lang="en-US" dirty="0"/>
              <a:t>Contact Person Unit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Phone: </a:t>
            </a:r>
          </a:p>
          <a:p>
            <a:pPr lvl="0"/>
            <a:r>
              <a:rPr lang="en-US" dirty="0"/>
              <a:t>Fax: </a:t>
            </a:r>
          </a:p>
          <a:p>
            <a:pPr lvl="0"/>
            <a:r>
              <a:rPr lang="en-US" dirty="0"/>
              <a:t>Email: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8B9905E-07E0-A4D3-F8DA-3DB0E6CF8A63}"/>
              </a:ext>
            </a:extLst>
          </p:cNvPr>
          <p:cNvSpPr txBox="1"/>
          <p:nvPr userDrawn="1"/>
        </p:nvSpPr>
        <p:spPr>
          <a:xfrm>
            <a:off x="8368184" y="6116752"/>
            <a:ext cx="2006651" cy="38010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95000"/>
              </a:lnSpc>
            </a:pPr>
            <a:r>
              <a:rPr lang="en-US" sz="1300" dirty="0"/>
              <a:t>CHANGING MEDICINE.</a:t>
            </a:r>
          </a:p>
          <a:p>
            <a:pPr>
              <a:lnSpc>
                <a:spcPct val="95000"/>
              </a:lnSpc>
            </a:pPr>
            <a:r>
              <a:rPr lang="en-US" sz="1300" b="1" dirty="0"/>
              <a:t>CHANGING KIDS’ LIVES</a:t>
            </a:r>
            <a:r>
              <a:rPr lang="en-US" sz="1300" b="1" spc="-200" baseline="0" dirty="0"/>
              <a:t>.</a:t>
            </a:r>
            <a:r>
              <a:rPr lang="en-US" sz="800" b="1" baseline="80000" dirty="0"/>
              <a:t>®</a:t>
            </a:r>
          </a:p>
        </p:txBody>
      </p:sp>
      <p:pic>
        <p:nvPicPr>
          <p:cNvPr id="6" name="Picture 5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E956969E-8C38-1270-9B7F-CED2718F350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20484" y="130143"/>
            <a:ext cx="3670074" cy="1346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36383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598" userDrawn="1">
          <p15:clr>
            <a:srgbClr val="FBAE40"/>
          </p15:clr>
        </p15:guide>
        <p15:guide id="3" pos="5808" userDrawn="1">
          <p15:clr>
            <a:srgbClr val="FBAE40"/>
          </p15:clr>
        </p15:guide>
        <p15:guide id="4" pos="5664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95B3A797-13D4-A243-B1AE-4498B36D47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60098" y="5309934"/>
            <a:ext cx="6155726" cy="494797"/>
          </a:xfrm>
        </p:spPr>
        <p:txBody>
          <a:bodyPr/>
          <a:lstStyle>
            <a:lvl1pPr marL="0" indent="0" algn="l">
              <a:buNone/>
              <a:defRPr sz="2400" b="1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PRESENTATION SUBTITLE</a:t>
            </a:r>
          </a:p>
        </p:txBody>
      </p: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884DA5E7-4B71-0543-8E46-EC2A81EAE3C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60096" y="5772530"/>
            <a:ext cx="6155726" cy="495309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Month XX, 2024</a:t>
            </a:r>
          </a:p>
        </p:txBody>
      </p:sp>
      <p:sp>
        <p:nvSpPr>
          <p:cNvPr id="18" name="Picture Placeholder 4">
            <a:extLst>
              <a:ext uri="{FF2B5EF4-FFF2-40B4-BE49-F238E27FC236}">
                <a16:creationId xmlns:a16="http://schemas.microsoft.com/office/drawing/2014/main" id="{2C35F063-23A9-F244-9022-8BBB7E277AC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624118" y="0"/>
            <a:ext cx="4567882" cy="6858000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b="0" i="0">
                <a:solidFill>
                  <a:schemeClr val="accent3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pic>
        <p:nvPicPr>
          <p:cNvPr id="5" name="Picture 4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EBCEB873-064A-FE14-D716-FE1C04144D5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1074" y="130143"/>
            <a:ext cx="3670074" cy="1346722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C8CCC4B-9258-0A71-6B90-1A7E7CFC0610}"/>
              </a:ext>
            </a:extLst>
          </p:cNvPr>
          <p:cNvCxnSpPr>
            <a:cxnSpLocks/>
          </p:cNvCxnSpPr>
          <p:nvPr userDrawn="1"/>
        </p:nvCxnSpPr>
        <p:spPr>
          <a:xfrm>
            <a:off x="974126" y="2673816"/>
            <a:ext cx="768531" cy="0"/>
          </a:xfrm>
          <a:prstGeom prst="line">
            <a:avLst/>
          </a:prstGeom>
          <a:ln w="635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DCD793AE-048C-D32B-8E8B-0FC675538255}"/>
              </a:ext>
            </a:extLst>
          </p:cNvPr>
          <p:cNvSpPr txBox="1">
            <a:spLocks/>
          </p:cNvSpPr>
          <p:nvPr userDrawn="1"/>
        </p:nvSpPr>
        <p:spPr>
          <a:xfrm>
            <a:off x="952500" y="1617049"/>
            <a:ext cx="6780711" cy="843744"/>
          </a:xfrm>
          <a:prstGeom prst="rect">
            <a:avLst/>
          </a:prstGeom>
          <a:noFill/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l" defTabSz="914400" rtl="0" eaLnBrk="1" latinLnBrk="0" hangingPunct="1">
              <a:defRPr sz="2200" b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Insert-&gt;Header and Footer-&gt;Customizable Name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4D67B4C-F7AF-378F-5245-027B5F70A2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60097" y="3004765"/>
            <a:ext cx="6664022" cy="2092143"/>
          </a:xfrm>
        </p:spPr>
        <p:txBody>
          <a:bodyPr lIns="0" tIns="0" rIns="0" bIns="0" anchor="t" anchorCtr="0">
            <a:normAutofit/>
          </a:bodyPr>
          <a:lstStyle>
            <a:lvl1pPr algn="l">
              <a:defRPr sz="5200" b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Presentation </a:t>
            </a:r>
            <a:br>
              <a:rPr lang="en-US" dirty="0"/>
            </a:br>
            <a:r>
              <a:rPr lang="en-US" dirty="0"/>
              <a:t>Title Maximum of Three Lines</a:t>
            </a:r>
          </a:p>
        </p:txBody>
      </p:sp>
    </p:spTree>
    <p:extLst>
      <p:ext uri="{BB962C8B-B14F-4D97-AF65-F5344CB8AC3E}">
        <p14:creationId xmlns:p14="http://schemas.microsoft.com/office/powerpoint/2010/main" val="13478680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597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4">
            <a:extLst>
              <a:ext uri="{FF2B5EF4-FFF2-40B4-BE49-F238E27FC236}">
                <a16:creationId xmlns:a16="http://schemas.microsoft.com/office/drawing/2014/main" id="{2C35F063-23A9-F244-9022-8BBB7E277AC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b="0" i="0">
                <a:solidFill>
                  <a:schemeClr val="accent3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65EA56B-9486-5A3F-0747-8EDA8441FF8B}"/>
              </a:ext>
            </a:extLst>
          </p:cNvPr>
          <p:cNvSpPr txBox="1"/>
          <p:nvPr userDrawn="1"/>
        </p:nvSpPr>
        <p:spPr>
          <a:xfrm>
            <a:off x="960098" y="6116752"/>
            <a:ext cx="2006651" cy="38010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95000"/>
              </a:lnSpc>
            </a:pPr>
            <a:r>
              <a:rPr lang="en-US" sz="1300" dirty="0"/>
              <a:t>CHANGING MEDICINE.</a:t>
            </a:r>
          </a:p>
          <a:p>
            <a:pPr>
              <a:lnSpc>
                <a:spcPct val="95000"/>
              </a:lnSpc>
            </a:pPr>
            <a:r>
              <a:rPr lang="en-US" sz="1300" b="1" dirty="0"/>
              <a:t>CHANGING KIDS’ LIVES</a:t>
            </a:r>
            <a:r>
              <a:rPr lang="en-US" sz="1300" b="1" spc="-200" baseline="0" dirty="0"/>
              <a:t>.</a:t>
            </a:r>
            <a:r>
              <a:rPr lang="en-US" sz="800" b="1" baseline="80000" dirty="0"/>
              <a:t>®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5F9A4D7C-11D5-0FEB-2B1F-A66824BC04C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60097" y="2523195"/>
            <a:ext cx="5277727" cy="807913"/>
          </a:xfrm>
          <a:solidFill>
            <a:schemeClr val="accent1"/>
          </a:solidFill>
        </p:spPr>
        <p:txBody>
          <a:bodyPr wrap="none" lIns="182880" tIns="45720" rIns="182880" bIns="0" anchor="t" anchorCtr="0">
            <a:spAutoFit/>
          </a:bodyPr>
          <a:lstStyle>
            <a:lvl1pPr algn="l">
              <a:lnSpc>
                <a:spcPct val="90000"/>
              </a:lnSpc>
              <a:defRPr sz="5500" b="1" cap="none" spc="0" baseline="0">
                <a:solidFill>
                  <a:schemeClr val="tx1"/>
                </a:solidFill>
                <a:latin typeface="Roboto" panose="02000000000000000000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Example of the 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6ADF7265-D175-014B-94A4-4EFAB638602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60438" y="3447318"/>
            <a:ext cx="7808869" cy="807913"/>
          </a:xfrm>
          <a:solidFill>
            <a:schemeClr val="accent1"/>
          </a:solidFill>
        </p:spPr>
        <p:txBody>
          <a:bodyPr wrap="none" lIns="182880" tIns="45720" rIns="182880" bIns="0">
            <a:spAutoFit/>
          </a:bodyPr>
          <a:lstStyle>
            <a:lvl1pPr marL="0" indent="0">
              <a:lnSpc>
                <a:spcPct val="90000"/>
              </a:lnSpc>
              <a:buFontTx/>
              <a:buNone/>
              <a:defRPr sz="5500" b="1" i="0" spc="0" baseline="0">
                <a:latin typeface="Roboto" panose="02000000000000000000" pitchFamily="2" charset="0"/>
              </a:defRPr>
            </a:lvl1pPr>
            <a:lvl2pPr>
              <a:defRPr baseline="0">
                <a:latin typeface="Antonio" panose="02000503000000000000" pitchFamily="2" charset="77"/>
              </a:defRPr>
            </a:lvl2pPr>
            <a:lvl3pPr>
              <a:defRPr baseline="0">
                <a:latin typeface="Antonio" panose="02000503000000000000" pitchFamily="2" charset="77"/>
              </a:defRPr>
            </a:lvl3pPr>
            <a:lvl4pPr>
              <a:defRPr baseline="0">
                <a:latin typeface="Antonio" panose="02000503000000000000" pitchFamily="2" charset="77"/>
              </a:defRPr>
            </a:lvl4pPr>
            <a:lvl5pPr>
              <a:defRPr baseline="0">
                <a:latin typeface="Antonio" panose="02000503000000000000" pitchFamily="2" charset="77"/>
              </a:defRPr>
            </a:lvl5pPr>
          </a:lstStyle>
          <a:p>
            <a:pPr lvl="0"/>
            <a:r>
              <a:rPr lang="en-US" dirty="0"/>
              <a:t>Presentation Title Slide</a:t>
            </a:r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B4C61BE3-73BC-EC89-0C3E-BD4D2CC9709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60438" y="4993593"/>
            <a:ext cx="2547813" cy="378565"/>
          </a:xfrm>
          <a:solidFill>
            <a:schemeClr val="bg1"/>
          </a:solidFill>
        </p:spPr>
        <p:txBody>
          <a:bodyPr wrap="none" lIns="182880" tIns="45720" rIns="182880" bIns="0">
            <a:spAutoFit/>
          </a:bodyPr>
          <a:lstStyle>
            <a:lvl1pPr marL="0" indent="0">
              <a:lnSpc>
                <a:spcPct val="90000"/>
              </a:lnSpc>
              <a:buFontTx/>
              <a:buNone/>
              <a:defRPr sz="2400" b="0" i="0" spc="0" baseline="0">
                <a:latin typeface="Roboto" panose="02000000000000000000" pitchFamily="2" charset="0"/>
              </a:defRPr>
            </a:lvl1pPr>
            <a:lvl2pPr>
              <a:defRPr baseline="0">
                <a:latin typeface="Antonio" panose="02000503000000000000" pitchFamily="2" charset="77"/>
              </a:defRPr>
            </a:lvl2pPr>
            <a:lvl3pPr>
              <a:defRPr baseline="0">
                <a:latin typeface="Antonio" panose="02000503000000000000" pitchFamily="2" charset="77"/>
              </a:defRPr>
            </a:lvl3pPr>
            <a:lvl4pPr>
              <a:defRPr baseline="0">
                <a:latin typeface="Antonio" panose="02000503000000000000" pitchFamily="2" charset="77"/>
              </a:defRPr>
            </a:lvl4pPr>
            <a:lvl5pPr>
              <a:defRPr baseline="0">
                <a:latin typeface="Antonio" panose="02000503000000000000" pitchFamily="2" charset="77"/>
              </a:defRPr>
            </a:lvl5pPr>
          </a:lstStyle>
          <a:p>
            <a:pPr lvl="0"/>
            <a:r>
              <a:rPr lang="en-US" dirty="0"/>
              <a:t>Month XX, 2024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D206F2B-12F1-2923-F3B1-B58BC2AB0F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60438" y="4545706"/>
            <a:ext cx="4104329" cy="378565"/>
          </a:xfrm>
          <a:solidFill>
            <a:schemeClr val="bg1"/>
          </a:solidFill>
        </p:spPr>
        <p:txBody>
          <a:bodyPr wrap="none" lIns="182880" tIns="45720" rIns="182880" bIns="0">
            <a:spAutoFit/>
          </a:bodyPr>
          <a:lstStyle>
            <a:lvl1pPr marL="0" indent="0">
              <a:lnSpc>
                <a:spcPct val="90000"/>
              </a:lnSpc>
              <a:buFontTx/>
              <a:buNone/>
              <a:defRPr sz="2400" b="1" i="0" cap="all" spc="0" baseline="0">
                <a:latin typeface="Roboto" panose="02000000000000000000" pitchFamily="2" charset="0"/>
              </a:defRPr>
            </a:lvl1pPr>
            <a:lvl2pPr>
              <a:defRPr baseline="0">
                <a:latin typeface="Antonio" panose="02000503000000000000" pitchFamily="2" charset="77"/>
              </a:defRPr>
            </a:lvl2pPr>
            <a:lvl3pPr>
              <a:defRPr baseline="0">
                <a:latin typeface="Antonio" panose="02000503000000000000" pitchFamily="2" charset="77"/>
              </a:defRPr>
            </a:lvl3pPr>
            <a:lvl4pPr>
              <a:defRPr baseline="0">
                <a:latin typeface="Antonio" panose="02000503000000000000" pitchFamily="2" charset="77"/>
              </a:defRPr>
            </a:lvl4pPr>
            <a:lvl5pPr>
              <a:defRPr baseline="0">
                <a:latin typeface="Antonio" panose="02000503000000000000" pitchFamily="2" charset="77"/>
              </a:defRPr>
            </a:lvl5pPr>
          </a:lstStyle>
          <a:p>
            <a:pPr lvl="0"/>
            <a:r>
              <a:rPr lang="en-US" dirty="0"/>
              <a:t>PRESENTATION SUBTITLE</a:t>
            </a:r>
          </a:p>
        </p:txBody>
      </p:sp>
    </p:spTree>
    <p:extLst>
      <p:ext uri="{BB962C8B-B14F-4D97-AF65-F5344CB8AC3E}">
        <p14:creationId xmlns:p14="http://schemas.microsoft.com/office/powerpoint/2010/main" val="18405730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597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 – Solid Go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CBAE84-700B-054E-8730-2262E5327E6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52500" y="2805221"/>
            <a:ext cx="10286999" cy="992326"/>
          </a:xfrm>
        </p:spPr>
        <p:txBody>
          <a:bodyPr lIns="0" tIns="0" rIns="0" bIns="0" anchor="t" anchorCtr="0">
            <a:normAutofit/>
          </a:bodyPr>
          <a:lstStyle>
            <a:lvl1pPr algn="l">
              <a:defRPr sz="6000" b="1">
                <a:solidFill>
                  <a:schemeClr val="tx1"/>
                </a:solidFill>
                <a:latin typeface="+mj-lt"/>
                <a:ea typeface="Roboto Black" panose="02000000000000000000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Section Header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7055E247-542B-D541-8F36-DBA97343BC9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52500" y="3637441"/>
            <a:ext cx="10286999" cy="407460"/>
          </a:xfrm>
        </p:spPr>
        <p:txBody>
          <a:bodyPr lIns="0" tIns="0" rIns="0" bIns="0"/>
          <a:lstStyle>
            <a:lvl1pPr marL="0" indent="0" algn="l">
              <a:buNone/>
              <a:defRPr sz="2400" b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Section Subtitle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4E1A789-3A04-9240-BCEC-3DACF2B52870}"/>
              </a:ext>
            </a:extLst>
          </p:cNvPr>
          <p:cNvCxnSpPr>
            <a:cxnSpLocks/>
          </p:cNvCxnSpPr>
          <p:nvPr userDrawn="1"/>
        </p:nvCxnSpPr>
        <p:spPr>
          <a:xfrm>
            <a:off x="974126" y="2578471"/>
            <a:ext cx="768531" cy="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12720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600" userDrawn="1">
          <p15:clr>
            <a:srgbClr val="FBAE40"/>
          </p15:clr>
        </p15:guide>
        <p15:guide id="4" pos="708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ection Slide – Solid G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CBAE84-700B-054E-8730-2262E5327E6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52500" y="2805221"/>
            <a:ext cx="10286999" cy="992326"/>
          </a:xfrm>
        </p:spPr>
        <p:txBody>
          <a:bodyPr lIns="0" tIns="0" rIns="0" bIns="0" anchor="t" anchorCtr="0">
            <a:normAutofit/>
          </a:bodyPr>
          <a:lstStyle>
            <a:lvl1pPr algn="l">
              <a:defRPr sz="6000" b="1">
                <a:solidFill>
                  <a:schemeClr val="tx1"/>
                </a:solidFill>
                <a:latin typeface="+mj-lt"/>
                <a:ea typeface="Roboto Black" panose="02000000000000000000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Section Header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7055E247-542B-D541-8F36-DBA97343BC9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52500" y="3637441"/>
            <a:ext cx="10286999" cy="407460"/>
          </a:xfrm>
        </p:spPr>
        <p:txBody>
          <a:bodyPr lIns="0" tIns="0" rIns="0" bIns="0"/>
          <a:lstStyle>
            <a:lvl1pPr marL="0" indent="0" algn="l">
              <a:buNone/>
              <a:defRPr sz="2400" b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Section Subtitle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4E1A789-3A04-9240-BCEC-3DACF2B52870}"/>
              </a:ext>
            </a:extLst>
          </p:cNvPr>
          <p:cNvCxnSpPr>
            <a:cxnSpLocks/>
          </p:cNvCxnSpPr>
          <p:nvPr userDrawn="1"/>
        </p:nvCxnSpPr>
        <p:spPr>
          <a:xfrm>
            <a:off x="974126" y="2578471"/>
            <a:ext cx="768531" cy="0"/>
          </a:xfrm>
          <a:prstGeom prst="line">
            <a:avLst/>
          </a:prstGeom>
          <a:ln w="635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99382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600">
          <p15:clr>
            <a:srgbClr val="FBAE40"/>
          </p15:clr>
        </p15:guide>
        <p15:guide id="4" pos="708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Section Slide – Full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4">
            <a:extLst>
              <a:ext uri="{FF2B5EF4-FFF2-40B4-BE49-F238E27FC236}">
                <a16:creationId xmlns:a16="http://schemas.microsoft.com/office/drawing/2014/main" id="{EF1BFF78-7921-E5E6-14CF-91C39C225AA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b="0" i="0">
                <a:solidFill>
                  <a:schemeClr val="accent3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CBAE84-700B-054E-8730-2262E5327E6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52500" y="2805221"/>
            <a:ext cx="10286999" cy="992326"/>
          </a:xfrm>
        </p:spPr>
        <p:txBody>
          <a:bodyPr lIns="0" tIns="0" rIns="0" bIns="0" anchor="t" anchorCtr="0">
            <a:normAutofit/>
          </a:bodyPr>
          <a:lstStyle>
            <a:lvl1pPr algn="l">
              <a:defRPr sz="6000" b="1">
                <a:solidFill>
                  <a:schemeClr val="tx1"/>
                </a:solidFill>
                <a:latin typeface="+mj-lt"/>
                <a:ea typeface="Roboto Black" panose="02000000000000000000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Section Header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7055E247-542B-D541-8F36-DBA97343BC9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52500" y="3637441"/>
            <a:ext cx="10286999" cy="407460"/>
          </a:xfrm>
        </p:spPr>
        <p:txBody>
          <a:bodyPr lIns="0" tIns="0" rIns="0" bIns="0"/>
          <a:lstStyle>
            <a:lvl1pPr marL="0" indent="0" algn="l">
              <a:buNone/>
              <a:defRPr sz="2400" b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Section Subtitle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4E1A789-3A04-9240-BCEC-3DACF2B52870}"/>
              </a:ext>
            </a:extLst>
          </p:cNvPr>
          <p:cNvCxnSpPr>
            <a:cxnSpLocks/>
          </p:cNvCxnSpPr>
          <p:nvPr userDrawn="1"/>
        </p:nvCxnSpPr>
        <p:spPr>
          <a:xfrm>
            <a:off x="974126" y="2578471"/>
            <a:ext cx="768531" cy="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64288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600">
          <p15:clr>
            <a:srgbClr val="FBAE40"/>
          </p15:clr>
        </p15:guide>
        <p15:guide id="4" pos="708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Slide – Solid G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6">
            <a:extLst>
              <a:ext uri="{FF2B5EF4-FFF2-40B4-BE49-F238E27FC236}">
                <a16:creationId xmlns:a16="http://schemas.microsoft.com/office/drawing/2014/main" id="{7AC4B646-4743-C77D-10F3-2F352DBCA4A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1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6CBAE84-700B-054E-8730-2262E5327E6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52500" y="2805221"/>
            <a:ext cx="10286999" cy="992326"/>
          </a:xfrm>
        </p:spPr>
        <p:txBody>
          <a:bodyPr lIns="0" tIns="0" rIns="0" bIns="0" anchor="t" anchorCtr="0">
            <a:normAutofit/>
          </a:bodyPr>
          <a:lstStyle>
            <a:lvl1pPr algn="l">
              <a:defRPr sz="6000" b="1">
                <a:solidFill>
                  <a:schemeClr val="tx1"/>
                </a:solidFill>
                <a:latin typeface="+mj-lt"/>
                <a:ea typeface="Roboto Black" panose="02000000000000000000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Section Header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7055E247-542B-D541-8F36-DBA97343BC9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52500" y="3637441"/>
            <a:ext cx="10286999" cy="407460"/>
          </a:xfrm>
        </p:spPr>
        <p:txBody>
          <a:bodyPr lIns="0" tIns="0" rIns="0" bIns="0"/>
          <a:lstStyle>
            <a:lvl1pPr marL="0" indent="0" algn="l">
              <a:buNone/>
              <a:defRPr sz="2400" b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Section Subtitle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4E1A789-3A04-9240-BCEC-3DACF2B52870}"/>
              </a:ext>
            </a:extLst>
          </p:cNvPr>
          <p:cNvCxnSpPr>
            <a:cxnSpLocks/>
          </p:cNvCxnSpPr>
          <p:nvPr userDrawn="1"/>
        </p:nvCxnSpPr>
        <p:spPr>
          <a:xfrm>
            <a:off x="974126" y="2578471"/>
            <a:ext cx="768531" cy="0"/>
          </a:xfrm>
          <a:prstGeom prst="line">
            <a:avLst/>
          </a:prstGeom>
          <a:ln w="635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92828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600">
          <p15:clr>
            <a:srgbClr val="FBAE40"/>
          </p15:clr>
        </p15:guide>
        <p15:guide id="4" pos="708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5D47C82-65E8-6F4A-93F5-B60D5D90F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96116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D0A12C-E82E-3F40-8F2F-F914F24F0B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0061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83" r:id="rId2"/>
    <p:sldLayoutId id="2147483684" r:id="rId3"/>
    <p:sldLayoutId id="2147483699" r:id="rId4"/>
    <p:sldLayoutId id="2147483691" r:id="rId5"/>
    <p:sldLayoutId id="2147483663" r:id="rId6"/>
    <p:sldLayoutId id="2147483693" r:id="rId7"/>
    <p:sldLayoutId id="2147483698" r:id="rId8"/>
    <p:sldLayoutId id="2147483686" r:id="rId9"/>
    <p:sldLayoutId id="2147483694" r:id="rId10"/>
    <p:sldLayoutId id="2147483696" r:id="rId11"/>
    <p:sldLayoutId id="2147483697" r:id="rId12"/>
    <p:sldLayoutId id="2147483692" r:id="rId13"/>
    <p:sldLayoutId id="2147483695" r:id="rId14"/>
    <p:sldLayoutId id="2147483650" r:id="rId15"/>
    <p:sldLayoutId id="2147483682" r:id="rId16"/>
    <p:sldLayoutId id="2147483670" r:id="rId17"/>
    <p:sldLayoutId id="2147483667" r:id="rId18"/>
    <p:sldLayoutId id="2147483668" r:id="rId19"/>
    <p:sldLayoutId id="2147483674" r:id="rId20"/>
    <p:sldLayoutId id="2147483675" r:id="rId21"/>
    <p:sldLayoutId id="2147483677" r:id="rId22"/>
    <p:sldLayoutId id="2147483676" r:id="rId23"/>
    <p:sldLayoutId id="2147483672" r:id="rId24"/>
    <p:sldLayoutId id="2147483669" r:id="rId25"/>
    <p:sldLayoutId id="2147483671" r:id="rId26"/>
    <p:sldLayoutId id="2147483673" r:id="rId27"/>
    <p:sldLayoutId id="2147483679" r:id="rId28"/>
    <p:sldLayoutId id="2147483680" r:id="rId29"/>
    <p:sldLayoutId id="2147483681" r:id="rId30"/>
    <p:sldLayoutId id="2147483662" r:id="rId31"/>
    <p:sldLayoutId id="2147483654" r:id="rId32"/>
    <p:sldLayoutId id="2147483655" r:id="rId33"/>
    <p:sldLayoutId id="2147483665" r:id="rId34"/>
    <p:sldLayoutId id="2147483678" r:id="rId35"/>
    <p:sldLayoutId id="2147483664" r:id="rId3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bitesfeedingtherapy.com/" TargetMode="External"/><Relationship Id="rId2" Type="http://schemas.openxmlformats.org/officeDocument/2006/relationships/hyperlink" Target="https://www.amazon.com/Broccoli-Boot-Camp-Training-Selective/dp/160613289X" TargetMode="Externa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6.jpeg"/><Relationship Id="rId4" Type="http://schemas.openxmlformats.org/officeDocument/2006/relationships/hyperlink" Target="https://mymunchbug.com/free-toolbox/" TargetMode="Externa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480B23-7308-1745-A1A9-A5522BA49E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74725" y="2494590"/>
            <a:ext cx="10354360" cy="1101366"/>
          </a:xfrm>
        </p:spPr>
        <p:txBody>
          <a:bodyPr>
            <a:normAutofit/>
          </a:bodyPr>
          <a:lstStyle/>
          <a:p>
            <a:r>
              <a:rPr lang="en-US" sz="4800" dirty="0"/>
              <a:t>Picky/Selective Eaters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C5EE2B8-026E-D04B-8925-60FA6F76C38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18820" y="3987455"/>
            <a:ext cx="10354360" cy="1663331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en-US" b="1" dirty="0"/>
              <a:t>Linda Cooper-Brown, PhD</a:t>
            </a:r>
          </a:p>
          <a:p>
            <a:pPr>
              <a:spcBef>
                <a:spcPts val="0"/>
              </a:spcBef>
            </a:pPr>
            <a:r>
              <a:rPr lang="en-US" b="1" dirty="0"/>
              <a:t>Professor and Division Director, Pediatric Psychology</a:t>
            </a:r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C096A108-8857-BD73-F513-44E6CCF864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74725" y="3392226"/>
            <a:ext cx="10354360" cy="407460"/>
          </a:xfrm>
        </p:spPr>
        <p:txBody>
          <a:bodyPr/>
          <a:lstStyle/>
          <a:p>
            <a:r>
              <a:rPr lang="en-US" sz="2400" dirty="0"/>
              <a:t>What is it? and how to help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25108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C0D5E5-8946-F71D-B6CE-A442BCE11B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Examples/Scenarios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ECD257-76D7-EF74-7184-A2C095ECD7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2499" y="1395867"/>
            <a:ext cx="10302446" cy="493535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ptos" panose="020B0004020202020204" pitchFamily="34" charset="0"/>
              </a:rPr>
              <a:t>When I am working with families the most common food group challenges are vegetables and meats</a:t>
            </a:r>
          </a:p>
          <a:p>
            <a:r>
              <a:rPr lang="en-US" dirty="0">
                <a:solidFill>
                  <a:srgbClr val="000000"/>
                </a:solidFill>
                <a:effectLst/>
                <a:latin typeface="+mn-lt"/>
                <a:ea typeface="Aptos" panose="020B0004020202020204" pitchFamily="34" charset="0"/>
                <a:cs typeface="Aptos" panose="020B0004020202020204" pitchFamily="34" charset="0"/>
              </a:rPr>
              <a:t>Meats ar</a:t>
            </a:r>
            <a:r>
              <a:rPr lang="en-US" dirty="0">
                <a:solidFill>
                  <a:srgbClr val="000000"/>
                </a:solidFill>
                <a:latin typeface="+mn-lt"/>
                <a:ea typeface="Aptos" panose="020B0004020202020204" pitchFamily="34" charset="0"/>
                <a:cs typeface="Aptos" panose="020B0004020202020204" pitchFamily="34" charset="0"/>
              </a:rPr>
              <a:t>e typically the last food acquired because of effort needed</a:t>
            </a:r>
          </a:p>
          <a:p>
            <a:pPr lvl="2"/>
            <a:r>
              <a:rPr lang="en-US" sz="2400" dirty="0">
                <a:solidFill>
                  <a:srgbClr val="000000"/>
                </a:solidFill>
                <a:latin typeface="+mn-lt"/>
                <a:ea typeface="Aptos" panose="020B0004020202020204" pitchFamily="34" charset="0"/>
                <a:cs typeface="Aptos" panose="020B0004020202020204" pitchFamily="34" charset="0"/>
              </a:rPr>
              <a:t>Age of child? Ability to chew?</a:t>
            </a:r>
          </a:p>
          <a:p>
            <a:pPr lvl="2"/>
            <a:r>
              <a:rPr lang="en-US" sz="2400" dirty="0">
                <a:solidFill>
                  <a:srgbClr val="000000"/>
                </a:solidFill>
                <a:latin typeface="+mn-lt"/>
                <a:ea typeface="Aptos" panose="020B0004020202020204" pitchFamily="34" charset="0"/>
                <a:cs typeface="Aptos" panose="020B0004020202020204" pitchFamily="34" charset="0"/>
              </a:rPr>
              <a:t>S</a:t>
            </a:r>
            <a:r>
              <a:rPr lang="en-US" sz="2400" dirty="0">
                <a:solidFill>
                  <a:srgbClr val="000000"/>
                </a:solidFill>
                <a:effectLst/>
                <a:latin typeface="+mn-lt"/>
                <a:ea typeface="Aptos" panose="020B0004020202020204" pitchFamily="34" charset="0"/>
                <a:cs typeface="Aptos" panose="020B0004020202020204" pitchFamily="34" charset="0"/>
              </a:rPr>
              <a:t>auces, deli meats, ground or shredded</a:t>
            </a:r>
          </a:p>
          <a:p>
            <a:r>
              <a:rPr lang="en-US" dirty="0">
                <a:solidFill>
                  <a:srgbClr val="000000"/>
                </a:solidFill>
                <a:latin typeface="+mn-lt"/>
                <a:ea typeface="Aptos" panose="020B0004020202020204" pitchFamily="34" charset="0"/>
                <a:cs typeface="Aptos" panose="020B0004020202020204" pitchFamily="34" charset="0"/>
              </a:rPr>
              <a:t>Veggies: </a:t>
            </a:r>
          </a:p>
          <a:p>
            <a:pPr lvl="2"/>
            <a:r>
              <a:rPr lang="en-US" sz="2400" dirty="0">
                <a:solidFill>
                  <a:srgbClr val="000000"/>
                </a:solidFill>
                <a:latin typeface="+mn-lt"/>
                <a:ea typeface="Aptos" panose="020B0004020202020204" pitchFamily="34" charset="0"/>
                <a:cs typeface="Aptos" panose="020B0004020202020204" pitchFamily="34" charset="0"/>
              </a:rPr>
              <a:t>Role models?</a:t>
            </a:r>
          </a:p>
          <a:p>
            <a:pPr lvl="2"/>
            <a:r>
              <a:rPr lang="en-US" sz="2400" dirty="0">
                <a:solidFill>
                  <a:srgbClr val="000000"/>
                </a:solidFill>
                <a:latin typeface="+mn-lt"/>
                <a:ea typeface="Aptos" panose="020B0004020202020204" pitchFamily="34" charset="0"/>
                <a:cs typeface="Aptos" panose="020B0004020202020204" pitchFamily="34" charset="0"/>
              </a:rPr>
              <a:t>Dipping sauces</a:t>
            </a:r>
          </a:p>
          <a:p>
            <a:pPr lvl="2"/>
            <a:r>
              <a:rPr lang="en-US" sz="2400" dirty="0">
                <a:solidFill>
                  <a:srgbClr val="000000"/>
                </a:solidFill>
                <a:latin typeface="+mn-lt"/>
                <a:ea typeface="Aptos" panose="020B0004020202020204" pitchFamily="34" charset="0"/>
                <a:cs typeface="Aptos" panose="020B0004020202020204" pitchFamily="34" charset="0"/>
              </a:rPr>
              <a:t>Cooked vs raw</a:t>
            </a:r>
          </a:p>
          <a:p>
            <a:r>
              <a:rPr lang="en-US" dirty="0"/>
              <a:t>Is child getting alternative proteins? Any veggies?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3415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C0D5E5-8946-F71D-B6CE-A442BCE11B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Examples/Scenarios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ECD257-76D7-EF74-7184-A2C095ECD7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2499" y="1395867"/>
            <a:ext cx="10302446" cy="49353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242424"/>
                </a:solidFill>
                <a:cs typeface="Aptos" panose="020B0004020202020204" pitchFamily="34" charset="0"/>
              </a:rPr>
              <a:t>C</a:t>
            </a:r>
            <a:r>
              <a:rPr lang="en-US" dirty="0">
                <a:solidFill>
                  <a:srgbClr val="242424"/>
                </a:solidFill>
                <a:effectLst/>
                <a:cs typeface="Aptos" panose="020B0004020202020204" pitchFamily="34" charset="0"/>
              </a:rPr>
              <a:t>hild will only eat 5 foods and parents prefer to feed them those 5 things rather than have them not eat or refuse the whole meal</a:t>
            </a:r>
            <a:endParaRPr lang="en-US" dirty="0">
              <a:solidFill>
                <a:srgbClr val="000000"/>
              </a:solidFill>
              <a:effectLst/>
              <a:latin typeface="+mn-lt"/>
              <a:ea typeface="Times New Roman" panose="02020603050405020304" pitchFamily="18" charset="0"/>
              <a:cs typeface="Aptos" panose="020B0004020202020204" pitchFamily="34" charset="0"/>
            </a:endParaRPr>
          </a:p>
          <a:p>
            <a:r>
              <a:rPr lang="en-US" dirty="0">
                <a:solidFill>
                  <a:srgbClr val="000000"/>
                </a:solidFill>
                <a:effectLst/>
                <a:latin typeface="+mn-lt"/>
                <a:ea typeface="Aptos" panose="020B0004020202020204" pitchFamily="34" charset="0"/>
                <a:cs typeface="Aptos" panose="020B0004020202020204" pitchFamily="34" charset="0"/>
              </a:rPr>
              <a:t>Parents need to decide rules before a meal starts.  If a rule is stated or request made (ends in period), must follow through </a:t>
            </a:r>
          </a:p>
          <a:p>
            <a:r>
              <a:rPr lang="en-US" dirty="0">
                <a:solidFill>
                  <a:srgbClr val="000000"/>
                </a:solidFill>
                <a:latin typeface="+mn-lt"/>
                <a:ea typeface="Aptos" panose="020B0004020202020204" pitchFamily="34" charset="0"/>
                <a:cs typeface="Aptos" panose="020B0004020202020204" pitchFamily="34" charset="0"/>
              </a:rPr>
              <a:t>Graduated exposures, include variety of family foods but target single tastes (how big are the bites??)</a:t>
            </a:r>
          </a:p>
          <a:p>
            <a:r>
              <a:rPr lang="en-US" dirty="0">
                <a:solidFill>
                  <a:srgbClr val="000000"/>
                </a:solidFill>
                <a:effectLst/>
                <a:latin typeface="+mn-lt"/>
                <a:ea typeface="Aptos" panose="020B0004020202020204" pitchFamily="34" charset="0"/>
                <a:cs typeface="Aptos" panose="020B0004020202020204" pitchFamily="34" charset="0"/>
              </a:rPr>
              <a:t>Small amounts of all foods</a:t>
            </a:r>
          </a:p>
          <a:p>
            <a:r>
              <a:rPr lang="en-US" dirty="0">
                <a:solidFill>
                  <a:srgbClr val="000000"/>
                </a:solidFill>
                <a:latin typeface="+mn-lt"/>
                <a:ea typeface="Aptos" panose="020B0004020202020204" pitchFamily="34" charset="0"/>
                <a:cs typeface="Aptos" panose="020B0004020202020204" pitchFamily="34" charset="0"/>
              </a:rPr>
              <a:t>First-then at one meal (reinforcement for tasting)</a:t>
            </a:r>
          </a:p>
          <a:p>
            <a:r>
              <a:rPr lang="en-US" dirty="0">
                <a:solidFill>
                  <a:srgbClr val="000000"/>
                </a:solidFill>
                <a:effectLst/>
                <a:latin typeface="+mn-lt"/>
                <a:ea typeface="Aptos" panose="020B0004020202020204" pitchFamily="34" charset="0"/>
                <a:cs typeface="Aptos" panose="020B0004020202020204" pitchFamily="34" charset="0"/>
              </a:rPr>
              <a:t>Reinforce the parent for trying, reassure if doesn’t eat much at one meal it is OK (kids eat for the week)</a:t>
            </a:r>
          </a:p>
          <a:p>
            <a:pPr lvl="1"/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5038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C0D5E5-8946-F71D-B6CE-A442BCE11B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Examples/Scenarios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ECD257-76D7-EF74-7184-A2C095ECD7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2499" y="1395867"/>
            <a:ext cx="10302446" cy="493535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>
                <a:solidFill>
                  <a:srgbClr val="242424"/>
                </a:solidFill>
                <a:effectLst/>
                <a:cs typeface="Aptos" panose="020B0004020202020204" pitchFamily="34" charset="0"/>
              </a:rPr>
              <a:t>Mom tries to serve a food they like with new things but they only eat the safe thing like the yogurt/pudding whatever the case might be</a:t>
            </a:r>
          </a:p>
          <a:p>
            <a:r>
              <a:rPr lang="en-US" dirty="0">
                <a:solidFill>
                  <a:srgbClr val="242424"/>
                </a:solidFill>
              </a:rPr>
              <a:t>Needs supplements/vitamins for nutritional adequacy?</a:t>
            </a:r>
          </a:p>
          <a:p>
            <a:r>
              <a:rPr lang="en-US" dirty="0">
                <a:solidFill>
                  <a:srgbClr val="242424"/>
                </a:solidFill>
              </a:rPr>
              <a:t>Target biggest deficit (e.g., protein)</a:t>
            </a:r>
          </a:p>
          <a:p>
            <a:r>
              <a:rPr lang="en-US" dirty="0">
                <a:solidFill>
                  <a:srgbClr val="242424"/>
                </a:solidFill>
              </a:rPr>
              <a:t>What happens outside of home?</a:t>
            </a:r>
          </a:p>
          <a:p>
            <a:r>
              <a:rPr lang="en-US" dirty="0">
                <a:solidFill>
                  <a:srgbClr val="242424"/>
                </a:solidFill>
              </a:rPr>
              <a:t>Graduated exposures, tiny steps</a:t>
            </a:r>
          </a:p>
          <a:p>
            <a:r>
              <a:rPr lang="en-US" dirty="0">
                <a:solidFill>
                  <a:srgbClr val="242424"/>
                </a:solidFill>
              </a:rPr>
              <a:t>Reinforcers</a:t>
            </a:r>
          </a:p>
          <a:p>
            <a:r>
              <a:rPr lang="en-US" dirty="0">
                <a:solidFill>
                  <a:srgbClr val="242424"/>
                </a:solidFill>
              </a:rPr>
              <a:t>What about the “safe” food is preferred? (e.g., Skill? Texture?)</a:t>
            </a:r>
          </a:p>
          <a:p>
            <a:r>
              <a:rPr lang="en-US" dirty="0">
                <a:solidFill>
                  <a:srgbClr val="242424"/>
                </a:solidFill>
              </a:rPr>
              <a:t>Need therapies?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5273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C0D5E5-8946-F71D-B6CE-A442BCE11B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Examples/Scenarios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ECD257-76D7-EF74-7184-A2C095ECD7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2499" y="1395867"/>
            <a:ext cx="10302446" cy="49353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242424"/>
                </a:solidFill>
                <a:effectLst/>
                <a:cs typeface="Aptos" panose="020B0004020202020204" pitchFamily="34" charset="0"/>
              </a:rPr>
              <a:t>Parents feel they are doing all of the right things related to picky eating and the child still doesn’t open up to many more foods</a:t>
            </a:r>
            <a:endParaRPr lang="en-US" dirty="0">
              <a:solidFill>
                <a:srgbClr val="242424"/>
              </a:solidFill>
            </a:endParaRPr>
          </a:p>
          <a:p>
            <a:r>
              <a:rPr lang="en-US" dirty="0">
                <a:solidFill>
                  <a:srgbClr val="242424"/>
                </a:solidFill>
              </a:rPr>
              <a:t>Work around</a:t>
            </a:r>
          </a:p>
          <a:p>
            <a:r>
              <a:rPr lang="en-US" dirty="0">
                <a:solidFill>
                  <a:srgbClr val="242424"/>
                </a:solidFill>
              </a:rPr>
              <a:t>Continue to offer variety – we eat with our senses</a:t>
            </a:r>
          </a:p>
          <a:p>
            <a:r>
              <a:rPr lang="en-US" dirty="0">
                <a:solidFill>
                  <a:srgbClr val="242424"/>
                </a:solidFill>
              </a:rPr>
              <a:t>Is the child growing and developing?</a:t>
            </a:r>
          </a:p>
          <a:p>
            <a:r>
              <a:rPr lang="en-US" dirty="0">
                <a:solidFill>
                  <a:srgbClr val="242424"/>
                </a:solidFill>
              </a:rPr>
              <a:t>Goal is to prepare child for next environments</a:t>
            </a:r>
          </a:p>
          <a:p>
            <a:r>
              <a:rPr lang="en-US" dirty="0">
                <a:solidFill>
                  <a:srgbClr val="242424"/>
                </a:solidFill>
              </a:rPr>
              <a:t>Accommodate for appropriate behaviors – “use your words”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4185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4DCAF1-E256-BF5F-9557-4AF8E4D0D1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96116"/>
          </a:xfrm>
        </p:spPr>
        <p:txBody>
          <a:bodyPr anchor="ctr">
            <a:normAutofit/>
          </a:bodyPr>
          <a:lstStyle/>
          <a:p>
            <a:r>
              <a:rPr lang="en-US"/>
              <a:t>Resources</a:t>
            </a:r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248BA10-D125-4655-A136-234D4676EE6D}"/>
              </a:ext>
            </a:extLst>
          </p:cNvPr>
          <p:cNvSpPr txBox="1">
            <a:spLocks/>
          </p:cNvSpPr>
          <p:nvPr/>
        </p:nvSpPr>
        <p:spPr>
          <a:xfrm>
            <a:off x="952499" y="1686757"/>
            <a:ext cx="7078362" cy="425684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tx2"/>
              </a:buClr>
              <a:buSzPct val="95000"/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en-US" sz="2200" kern="1200"/>
              <a:t>Broccoli Boot Camp </a:t>
            </a:r>
          </a:p>
          <a:p>
            <a:pPr>
              <a:lnSpc>
                <a:spcPct val="90000"/>
              </a:lnSpc>
            </a:pPr>
            <a:r>
              <a:rPr lang="en-US" sz="2200" kern="120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https://www.amazon.com/Broccoli-Boot-Camp-Training-Selective/dp/160613289X</a:t>
            </a:r>
            <a:endParaRPr lang="en-US" sz="2200" kern="1200"/>
          </a:p>
          <a:p>
            <a:pPr>
              <a:lnSpc>
                <a:spcPct val="90000"/>
              </a:lnSpc>
            </a:pPr>
            <a:endParaRPr lang="en-US" sz="2200" kern="1200"/>
          </a:p>
          <a:p>
            <a:pPr>
              <a:lnSpc>
                <a:spcPct val="90000"/>
              </a:lnSpc>
            </a:pPr>
            <a:r>
              <a:rPr lang="en-US" sz="2200" kern="1200"/>
              <a:t>BITES (Behavioral InTEgrated with </a:t>
            </a:r>
          </a:p>
          <a:p>
            <a:pPr>
              <a:lnSpc>
                <a:spcPct val="90000"/>
              </a:lnSpc>
            </a:pPr>
            <a:r>
              <a:rPr lang="en-US" sz="2200" kern="1200"/>
              <a:t>Speech Approach to Feeding Therapy</a:t>
            </a:r>
          </a:p>
          <a:p>
            <a:pPr>
              <a:lnSpc>
                <a:spcPct val="90000"/>
              </a:lnSpc>
            </a:pPr>
            <a:r>
              <a:rPr lang="en-US" sz="2200" kern="120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https://bitesfeedingtherapy.com/</a:t>
            </a:r>
            <a:endParaRPr lang="en-US" sz="2200" kern="1200"/>
          </a:p>
          <a:p>
            <a:pPr>
              <a:lnSpc>
                <a:spcPct val="90000"/>
              </a:lnSpc>
            </a:pPr>
            <a:endParaRPr lang="en-US" sz="2200" kern="1200"/>
          </a:p>
          <a:p>
            <a:pPr>
              <a:lnSpc>
                <a:spcPct val="90000"/>
              </a:lnSpc>
            </a:pPr>
            <a:r>
              <a:rPr lang="en-US" sz="2200" kern="1200"/>
              <a:t>Picky Eater Free Toolbox – Melanie Potock</a:t>
            </a:r>
          </a:p>
          <a:p>
            <a:pPr>
              <a:lnSpc>
                <a:spcPct val="90000"/>
              </a:lnSpc>
            </a:pPr>
            <a:r>
              <a:rPr lang="en-US" sz="2200" u="sng" kern="120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https://mymunchbug.com/free-toolbox/</a:t>
            </a:r>
            <a:endParaRPr lang="en-US" sz="2200" kern="1200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A57BB57A-C3FB-F164-7AE5-BC1BA0080C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" b="6336"/>
          <a:stretch/>
        </p:blipFill>
        <p:spPr bwMode="auto">
          <a:xfrm>
            <a:off x="8221361" y="1686757"/>
            <a:ext cx="3033583" cy="4256843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42105682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BE3B32-E763-8A92-93BB-BA521268064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1419952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C948FA-EA5D-DAB1-C682-5A645DB7C0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2568D4-7A3E-9A4B-16AC-21DE91D8D5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After participating in this activity, learners should be able to: </a:t>
            </a:r>
          </a:p>
          <a:p>
            <a:r>
              <a:rPr lang="en-US" dirty="0"/>
              <a:t>Better understand picky eating</a:t>
            </a:r>
          </a:p>
          <a:p>
            <a:r>
              <a:rPr lang="en-US" dirty="0"/>
              <a:t>Identify variables affecting eating</a:t>
            </a:r>
          </a:p>
          <a:p>
            <a:r>
              <a:rPr lang="en-US" dirty="0"/>
              <a:t>Identify strategies you can recommend to families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51451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C0D5E5-8946-F71D-B6CE-A442BCE11B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Selective Eating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ECD257-76D7-EF74-7184-A2C095ECD7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“My child won’t try anything new”</a:t>
            </a:r>
          </a:p>
          <a:p>
            <a:r>
              <a:rPr lang="en-US" dirty="0"/>
              <a:t>“My child hardly eats anything”</a:t>
            </a:r>
          </a:p>
          <a:p>
            <a:r>
              <a:rPr lang="en-US" dirty="0"/>
              <a:t>“My child used to eat more variety”</a:t>
            </a:r>
          </a:p>
        </p:txBody>
      </p:sp>
    </p:spTree>
    <p:extLst>
      <p:ext uri="{BB962C8B-B14F-4D97-AF65-F5344CB8AC3E}">
        <p14:creationId xmlns:p14="http://schemas.microsoft.com/office/powerpoint/2010/main" val="15887167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C0D5E5-8946-F71D-B6CE-A442BCE11B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Selective Eating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ECD257-76D7-EF74-7184-A2C095ECD7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2499" y="1395867"/>
            <a:ext cx="10302446" cy="4935356"/>
          </a:xfrm>
        </p:spPr>
        <p:txBody>
          <a:bodyPr>
            <a:normAutofit lnSpcReduction="10000"/>
          </a:bodyPr>
          <a:lstStyle/>
          <a:p>
            <a:r>
              <a:rPr lang="en-US" dirty="0"/>
              <a:t>On a continuum:</a:t>
            </a:r>
          </a:p>
          <a:p>
            <a:pPr lvl="1"/>
            <a:r>
              <a:rPr lang="en-US" dirty="0"/>
              <a:t>Some eat numerous starches, proteins, dairy but a few fruits/veggies</a:t>
            </a:r>
          </a:p>
          <a:p>
            <a:pPr lvl="1"/>
            <a:r>
              <a:rPr lang="en-US" dirty="0"/>
              <a:t>Some eat 5 or fewer foods, often 1-2 food groups</a:t>
            </a:r>
          </a:p>
          <a:p>
            <a:r>
              <a:rPr lang="en-US" dirty="0"/>
              <a:t>Among toddlers with typical development studies found broad range of “picky eaters,” ranging from 8-35%</a:t>
            </a:r>
          </a:p>
          <a:p>
            <a:r>
              <a:rPr lang="en-US" dirty="0"/>
              <a:t>Among neurodivergent children, more prevalent ranging from 46-89%</a:t>
            </a:r>
          </a:p>
          <a:p>
            <a:r>
              <a:rPr lang="en-US" dirty="0"/>
              <a:t>Given prevalence, more important to ask, “Is my child eating a balanced diet?” or “How can I increase my child’s diet variety to ensure nutritionally appropriate?”</a:t>
            </a:r>
          </a:p>
          <a:p>
            <a:pPr lvl="1"/>
            <a:r>
              <a:rPr lang="en-US" dirty="0"/>
              <a:t>Number of foods eaten does not = balanced diet</a:t>
            </a:r>
          </a:p>
        </p:txBody>
      </p:sp>
    </p:spTree>
    <p:extLst>
      <p:ext uri="{BB962C8B-B14F-4D97-AF65-F5344CB8AC3E}">
        <p14:creationId xmlns:p14="http://schemas.microsoft.com/office/powerpoint/2010/main" val="1019573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C0D5E5-8946-F71D-B6CE-A442BCE11B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Selective Eating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ECD257-76D7-EF74-7184-A2C095ECD7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2499" y="1395867"/>
            <a:ext cx="10302446" cy="493535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How did my child become a picky eater?</a:t>
            </a:r>
          </a:p>
          <a:p>
            <a:r>
              <a:rPr lang="en-US" dirty="0"/>
              <a:t>Medical (e.g., GE reflux, illness, food allergies/intolerance, constipation) can lead to conditioned taste aversion</a:t>
            </a:r>
          </a:p>
          <a:p>
            <a:r>
              <a:rPr lang="en-US" dirty="0"/>
              <a:t>Genetic (e.g., taste perception)</a:t>
            </a:r>
          </a:p>
          <a:p>
            <a:r>
              <a:rPr lang="en-US" dirty="0"/>
              <a:t>Environment </a:t>
            </a:r>
          </a:p>
          <a:p>
            <a:pPr lvl="1"/>
            <a:r>
              <a:rPr lang="en-US" dirty="0"/>
              <a:t>Timeline for introduction of foods</a:t>
            </a:r>
          </a:p>
          <a:p>
            <a:pPr lvl="1"/>
            <a:r>
              <a:rPr lang="en-US" dirty="0"/>
              <a:t>Grazing, getting preferred foods</a:t>
            </a:r>
          </a:p>
          <a:p>
            <a:r>
              <a:rPr lang="en-US" dirty="0"/>
              <a:t>Sleep issues </a:t>
            </a:r>
          </a:p>
          <a:p>
            <a:pPr lvl="1"/>
            <a:r>
              <a:rPr lang="en-US" dirty="0"/>
              <a:t>Irregular sleep leading to missed meals/snacks</a:t>
            </a:r>
          </a:p>
          <a:p>
            <a:pPr lvl="1"/>
            <a:r>
              <a:rPr lang="en-US" dirty="0"/>
              <a:t>Can’t fall asleep without cup/bottle leading to excess calories from drinks during the night</a:t>
            </a:r>
          </a:p>
          <a:p>
            <a:pPr lvl="1"/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3495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C0D5E5-8946-F71D-B6CE-A442BCE11B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Interventions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ECD257-76D7-EF74-7184-A2C095ECD7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2499" y="1395867"/>
            <a:ext cx="10302446" cy="4935356"/>
          </a:xfrm>
        </p:spPr>
        <p:txBody>
          <a:bodyPr>
            <a:normAutofit/>
          </a:bodyPr>
          <a:lstStyle/>
          <a:p>
            <a:r>
              <a:rPr lang="en-US" dirty="0"/>
              <a:t>Medical issues: be sure these are being treated, may need specialists</a:t>
            </a:r>
          </a:p>
          <a:p>
            <a:r>
              <a:rPr lang="en-US" dirty="0"/>
              <a:t>Sleep issues: PCP can help with bedtime routines and interventions</a:t>
            </a:r>
          </a:p>
          <a:p>
            <a:r>
              <a:rPr lang="en-US" dirty="0"/>
              <a:t>Listen to what the parent is saying</a:t>
            </a:r>
          </a:p>
          <a:p>
            <a:pPr lvl="1"/>
            <a:r>
              <a:rPr lang="en-US" dirty="0"/>
              <a:t>Are they concerned and want to do something different?</a:t>
            </a:r>
          </a:p>
          <a:p>
            <a:pPr lvl="1"/>
            <a:r>
              <a:rPr lang="en-US" dirty="0"/>
              <a:t>Are they exhausted and need to find alternatives?</a:t>
            </a:r>
          </a:p>
          <a:p>
            <a:pPr lvl="1"/>
            <a:r>
              <a:rPr lang="en-US" dirty="0"/>
              <a:t>Is the child eating a limited number of items but balanced, OK nutrition?</a:t>
            </a:r>
          </a:p>
          <a:p>
            <a:pPr lvl="1"/>
            <a:r>
              <a:rPr lang="en-US" dirty="0"/>
              <a:t>Is the child very limited and not a balanced diet?  Are supplements needed while family works on this?</a:t>
            </a:r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9562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C0D5E5-8946-F71D-B6CE-A442BCE11B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Interventions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ECD257-76D7-EF74-7184-A2C095ECD7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2499" y="1395867"/>
            <a:ext cx="10302446" cy="4935356"/>
          </a:xfrm>
        </p:spPr>
        <p:txBody>
          <a:bodyPr>
            <a:normAutofit/>
          </a:bodyPr>
          <a:lstStyle/>
          <a:p>
            <a:r>
              <a:rPr lang="en-US" dirty="0"/>
              <a:t>Appetite enhancement</a:t>
            </a:r>
          </a:p>
          <a:p>
            <a:pPr lvl="1"/>
            <a:r>
              <a:rPr lang="en-US" dirty="0"/>
              <a:t>Discontinue grazing, continuous snacking (may be perception of variety and volume, ways to calm the child)</a:t>
            </a:r>
          </a:p>
          <a:p>
            <a:pPr lvl="1"/>
            <a:r>
              <a:rPr lang="en-US" dirty="0"/>
              <a:t>Frequent, structured meals/snacks or “mini-meals” (e.g., 2-3 hours between)</a:t>
            </a:r>
          </a:p>
          <a:p>
            <a:r>
              <a:rPr lang="en-US" dirty="0"/>
              <a:t>Modeling</a:t>
            </a:r>
          </a:p>
          <a:p>
            <a:pPr lvl="1"/>
            <a:r>
              <a:rPr lang="en-US" dirty="0"/>
              <a:t>Strongest predictor of fruit/veggie consumption is parent intake</a:t>
            </a:r>
          </a:p>
          <a:p>
            <a:pPr lvl="1"/>
            <a:r>
              <a:rPr lang="en-US" dirty="0"/>
              <a:t>Parent intake of snacks, soda predictive of child’s intake</a:t>
            </a:r>
          </a:p>
          <a:p>
            <a:r>
              <a:rPr lang="en-US" dirty="0"/>
              <a:t>Frequent exposure to a variety of foods</a:t>
            </a:r>
          </a:p>
          <a:p>
            <a:pPr marL="0" indent="0">
              <a:buNone/>
            </a:pPr>
            <a:endParaRPr lang="en-US" dirty="0"/>
          </a:p>
          <a:p>
            <a:pPr lvl="2"/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0982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C0D5E5-8946-F71D-B6CE-A442BCE11B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Interventions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ECD257-76D7-EF74-7184-A2C095ECD7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2499" y="1395867"/>
            <a:ext cx="10302446" cy="4935356"/>
          </a:xfrm>
        </p:spPr>
        <p:txBody>
          <a:bodyPr>
            <a:normAutofit lnSpcReduction="10000"/>
          </a:bodyPr>
          <a:lstStyle/>
          <a:p>
            <a:r>
              <a:rPr lang="en-US" dirty="0"/>
              <a:t>Gradual Exposure/Fading</a:t>
            </a:r>
          </a:p>
          <a:p>
            <a:pPr lvl="1"/>
            <a:r>
              <a:rPr lang="en-US" dirty="0"/>
              <a:t>Start small, “bite” is no bigger than a pea</a:t>
            </a:r>
          </a:p>
          <a:p>
            <a:pPr lvl="1"/>
            <a:r>
              <a:rPr lang="en-US" dirty="0"/>
              <a:t>Could be tolerating near, on plate, to lips</a:t>
            </a:r>
          </a:p>
          <a:p>
            <a:pPr lvl="1"/>
            <a:r>
              <a:rPr lang="en-US" dirty="0"/>
              <a:t>Change size of bite</a:t>
            </a:r>
          </a:p>
          <a:p>
            <a:pPr lvl="1"/>
            <a:r>
              <a:rPr lang="en-US" dirty="0"/>
              <a:t>Change texture of bite</a:t>
            </a:r>
          </a:p>
          <a:p>
            <a:pPr lvl="1"/>
            <a:r>
              <a:rPr lang="en-US" dirty="0"/>
              <a:t>Change flavor of drink with drops of new item</a:t>
            </a:r>
          </a:p>
          <a:p>
            <a:pPr lvl="1"/>
            <a:r>
              <a:rPr lang="en-US" dirty="0"/>
              <a:t>Food selection:</a:t>
            </a:r>
          </a:p>
          <a:p>
            <a:pPr lvl="2"/>
            <a:r>
              <a:rPr lang="en-US" dirty="0"/>
              <a:t>If eats a fruit, target another fruit</a:t>
            </a:r>
          </a:p>
          <a:p>
            <a:pPr lvl="2"/>
            <a:r>
              <a:rPr lang="en-US" dirty="0"/>
              <a:t>If eats applesauce, target another flavor</a:t>
            </a:r>
          </a:p>
          <a:p>
            <a:pPr lvl="2"/>
            <a:r>
              <a:rPr lang="en-US" dirty="0"/>
              <a:t>If eats a brand of food, target another brand of the same food</a:t>
            </a:r>
          </a:p>
          <a:p>
            <a:pPr lvl="1"/>
            <a:r>
              <a:rPr lang="en-US" dirty="0"/>
              <a:t>Simultaneous presentation</a:t>
            </a:r>
          </a:p>
          <a:p>
            <a:pPr lvl="2"/>
            <a:r>
              <a:rPr lang="en-US" dirty="0"/>
              <a:t>Different than disguising</a:t>
            </a:r>
          </a:p>
          <a:p>
            <a:pPr lvl="1"/>
            <a:r>
              <a:rPr lang="en-US" dirty="0"/>
              <a:t>Involvement of child in selection, offering choices</a:t>
            </a:r>
          </a:p>
          <a:p>
            <a:pPr lvl="2"/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6038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C0D5E5-8946-F71D-B6CE-A442BCE11B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Interventions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ECD257-76D7-EF74-7184-A2C095ECD7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2499" y="1395866"/>
            <a:ext cx="10302446" cy="493535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Reinforcement, ignoring</a:t>
            </a:r>
          </a:p>
          <a:p>
            <a:pPr lvl="1"/>
            <a:r>
              <a:rPr lang="en-US" dirty="0"/>
              <a:t>Highly preferred activities, privileges, time in those activities</a:t>
            </a:r>
          </a:p>
          <a:p>
            <a:pPr lvl="1"/>
            <a:r>
              <a:rPr lang="en-US" dirty="0"/>
              <a:t>NOT bribery (bribery is inducement to do something illegal, immoral, or unethical)</a:t>
            </a:r>
          </a:p>
          <a:p>
            <a:pPr lvl="1"/>
            <a:r>
              <a:rPr lang="en-US" dirty="0"/>
              <a:t>Studies have shown benefits of reinforcement</a:t>
            </a:r>
          </a:p>
          <a:p>
            <a:pPr lvl="1"/>
            <a:r>
              <a:rPr lang="en-US" dirty="0"/>
              <a:t>The goal is tasting new foods (liking comes later AND reinforcers no longer needed)</a:t>
            </a:r>
          </a:p>
          <a:p>
            <a:pPr lvl="1"/>
            <a:r>
              <a:rPr lang="en-US" dirty="0"/>
              <a:t>When reinforcement does not work:</a:t>
            </a:r>
          </a:p>
          <a:p>
            <a:pPr lvl="2"/>
            <a:r>
              <a:rPr lang="en-US" dirty="0"/>
              <a:t>Wrong reinforcer chosen</a:t>
            </a:r>
          </a:p>
          <a:p>
            <a:pPr lvl="2"/>
            <a:r>
              <a:rPr lang="en-US" dirty="0"/>
              <a:t>Too delayed, requirement too high</a:t>
            </a:r>
          </a:p>
          <a:p>
            <a:pPr lvl="2"/>
            <a:r>
              <a:rPr lang="en-US" dirty="0"/>
              <a:t>Not changed often to keep interest</a:t>
            </a:r>
          </a:p>
          <a:p>
            <a:pPr lvl="2"/>
            <a:r>
              <a:rPr lang="en-US" dirty="0"/>
              <a:t>Parents forget to deliver</a:t>
            </a:r>
          </a:p>
          <a:p>
            <a:pPr lvl="1"/>
            <a:r>
              <a:rPr lang="en-US" dirty="0"/>
              <a:t>Parents need to learn to ignore gagging, negative comments</a:t>
            </a:r>
          </a:p>
          <a:p>
            <a:pPr lvl="2"/>
            <a:r>
              <a:rPr lang="en-US" dirty="0"/>
              <a:t>Behavior may get worse before it gets better</a:t>
            </a:r>
          </a:p>
          <a:p>
            <a:pPr lvl="2"/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7628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Office Theme">
  <a:themeElements>
    <a:clrScheme name="IOWA BRAND COLORS">
      <a:dk1>
        <a:srgbClr val="000000"/>
      </a:dk1>
      <a:lt1>
        <a:srgbClr val="FFFFFF"/>
      </a:lt1>
      <a:dk2>
        <a:srgbClr val="62666A"/>
      </a:dk2>
      <a:lt2>
        <a:srgbClr val="BBBCBC"/>
      </a:lt2>
      <a:accent1>
        <a:srgbClr val="FFCD00"/>
      </a:accent1>
      <a:accent2>
        <a:srgbClr val="616669"/>
      </a:accent2>
      <a:accent3>
        <a:srgbClr val="BBBCBC"/>
      </a:accent3>
      <a:accent4>
        <a:srgbClr val="00A9E0"/>
      </a:accent4>
      <a:accent5>
        <a:srgbClr val="00AF66"/>
      </a:accent5>
      <a:accent6>
        <a:srgbClr val="FF8200"/>
      </a:accent6>
      <a:hlink>
        <a:srgbClr val="00558C"/>
      </a:hlink>
      <a:folHlink>
        <a:srgbClr val="636669"/>
      </a:folHlink>
    </a:clrScheme>
    <a:fontScheme name="University of Iowa">
      <a:majorFont>
        <a:latin typeface="Roboto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0" id="{1A790F25-1532-4228-B785-A86FDB9B5D23}" vid="{C3C41630-9FA1-4535-ADE2-E91E2301734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B0F0120D21F564FB3CE8B1834E2A6BD" ma:contentTypeVersion="14" ma:contentTypeDescription="Create a new document." ma:contentTypeScope="" ma:versionID="3fec62120ad24dbc830e141442d2a795">
  <xsd:schema xmlns:xsd="http://www.w3.org/2001/XMLSchema" xmlns:xs="http://www.w3.org/2001/XMLSchema" xmlns:p="http://schemas.microsoft.com/office/2006/metadata/properties" xmlns:ns2="b9ec83af-5ba6-4565-b73d-4c887c44d77b" xmlns:ns3="a850d1ef-3d03-4347-a68d-fd47cf9ff291" targetNamespace="http://schemas.microsoft.com/office/2006/metadata/properties" ma:root="true" ma:fieldsID="400bb32a72cb824c954b6142dbb1d70a" ns2:_="" ns3:_="">
    <xsd:import namespace="b9ec83af-5ba6-4565-b73d-4c887c44d77b"/>
    <xsd:import namespace="a850d1ef-3d03-4347-a68d-fd47cf9ff2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ec83af-5ba6-4565-b73d-4c887c44d77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c93164ec-f35b-416f-add9-a3560115a3f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850d1ef-3d03-4347-a68d-fd47cf9ff291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1cc8a1e7-4a44-4162-a442-6b7fab15c19c}" ma:internalName="TaxCatchAll" ma:showField="CatchAllData" ma:web="a850d1ef-3d03-4347-a68d-fd47cf9ff2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9ec83af-5ba6-4565-b73d-4c887c44d77b">
      <Terms xmlns="http://schemas.microsoft.com/office/infopath/2007/PartnerControls"/>
    </lcf76f155ced4ddcb4097134ff3c332f>
    <TaxCatchAll xmlns="a850d1ef-3d03-4347-a68d-fd47cf9ff291" xsi:nil="true"/>
  </documentManagement>
</p:properties>
</file>

<file path=customXml/itemProps1.xml><?xml version="1.0" encoding="utf-8"?>
<ds:datastoreItem xmlns:ds="http://schemas.openxmlformats.org/officeDocument/2006/customXml" ds:itemID="{C270B9BD-961B-424A-9826-CFEC2FF7E865}"/>
</file>

<file path=customXml/itemProps2.xml><?xml version="1.0" encoding="utf-8"?>
<ds:datastoreItem xmlns:ds="http://schemas.openxmlformats.org/officeDocument/2006/customXml" ds:itemID="{DD070CF6-A30F-412C-B463-0727E5402CA4}"/>
</file>

<file path=customXml/itemProps3.xml><?xml version="1.0" encoding="utf-8"?>
<ds:datastoreItem xmlns:ds="http://schemas.openxmlformats.org/officeDocument/2006/customXml" ds:itemID="{3D6E477F-6701-4800-B873-C266D0E91649}"/>
</file>

<file path=docProps/app.xml><?xml version="1.0" encoding="utf-8"?>
<Properties xmlns="http://schemas.openxmlformats.org/officeDocument/2006/extended-properties" xmlns:vt="http://schemas.openxmlformats.org/officeDocument/2006/docPropsVTypes">
  <Template>SFCH_PowerpointPresentation_F (1)</Template>
  <TotalTime>487</TotalTime>
  <Words>974</Words>
  <Application>Microsoft Office PowerPoint</Application>
  <PresentationFormat>Widescreen</PresentationFormat>
  <Paragraphs>126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Antonio</vt:lpstr>
      <vt:lpstr>Aptos</vt:lpstr>
      <vt:lpstr>Arial</vt:lpstr>
      <vt:lpstr>Calibri</vt:lpstr>
      <vt:lpstr>Roboto</vt:lpstr>
      <vt:lpstr>Office Theme</vt:lpstr>
      <vt:lpstr>Picky/Selective Eaters</vt:lpstr>
      <vt:lpstr>Learning Objectives</vt:lpstr>
      <vt:lpstr>Selective Eating</vt:lpstr>
      <vt:lpstr>Selective Eating</vt:lpstr>
      <vt:lpstr>Selective Eating</vt:lpstr>
      <vt:lpstr>Interventions</vt:lpstr>
      <vt:lpstr>Interventions</vt:lpstr>
      <vt:lpstr>Interventions</vt:lpstr>
      <vt:lpstr>Interventions</vt:lpstr>
      <vt:lpstr>Examples/Scenarios</vt:lpstr>
      <vt:lpstr>Examples/Scenarios</vt:lpstr>
      <vt:lpstr>Examples/Scenarios</vt:lpstr>
      <vt:lpstr>Examples/Scenarios</vt:lpstr>
      <vt:lpstr>Resources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Breathholding Spells and Successful Time Out</dc:title>
  <dc:creator>Cooper, Linda J</dc:creator>
  <cp:lastModifiedBy>Davenport, Nikki [HHS]</cp:lastModifiedBy>
  <cp:revision>32</cp:revision>
  <dcterms:created xsi:type="dcterms:W3CDTF">2024-10-21T13:14:05Z</dcterms:created>
  <dcterms:modified xsi:type="dcterms:W3CDTF">2025-04-29T12:54:53Z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0x010100EB0F0120D21F564FB3CE8B1834E2A6BD</vt:lpwstr>
  </property>
</Properties>
</file>