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modernComment_104_A7ABC357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97" r:id="rId6"/>
    <p:sldId id="284" r:id="rId7"/>
    <p:sldId id="260" r:id="rId8"/>
    <p:sldId id="298" r:id="rId9"/>
    <p:sldId id="25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AF826A7-B76D-342D-D5AA-2A5210757BC5}" name="Maahs, Ellen [HHS]" initials="EM" userId="S::ellen.maahs@hhs.iowa.gov::f41b5e68-ebd6-4534-9e26-e8d73fa79b5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F7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3CAE9B-9653-7951-378C-84573A7CDEAA}" v="12" dt="2025-10-20T13:43:07.882"/>
    <p1510:client id="{F2F92F57-DA2A-46F7-B7AF-0FB88E39C25A}" v="11" dt="2025-10-20T13:46:17.929"/>
  </p1510:revLst>
</p1510:revInfo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omments/modernComment_104_A7ABC35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B06525C-38AD-4B7B-AC88-654D34935FB3}" authorId="{4AF826A7-B76D-342D-D5AA-2A5210757BC5}" status="resolved" created="2025-10-15T20:05:31.884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813051735" sldId="260"/>
      <ac:spMk id="2" creationId="{E4DE102F-6D10-D472-AF83-C7E00F17C8F5}"/>
    </ac:deMkLst>
    <p188:txBody>
      <a:bodyPr/>
      <a:lstStyle/>
      <a:p>
        <a:r>
          <a:rPr lang="en-US"/>
          <a:t>Four Current Focus Areas (?)</a:t>
        </a:r>
      </a:p>
    </p188:txBody>
  </p188:cm>
</p188:cmLst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19BAFE-2C25-41B5-BE00-5C0FE3745BA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E69EB2F4-DF07-4B09-B40B-58907E3316A8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What stood out to you from your first look at the existing state plan for brain injuries?</a:t>
          </a:r>
        </a:p>
      </dgm:t>
    </dgm:pt>
    <dgm:pt modelId="{DD02C032-0C4F-4CAA-953F-25235D836AC0}" type="parTrans" cxnId="{6D7283D0-33A8-49E0-8D7D-4FD5D3B52145}">
      <dgm:prSet/>
      <dgm:spPr/>
      <dgm:t>
        <a:bodyPr/>
        <a:lstStyle/>
        <a:p>
          <a:endParaRPr lang="en-US"/>
        </a:p>
      </dgm:t>
    </dgm:pt>
    <dgm:pt modelId="{145D9A98-0A32-44BC-8CAA-BA49C458D2E8}" type="sibTrans" cxnId="{6D7283D0-33A8-49E0-8D7D-4FD5D3B52145}">
      <dgm:prSet/>
      <dgm:spPr/>
      <dgm:t>
        <a:bodyPr/>
        <a:lstStyle/>
        <a:p>
          <a:endParaRPr lang="en-US"/>
        </a:p>
      </dgm:t>
    </dgm:pt>
    <dgm:pt modelId="{82BB154D-34BE-4F63-A0C6-27D54DA655E8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What key data, trends, or needs do you think we must keep in mind as we begin this planning process?</a:t>
          </a:r>
        </a:p>
      </dgm:t>
    </dgm:pt>
    <dgm:pt modelId="{7515BE53-12A2-45DC-8E43-B356FA13DD45}" type="parTrans" cxnId="{F3F84288-50C0-4C75-8FE1-6B1286D7C234}">
      <dgm:prSet/>
      <dgm:spPr/>
      <dgm:t>
        <a:bodyPr/>
        <a:lstStyle/>
        <a:p>
          <a:endParaRPr lang="en-US"/>
        </a:p>
      </dgm:t>
    </dgm:pt>
    <dgm:pt modelId="{64E54B56-F24C-445B-896F-166D7A19B7D8}" type="sibTrans" cxnId="{F3F84288-50C0-4C75-8FE1-6B1286D7C234}">
      <dgm:prSet/>
      <dgm:spPr/>
      <dgm:t>
        <a:bodyPr/>
        <a:lstStyle/>
        <a:p>
          <a:endParaRPr lang="en-US"/>
        </a:p>
      </dgm:t>
    </dgm:pt>
    <dgm:pt modelId="{CA10B4FC-6117-4686-AFC4-2E693398836D}">
      <dgm:prSet/>
      <dgm:spPr/>
      <dgm:t>
        <a:bodyPr/>
        <a:lstStyle/>
        <a:p>
          <a:r>
            <a:rPr lang="en-US"/>
            <a:t>From your perspective, what are the most pressing issues or gaps related to brain injury services in Iowa right now?</a:t>
          </a:r>
        </a:p>
      </dgm:t>
    </dgm:pt>
    <dgm:pt modelId="{DF0306F3-370F-4DED-9942-E48F3F228195}" type="parTrans" cxnId="{9F36739B-ABB8-4A35-9419-06FE763C4106}">
      <dgm:prSet/>
      <dgm:spPr/>
      <dgm:t>
        <a:bodyPr/>
        <a:lstStyle/>
        <a:p>
          <a:endParaRPr lang="en-US"/>
        </a:p>
      </dgm:t>
    </dgm:pt>
    <dgm:pt modelId="{DC101C71-90FA-417D-80C2-74E21201F009}" type="sibTrans" cxnId="{9F36739B-ABB8-4A35-9419-06FE763C4106}">
      <dgm:prSet/>
      <dgm:spPr/>
      <dgm:t>
        <a:bodyPr/>
        <a:lstStyle/>
        <a:p>
          <a:endParaRPr lang="en-US"/>
        </a:p>
      </dgm:t>
    </dgm:pt>
    <dgm:pt modelId="{8D79DC71-3462-4352-9FCD-AC58DF3D7532}" type="pres">
      <dgm:prSet presAssocID="{D219BAFE-2C25-41B5-BE00-5C0FE3745BA4}" presName="root" presStyleCnt="0">
        <dgm:presLayoutVars>
          <dgm:dir/>
          <dgm:resizeHandles val="exact"/>
        </dgm:presLayoutVars>
      </dgm:prSet>
      <dgm:spPr/>
    </dgm:pt>
    <dgm:pt modelId="{8D08224F-6DCE-4A7F-833D-FDB46E5DFBF7}" type="pres">
      <dgm:prSet presAssocID="{E69EB2F4-DF07-4B09-B40B-58907E3316A8}" presName="compNode" presStyleCnt="0"/>
      <dgm:spPr/>
    </dgm:pt>
    <dgm:pt modelId="{75317C92-32B3-4C5B-A702-F9C4F7E3F3B9}" type="pres">
      <dgm:prSet presAssocID="{E69EB2F4-DF07-4B09-B40B-58907E3316A8}" presName="bgRect" presStyleLbl="bgShp" presStyleIdx="0" presStyleCnt="3"/>
      <dgm:spPr/>
    </dgm:pt>
    <dgm:pt modelId="{7B0045E7-9625-4720-902C-EF17A245CE8F}" type="pres">
      <dgm:prSet presAssocID="{E69EB2F4-DF07-4B09-B40B-58907E3316A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15D52115-2328-47E8-973F-EACF71E1ED8D}" type="pres">
      <dgm:prSet presAssocID="{E69EB2F4-DF07-4B09-B40B-58907E3316A8}" presName="spaceRect" presStyleCnt="0"/>
      <dgm:spPr/>
    </dgm:pt>
    <dgm:pt modelId="{C1DE02CD-4A47-4FF8-AAA7-56DF9C0771EA}" type="pres">
      <dgm:prSet presAssocID="{E69EB2F4-DF07-4B09-B40B-58907E3316A8}" presName="parTx" presStyleLbl="revTx" presStyleIdx="0" presStyleCnt="3">
        <dgm:presLayoutVars>
          <dgm:chMax val="0"/>
          <dgm:chPref val="0"/>
        </dgm:presLayoutVars>
      </dgm:prSet>
      <dgm:spPr/>
    </dgm:pt>
    <dgm:pt modelId="{51B8F068-B386-48BA-9F3B-0897C9ACAB16}" type="pres">
      <dgm:prSet presAssocID="{145D9A98-0A32-44BC-8CAA-BA49C458D2E8}" presName="sibTrans" presStyleCnt="0"/>
      <dgm:spPr/>
    </dgm:pt>
    <dgm:pt modelId="{AE5DA9CF-C66F-4A69-A5AD-B5E0808245EE}" type="pres">
      <dgm:prSet presAssocID="{82BB154D-34BE-4F63-A0C6-27D54DA655E8}" presName="compNode" presStyleCnt="0"/>
      <dgm:spPr/>
    </dgm:pt>
    <dgm:pt modelId="{F1DB8445-EAB8-460C-ABAE-B61D56546635}" type="pres">
      <dgm:prSet presAssocID="{82BB154D-34BE-4F63-A0C6-27D54DA655E8}" presName="bgRect" presStyleLbl="bgShp" presStyleIdx="1" presStyleCnt="3"/>
      <dgm:spPr/>
    </dgm:pt>
    <dgm:pt modelId="{FEE0DB4E-7190-4D44-9060-C7ED4F9BAB28}" type="pres">
      <dgm:prSet presAssocID="{82BB154D-34BE-4F63-A0C6-27D54DA655E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F23676D7-3AC5-499C-A4F6-DD36B6C82038}" type="pres">
      <dgm:prSet presAssocID="{82BB154D-34BE-4F63-A0C6-27D54DA655E8}" presName="spaceRect" presStyleCnt="0"/>
      <dgm:spPr/>
    </dgm:pt>
    <dgm:pt modelId="{FDDD906F-1540-458F-BFCF-27974BD5421A}" type="pres">
      <dgm:prSet presAssocID="{82BB154D-34BE-4F63-A0C6-27D54DA655E8}" presName="parTx" presStyleLbl="revTx" presStyleIdx="1" presStyleCnt="3">
        <dgm:presLayoutVars>
          <dgm:chMax val="0"/>
          <dgm:chPref val="0"/>
        </dgm:presLayoutVars>
      </dgm:prSet>
      <dgm:spPr/>
    </dgm:pt>
    <dgm:pt modelId="{17782574-8743-4D2E-970B-CD67C201F526}" type="pres">
      <dgm:prSet presAssocID="{64E54B56-F24C-445B-896F-166D7A19B7D8}" presName="sibTrans" presStyleCnt="0"/>
      <dgm:spPr/>
    </dgm:pt>
    <dgm:pt modelId="{CB1237C7-981D-4973-B443-7CF31FFBEB10}" type="pres">
      <dgm:prSet presAssocID="{CA10B4FC-6117-4686-AFC4-2E693398836D}" presName="compNode" presStyleCnt="0"/>
      <dgm:spPr/>
    </dgm:pt>
    <dgm:pt modelId="{C49EE4C2-B85D-4806-871A-D9EF24C0068F}" type="pres">
      <dgm:prSet presAssocID="{CA10B4FC-6117-4686-AFC4-2E693398836D}" presName="bgRect" presStyleLbl="bgShp" presStyleIdx="2" presStyleCnt="3"/>
      <dgm:spPr/>
    </dgm:pt>
    <dgm:pt modelId="{E51D9131-0F8B-46DE-811D-07CD2C12ADC5}" type="pres">
      <dgm:prSet presAssocID="{CA10B4FC-6117-4686-AFC4-2E693398836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"/>
        </a:ext>
      </dgm:extLst>
    </dgm:pt>
    <dgm:pt modelId="{A6B0A447-AF0E-437A-A0A4-7AC775E68C47}" type="pres">
      <dgm:prSet presAssocID="{CA10B4FC-6117-4686-AFC4-2E693398836D}" presName="spaceRect" presStyleCnt="0"/>
      <dgm:spPr/>
    </dgm:pt>
    <dgm:pt modelId="{9A171592-707B-4503-8D50-7D0131AD2922}" type="pres">
      <dgm:prSet presAssocID="{CA10B4FC-6117-4686-AFC4-2E693398836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3F84288-50C0-4C75-8FE1-6B1286D7C234}" srcId="{D219BAFE-2C25-41B5-BE00-5C0FE3745BA4}" destId="{82BB154D-34BE-4F63-A0C6-27D54DA655E8}" srcOrd="1" destOrd="0" parTransId="{7515BE53-12A2-45DC-8E43-B356FA13DD45}" sibTransId="{64E54B56-F24C-445B-896F-166D7A19B7D8}"/>
    <dgm:cxn modelId="{9F36739B-ABB8-4A35-9419-06FE763C4106}" srcId="{D219BAFE-2C25-41B5-BE00-5C0FE3745BA4}" destId="{CA10B4FC-6117-4686-AFC4-2E693398836D}" srcOrd="2" destOrd="0" parTransId="{DF0306F3-370F-4DED-9942-E48F3F228195}" sibTransId="{DC101C71-90FA-417D-80C2-74E21201F009}"/>
    <dgm:cxn modelId="{2C9733A1-EB02-4479-B586-C2824C508112}" type="presOf" srcId="{CA10B4FC-6117-4686-AFC4-2E693398836D}" destId="{9A171592-707B-4503-8D50-7D0131AD2922}" srcOrd="0" destOrd="0" presId="urn:microsoft.com/office/officeart/2018/2/layout/IconVerticalSolidList"/>
    <dgm:cxn modelId="{1C864CCC-2DC6-4B0B-BBDC-BC3024B3F635}" type="presOf" srcId="{82BB154D-34BE-4F63-A0C6-27D54DA655E8}" destId="{FDDD906F-1540-458F-BFCF-27974BD5421A}" srcOrd="0" destOrd="0" presId="urn:microsoft.com/office/officeart/2018/2/layout/IconVerticalSolidList"/>
    <dgm:cxn modelId="{6D7283D0-33A8-49E0-8D7D-4FD5D3B52145}" srcId="{D219BAFE-2C25-41B5-BE00-5C0FE3745BA4}" destId="{E69EB2F4-DF07-4B09-B40B-58907E3316A8}" srcOrd="0" destOrd="0" parTransId="{DD02C032-0C4F-4CAA-953F-25235D836AC0}" sibTransId="{145D9A98-0A32-44BC-8CAA-BA49C458D2E8}"/>
    <dgm:cxn modelId="{A5FB84DA-B3D4-4829-9E38-F1F9E791C25D}" type="presOf" srcId="{D219BAFE-2C25-41B5-BE00-5C0FE3745BA4}" destId="{8D79DC71-3462-4352-9FCD-AC58DF3D7532}" srcOrd="0" destOrd="0" presId="urn:microsoft.com/office/officeart/2018/2/layout/IconVerticalSolidList"/>
    <dgm:cxn modelId="{E28414DB-CDFF-4366-91CF-4636BB7B6A99}" type="presOf" srcId="{E69EB2F4-DF07-4B09-B40B-58907E3316A8}" destId="{C1DE02CD-4A47-4FF8-AAA7-56DF9C0771EA}" srcOrd="0" destOrd="0" presId="urn:microsoft.com/office/officeart/2018/2/layout/IconVerticalSolidList"/>
    <dgm:cxn modelId="{E750AE0C-90E9-4F5D-8061-0F744775AEC6}" type="presParOf" srcId="{8D79DC71-3462-4352-9FCD-AC58DF3D7532}" destId="{8D08224F-6DCE-4A7F-833D-FDB46E5DFBF7}" srcOrd="0" destOrd="0" presId="urn:microsoft.com/office/officeart/2018/2/layout/IconVerticalSolidList"/>
    <dgm:cxn modelId="{56EEBBC4-68D3-4EA7-935E-2739A820EAEE}" type="presParOf" srcId="{8D08224F-6DCE-4A7F-833D-FDB46E5DFBF7}" destId="{75317C92-32B3-4C5B-A702-F9C4F7E3F3B9}" srcOrd="0" destOrd="0" presId="urn:microsoft.com/office/officeart/2018/2/layout/IconVerticalSolidList"/>
    <dgm:cxn modelId="{D3A84320-27BB-47C9-B60C-12E95B1CBC52}" type="presParOf" srcId="{8D08224F-6DCE-4A7F-833D-FDB46E5DFBF7}" destId="{7B0045E7-9625-4720-902C-EF17A245CE8F}" srcOrd="1" destOrd="0" presId="urn:microsoft.com/office/officeart/2018/2/layout/IconVerticalSolidList"/>
    <dgm:cxn modelId="{5913E184-B354-4A76-B58D-98229C881C54}" type="presParOf" srcId="{8D08224F-6DCE-4A7F-833D-FDB46E5DFBF7}" destId="{15D52115-2328-47E8-973F-EACF71E1ED8D}" srcOrd="2" destOrd="0" presId="urn:microsoft.com/office/officeart/2018/2/layout/IconVerticalSolidList"/>
    <dgm:cxn modelId="{D6A4C194-3220-452B-B3BB-FB055392D183}" type="presParOf" srcId="{8D08224F-6DCE-4A7F-833D-FDB46E5DFBF7}" destId="{C1DE02CD-4A47-4FF8-AAA7-56DF9C0771EA}" srcOrd="3" destOrd="0" presId="urn:microsoft.com/office/officeart/2018/2/layout/IconVerticalSolidList"/>
    <dgm:cxn modelId="{4810E52F-C8BC-40FB-851D-336D547E941C}" type="presParOf" srcId="{8D79DC71-3462-4352-9FCD-AC58DF3D7532}" destId="{51B8F068-B386-48BA-9F3B-0897C9ACAB16}" srcOrd="1" destOrd="0" presId="urn:microsoft.com/office/officeart/2018/2/layout/IconVerticalSolidList"/>
    <dgm:cxn modelId="{D118C7DA-B7CB-476A-9957-98FF59DC09FD}" type="presParOf" srcId="{8D79DC71-3462-4352-9FCD-AC58DF3D7532}" destId="{AE5DA9CF-C66F-4A69-A5AD-B5E0808245EE}" srcOrd="2" destOrd="0" presId="urn:microsoft.com/office/officeart/2018/2/layout/IconVerticalSolidList"/>
    <dgm:cxn modelId="{B521EB79-C718-4419-AD89-BF8565F5D604}" type="presParOf" srcId="{AE5DA9CF-C66F-4A69-A5AD-B5E0808245EE}" destId="{F1DB8445-EAB8-460C-ABAE-B61D56546635}" srcOrd="0" destOrd="0" presId="urn:microsoft.com/office/officeart/2018/2/layout/IconVerticalSolidList"/>
    <dgm:cxn modelId="{908B3CD5-6254-4898-88E2-930A4043A385}" type="presParOf" srcId="{AE5DA9CF-C66F-4A69-A5AD-B5E0808245EE}" destId="{FEE0DB4E-7190-4D44-9060-C7ED4F9BAB28}" srcOrd="1" destOrd="0" presId="urn:microsoft.com/office/officeart/2018/2/layout/IconVerticalSolidList"/>
    <dgm:cxn modelId="{6B9FF2C9-5984-4F1E-8F1E-BD3FDF56CDC0}" type="presParOf" srcId="{AE5DA9CF-C66F-4A69-A5AD-B5E0808245EE}" destId="{F23676D7-3AC5-499C-A4F6-DD36B6C82038}" srcOrd="2" destOrd="0" presId="urn:microsoft.com/office/officeart/2018/2/layout/IconVerticalSolidList"/>
    <dgm:cxn modelId="{58B17356-EB46-43C6-ABB6-64ACF453A396}" type="presParOf" srcId="{AE5DA9CF-C66F-4A69-A5AD-B5E0808245EE}" destId="{FDDD906F-1540-458F-BFCF-27974BD5421A}" srcOrd="3" destOrd="0" presId="urn:microsoft.com/office/officeart/2018/2/layout/IconVerticalSolidList"/>
    <dgm:cxn modelId="{F6739024-AEFE-4B77-A827-1E4AB59BE27A}" type="presParOf" srcId="{8D79DC71-3462-4352-9FCD-AC58DF3D7532}" destId="{17782574-8743-4D2E-970B-CD67C201F526}" srcOrd="3" destOrd="0" presId="urn:microsoft.com/office/officeart/2018/2/layout/IconVerticalSolidList"/>
    <dgm:cxn modelId="{D19DC057-A696-4796-955F-2FF4EED69B61}" type="presParOf" srcId="{8D79DC71-3462-4352-9FCD-AC58DF3D7532}" destId="{CB1237C7-981D-4973-B443-7CF31FFBEB10}" srcOrd="4" destOrd="0" presId="urn:microsoft.com/office/officeart/2018/2/layout/IconVerticalSolidList"/>
    <dgm:cxn modelId="{453C5356-58C1-414E-9A97-47FBB12EA055}" type="presParOf" srcId="{CB1237C7-981D-4973-B443-7CF31FFBEB10}" destId="{C49EE4C2-B85D-4806-871A-D9EF24C0068F}" srcOrd="0" destOrd="0" presId="urn:microsoft.com/office/officeart/2018/2/layout/IconVerticalSolidList"/>
    <dgm:cxn modelId="{811E346D-8D6E-435F-BA36-097A6919481B}" type="presParOf" srcId="{CB1237C7-981D-4973-B443-7CF31FFBEB10}" destId="{E51D9131-0F8B-46DE-811D-07CD2C12ADC5}" srcOrd="1" destOrd="0" presId="urn:microsoft.com/office/officeart/2018/2/layout/IconVerticalSolidList"/>
    <dgm:cxn modelId="{A6DD8A7E-57A5-4A21-9594-402D5FAA84AA}" type="presParOf" srcId="{CB1237C7-981D-4973-B443-7CF31FFBEB10}" destId="{A6B0A447-AF0E-437A-A0A4-7AC775E68C47}" srcOrd="2" destOrd="0" presId="urn:microsoft.com/office/officeart/2018/2/layout/IconVerticalSolidList"/>
    <dgm:cxn modelId="{CDA4548F-15A3-4C00-9525-FD3688C6BE03}" type="presParOf" srcId="{CB1237C7-981D-4973-B443-7CF31FFBEB10}" destId="{9A171592-707B-4503-8D50-7D0131AD292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B7DC62-4EC5-464C-B964-41870586F151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B7404E3C-EB57-4730-8F8D-910D0B3AFF1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>
              <a:latin typeface="Arial"/>
              <a:cs typeface="Arial"/>
            </a:rPr>
            <a:t>As you reviewed the current plan, what felt encouraging or positive to you?</a:t>
          </a:r>
        </a:p>
      </dgm:t>
    </dgm:pt>
    <dgm:pt modelId="{46E2040E-F72D-4883-8F11-E002634E9206}" type="parTrans" cxnId="{03548F74-49F9-4972-8581-0E83B3EECEA6}">
      <dgm:prSet/>
      <dgm:spPr/>
      <dgm:t>
        <a:bodyPr/>
        <a:lstStyle/>
        <a:p>
          <a:endParaRPr lang="en-US"/>
        </a:p>
      </dgm:t>
    </dgm:pt>
    <dgm:pt modelId="{FFEE5B4D-2E40-497B-8ADA-AFA15D2CE6B2}" type="sibTrans" cxnId="{03548F74-49F9-4972-8581-0E83B3EECEA6}">
      <dgm:prSet/>
      <dgm:spPr/>
      <dgm:t>
        <a:bodyPr/>
        <a:lstStyle/>
        <a:p>
          <a:endParaRPr lang="en-US"/>
        </a:p>
      </dgm:t>
    </dgm:pt>
    <dgm:pt modelId="{E380697C-1876-410B-BBE3-653114DC4F8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>
              <a:latin typeface="Arial"/>
              <a:cs typeface="Arial"/>
            </a:rPr>
            <a:t>Were there any areas that felt frustrating, concerning, or unfinished?</a:t>
          </a:r>
        </a:p>
      </dgm:t>
    </dgm:pt>
    <dgm:pt modelId="{9B433306-D8DA-424A-8CC3-1705D9C16D54}" type="parTrans" cxnId="{EE031B22-F7F5-4C42-BFB5-A26DEBD8613E}">
      <dgm:prSet/>
      <dgm:spPr/>
      <dgm:t>
        <a:bodyPr/>
        <a:lstStyle/>
        <a:p>
          <a:endParaRPr lang="en-US"/>
        </a:p>
      </dgm:t>
    </dgm:pt>
    <dgm:pt modelId="{3925E4EF-289F-49ED-9F6B-E01DC956805C}" type="sibTrans" cxnId="{EE031B22-F7F5-4C42-BFB5-A26DEBD8613E}">
      <dgm:prSet/>
      <dgm:spPr/>
      <dgm:t>
        <a:bodyPr/>
        <a:lstStyle/>
        <a:p>
          <a:endParaRPr lang="en-US"/>
        </a:p>
      </dgm:t>
    </dgm:pt>
    <dgm:pt modelId="{17F22A2C-4423-435D-BCAE-645AE96AB5D5}" type="pres">
      <dgm:prSet presAssocID="{64B7DC62-4EC5-464C-B964-41870586F151}" presName="root" presStyleCnt="0">
        <dgm:presLayoutVars>
          <dgm:dir/>
          <dgm:resizeHandles val="exact"/>
        </dgm:presLayoutVars>
      </dgm:prSet>
      <dgm:spPr/>
    </dgm:pt>
    <dgm:pt modelId="{AE110249-6285-49B6-B730-E784B45F06A5}" type="pres">
      <dgm:prSet presAssocID="{B7404E3C-EB57-4730-8F8D-910D0B3AFF12}" presName="compNode" presStyleCnt="0"/>
      <dgm:spPr/>
    </dgm:pt>
    <dgm:pt modelId="{A0F50FF6-A6E3-409F-A79A-7FD9C120F669}" type="pres">
      <dgm:prSet presAssocID="{B7404E3C-EB57-4730-8F8D-910D0B3AFF1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E527A626-6B3D-402B-AB6D-13D2E4F89BB8}" type="pres">
      <dgm:prSet presAssocID="{B7404E3C-EB57-4730-8F8D-910D0B3AFF12}" presName="spaceRect" presStyleCnt="0"/>
      <dgm:spPr/>
    </dgm:pt>
    <dgm:pt modelId="{8C39CFDA-71B2-4215-AA54-865823B90C78}" type="pres">
      <dgm:prSet presAssocID="{B7404E3C-EB57-4730-8F8D-910D0B3AFF12}" presName="textRect" presStyleLbl="revTx" presStyleIdx="0" presStyleCnt="2">
        <dgm:presLayoutVars>
          <dgm:chMax val="1"/>
          <dgm:chPref val="1"/>
        </dgm:presLayoutVars>
      </dgm:prSet>
      <dgm:spPr/>
    </dgm:pt>
    <dgm:pt modelId="{B6E688B3-77B0-418A-BFA7-732C67132D77}" type="pres">
      <dgm:prSet presAssocID="{FFEE5B4D-2E40-497B-8ADA-AFA15D2CE6B2}" presName="sibTrans" presStyleCnt="0"/>
      <dgm:spPr/>
    </dgm:pt>
    <dgm:pt modelId="{2CC6EBC4-6E6A-4DA7-9478-91B2F0BF4B00}" type="pres">
      <dgm:prSet presAssocID="{E380697C-1876-410B-BBE3-653114DC4F85}" presName="compNode" presStyleCnt="0"/>
      <dgm:spPr/>
    </dgm:pt>
    <dgm:pt modelId="{2409A686-5C40-442A-B914-4857A6A89C83}" type="pres">
      <dgm:prSet presAssocID="{E380697C-1876-410B-BBE3-653114DC4F8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fused Person"/>
        </a:ext>
      </dgm:extLst>
    </dgm:pt>
    <dgm:pt modelId="{7EA6867A-96CE-4D16-8FC6-453538806323}" type="pres">
      <dgm:prSet presAssocID="{E380697C-1876-410B-BBE3-653114DC4F85}" presName="spaceRect" presStyleCnt="0"/>
      <dgm:spPr/>
    </dgm:pt>
    <dgm:pt modelId="{84EF1AC2-0AA7-449D-BD45-28E023A285A1}" type="pres">
      <dgm:prSet presAssocID="{E380697C-1876-410B-BBE3-653114DC4F85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EE031B22-F7F5-4C42-BFB5-A26DEBD8613E}" srcId="{64B7DC62-4EC5-464C-B964-41870586F151}" destId="{E380697C-1876-410B-BBE3-653114DC4F85}" srcOrd="1" destOrd="0" parTransId="{9B433306-D8DA-424A-8CC3-1705D9C16D54}" sibTransId="{3925E4EF-289F-49ED-9F6B-E01DC956805C}"/>
    <dgm:cxn modelId="{44E41151-4216-4ECF-9B66-B22BB06D34CC}" type="presOf" srcId="{E380697C-1876-410B-BBE3-653114DC4F85}" destId="{84EF1AC2-0AA7-449D-BD45-28E023A285A1}" srcOrd="0" destOrd="0" presId="urn:microsoft.com/office/officeart/2018/2/layout/IconLabelList"/>
    <dgm:cxn modelId="{03548F74-49F9-4972-8581-0E83B3EECEA6}" srcId="{64B7DC62-4EC5-464C-B964-41870586F151}" destId="{B7404E3C-EB57-4730-8F8D-910D0B3AFF12}" srcOrd="0" destOrd="0" parTransId="{46E2040E-F72D-4883-8F11-E002634E9206}" sibTransId="{FFEE5B4D-2E40-497B-8ADA-AFA15D2CE6B2}"/>
    <dgm:cxn modelId="{5E87CC56-90DA-42B2-BD61-62DD5BCCE3D2}" type="presOf" srcId="{64B7DC62-4EC5-464C-B964-41870586F151}" destId="{17F22A2C-4423-435D-BCAE-645AE96AB5D5}" srcOrd="0" destOrd="0" presId="urn:microsoft.com/office/officeart/2018/2/layout/IconLabelList"/>
    <dgm:cxn modelId="{5DEE4A7A-34D2-463A-905A-6BF1F6EC2181}" type="presOf" srcId="{B7404E3C-EB57-4730-8F8D-910D0B3AFF12}" destId="{8C39CFDA-71B2-4215-AA54-865823B90C78}" srcOrd="0" destOrd="0" presId="urn:microsoft.com/office/officeart/2018/2/layout/IconLabelList"/>
    <dgm:cxn modelId="{6070CD41-A1D0-4448-873B-D247CAFF165E}" type="presParOf" srcId="{17F22A2C-4423-435D-BCAE-645AE96AB5D5}" destId="{AE110249-6285-49B6-B730-E784B45F06A5}" srcOrd="0" destOrd="0" presId="urn:microsoft.com/office/officeart/2018/2/layout/IconLabelList"/>
    <dgm:cxn modelId="{44C1B848-BAAC-4E16-B4DA-0E4B26EFC3E0}" type="presParOf" srcId="{AE110249-6285-49B6-B730-E784B45F06A5}" destId="{A0F50FF6-A6E3-409F-A79A-7FD9C120F669}" srcOrd="0" destOrd="0" presId="urn:microsoft.com/office/officeart/2018/2/layout/IconLabelList"/>
    <dgm:cxn modelId="{00AF6401-F2E5-47D2-A117-17F6ACC103DC}" type="presParOf" srcId="{AE110249-6285-49B6-B730-E784B45F06A5}" destId="{E527A626-6B3D-402B-AB6D-13D2E4F89BB8}" srcOrd="1" destOrd="0" presId="urn:microsoft.com/office/officeart/2018/2/layout/IconLabelList"/>
    <dgm:cxn modelId="{562D22B6-ED52-4532-A7A8-3837B8ADA617}" type="presParOf" srcId="{AE110249-6285-49B6-B730-E784B45F06A5}" destId="{8C39CFDA-71B2-4215-AA54-865823B90C78}" srcOrd="2" destOrd="0" presId="urn:microsoft.com/office/officeart/2018/2/layout/IconLabelList"/>
    <dgm:cxn modelId="{B510371D-0642-4172-869F-2B0331C96675}" type="presParOf" srcId="{17F22A2C-4423-435D-BCAE-645AE96AB5D5}" destId="{B6E688B3-77B0-418A-BFA7-732C67132D77}" srcOrd="1" destOrd="0" presId="urn:microsoft.com/office/officeart/2018/2/layout/IconLabelList"/>
    <dgm:cxn modelId="{B134B548-B42A-484A-9141-CB6CFE18582F}" type="presParOf" srcId="{17F22A2C-4423-435D-BCAE-645AE96AB5D5}" destId="{2CC6EBC4-6E6A-4DA7-9478-91B2F0BF4B00}" srcOrd="2" destOrd="0" presId="urn:microsoft.com/office/officeart/2018/2/layout/IconLabelList"/>
    <dgm:cxn modelId="{D8EAE976-BEFA-4E68-8886-2635BF9F6283}" type="presParOf" srcId="{2CC6EBC4-6E6A-4DA7-9478-91B2F0BF4B00}" destId="{2409A686-5C40-442A-B914-4857A6A89C83}" srcOrd="0" destOrd="0" presId="urn:microsoft.com/office/officeart/2018/2/layout/IconLabelList"/>
    <dgm:cxn modelId="{6E9B2612-B93A-4C35-A62A-CFBF5D32416C}" type="presParOf" srcId="{2CC6EBC4-6E6A-4DA7-9478-91B2F0BF4B00}" destId="{7EA6867A-96CE-4D16-8FC6-453538806323}" srcOrd="1" destOrd="0" presId="urn:microsoft.com/office/officeart/2018/2/layout/IconLabelList"/>
    <dgm:cxn modelId="{08F48F3A-C3E9-4F21-84E5-B7A246BFA3A0}" type="presParOf" srcId="{2CC6EBC4-6E6A-4DA7-9478-91B2F0BF4B00}" destId="{84EF1AC2-0AA7-449D-BD45-28E023A285A1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317C92-32B3-4C5B-A702-F9C4F7E3F3B9}">
      <dsp:nvSpPr>
        <dsp:cNvPr id="0" name=""/>
        <dsp:cNvSpPr/>
      </dsp:nvSpPr>
      <dsp:spPr>
        <a:xfrm>
          <a:off x="0" y="531"/>
          <a:ext cx="7886700" cy="12447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0045E7-9625-4720-902C-EF17A245CE8F}">
      <dsp:nvSpPr>
        <dsp:cNvPr id="0" name=""/>
        <dsp:cNvSpPr/>
      </dsp:nvSpPr>
      <dsp:spPr>
        <a:xfrm>
          <a:off x="376522" y="280590"/>
          <a:ext cx="684586" cy="6845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DE02CD-4A47-4FF8-AAA7-56DF9C0771EA}">
      <dsp:nvSpPr>
        <dsp:cNvPr id="0" name=""/>
        <dsp:cNvSpPr/>
      </dsp:nvSpPr>
      <dsp:spPr>
        <a:xfrm>
          <a:off x="1437631" y="531"/>
          <a:ext cx="64490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chemeClr val="tx1"/>
              </a:solidFill>
            </a:rPr>
            <a:t>What stood out to you from your first look at the existing state plan for brain injuries?</a:t>
          </a:r>
        </a:p>
      </dsp:txBody>
      <dsp:txXfrm>
        <a:off x="1437631" y="531"/>
        <a:ext cx="6449068" cy="1244702"/>
      </dsp:txXfrm>
    </dsp:sp>
    <dsp:sp modelId="{F1DB8445-EAB8-460C-ABAE-B61D56546635}">
      <dsp:nvSpPr>
        <dsp:cNvPr id="0" name=""/>
        <dsp:cNvSpPr/>
      </dsp:nvSpPr>
      <dsp:spPr>
        <a:xfrm>
          <a:off x="0" y="1556410"/>
          <a:ext cx="7886700" cy="12447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E0DB4E-7190-4D44-9060-C7ED4F9BAB28}">
      <dsp:nvSpPr>
        <dsp:cNvPr id="0" name=""/>
        <dsp:cNvSpPr/>
      </dsp:nvSpPr>
      <dsp:spPr>
        <a:xfrm>
          <a:off x="376522" y="1836468"/>
          <a:ext cx="684586" cy="6845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DD906F-1540-458F-BFCF-27974BD5421A}">
      <dsp:nvSpPr>
        <dsp:cNvPr id="0" name=""/>
        <dsp:cNvSpPr/>
      </dsp:nvSpPr>
      <dsp:spPr>
        <a:xfrm>
          <a:off x="1437631" y="1556410"/>
          <a:ext cx="64490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chemeClr val="tx1"/>
              </a:solidFill>
            </a:rPr>
            <a:t>What key data, trends, or needs do you think we must keep in mind as we begin this planning process?</a:t>
          </a:r>
        </a:p>
      </dsp:txBody>
      <dsp:txXfrm>
        <a:off x="1437631" y="1556410"/>
        <a:ext cx="6449068" cy="1244702"/>
      </dsp:txXfrm>
    </dsp:sp>
    <dsp:sp modelId="{C49EE4C2-B85D-4806-871A-D9EF24C0068F}">
      <dsp:nvSpPr>
        <dsp:cNvPr id="0" name=""/>
        <dsp:cNvSpPr/>
      </dsp:nvSpPr>
      <dsp:spPr>
        <a:xfrm>
          <a:off x="0" y="3112289"/>
          <a:ext cx="7886700" cy="12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1D9131-0F8B-46DE-811D-07CD2C12ADC5}">
      <dsp:nvSpPr>
        <dsp:cNvPr id="0" name=""/>
        <dsp:cNvSpPr/>
      </dsp:nvSpPr>
      <dsp:spPr>
        <a:xfrm>
          <a:off x="376522" y="3392347"/>
          <a:ext cx="684586" cy="6845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171592-707B-4503-8D50-7D0131AD2922}">
      <dsp:nvSpPr>
        <dsp:cNvPr id="0" name=""/>
        <dsp:cNvSpPr/>
      </dsp:nvSpPr>
      <dsp:spPr>
        <a:xfrm>
          <a:off x="1437631" y="3112289"/>
          <a:ext cx="64490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From your perspective, what are the most pressing issues or gaps related to brain injury services in Iowa right now?</a:t>
          </a:r>
        </a:p>
      </dsp:txBody>
      <dsp:txXfrm>
        <a:off x="1437631" y="3112289"/>
        <a:ext cx="6449068" cy="12447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50FF6-A6E3-409F-A79A-7FD9C120F669}">
      <dsp:nvSpPr>
        <dsp:cNvPr id="0" name=""/>
        <dsp:cNvSpPr/>
      </dsp:nvSpPr>
      <dsp:spPr>
        <a:xfrm>
          <a:off x="1009209" y="743205"/>
          <a:ext cx="1625062" cy="16250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39CFDA-71B2-4215-AA54-865823B90C78}">
      <dsp:nvSpPr>
        <dsp:cNvPr id="0" name=""/>
        <dsp:cNvSpPr/>
      </dsp:nvSpPr>
      <dsp:spPr>
        <a:xfrm>
          <a:off x="16115" y="2798132"/>
          <a:ext cx="3611250" cy="81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Arial"/>
              <a:cs typeface="Arial"/>
            </a:rPr>
            <a:t>As you reviewed the current plan, what felt encouraging or positive to you?</a:t>
          </a:r>
        </a:p>
      </dsp:txBody>
      <dsp:txXfrm>
        <a:off x="16115" y="2798132"/>
        <a:ext cx="3611250" cy="810000"/>
      </dsp:txXfrm>
    </dsp:sp>
    <dsp:sp modelId="{2409A686-5C40-442A-B914-4857A6A89C83}">
      <dsp:nvSpPr>
        <dsp:cNvPr id="0" name=""/>
        <dsp:cNvSpPr/>
      </dsp:nvSpPr>
      <dsp:spPr>
        <a:xfrm>
          <a:off x="5252428" y="743205"/>
          <a:ext cx="1625062" cy="16250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EF1AC2-0AA7-449D-BD45-28E023A285A1}">
      <dsp:nvSpPr>
        <dsp:cNvPr id="0" name=""/>
        <dsp:cNvSpPr/>
      </dsp:nvSpPr>
      <dsp:spPr>
        <a:xfrm>
          <a:off x="4259334" y="2798132"/>
          <a:ext cx="3611250" cy="81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Arial"/>
              <a:cs typeface="Arial"/>
            </a:rPr>
            <a:t>Were there any areas that felt frustrating, concerning, or unfinished?</a:t>
          </a:r>
        </a:p>
      </dsp:txBody>
      <dsp:txXfrm>
        <a:off x="4259334" y="2798132"/>
        <a:ext cx="3611250" cy="81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Single Corner Snipped 7">
            <a:extLst>
              <a:ext uri="{FF2B5EF4-FFF2-40B4-BE49-F238E27FC236}">
                <a16:creationId xmlns:a16="http://schemas.microsoft.com/office/drawing/2014/main" id="{8D3074BB-7C30-E9D5-C427-539FE1486888}"/>
              </a:ext>
            </a:extLst>
          </p:cNvPr>
          <p:cNvSpPr/>
          <p:nvPr userDrawn="1"/>
        </p:nvSpPr>
        <p:spPr>
          <a:xfrm>
            <a:off x="-16934" y="-21836"/>
            <a:ext cx="4970601" cy="6903899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0 w 6593601"/>
              <a:gd name="connsiteY0" fmla="*/ 0 h 6894095"/>
              <a:gd name="connsiteX1" fmla="*/ 5119718 w 6593601"/>
              <a:gd name="connsiteY1" fmla="*/ 12032 h 6894095"/>
              <a:gd name="connsiteX2" fmla="*/ 5607013 w 6593601"/>
              <a:gd name="connsiteY2" fmla="*/ 800117 h 6894095"/>
              <a:gd name="connsiteX3" fmla="*/ 5895771 w 6593601"/>
              <a:gd name="connsiteY3" fmla="*/ 2352981 h 6894095"/>
              <a:gd name="connsiteX4" fmla="*/ 6316876 w 6593601"/>
              <a:gd name="connsiteY4" fmla="*/ 3772708 h 6894095"/>
              <a:gd name="connsiteX5" fmla="*/ 6389064 w 6593601"/>
              <a:gd name="connsiteY5" fmla="*/ 5878233 h 6894095"/>
              <a:gd name="connsiteX6" fmla="*/ 6593601 w 6593601"/>
              <a:gd name="connsiteY6" fmla="*/ 6882064 h 6894095"/>
              <a:gd name="connsiteX7" fmla="*/ 1275644 w 6593601"/>
              <a:gd name="connsiteY7" fmla="*/ 6894095 h 6894095"/>
              <a:gd name="connsiteX8" fmla="*/ 0 w 6593601"/>
              <a:gd name="connsiteY8" fmla="*/ 0 h 6894095"/>
              <a:gd name="connsiteX0" fmla="*/ 22578 w 6616179"/>
              <a:gd name="connsiteY0" fmla="*/ 0 h 6882806"/>
              <a:gd name="connsiteX1" fmla="*/ 5142296 w 6616179"/>
              <a:gd name="connsiteY1" fmla="*/ 12032 h 6882806"/>
              <a:gd name="connsiteX2" fmla="*/ 5629591 w 6616179"/>
              <a:gd name="connsiteY2" fmla="*/ 800117 h 6882806"/>
              <a:gd name="connsiteX3" fmla="*/ 5918349 w 6616179"/>
              <a:gd name="connsiteY3" fmla="*/ 2352981 h 6882806"/>
              <a:gd name="connsiteX4" fmla="*/ 6339454 w 6616179"/>
              <a:gd name="connsiteY4" fmla="*/ 3772708 h 6882806"/>
              <a:gd name="connsiteX5" fmla="*/ 6411642 w 6616179"/>
              <a:gd name="connsiteY5" fmla="*/ 5878233 h 6882806"/>
              <a:gd name="connsiteX6" fmla="*/ 6616179 w 6616179"/>
              <a:gd name="connsiteY6" fmla="*/ 6882064 h 6882806"/>
              <a:gd name="connsiteX7" fmla="*/ 0 w 6616179"/>
              <a:gd name="connsiteY7" fmla="*/ 6882806 h 6882806"/>
              <a:gd name="connsiteX8" fmla="*/ 22578 w 6616179"/>
              <a:gd name="connsiteY8" fmla="*/ 0 h 6882806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21835 h 6903899"/>
              <a:gd name="connsiteX1" fmla="*/ 5119719 w 6616179"/>
              <a:gd name="connsiteY1" fmla="*/ 0 h 6903899"/>
              <a:gd name="connsiteX2" fmla="*/ 5629591 w 6616179"/>
              <a:gd name="connsiteY2" fmla="*/ 821952 h 6903899"/>
              <a:gd name="connsiteX3" fmla="*/ 5918349 w 6616179"/>
              <a:gd name="connsiteY3" fmla="*/ 2374816 h 6903899"/>
              <a:gd name="connsiteX4" fmla="*/ 6339454 w 6616179"/>
              <a:gd name="connsiteY4" fmla="*/ 3794543 h 6903899"/>
              <a:gd name="connsiteX5" fmla="*/ 6411642 w 6616179"/>
              <a:gd name="connsiteY5" fmla="*/ 5900068 h 6903899"/>
              <a:gd name="connsiteX6" fmla="*/ 6616179 w 6616179"/>
              <a:gd name="connsiteY6" fmla="*/ 6903899 h 6903899"/>
              <a:gd name="connsiteX7" fmla="*/ 0 w 6616179"/>
              <a:gd name="connsiteY7" fmla="*/ 6893352 h 6903899"/>
              <a:gd name="connsiteX8" fmla="*/ 22578 w 6616179"/>
              <a:gd name="connsiteY8" fmla="*/ 21835 h 6903899"/>
              <a:gd name="connsiteX0" fmla="*/ 9892 w 6637360"/>
              <a:gd name="connsiteY0" fmla="*/ 21835 h 6903899"/>
              <a:gd name="connsiteX1" fmla="*/ 5140900 w 6637360"/>
              <a:gd name="connsiteY1" fmla="*/ 0 h 6903899"/>
              <a:gd name="connsiteX2" fmla="*/ 5650772 w 6637360"/>
              <a:gd name="connsiteY2" fmla="*/ 821952 h 6903899"/>
              <a:gd name="connsiteX3" fmla="*/ 5939530 w 6637360"/>
              <a:gd name="connsiteY3" fmla="*/ 2374816 h 6903899"/>
              <a:gd name="connsiteX4" fmla="*/ 6360635 w 6637360"/>
              <a:gd name="connsiteY4" fmla="*/ 3794543 h 6903899"/>
              <a:gd name="connsiteX5" fmla="*/ 6432823 w 6637360"/>
              <a:gd name="connsiteY5" fmla="*/ 5900068 h 6903899"/>
              <a:gd name="connsiteX6" fmla="*/ 6637360 w 6637360"/>
              <a:gd name="connsiteY6" fmla="*/ 6903899 h 6903899"/>
              <a:gd name="connsiteX7" fmla="*/ 21181 w 6637360"/>
              <a:gd name="connsiteY7" fmla="*/ 6893352 h 6903899"/>
              <a:gd name="connsiteX8" fmla="*/ 9892 w 6637360"/>
              <a:gd name="connsiteY8" fmla="*/ 21835 h 6903899"/>
              <a:gd name="connsiteX0" fmla="*/ 11475 w 6638943"/>
              <a:gd name="connsiteY0" fmla="*/ 21835 h 6903899"/>
              <a:gd name="connsiteX1" fmla="*/ 5142483 w 6638943"/>
              <a:gd name="connsiteY1" fmla="*/ 0 h 6903899"/>
              <a:gd name="connsiteX2" fmla="*/ 5652355 w 6638943"/>
              <a:gd name="connsiteY2" fmla="*/ 821952 h 6903899"/>
              <a:gd name="connsiteX3" fmla="*/ 5941113 w 6638943"/>
              <a:gd name="connsiteY3" fmla="*/ 2374816 h 6903899"/>
              <a:gd name="connsiteX4" fmla="*/ 6362218 w 6638943"/>
              <a:gd name="connsiteY4" fmla="*/ 3794543 h 6903899"/>
              <a:gd name="connsiteX5" fmla="*/ 6434406 w 6638943"/>
              <a:gd name="connsiteY5" fmla="*/ 5900068 h 6903899"/>
              <a:gd name="connsiteX6" fmla="*/ 6638943 w 6638943"/>
              <a:gd name="connsiteY6" fmla="*/ 6903899 h 6903899"/>
              <a:gd name="connsiteX7" fmla="*/ 22764 w 6638943"/>
              <a:gd name="connsiteY7" fmla="*/ 6893352 h 6903899"/>
              <a:gd name="connsiteX8" fmla="*/ 11475 w 6638943"/>
              <a:gd name="connsiteY8" fmla="*/ 21835 h 6903899"/>
              <a:gd name="connsiteX0" fmla="*/ 0 w 6627468"/>
              <a:gd name="connsiteY0" fmla="*/ 21835 h 6903899"/>
              <a:gd name="connsiteX1" fmla="*/ 5131008 w 6627468"/>
              <a:gd name="connsiteY1" fmla="*/ 0 h 6903899"/>
              <a:gd name="connsiteX2" fmla="*/ 5640880 w 6627468"/>
              <a:gd name="connsiteY2" fmla="*/ 821952 h 6903899"/>
              <a:gd name="connsiteX3" fmla="*/ 5929638 w 6627468"/>
              <a:gd name="connsiteY3" fmla="*/ 2374816 h 6903899"/>
              <a:gd name="connsiteX4" fmla="*/ 6350743 w 6627468"/>
              <a:gd name="connsiteY4" fmla="*/ 3794543 h 6903899"/>
              <a:gd name="connsiteX5" fmla="*/ 6422931 w 6627468"/>
              <a:gd name="connsiteY5" fmla="*/ 5900068 h 6903899"/>
              <a:gd name="connsiteX6" fmla="*/ 6627468 w 6627468"/>
              <a:gd name="connsiteY6" fmla="*/ 6903899 h 6903899"/>
              <a:gd name="connsiteX7" fmla="*/ 11289 w 6627468"/>
              <a:gd name="connsiteY7" fmla="*/ 6893352 h 6903899"/>
              <a:gd name="connsiteX8" fmla="*/ 0 w 6627468"/>
              <a:gd name="connsiteY8" fmla="*/ 21835 h 6903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27468" h="6903899">
                <a:moveTo>
                  <a:pt x="0" y="21835"/>
                </a:moveTo>
                <a:lnTo>
                  <a:pt x="5131008" y="0"/>
                </a:lnTo>
                <a:lnTo>
                  <a:pt x="5640880" y="821952"/>
                </a:lnTo>
                <a:lnTo>
                  <a:pt x="5929638" y="2374816"/>
                </a:lnTo>
                <a:lnTo>
                  <a:pt x="6350743" y="3794543"/>
                </a:lnTo>
                <a:cubicBezTo>
                  <a:pt x="6330689" y="4107364"/>
                  <a:pt x="6467047" y="5647406"/>
                  <a:pt x="6422931" y="5900068"/>
                </a:cubicBezTo>
                <a:lnTo>
                  <a:pt x="6627468" y="6903899"/>
                </a:lnTo>
                <a:lnTo>
                  <a:pt x="11289" y="6893352"/>
                </a:lnTo>
                <a:cubicBezTo>
                  <a:pt x="8183" y="6718725"/>
                  <a:pt x="12426" y="208933"/>
                  <a:pt x="0" y="21835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>
            <a:outerShdw dist="12700" sx="105000" sy="105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09F551-EAF0-6225-6F56-93605DBCF7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134" y="1122363"/>
            <a:ext cx="3505200" cy="2387600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0C6E26-D285-BD04-1D34-D6C0ABA14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34" y="3736093"/>
            <a:ext cx="3505200" cy="1430867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99438479-944D-B47C-9165-D573871FA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3134" y="5210526"/>
            <a:ext cx="3505200" cy="365125"/>
          </a:xfrm>
        </p:spPr>
        <p:txBody>
          <a:bodyPr/>
          <a:lstStyle>
            <a:lvl1pPr algn="l">
              <a:defRPr sz="1600" spc="0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12/28/2023</a:t>
            </a:r>
          </a:p>
        </p:txBody>
      </p:sp>
      <p:sp>
        <p:nvSpPr>
          <p:cNvPr id="21" name="Hexagon 2">
            <a:extLst>
              <a:ext uri="{FF2B5EF4-FFF2-40B4-BE49-F238E27FC236}">
                <a16:creationId xmlns:a16="http://schemas.microsoft.com/office/drawing/2014/main" id="{21CF3939-0231-B6DA-4A67-FFAE35AB7E67}"/>
              </a:ext>
            </a:extLst>
          </p:cNvPr>
          <p:cNvSpPr/>
          <p:nvPr userDrawn="1"/>
        </p:nvSpPr>
        <p:spPr>
          <a:xfrm flipH="1">
            <a:off x="-24352" y="-12032"/>
            <a:ext cx="1404487" cy="545075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22306"/>
              <a:gd name="connsiteY0" fmla="*/ 466194 h 730889"/>
              <a:gd name="connsiteX1" fmla="*/ 0 w 2522306"/>
              <a:gd name="connsiteY1" fmla="*/ 0 h 730889"/>
              <a:gd name="connsiteX2" fmla="*/ 2507787 w 2522306"/>
              <a:gd name="connsiteY2" fmla="*/ 0 h 730889"/>
              <a:gd name="connsiteX3" fmla="*/ 2522306 w 2522306"/>
              <a:gd name="connsiteY3" fmla="*/ 730889 h 730889"/>
              <a:gd name="connsiteX4" fmla="*/ 1765839 w 2522306"/>
              <a:gd name="connsiteY4" fmla="*/ 475188 h 730889"/>
              <a:gd name="connsiteX5" fmla="*/ 830179 w 2522306"/>
              <a:gd name="connsiteY5" fmla="*/ 595503 h 730889"/>
              <a:gd name="connsiteX6" fmla="*/ 230122 w 2522306"/>
              <a:gd name="connsiteY6" fmla="*/ 466194 h 730889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830179 w 2522306"/>
              <a:gd name="connsiteY5" fmla="*/ 595503 h 800041"/>
              <a:gd name="connsiteX6" fmla="*/ 230122 w 2522306"/>
              <a:gd name="connsiteY6" fmla="*/ 466194 h 800041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230122 w 2522306"/>
              <a:gd name="connsiteY6" fmla="*/ 466194 h 800041"/>
              <a:gd name="connsiteX0" fmla="*/ 518880 w 2522306"/>
              <a:gd name="connsiteY0" fmla="*/ 333847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518880 w 2522306"/>
              <a:gd name="connsiteY6" fmla="*/ 333847 h 800041"/>
              <a:gd name="connsiteX0" fmla="*/ 1522 w 2004948"/>
              <a:gd name="connsiteY0" fmla="*/ 333847 h 800041"/>
              <a:gd name="connsiteX1" fmla="*/ 0 w 2004948"/>
              <a:gd name="connsiteY1" fmla="*/ 24063 h 800041"/>
              <a:gd name="connsiteX2" fmla="*/ 1990429 w 2004948"/>
              <a:gd name="connsiteY2" fmla="*/ 0 h 800041"/>
              <a:gd name="connsiteX3" fmla="*/ 2004948 w 2004948"/>
              <a:gd name="connsiteY3" fmla="*/ 730889 h 800041"/>
              <a:gd name="connsiteX4" fmla="*/ 1453018 w 2004948"/>
              <a:gd name="connsiteY4" fmla="*/ 800041 h 800041"/>
              <a:gd name="connsiteX5" fmla="*/ 745958 w 2004948"/>
              <a:gd name="connsiteY5" fmla="*/ 715818 h 800041"/>
              <a:gd name="connsiteX6" fmla="*/ 1522 w 2004948"/>
              <a:gd name="connsiteY6" fmla="*/ 333847 h 800041"/>
              <a:gd name="connsiteX0" fmla="*/ 8 w 2003434"/>
              <a:gd name="connsiteY0" fmla="*/ 337079 h 803273"/>
              <a:gd name="connsiteX1" fmla="*/ 25781 w 2003434"/>
              <a:gd name="connsiteY1" fmla="*/ 0 h 803273"/>
              <a:gd name="connsiteX2" fmla="*/ 1988915 w 2003434"/>
              <a:gd name="connsiteY2" fmla="*/ 3232 h 803273"/>
              <a:gd name="connsiteX3" fmla="*/ 2003434 w 2003434"/>
              <a:gd name="connsiteY3" fmla="*/ 734121 h 803273"/>
              <a:gd name="connsiteX4" fmla="*/ 1451504 w 2003434"/>
              <a:gd name="connsiteY4" fmla="*/ 803273 h 803273"/>
              <a:gd name="connsiteX5" fmla="*/ 744444 w 2003434"/>
              <a:gd name="connsiteY5" fmla="*/ 719050 h 803273"/>
              <a:gd name="connsiteX6" fmla="*/ 8 w 2003434"/>
              <a:gd name="connsiteY6" fmla="*/ 337079 h 803273"/>
              <a:gd name="connsiteX0" fmla="*/ 8 w 1989787"/>
              <a:gd name="connsiteY0" fmla="*/ 337079 h 803273"/>
              <a:gd name="connsiteX1" fmla="*/ 25781 w 1989787"/>
              <a:gd name="connsiteY1" fmla="*/ 0 h 803273"/>
              <a:gd name="connsiteX2" fmla="*/ 1988915 w 1989787"/>
              <a:gd name="connsiteY2" fmla="*/ 3232 h 803273"/>
              <a:gd name="connsiteX3" fmla="*/ 1989787 w 1989787"/>
              <a:gd name="connsiteY3" fmla="*/ 713650 h 803273"/>
              <a:gd name="connsiteX4" fmla="*/ 1451504 w 1989787"/>
              <a:gd name="connsiteY4" fmla="*/ 803273 h 803273"/>
              <a:gd name="connsiteX5" fmla="*/ 744444 w 1989787"/>
              <a:gd name="connsiteY5" fmla="*/ 719050 h 803273"/>
              <a:gd name="connsiteX6" fmla="*/ 8 w 1989787"/>
              <a:gd name="connsiteY6" fmla="*/ 337079 h 803273"/>
              <a:gd name="connsiteX0" fmla="*/ 204197 w 1964006"/>
              <a:gd name="connsiteY0" fmla="*/ 346996 h 803273"/>
              <a:gd name="connsiteX1" fmla="*/ 0 w 1964006"/>
              <a:gd name="connsiteY1" fmla="*/ 0 h 803273"/>
              <a:gd name="connsiteX2" fmla="*/ 1963134 w 1964006"/>
              <a:gd name="connsiteY2" fmla="*/ 3232 h 803273"/>
              <a:gd name="connsiteX3" fmla="*/ 1964006 w 1964006"/>
              <a:gd name="connsiteY3" fmla="*/ 713650 h 803273"/>
              <a:gd name="connsiteX4" fmla="*/ 1425723 w 1964006"/>
              <a:gd name="connsiteY4" fmla="*/ 803273 h 803273"/>
              <a:gd name="connsiteX5" fmla="*/ 718663 w 1964006"/>
              <a:gd name="connsiteY5" fmla="*/ 719050 h 803273"/>
              <a:gd name="connsiteX6" fmla="*/ 204197 w 1964006"/>
              <a:gd name="connsiteY6" fmla="*/ 346996 h 803273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718663 w 1964006"/>
              <a:gd name="connsiteY5" fmla="*/ 719050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50368 w 1964006"/>
              <a:gd name="connsiteY6" fmla="*/ 535516 h 763606"/>
              <a:gd name="connsiteX7" fmla="*/ 204197 w 1964006"/>
              <a:gd name="connsiteY7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93488 w 1964006"/>
              <a:gd name="connsiteY6" fmla="*/ 743772 h 763606"/>
              <a:gd name="connsiteX7" fmla="*/ 204197 w 1964006"/>
              <a:gd name="connsiteY7" fmla="*/ 346996 h 763606"/>
              <a:gd name="connsiteX0" fmla="*/ 204197 w 1963139"/>
              <a:gd name="connsiteY0" fmla="*/ 346996 h 979769"/>
              <a:gd name="connsiteX1" fmla="*/ 0 w 1963139"/>
              <a:gd name="connsiteY1" fmla="*/ 0 h 979769"/>
              <a:gd name="connsiteX2" fmla="*/ 1963134 w 1963139"/>
              <a:gd name="connsiteY2" fmla="*/ 3232 h 979769"/>
              <a:gd name="connsiteX3" fmla="*/ 1952117 w 1963139"/>
              <a:gd name="connsiteY3" fmla="*/ 979769 h 979769"/>
              <a:gd name="connsiteX4" fmla="*/ 1569455 w 1963139"/>
              <a:gd name="connsiteY4" fmla="*/ 763606 h 979769"/>
              <a:gd name="connsiteX5" fmla="*/ 1128297 w 1963139"/>
              <a:gd name="connsiteY5" fmla="*/ 689299 h 979769"/>
              <a:gd name="connsiteX6" fmla="*/ 793488 w 1963139"/>
              <a:gd name="connsiteY6" fmla="*/ 743772 h 979769"/>
              <a:gd name="connsiteX7" fmla="*/ 204197 w 1963139"/>
              <a:gd name="connsiteY7" fmla="*/ 346996 h 979769"/>
              <a:gd name="connsiteX0" fmla="*/ 204197 w 1982210"/>
              <a:gd name="connsiteY0" fmla="*/ 346996 h 992723"/>
              <a:gd name="connsiteX1" fmla="*/ 0 w 1982210"/>
              <a:gd name="connsiteY1" fmla="*/ 0 h 992723"/>
              <a:gd name="connsiteX2" fmla="*/ 1963134 w 1982210"/>
              <a:gd name="connsiteY2" fmla="*/ 3232 h 992723"/>
              <a:gd name="connsiteX3" fmla="*/ 1982210 w 1982210"/>
              <a:gd name="connsiteY3" fmla="*/ 992723 h 992723"/>
              <a:gd name="connsiteX4" fmla="*/ 1569455 w 1982210"/>
              <a:gd name="connsiteY4" fmla="*/ 763606 h 992723"/>
              <a:gd name="connsiteX5" fmla="*/ 1128297 w 1982210"/>
              <a:gd name="connsiteY5" fmla="*/ 689299 h 992723"/>
              <a:gd name="connsiteX6" fmla="*/ 793488 w 1982210"/>
              <a:gd name="connsiteY6" fmla="*/ 743772 h 992723"/>
              <a:gd name="connsiteX7" fmla="*/ 204197 w 1982210"/>
              <a:gd name="connsiteY7" fmla="*/ 346996 h 992723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69455 w 1972179"/>
              <a:gd name="connsiteY4" fmla="*/ 763606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72179" h="988405">
                <a:moveTo>
                  <a:pt x="118932" y="359951"/>
                </a:moveTo>
                <a:cubicBezTo>
                  <a:pt x="45697" y="178966"/>
                  <a:pt x="507" y="103261"/>
                  <a:pt x="0" y="0"/>
                </a:cubicBezTo>
                <a:lnTo>
                  <a:pt x="1963134" y="3232"/>
                </a:lnTo>
                <a:cubicBezTo>
                  <a:pt x="1963425" y="240038"/>
                  <a:pt x="1971888" y="751599"/>
                  <a:pt x="1972179" y="988405"/>
                </a:cubicBezTo>
                <a:lnTo>
                  <a:pt x="1549392" y="793832"/>
                </a:lnTo>
                <a:lnTo>
                  <a:pt x="1128297" y="689299"/>
                </a:lnTo>
                <a:lnTo>
                  <a:pt x="793488" y="743772"/>
                </a:lnTo>
                <a:lnTo>
                  <a:pt x="118932" y="35995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2" name="Hexagon 2">
            <a:extLst>
              <a:ext uri="{FF2B5EF4-FFF2-40B4-BE49-F238E27FC236}">
                <a16:creationId xmlns:a16="http://schemas.microsoft.com/office/drawing/2014/main" id="{11F8D275-1C4D-FBC7-B95F-C81FAE78FE40}"/>
              </a:ext>
            </a:extLst>
          </p:cNvPr>
          <p:cNvSpPr/>
          <p:nvPr userDrawn="1"/>
        </p:nvSpPr>
        <p:spPr>
          <a:xfrm flipH="1">
            <a:off x="-16934" y="-12032"/>
            <a:ext cx="1705476" cy="341193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327646 w 2507787"/>
              <a:gd name="connsiteY3" fmla="*/ 2797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230122 w 2460019"/>
              <a:gd name="connsiteY6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478989 w 2460019"/>
              <a:gd name="connsiteY6" fmla="*/ 519884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560876 w 2460019"/>
              <a:gd name="connsiteY6" fmla="*/ 463170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50088 w 2460019"/>
              <a:gd name="connsiteY5" fmla="*/ 53878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1009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0019" h="604956">
                <a:moveTo>
                  <a:pt x="230122" y="475647"/>
                </a:moveTo>
                <a:lnTo>
                  <a:pt x="0" y="1009"/>
                </a:lnTo>
                <a:lnTo>
                  <a:pt x="2460019" y="0"/>
                </a:lnTo>
                <a:lnTo>
                  <a:pt x="2327646" y="289179"/>
                </a:lnTo>
                <a:lnTo>
                  <a:pt x="1765839" y="484641"/>
                </a:lnTo>
                <a:lnTo>
                  <a:pt x="1277383" y="463168"/>
                </a:lnTo>
                <a:lnTo>
                  <a:pt x="830179" y="604956"/>
                </a:lnTo>
                <a:lnTo>
                  <a:pt x="560876" y="463170"/>
                </a:lnTo>
                <a:lnTo>
                  <a:pt x="230122" y="47564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6C93BD8-6556-DE76-F44B-671D7B8B6B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452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C52CC-F621-F83E-E3F5-D3A2D8877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701FF61-BC23-4B9F-1A38-E240B56F0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896D8E9-6A95-A8C2-9473-ED84441B6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A981BA2-237B-80FD-7123-C6EA1BEF62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41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457A4FC-6781-C190-5323-9E976F2E1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9A4F349-2CA4-88AF-73EE-423ED30ED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0A02164-FAED-B429-9340-FCC39822E4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133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Diagonal Corners Snipped 11">
            <a:extLst>
              <a:ext uri="{FF2B5EF4-FFF2-40B4-BE49-F238E27FC236}">
                <a16:creationId xmlns:a16="http://schemas.microsoft.com/office/drawing/2014/main" id="{7A24BE44-E0CC-19F4-5FA1-77BDB6DB77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748" y="5734993"/>
            <a:ext cx="1204137" cy="364522"/>
          </a:xfrm>
          <a:custGeom>
            <a:avLst/>
            <a:gdLst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1605516 w 1605516"/>
              <a:gd name="connsiteY4" fmla="*/ 350874 h 350874"/>
              <a:gd name="connsiteX5" fmla="*/ 58480 w 1605516"/>
              <a:gd name="connsiteY5" fmla="*/ 350874 h 350874"/>
              <a:gd name="connsiteX6" fmla="*/ 0 w 1605516"/>
              <a:gd name="connsiteY6" fmla="*/ 292394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1414448 w 1605516"/>
              <a:gd name="connsiteY4" fmla="*/ 344050 h 350874"/>
              <a:gd name="connsiteX5" fmla="*/ 58480 w 1605516"/>
              <a:gd name="connsiteY5" fmla="*/ 350874 h 350874"/>
              <a:gd name="connsiteX6" fmla="*/ 0 w 1605516"/>
              <a:gd name="connsiteY6" fmla="*/ 292394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793475 w 1605516"/>
              <a:gd name="connsiteY4" fmla="*/ 316755 h 350874"/>
              <a:gd name="connsiteX5" fmla="*/ 58480 w 1605516"/>
              <a:gd name="connsiteY5" fmla="*/ 350874 h 350874"/>
              <a:gd name="connsiteX6" fmla="*/ 0 w 1605516"/>
              <a:gd name="connsiteY6" fmla="*/ 292394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793475 w 1605516"/>
              <a:gd name="connsiteY4" fmla="*/ 316755 h 350874"/>
              <a:gd name="connsiteX5" fmla="*/ 58480 w 1605516"/>
              <a:gd name="connsiteY5" fmla="*/ 350874 h 350874"/>
              <a:gd name="connsiteX6" fmla="*/ 0 w 1605516"/>
              <a:gd name="connsiteY6" fmla="*/ 237803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793475 w 1605516"/>
              <a:gd name="connsiteY4" fmla="*/ 316755 h 350874"/>
              <a:gd name="connsiteX5" fmla="*/ 140367 w 1605516"/>
              <a:gd name="connsiteY5" fmla="*/ 262163 h 350874"/>
              <a:gd name="connsiteX6" fmla="*/ 0 w 1605516"/>
              <a:gd name="connsiteY6" fmla="*/ 237803 h 350874"/>
              <a:gd name="connsiteX7" fmla="*/ 0 w 1605516"/>
              <a:gd name="connsiteY7" fmla="*/ 0 h 350874"/>
              <a:gd name="connsiteX0" fmla="*/ 0 w 1605516"/>
              <a:gd name="connsiteY0" fmla="*/ 13648 h 364522"/>
              <a:gd name="connsiteX1" fmla="*/ 475687 w 1605516"/>
              <a:gd name="connsiteY1" fmla="*/ 0 h 364522"/>
              <a:gd name="connsiteX2" fmla="*/ 1605516 w 1605516"/>
              <a:gd name="connsiteY2" fmla="*/ 72128 h 364522"/>
              <a:gd name="connsiteX3" fmla="*/ 1605516 w 1605516"/>
              <a:gd name="connsiteY3" fmla="*/ 364522 h 364522"/>
              <a:gd name="connsiteX4" fmla="*/ 793475 w 1605516"/>
              <a:gd name="connsiteY4" fmla="*/ 330403 h 364522"/>
              <a:gd name="connsiteX5" fmla="*/ 140367 w 1605516"/>
              <a:gd name="connsiteY5" fmla="*/ 275811 h 364522"/>
              <a:gd name="connsiteX6" fmla="*/ 0 w 1605516"/>
              <a:gd name="connsiteY6" fmla="*/ 251451 h 364522"/>
              <a:gd name="connsiteX7" fmla="*/ 0 w 1605516"/>
              <a:gd name="connsiteY7" fmla="*/ 13648 h 364522"/>
              <a:gd name="connsiteX0" fmla="*/ 0 w 1605516"/>
              <a:gd name="connsiteY0" fmla="*/ 13648 h 364522"/>
              <a:gd name="connsiteX1" fmla="*/ 475687 w 1605516"/>
              <a:gd name="connsiteY1" fmla="*/ 0 h 364522"/>
              <a:gd name="connsiteX2" fmla="*/ 1605516 w 1605516"/>
              <a:gd name="connsiteY2" fmla="*/ 72128 h 364522"/>
              <a:gd name="connsiteX3" fmla="*/ 1605516 w 1605516"/>
              <a:gd name="connsiteY3" fmla="*/ 364522 h 364522"/>
              <a:gd name="connsiteX4" fmla="*/ 684292 w 1605516"/>
              <a:gd name="connsiteY4" fmla="*/ 337227 h 364522"/>
              <a:gd name="connsiteX5" fmla="*/ 140367 w 1605516"/>
              <a:gd name="connsiteY5" fmla="*/ 275811 h 364522"/>
              <a:gd name="connsiteX6" fmla="*/ 0 w 1605516"/>
              <a:gd name="connsiteY6" fmla="*/ 251451 h 364522"/>
              <a:gd name="connsiteX7" fmla="*/ 0 w 1605516"/>
              <a:gd name="connsiteY7" fmla="*/ 13648 h 364522"/>
              <a:gd name="connsiteX0" fmla="*/ 0 w 1605516"/>
              <a:gd name="connsiteY0" fmla="*/ 13648 h 364522"/>
              <a:gd name="connsiteX1" fmla="*/ 475687 w 1605516"/>
              <a:gd name="connsiteY1" fmla="*/ 0 h 364522"/>
              <a:gd name="connsiteX2" fmla="*/ 1605516 w 1605516"/>
              <a:gd name="connsiteY2" fmla="*/ 72128 h 364522"/>
              <a:gd name="connsiteX3" fmla="*/ 1605516 w 1605516"/>
              <a:gd name="connsiteY3" fmla="*/ 364522 h 364522"/>
              <a:gd name="connsiteX4" fmla="*/ 684292 w 1605516"/>
              <a:gd name="connsiteY4" fmla="*/ 337227 h 364522"/>
              <a:gd name="connsiteX5" fmla="*/ 215430 w 1605516"/>
              <a:gd name="connsiteY5" fmla="*/ 255339 h 364522"/>
              <a:gd name="connsiteX6" fmla="*/ 0 w 1605516"/>
              <a:gd name="connsiteY6" fmla="*/ 251451 h 364522"/>
              <a:gd name="connsiteX7" fmla="*/ 0 w 1605516"/>
              <a:gd name="connsiteY7" fmla="*/ 13648 h 36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5516" h="364522">
                <a:moveTo>
                  <a:pt x="0" y="13648"/>
                </a:moveTo>
                <a:lnTo>
                  <a:pt x="475687" y="0"/>
                </a:lnTo>
                <a:lnTo>
                  <a:pt x="1605516" y="72128"/>
                </a:lnTo>
                <a:lnTo>
                  <a:pt x="1605516" y="364522"/>
                </a:lnTo>
                <a:lnTo>
                  <a:pt x="684292" y="337227"/>
                </a:lnTo>
                <a:lnTo>
                  <a:pt x="215430" y="255339"/>
                </a:lnTo>
                <a:lnTo>
                  <a:pt x="0" y="251451"/>
                </a:lnTo>
                <a:lnTo>
                  <a:pt x="0" y="1364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2B59A6AA-A9D4-B478-DD2F-CFF33FCB63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687586" y="1"/>
            <a:ext cx="920932" cy="966651"/>
          </a:xfrm>
          <a:custGeom>
            <a:avLst/>
            <a:gdLst>
              <a:gd name="connsiteX0" fmla="*/ 0 w 1367246"/>
              <a:gd name="connsiteY0" fmla="*/ 391886 h 783771"/>
              <a:gd name="connsiteX1" fmla="*/ 195943 w 1367246"/>
              <a:gd name="connsiteY1" fmla="*/ 0 h 783771"/>
              <a:gd name="connsiteX2" fmla="*/ 1171303 w 1367246"/>
              <a:gd name="connsiteY2" fmla="*/ 0 h 783771"/>
              <a:gd name="connsiteX3" fmla="*/ 1367246 w 1367246"/>
              <a:gd name="connsiteY3" fmla="*/ 391886 h 783771"/>
              <a:gd name="connsiteX4" fmla="*/ 1171303 w 1367246"/>
              <a:gd name="connsiteY4" fmla="*/ 783771 h 783771"/>
              <a:gd name="connsiteX5" fmla="*/ 195943 w 1367246"/>
              <a:gd name="connsiteY5" fmla="*/ 783771 h 783771"/>
              <a:gd name="connsiteX6" fmla="*/ 0 w 1367246"/>
              <a:gd name="connsiteY6" fmla="*/ 391886 h 783771"/>
              <a:gd name="connsiteX0" fmla="*/ 74023 w 1441269"/>
              <a:gd name="connsiteY0" fmla="*/ 391886 h 783771"/>
              <a:gd name="connsiteX1" fmla="*/ 0 w 1441269"/>
              <a:gd name="connsiteY1" fmla="*/ 0 h 783771"/>
              <a:gd name="connsiteX2" fmla="*/ 1245326 w 1441269"/>
              <a:gd name="connsiteY2" fmla="*/ 0 h 783771"/>
              <a:gd name="connsiteX3" fmla="*/ 1441269 w 1441269"/>
              <a:gd name="connsiteY3" fmla="*/ 391886 h 783771"/>
              <a:gd name="connsiteX4" fmla="*/ 1245326 w 1441269"/>
              <a:gd name="connsiteY4" fmla="*/ 783771 h 783771"/>
              <a:gd name="connsiteX5" fmla="*/ 269966 w 1441269"/>
              <a:gd name="connsiteY5" fmla="*/ 783771 h 783771"/>
              <a:gd name="connsiteX6" fmla="*/ 74023 w 1441269"/>
              <a:gd name="connsiteY6" fmla="*/ 391886 h 783771"/>
              <a:gd name="connsiteX0" fmla="*/ 74023 w 1441269"/>
              <a:gd name="connsiteY0" fmla="*/ 391886 h 783771"/>
              <a:gd name="connsiteX1" fmla="*/ 0 w 1441269"/>
              <a:gd name="connsiteY1" fmla="*/ 0 h 783771"/>
              <a:gd name="connsiteX2" fmla="*/ 461554 w 1441269"/>
              <a:gd name="connsiteY2" fmla="*/ 0 h 783771"/>
              <a:gd name="connsiteX3" fmla="*/ 1441269 w 1441269"/>
              <a:gd name="connsiteY3" fmla="*/ 391886 h 783771"/>
              <a:gd name="connsiteX4" fmla="*/ 1245326 w 1441269"/>
              <a:gd name="connsiteY4" fmla="*/ 783771 h 783771"/>
              <a:gd name="connsiteX5" fmla="*/ 269966 w 1441269"/>
              <a:gd name="connsiteY5" fmla="*/ 783771 h 783771"/>
              <a:gd name="connsiteX6" fmla="*/ 74023 w 1441269"/>
              <a:gd name="connsiteY6" fmla="*/ 391886 h 783771"/>
              <a:gd name="connsiteX0" fmla="*/ 74023 w 1245326"/>
              <a:gd name="connsiteY0" fmla="*/ 391886 h 783771"/>
              <a:gd name="connsiteX1" fmla="*/ 0 w 1245326"/>
              <a:gd name="connsiteY1" fmla="*/ 0 h 783771"/>
              <a:gd name="connsiteX2" fmla="*/ 461554 w 1245326"/>
              <a:gd name="connsiteY2" fmla="*/ 0 h 783771"/>
              <a:gd name="connsiteX3" fmla="*/ 735875 w 1245326"/>
              <a:gd name="connsiteY3" fmla="*/ 156755 h 783771"/>
              <a:gd name="connsiteX4" fmla="*/ 1245326 w 1245326"/>
              <a:gd name="connsiteY4" fmla="*/ 783771 h 783771"/>
              <a:gd name="connsiteX5" fmla="*/ 269966 w 1245326"/>
              <a:gd name="connsiteY5" fmla="*/ 783771 h 783771"/>
              <a:gd name="connsiteX6" fmla="*/ 74023 w 1245326"/>
              <a:gd name="connsiteY6" fmla="*/ 391886 h 783771"/>
              <a:gd name="connsiteX0" fmla="*/ 74023 w 1036320"/>
              <a:gd name="connsiteY0" fmla="*/ 391886 h 783771"/>
              <a:gd name="connsiteX1" fmla="*/ 0 w 1036320"/>
              <a:gd name="connsiteY1" fmla="*/ 0 h 783771"/>
              <a:gd name="connsiteX2" fmla="*/ 461554 w 1036320"/>
              <a:gd name="connsiteY2" fmla="*/ 0 h 783771"/>
              <a:gd name="connsiteX3" fmla="*/ 735875 w 1036320"/>
              <a:gd name="connsiteY3" fmla="*/ 156755 h 783771"/>
              <a:gd name="connsiteX4" fmla="*/ 1036320 w 1036320"/>
              <a:gd name="connsiteY4" fmla="*/ 452845 h 783771"/>
              <a:gd name="connsiteX5" fmla="*/ 269966 w 1036320"/>
              <a:gd name="connsiteY5" fmla="*/ 783771 h 783771"/>
              <a:gd name="connsiteX6" fmla="*/ 74023 w 1036320"/>
              <a:gd name="connsiteY6" fmla="*/ 391886 h 78377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61554 w 1227909"/>
              <a:gd name="connsiteY2" fmla="*/ 0 h 966651"/>
              <a:gd name="connsiteX3" fmla="*/ 735875 w 1227909"/>
              <a:gd name="connsiteY3" fmla="*/ 156755 h 966651"/>
              <a:gd name="connsiteX4" fmla="*/ 1036320 w 1227909"/>
              <a:gd name="connsiteY4" fmla="*/ 452845 h 966651"/>
              <a:gd name="connsiteX5" fmla="*/ 1227909 w 1227909"/>
              <a:gd name="connsiteY5" fmla="*/ 966651 h 966651"/>
              <a:gd name="connsiteX6" fmla="*/ 74023 w 1227909"/>
              <a:gd name="connsiteY6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61554 w 1227909"/>
              <a:gd name="connsiteY2" fmla="*/ 0 h 966651"/>
              <a:gd name="connsiteX3" fmla="*/ 735875 w 1227909"/>
              <a:gd name="connsiteY3" fmla="*/ 156755 h 966651"/>
              <a:gd name="connsiteX4" fmla="*/ 896857 w 1227909"/>
              <a:gd name="connsiteY4" fmla="*/ 304800 h 966651"/>
              <a:gd name="connsiteX5" fmla="*/ 1036320 w 1227909"/>
              <a:gd name="connsiteY5" fmla="*/ 45284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61554 w 1227909"/>
              <a:gd name="connsiteY2" fmla="*/ 0 h 966651"/>
              <a:gd name="connsiteX3" fmla="*/ 735875 w 1227909"/>
              <a:gd name="connsiteY3" fmla="*/ 156755 h 966651"/>
              <a:gd name="connsiteX4" fmla="*/ 896857 w 1227909"/>
              <a:gd name="connsiteY4" fmla="*/ 304800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735875 w 1227909"/>
              <a:gd name="connsiteY3" fmla="*/ 156755 h 966651"/>
              <a:gd name="connsiteX4" fmla="*/ 896857 w 1227909"/>
              <a:gd name="connsiteY4" fmla="*/ 304800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165464 h 966651"/>
              <a:gd name="connsiteX4" fmla="*/ 896857 w 1227909"/>
              <a:gd name="connsiteY4" fmla="*/ 304800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165464 h 966651"/>
              <a:gd name="connsiteX4" fmla="*/ 931692 w 1227909"/>
              <a:gd name="connsiteY4" fmla="*/ 296092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217715 h 966651"/>
              <a:gd name="connsiteX4" fmla="*/ 931692 w 1227909"/>
              <a:gd name="connsiteY4" fmla="*/ 296092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217715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409304 h 984069"/>
              <a:gd name="connsiteX1" fmla="*/ 0 w 1227909"/>
              <a:gd name="connsiteY1" fmla="*/ 17418 h 984069"/>
              <a:gd name="connsiteX2" fmla="*/ 444136 w 1227909"/>
              <a:gd name="connsiteY2" fmla="*/ 0 h 984069"/>
              <a:gd name="connsiteX3" fmla="*/ 692332 w 1227909"/>
              <a:gd name="connsiteY3" fmla="*/ 235133 h 984069"/>
              <a:gd name="connsiteX4" fmla="*/ 992652 w 1227909"/>
              <a:gd name="connsiteY4" fmla="*/ 487681 h 984069"/>
              <a:gd name="connsiteX5" fmla="*/ 1166948 w 1227909"/>
              <a:gd name="connsiteY5" fmla="*/ 653143 h 984069"/>
              <a:gd name="connsiteX6" fmla="*/ 1227909 w 1227909"/>
              <a:gd name="connsiteY6" fmla="*/ 984069 h 984069"/>
              <a:gd name="connsiteX7" fmla="*/ 74023 w 1227909"/>
              <a:gd name="connsiteY7" fmla="*/ 409304 h 984069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44136 w 1227909"/>
              <a:gd name="connsiteY2" fmla="*/ 1632 h 966651"/>
              <a:gd name="connsiteX3" fmla="*/ 692332 w 1227909"/>
              <a:gd name="connsiteY3" fmla="*/ 217715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44136 w 1227909"/>
              <a:gd name="connsiteY2" fmla="*/ 1632 h 966651"/>
              <a:gd name="connsiteX3" fmla="*/ 733276 w 1227909"/>
              <a:gd name="connsiteY3" fmla="*/ 204067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733276 w 1227909"/>
              <a:gd name="connsiteY3" fmla="*/ 204067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733276 w 1227909"/>
              <a:gd name="connsiteY3" fmla="*/ 204067 h 966651"/>
              <a:gd name="connsiteX4" fmla="*/ 958533 w 1227909"/>
              <a:gd name="connsiteY4" fmla="*/ 408848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733276 w 1227909"/>
              <a:gd name="connsiteY3" fmla="*/ 204067 h 966651"/>
              <a:gd name="connsiteX4" fmla="*/ 958533 w 1227909"/>
              <a:gd name="connsiteY4" fmla="*/ 408848 h 966651"/>
              <a:gd name="connsiteX5" fmla="*/ 1085061 w 1227909"/>
              <a:gd name="connsiteY5" fmla="*/ 615253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610446 w 1227909"/>
              <a:gd name="connsiteY3" fmla="*/ 149476 h 966651"/>
              <a:gd name="connsiteX4" fmla="*/ 958533 w 1227909"/>
              <a:gd name="connsiteY4" fmla="*/ 408848 h 966651"/>
              <a:gd name="connsiteX5" fmla="*/ 1085061 w 1227909"/>
              <a:gd name="connsiteY5" fmla="*/ 615253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7909" h="966651">
                <a:moveTo>
                  <a:pt x="74023" y="391886"/>
                </a:moveTo>
                <a:lnTo>
                  <a:pt x="0" y="0"/>
                </a:lnTo>
                <a:lnTo>
                  <a:pt x="491904" y="1632"/>
                </a:lnTo>
                <a:lnTo>
                  <a:pt x="610446" y="149476"/>
                </a:lnTo>
                <a:lnTo>
                  <a:pt x="958533" y="408848"/>
                </a:lnTo>
                <a:lnTo>
                  <a:pt x="1085061" y="615253"/>
                </a:lnTo>
                <a:lnTo>
                  <a:pt x="1227909" y="966651"/>
                </a:lnTo>
                <a:lnTo>
                  <a:pt x="74023" y="39188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941DCC5E-231F-6910-77A4-0460E74263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747" y="-10632"/>
            <a:ext cx="8691889" cy="6187595"/>
          </a:xfrm>
          <a:custGeom>
            <a:avLst/>
            <a:gdLst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029514 w 11578856"/>
              <a:gd name="connsiteY5" fmla="*/ 6176963 h 6176963"/>
              <a:gd name="connsiteX6" fmla="*/ 0 w 11578856"/>
              <a:gd name="connsiteY6" fmla="*/ 5147449 h 6176963"/>
              <a:gd name="connsiteX7" fmla="*/ 0 w 11578856"/>
              <a:gd name="connsiteY7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029514 w 11578856"/>
              <a:gd name="connsiteY5" fmla="*/ 6176963 h 6176963"/>
              <a:gd name="connsiteX6" fmla="*/ 10633 w 11578856"/>
              <a:gd name="connsiteY6" fmla="*/ 5870463 h 6176963"/>
              <a:gd name="connsiteX7" fmla="*/ 0 w 11578856"/>
              <a:gd name="connsiteY7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242165 w 11578856"/>
              <a:gd name="connsiteY5" fmla="*/ 6176963 h 6176963"/>
              <a:gd name="connsiteX6" fmla="*/ 10633 w 11578856"/>
              <a:gd name="connsiteY6" fmla="*/ 5870463 h 6176963"/>
              <a:gd name="connsiteX7" fmla="*/ 0 w 11578856"/>
              <a:gd name="connsiteY7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242165 w 11578856"/>
              <a:gd name="connsiteY5" fmla="*/ 6176963 h 6176963"/>
              <a:gd name="connsiteX6" fmla="*/ 566057 w 11578856"/>
              <a:gd name="connsiteY6" fmla="*/ 6000206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242165 w 11578856"/>
              <a:gd name="connsiteY5" fmla="*/ 6176963 h 6176963"/>
              <a:gd name="connsiteX6" fmla="*/ 687977 w 11578856"/>
              <a:gd name="connsiteY6" fmla="*/ 5982789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94380"/>
              <a:gd name="connsiteX1" fmla="*/ 10549342 w 11578856"/>
              <a:gd name="connsiteY1" fmla="*/ 0 h 6194380"/>
              <a:gd name="connsiteX2" fmla="*/ 11578856 w 11578856"/>
              <a:gd name="connsiteY2" fmla="*/ 1029514 h 6194380"/>
              <a:gd name="connsiteX3" fmla="*/ 11578856 w 11578856"/>
              <a:gd name="connsiteY3" fmla="*/ 6176963 h 6194380"/>
              <a:gd name="connsiteX4" fmla="*/ 11578856 w 11578856"/>
              <a:gd name="connsiteY4" fmla="*/ 6176963 h 6194380"/>
              <a:gd name="connsiteX5" fmla="*/ 1808222 w 11578856"/>
              <a:gd name="connsiteY5" fmla="*/ 6194380 h 6194380"/>
              <a:gd name="connsiteX6" fmla="*/ 687977 w 11578856"/>
              <a:gd name="connsiteY6" fmla="*/ 5982789 h 6194380"/>
              <a:gd name="connsiteX7" fmla="*/ 10633 w 11578856"/>
              <a:gd name="connsiteY7" fmla="*/ 5870463 h 6194380"/>
              <a:gd name="connsiteX8" fmla="*/ 0 w 11578856"/>
              <a:gd name="connsiteY8" fmla="*/ 0 h 6194380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687977 w 11578856"/>
              <a:gd name="connsiteY6" fmla="*/ 5982789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687977 w 11578856"/>
              <a:gd name="connsiteY6" fmla="*/ 5982789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1271451 w 11578856"/>
              <a:gd name="connsiteY6" fmla="*/ 6078583 h 6176963"/>
              <a:gd name="connsiteX7" fmla="*/ 687977 w 11578856"/>
              <a:gd name="connsiteY7" fmla="*/ 5982789 h 6176963"/>
              <a:gd name="connsiteX8" fmla="*/ 10633 w 11578856"/>
              <a:gd name="connsiteY8" fmla="*/ 5870463 h 6176963"/>
              <a:gd name="connsiteX9" fmla="*/ 0 w 11578856"/>
              <a:gd name="connsiteY9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1288868 w 11578856"/>
              <a:gd name="connsiteY6" fmla="*/ 6035040 h 6176963"/>
              <a:gd name="connsiteX7" fmla="*/ 687977 w 11578856"/>
              <a:gd name="connsiteY7" fmla="*/ 5982789 h 6176963"/>
              <a:gd name="connsiteX8" fmla="*/ 10633 w 11578856"/>
              <a:gd name="connsiteY8" fmla="*/ 5870463 h 6176963"/>
              <a:gd name="connsiteX9" fmla="*/ 0 w 11578856"/>
              <a:gd name="connsiteY9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434354 w 11578856"/>
              <a:gd name="connsiteY2" fmla="*/ 870857 h 6176963"/>
              <a:gd name="connsiteX3" fmla="*/ 11578856 w 11578856"/>
              <a:gd name="connsiteY3" fmla="*/ 1029514 h 6176963"/>
              <a:gd name="connsiteX4" fmla="*/ 11578856 w 11578856"/>
              <a:gd name="connsiteY4" fmla="*/ 6176963 h 6176963"/>
              <a:gd name="connsiteX5" fmla="*/ 11578856 w 11578856"/>
              <a:gd name="connsiteY5" fmla="*/ 6176963 h 6176963"/>
              <a:gd name="connsiteX6" fmla="*/ 1808222 w 11578856"/>
              <a:gd name="connsiteY6" fmla="*/ 6168254 h 6176963"/>
              <a:gd name="connsiteX7" fmla="*/ 1288868 w 11578856"/>
              <a:gd name="connsiteY7" fmla="*/ 6035040 h 6176963"/>
              <a:gd name="connsiteX8" fmla="*/ 687977 w 11578856"/>
              <a:gd name="connsiteY8" fmla="*/ 5982789 h 6176963"/>
              <a:gd name="connsiteX9" fmla="*/ 10633 w 11578856"/>
              <a:gd name="connsiteY9" fmla="*/ 5870463 h 6176963"/>
              <a:gd name="connsiteX10" fmla="*/ 0 w 11578856"/>
              <a:gd name="connsiteY10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72503 w 11578856"/>
              <a:gd name="connsiteY2" fmla="*/ 226423 h 6176963"/>
              <a:gd name="connsiteX3" fmla="*/ 11434354 w 11578856"/>
              <a:gd name="connsiteY3" fmla="*/ 870857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11543 w 11578856"/>
              <a:gd name="connsiteY2" fmla="*/ 261257 h 6176963"/>
              <a:gd name="connsiteX3" fmla="*/ 11434354 w 11578856"/>
              <a:gd name="connsiteY3" fmla="*/ 870857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11543 w 11578856"/>
              <a:gd name="connsiteY2" fmla="*/ 261257 h 6176963"/>
              <a:gd name="connsiteX3" fmla="*/ 11260183 w 11578856"/>
              <a:gd name="connsiteY3" fmla="*/ 653142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260183 w 11578856"/>
              <a:gd name="connsiteY3" fmla="*/ 653142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355978 w 11578856"/>
              <a:gd name="connsiteY3" fmla="*/ 740228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042469 w 11578856"/>
              <a:gd name="connsiteY3" fmla="*/ 409303 h 6176963"/>
              <a:gd name="connsiteX4" fmla="*/ 11355978 w 11578856"/>
              <a:gd name="connsiteY4" fmla="*/ 740228 h 6176963"/>
              <a:gd name="connsiteX5" fmla="*/ 11578856 w 11578856"/>
              <a:gd name="connsiteY5" fmla="*/ 1029514 h 6176963"/>
              <a:gd name="connsiteX6" fmla="*/ 11578856 w 11578856"/>
              <a:gd name="connsiteY6" fmla="*/ 6176963 h 6176963"/>
              <a:gd name="connsiteX7" fmla="*/ 11578856 w 11578856"/>
              <a:gd name="connsiteY7" fmla="*/ 6176963 h 6176963"/>
              <a:gd name="connsiteX8" fmla="*/ 1808222 w 11578856"/>
              <a:gd name="connsiteY8" fmla="*/ 6168254 h 6176963"/>
              <a:gd name="connsiteX9" fmla="*/ 1288868 w 11578856"/>
              <a:gd name="connsiteY9" fmla="*/ 6035040 h 6176963"/>
              <a:gd name="connsiteX10" fmla="*/ 687977 w 11578856"/>
              <a:gd name="connsiteY10" fmla="*/ 5982789 h 6176963"/>
              <a:gd name="connsiteX11" fmla="*/ 10633 w 11578856"/>
              <a:gd name="connsiteY11" fmla="*/ 5870463 h 6176963"/>
              <a:gd name="connsiteX12" fmla="*/ 0 w 11578856"/>
              <a:gd name="connsiteY12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059886 w 11578856"/>
              <a:gd name="connsiteY3" fmla="*/ 478971 h 6176963"/>
              <a:gd name="connsiteX4" fmla="*/ 11355978 w 11578856"/>
              <a:gd name="connsiteY4" fmla="*/ 740228 h 6176963"/>
              <a:gd name="connsiteX5" fmla="*/ 11578856 w 11578856"/>
              <a:gd name="connsiteY5" fmla="*/ 1029514 h 6176963"/>
              <a:gd name="connsiteX6" fmla="*/ 11578856 w 11578856"/>
              <a:gd name="connsiteY6" fmla="*/ 6176963 h 6176963"/>
              <a:gd name="connsiteX7" fmla="*/ 11578856 w 11578856"/>
              <a:gd name="connsiteY7" fmla="*/ 6176963 h 6176963"/>
              <a:gd name="connsiteX8" fmla="*/ 1808222 w 11578856"/>
              <a:gd name="connsiteY8" fmla="*/ 6168254 h 6176963"/>
              <a:gd name="connsiteX9" fmla="*/ 1288868 w 11578856"/>
              <a:gd name="connsiteY9" fmla="*/ 6035040 h 6176963"/>
              <a:gd name="connsiteX10" fmla="*/ 687977 w 11578856"/>
              <a:gd name="connsiteY10" fmla="*/ 5982789 h 6176963"/>
              <a:gd name="connsiteX11" fmla="*/ 10633 w 11578856"/>
              <a:gd name="connsiteY11" fmla="*/ 5870463 h 6176963"/>
              <a:gd name="connsiteX12" fmla="*/ 0 w 11578856"/>
              <a:gd name="connsiteY12" fmla="*/ 0 h 6176963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798629 w 11578856"/>
              <a:gd name="connsiteY2" fmla="*/ 167386 h 6187595"/>
              <a:gd name="connsiteX3" fmla="*/ 11059886 w 11578856"/>
              <a:gd name="connsiteY3" fmla="*/ 489603 h 6187595"/>
              <a:gd name="connsiteX4" fmla="*/ 11355978 w 11578856"/>
              <a:gd name="connsiteY4" fmla="*/ 750860 h 6187595"/>
              <a:gd name="connsiteX5" fmla="*/ 11578856 w 11578856"/>
              <a:gd name="connsiteY5" fmla="*/ 1040146 h 6187595"/>
              <a:gd name="connsiteX6" fmla="*/ 11578856 w 11578856"/>
              <a:gd name="connsiteY6" fmla="*/ 6187595 h 6187595"/>
              <a:gd name="connsiteX7" fmla="*/ 11578856 w 11578856"/>
              <a:gd name="connsiteY7" fmla="*/ 6187595 h 6187595"/>
              <a:gd name="connsiteX8" fmla="*/ 1808222 w 11578856"/>
              <a:gd name="connsiteY8" fmla="*/ 6178886 h 6187595"/>
              <a:gd name="connsiteX9" fmla="*/ 1288868 w 11578856"/>
              <a:gd name="connsiteY9" fmla="*/ 6045672 h 6187595"/>
              <a:gd name="connsiteX10" fmla="*/ 687977 w 11578856"/>
              <a:gd name="connsiteY10" fmla="*/ 5993421 h 6187595"/>
              <a:gd name="connsiteX11" fmla="*/ 10633 w 11578856"/>
              <a:gd name="connsiteY11" fmla="*/ 5881095 h 6187595"/>
              <a:gd name="connsiteX12" fmla="*/ 0 w 11578856"/>
              <a:gd name="connsiteY12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1059886 w 11578856"/>
              <a:gd name="connsiteY3" fmla="*/ 489603 h 6187595"/>
              <a:gd name="connsiteX4" fmla="*/ 11355978 w 11578856"/>
              <a:gd name="connsiteY4" fmla="*/ 750860 h 6187595"/>
              <a:gd name="connsiteX5" fmla="*/ 11578856 w 11578856"/>
              <a:gd name="connsiteY5" fmla="*/ 1040146 h 6187595"/>
              <a:gd name="connsiteX6" fmla="*/ 11578856 w 11578856"/>
              <a:gd name="connsiteY6" fmla="*/ 6187595 h 6187595"/>
              <a:gd name="connsiteX7" fmla="*/ 11578856 w 11578856"/>
              <a:gd name="connsiteY7" fmla="*/ 6187595 h 6187595"/>
              <a:gd name="connsiteX8" fmla="*/ 1808222 w 11578856"/>
              <a:gd name="connsiteY8" fmla="*/ 6178886 h 6187595"/>
              <a:gd name="connsiteX9" fmla="*/ 1288868 w 11578856"/>
              <a:gd name="connsiteY9" fmla="*/ 6045672 h 6187595"/>
              <a:gd name="connsiteX10" fmla="*/ 687977 w 11578856"/>
              <a:gd name="connsiteY10" fmla="*/ 5993421 h 6187595"/>
              <a:gd name="connsiteX11" fmla="*/ 10633 w 11578856"/>
              <a:gd name="connsiteY11" fmla="*/ 5881095 h 6187595"/>
              <a:gd name="connsiteX12" fmla="*/ 0 w 11578856"/>
              <a:gd name="connsiteY12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0900398 w 11578856"/>
              <a:gd name="connsiteY3" fmla="*/ 351380 h 6187595"/>
              <a:gd name="connsiteX4" fmla="*/ 11355978 w 11578856"/>
              <a:gd name="connsiteY4" fmla="*/ 750860 h 6187595"/>
              <a:gd name="connsiteX5" fmla="*/ 11578856 w 11578856"/>
              <a:gd name="connsiteY5" fmla="*/ 1040146 h 6187595"/>
              <a:gd name="connsiteX6" fmla="*/ 11578856 w 11578856"/>
              <a:gd name="connsiteY6" fmla="*/ 6187595 h 6187595"/>
              <a:gd name="connsiteX7" fmla="*/ 11578856 w 11578856"/>
              <a:gd name="connsiteY7" fmla="*/ 6187595 h 6187595"/>
              <a:gd name="connsiteX8" fmla="*/ 1808222 w 11578856"/>
              <a:gd name="connsiteY8" fmla="*/ 6178886 h 6187595"/>
              <a:gd name="connsiteX9" fmla="*/ 1288868 w 11578856"/>
              <a:gd name="connsiteY9" fmla="*/ 6045672 h 6187595"/>
              <a:gd name="connsiteX10" fmla="*/ 687977 w 11578856"/>
              <a:gd name="connsiteY10" fmla="*/ 5993421 h 6187595"/>
              <a:gd name="connsiteX11" fmla="*/ 10633 w 11578856"/>
              <a:gd name="connsiteY11" fmla="*/ 5881095 h 6187595"/>
              <a:gd name="connsiteX12" fmla="*/ 0 w 11578856"/>
              <a:gd name="connsiteY12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0900398 w 11578856"/>
              <a:gd name="connsiteY3" fmla="*/ 351380 h 6187595"/>
              <a:gd name="connsiteX4" fmla="*/ 11206716 w 11578856"/>
              <a:gd name="connsiteY4" fmla="*/ 606055 h 6187595"/>
              <a:gd name="connsiteX5" fmla="*/ 11355978 w 11578856"/>
              <a:gd name="connsiteY5" fmla="*/ 750860 h 6187595"/>
              <a:gd name="connsiteX6" fmla="*/ 11578856 w 11578856"/>
              <a:gd name="connsiteY6" fmla="*/ 1040146 h 6187595"/>
              <a:gd name="connsiteX7" fmla="*/ 11578856 w 11578856"/>
              <a:gd name="connsiteY7" fmla="*/ 6187595 h 6187595"/>
              <a:gd name="connsiteX8" fmla="*/ 11578856 w 11578856"/>
              <a:gd name="connsiteY8" fmla="*/ 6187595 h 6187595"/>
              <a:gd name="connsiteX9" fmla="*/ 1808222 w 11578856"/>
              <a:gd name="connsiteY9" fmla="*/ 6178886 h 6187595"/>
              <a:gd name="connsiteX10" fmla="*/ 1288868 w 11578856"/>
              <a:gd name="connsiteY10" fmla="*/ 6045672 h 6187595"/>
              <a:gd name="connsiteX11" fmla="*/ 687977 w 11578856"/>
              <a:gd name="connsiteY11" fmla="*/ 5993421 h 6187595"/>
              <a:gd name="connsiteX12" fmla="*/ 10633 w 11578856"/>
              <a:gd name="connsiteY12" fmla="*/ 5881095 h 6187595"/>
              <a:gd name="connsiteX13" fmla="*/ 0 w 11578856"/>
              <a:gd name="connsiteY13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0900398 w 11578856"/>
              <a:gd name="connsiteY3" fmla="*/ 351380 h 6187595"/>
              <a:gd name="connsiteX4" fmla="*/ 11100391 w 11578856"/>
              <a:gd name="connsiteY4" fmla="*/ 446566 h 6187595"/>
              <a:gd name="connsiteX5" fmla="*/ 11355978 w 11578856"/>
              <a:gd name="connsiteY5" fmla="*/ 750860 h 6187595"/>
              <a:gd name="connsiteX6" fmla="*/ 11578856 w 11578856"/>
              <a:gd name="connsiteY6" fmla="*/ 1040146 h 6187595"/>
              <a:gd name="connsiteX7" fmla="*/ 11578856 w 11578856"/>
              <a:gd name="connsiteY7" fmla="*/ 6187595 h 6187595"/>
              <a:gd name="connsiteX8" fmla="*/ 11578856 w 11578856"/>
              <a:gd name="connsiteY8" fmla="*/ 6187595 h 6187595"/>
              <a:gd name="connsiteX9" fmla="*/ 1808222 w 11578856"/>
              <a:gd name="connsiteY9" fmla="*/ 6178886 h 6187595"/>
              <a:gd name="connsiteX10" fmla="*/ 1288868 w 11578856"/>
              <a:gd name="connsiteY10" fmla="*/ 6045672 h 6187595"/>
              <a:gd name="connsiteX11" fmla="*/ 687977 w 11578856"/>
              <a:gd name="connsiteY11" fmla="*/ 5993421 h 6187595"/>
              <a:gd name="connsiteX12" fmla="*/ 10633 w 11578856"/>
              <a:gd name="connsiteY12" fmla="*/ 5881095 h 6187595"/>
              <a:gd name="connsiteX13" fmla="*/ 0 w 11578856"/>
              <a:gd name="connsiteY13" fmla="*/ 10632 h 6187595"/>
              <a:gd name="connsiteX0" fmla="*/ 10329 w 11589185"/>
              <a:gd name="connsiteY0" fmla="*/ 10632 h 6187595"/>
              <a:gd name="connsiteX1" fmla="*/ 10208797 w 11589185"/>
              <a:gd name="connsiteY1" fmla="*/ 0 h 6187595"/>
              <a:gd name="connsiteX2" fmla="*/ 10606939 w 11589185"/>
              <a:gd name="connsiteY2" fmla="*/ 103590 h 6187595"/>
              <a:gd name="connsiteX3" fmla="*/ 10910727 w 11589185"/>
              <a:gd name="connsiteY3" fmla="*/ 351380 h 6187595"/>
              <a:gd name="connsiteX4" fmla="*/ 11110720 w 11589185"/>
              <a:gd name="connsiteY4" fmla="*/ 446566 h 6187595"/>
              <a:gd name="connsiteX5" fmla="*/ 11366307 w 11589185"/>
              <a:gd name="connsiteY5" fmla="*/ 750860 h 6187595"/>
              <a:gd name="connsiteX6" fmla="*/ 11589185 w 11589185"/>
              <a:gd name="connsiteY6" fmla="*/ 1040146 h 6187595"/>
              <a:gd name="connsiteX7" fmla="*/ 11589185 w 11589185"/>
              <a:gd name="connsiteY7" fmla="*/ 6187595 h 6187595"/>
              <a:gd name="connsiteX8" fmla="*/ 11589185 w 11589185"/>
              <a:gd name="connsiteY8" fmla="*/ 6187595 h 6187595"/>
              <a:gd name="connsiteX9" fmla="*/ 1818551 w 11589185"/>
              <a:gd name="connsiteY9" fmla="*/ 6178886 h 6187595"/>
              <a:gd name="connsiteX10" fmla="*/ 1299197 w 11589185"/>
              <a:gd name="connsiteY10" fmla="*/ 6045672 h 6187595"/>
              <a:gd name="connsiteX11" fmla="*/ 698306 w 11589185"/>
              <a:gd name="connsiteY11" fmla="*/ 5993421 h 6187595"/>
              <a:gd name="connsiteX12" fmla="*/ 490 w 11589185"/>
              <a:gd name="connsiteY12" fmla="*/ 5881095 h 6187595"/>
              <a:gd name="connsiteX13" fmla="*/ 10329 w 11589185"/>
              <a:gd name="connsiteY13" fmla="*/ 10632 h 618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89185" h="6187595">
                <a:moveTo>
                  <a:pt x="10329" y="10632"/>
                </a:moveTo>
                <a:lnTo>
                  <a:pt x="10208797" y="0"/>
                </a:lnTo>
                <a:lnTo>
                  <a:pt x="10606939" y="103590"/>
                </a:lnTo>
                <a:lnTo>
                  <a:pt x="10910727" y="351380"/>
                </a:lnTo>
                <a:lnTo>
                  <a:pt x="11110720" y="446566"/>
                </a:lnTo>
                <a:lnTo>
                  <a:pt x="11366307" y="750860"/>
                </a:lnTo>
                <a:lnTo>
                  <a:pt x="11589185" y="1040146"/>
                </a:lnTo>
                <a:lnTo>
                  <a:pt x="11589185" y="6187595"/>
                </a:lnTo>
                <a:lnTo>
                  <a:pt x="11589185" y="6187595"/>
                </a:lnTo>
                <a:lnTo>
                  <a:pt x="1818551" y="6178886"/>
                </a:lnTo>
                <a:lnTo>
                  <a:pt x="1299197" y="6045672"/>
                </a:lnTo>
                <a:lnTo>
                  <a:pt x="698306" y="5993421"/>
                </a:lnTo>
                <a:lnTo>
                  <a:pt x="490" y="5881095"/>
                </a:lnTo>
                <a:cubicBezTo>
                  <a:pt x="-3054" y="3924274"/>
                  <a:pt x="13873" y="1967453"/>
                  <a:pt x="10329" y="10632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aseline="-25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4C55C-8859-8DE7-F954-4743135D7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65149-DD97-3F8C-B2D8-E1E3DBC0D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7A6A4EF-C639-4677-390B-5A2910799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B934901-6B46-6698-0B43-A3882C642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3A2CA00-8BC4-9C43-6469-9CB0B8A252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9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3128C-3816-2CCE-E643-78BDC0436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463" y="1709739"/>
            <a:ext cx="7572125" cy="285273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C4F92C-1AF1-3FE1-08CA-ABCFF7E87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8462" y="4589464"/>
            <a:ext cx="75721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27E0444-6B3E-C519-6BAC-3715332C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Hexagon 2">
            <a:extLst>
              <a:ext uri="{FF2B5EF4-FFF2-40B4-BE49-F238E27FC236}">
                <a16:creationId xmlns:a16="http://schemas.microsoft.com/office/drawing/2014/main" id="{CF1A59FE-7398-D625-76B7-ED8E753E4BB7}"/>
              </a:ext>
            </a:extLst>
          </p:cNvPr>
          <p:cNvSpPr/>
          <p:nvPr userDrawn="1"/>
        </p:nvSpPr>
        <p:spPr>
          <a:xfrm>
            <a:off x="6346638" y="1"/>
            <a:ext cx="2435164" cy="341193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327646 w 2507787"/>
              <a:gd name="connsiteY3" fmla="*/ 2797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230122 w 2460019"/>
              <a:gd name="connsiteY6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478989 w 2460019"/>
              <a:gd name="connsiteY6" fmla="*/ 519884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560876 w 2460019"/>
              <a:gd name="connsiteY6" fmla="*/ 463170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50088 w 2460019"/>
              <a:gd name="connsiteY5" fmla="*/ 53878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1009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0019" h="604956">
                <a:moveTo>
                  <a:pt x="230122" y="475647"/>
                </a:moveTo>
                <a:lnTo>
                  <a:pt x="0" y="1009"/>
                </a:lnTo>
                <a:lnTo>
                  <a:pt x="2460019" y="0"/>
                </a:lnTo>
                <a:lnTo>
                  <a:pt x="2327646" y="289179"/>
                </a:lnTo>
                <a:lnTo>
                  <a:pt x="1765839" y="484641"/>
                </a:lnTo>
                <a:lnTo>
                  <a:pt x="1277383" y="463168"/>
                </a:lnTo>
                <a:lnTo>
                  <a:pt x="830179" y="604956"/>
                </a:lnTo>
                <a:lnTo>
                  <a:pt x="560876" y="463170"/>
                </a:lnTo>
                <a:lnTo>
                  <a:pt x="230122" y="475647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Hexagon 2">
            <a:extLst>
              <a:ext uri="{FF2B5EF4-FFF2-40B4-BE49-F238E27FC236}">
                <a16:creationId xmlns:a16="http://schemas.microsoft.com/office/drawing/2014/main" id="{217B5AD1-FB9E-2FCC-A534-C4D09075187F}"/>
              </a:ext>
            </a:extLst>
          </p:cNvPr>
          <p:cNvSpPr/>
          <p:nvPr userDrawn="1"/>
        </p:nvSpPr>
        <p:spPr>
          <a:xfrm flipH="1">
            <a:off x="6012723" y="-5977"/>
            <a:ext cx="2435163" cy="244549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22306"/>
              <a:gd name="connsiteY0" fmla="*/ 466194 h 730889"/>
              <a:gd name="connsiteX1" fmla="*/ 0 w 2522306"/>
              <a:gd name="connsiteY1" fmla="*/ 0 h 730889"/>
              <a:gd name="connsiteX2" fmla="*/ 2507787 w 2522306"/>
              <a:gd name="connsiteY2" fmla="*/ 0 h 730889"/>
              <a:gd name="connsiteX3" fmla="*/ 2522306 w 2522306"/>
              <a:gd name="connsiteY3" fmla="*/ 730889 h 730889"/>
              <a:gd name="connsiteX4" fmla="*/ 1765839 w 2522306"/>
              <a:gd name="connsiteY4" fmla="*/ 475188 h 730889"/>
              <a:gd name="connsiteX5" fmla="*/ 830179 w 2522306"/>
              <a:gd name="connsiteY5" fmla="*/ 595503 h 730889"/>
              <a:gd name="connsiteX6" fmla="*/ 230122 w 2522306"/>
              <a:gd name="connsiteY6" fmla="*/ 466194 h 730889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830179 w 2522306"/>
              <a:gd name="connsiteY5" fmla="*/ 595503 h 800041"/>
              <a:gd name="connsiteX6" fmla="*/ 230122 w 2522306"/>
              <a:gd name="connsiteY6" fmla="*/ 466194 h 800041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230122 w 2522306"/>
              <a:gd name="connsiteY6" fmla="*/ 466194 h 800041"/>
              <a:gd name="connsiteX0" fmla="*/ 518880 w 2522306"/>
              <a:gd name="connsiteY0" fmla="*/ 333847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518880 w 2522306"/>
              <a:gd name="connsiteY6" fmla="*/ 333847 h 800041"/>
              <a:gd name="connsiteX0" fmla="*/ 1522 w 2004948"/>
              <a:gd name="connsiteY0" fmla="*/ 333847 h 800041"/>
              <a:gd name="connsiteX1" fmla="*/ 0 w 2004948"/>
              <a:gd name="connsiteY1" fmla="*/ 24063 h 800041"/>
              <a:gd name="connsiteX2" fmla="*/ 1990429 w 2004948"/>
              <a:gd name="connsiteY2" fmla="*/ 0 h 800041"/>
              <a:gd name="connsiteX3" fmla="*/ 2004948 w 2004948"/>
              <a:gd name="connsiteY3" fmla="*/ 730889 h 800041"/>
              <a:gd name="connsiteX4" fmla="*/ 1453018 w 2004948"/>
              <a:gd name="connsiteY4" fmla="*/ 800041 h 800041"/>
              <a:gd name="connsiteX5" fmla="*/ 745958 w 2004948"/>
              <a:gd name="connsiteY5" fmla="*/ 715818 h 800041"/>
              <a:gd name="connsiteX6" fmla="*/ 1522 w 2004948"/>
              <a:gd name="connsiteY6" fmla="*/ 333847 h 800041"/>
              <a:gd name="connsiteX0" fmla="*/ 8 w 2003434"/>
              <a:gd name="connsiteY0" fmla="*/ 337079 h 803273"/>
              <a:gd name="connsiteX1" fmla="*/ 25781 w 2003434"/>
              <a:gd name="connsiteY1" fmla="*/ 0 h 803273"/>
              <a:gd name="connsiteX2" fmla="*/ 1988915 w 2003434"/>
              <a:gd name="connsiteY2" fmla="*/ 3232 h 803273"/>
              <a:gd name="connsiteX3" fmla="*/ 2003434 w 2003434"/>
              <a:gd name="connsiteY3" fmla="*/ 734121 h 803273"/>
              <a:gd name="connsiteX4" fmla="*/ 1451504 w 2003434"/>
              <a:gd name="connsiteY4" fmla="*/ 803273 h 803273"/>
              <a:gd name="connsiteX5" fmla="*/ 744444 w 2003434"/>
              <a:gd name="connsiteY5" fmla="*/ 719050 h 803273"/>
              <a:gd name="connsiteX6" fmla="*/ 8 w 2003434"/>
              <a:gd name="connsiteY6" fmla="*/ 337079 h 803273"/>
              <a:gd name="connsiteX0" fmla="*/ 8 w 1989787"/>
              <a:gd name="connsiteY0" fmla="*/ 337079 h 803273"/>
              <a:gd name="connsiteX1" fmla="*/ 25781 w 1989787"/>
              <a:gd name="connsiteY1" fmla="*/ 0 h 803273"/>
              <a:gd name="connsiteX2" fmla="*/ 1988915 w 1989787"/>
              <a:gd name="connsiteY2" fmla="*/ 3232 h 803273"/>
              <a:gd name="connsiteX3" fmla="*/ 1989787 w 1989787"/>
              <a:gd name="connsiteY3" fmla="*/ 713650 h 803273"/>
              <a:gd name="connsiteX4" fmla="*/ 1451504 w 1989787"/>
              <a:gd name="connsiteY4" fmla="*/ 803273 h 803273"/>
              <a:gd name="connsiteX5" fmla="*/ 744444 w 1989787"/>
              <a:gd name="connsiteY5" fmla="*/ 719050 h 803273"/>
              <a:gd name="connsiteX6" fmla="*/ 8 w 1989787"/>
              <a:gd name="connsiteY6" fmla="*/ 337079 h 803273"/>
              <a:gd name="connsiteX0" fmla="*/ 204197 w 1964006"/>
              <a:gd name="connsiteY0" fmla="*/ 346996 h 803273"/>
              <a:gd name="connsiteX1" fmla="*/ 0 w 1964006"/>
              <a:gd name="connsiteY1" fmla="*/ 0 h 803273"/>
              <a:gd name="connsiteX2" fmla="*/ 1963134 w 1964006"/>
              <a:gd name="connsiteY2" fmla="*/ 3232 h 803273"/>
              <a:gd name="connsiteX3" fmla="*/ 1964006 w 1964006"/>
              <a:gd name="connsiteY3" fmla="*/ 713650 h 803273"/>
              <a:gd name="connsiteX4" fmla="*/ 1425723 w 1964006"/>
              <a:gd name="connsiteY4" fmla="*/ 803273 h 803273"/>
              <a:gd name="connsiteX5" fmla="*/ 718663 w 1964006"/>
              <a:gd name="connsiteY5" fmla="*/ 719050 h 803273"/>
              <a:gd name="connsiteX6" fmla="*/ 204197 w 1964006"/>
              <a:gd name="connsiteY6" fmla="*/ 346996 h 803273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718663 w 1964006"/>
              <a:gd name="connsiteY5" fmla="*/ 719050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50368 w 1964006"/>
              <a:gd name="connsiteY6" fmla="*/ 535516 h 763606"/>
              <a:gd name="connsiteX7" fmla="*/ 204197 w 1964006"/>
              <a:gd name="connsiteY7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93488 w 1964006"/>
              <a:gd name="connsiteY6" fmla="*/ 743772 h 763606"/>
              <a:gd name="connsiteX7" fmla="*/ 204197 w 1964006"/>
              <a:gd name="connsiteY7" fmla="*/ 346996 h 763606"/>
              <a:gd name="connsiteX0" fmla="*/ 204197 w 1963139"/>
              <a:gd name="connsiteY0" fmla="*/ 346996 h 979769"/>
              <a:gd name="connsiteX1" fmla="*/ 0 w 1963139"/>
              <a:gd name="connsiteY1" fmla="*/ 0 h 979769"/>
              <a:gd name="connsiteX2" fmla="*/ 1963134 w 1963139"/>
              <a:gd name="connsiteY2" fmla="*/ 3232 h 979769"/>
              <a:gd name="connsiteX3" fmla="*/ 1952117 w 1963139"/>
              <a:gd name="connsiteY3" fmla="*/ 979769 h 979769"/>
              <a:gd name="connsiteX4" fmla="*/ 1569455 w 1963139"/>
              <a:gd name="connsiteY4" fmla="*/ 763606 h 979769"/>
              <a:gd name="connsiteX5" fmla="*/ 1128297 w 1963139"/>
              <a:gd name="connsiteY5" fmla="*/ 689299 h 979769"/>
              <a:gd name="connsiteX6" fmla="*/ 793488 w 1963139"/>
              <a:gd name="connsiteY6" fmla="*/ 743772 h 979769"/>
              <a:gd name="connsiteX7" fmla="*/ 204197 w 1963139"/>
              <a:gd name="connsiteY7" fmla="*/ 346996 h 979769"/>
              <a:gd name="connsiteX0" fmla="*/ 204197 w 1982210"/>
              <a:gd name="connsiteY0" fmla="*/ 346996 h 992723"/>
              <a:gd name="connsiteX1" fmla="*/ 0 w 1982210"/>
              <a:gd name="connsiteY1" fmla="*/ 0 h 992723"/>
              <a:gd name="connsiteX2" fmla="*/ 1963134 w 1982210"/>
              <a:gd name="connsiteY2" fmla="*/ 3232 h 992723"/>
              <a:gd name="connsiteX3" fmla="*/ 1982210 w 1982210"/>
              <a:gd name="connsiteY3" fmla="*/ 992723 h 992723"/>
              <a:gd name="connsiteX4" fmla="*/ 1569455 w 1982210"/>
              <a:gd name="connsiteY4" fmla="*/ 763606 h 992723"/>
              <a:gd name="connsiteX5" fmla="*/ 1128297 w 1982210"/>
              <a:gd name="connsiteY5" fmla="*/ 689299 h 992723"/>
              <a:gd name="connsiteX6" fmla="*/ 793488 w 1982210"/>
              <a:gd name="connsiteY6" fmla="*/ 743772 h 992723"/>
              <a:gd name="connsiteX7" fmla="*/ 204197 w 1982210"/>
              <a:gd name="connsiteY7" fmla="*/ 346996 h 992723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69455 w 1972179"/>
              <a:gd name="connsiteY4" fmla="*/ 763606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  <a:gd name="connsiteX0" fmla="*/ 118932 w 1963134"/>
              <a:gd name="connsiteY0" fmla="*/ 359951 h 793832"/>
              <a:gd name="connsiteX1" fmla="*/ 0 w 1963134"/>
              <a:gd name="connsiteY1" fmla="*/ 0 h 793832"/>
              <a:gd name="connsiteX2" fmla="*/ 1963134 w 1963134"/>
              <a:gd name="connsiteY2" fmla="*/ 3232 h 793832"/>
              <a:gd name="connsiteX3" fmla="*/ 1850007 w 1963134"/>
              <a:gd name="connsiteY3" fmla="*/ 320208 h 793832"/>
              <a:gd name="connsiteX4" fmla="*/ 1549392 w 1963134"/>
              <a:gd name="connsiteY4" fmla="*/ 793832 h 793832"/>
              <a:gd name="connsiteX5" fmla="*/ 1128297 w 1963134"/>
              <a:gd name="connsiteY5" fmla="*/ 689299 h 793832"/>
              <a:gd name="connsiteX6" fmla="*/ 793488 w 1963134"/>
              <a:gd name="connsiteY6" fmla="*/ 743772 h 793832"/>
              <a:gd name="connsiteX7" fmla="*/ 118932 w 1963134"/>
              <a:gd name="connsiteY7" fmla="*/ 359951 h 793832"/>
              <a:gd name="connsiteX0" fmla="*/ 118932 w 1963137"/>
              <a:gd name="connsiteY0" fmla="*/ 359951 h 793832"/>
              <a:gd name="connsiteX1" fmla="*/ 0 w 1963137"/>
              <a:gd name="connsiteY1" fmla="*/ 0 h 793832"/>
              <a:gd name="connsiteX2" fmla="*/ 1963134 w 1963137"/>
              <a:gd name="connsiteY2" fmla="*/ 3232 h 793832"/>
              <a:gd name="connsiteX3" fmla="*/ 1850007 w 1963137"/>
              <a:gd name="connsiteY3" fmla="*/ 320208 h 793832"/>
              <a:gd name="connsiteX4" fmla="*/ 1549392 w 1963137"/>
              <a:gd name="connsiteY4" fmla="*/ 793832 h 793832"/>
              <a:gd name="connsiteX5" fmla="*/ 1128297 w 1963137"/>
              <a:gd name="connsiteY5" fmla="*/ 689299 h 793832"/>
              <a:gd name="connsiteX6" fmla="*/ 793488 w 1963137"/>
              <a:gd name="connsiteY6" fmla="*/ 743772 h 793832"/>
              <a:gd name="connsiteX7" fmla="*/ 118932 w 1963137"/>
              <a:gd name="connsiteY7" fmla="*/ 359951 h 793832"/>
              <a:gd name="connsiteX0" fmla="*/ 118932 w 1963137"/>
              <a:gd name="connsiteY0" fmla="*/ 359951 h 743771"/>
              <a:gd name="connsiteX1" fmla="*/ 0 w 1963137"/>
              <a:gd name="connsiteY1" fmla="*/ 0 h 743771"/>
              <a:gd name="connsiteX2" fmla="*/ 1963134 w 1963137"/>
              <a:gd name="connsiteY2" fmla="*/ 3232 h 743771"/>
              <a:gd name="connsiteX3" fmla="*/ 1850007 w 1963137"/>
              <a:gd name="connsiteY3" fmla="*/ 320208 h 743771"/>
              <a:gd name="connsiteX4" fmla="*/ 1549392 w 1963137"/>
              <a:gd name="connsiteY4" fmla="*/ 348368 h 743771"/>
              <a:gd name="connsiteX5" fmla="*/ 1128297 w 1963137"/>
              <a:gd name="connsiteY5" fmla="*/ 689299 h 743771"/>
              <a:gd name="connsiteX6" fmla="*/ 793488 w 1963137"/>
              <a:gd name="connsiteY6" fmla="*/ 743772 h 743771"/>
              <a:gd name="connsiteX7" fmla="*/ 118932 w 1963137"/>
              <a:gd name="connsiteY7" fmla="*/ 359951 h 743771"/>
              <a:gd name="connsiteX0" fmla="*/ 118932 w 1963137"/>
              <a:gd name="connsiteY0" fmla="*/ 359951 h 689298"/>
              <a:gd name="connsiteX1" fmla="*/ 0 w 1963137"/>
              <a:gd name="connsiteY1" fmla="*/ 0 h 689298"/>
              <a:gd name="connsiteX2" fmla="*/ 1963134 w 1963137"/>
              <a:gd name="connsiteY2" fmla="*/ 3232 h 689298"/>
              <a:gd name="connsiteX3" fmla="*/ 1850007 w 1963137"/>
              <a:gd name="connsiteY3" fmla="*/ 320208 h 689298"/>
              <a:gd name="connsiteX4" fmla="*/ 1549392 w 1963137"/>
              <a:gd name="connsiteY4" fmla="*/ 348368 h 689298"/>
              <a:gd name="connsiteX5" fmla="*/ 1128297 w 1963137"/>
              <a:gd name="connsiteY5" fmla="*/ 689299 h 689298"/>
              <a:gd name="connsiteX6" fmla="*/ 556331 w 1963137"/>
              <a:gd name="connsiteY6" fmla="*/ 310683 h 689298"/>
              <a:gd name="connsiteX7" fmla="*/ 118932 w 1963137"/>
              <a:gd name="connsiteY7" fmla="*/ 359951 h 689298"/>
              <a:gd name="connsiteX0" fmla="*/ 118932 w 1963137"/>
              <a:gd name="connsiteY0" fmla="*/ 359951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118932 w 1963137"/>
              <a:gd name="connsiteY7" fmla="*/ 359951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171675 w 1963137"/>
              <a:gd name="connsiteY0" fmla="*/ 163262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171675 w 1963137"/>
              <a:gd name="connsiteY7" fmla="*/ 163262 h 466570"/>
              <a:gd name="connsiteX0" fmla="*/ 171675 w 1963137"/>
              <a:gd name="connsiteY0" fmla="*/ 163262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60399 w 1963137"/>
              <a:gd name="connsiteY6" fmla="*/ 216875 h 466570"/>
              <a:gd name="connsiteX7" fmla="*/ 171675 w 1963137"/>
              <a:gd name="connsiteY7" fmla="*/ 163262 h 466570"/>
              <a:gd name="connsiteX0" fmla="*/ 171675 w 1963137"/>
              <a:gd name="connsiteY0" fmla="*/ 163262 h 348368"/>
              <a:gd name="connsiteX1" fmla="*/ 0 w 1963137"/>
              <a:gd name="connsiteY1" fmla="*/ 0 h 348368"/>
              <a:gd name="connsiteX2" fmla="*/ 1963134 w 1963137"/>
              <a:gd name="connsiteY2" fmla="*/ 3232 h 348368"/>
              <a:gd name="connsiteX3" fmla="*/ 1850007 w 1963137"/>
              <a:gd name="connsiteY3" fmla="*/ 320208 h 348368"/>
              <a:gd name="connsiteX4" fmla="*/ 1549392 w 1963137"/>
              <a:gd name="connsiteY4" fmla="*/ 348368 h 348368"/>
              <a:gd name="connsiteX5" fmla="*/ 1071487 w 1963137"/>
              <a:gd name="connsiteY5" fmla="*/ 232051 h 348368"/>
              <a:gd name="connsiteX6" fmla="*/ 560399 w 1963137"/>
              <a:gd name="connsiteY6" fmla="*/ 216875 h 348368"/>
              <a:gd name="connsiteX7" fmla="*/ 171675 w 1963137"/>
              <a:gd name="connsiteY7" fmla="*/ 163262 h 348368"/>
              <a:gd name="connsiteX0" fmla="*/ 171675 w 1963137"/>
              <a:gd name="connsiteY0" fmla="*/ 163262 h 348368"/>
              <a:gd name="connsiteX1" fmla="*/ 0 w 1963137"/>
              <a:gd name="connsiteY1" fmla="*/ 0 h 348368"/>
              <a:gd name="connsiteX2" fmla="*/ 1963134 w 1963137"/>
              <a:gd name="connsiteY2" fmla="*/ 3232 h 348368"/>
              <a:gd name="connsiteX3" fmla="*/ 1850007 w 1963137"/>
              <a:gd name="connsiteY3" fmla="*/ 320208 h 348368"/>
              <a:gd name="connsiteX4" fmla="*/ 1549392 w 1963137"/>
              <a:gd name="connsiteY4" fmla="*/ 348368 h 348368"/>
              <a:gd name="connsiteX5" fmla="*/ 1071487 w 1963137"/>
              <a:gd name="connsiteY5" fmla="*/ 232051 h 348368"/>
              <a:gd name="connsiteX6" fmla="*/ 560399 w 1963137"/>
              <a:gd name="connsiteY6" fmla="*/ 216875 h 348368"/>
              <a:gd name="connsiteX7" fmla="*/ 171675 w 1963137"/>
              <a:gd name="connsiteY7" fmla="*/ 163262 h 348368"/>
              <a:gd name="connsiteX0" fmla="*/ 171675 w 1963135"/>
              <a:gd name="connsiteY0" fmla="*/ 163262 h 348368"/>
              <a:gd name="connsiteX1" fmla="*/ 0 w 1963135"/>
              <a:gd name="connsiteY1" fmla="*/ 0 h 348368"/>
              <a:gd name="connsiteX2" fmla="*/ 1963134 w 1963135"/>
              <a:gd name="connsiteY2" fmla="*/ 3232 h 348368"/>
              <a:gd name="connsiteX3" fmla="*/ 1809323 w 1963135"/>
              <a:gd name="connsiteY3" fmla="*/ 261577 h 348368"/>
              <a:gd name="connsiteX4" fmla="*/ 1549392 w 1963135"/>
              <a:gd name="connsiteY4" fmla="*/ 348368 h 348368"/>
              <a:gd name="connsiteX5" fmla="*/ 1071487 w 1963135"/>
              <a:gd name="connsiteY5" fmla="*/ 232051 h 348368"/>
              <a:gd name="connsiteX6" fmla="*/ 560399 w 1963135"/>
              <a:gd name="connsiteY6" fmla="*/ 216875 h 348368"/>
              <a:gd name="connsiteX7" fmla="*/ 171675 w 1963135"/>
              <a:gd name="connsiteY7" fmla="*/ 163262 h 348368"/>
              <a:gd name="connsiteX0" fmla="*/ 171675 w 1963134"/>
              <a:gd name="connsiteY0" fmla="*/ 163262 h 348368"/>
              <a:gd name="connsiteX1" fmla="*/ 0 w 1963134"/>
              <a:gd name="connsiteY1" fmla="*/ 0 h 348368"/>
              <a:gd name="connsiteX2" fmla="*/ 1963134 w 1963134"/>
              <a:gd name="connsiteY2" fmla="*/ 3232 h 348368"/>
              <a:gd name="connsiteX3" fmla="*/ 1809323 w 1963134"/>
              <a:gd name="connsiteY3" fmla="*/ 261577 h 348368"/>
              <a:gd name="connsiteX4" fmla="*/ 1549392 w 1963134"/>
              <a:gd name="connsiteY4" fmla="*/ 348368 h 348368"/>
              <a:gd name="connsiteX5" fmla="*/ 1071487 w 1963134"/>
              <a:gd name="connsiteY5" fmla="*/ 232051 h 348368"/>
              <a:gd name="connsiteX6" fmla="*/ 560399 w 1963134"/>
              <a:gd name="connsiteY6" fmla="*/ 216875 h 348368"/>
              <a:gd name="connsiteX7" fmla="*/ 171675 w 1963134"/>
              <a:gd name="connsiteY7" fmla="*/ 163262 h 348368"/>
              <a:gd name="connsiteX0" fmla="*/ 171675 w 1963134"/>
              <a:gd name="connsiteY0" fmla="*/ 163262 h 348368"/>
              <a:gd name="connsiteX1" fmla="*/ 0 w 1963134"/>
              <a:gd name="connsiteY1" fmla="*/ 0 h 348368"/>
              <a:gd name="connsiteX2" fmla="*/ 1963134 w 1963134"/>
              <a:gd name="connsiteY2" fmla="*/ 3232 h 348368"/>
              <a:gd name="connsiteX3" fmla="*/ 1809323 w 1963134"/>
              <a:gd name="connsiteY3" fmla="*/ 261577 h 348368"/>
              <a:gd name="connsiteX4" fmla="*/ 1549392 w 1963134"/>
              <a:gd name="connsiteY4" fmla="*/ 348368 h 348368"/>
              <a:gd name="connsiteX5" fmla="*/ 1071487 w 1963134"/>
              <a:gd name="connsiteY5" fmla="*/ 232051 h 348368"/>
              <a:gd name="connsiteX6" fmla="*/ 560399 w 1963134"/>
              <a:gd name="connsiteY6" fmla="*/ 216875 h 348368"/>
              <a:gd name="connsiteX7" fmla="*/ 171675 w 1963134"/>
              <a:gd name="connsiteY7" fmla="*/ 163262 h 348368"/>
              <a:gd name="connsiteX0" fmla="*/ 171675 w 1963134"/>
              <a:gd name="connsiteY0" fmla="*/ 163262 h 301464"/>
              <a:gd name="connsiteX1" fmla="*/ 0 w 1963134"/>
              <a:gd name="connsiteY1" fmla="*/ 0 h 301464"/>
              <a:gd name="connsiteX2" fmla="*/ 1963134 w 1963134"/>
              <a:gd name="connsiteY2" fmla="*/ 3232 h 301464"/>
              <a:gd name="connsiteX3" fmla="*/ 1809323 w 1963134"/>
              <a:gd name="connsiteY3" fmla="*/ 261577 h 301464"/>
              <a:gd name="connsiteX4" fmla="*/ 1557529 w 1963134"/>
              <a:gd name="connsiteY4" fmla="*/ 301464 h 301464"/>
              <a:gd name="connsiteX5" fmla="*/ 1071487 w 1963134"/>
              <a:gd name="connsiteY5" fmla="*/ 232051 h 301464"/>
              <a:gd name="connsiteX6" fmla="*/ 560399 w 1963134"/>
              <a:gd name="connsiteY6" fmla="*/ 216875 h 301464"/>
              <a:gd name="connsiteX7" fmla="*/ 171675 w 1963134"/>
              <a:gd name="connsiteY7" fmla="*/ 163262 h 301464"/>
              <a:gd name="connsiteX0" fmla="*/ 181894 w 1963134"/>
              <a:gd name="connsiteY0" fmla="*/ 241798 h 301464"/>
              <a:gd name="connsiteX1" fmla="*/ 0 w 1963134"/>
              <a:gd name="connsiteY1" fmla="*/ 0 h 301464"/>
              <a:gd name="connsiteX2" fmla="*/ 1963134 w 1963134"/>
              <a:gd name="connsiteY2" fmla="*/ 3232 h 301464"/>
              <a:gd name="connsiteX3" fmla="*/ 1809323 w 1963134"/>
              <a:gd name="connsiteY3" fmla="*/ 261577 h 301464"/>
              <a:gd name="connsiteX4" fmla="*/ 1557529 w 1963134"/>
              <a:gd name="connsiteY4" fmla="*/ 301464 h 301464"/>
              <a:gd name="connsiteX5" fmla="*/ 1071487 w 1963134"/>
              <a:gd name="connsiteY5" fmla="*/ 232051 h 301464"/>
              <a:gd name="connsiteX6" fmla="*/ 560399 w 1963134"/>
              <a:gd name="connsiteY6" fmla="*/ 216875 h 301464"/>
              <a:gd name="connsiteX7" fmla="*/ 181894 w 1963134"/>
              <a:gd name="connsiteY7" fmla="*/ 241798 h 301464"/>
              <a:gd name="connsiteX0" fmla="*/ 352197 w 2133437"/>
              <a:gd name="connsiteY0" fmla="*/ 241798 h 301464"/>
              <a:gd name="connsiteX1" fmla="*/ 0 w 2133437"/>
              <a:gd name="connsiteY1" fmla="*/ 0 h 301464"/>
              <a:gd name="connsiteX2" fmla="*/ 2133437 w 2133437"/>
              <a:gd name="connsiteY2" fmla="*/ 3232 h 301464"/>
              <a:gd name="connsiteX3" fmla="*/ 1979626 w 2133437"/>
              <a:gd name="connsiteY3" fmla="*/ 261577 h 301464"/>
              <a:gd name="connsiteX4" fmla="*/ 1727832 w 2133437"/>
              <a:gd name="connsiteY4" fmla="*/ 301464 h 301464"/>
              <a:gd name="connsiteX5" fmla="*/ 1241790 w 2133437"/>
              <a:gd name="connsiteY5" fmla="*/ 232051 h 301464"/>
              <a:gd name="connsiteX6" fmla="*/ 730702 w 2133437"/>
              <a:gd name="connsiteY6" fmla="*/ 216875 h 301464"/>
              <a:gd name="connsiteX7" fmla="*/ 352197 w 2133437"/>
              <a:gd name="connsiteY7" fmla="*/ 241798 h 301464"/>
              <a:gd name="connsiteX0" fmla="*/ 352197 w 2133437"/>
              <a:gd name="connsiteY0" fmla="*/ 241798 h 301464"/>
              <a:gd name="connsiteX1" fmla="*/ 0 w 2133437"/>
              <a:gd name="connsiteY1" fmla="*/ 0 h 301464"/>
              <a:gd name="connsiteX2" fmla="*/ 2133437 w 2133437"/>
              <a:gd name="connsiteY2" fmla="*/ 3232 h 301464"/>
              <a:gd name="connsiteX3" fmla="*/ 1979626 w 2133437"/>
              <a:gd name="connsiteY3" fmla="*/ 261577 h 301464"/>
              <a:gd name="connsiteX4" fmla="*/ 1727832 w 2133437"/>
              <a:gd name="connsiteY4" fmla="*/ 301464 h 301464"/>
              <a:gd name="connsiteX5" fmla="*/ 1241790 w 2133437"/>
              <a:gd name="connsiteY5" fmla="*/ 232051 h 301464"/>
              <a:gd name="connsiteX6" fmla="*/ 730702 w 2133437"/>
              <a:gd name="connsiteY6" fmla="*/ 216875 h 301464"/>
              <a:gd name="connsiteX7" fmla="*/ 352197 w 2133437"/>
              <a:gd name="connsiteY7" fmla="*/ 241798 h 301464"/>
              <a:gd name="connsiteX0" fmla="*/ 352197 w 2133437"/>
              <a:gd name="connsiteY0" fmla="*/ 241798 h 311282"/>
              <a:gd name="connsiteX1" fmla="*/ 0 w 2133437"/>
              <a:gd name="connsiteY1" fmla="*/ 0 h 311282"/>
              <a:gd name="connsiteX2" fmla="*/ 2133437 w 2133437"/>
              <a:gd name="connsiteY2" fmla="*/ 3232 h 311282"/>
              <a:gd name="connsiteX3" fmla="*/ 1979626 w 2133437"/>
              <a:gd name="connsiteY3" fmla="*/ 261577 h 311282"/>
              <a:gd name="connsiteX4" fmla="*/ 1489408 w 2133437"/>
              <a:gd name="connsiteY4" fmla="*/ 311282 h 311282"/>
              <a:gd name="connsiteX5" fmla="*/ 1241790 w 2133437"/>
              <a:gd name="connsiteY5" fmla="*/ 232051 h 311282"/>
              <a:gd name="connsiteX6" fmla="*/ 730702 w 2133437"/>
              <a:gd name="connsiteY6" fmla="*/ 216875 h 311282"/>
              <a:gd name="connsiteX7" fmla="*/ 352197 w 2133437"/>
              <a:gd name="connsiteY7" fmla="*/ 241798 h 311282"/>
              <a:gd name="connsiteX0" fmla="*/ 352197 w 2133437"/>
              <a:gd name="connsiteY0" fmla="*/ 241798 h 311282"/>
              <a:gd name="connsiteX1" fmla="*/ 0 w 2133437"/>
              <a:gd name="connsiteY1" fmla="*/ 0 h 311282"/>
              <a:gd name="connsiteX2" fmla="*/ 2133437 w 2133437"/>
              <a:gd name="connsiteY2" fmla="*/ 3232 h 311282"/>
              <a:gd name="connsiteX3" fmla="*/ 1894474 w 2133437"/>
              <a:gd name="connsiteY3" fmla="*/ 192857 h 311282"/>
              <a:gd name="connsiteX4" fmla="*/ 1489408 w 2133437"/>
              <a:gd name="connsiteY4" fmla="*/ 311282 h 311282"/>
              <a:gd name="connsiteX5" fmla="*/ 1241790 w 2133437"/>
              <a:gd name="connsiteY5" fmla="*/ 232051 h 311282"/>
              <a:gd name="connsiteX6" fmla="*/ 730702 w 2133437"/>
              <a:gd name="connsiteY6" fmla="*/ 216875 h 311282"/>
              <a:gd name="connsiteX7" fmla="*/ 352197 w 2133437"/>
              <a:gd name="connsiteY7" fmla="*/ 241798 h 311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33437" h="311282">
                <a:moveTo>
                  <a:pt x="352197" y="241798"/>
                </a:moveTo>
                <a:cubicBezTo>
                  <a:pt x="228656" y="209299"/>
                  <a:pt x="61816" y="83625"/>
                  <a:pt x="0" y="0"/>
                </a:cubicBezTo>
                <a:lnTo>
                  <a:pt x="2133437" y="3232"/>
                </a:lnTo>
                <a:cubicBezTo>
                  <a:pt x="2076771" y="111053"/>
                  <a:pt x="1983541" y="101299"/>
                  <a:pt x="1894474" y="192857"/>
                </a:cubicBezTo>
                <a:lnTo>
                  <a:pt x="1489408" y="311282"/>
                </a:lnTo>
                <a:lnTo>
                  <a:pt x="1241790" y="232051"/>
                </a:lnTo>
                <a:cubicBezTo>
                  <a:pt x="1114823" y="226992"/>
                  <a:pt x="868657" y="318335"/>
                  <a:pt x="730702" y="216875"/>
                </a:cubicBezTo>
                <a:cubicBezTo>
                  <a:pt x="616044" y="212675"/>
                  <a:pt x="466855" y="283121"/>
                  <a:pt x="352197" y="241798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AF6F5B0-4540-A890-9843-DC2AE55790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2081" y="6365059"/>
            <a:ext cx="2743101" cy="31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83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Single Corner Snipped 7">
            <a:extLst>
              <a:ext uri="{FF2B5EF4-FFF2-40B4-BE49-F238E27FC236}">
                <a16:creationId xmlns:a16="http://schemas.microsoft.com/office/drawing/2014/main" id="{8350047E-7EA6-65C1-D1F4-EF77FBCAF0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16041"/>
            <a:ext cx="8867274" cy="6914148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10583103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10583103 w 15901060"/>
              <a:gd name="connsiteY8" fmla="*/ 0 h 6882064"/>
              <a:gd name="connsiteX0" fmla="*/ 0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0 w 15901060"/>
              <a:gd name="connsiteY8" fmla="*/ 0 h 6882064"/>
              <a:gd name="connsiteX0" fmla="*/ 0 w 15901060"/>
              <a:gd name="connsiteY0" fmla="*/ 0 h 6894095"/>
              <a:gd name="connsiteX1" fmla="*/ 14427177 w 15901060"/>
              <a:gd name="connsiteY1" fmla="*/ 12032 h 6894095"/>
              <a:gd name="connsiteX2" fmla="*/ 14914472 w 15901060"/>
              <a:gd name="connsiteY2" fmla="*/ 800117 h 6894095"/>
              <a:gd name="connsiteX3" fmla="*/ 15203230 w 15901060"/>
              <a:gd name="connsiteY3" fmla="*/ 2352981 h 6894095"/>
              <a:gd name="connsiteX4" fmla="*/ 15624335 w 15901060"/>
              <a:gd name="connsiteY4" fmla="*/ 3772708 h 6894095"/>
              <a:gd name="connsiteX5" fmla="*/ 15696523 w 15901060"/>
              <a:gd name="connsiteY5" fmla="*/ 5878233 h 6894095"/>
              <a:gd name="connsiteX6" fmla="*/ 15901060 w 15901060"/>
              <a:gd name="connsiteY6" fmla="*/ 6882064 h 6894095"/>
              <a:gd name="connsiteX7" fmla="*/ 0 w 15901060"/>
              <a:gd name="connsiteY7" fmla="*/ 6894095 h 6894095"/>
              <a:gd name="connsiteX8" fmla="*/ 0 w 15901060"/>
              <a:gd name="connsiteY8" fmla="*/ 0 h 6894095"/>
              <a:gd name="connsiteX0" fmla="*/ 0 w 15837689"/>
              <a:gd name="connsiteY0" fmla="*/ 0 h 6894095"/>
              <a:gd name="connsiteX1" fmla="*/ 14427177 w 15837689"/>
              <a:gd name="connsiteY1" fmla="*/ 12032 h 6894095"/>
              <a:gd name="connsiteX2" fmla="*/ 14914472 w 15837689"/>
              <a:gd name="connsiteY2" fmla="*/ 800117 h 6894095"/>
              <a:gd name="connsiteX3" fmla="*/ 15203230 w 15837689"/>
              <a:gd name="connsiteY3" fmla="*/ 2352981 h 6894095"/>
              <a:gd name="connsiteX4" fmla="*/ 15624335 w 15837689"/>
              <a:gd name="connsiteY4" fmla="*/ 3772708 h 6894095"/>
              <a:gd name="connsiteX5" fmla="*/ 15696523 w 15837689"/>
              <a:gd name="connsiteY5" fmla="*/ 5878233 h 6894095"/>
              <a:gd name="connsiteX6" fmla="*/ 15837689 w 15837689"/>
              <a:gd name="connsiteY6" fmla="*/ 6882064 h 6894095"/>
              <a:gd name="connsiteX7" fmla="*/ 0 w 15837689"/>
              <a:gd name="connsiteY7" fmla="*/ 6894095 h 6894095"/>
              <a:gd name="connsiteX8" fmla="*/ 0 w 15837689"/>
              <a:gd name="connsiteY8" fmla="*/ 0 h 6894095"/>
              <a:gd name="connsiteX0" fmla="*/ 0 w 15774318"/>
              <a:gd name="connsiteY0" fmla="*/ 0 h 6914148"/>
              <a:gd name="connsiteX1" fmla="*/ 14427177 w 15774318"/>
              <a:gd name="connsiteY1" fmla="*/ 12032 h 6914148"/>
              <a:gd name="connsiteX2" fmla="*/ 14914472 w 15774318"/>
              <a:gd name="connsiteY2" fmla="*/ 800117 h 6914148"/>
              <a:gd name="connsiteX3" fmla="*/ 15203230 w 15774318"/>
              <a:gd name="connsiteY3" fmla="*/ 2352981 h 6914148"/>
              <a:gd name="connsiteX4" fmla="*/ 15624335 w 15774318"/>
              <a:gd name="connsiteY4" fmla="*/ 3772708 h 6914148"/>
              <a:gd name="connsiteX5" fmla="*/ 15696523 w 15774318"/>
              <a:gd name="connsiteY5" fmla="*/ 5878233 h 6914148"/>
              <a:gd name="connsiteX6" fmla="*/ 15774318 w 15774318"/>
              <a:gd name="connsiteY6" fmla="*/ 6914148 h 6914148"/>
              <a:gd name="connsiteX7" fmla="*/ 0 w 15774318"/>
              <a:gd name="connsiteY7" fmla="*/ 6894095 h 6914148"/>
              <a:gd name="connsiteX8" fmla="*/ 0 w 15774318"/>
              <a:gd name="connsiteY8" fmla="*/ 0 h 6914148"/>
              <a:gd name="connsiteX0" fmla="*/ 0 w 15705363"/>
              <a:gd name="connsiteY0" fmla="*/ 0 h 6914148"/>
              <a:gd name="connsiteX1" fmla="*/ 14427177 w 15705363"/>
              <a:gd name="connsiteY1" fmla="*/ 12032 h 6914148"/>
              <a:gd name="connsiteX2" fmla="*/ 14914472 w 15705363"/>
              <a:gd name="connsiteY2" fmla="*/ 800117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05363" h="6914148">
                <a:moveTo>
                  <a:pt x="0" y="0"/>
                </a:moveTo>
                <a:lnTo>
                  <a:pt x="14427177" y="12032"/>
                </a:lnTo>
                <a:lnTo>
                  <a:pt x="14914472" y="800117"/>
                </a:lnTo>
                <a:lnTo>
                  <a:pt x="15203230" y="2352981"/>
                </a:lnTo>
                <a:lnTo>
                  <a:pt x="15624335" y="3772708"/>
                </a:lnTo>
                <a:cubicBezTo>
                  <a:pt x="15604281" y="4085529"/>
                  <a:pt x="15740639" y="5625571"/>
                  <a:pt x="15696523" y="5878233"/>
                </a:cubicBezTo>
                <a:lnTo>
                  <a:pt x="15478583" y="6914148"/>
                </a:lnTo>
                <a:lnTo>
                  <a:pt x="0" y="689409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2700" sx="104000" sy="104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528A8F-3CCA-CC0D-F1E9-509253490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1FD7E-D811-5AC6-04C7-3AF83CAE2F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DA0071-11D3-29C5-422A-9F374ADB3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2EC142F-609B-760D-DD54-DB393981C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C831951-4A22-9F97-762F-A91C07CFDB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59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xagon 2">
            <a:extLst>
              <a:ext uri="{FF2B5EF4-FFF2-40B4-BE49-F238E27FC236}">
                <a16:creationId xmlns:a16="http://schemas.microsoft.com/office/drawing/2014/main" id="{C866CB79-1499-83E8-1E4C-62F3549AA49B}"/>
              </a:ext>
            </a:extLst>
          </p:cNvPr>
          <p:cNvSpPr/>
          <p:nvPr userDrawn="1"/>
        </p:nvSpPr>
        <p:spPr>
          <a:xfrm flipV="1">
            <a:off x="7882186" y="6141634"/>
            <a:ext cx="1268567" cy="356837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327646 w 2507787"/>
              <a:gd name="connsiteY3" fmla="*/ 2797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230122 w 2460019"/>
              <a:gd name="connsiteY6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478989 w 2460019"/>
              <a:gd name="connsiteY6" fmla="*/ 519884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560876 w 2460019"/>
              <a:gd name="connsiteY6" fmla="*/ 463170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50088 w 2460019"/>
              <a:gd name="connsiteY5" fmla="*/ 53878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1009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509034"/>
              <a:gd name="connsiteY0" fmla="*/ 1133232 h 1262541"/>
              <a:gd name="connsiteX1" fmla="*/ 0 w 2509034"/>
              <a:gd name="connsiteY1" fmla="*/ 658594 h 1262541"/>
              <a:gd name="connsiteX2" fmla="*/ 2509034 w 2509034"/>
              <a:gd name="connsiteY2" fmla="*/ 0 h 1262541"/>
              <a:gd name="connsiteX3" fmla="*/ 2327646 w 2509034"/>
              <a:gd name="connsiteY3" fmla="*/ 946764 h 1262541"/>
              <a:gd name="connsiteX4" fmla="*/ 1765839 w 2509034"/>
              <a:gd name="connsiteY4" fmla="*/ 1142226 h 1262541"/>
              <a:gd name="connsiteX5" fmla="*/ 1277383 w 2509034"/>
              <a:gd name="connsiteY5" fmla="*/ 1120753 h 1262541"/>
              <a:gd name="connsiteX6" fmla="*/ 830179 w 2509034"/>
              <a:gd name="connsiteY6" fmla="*/ 1262541 h 1262541"/>
              <a:gd name="connsiteX7" fmla="*/ 560876 w 2509034"/>
              <a:gd name="connsiteY7" fmla="*/ 1120755 h 1262541"/>
              <a:gd name="connsiteX8" fmla="*/ 230122 w 2509034"/>
              <a:gd name="connsiteY8" fmla="*/ 1133232 h 1262541"/>
              <a:gd name="connsiteX0" fmla="*/ 230122 w 2509034"/>
              <a:gd name="connsiteY0" fmla="*/ 1133232 h 1262541"/>
              <a:gd name="connsiteX1" fmla="*/ 0 w 2509034"/>
              <a:gd name="connsiteY1" fmla="*/ 658594 h 1262541"/>
              <a:gd name="connsiteX2" fmla="*/ 2509034 w 2509034"/>
              <a:gd name="connsiteY2" fmla="*/ 0 h 1262541"/>
              <a:gd name="connsiteX3" fmla="*/ 2210011 w 2509034"/>
              <a:gd name="connsiteY3" fmla="*/ 767424 h 1262541"/>
              <a:gd name="connsiteX4" fmla="*/ 1765839 w 2509034"/>
              <a:gd name="connsiteY4" fmla="*/ 1142226 h 1262541"/>
              <a:gd name="connsiteX5" fmla="*/ 1277383 w 2509034"/>
              <a:gd name="connsiteY5" fmla="*/ 1120753 h 1262541"/>
              <a:gd name="connsiteX6" fmla="*/ 830179 w 2509034"/>
              <a:gd name="connsiteY6" fmla="*/ 1262541 h 1262541"/>
              <a:gd name="connsiteX7" fmla="*/ 560876 w 2509034"/>
              <a:gd name="connsiteY7" fmla="*/ 1120755 h 1262541"/>
              <a:gd name="connsiteX8" fmla="*/ 230122 w 2509034"/>
              <a:gd name="connsiteY8" fmla="*/ 1133232 h 1262541"/>
              <a:gd name="connsiteX0" fmla="*/ 367363 w 2646275"/>
              <a:gd name="connsiteY0" fmla="*/ 1133232 h 1262541"/>
              <a:gd name="connsiteX1" fmla="*/ 0 w 2646275"/>
              <a:gd name="connsiteY1" fmla="*/ 837937 h 1262541"/>
              <a:gd name="connsiteX2" fmla="*/ 2646275 w 2646275"/>
              <a:gd name="connsiteY2" fmla="*/ 0 h 1262541"/>
              <a:gd name="connsiteX3" fmla="*/ 2347252 w 2646275"/>
              <a:gd name="connsiteY3" fmla="*/ 767424 h 1262541"/>
              <a:gd name="connsiteX4" fmla="*/ 1903080 w 2646275"/>
              <a:gd name="connsiteY4" fmla="*/ 1142226 h 1262541"/>
              <a:gd name="connsiteX5" fmla="*/ 1414624 w 2646275"/>
              <a:gd name="connsiteY5" fmla="*/ 1120753 h 1262541"/>
              <a:gd name="connsiteX6" fmla="*/ 967420 w 2646275"/>
              <a:gd name="connsiteY6" fmla="*/ 1262541 h 1262541"/>
              <a:gd name="connsiteX7" fmla="*/ 698117 w 2646275"/>
              <a:gd name="connsiteY7" fmla="*/ 1120755 h 1262541"/>
              <a:gd name="connsiteX8" fmla="*/ 367363 w 2646275"/>
              <a:gd name="connsiteY8" fmla="*/ 1133232 h 1262541"/>
              <a:gd name="connsiteX0" fmla="*/ 367363 w 2646275"/>
              <a:gd name="connsiteY0" fmla="*/ 1133232 h 1262541"/>
              <a:gd name="connsiteX1" fmla="*/ 0 w 2646275"/>
              <a:gd name="connsiteY1" fmla="*/ 837937 h 1262541"/>
              <a:gd name="connsiteX2" fmla="*/ 2646275 w 2646275"/>
              <a:gd name="connsiteY2" fmla="*/ 0 h 1262541"/>
              <a:gd name="connsiteX3" fmla="*/ 2602128 w 2646275"/>
              <a:gd name="connsiteY3" fmla="*/ 408741 h 1262541"/>
              <a:gd name="connsiteX4" fmla="*/ 1903080 w 2646275"/>
              <a:gd name="connsiteY4" fmla="*/ 1142226 h 1262541"/>
              <a:gd name="connsiteX5" fmla="*/ 1414624 w 2646275"/>
              <a:gd name="connsiteY5" fmla="*/ 1120753 h 1262541"/>
              <a:gd name="connsiteX6" fmla="*/ 967420 w 2646275"/>
              <a:gd name="connsiteY6" fmla="*/ 1262541 h 1262541"/>
              <a:gd name="connsiteX7" fmla="*/ 698117 w 2646275"/>
              <a:gd name="connsiteY7" fmla="*/ 1120755 h 1262541"/>
              <a:gd name="connsiteX8" fmla="*/ 367363 w 2646275"/>
              <a:gd name="connsiteY8" fmla="*/ 1133232 h 1262541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1903080 w 2611159"/>
              <a:gd name="connsiteY4" fmla="*/ 1056572 h 1176887"/>
              <a:gd name="connsiteX5" fmla="*/ 1414624 w 2611159"/>
              <a:gd name="connsiteY5" fmla="*/ 1035099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2310413 w 2611159"/>
              <a:gd name="connsiteY4" fmla="*/ 813880 h 1176887"/>
              <a:gd name="connsiteX5" fmla="*/ 1414624 w 2611159"/>
              <a:gd name="connsiteY5" fmla="*/ 1035099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2310413 w 2611159"/>
              <a:gd name="connsiteY4" fmla="*/ 813880 h 1176887"/>
              <a:gd name="connsiteX5" fmla="*/ 1646383 w 2611159"/>
              <a:gd name="connsiteY5" fmla="*/ 920892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2310413 w 2611159"/>
              <a:gd name="connsiteY4" fmla="*/ 813880 h 1176887"/>
              <a:gd name="connsiteX5" fmla="*/ 1646383 w 2611159"/>
              <a:gd name="connsiteY5" fmla="*/ 920892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19783"/>
              <a:gd name="connsiteX1" fmla="*/ 0 w 2611159"/>
              <a:gd name="connsiteY1" fmla="*/ 752283 h 1119783"/>
              <a:gd name="connsiteX2" fmla="*/ 2611159 w 2611159"/>
              <a:gd name="connsiteY2" fmla="*/ 0 h 1119783"/>
              <a:gd name="connsiteX3" fmla="*/ 2602128 w 2611159"/>
              <a:gd name="connsiteY3" fmla="*/ 323087 h 1119783"/>
              <a:gd name="connsiteX4" fmla="*/ 2310413 w 2611159"/>
              <a:gd name="connsiteY4" fmla="*/ 813880 h 1119783"/>
              <a:gd name="connsiteX5" fmla="*/ 1646383 w 2611159"/>
              <a:gd name="connsiteY5" fmla="*/ 920892 h 1119783"/>
              <a:gd name="connsiteX6" fmla="*/ 1157041 w 2611159"/>
              <a:gd name="connsiteY6" fmla="*/ 1119783 h 1119783"/>
              <a:gd name="connsiteX7" fmla="*/ 698117 w 2611159"/>
              <a:gd name="connsiteY7" fmla="*/ 1035101 h 1119783"/>
              <a:gd name="connsiteX8" fmla="*/ 367363 w 2611159"/>
              <a:gd name="connsiteY8" fmla="*/ 1047578 h 111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11159" h="1119783">
                <a:moveTo>
                  <a:pt x="367363" y="1047578"/>
                </a:moveTo>
                <a:lnTo>
                  <a:pt x="0" y="752283"/>
                </a:lnTo>
                <a:lnTo>
                  <a:pt x="2611159" y="0"/>
                </a:lnTo>
                <a:lnTo>
                  <a:pt x="2602128" y="323087"/>
                </a:lnTo>
                <a:lnTo>
                  <a:pt x="2310413" y="813880"/>
                </a:lnTo>
                <a:lnTo>
                  <a:pt x="1646383" y="920892"/>
                </a:lnTo>
                <a:cubicBezTo>
                  <a:pt x="1504338" y="1034779"/>
                  <a:pt x="1383362" y="1034451"/>
                  <a:pt x="1157041" y="1119783"/>
                </a:cubicBezTo>
                <a:lnTo>
                  <a:pt x="698117" y="1035101"/>
                </a:lnTo>
                <a:lnTo>
                  <a:pt x="367363" y="104757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089852-29D7-1351-B1B1-982953FCF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D1F39F-1ABC-74A4-1CBE-AA4E67020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974C23-DBAB-FD88-3892-53F30078C41B}"/>
              </a:ext>
            </a:extLst>
          </p:cNvPr>
          <p:cNvSpPr/>
          <p:nvPr userDrawn="1"/>
        </p:nvSpPr>
        <p:spPr>
          <a:xfrm>
            <a:off x="0" y="6186950"/>
            <a:ext cx="9147969" cy="671051"/>
          </a:xfrm>
          <a:custGeom>
            <a:avLst/>
            <a:gdLst>
              <a:gd name="connsiteX0" fmla="*/ 0 w 12010030"/>
              <a:gd name="connsiteY0" fmla="*/ 0 h 798394"/>
              <a:gd name="connsiteX1" fmla="*/ 12010030 w 12010030"/>
              <a:gd name="connsiteY1" fmla="*/ 0 h 798394"/>
              <a:gd name="connsiteX2" fmla="*/ 12010030 w 12010030"/>
              <a:gd name="connsiteY2" fmla="*/ 798394 h 798394"/>
              <a:gd name="connsiteX3" fmla="*/ 0 w 12010030"/>
              <a:gd name="connsiteY3" fmla="*/ 798394 h 798394"/>
              <a:gd name="connsiteX4" fmla="*/ 0 w 12010030"/>
              <a:gd name="connsiteY4" fmla="*/ 0 h 798394"/>
              <a:gd name="connsiteX0" fmla="*/ 0 w 12010030"/>
              <a:gd name="connsiteY0" fmla="*/ 1005 h 799399"/>
              <a:gd name="connsiteX1" fmla="*/ 11797443 w 12010030"/>
              <a:gd name="connsiteY1" fmla="*/ 0 h 799399"/>
              <a:gd name="connsiteX2" fmla="*/ 12010030 w 12010030"/>
              <a:gd name="connsiteY2" fmla="*/ 1005 h 799399"/>
              <a:gd name="connsiteX3" fmla="*/ 12010030 w 12010030"/>
              <a:gd name="connsiteY3" fmla="*/ 799399 h 799399"/>
              <a:gd name="connsiteX4" fmla="*/ 0 w 12010030"/>
              <a:gd name="connsiteY4" fmla="*/ 799399 h 799399"/>
              <a:gd name="connsiteX5" fmla="*/ 0 w 12010030"/>
              <a:gd name="connsiteY5" fmla="*/ 1005 h 799399"/>
              <a:gd name="connsiteX0" fmla="*/ 0 w 12021836"/>
              <a:gd name="connsiteY0" fmla="*/ 1005 h 799399"/>
              <a:gd name="connsiteX1" fmla="*/ 11797443 w 12021836"/>
              <a:gd name="connsiteY1" fmla="*/ 0 h 799399"/>
              <a:gd name="connsiteX2" fmla="*/ 12010030 w 12021836"/>
              <a:gd name="connsiteY2" fmla="*/ 1005 h 799399"/>
              <a:gd name="connsiteX3" fmla="*/ 12021836 w 12021836"/>
              <a:gd name="connsiteY3" fmla="*/ 173906 h 799399"/>
              <a:gd name="connsiteX4" fmla="*/ 12010030 w 12021836"/>
              <a:gd name="connsiteY4" fmla="*/ 799399 h 799399"/>
              <a:gd name="connsiteX5" fmla="*/ 0 w 12021836"/>
              <a:gd name="connsiteY5" fmla="*/ 799399 h 799399"/>
              <a:gd name="connsiteX6" fmla="*/ 0 w 12021836"/>
              <a:gd name="connsiteY6" fmla="*/ 1005 h 799399"/>
              <a:gd name="connsiteX0" fmla="*/ 0 w 12021836"/>
              <a:gd name="connsiteY0" fmla="*/ 1005 h 799399"/>
              <a:gd name="connsiteX1" fmla="*/ 11797443 w 12021836"/>
              <a:gd name="connsiteY1" fmla="*/ 0 h 799399"/>
              <a:gd name="connsiteX2" fmla="*/ 12010030 w 12021836"/>
              <a:gd name="connsiteY2" fmla="*/ 1005 h 799399"/>
              <a:gd name="connsiteX3" fmla="*/ 12021836 w 12021836"/>
              <a:gd name="connsiteY3" fmla="*/ 173906 h 799399"/>
              <a:gd name="connsiteX4" fmla="*/ 12016226 w 12021836"/>
              <a:gd name="connsiteY4" fmla="*/ 286102 h 799399"/>
              <a:gd name="connsiteX5" fmla="*/ 12010030 w 12021836"/>
              <a:gd name="connsiteY5" fmla="*/ 799399 h 799399"/>
              <a:gd name="connsiteX6" fmla="*/ 0 w 12021836"/>
              <a:gd name="connsiteY6" fmla="*/ 799399 h 799399"/>
              <a:gd name="connsiteX7" fmla="*/ 0 w 12021836"/>
              <a:gd name="connsiteY7" fmla="*/ 1005 h 799399"/>
              <a:gd name="connsiteX0" fmla="*/ 0 w 12021836"/>
              <a:gd name="connsiteY0" fmla="*/ 1005 h 799399"/>
              <a:gd name="connsiteX1" fmla="*/ 11601099 w 12021836"/>
              <a:gd name="connsiteY1" fmla="*/ 1 h 799399"/>
              <a:gd name="connsiteX2" fmla="*/ 11797443 w 12021836"/>
              <a:gd name="connsiteY2" fmla="*/ 0 h 799399"/>
              <a:gd name="connsiteX3" fmla="*/ 12010030 w 12021836"/>
              <a:gd name="connsiteY3" fmla="*/ 1005 h 799399"/>
              <a:gd name="connsiteX4" fmla="*/ 12021836 w 12021836"/>
              <a:gd name="connsiteY4" fmla="*/ 173906 h 799399"/>
              <a:gd name="connsiteX5" fmla="*/ 12016226 w 12021836"/>
              <a:gd name="connsiteY5" fmla="*/ 286102 h 799399"/>
              <a:gd name="connsiteX6" fmla="*/ 12010030 w 12021836"/>
              <a:gd name="connsiteY6" fmla="*/ 799399 h 799399"/>
              <a:gd name="connsiteX7" fmla="*/ 0 w 12021836"/>
              <a:gd name="connsiteY7" fmla="*/ 799399 h 799399"/>
              <a:gd name="connsiteX8" fmla="*/ 0 w 12021836"/>
              <a:gd name="connsiteY8" fmla="*/ 1005 h 799399"/>
              <a:gd name="connsiteX0" fmla="*/ 0 w 12021836"/>
              <a:gd name="connsiteY0" fmla="*/ 1005 h 799399"/>
              <a:gd name="connsiteX1" fmla="*/ 11601099 w 12021836"/>
              <a:gd name="connsiteY1" fmla="*/ 1 h 799399"/>
              <a:gd name="connsiteX2" fmla="*/ 11797443 w 12021836"/>
              <a:gd name="connsiteY2" fmla="*/ 0 h 799399"/>
              <a:gd name="connsiteX3" fmla="*/ 11942712 w 12021836"/>
              <a:gd name="connsiteY3" fmla="*/ 62713 h 799399"/>
              <a:gd name="connsiteX4" fmla="*/ 12021836 w 12021836"/>
              <a:gd name="connsiteY4" fmla="*/ 173906 h 799399"/>
              <a:gd name="connsiteX5" fmla="*/ 12016226 w 12021836"/>
              <a:gd name="connsiteY5" fmla="*/ 286102 h 799399"/>
              <a:gd name="connsiteX6" fmla="*/ 12010030 w 12021836"/>
              <a:gd name="connsiteY6" fmla="*/ 799399 h 799399"/>
              <a:gd name="connsiteX7" fmla="*/ 0 w 12021836"/>
              <a:gd name="connsiteY7" fmla="*/ 799399 h 799399"/>
              <a:gd name="connsiteX8" fmla="*/ 0 w 12021836"/>
              <a:gd name="connsiteY8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601099 w 12021836"/>
              <a:gd name="connsiteY2" fmla="*/ 1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601099 w 12021836"/>
              <a:gd name="connsiteY2" fmla="*/ 1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483293 w 12021836"/>
              <a:gd name="connsiteY2" fmla="*/ 100978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483293 w 12021836"/>
              <a:gd name="connsiteY2" fmla="*/ 100978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4 h 799398"/>
              <a:gd name="connsiteX1" fmla="*/ 11258901 w 12021836"/>
              <a:gd name="connsiteY1" fmla="*/ 0 h 799398"/>
              <a:gd name="connsiteX2" fmla="*/ 11483293 w 12021836"/>
              <a:gd name="connsiteY2" fmla="*/ 100977 h 799398"/>
              <a:gd name="connsiteX3" fmla="*/ 11679637 w 12021836"/>
              <a:gd name="connsiteY3" fmla="*/ 157074 h 799398"/>
              <a:gd name="connsiteX4" fmla="*/ 11942712 w 12021836"/>
              <a:gd name="connsiteY4" fmla="*/ 62712 h 799398"/>
              <a:gd name="connsiteX5" fmla="*/ 12021836 w 12021836"/>
              <a:gd name="connsiteY5" fmla="*/ 173905 h 799398"/>
              <a:gd name="connsiteX6" fmla="*/ 12016226 w 12021836"/>
              <a:gd name="connsiteY6" fmla="*/ 286101 h 799398"/>
              <a:gd name="connsiteX7" fmla="*/ 12010030 w 12021836"/>
              <a:gd name="connsiteY7" fmla="*/ 799398 h 799398"/>
              <a:gd name="connsiteX8" fmla="*/ 0 w 12021836"/>
              <a:gd name="connsiteY8" fmla="*/ 799398 h 799398"/>
              <a:gd name="connsiteX9" fmla="*/ 0 w 12021836"/>
              <a:gd name="connsiteY9" fmla="*/ 1004 h 799398"/>
              <a:gd name="connsiteX0" fmla="*/ 0 w 12021836"/>
              <a:gd name="connsiteY0" fmla="*/ 1004 h 799398"/>
              <a:gd name="connsiteX1" fmla="*/ 11258901 w 12021836"/>
              <a:gd name="connsiteY1" fmla="*/ 0 h 799398"/>
              <a:gd name="connsiteX2" fmla="*/ 11483293 w 12021836"/>
              <a:gd name="connsiteY2" fmla="*/ 100977 h 799398"/>
              <a:gd name="connsiteX3" fmla="*/ 11679637 w 12021836"/>
              <a:gd name="connsiteY3" fmla="*/ 157074 h 799398"/>
              <a:gd name="connsiteX4" fmla="*/ 11824906 w 12021836"/>
              <a:gd name="connsiteY4" fmla="*/ 253446 h 799398"/>
              <a:gd name="connsiteX5" fmla="*/ 12021836 w 12021836"/>
              <a:gd name="connsiteY5" fmla="*/ 173905 h 799398"/>
              <a:gd name="connsiteX6" fmla="*/ 12016226 w 12021836"/>
              <a:gd name="connsiteY6" fmla="*/ 286101 h 799398"/>
              <a:gd name="connsiteX7" fmla="*/ 12010030 w 12021836"/>
              <a:gd name="connsiteY7" fmla="*/ 799398 h 799398"/>
              <a:gd name="connsiteX8" fmla="*/ 0 w 12021836"/>
              <a:gd name="connsiteY8" fmla="*/ 799398 h 799398"/>
              <a:gd name="connsiteX9" fmla="*/ 0 w 12021836"/>
              <a:gd name="connsiteY9" fmla="*/ 1004 h 799398"/>
              <a:gd name="connsiteX0" fmla="*/ 0 w 12016226"/>
              <a:gd name="connsiteY0" fmla="*/ 1004 h 799398"/>
              <a:gd name="connsiteX1" fmla="*/ 11258901 w 12016226"/>
              <a:gd name="connsiteY1" fmla="*/ 0 h 799398"/>
              <a:gd name="connsiteX2" fmla="*/ 11483293 w 12016226"/>
              <a:gd name="connsiteY2" fmla="*/ 100977 h 799398"/>
              <a:gd name="connsiteX3" fmla="*/ 11679637 w 12016226"/>
              <a:gd name="connsiteY3" fmla="*/ 157074 h 799398"/>
              <a:gd name="connsiteX4" fmla="*/ 11824906 w 12016226"/>
              <a:gd name="connsiteY4" fmla="*/ 253446 h 799398"/>
              <a:gd name="connsiteX5" fmla="*/ 11943299 w 12016226"/>
              <a:gd name="connsiteY5" fmla="*/ 415127 h 799398"/>
              <a:gd name="connsiteX6" fmla="*/ 12016226 w 12016226"/>
              <a:gd name="connsiteY6" fmla="*/ 286101 h 799398"/>
              <a:gd name="connsiteX7" fmla="*/ 12010030 w 12016226"/>
              <a:gd name="connsiteY7" fmla="*/ 799398 h 799398"/>
              <a:gd name="connsiteX8" fmla="*/ 0 w 12016226"/>
              <a:gd name="connsiteY8" fmla="*/ 799398 h 799398"/>
              <a:gd name="connsiteX9" fmla="*/ 0 w 12016226"/>
              <a:gd name="connsiteY9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24906 w 12010146"/>
              <a:gd name="connsiteY4" fmla="*/ 253446 h 799398"/>
              <a:gd name="connsiteX5" fmla="*/ 11943299 w 12010146"/>
              <a:gd name="connsiteY5" fmla="*/ 415127 h 799398"/>
              <a:gd name="connsiteX6" fmla="*/ 11988177 w 12010146"/>
              <a:gd name="connsiteY6" fmla="*/ 544153 h 799398"/>
              <a:gd name="connsiteX7" fmla="*/ 12010030 w 12010146"/>
              <a:gd name="connsiteY7" fmla="*/ 799398 h 799398"/>
              <a:gd name="connsiteX8" fmla="*/ 0 w 12010146"/>
              <a:gd name="connsiteY8" fmla="*/ 799398 h 799398"/>
              <a:gd name="connsiteX9" fmla="*/ 0 w 12010146"/>
              <a:gd name="connsiteY9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24906 w 12010146"/>
              <a:gd name="connsiteY4" fmla="*/ 253446 h 799398"/>
              <a:gd name="connsiteX5" fmla="*/ 11988177 w 12010146"/>
              <a:gd name="connsiteY5" fmla="*/ 544153 h 799398"/>
              <a:gd name="connsiteX6" fmla="*/ 12010030 w 12010146"/>
              <a:gd name="connsiteY6" fmla="*/ 799398 h 799398"/>
              <a:gd name="connsiteX7" fmla="*/ 0 w 12010146"/>
              <a:gd name="connsiteY7" fmla="*/ 799398 h 799398"/>
              <a:gd name="connsiteX8" fmla="*/ 0 w 12010146"/>
              <a:gd name="connsiteY8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24906 w 12010146"/>
              <a:gd name="connsiteY4" fmla="*/ 253446 h 799398"/>
              <a:gd name="connsiteX5" fmla="*/ 11988177 w 12010146"/>
              <a:gd name="connsiteY5" fmla="*/ 544153 h 799398"/>
              <a:gd name="connsiteX6" fmla="*/ 12010030 w 12010146"/>
              <a:gd name="connsiteY6" fmla="*/ 799398 h 799398"/>
              <a:gd name="connsiteX7" fmla="*/ 0 w 12010146"/>
              <a:gd name="connsiteY7" fmla="*/ 799398 h 799398"/>
              <a:gd name="connsiteX8" fmla="*/ 0 w 12010146"/>
              <a:gd name="connsiteY8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52955 w 12010146"/>
              <a:gd name="connsiteY4" fmla="*/ 236617 h 799398"/>
              <a:gd name="connsiteX5" fmla="*/ 11988177 w 12010146"/>
              <a:gd name="connsiteY5" fmla="*/ 544153 h 799398"/>
              <a:gd name="connsiteX6" fmla="*/ 12010030 w 12010146"/>
              <a:gd name="connsiteY6" fmla="*/ 799398 h 799398"/>
              <a:gd name="connsiteX7" fmla="*/ 0 w 12010146"/>
              <a:gd name="connsiteY7" fmla="*/ 799398 h 799398"/>
              <a:gd name="connsiteX8" fmla="*/ 0 w 12010146"/>
              <a:gd name="connsiteY8" fmla="*/ 1004 h 799398"/>
              <a:gd name="connsiteX0" fmla="*/ 0 w 12010146"/>
              <a:gd name="connsiteY0" fmla="*/ 4588 h 802982"/>
              <a:gd name="connsiteX1" fmla="*/ 11258901 w 12010146"/>
              <a:gd name="connsiteY1" fmla="*/ 3584 h 802982"/>
              <a:gd name="connsiteX2" fmla="*/ 11483293 w 12010146"/>
              <a:gd name="connsiteY2" fmla="*/ 26024 h 802982"/>
              <a:gd name="connsiteX3" fmla="*/ 11679637 w 12010146"/>
              <a:gd name="connsiteY3" fmla="*/ 160658 h 802982"/>
              <a:gd name="connsiteX4" fmla="*/ 11852955 w 12010146"/>
              <a:gd name="connsiteY4" fmla="*/ 240201 h 802982"/>
              <a:gd name="connsiteX5" fmla="*/ 11988177 w 12010146"/>
              <a:gd name="connsiteY5" fmla="*/ 547737 h 802982"/>
              <a:gd name="connsiteX6" fmla="*/ 12010030 w 12010146"/>
              <a:gd name="connsiteY6" fmla="*/ 802982 h 802982"/>
              <a:gd name="connsiteX7" fmla="*/ 0 w 12010146"/>
              <a:gd name="connsiteY7" fmla="*/ 802982 h 802982"/>
              <a:gd name="connsiteX8" fmla="*/ 0 w 12010146"/>
              <a:gd name="connsiteY8" fmla="*/ 4588 h 802982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1258901 w 12010146"/>
              <a:gd name="connsiteY2" fmla="*/ 6845 h 806243"/>
              <a:gd name="connsiteX3" fmla="*/ 11483293 w 12010146"/>
              <a:gd name="connsiteY3" fmla="*/ 29285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1089295 w 12010146"/>
              <a:gd name="connsiteY2" fmla="*/ 42284 h 806243"/>
              <a:gd name="connsiteX3" fmla="*/ 11483293 w 12010146"/>
              <a:gd name="connsiteY3" fmla="*/ 29285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0890192 w 12010146"/>
              <a:gd name="connsiteY2" fmla="*/ 42284 h 806243"/>
              <a:gd name="connsiteX3" fmla="*/ 11483293 w 12010146"/>
              <a:gd name="connsiteY3" fmla="*/ 29285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0890192 w 12010146"/>
              <a:gd name="connsiteY2" fmla="*/ 42284 h 806243"/>
              <a:gd name="connsiteX3" fmla="*/ 11321061 w 12010146"/>
              <a:gd name="connsiteY3" fmla="*/ 82443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0890192 w 12010146"/>
              <a:gd name="connsiteY2" fmla="*/ 42284 h 806243"/>
              <a:gd name="connsiteX3" fmla="*/ 11321061 w 12010146"/>
              <a:gd name="connsiteY3" fmla="*/ 82443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31964"/>
              <a:gd name="connsiteY0" fmla="*/ 7849 h 806243"/>
              <a:gd name="connsiteX1" fmla="*/ 10419735 w 12031964"/>
              <a:gd name="connsiteY1" fmla="*/ 0 h 806243"/>
              <a:gd name="connsiteX2" fmla="*/ 10890192 w 12031964"/>
              <a:gd name="connsiteY2" fmla="*/ 42284 h 806243"/>
              <a:gd name="connsiteX3" fmla="*/ 11321061 w 12031964"/>
              <a:gd name="connsiteY3" fmla="*/ 82443 h 806243"/>
              <a:gd name="connsiteX4" fmla="*/ 11679637 w 12031964"/>
              <a:gd name="connsiteY4" fmla="*/ 163919 h 806243"/>
              <a:gd name="connsiteX5" fmla="*/ 11852955 w 12031964"/>
              <a:gd name="connsiteY5" fmla="*/ 243462 h 806243"/>
              <a:gd name="connsiteX6" fmla="*/ 12031964 w 12031964"/>
              <a:gd name="connsiteY6" fmla="*/ 535740 h 806243"/>
              <a:gd name="connsiteX7" fmla="*/ 12010030 w 12031964"/>
              <a:gd name="connsiteY7" fmla="*/ 806243 h 806243"/>
              <a:gd name="connsiteX8" fmla="*/ 0 w 12031964"/>
              <a:gd name="connsiteY8" fmla="*/ 806243 h 806243"/>
              <a:gd name="connsiteX9" fmla="*/ 0 w 12031964"/>
              <a:gd name="connsiteY9" fmla="*/ 7849 h 806243"/>
              <a:gd name="connsiteX0" fmla="*/ 0 w 12013198"/>
              <a:gd name="connsiteY0" fmla="*/ 7849 h 806243"/>
              <a:gd name="connsiteX1" fmla="*/ 10419735 w 12013198"/>
              <a:gd name="connsiteY1" fmla="*/ 0 h 806243"/>
              <a:gd name="connsiteX2" fmla="*/ 10890192 w 12013198"/>
              <a:gd name="connsiteY2" fmla="*/ 42284 h 806243"/>
              <a:gd name="connsiteX3" fmla="*/ 11321061 w 12013198"/>
              <a:gd name="connsiteY3" fmla="*/ 82443 h 806243"/>
              <a:gd name="connsiteX4" fmla="*/ 11679637 w 12013198"/>
              <a:gd name="connsiteY4" fmla="*/ 163919 h 806243"/>
              <a:gd name="connsiteX5" fmla="*/ 11852955 w 12013198"/>
              <a:gd name="connsiteY5" fmla="*/ 243462 h 806243"/>
              <a:gd name="connsiteX6" fmla="*/ 12013198 w 12013198"/>
              <a:gd name="connsiteY6" fmla="*/ 550998 h 806243"/>
              <a:gd name="connsiteX7" fmla="*/ 12010030 w 12013198"/>
              <a:gd name="connsiteY7" fmla="*/ 806243 h 806243"/>
              <a:gd name="connsiteX8" fmla="*/ 0 w 12013198"/>
              <a:gd name="connsiteY8" fmla="*/ 806243 h 806243"/>
              <a:gd name="connsiteX9" fmla="*/ 0 w 12013198"/>
              <a:gd name="connsiteY9" fmla="*/ 7849 h 806243"/>
              <a:gd name="connsiteX0" fmla="*/ 0 w 12021848"/>
              <a:gd name="connsiteY0" fmla="*/ 7849 h 806243"/>
              <a:gd name="connsiteX1" fmla="*/ 10419735 w 12021848"/>
              <a:gd name="connsiteY1" fmla="*/ 0 h 806243"/>
              <a:gd name="connsiteX2" fmla="*/ 10890192 w 12021848"/>
              <a:gd name="connsiteY2" fmla="*/ 42284 h 806243"/>
              <a:gd name="connsiteX3" fmla="*/ 11321061 w 12021848"/>
              <a:gd name="connsiteY3" fmla="*/ 82443 h 806243"/>
              <a:gd name="connsiteX4" fmla="*/ 11679637 w 12021848"/>
              <a:gd name="connsiteY4" fmla="*/ 163919 h 806243"/>
              <a:gd name="connsiteX5" fmla="*/ 12021848 w 12021848"/>
              <a:gd name="connsiteY5" fmla="*/ 335014 h 806243"/>
              <a:gd name="connsiteX6" fmla="*/ 12013198 w 12021848"/>
              <a:gd name="connsiteY6" fmla="*/ 550998 h 806243"/>
              <a:gd name="connsiteX7" fmla="*/ 12010030 w 12021848"/>
              <a:gd name="connsiteY7" fmla="*/ 806243 h 806243"/>
              <a:gd name="connsiteX8" fmla="*/ 0 w 12021848"/>
              <a:gd name="connsiteY8" fmla="*/ 806243 h 806243"/>
              <a:gd name="connsiteX9" fmla="*/ 0 w 12021848"/>
              <a:gd name="connsiteY9" fmla="*/ 7849 h 806243"/>
              <a:gd name="connsiteX0" fmla="*/ 0 w 12013198"/>
              <a:gd name="connsiteY0" fmla="*/ 7849 h 806243"/>
              <a:gd name="connsiteX1" fmla="*/ 10419735 w 12013198"/>
              <a:gd name="connsiteY1" fmla="*/ 0 h 806243"/>
              <a:gd name="connsiteX2" fmla="*/ 10890192 w 12013198"/>
              <a:gd name="connsiteY2" fmla="*/ 42284 h 806243"/>
              <a:gd name="connsiteX3" fmla="*/ 11321061 w 12013198"/>
              <a:gd name="connsiteY3" fmla="*/ 82443 h 806243"/>
              <a:gd name="connsiteX4" fmla="*/ 11679637 w 12013198"/>
              <a:gd name="connsiteY4" fmla="*/ 163919 h 806243"/>
              <a:gd name="connsiteX5" fmla="*/ 12008404 w 12013198"/>
              <a:gd name="connsiteY5" fmla="*/ 318617 h 806243"/>
              <a:gd name="connsiteX6" fmla="*/ 12013198 w 12013198"/>
              <a:gd name="connsiteY6" fmla="*/ 550998 h 806243"/>
              <a:gd name="connsiteX7" fmla="*/ 12010030 w 12013198"/>
              <a:gd name="connsiteY7" fmla="*/ 806243 h 806243"/>
              <a:gd name="connsiteX8" fmla="*/ 0 w 12013198"/>
              <a:gd name="connsiteY8" fmla="*/ 806243 h 806243"/>
              <a:gd name="connsiteX9" fmla="*/ 0 w 12013198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321061 w 12015359"/>
              <a:gd name="connsiteY3" fmla="*/ 82443 h 806243"/>
              <a:gd name="connsiteX4" fmla="*/ 11679637 w 12015359"/>
              <a:gd name="connsiteY4" fmla="*/ 163919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321061 w 12015359"/>
              <a:gd name="connsiteY3" fmla="*/ 82443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015359" h="806243">
                <a:moveTo>
                  <a:pt x="0" y="7849"/>
                </a:moveTo>
                <a:lnTo>
                  <a:pt x="10419735" y="0"/>
                </a:lnTo>
                <a:lnTo>
                  <a:pt x="10890192" y="42284"/>
                </a:lnTo>
                <a:cubicBezTo>
                  <a:pt x="11004258" y="42284"/>
                  <a:pt x="11186792" y="94272"/>
                  <a:pt x="11404852" y="107992"/>
                </a:cubicBezTo>
                <a:cubicBezTo>
                  <a:pt x="11443735" y="104718"/>
                  <a:pt x="11682271" y="209094"/>
                  <a:pt x="11747719" y="227793"/>
                </a:cubicBezTo>
                <a:lnTo>
                  <a:pt x="12015359" y="335584"/>
                </a:lnTo>
                <a:cubicBezTo>
                  <a:pt x="12014639" y="407389"/>
                  <a:pt x="12013918" y="479193"/>
                  <a:pt x="12013198" y="550998"/>
                </a:cubicBezTo>
                <a:cubicBezTo>
                  <a:pt x="12011133" y="722097"/>
                  <a:pt x="12012095" y="635144"/>
                  <a:pt x="12010030" y="806243"/>
                </a:cubicBezTo>
                <a:lnTo>
                  <a:pt x="0" y="806243"/>
                </a:lnTo>
                <a:lnTo>
                  <a:pt x="0" y="784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BE0276-3D01-2D91-1322-D06D1F5910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1229BB-EFC7-6479-B948-80CE3B105C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1D942B-557F-C337-F274-0296C80D2D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A3473A2-8B1A-C7CD-FC27-9249A8D66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7599407-BC7A-2619-0225-EE94EDC27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B21B1B0-68E4-8C3A-9C41-CA7FC02627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838" y="6398565"/>
            <a:ext cx="2491992" cy="28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635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50AE7-0B3C-677E-5E5B-139588CF1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145" y="365126"/>
            <a:ext cx="7924205" cy="1325563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9AFB5E3-464B-1329-EDC7-C2DB9AB88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06FCE1F-3EE1-73BA-AF6B-3368A75D9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1D1BD4D-2CD6-F660-D061-C9B240C95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4647659" y="2137710"/>
            <a:ext cx="1628662" cy="2272576"/>
          </a:xfrm>
          <a:custGeom>
            <a:avLst/>
            <a:gdLst>
              <a:gd name="connsiteX0" fmla="*/ 1177679 w 2567901"/>
              <a:gd name="connsiteY0" fmla="*/ 1063 h 2687367"/>
              <a:gd name="connsiteX1" fmla="*/ 1603094 w 2567901"/>
              <a:gd name="connsiteY1" fmla="*/ 35223 h 2687367"/>
              <a:gd name="connsiteX2" fmla="*/ 1980105 w 2567901"/>
              <a:gd name="connsiteY2" fmla="*/ 249099 h 2687367"/>
              <a:gd name="connsiteX3" fmla="*/ 2278200 w 2567901"/>
              <a:gd name="connsiteY3" fmla="*/ 726784 h 2687367"/>
              <a:gd name="connsiteX4" fmla="*/ 2333016 w 2567901"/>
              <a:gd name="connsiteY4" fmla="*/ 829771 h 2687367"/>
              <a:gd name="connsiteX5" fmla="*/ 2555036 w 2567901"/>
              <a:gd name="connsiteY5" fmla="*/ 1632596 h 2687367"/>
              <a:gd name="connsiteX6" fmla="*/ 1783436 w 2567901"/>
              <a:gd name="connsiteY6" fmla="*/ 2487849 h 2687367"/>
              <a:gd name="connsiteX7" fmla="*/ 1613480 w 2567901"/>
              <a:gd name="connsiteY7" fmla="*/ 2562316 h 2687367"/>
              <a:gd name="connsiteX8" fmla="*/ 1100869 w 2567901"/>
              <a:gd name="connsiteY8" fmla="*/ 2676769 h 2687367"/>
              <a:gd name="connsiteX9" fmla="*/ 614178 w 2567901"/>
              <a:gd name="connsiteY9" fmla="*/ 2456196 h 2687367"/>
              <a:gd name="connsiteX10" fmla="*/ 240586 w 2567901"/>
              <a:gd name="connsiteY10" fmla="*/ 2032054 h 2687367"/>
              <a:gd name="connsiteX11" fmla="*/ 30245 w 2567901"/>
              <a:gd name="connsiteY11" fmla="*/ 1481541 h 2687367"/>
              <a:gd name="connsiteX12" fmla="*/ 25021 w 2567901"/>
              <a:gd name="connsiteY12" fmla="*/ 905889 h 2687367"/>
              <a:gd name="connsiteX13" fmla="*/ 218217 w 2567901"/>
              <a:gd name="connsiteY13" fmla="*/ 450248 h 2687367"/>
              <a:gd name="connsiteX14" fmla="*/ 561607 w 2567901"/>
              <a:gd name="connsiteY14" fmla="*/ 156432 h 2687367"/>
              <a:gd name="connsiteX15" fmla="*/ 1177679 w 2567901"/>
              <a:gd name="connsiteY15" fmla="*/ 1063 h 2687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67901" h="2687367">
                <a:moveTo>
                  <a:pt x="1177679" y="1063"/>
                </a:moveTo>
                <a:cubicBezTo>
                  <a:pt x="1314507" y="-3704"/>
                  <a:pt x="1457510" y="7543"/>
                  <a:pt x="1603094" y="35223"/>
                </a:cubicBezTo>
                <a:cubicBezTo>
                  <a:pt x="1757985" y="64671"/>
                  <a:pt x="1874247" y="130651"/>
                  <a:pt x="1980105" y="249099"/>
                </a:cubicBezTo>
                <a:cubicBezTo>
                  <a:pt x="2090840" y="372996"/>
                  <a:pt x="2181857" y="544832"/>
                  <a:pt x="2278200" y="726784"/>
                </a:cubicBezTo>
                <a:cubicBezTo>
                  <a:pt x="2295948" y="760348"/>
                  <a:pt x="2314335" y="795032"/>
                  <a:pt x="2333016" y="829771"/>
                </a:cubicBezTo>
                <a:cubicBezTo>
                  <a:pt x="2500190" y="1140721"/>
                  <a:pt x="2605991" y="1364587"/>
                  <a:pt x="2555036" y="1632596"/>
                </a:cubicBezTo>
                <a:cubicBezTo>
                  <a:pt x="2477395" y="2040959"/>
                  <a:pt x="2246644" y="2296751"/>
                  <a:pt x="1783436" y="2487849"/>
                </a:cubicBezTo>
                <a:cubicBezTo>
                  <a:pt x="1722809" y="2512855"/>
                  <a:pt x="1667214" y="2537996"/>
                  <a:pt x="1613480" y="2562316"/>
                </a:cubicBezTo>
                <a:cubicBezTo>
                  <a:pt x="1390692" y="2663095"/>
                  <a:pt x="1275870" y="2710042"/>
                  <a:pt x="1100869" y="2676769"/>
                </a:cubicBezTo>
                <a:cubicBezTo>
                  <a:pt x="927103" y="2643732"/>
                  <a:pt x="763363" y="2569490"/>
                  <a:pt x="614178" y="2456196"/>
                </a:cubicBezTo>
                <a:cubicBezTo>
                  <a:pt x="468245" y="2345340"/>
                  <a:pt x="342509" y="2202615"/>
                  <a:pt x="240586" y="2032054"/>
                </a:cubicBezTo>
                <a:cubicBezTo>
                  <a:pt x="140365" y="1864400"/>
                  <a:pt x="67610" y="1674071"/>
                  <a:pt x="30245" y="1481541"/>
                </a:cubicBezTo>
                <a:cubicBezTo>
                  <a:pt x="-8261" y="1283803"/>
                  <a:pt x="-9994" y="1090060"/>
                  <a:pt x="25021" y="905889"/>
                </a:cubicBezTo>
                <a:cubicBezTo>
                  <a:pt x="58043" y="732204"/>
                  <a:pt x="123071" y="578936"/>
                  <a:pt x="218217" y="450248"/>
                </a:cubicBezTo>
                <a:cubicBezTo>
                  <a:pt x="307436" y="329654"/>
                  <a:pt x="422987" y="230806"/>
                  <a:pt x="561607" y="156432"/>
                </a:cubicBezTo>
                <a:cubicBezTo>
                  <a:pt x="738731" y="61442"/>
                  <a:pt x="949631" y="9010"/>
                  <a:pt x="1177679" y="106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DD01922-F67A-9F2C-FE95-50BD999803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5275" y="3560819"/>
            <a:ext cx="1133812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0648ACF3-1F73-4EF4-8B35-813CBA0557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930" y="3560819"/>
            <a:ext cx="1133812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47" name="Text Placeholder 44">
            <a:extLst>
              <a:ext uri="{FF2B5EF4-FFF2-40B4-BE49-F238E27FC236}">
                <a16:creationId xmlns:a16="http://schemas.microsoft.com/office/drawing/2014/main" id="{94347348-841B-BF7E-6760-30E4A39B1E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5745" y="3560819"/>
            <a:ext cx="1133811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A80E48CC-0B92-D19D-2820-360C4B64AF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0375" y="3560819"/>
            <a:ext cx="1130270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54" name="SmartArt Placeholder 53">
            <a:extLst>
              <a:ext uri="{FF2B5EF4-FFF2-40B4-BE49-F238E27FC236}">
                <a16:creationId xmlns:a16="http://schemas.microsoft.com/office/drawing/2014/main" id="{38E36D91-34EE-6229-BC80-AA33DCF9A94A}"/>
              </a:ext>
            </a:extLst>
          </p:cNvPr>
          <p:cNvSpPr>
            <a:spLocks noGrp="1"/>
          </p:cNvSpPr>
          <p:nvPr>
            <p:ph type="dgm" sz="quarter" idx="17"/>
          </p:nvPr>
        </p:nvSpPr>
        <p:spPr>
          <a:xfrm>
            <a:off x="591146" y="1804737"/>
            <a:ext cx="7961710" cy="4186989"/>
          </a:xfrm>
        </p:spPr>
        <p:txBody>
          <a:bodyPr/>
          <a:lstStyle/>
          <a:p>
            <a:r>
              <a:rPr lang="en-US"/>
              <a:t>Click icon to add SmartArt graphic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645274F-9686-10BE-43B5-86556D2B0C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243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3205A-8C05-8870-A6EA-1C066CE16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17395-8A59-1B77-9CEB-6B1A14CEB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48E75AC-8096-31ED-62EF-CB444B565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35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Single Corner Snipped 7">
            <a:extLst>
              <a:ext uri="{FF2B5EF4-FFF2-40B4-BE49-F238E27FC236}">
                <a16:creationId xmlns:a16="http://schemas.microsoft.com/office/drawing/2014/main" id="{A3556B44-EB55-5030-79C4-F6CF0C5789B5}"/>
              </a:ext>
            </a:extLst>
          </p:cNvPr>
          <p:cNvSpPr/>
          <p:nvPr userDrawn="1"/>
        </p:nvSpPr>
        <p:spPr>
          <a:xfrm rot="5400000">
            <a:off x="1674142" y="-1812039"/>
            <a:ext cx="5867883" cy="9442533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10583103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10583103 w 15901060"/>
              <a:gd name="connsiteY8" fmla="*/ 0 h 6882064"/>
              <a:gd name="connsiteX0" fmla="*/ 0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0 w 15901060"/>
              <a:gd name="connsiteY8" fmla="*/ 0 h 6882064"/>
              <a:gd name="connsiteX0" fmla="*/ 0 w 15901060"/>
              <a:gd name="connsiteY0" fmla="*/ 0 h 6894095"/>
              <a:gd name="connsiteX1" fmla="*/ 14427177 w 15901060"/>
              <a:gd name="connsiteY1" fmla="*/ 12032 h 6894095"/>
              <a:gd name="connsiteX2" fmla="*/ 14914472 w 15901060"/>
              <a:gd name="connsiteY2" fmla="*/ 800117 h 6894095"/>
              <a:gd name="connsiteX3" fmla="*/ 15203230 w 15901060"/>
              <a:gd name="connsiteY3" fmla="*/ 2352981 h 6894095"/>
              <a:gd name="connsiteX4" fmla="*/ 15624335 w 15901060"/>
              <a:gd name="connsiteY4" fmla="*/ 3772708 h 6894095"/>
              <a:gd name="connsiteX5" fmla="*/ 15696523 w 15901060"/>
              <a:gd name="connsiteY5" fmla="*/ 5878233 h 6894095"/>
              <a:gd name="connsiteX6" fmla="*/ 15901060 w 15901060"/>
              <a:gd name="connsiteY6" fmla="*/ 6882064 h 6894095"/>
              <a:gd name="connsiteX7" fmla="*/ 0 w 15901060"/>
              <a:gd name="connsiteY7" fmla="*/ 6894095 h 6894095"/>
              <a:gd name="connsiteX8" fmla="*/ 0 w 15901060"/>
              <a:gd name="connsiteY8" fmla="*/ 0 h 6894095"/>
              <a:gd name="connsiteX0" fmla="*/ 0 w 15837689"/>
              <a:gd name="connsiteY0" fmla="*/ 0 h 6894095"/>
              <a:gd name="connsiteX1" fmla="*/ 14427177 w 15837689"/>
              <a:gd name="connsiteY1" fmla="*/ 12032 h 6894095"/>
              <a:gd name="connsiteX2" fmla="*/ 14914472 w 15837689"/>
              <a:gd name="connsiteY2" fmla="*/ 800117 h 6894095"/>
              <a:gd name="connsiteX3" fmla="*/ 15203230 w 15837689"/>
              <a:gd name="connsiteY3" fmla="*/ 2352981 h 6894095"/>
              <a:gd name="connsiteX4" fmla="*/ 15624335 w 15837689"/>
              <a:gd name="connsiteY4" fmla="*/ 3772708 h 6894095"/>
              <a:gd name="connsiteX5" fmla="*/ 15696523 w 15837689"/>
              <a:gd name="connsiteY5" fmla="*/ 5878233 h 6894095"/>
              <a:gd name="connsiteX6" fmla="*/ 15837689 w 15837689"/>
              <a:gd name="connsiteY6" fmla="*/ 6882064 h 6894095"/>
              <a:gd name="connsiteX7" fmla="*/ 0 w 15837689"/>
              <a:gd name="connsiteY7" fmla="*/ 6894095 h 6894095"/>
              <a:gd name="connsiteX8" fmla="*/ 0 w 15837689"/>
              <a:gd name="connsiteY8" fmla="*/ 0 h 6894095"/>
              <a:gd name="connsiteX0" fmla="*/ 0 w 15774318"/>
              <a:gd name="connsiteY0" fmla="*/ 0 h 6914148"/>
              <a:gd name="connsiteX1" fmla="*/ 14427177 w 15774318"/>
              <a:gd name="connsiteY1" fmla="*/ 12032 h 6914148"/>
              <a:gd name="connsiteX2" fmla="*/ 14914472 w 15774318"/>
              <a:gd name="connsiteY2" fmla="*/ 800117 h 6914148"/>
              <a:gd name="connsiteX3" fmla="*/ 15203230 w 15774318"/>
              <a:gd name="connsiteY3" fmla="*/ 2352981 h 6914148"/>
              <a:gd name="connsiteX4" fmla="*/ 15624335 w 15774318"/>
              <a:gd name="connsiteY4" fmla="*/ 3772708 h 6914148"/>
              <a:gd name="connsiteX5" fmla="*/ 15696523 w 15774318"/>
              <a:gd name="connsiteY5" fmla="*/ 5878233 h 6914148"/>
              <a:gd name="connsiteX6" fmla="*/ 15774318 w 15774318"/>
              <a:gd name="connsiteY6" fmla="*/ 6914148 h 6914148"/>
              <a:gd name="connsiteX7" fmla="*/ 0 w 15774318"/>
              <a:gd name="connsiteY7" fmla="*/ 6894095 h 6914148"/>
              <a:gd name="connsiteX8" fmla="*/ 0 w 15774318"/>
              <a:gd name="connsiteY8" fmla="*/ 0 h 6914148"/>
              <a:gd name="connsiteX0" fmla="*/ 0 w 15705363"/>
              <a:gd name="connsiteY0" fmla="*/ 0 h 6914148"/>
              <a:gd name="connsiteX1" fmla="*/ 14427177 w 15705363"/>
              <a:gd name="connsiteY1" fmla="*/ 12032 h 6914148"/>
              <a:gd name="connsiteX2" fmla="*/ 14914472 w 15705363"/>
              <a:gd name="connsiteY2" fmla="*/ 800117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05363"/>
              <a:gd name="connsiteY0" fmla="*/ 0 h 6914148"/>
              <a:gd name="connsiteX1" fmla="*/ 15321187 w 15705363"/>
              <a:gd name="connsiteY1" fmla="*/ 12032 h 6914148"/>
              <a:gd name="connsiteX2" fmla="*/ 14914472 w 15705363"/>
              <a:gd name="connsiteY2" fmla="*/ 800117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05363"/>
              <a:gd name="connsiteY0" fmla="*/ 0 h 6914148"/>
              <a:gd name="connsiteX1" fmla="*/ 15321187 w 15705363"/>
              <a:gd name="connsiteY1" fmla="*/ 12032 h 6914148"/>
              <a:gd name="connsiteX2" fmla="*/ 15510477 w 15705363"/>
              <a:gd name="connsiteY2" fmla="*/ 863453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05363"/>
              <a:gd name="connsiteY0" fmla="*/ 0 h 6914148"/>
              <a:gd name="connsiteX1" fmla="*/ 15321187 w 15705363"/>
              <a:gd name="connsiteY1" fmla="*/ 12032 h 6914148"/>
              <a:gd name="connsiteX2" fmla="*/ 15510477 w 15705363"/>
              <a:gd name="connsiteY2" fmla="*/ 863453 h 6914148"/>
              <a:gd name="connsiteX3" fmla="*/ 15567457 w 15705363"/>
              <a:gd name="connsiteY3" fmla="*/ 2479654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23670"/>
              <a:gd name="connsiteY0" fmla="*/ 0 h 6914148"/>
              <a:gd name="connsiteX1" fmla="*/ 15321187 w 15723670"/>
              <a:gd name="connsiteY1" fmla="*/ 12032 h 6914148"/>
              <a:gd name="connsiteX2" fmla="*/ 15510477 w 15723670"/>
              <a:gd name="connsiteY2" fmla="*/ 863453 h 6914148"/>
              <a:gd name="connsiteX3" fmla="*/ 15567457 w 15723670"/>
              <a:gd name="connsiteY3" fmla="*/ 2479654 h 6914148"/>
              <a:gd name="connsiteX4" fmla="*/ 15723670 w 15723670"/>
              <a:gd name="connsiteY4" fmla="*/ 4207015 h 6914148"/>
              <a:gd name="connsiteX5" fmla="*/ 15696523 w 15723670"/>
              <a:gd name="connsiteY5" fmla="*/ 5878233 h 6914148"/>
              <a:gd name="connsiteX6" fmla="*/ 15478583 w 15723670"/>
              <a:gd name="connsiteY6" fmla="*/ 6914148 h 6914148"/>
              <a:gd name="connsiteX7" fmla="*/ 0 w 15723670"/>
              <a:gd name="connsiteY7" fmla="*/ 6894095 h 6914148"/>
              <a:gd name="connsiteX8" fmla="*/ 0 w 15723670"/>
              <a:gd name="connsiteY8" fmla="*/ 0 h 6914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23670" h="6914148">
                <a:moveTo>
                  <a:pt x="0" y="0"/>
                </a:moveTo>
                <a:lnTo>
                  <a:pt x="15321187" y="12032"/>
                </a:lnTo>
                <a:lnTo>
                  <a:pt x="15510477" y="863453"/>
                </a:lnTo>
                <a:lnTo>
                  <a:pt x="15567457" y="2479654"/>
                </a:lnTo>
                <a:lnTo>
                  <a:pt x="15723670" y="4207015"/>
                </a:lnTo>
                <a:cubicBezTo>
                  <a:pt x="15703616" y="4519836"/>
                  <a:pt x="15740639" y="5625571"/>
                  <a:pt x="15696523" y="5878233"/>
                </a:cubicBezTo>
                <a:lnTo>
                  <a:pt x="15478583" y="6914148"/>
                </a:lnTo>
                <a:lnTo>
                  <a:pt x="0" y="689409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2700" sx="104000" sy="104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/>
              <a:t>av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F4402C-FC27-E522-0990-F93990FED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8C542-3AC8-3C0D-2807-94FDF8752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411480" indent="-411480"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1E3DA0-4D31-4B0A-D4BD-083912650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456EA64-D6CD-E308-4075-69D9A8F46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algn="ctr"/>
            <a:r>
              <a:rPr lang="en-US"/>
              <a:t>12/28/2023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68C886E-A54B-935B-81BD-5512F2C4B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noFill/>
        </p:spPr>
        <p:txBody>
          <a:bodyPr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A9CBAA0-20B5-4B24-52E9-E038D720E9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00783" y="6318691"/>
            <a:ext cx="2211369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0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B7483-7B98-83F5-0029-F3DF3019D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C8B228-F0D8-9E72-FB79-455FDC48A9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620F9A-2471-20DF-1A61-BE7ABBE27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FD2ABDF-DABE-9E51-8AC2-5C814CBD8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83A1EB1-B9EC-E596-FF6C-FAFA0BD09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EE84D3B-47FF-1B5F-E93C-893F9A5D9D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606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1AB9BD-28C0-942E-68A7-0A69451FF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2EAF8A-C264-7F29-39BB-DC75D6FB6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70A5D75-D9E6-9C25-8E6D-5AF36C0751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/>
            <a:r>
              <a:rPr lang="en-US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96156B0-EAC6-9C16-C910-11892C7D36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37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3" panose="05040102010807070707" pitchFamily="18" charset="2"/>
        <a:buChar char=""/>
        <a:defRPr sz="2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microsoft.com/office/2018/10/relationships/comments" Target="../comments/modernComment_104_A7ABC357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23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88C65-102E-9848-0B62-09D6E1AF27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134" y="851058"/>
            <a:ext cx="3505200" cy="2133303"/>
          </a:xfrm>
        </p:spPr>
        <p:txBody>
          <a:bodyPr>
            <a:normAutofit fontScale="90000"/>
          </a:bodyPr>
          <a:lstStyle/>
          <a:p>
            <a:r>
              <a:rPr lang="en-US" sz="4000"/>
              <a:t>State Plan on Brain Injury Discussion</a:t>
            </a:r>
            <a:endParaRPr lang="en-US" b="1" cap="all">
              <a:solidFill>
                <a:schemeClr val="accent6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84DF7D-184A-D800-1F28-57FD1CDFC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34" y="3602335"/>
            <a:ext cx="3628237" cy="1835607"/>
          </a:xfrm>
        </p:spPr>
        <p:txBody>
          <a:bodyPr>
            <a:normAutofit/>
          </a:bodyPr>
          <a:lstStyle/>
          <a:p>
            <a:r>
              <a:rPr lang="en-US" b="1"/>
              <a:t>Ellen Maahs</a:t>
            </a:r>
            <a:r>
              <a:rPr lang="en-US"/>
              <a:t>, Strategic Development Coordinator</a:t>
            </a:r>
          </a:p>
          <a:p>
            <a:r>
              <a:rPr lang="en-US" b="1"/>
              <a:t>Gabby Tufts</a:t>
            </a:r>
            <a:r>
              <a:rPr lang="en-US"/>
              <a:t>, Strategic Development and Deployment Specialist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ADFDF0-3A56-D74D-F1A8-9530F65A19CB}"/>
              </a:ext>
            </a:extLst>
          </p:cNvPr>
          <p:cNvSpPr txBox="1"/>
          <p:nvPr/>
        </p:nvSpPr>
        <p:spPr>
          <a:xfrm>
            <a:off x="813134" y="5581748"/>
            <a:ext cx="21882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October 20, 2025</a:t>
            </a:r>
          </a:p>
        </p:txBody>
      </p:sp>
    </p:spTree>
    <p:extLst>
      <p:ext uri="{BB962C8B-B14F-4D97-AF65-F5344CB8AC3E}">
        <p14:creationId xmlns:p14="http://schemas.microsoft.com/office/powerpoint/2010/main" val="1370625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11D263-2FF2-6F9A-CAAB-267F428B7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256032"/>
            <a:ext cx="7879842" cy="1014984"/>
          </a:xfrm>
        </p:spPr>
        <p:txBody>
          <a:bodyPr anchor="b">
            <a:normAutofit/>
          </a:bodyPr>
          <a:lstStyle/>
          <a:p>
            <a:r>
              <a:rPr lang="en-US"/>
              <a:t>Initial Observations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634502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538176"/>
            <a:ext cx="1405092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F9D1578-8769-69F8-C5D6-0EA432C91E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4257481"/>
              </p:ext>
            </p:extLst>
          </p:nvPr>
        </p:nvGraphicFramePr>
        <p:xfrm>
          <a:off x="628650" y="1926266"/>
          <a:ext cx="78867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8105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C0E445-4724-941F-6883-64F3B5647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56995"/>
            <a:ext cx="7886700" cy="1133693"/>
          </a:xfrm>
        </p:spPr>
        <p:txBody>
          <a:bodyPr>
            <a:normAutofit/>
          </a:bodyPr>
          <a:lstStyle/>
          <a:p>
            <a:r>
              <a:rPr lang="en-US" sz="4500"/>
              <a:t>Reflections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E3CA884-9142-7672-E7BD-04CD6EE4C2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2109222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6221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5B42AA4-13F2-84CD-7B2D-6632A9067D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40" t="155" r="30722" b="-309"/>
          <a:stretch>
            <a:fillRect/>
          </a:stretch>
        </p:blipFill>
        <p:spPr>
          <a:xfrm>
            <a:off x="2061100" y="10"/>
            <a:ext cx="7255386" cy="686853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DE102F-6D10-D472-AF83-C7E00F17C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3681557" cy="189991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>
                <a:solidFill>
                  <a:schemeClr val="tx1"/>
                </a:solidFill>
                <a:sym typeface="Gill Sans"/>
              </a:rPr>
              <a:t>Four Current Focus Areas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F053A6-BC92-CB74-A23E-85DCFF3AD3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650" y="2434201"/>
            <a:ext cx="2866641" cy="3742762"/>
          </a:xfrm>
        </p:spPr>
        <p:txBody>
          <a:bodyPr vert="horz" lIns="91440" tIns="45720" rIns="91440" bIns="45720" rtlCol="0">
            <a:normAutofit/>
          </a:bodyPr>
          <a:lstStyle/>
          <a:p>
            <a:pPr marL="50292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solidFill>
                  <a:schemeClr val="tx1"/>
                </a:solidFill>
              </a:rPr>
              <a:t>Individual &amp; Family Access</a:t>
            </a:r>
          </a:p>
          <a:p>
            <a:pPr marL="50292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solidFill>
                  <a:schemeClr val="tx1"/>
                </a:solidFill>
              </a:rPr>
              <a:t>Service Systems Enhancements</a:t>
            </a:r>
          </a:p>
          <a:p>
            <a:pPr marL="50292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solidFill>
                  <a:schemeClr val="tx1"/>
                </a:solidFill>
              </a:rPr>
              <a:t>Prevention</a:t>
            </a:r>
          </a:p>
          <a:p>
            <a:pPr marL="50292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solidFill>
                  <a:schemeClr val="tx1"/>
                </a:solidFill>
              </a:rPr>
              <a:t>Education and Awareness</a:t>
            </a:r>
          </a:p>
          <a:p>
            <a:pPr marL="27432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05173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1F38D2-C7F7-A272-5FAD-5691047EE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6D9D60FF-3A2C-7D52-23E0-53395517D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8B6E50E-FD88-2F40-E915-538753CD68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40" t="155" r="30722" b="-309"/>
          <a:stretch>
            <a:fillRect/>
          </a:stretch>
        </p:blipFill>
        <p:spPr>
          <a:xfrm>
            <a:off x="2061100" y="10"/>
            <a:ext cx="7255386" cy="686853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77F6765C-5485-D2DA-9678-A0A2593B9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A9AB9D-5748-2838-B057-4B07418D4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3681557" cy="189991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>
                <a:solidFill>
                  <a:schemeClr val="tx1"/>
                </a:solidFill>
                <a:sym typeface="Gill Sans"/>
              </a:rPr>
              <a:t>Four Current Focus Areas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A2C63B-31FA-E13F-F009-ED0B6C6349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650" y="2434201"/>
            <a:ext cx="2866641" cy="3742762"/>
          </a:xfrm>
        </p:spPr>
        <p:txBody>
          <a:bodyPr vert="horz" lIns="91440" tIns="45720" rIns="91440" bIns="45720" rtlCol="0">
            <a:normAutofit/>
          </a:bodyPr>
          <a:lstStyle/>
          <a:p>
            <a:pPr marL="50292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solidFill>
                  <a:schemeClr val="tx1"/>
                </a:solidFill>
              </a:rPr>
              <a:t>Individual &amp; Family Access</a:t>
            </a:r>
          </a:p>
          <a:p>
            <a:pPr marL="50292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solidFill>
                  <a:schemeClr val="tx1"/>
                </a:solidFill>
              </a:rPr>
              <a:t>Service Systems Enhancements</a:t>
            </a:r>
          </a:p>
          <a:p>
            <a:pPr marL="50292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solidFill>
                  <a:schemeClr val="tx1"/>
                </a:solidFill>
              </a:rPr>
              <a:t>Prevention</a:t>
            </a:r>
          </a:p>
          <a:p>
            <a:pPr marL="50292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solidFill>
                  <a:schemeClr val="tx1"/>
                </a:solidFill>
              </a:rPr>
              <a:t>Education and Awareness</a:t>
            </a:r>
          </a:p>
          <a:p>
            <a:pPr marL="27432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0B8780-A8AC-67F2-77E5-D2A05FC05AB7}"/>
              </a:ext>
            </a:extLst>
          </p:cNvPr>
          <p:cNvSpPr/>
          <p:nvPr/>
        </p:nvSpPr>
        <p:spPr>
          <a:xfrm>
            <a:off x="3790949" y="4905374"/>
            <a:ext cx="5048249" cy="137159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Aptos"/>
              </a:rPr>
              <a:t>Should the focus areas from the current plan remain the same, or do they need to evolve? If so, how?</a:t>
            </a:r>
          </a:p>
        </p:txBody>
      </p:sp>
    </p:spTree>
    <p:extLst>
      <p:ext uri="{BB962C8B-B14F-4D97-AF65-F5344CB8AC3E}">
        <p14:creationId xmlns:p14="http://schemas.microsoft.com/office/powerpoint/2010/main" val="2959941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F870C-90F0-5FD6-9414-BCDDC0E2B20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5750" y="180975"/>
            <a:ext cx="7308850" cy="1022350"/>
          </a:xfrm>
        </p:spPr>
        <p:txBody>
          <a:bodyPr>
            <a:normAutofit/>
          </a:bodyPr>
          <a:lstStyle/>
          <a:p>
            <a:r>
              <a:rPr lang="en-US" sz="3000">
                <a:solidFill>
                  <a:schemeClr val="accent1"/>
                </a:solidFill>
              </a:rPr>
              <a:t>Current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F79A8-4D70-01D7-7232-AC531E386FAE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85272" y="1016000"/>
            <a:ext cx="7770812" cy="375285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AutoNum type="arabicPeriod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Increase brain injury screening, assessment, and services coordination across systems of care that address multi-occurring conditions often experienced by individuals with brain injury.</a:t>
            </a:r>
            <a:endParaRPr lang="en-US" sz="20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Improve timely access to the appropriate medical and community-based services for people with brain injury.</a:t>
            </a:r>
          </a:p>
          <a:p>
            <a:pPr marL="342900" indent="-342900">
              <a:buAutoNum type="arabicPeriod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Increase Utilization of Neuro-Resource Facilitation (NRF) services in Iowa among underserved populations.</a:t>
            </a:r>
          </a:p>
          <a:p>
            <a:pPr marL="342900" indent="-342900">
              <a:buAutoNum type="arabicPeriod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Develop service recommendations to meet the needs of Iowans with brain injury.</a:t>
            </a:r>
            <a:endParaRPr lang="en-US" sz="20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Develop a well-trained and culturally competent workforce of providers that serve and support individuals with brain injury.</a:t>
            </a:r>
            <a:endParaRPr lang="en-US" sz="2000">
              <a:solidFill>
                <a:schemeClr val="tx1">
                  <a:lumMod val="75000"/>
                  <a:lumOff val="25000"/>
                </a:schemeClr>
              </a:solidFill>
              <a:cs typeface="Arial"/>
            </a:endParaRPr>
          </a:p>
          <a:p>
            <a:pPr marL="342900" indent="-342900">
              <a:buAutoNum type="arabicPeriod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Reduce preventable brain injury through implementation of sustainable, structural changes in Iowa.</a:t>
            </a:r>
          </a:p>
          <a:p>
            <a:pPr marL="342900" indent="-342900">
              <a:buAutoNum type="arabicPeriod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Increase utilization of best practices for concussion prevention and management.</a:t>
            </a:r>
          </a:p>
          <a:p>
            <a:pPr marL="342900" indent="-342900">
              <a:buAutoNum type="arabicPeriod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Increase awareness of brain injury within state systems and processes.</a:t>
            </a:r>
          </a:p>
          <a:p>
            <a:pPr marL="342900" indent="-342900">
              <a:buAutoNum type="arabicPeriod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Expand information on non-traumatic brain injury and prevention, including emerging issues (e.g. COVID-19).</a:t>
            </a:r>
          </a:p>
          <a:p>
            <a:pPr marL="342900" indent="-342900">
              <a:buAutoNum type="arabicPeriod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Raise awareness about the incidence of traumatic brain injury related to motor vehicle injuries.</a:t>
            </a:r>
          </a:p>
          <a:p>
            <a:pPr marL="342900" indent="-342900">
              <a:buAutoNum type="arabicPeriod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Raise awareness about the incidence of traumatic brain injury related to sports/recreational injuries.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58FAA62-D0FB-1853-2EB6-AFF6421302DF}"/>
              </a:ext>
            </a:extLst>
          </p:cNvPr>
          <p:cNvSpPr/>
          <p:nvPr/>
        </p:nvSpPr>
        <p:spPr>
          <a:xfrm rot="16200000">
            <a:off x="-423936" y="1723630"/>
            <a:ext cx="1696505" cy="3683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latin typeface="Arial Narrow" panose="020B0606020202030204" pitchFamily="34" charset="0"/>
                <a:cs typeface="Arial"/>
              </a:rPr>
              <a:t>Individual &amp; Family Access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1B8DFA5-D6B6-3C5B-F08B-EDE58BA8C836}"/>
              </a:ext>
            </a:extLst>
          </p:cNvPr>
          <p:cNvSpPr/>
          <p:nvPr/>
        </p:nvSpPr>
        <p:spPr>
          <a:xfrm rot="16200000">
            <a:off x="4138" y="2919588"/>
            <a:ext cx="849185" cy="37712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 Narrow" panose="020B0606020202030204" pitchFamily="34" charset="0"/>
                <a:cs typeface="Arial"/>
              </a:rPr>
              <a:t>Service Systems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ACD989D-B170-D9A0-B11A-C1B1D7ADE336}"/>
              </a:ext>
            </a:extLst>
          </p:cNvPr>
          <p:cNvSpPr/>
          <p:nvPr/>
        </p:nvSpPr>
        <p:spPr>
          <a:xfrm rot="16200000">
            <a:off x="4138" y="3775735"/>
            <a:ext cx="849185" cy="37712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 Narrow" panose="020B0606020202030204" pitchFamily="34" charset="0"/>
                <a:cs typeface="Arial"/>
              </a:rPr>
              <a:t>Prevention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D200F7C-6201-122C-2008-3C090E015060}"/>
              </a:ext>
            </a:extLst>
          </p:cNvPr>
          <p:cNvSpPr/>
          <p:nvPr/>
        </p:nvSpPr>
        <p:spPr>
          <a:xfrm rot="16200000">
            <a:off x="-423935" y="5068781"/>
            <a:ext cx="1696505" cy="36830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 Narrow" panose="020B0606020202030204" pitchFamily="34" charset="0"/>
                <a:cs typeface="Arial"/>
              </a:rPr>
              <a:t>Education &amp; Awareness</a:t>
            </a:r>
          </a:p>
        </p:txBody>
      </p:sp>
    </p:spTree>
    <p:extLst>
      <p:ext uri="{BB962C8B-B14F-4D97-AF65-F5344CB8AC3E}">
        <p14:creationId xmlns:p14="http://schemas.microsoft.com/office/powerpoint/2010/main" val="1740436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ov Office Swatches">
      <a:dk1>
        <a:sysClr val="windowText" lastClr="000000"/>
      </a:dk1>
      <a:lt1>
        <a:sysClr val="window" lastClr="FFFFFF"/>
      </a:lt1>
      <a:dk2>
        <a:srgbClr val="4B4D4F"/>
      </a:dk2>
      <a:lt2>
        <a:srgbClr val="E7E6E6"/>
      </a:lt2>
      <a:accent1>
        <a:srgbClr val="04627A"/>
      </a:accent1>
      <a:accent2>
        <a:srgbClr val="C6D668"/>
      </a:accent2>
      <a:accent3>
        <a:srgbClr val="E0A626"/>
      </a:accent3>
      <a:accent4>
        <a:srgbClr val="18405B"/>
      </a:accent4>
      <a:accent5>
        <a:srgbClr val="70C8B8"/>
      </a:accent5>
      <a:accent6>
        <a:srgbClr val="2C6358"/>
      </a:accent6>
      <a:hlink>
        <a:srgbClr val="0070C0"/>
      </a:hlink>
      <a:folHlink>
        <a:srgbClr val="694C60"/>
      </a:folHlink>
    </a:clrScheme>
    <a:fontScheme name="Gov Office HHS Work Sans">
      <a:majorFont>
        <a:latin typeface="Work San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tandard size template" id="{69374300-B952-416C-A016-7CD8447914C6}" vid="{FF7CA2A8-5BC6-4818-BBBD-0CA9698BAFD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8CA2E169A8A94FA07FDB980C2819AD" ma:contentTypeVersion="12" ma:contentTypeDescription="Create a new document." ma:contentTypeScope="" ma:versionID="1b6171a051514421ebdc9f8aa37dcc6c">
  <xsd:schema xmlns:xsd="http://www.w3.org/2001/XMLSchema" xmlns:xs="http://www.w3.org/2001/XMLSchema" xmlns:p="http://schemas.microsoft.com/office/2006/metadata/properties" xmlns:ns2="4db3eee8-5926-4ed0-8187-0ea7c5e8d7c9" xmlns:ns3="777a1ffa-10c9-4127-8098-f52d9e244206" targetNamespace="http://schemas.microsoft.com/office/2006/metadata/properties" ma:root="true" ma:fieldsID="8f9325a5d8585b9f3c640194a97ab635" ns2:_="" ns3:_="">
    <xsd:import namespace="4db3eee8-5926-4ed0-8187-0ea7c5e8d7c9"/>
    <xsd:import namespace="777a1ffa-10c9-4127-8098-f52d9e2442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b3eee8-5926-4ed0-8187-0ea7c5e8d7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93164ec-f35b-416f-add9-a3560115a3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7a1ffa-10c9-4127-8098-f52d9e24420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444facc-4547-404e-9ba4-ed9faf4c250b}" ma:internalName="TaxCatchAll" ma:showField="CatchAllData" ma:web="777a1ffa-10c9-4127-8098-f52d9e2442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db3eee8-5926-4ed0-8187-0ea7c5e8d7c9">
      <Terms xmlns="http://schemas.microsoft.com/office/infopath/2007/PartnerControls"/>
    </lcf76f155ced4ddcb4097134ff3c332f>
    <TaxCatchAll xmlns="777a1ffa-10c9-4127-8098-f52d9e244206" xsi:nil="true"/>
  </documentManagement>
</p:properties>
</file>

<file path=customXml/itemProps1.xml><?xml version="1.0" encoding="utf-8"?>
<ds:datastoreItem xmlns:ds="http://schemas.openxmlformats.org/officeDocument/2006/customXml" ds:itemID="{2C6F54E8-FEA5-4757-AF71-611055E37A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AE05D8-83E6-441A-9C6F-7D42C52867C8}">
  <ds:schemaRefs>
    <ds:schemaRef ds:uri="4db3eee8-5926-4ed0-8187-0ea7c5e8d7c9"/>
    <ds:schemaRef ds:uri="777a1ffa-10c9-4127-8098-f52d9e24420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4F9F90B-5B4C-4807-B0B3-87AE853B8D1F}">
  <ds:schemaRefs>
    <ds:schemaRef ds:uri="http://schemas.openxmlformats.org/package/2006/metadata/core-properties"/>
    <ds:schemaRef ds:uri="http://purl.org/dc/elements/1.1/"/>
    <ds:schemaRef ds:uri="777a1ffa-10c9-4127-8098-f52d9e244206"/>
    <ds:schemaRef ds:uri="http://purl.org/dc/dcmitype/"/>
    <ds:schemaRef ds:uri="http://schemas.microsoft.com/office/2006/documentManagement/types"/>
    <ds:schemaRef ds:uri="http://schemas.microsoft.com/office/infopath/2007/PartnerControls"/>
    <ds:schemaRef ds:uri="4db3eee8-5926-4ed0-8187-0ea7c5e8d7c9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Standard size template (1)</Template>
  <TotalTime>0</TotalTime>
  <Words>358</Words>
  <Application>Microsoft Office PowerPoint</Application>
  <PresentationFormat>On-screen Show (4:3)</PresentationFormat>
  <Paragraphs>38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Meiryo</vt:lpstr>
      <vt:lpstr>Aptos</vt:lpstr>
      <vt:lpstr>Arial</vt:lpstr>
      <vt:lpstr>Arial Narrow</vt:lpstr>
      <vt:lpstr>Calibri</vt:lpstr>
      <vt:lpstr>Gill Sans</vt:lpstr>
      <vt:lpstr>Wingdings</vt:lpstr>
      <vt:lpstr>Wingdings 3</vt:lpstr>
      <vt:lpstr>Work Sans</vt:lpstr>
      <vt:lpstr>Office Theme</vt:lpstr>
      <vt:lpstr>State Plan on Brain Injury Discussion</vt:lpstr>
      <vt:lpstr>Initial Observations</vt:lpstr>
      <vt:lpstr>Reflections</vt:lpstr>
      <vt:lpstr>Four Current Focus Areas</vt:lpstr>
      <vt:lpstr>Four Current Focus Areas</vt:lpstr>
      <vt:lpstr>Current Goals</vt:lpstr>
    </vt:vector>
  </TitlesOfParts>
  <Company>State of Iowa - DHS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Tufts, Gabby [HHS]</dc:creator>
  <cp:lastModifiedBy>Tribble, Matt [HHS]</cp:lastModifiedBy>
  <cp:revision>2</cp:revision>
  <dcterms:created xsi:type="dcterms:W3CDTF">2025-10-15T19:03:50Z</dcterms:created>
  <dcterms:modified xsi:type="dcterms:W3CDTF">2025-10-20T13:46:18Z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0x010100D98CA2E169A8A94FA07FDB980C2819AD</vt:lpwstr>
  </property>
  <property fmtid="{D5CDD505-2E9C-101B-9397-08002B2CF9AE}" pid="3" name="MediaServiceImageTags">
    <vt:lpwstr/>
  </property>
</Properties>
</file>