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1" r:id="rId4"/>
    <p:sldMasterId id="2147483786" r:id="rId5"/>
  </p:sldMasterIdLst>
  <p:notesMasterIdLst>
    <p:notesMasterId r:id="rId12"/>
  </p:notesMasterIdLst>
  <p:sldIdLst>
    <p:sldId id="280" r:id="rId6"/>
    <p:sldId id="417" r:id="rId7"/>
    <p:sldId id="423" r:id="rId8"/>
    <p:sldId id="425" r:id="rId9"/>
    <p:sldId id="428" r:id="rId10"/>
    <p:sldId id="214747481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385D701-87BA-B752-4176-9ADA358A92D0}" name="Mica Roundcount" initials="MR" userId="S::MROUNDCOUNT@CENTENE.com::5eab0f00-061d-42b7-99aa-c13c8afc4458" providerId="AD"/>
  <p188:author id="{784D0609-684F-1AEA-1106-B9D195534E57}" name="Ethan M. Muench" initials="EM" userId="S::cn186190@centene.com::60c8d2f2-bdda-40b5-af61-f2d4de8c7dec" providerId="AD"/>
  <p188:author id="{405DCF19-0E94-91F5-3080-E09196A854A9}" name="Stephanie R. Perry" initials="SP" userId="S::cn179477@centene.com::c9b4acfd-ca2b-4a76-84f5-b66b87f76ab5" providerId="AD"/>
  <p188:author id="{2EDA5922-34EA-E02B-18C3-29E704EEFAF7}" name="Rick W. Hannah" initials="RH" userId="S::rhannah@centene.com::c7498be4-5154-4d8f-b150-369cd6ab685d" providerId="AD"/>
  <p188:author id="{0BE74D42-4B34-B2EF-8D14-D9D37D9D6A32}" name="Ethan M. Muench" initials="EM" userId="S::CN186190@centene.com::60c8d2f2-bdda-40b5-af61-f2d4de8c7dec" providerId="AD"/>
  <p188:author id="{04AE7252-22E1-6E84-091B-F69DB8B8E92B}" name="Bailey Forrest" initials="BF" userId="S::CN340989@centene.com::9b8a0bba-5453-4c2f-9835-124cde201486" providerId="AD"/>
  <p188:author id="{75E97279-7070-D2F6-B836-0B21A40B948A}" name="Kelly Acevedo" initials="" userId="S::CN193093@centene.com::c283e877-1f49-4c5e-bf77-13560ca903ae" providerId="AD"/>
  <p188:author id="{10CACA87-7A64-E8D2-46EB-45393E8A5CC3}" name="Jenna Miller" initials="JM" userId="S::CN186778@centene.com::e56089ca-d82a-412d-a9ad-b6f7253154a0" providerId="AD"/>
  <p188:author id="{B8A30288-04B6-3960-0591-82274060B962}" name="Dree N. LaToure" initials="DL" userId="S::cn187292@centene.com::afbc4344-023c-4385-9ae9-3b45afc92c52" providerId="AD"/>
  <p188:author id="{B0839699-48E2-F28F-E22C-EFC45AF6590F}" name="Rick W. Hannah" initials="" userId="S::RHANNAH@CENTENE.com::c7498be4-5154-4d8f-b150-369cd6ab685d" providerId="AD"/>
  <p188:author id="{287DEAAF-EBF2-AD23-0CE1-A146D8010327}" name="Mary Jaacks" initials="MJ" userId="S::CN220993@centene.com::3983df4d-b089-44e3-9954-052c13027dd0" providerId="AD"/>
  <p188:author id="{019160B1-DBC2-09E7-A06B-E714103C079C}" name="Roshni Desai" initials="" userId="S::CN189395@centene.com::46386010-c9ad-4b2e-8fc7-23f7c6ea9042" providerId="AD"/>
  <p188:author id="{843035BB-B737-C338-F9A2-CA1375CDD6DD}" name="Tori Reicherts" initials="TR" userId="S::cn194518@centene.com::8df66480-2ba3-4627-b504-9dd9677f8da0" providerId="AD"/>
  <p188:author id="{5C4282C7-B556-2990-33F8-09076C07C303}" name="Colleen Askvig" initials="CA" userId="S::cn320428@centene.com::b7663274-c0ef-4d16-be0d-42b49ba832ed" providerId="AD"/>
  <p188:author id="{F1DA0ACA-D588-8B79-5F16-F959D2D4E922}" name="Sean Nyhus" initials="SN" userId="S::CN334575@centene.com::d4e453c3-e6aa-4743-9488-4433d8a2d704" providerId="AD"/>
  <p188:author id="{FDA70CEA-C1E0-B109-3A84-2E3D33E45713}" name="Christopher Butters" initials="CB" userId="S::cn257073@centene.com::672083f4-25ab-492b-afa4-63fec2fca98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  <a:srgbClr val="CB187D"/>
    <a:srgbClr val="168588"/>
    <a:srgbClr val="CA177D"/>
    <a:srgbClr val="F9E2F0"/>
    <a:srgbClr val="F9DBF0"/>
    <a:srgbClr val="A5237F"/>
    <a:srgbClr val="C31A7D"/>
    <a:srgbClr val="0D4243"/>
    <a:srgbClr val="19A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Aptos SemiBold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Aptos SemiBold" panose="020B0004020202020204" pitchFamily="34" charset="0"/>
              </a:defRPr>
            </a:lvl1pPr>
          </a:lstStyle>
          <a:p>
            <a:fld id="{6FA56E15-FB40-49DA-ADC3-62A1EFB452A5}" type="datetimeFigureOut">
              <a:rPr lang="en-US" smtClean="0"/>
              <a:pPr/>
              <a:t>12/23/2025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Aptos SemiBold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Aptos SemiBold" panose="020B0004020202020204" pitchFamily="34" charset="0"/>
              </a:defRPr>
            </a:lvl1pPr>
          </a:lstStyle>
          <a:p>
            <a:fld id="{49D3D5AB-B039-4130-8557-9C98E24B3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66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1" i="0" kern="1200">
        <a:solidFill>
          <a:schemeClr val="tx1"/>
        </a:solidFill>
        <a:latin typeface="Aptos SemiBold" panose="020B00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1" i="0" kern="1200">
        <a:solidFill>
          <a:schemeClr val="tx1"/>
        </a:solidFill>
        <a:latin typeface="Aptos SemiBold" panose="020B00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1" i="0" kern="1200">
        <a:solidFill>
          <a:schemeClr val="tx1"/>
        </a:solidFill>
        <a:latin typeface="Aptos SemiBold" panose="020B00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1" i="0" kern="1200">
        <a:solidFill>
          <a:schemeClr val="tx1"/>
        </a:solidFill>
        <a:latin typeface="Aptos SemiBold" panose="020B00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1" i="0" kern="1200">
        <a:solidFill>
          <a:schemeClr val="tx1"/>
        </a:solidFill>
        <a:latin typeface="Aptos SemiBold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AADDE-AE78-4AB6-AC6B-2029CAC261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57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9F568-AC2E-BC9D-5BAE-A6163C73E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8FBA06-7451-0208-5BF2-0EBA299C2A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780716-0A46-7F24-2373-27B574D34B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latin typeface="Aptos SemiBold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194B1-059A-E3BB-144F-0E401DFB36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3D5AB-B039-4130-8557-9C98E24B3C2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50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696FF-9916-92FF-7432-E54876DD5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304A6A-3A77-151D-DB8B-F3909189B5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41A061-750E-A9BF-7CF1-DFC657BB63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sng" dirty="0">
              <a:latin typeface="Aptos SemiBold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C6BBA0-E504-0ACD-D8AA-5C2F10B4B6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3D5AB-B039-4130-8557-9C98E24B3C2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51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D03D0-48BB-4815-8BC5-0CBFED521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9C987A-D287-BE72-8297-F985EFA8AD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8DB678-0CB8-34DC-6329-844BA28241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latin typeface="Aptos SemiBold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60E6A-1477-5F2C-C830-E6C655E721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3D5AB-B039-4130-8557-9C98E24B3C2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34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6A18F-10BE-0FE8-46BC-FDEAE6DBD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4AADD3-0A3B-3741-85F6-EAFDCD64A8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D89C31-2949-2FA7-DA03-6295FBB524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latin typeface="Aptos SemiBold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641EF-FD8A-3CF9-15D4-792F3AF7DF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3D5AB-B039-4130-8557-9C98E24B3C2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28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black rectangle&#10;&#10;Description automatically generated">
            <a:extLst>
              <a:ext uri="{FF2B5EF4-FFF2-40B4-BE49-F238E27FC236}">
                <a16:creationId xmlns:a16="http://schemas.microsoft.com/office/drawing/2014/main" id="{58EDAFAE-5F60-6ECB-FE00-C1564E9C6A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9627"/>
            <a:ext cx="12202886" cy="1670471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DF7121D-296C-E653-47A6-3F3D16AC0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 i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US"/>
              <a:t>Confidential and Proprietary Information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313666B-9E8E-2510-D3D8-6E191A4FAC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32455" y="2170732"/>
            <a:ext cx="4789545" cy="148009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800" b="1" i="0" spc="-5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08649B42-B3E6-50F4-22BF-805EAE8CA4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2455" y="3757392"/>
            <a:ext cx="4789545" cy="457293"/>
          </a:xfrm>
          <a:prstGeom prst="rect">
            <a:avLst/>
          </a:prstGeom>
        </p:spPr>
        <p:txBody>
          <a:bodyPr lIns="0" tIns="0" rIns="0" bIns="0"/>
          <a:lstStyle>
            <a:lvl2pPr>
              <a:lnSpc>
                <a:spcPct val="100000"/>
              </a:lnSpc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1"/>
            <a:r>
              <a:rPr lang="en-US"/>
              <a:t>Second level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C30556C-8C43-1D65-9185-A41499357E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4074" y="2216875"/>
            <a:ext cx="3607476" cy="101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78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427130-9BB8-014F-6754-433E1BB9028A}"/>
              </a:ext>
            </a:extLst>
          </p:cNvPr>
          <p:cNvSpPr/>
          <p:nvPr userDrawn="1"/>
        </p:nvSpPr>
        <p:spPr>
          <a:xfrm>
            <a:off x="0" y="1690595"/>
            <a:ext cx="12192000" cy="51673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6BA2296-E7FB-BA1F-EA58-302D604E905A}"/>
              </a:ext>
            </a:extLst>
          </p:cNvPr>
          <p:cNvSpPr txBox="1">
            <a:spLocks/>
          </p:cNvSpPr>
          <p:nvPr userDrawn="1"/>
        </p:nvSpPr>
        <p:spPr>
          <a:xfrm>
            <a:off x="4038600" y="64173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i="0">
                <a:solidFill>
                  <a:schemeClr val="tx2"/>
                </a:solidFill>
                <a:latin typeface="Aptos SemiBold" panose="020B0004020202020204" pitchFamily="34" charset="0"/>
              </a:rPr>
              <a:t>Confidential and Proprietary Information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93D027B-06E7-FE58-128E-7988ECD3C7F7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C6EF8-7239-44B8-A009-F3DF16CC696E}" type="slidenum">
              <a:rPr lang="en-US" sz="1000" b="1" i="0" smtClean="0">
                <a:solidFill>
                  <a:schemeClr val="tx2"/>
                </a:solidFill>
                <a:latin typeface="Aptos SemiBold" panose="020B0004020202020204" pitchFamily="34" charset="0"/>
              </a:rPr>
              <a:pPr/>
              <a:t>‹#›</a:t>
            </a:fld>
            <a:endParaRPr lang="en-US" sz="1000" b="1" i="0">
              <a:solidFill>
                <a:schemeClr val="tx2"/>
              </a:solidFill>
              <a:latin typeface="Aptos SemiBold" panose="020B00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E2DE0C-7D4C-01AA-5E9E-40561C83D3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414" y="6353148"/>
            <a:ext cx="1233229" cy="34859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6C56F79-A98A-3921-FCED-3E9FCDB2B3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111188"/>
            <a:ext cx="10515600" cy="39919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3AFAE6F-067D-D908-9B88-622079D683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53581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0F32AF-732A-A543-88B7-241C8D31A6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rgbClr val="80B039"/>
              </a:gs>
              <a:gs pos="100000">
                <a:srgbClr val="AAC832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pic>
        <p:nvPicPr>
          <p:cNvPr id="5" name="Picture 3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688" y="323849"/>
            <a:ext cx="2413000" cy="84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831851" y="6372225"/>
            <a:ext cx="10747375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379539"/>
            <a:ext cx="10515600" cy="1185863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74688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57251" y="6453188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Confidential and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281324788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E72404-F11D-7048-9D2A-1D5758B427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rgbClr val="80B039"/>
              </a:gs>
              <a:gs pos="100000">
                <a:srgbClr val="AAC832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grpSp>
        <p:nvGrpSpPr>
          <p:cNvPr id="5" name="Group 35"/>
          <p:cNvGrpSpPr>
            <a:grpSpLocks/>
          </p:cNvGrpSpPr>
          <p:nvPr userDrawn="1"/>
        </p:nvGrpSpPr>
        <p:grpSpPr bwMode="auto">
          <a:xfrm>
            <a:off x="1447800" y="1570039"/>
            <a:ext cx="9296400" cy="3695700"/>
            <a:chOff x="1447800" y="1620520"/>
            <a:chExt cx="9296399" cy="3696465"/>
          </a:xfrm>
        </p:grpSpPr>
        <p:cxnSp>
          <p:nvCxnSpPr>
            <p:cNvPr id="6" name="Straight Connector 5"/>
            <p:cNvCxnSpPr/>
            <p:nvPr userDrawn="1"/>
          </p:nvCxnSpPr>
          <p:spPr>
            <a:xfrm>
              <a:off x="1447800" y="1620520"/>
              <a:ext cx="9296399" cy="0"/>
            </a:xfrm>
            <a:prstGeom prst="line">
              <a:avLst/>
            </a:prstGeom>
            <a:ln w="22225" cap="rnd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>
            <a:xfrm>
              <a:off x="1447800" y="5316985"/>
              <a:ext cx="9296399" cy="0"/>
            </a:xfrm>
            <a:prstGeom prst="line">
              <a:avLst/>
            </a:prstGeom>
            <a:ln w="22225" cap="rnd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2" y="3172549"/>
            <a:ext cx="9296399" cy="1379132"/>
          </a:xfrm>
        </p:spPr>
        <p:txBody>
          <a:bodyPr>
            <a:normAutofit/>
          </a:bodyPr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2" y="2213417"/>
            <a:ext cx="9296399" cy="782799"/>
          </a:xfr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5843403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1"/>
            <a:ext cx="12201525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6819976-C848-A74E-B03C-7C84D2150BCC}"/>
              </a:ext>
            </a:extLst>
          </p:cNvPr>
          <p:cNvCxnSpPr/>
          <p:nvPr userDrawn="1"/>
        </p:nvCxnSpPr>
        <p:spPr>
          <a:xfrm>
            <a:off x="1447800" y="1325563"/>
            <a:ext cx="9296400" cy="0"/>
          </a:xfrm>
          <a:prstGeom prst="line">
            <a:avLst/>
          </a:prstGeom>
          <a:ln w="22225" cap="rnd">
            <a:solidFill>
              <a:srgbClr val="6E6E6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B2C188-530F-AD4B-96AF-3D953036E934}"/>
              </a:ext>
            </a:extLst>
          </p:cNvPr>
          <p:cNvCxnSpPr/>
          <p:nvPr userDrawn="1"/>
        </p:nvCxnSpPr>
        <p:spPr>
          <a:xfrm>
            <a:off x="1447800" y="5022851"/>
            <a:ext cx="9296400" cy="0"/>
          </a:xfrm>
          <a:prstGeom prst="line">
            <a:avLst/>
          </a:prstGeom>
          <a:ln w="22225" cap="rnd">
            <a:solidFill>
              <a:srgbClr val="6E6E6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A32323CF-97C2-5C48-8214-010B9B409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802" y="2928709"/>
            <a:ext cx="9296399" cy="1379132"/>
          </a:xfrm>
        </p:spPr>
        <p:txBody>
          <a:bodyPr>
            <a:normAutofit/>
          </a:bodyPr>
          <a:lstStyle>
            <a:lvl1pPr algn="ctr">
              <a:defRPr sz="4800" baseline="0">
                <a:solidFill>
                  <a:srgbClr val="92AF2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2F6E11B-9A5D-1E4D-905F-848B37D25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2" y="1959417"/>
            <a:ext cx="9296399" cy="782799"/>
          </a:xfr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rgbClr val="92AF2B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57251" y="6453188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Confidential and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402755902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AF2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Confidential and Proprietary Information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DC12D-30E6-4E8C-A042-D70326B1D4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3058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577" y="1698625"/>
            <a:ext cx="5303520" cy="4351339"/>
          </a:xfrm>
        </p:spPr>
        <p:txBody>
          <a:bodyPr/>
          <a:lstStyle>
            <a:lvl2pPr marL="292093" indent="-292093"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698625"/>
            <a:ext cx="5303520" cy="4351339"/>
          </a:xfrm>
        </p:spPr>
        <p:txBody>
          <a:bodyPr/>
          <a:lstStyle>
            <a:lvl2pPr marL="292093" indent="-292093"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Confidential and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8D7F1-095D-444A-B487-98E7C399D7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9717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>
          <a:xfrm>
            <a:off x="611188" y="1536701"/>
            <a:ext cx="5395912" cy="4711700"/>
          </a:xfrm>
          <a:prstGeom prst="roundRect">
            <a:avLst>
              <a:gd name="adj" fmla="val 207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7F8F759-8DAF-8142-BEDB-9F129320F575}"/>
              </a:ext>
            </a:extLst>
          </p:cNvPr>
          <p:cNvSpPr/>
          <p:nvPr userDrawn="1"/>
        </p:nvSpPr>
        <p:spPr>
          <a:xfrm>
            <a:off x="6219826" y="1536701"/>
            <a:ext cx="5394325" cy="4711700"/>
          </a:xfrm>
          <a:prstGeom prst="roundRect">
            <a:avLst>
              <a:gd name="adj" fmla="val 207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1698625"/>
            <a:ext cx="5092297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8231D7-D0B1-6C4F-AFE6-C18D37DD2F1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21121" y="1698625"/>
            <a:ext cx="5092297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Confidential and Proprietary Information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8CA41-7EBD-4362-AA5D-0D5EE0B01F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36538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577" y="529389"/>
            <a:ext cx="10753811" cy="11612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579" y="1554481"/>
            <a:ext cx="5367528" cy="553988"/>
          </a:xfrm>
          <a:gradFill>
            <a:gsLst>
              <a:gs pos="10000">
                <a:srgbClr val="80B039"/>
              </a:gs>
              <a:gs pos="100000">
                <a:srgbClr val="AAC832"/>
              </a:gs>
            </a:gsLst>
            <a:lin ang="3600000" scaled="0"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2000" b="1" cap="all" spc="100" baseline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579" y="2273438"/>
            <a:ext cx="5367528" cy="38182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4839" y="1554481"/>
            <a:ext cx="5367528" cy="553988"/>
          </a:xfrm>
          <a:gradFill>
            <a:gsLst>
              <a:gs pos="10000">
                <a:srgbClr val="80B039"/>
              </a:gs>
              <a:gs pos="100000">
                <a:srgbClr val="AAC832"/>
              </a:gs>
            </a:gsLst>
            <a:lin ang="3600000" scaled="0"/>
          </a:gradFill>
        </p:spPr>
        <p:txBody>
          <a:bodyPr anchor="ctr">
            <a:normAutofit/>
          </a:bodyPr>
          <a:lstStyle>
            <a:lvl1pPr marL="0" indent="0" algn="ctr">
              <a:buNone/>
              <a:defRPr lang="en-US" sz="2000" b="1" kern="1200" cap="all" spc="1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4839" y="2273438"/>
            <a:ext cx="5367528" cy="38182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Second level</a:t>
            </a:r>
          </a:p>
          <a:p>
            <a:pPr lvl="1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Confidential and Proprietary Information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89702-2D7B-438E-B3B3-7390ED5837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4018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Confidential and Proprietary Information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A2FC7-1F17-44C0-96A8-EA62B22BF9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34780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571500" y="1536701"/>
            <a:ext cx="11007725" cy="4711700"/>
          </a:xfrm>
          <a:prstGeom prst="roundRect">
            <a:avLst>
              <a:gd name="adj" fmla="val 120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Confidential and Proprietary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4B528-C496-49AB-B76C-107F1DAB03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3965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Confidential and Proprietary Information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BB5B1-0C8A-4314-8515-FD49319095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744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E2128-8692-2FE3-73CE-5E446A3934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27746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E12E128-2DC1-A7EB-C93A-D69FDE52E1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55510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76402"/>
            <a:ext cx="11277600" cy="4571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0800" y="6324601"/>
            <a:ext cx="2844800" cy="238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38EFADD-6813-489E-8FB7-11BBF2FF54E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508000" y="6324601"/>
            <a:ext cx="2844800" cy="238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08E35B68-A2EE-4F3A-BF2A-422B0D06265F}" type="datetimeFigureOut">
              <a:rPr lang="en-US" sz="1200" b="1" smtClean="0">
                <a:latin typeface="+mn-lt"/>
              </a:rPr>
              <a:pPr algn="l">
                <a:defRPr/>
              </a:pPr>
              <a:t>12/23/2025</a:t>
            </a:fld>
            <a:endParaRPr lang="en-US" sz="1200" b="1" dirty="0">
              <a:latin typeface="+mn-lt"/>
              <a:cs typeface="Arial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08000" y="404092"/>
            <a:ext cx="7620000" cy="609599"/>
          </a:xfrm>
          <a:prstGeom prst="rect">
            <a:avLst/>
          </a:prstGeom>
        </p:spPr>
        <p:txBody>
          <a:bodyPr vert="horz"/>
          <a:lstStyle>
            <a:lvl1pPr algn="l">
              <a:defRPr sz="4000">
                <a:solidFill>
                  <a:srgbClr val="AAC81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343710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1"/>
            <a:ext cx="12201525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93D528-9F79-384D-8F71-F99244228D7E}"/>
              </a:ext>
            </a:extLst>
          </p:cNvPr>
          <p:cNvCxnSpPr>
            <a:cxnSpLocks/>
          </p:cNvCxnSpPr>
          <p:nvPr userDrawn="1"/>
        </p:nvCxnSpPr>
        <p:spPr>
          <a:xfrm>
            <a:off x="5710237" y="3743325"/>
            <a:ext cx="6013451" cy="0"/>
          </a:xfrm>
          <a:prstGeom prst="line">
            <a:avLst/>
          </a:prstGeom>
          <a:ln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6" descr="A picture containing drawing, food&#10;&#10;Description automatically generate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4" y="1881189"/>
            <a:ext cx="3805237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9920" y="3946449"/>
            <a:ext cx="6013451" cy="11858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09920" y="4670437"/>
            <a:ext cx="6013451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6E6E6E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A60C02B-6BE5-1441-8C00-BFA8D7985F9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8629" y="862571"/>
            <a:ext cx="4210707" cy="4280640"/>
          </a:xfrm>
          <a:prstGeom prst="ellipse">
            <a:avLst/>
          </a:prstGeom>
          <a:solidFill>
            <a:srgbClr val="F0F0F0"/>
          </a:solidFill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57251" y="6453188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Confidential and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19575280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39163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55F3EB1-24DE-3432-96AF-919C0B8C10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825625"/>
            <a:ext cx="5171521" cy="425619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68DEC7-3789-F96C-28F9-9A3D9096523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82278" y="1825625"/>
            <a:ext cx="5171521" cy="425619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0DAFDC4A-B2BA-F6BC-B157-DD123B2797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2536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87142" y="1554480"/>
            <a:ext cx="5381964" cy="553987"/>
          </a:xfrm>
          <a:prstGeom prst="rect">
            <a:avLst/>
          </a:prstGeo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 b="1" i="0" cap="all" spc="100" baseline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4838" y="1554480"/>
            <a:ext cx="5381964" cy="553988"/>
          </a:xfrm>
          <a:prstGeom prst="rect">
            <a:avLst/>
          </a:prstGeo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lang="en-US" sz="2000" b="1" i="0" kern="1200" cap="all" spc="100" baseline="0" dirty="0" smtClean="0">
                <a:solidFill>
                  <a:schemeClr val="bg1"/>
                </a:solidFill>
                <a:latin typeface="Aptos SemiBold" panose="020B0004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D40FD5-68B7-7AAA-3DF5-A31F898AAD6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1578" y="2348811"/>
            <a:ext cx="5367528" cy="3733011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F0EAB1-148E-516C-D941-3984589BB574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99274" y="2348811"/>
            <a:ext cx="5367528" cy="3733011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49E2945-FEF8-C974-007B-55EB181625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2020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1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87142" y="1554480"/>
            <a:ext cx="5381964" cy="553987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 b="1" i="0" cap="all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4838" y="1554480"/>
            <a:ext cx="5381964" cy="553988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lang="en-US" sz="2000" b="1" i="0" kern="1200" cap="all" spc="1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D40FD5-68B7-7AAA-3DF5-A31F898AAD6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1578" y="2348811"/>
            <a:ext cx="5367528" cy="3733011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F0EAB1-148E-516C-D941-3984589BB574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99274" y="2348811"/>
            <a:ext cx="5367528" cy="3733011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49E2945-FEF8-C974-007B-55EB181625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467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and black rectangle&#10;&#10;Description automatically generated">
            <a:extLst>
              <a:ext uri="{FF2B5EF4-FFF2-40B4-BE49-F238E27FC236}">
                <a16:creationId xmlns:a16="http://schemas.microsoft.com/office/drawing/2014/main" id="{789E96C9-CCE6-5A97-2287-48EAB1B871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93"/>
          <a:stretch/>
        </p:blipFill>
        <p:spPr>
          <a:xfrm>
            <a:off x="0" y="5641462"/>
            <a:ext cx="12203575" cy="1237803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3CE443E-34B1-0BDE-FF69-023CCDD56A95}"/>
              </a:ext>
            </a:extLst>
          </p:cNvPr>
          <p:cNvSpPr txBox="1">
            <a:spLocks/>
          </p:cNvSpPr>
          <p:nvPr userDrawn="1"/>
        </p:nvSpPr>
        <p:spPr>
          <a:xfrm>
            <a:off x="4038600" y="64173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Confidential and Proprietary Information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E782B75-2134-437F-F806-D7721994EF92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C6EF8-7239-44B8-A009-F3DF16CC696E}" type="slidenum">
              <a:rPr lang="en-US" b="1" i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pPr/>
              <a:t>‹#›</a:t>
            </a:fld>
            <a:endParaRPr lang="en-US" b="1" i="0">
              <a:solidFill>
                <a:schemeClr val="tx1">
                  <a:lumMod val="85000"/>
                  <a:lumOff val="15000"/>
                </a:schemeClr>
              </a:solidFill>
              <a:latin typeface="Aptos SemiBold" panose="020B00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82E8AA-4809-0F80-2C46-8D0AAA67F12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38199" y="1825625"/>
            <a:ext cx="10515599" cy="3404119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8FCC75-4BF8-1C7D-D021-1B7B03503E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268" y="6400063"/>
            <a:ext cx="992522" cy="281451"/>
          </a:xfrm>
          <a:prstGeom prst="rect">
            <a:avLst/>
          </a:prstGeom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DF2FDC38-D32A-F6BA-49F0-0BFB136E9E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4079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een and black rectangle&#10;&#10;Description automatically generated">
            <a:extLst>
              <a:ext uri="{FF2B5EF4-FFF2-40B4-BE49-F238E27FC236}">
                <a16:creationId xmlns:a16="http://schemas.microsoft.com/office/drawing/2014/main" id="{9F28F421-7057-8C7F-5CA2-B3086E37FA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93"/>
          <a:stretch/>
        </p:blipFill>
        <p:spPr>
          <a:xfrm>
            <a:off x="0" y="5641462"/>
            <a:ext cx="12203575" cy="12378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C5AD96-E9B8-50C1-5A07-0A0536211A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431895"/>
            <a:ext cx="992522" cy="281451"/>
          </a:xfrm>
          <a:prstGeom prst="rect">
            <a:avLst/>
          </a:prstGeom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578A7EF2-C4F1-500E-FB89-54F8B57F45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4885B3B-D045-7F5B-F9D8-6A5DD7B1D815}"/>
              </a:ext>
            </a:extLst>
          </p:cNvPr>
          <p:cNvSpPr txBox="1">
            <a:spLocks/>
          </p:cNvSpPr>
          <p:nvPr userDrawn="1"/>
        </p:nvSpPr>
        <p:spPr>
          <a:xfrm>
            <a:off x="4038600" y="64173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Confidential and Proprietary Information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8BE1206-24DF-467F-0EDE-CA03595A1752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C6EF8-7239-44B8-A009-F3DF16CC696E}" type="slidenum">
              <a:rPr lang="en-US" b="1" i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pPr/>
              <a:t>‹#›</a:t>
            </a:fld>
            <a:endParaRPr lang="en-US" b="1" i="0">
              <a:solidFill>
                <a:schemeClr val="tx1">
                  <a:lumMod val="85000"/>
                  <a:lumOff val="15000"/>
                </a:schemeClr>
              </a:solidFill>
              <a:latin typeface="Aptos SemiBold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44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een and black rectangle&#10;&#10;Description automatically generated">
            <a:extLst>
              <a:ext uri="{FF2B5EF4-FFF2-40B4-BE49-F238E27FC236}">
                <a16:creationId xmlns:a16="http://schemas.microsoft.com/office/drawing/2014/main" id="{A97FD0E9-ADFC-D307-036C-6450594C5F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93"/>
          <a:stretch/>
        </p:blipFill>
        <p:spPr>
          <a:xfrm>
            <a:off x="0" y="5641462"/>
            <a:ext cx="12203575" cy="123780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C80D9B8-1F50-6887-8ED1-24D2F399F4B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46671" y="1824832"/>
            <a:ext cx="5161519" cy="340638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568238C-A425-06D8-CEFD-9C0B17B3F18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83813" y="1824832"/>
            <a:ext cx="5169988" cy="340638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82542B-DAD9-A030-7077-EAA6F858EB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268" y="6400062"/>
            <a:ext cx="992522" cy="281451"/>
          </a:xfrm>
          <a:prstGeom prst="rect">
            <a:avLst/>
          </a:prstGeom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04A884E-AEC5-7877-5822-94EE8EB269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33C9CFB-02F4-DFAB-05FC-13A5C0DFCE6B}"/>
              </a:ext>
            </a:extLst>
          </p:cNvPr>
          <p:cNvSpPr txBox="1">
            <a:spLocks/>
          </p:cNvSpPr>
          <p:nvPr userDrawn="1"/>
        </p:nvSpPr>
        <p:spPr>
          <a:xfrm>
            <a:off x="4038600" y="64173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Confidential and Proprietary Information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1D7DD06-98E6-E4A9-1459-E9F085F161C6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C6EF8-7239-44B8-A009-F3DF16CC696E}" type="slidenum">
              <a:rPr lang="en-US" b="1" i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pPr/>
              <a:t>‹#›</a:t>
            </a:fld>
            <a:endParaRPr lang="en-US" b="1" i="0">
              <a:solidFill>
                <a:schemeClr val="tx1">
                  <a:lumMod val="85000"/>
                  <a:lumOff val="15000"/>
                </a:schemeClr>
              </a:solidFill>
              <a:latin typeface="Aptos SemiBold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98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een and black rectangle&#10;&#10;Description automatically generated">
            <a:extLst>
              <a:ext uri="{FF2B5EF4-FFF2-40B4-BE49-F238E27FC236}">
                <a16:creationId xmlns:a16="http://schemas.microsoft.com/office/drawing/2014/main" id="{F6865938-B301-2D3A-FA1F-C975EBC818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93"/>
          <a:stretch/>
        </p:blipFill>
        <p:spPr>
          <a:xfrm>
            <a:off x="0" y="5641462"/>
            <a:ext cx="12203575" cy="1237803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5516C8B-AC4F-B340-800E-2D7495004F32}"/>
              </a:ext>
            </a:extLst>
          </p:cNvPr>
          <p:cNvSpPr/>
          <p:nvPr userDrawn="1"/>
        </p:nvSpPr>
        <p:spPr>
          <a:xfrm>
            <a:off x="6209746" y="1536700"/>
            <a:ext cx="5394960" cy="3619762"/>
          </a:xfrm>
          <a:prstGeom prst="roundRect">
            <a:avLst>
              <a:gd name="adj" fmla="val 207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611586" y="1536700"/>
            <a:ext cx="5394960" cy="3619762"/>
          </a:xfrm>
          <a:prstGeom prst="roundRect">
            <a:avLst>
              <a:gd name="adj" fmla="val 207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09E1515-2AF8-98E9-7D3D-2CD8D1999A3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70592" y="1701538"/>
            <a:ext cx="4975404" cy="3210704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6ADAD40-4C41-4212-6A38-D2AF140A35E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68288" y="1701538"/>
            <a:ext cx="4880552" cy="3210704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4258FE-4BB0-84EE-48DA-DDC9EB6F6F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268" y="6400062"/>
            <a:ext cx="992522" cy="281451"/>
          </a:xfrm>
          <a:prstGeom prst="rect">
            <a:avLst/>
          </a:prstGeom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0BF70740-CA23-28CE-D8C7-7C4BE39B18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388CC87-21D8-7FC0-5486-DE0F07779011}"/>
              </a:ext>
            </a:extLst>
          </p:cNvPr>
          <p:cNvSpPr txBox="1">
            <a:spLocks/>
          </p:cNvSpPr>
          <p:nvPr userDrawn="1"/>
        </p:nvSpPr>
        <p:spPr>
          <a:xfrm>
            <a:off x="4038600" y="64173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Confidential and Proprietary Information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F409FC5-5D02-14DD-DE87-C0909A764747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C6EF8-7239-44B8-A009-F3DF16CC696E}" type="slidenum">
              <a:rPr lang="en-US" b="1" i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pPr/>
              <a:t>‹#›</a:t>
            </a:fld>
            <a:endParaRPr lang="en-US" b="1" i="0">
              <a:solidFill>
                <a:schemeClr val="tx1">
                  <a:lumMod val="85000"/>
                  <a:lumOff val="15000"/>
                </a:schemeClr>
              </a:solidFill>
              <a:latin typeface="Aptos SemiBold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596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een and black rectangle&#10;&#10;Description automatically generated">
            <a:extLst>
              <a:ext uri="{FF2B5EF4-FFF2-40B4-BE49-F238E27FC236}">
                <a16:creationId xmlns:a16="http://schemas.microsoft.com/office/drawing/2014/main" id="{33957223-2149-5A8C-43C4-E5724A349D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93"/>
          <a:stretch/>
        </p:blipFill>
        <p:spPr>
          <a:xfrm>
            <a:off x="0" y="5641462"/>
            <a:ext cx="12203575" cy="123780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E0A5F88-0711-112E-5095-C352C8F00D7F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32400" y="2348812"/>
            <a:ext cx="5367528" cy="295470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A117689-9004-0397-4503-8B923BEF360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30096" y="2348812"/>
            <a:ext cx="5367528" cy="295470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A356C-B178-FDBF-28F7-A6B5BCECFD8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1578" y="1554480"/>
            <a:ext cx="5367528" cy="553988"/>
          </a:xfrm>
          <a:prstGeom prst="rect">
            <a:avLst/>
          </a:prstGeo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 b="1" i="0" cap="all" spc="100" baseline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550FDA7C-46C5-14A0-77FE-BF0CA0174B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4838" y="1554480"/>
            <a:ext cx="5367528" cy="553988"/>
          </a:xfrm>
          <a:prstGeom prst="rect">
            <a:avLst/>
          </a:prstGeo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lang="en-US" sz="2000" b="1" i="0" kern="1200" cap="all" spc="100" baseline="0" dirty="0" smtClean="0">
                <a:solidFill>
                  <a:schemeClr val="bg1"/>
                </a:solidFill>
                <a:latin typeface="Aptos SemiBold" panose="020B0004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3A4ECBCF-E98D-BEB6-F97C-AABB729A5C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9AD86A1-3756-E1E6-1367-5A1F658028AE}"/>
              </a:ext>
            </a:extLst>
          </p:cNvPr>
          <p:cNvSpPr txBox="1">
            <a:spLocks/>
          </p:cNvSpPr>
          <p:nvPr userDrawn="1"/>
        </p:nvSpPr>
        <p:spPr>
          <a:xfrm>
            <a:off x="4038600" y="64173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Confidential and Proprietary Information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89C6E80-0AB2-052A-2903-E9B970599507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C6EF8-7239-44B8-A009-F3DF16CC696E}" type="slidenum">
              <a:rPr lang="en-US" b="1" i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pPr/>
              <a:t>‹#›</a:t>
            </a:fld>
            <a:endParaRPr lang="en-US" b="1" i="0">
              <a:solidFill>
                <a:schemeClr val="tx1">
                  <a:lumMod val="85000"/>
                  <a:lumOff val="15000"/>
                </a:schemeClr>
              </a:solidFill>
              <a:latin typeface="Aptos SemiBold" panose="020B00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20E6A8-1D8D-DC19-EEB2-73987A6830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268" y="6400062"/>
            <a:ext cx="992522" cy="2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32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ECF6327-374F-4D9C-0C84-98AC4B8E9AD2}"/>
              </a:ext>
            </a:extLst>
          </p:cNvPr>
          <p:cNvSpPr/>
          <p:nvPr userDrawn="1"/>
        </p:nvSpPr>
        <p:spPr>
          <a:xfrm>
            <a:off x="714375" y="6272213"/>
            <a:ext cx="1987728" cy="510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A6D5D1B2-2E12-43EA-0DBD-964A0C82B9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4729" y="2439673"/>
            <a:ext cx="10022542" cy="148009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0" b="1" i="0" spc="-10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3E96453E-D9E3-CE4A-163A-42817DC830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4729" y="4026333"/>
            <a:ext cx="10022542" cy="457293"/>
          </a:xfrm>
          <a:prstGeom prst="rect">
            <a:avLst/>
          </a:prstGeom>
        </p:spPr>
        <p:txBody>
          <a:bodyPr lIns="0" tIns="0" rIns="0" bIns="0"/>
          <a:lstStyle>
            <a:lvl2pPr algn="ctr">
              <a:lnSpc>
                <a:spcPct val="100000"/>
              </a:lnSpc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4736511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2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een and black rectangle&#10;&#10;Description automatically generated">
            <a:extLst>
              <a:ext uri="{FF2B5EF4-FFF2-40B4-BE49-F238E27FC236}">
                <a16:creationId xmlns:a16="http://schemas.microsoft.com/office/drawing/2014/main" id="{B078C7DB-AAFA-5DDE-D3C5-BBBECE30CE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93"/>
          <a:stretch/>
        </p:blipFill>
        <p:spPr>
          <a:xfrm>
            <a:off x="0" y="5641462"/>
            <a:ext cx="12203575" cy="123780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E0A5F88-0711-112E-5095-C352C8F00D7F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32400" y="2348812"/>
            <a:ext cx="5367528" cy="295470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A117689-9004-0397-4503-8B923BEF360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30096" y="2348812"/>
            <a:ext cx="5367528" cy="295470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A356C-B178-FDBF-28F7-A6B5BCECFD8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1578" y="1554480"/>
            <a:ext cx="5367528" cy="553988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 b="1" i="0" cap="all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550FDA7C-46C5-14A0-77FE-BF0CA0174B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4838" y="1554480"/>
            <a:ext cx="5367528" cy="553988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lang="en-US" sz="2000" b="1" i="0" kern="1200" cap="all" spc="1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3A4ECBCF-E98D-BEB6-F97C-AABB729A5C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A22E2B2-5751-C29F-AAB9-362383E4B65B}"/>
              </a:ext>
            </a:extLst>
          </p:cNvPr>
          <p:cNvSpPr txBox="1">
            <a:spLocks/>
          </p:cNvSpPr>
          <p:nvPr userDrawn="1"/>
        </p:nvSpPr>
        <p:spPr>
          <a:xfrm>
            <a:off x="4038600" y="64173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Confidential and Proprietary Information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25E0A25-021E-BF51-6ABE-EFB50BF7B5EE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C6EF8-7239-44B8-A009-F3DF16CC696E}" type="slidenum">
              <a:rPr lang="en-US" b="1" i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pPr/>
              <a:t>‹#›</a:t>
            </a:fld>
            <a:endParaRPr lang="en-US" b="1" i="0">
              <a:solidFill>
                <a:schemeClr val="tx1">
                  <a:lumMod val="85000"/>
                  <a:lumOff val="15000"/>
                </a:schemeClr>
              </a:solidFill>
              <a:latin typeface="Aptos SemiBold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19595B-9B5E-8B19-2054-09630F70B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268" y="6400062"/>
            <a:ext cx="992522" cy="2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28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and black rectangle&#10;&#10;Description automatically generated">
            <a:extLst>
              <a:ext uri="{FF2B5EF4-FFF2-40B4-BE49-F238E27FC236}">
                <a16:creationId xmlns:a16="http://schemas.microsoft.com/office/drawing/2014/main" id="{C3E17A0F-7227-FA23-908E-676AAF404C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93"/>
          <a:stretch/>
        </p:blipFill>
        <p:spPr>
          <a:xfrm>
            <a:off x="0" y="5641462"/>
            <a:ext cx="12203575" cy="123780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82E8AA-4809-0F80-2C46-8D0AAA67F12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38199" y="1825625"/>
            <a:ext cx="10515599" cy="3404119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85E4E909-6BF5-0D7E-144C-99F842740C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A802F3-0823-02D1-7267-71D1A6E12F81}"/>
              </a:ext>
            </a:extLst>
          </p:cNvPr>
          <p:cNvSpPr txBox="1">
            <a:spLocks/>
          </p:cNvSpPr>
          <p:nvPr userDrawn="1"/>
        </p:nvSpPr>
        <p:spPr>
          <a:xfrm>
            <a:off x="4038600" y="64173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Confidential and Proprietary Information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89BB2AC-0608-6B7C-8E09-891B35FCFCD2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C6EF8-7239-44B8-A009-F3DF16CC696E}" type="slidenum">
              <a:rPr lang="en-US" b="1" i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pPr/>
              <a:t>‹#›</a:t>
            </a:fld>
            <a:endParaRPr lang="en-US" b="1" i="0">
              <a:solidFill>
                <a:schemeClr val="tx1">
                  <a:lumMod val="85000"/>
                  <a:lumOff val="15000"/>
                </a:schemeClr>
              </a:solidFill>
              <a:latin typeface="Aptos SemiBold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A8F729-9683-2E9F-0D68-E7849D7FDC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268" y="6400062"/>
            <a:ext cx="992522" cy="2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8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een and black rectangle&#10;&#10;Description automatically generated">
            <a:extLst>
              <a:ext uri="{FF2B5EF4-FFF2-40B4-BE49-F238E27FC236}">
                <a16:creationId xmlns:a16="http://schemas.microsoft.com/office/drawing/2014/main" id="{C290102B-A744-012D-87CB-19E7AE6B44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19"/>
          <a:stretch/>
        </p:blipFill>
        <p:spPr>
          <a:xfrm>
            <a:off x="0" y="5620708"/>
            <a:ext cx="12203576" cy="1258557"/>
          </a:xfrm>
          <a:prstGeom prst="rect">
            <a:avLst/>
          </a:prstGeom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5F695B61-750E-2B61-480E-42EF225E04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83293C5-E685-8AF7-6AAD-C41662A7E797}"/>
              </a:ext>
            </a:extLst>
          </p:cNvPr>
          <p:cNvSpPr txBox="1">
            <a:spLocks/>
          </p:cNvSpPr>
          <p:nvPr userDrawn="1"/>
        </p:nvSpPr>
        <p:spPr>
          <a:xfrm>
            <a:off x="4038600" y="64173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Confidential and Proprietary Information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DA1A545-7B03-6A19-8F33-0420FD2730A2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C6EF8-7239-44B8-A009-F3DF16CC696E}" type="slidenum">
              <a:rPr lang="en-US" b="1" i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pPr/>
              <a:t>‹#›</a:t>
            </a:fld>
            <a:endParaRPr lang="en-US" b="1" i="0">
              <a:solidFill>
                <a:schemeClr val="tx1">
                  <a:lumMod val="85000"/>
                  <a:lumOff val="15000"/>
                </a:schemeClr>
              </a:solidFill>
              <a:latin typeface="Aptos SemiBold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228B43-202A-EF66-472B-DF50D4AE8D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268" y="6400062"/>
            <a:ext cx="992522" cy="2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18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een and black rectangle&#10;&#10;Description automatically generated">
            <a:extLst>
              <a:ext uri="{FF2B5EF4-FFF2-40B4-BE49-F238E27FC236}">
                <a16:creationId xmlns:a16="http://schemas.microsoft.com/office/drawing/2014/main" id="{B5CCA456-1196-66EF-9DE3-953F60CD27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19"/>
          <a:stretch/>
        </p:blipFill>
        <p:spPr>
          <a:xfrm>
            <a:off x="0" y="5620708"/>
            <a:ext cx="12203576" cy="125855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C80D9B8-1F50-6887-8ED1-24D2F399F4B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46671" y="1824832"/>
            <a:ext cx="5161519" cy="340638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568238C-A425-06D8-CEFD-9C0B17B3F18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83813" y="1824832"/>
            <a:ext cx="5169988" cy="340638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A54F6B9A-A242-D0B0-29A9-C897E72D17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D8155E1-6987-92A0-708E-003261B07CF1}"/>
              </a:ext>
            </a:extLst>
          </p:cNvPr>
          <p:cNvSpPr txBox="1">
            <a:spLocks/>
          </p:cNvSpPr>
          <p:nvPr userDrawn="1"/>
        </p:nvSpPr>
        <p:spPr>
          <a:xfrm>
            <a:off x="4038600" y="64173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Confidential and Proprietary Information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6CD766F-196F-E3CD-47C9-364EED0FADFE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C6EF8-7239-44B8-A009-F3DF16CC696E}" type="slidenum">
              <a:rPr lang="en-US" b="1" i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pPr/>
              <a:t>‹#›</a:t>
            </a:fld>
            <a:endParaRPr lang="en-US" b="1" i="0">
              <a:solidFill>
                <a:schemeClr val="tx1">
                  <a:lumMod val="85000"/>
                  <a:lumOff val="15000"/>
                </a:schemeClr>
              </a:solidFill>
              <a:latin typeface="Aptos SemiBold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F94B9C-C3C7-3D86-42EB-E1CA86BC7A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268" y="6400062"/>
            <a:ext cx="992522" cy="2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549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een and black rectangle&#10;&#10;Description automatically generated">
            <a:extLst>
              <a:ext uri="{FF2B5EF4-FFF2-40B4-BE49-F238E27FC236}">
                <a16:creationId xmlns:a16="http://schemas.microsoft.com/office/drawing/2014/main" id="{77CE1D1C-4346-15D4-3CCC-D2A24D9F2D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19"/>
          <a:stretch/>
        </p:blipFill>
        <p:spPr>
          <a:xfrm>
            <a:off x="0" y="5620708"/>
            <a:ext cx="12203576" cy="1258557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5516C8B-AC4F-B340-800E-2D7495004F32}"/>
              </a:ext>
            </a:extLst>
          </p:cNvPr>
          <p:cNvSpPr/>
          <p:nvPr userDrawn="1"/>
        </p:nvSpPr>
        <p:spPr>
          <a:xfrm>
            <a:off x="6209746" y="1536700"/>
            <a:ext cx="5394960" cy="3619762"/>
          </a:xfrm>
          <a:prstGeom prst="roundRect">
            <a:avLst>
              <a:gd name="adj" fmla="val 207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611586" y="1536700"/>
            <a:ext cx="5394960" cy="3619762"/>
          </a:xfrm>
          <a:prstGeom prst="roundRect">
            <a:avLst>
              <a:gd name="adj" fmla="val 207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09E1515-2AF8-98E9-7D3D-2CD8D1999A3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70592" y="1701538"/>
            <a:ext cx="4975404" cy="3210704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6ADAD40-4C41-4212-6A38-D2AF140A35E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68288" y="1701538"/>
            <a:ext cx="4880552" cy="3210704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521F2A87-A872-4AAD-D4D2-5B72400222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A983C9F-E5A0-A9D7-EAC1-E42FD91B6F1C}"/>
              </a:ext>
            </a:extLst>
          </p:cNvPr>
          <p:cNvSpPr txBox="1">
            <a:spLocks/>
          </p:cNvSpPr>
          <p:nvPr userDrawn="1"/>
        </p:nvSpPr>
        <p:spPr>
          <a:xfrm>
            <a:off x="4038600" y="64173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Confidential and Proprietary Information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F5C876F-34CD-A2E6-8C04-2B341911CCB0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C6EF8-7239-44B8-A009-F3DF16CC696E}" type="slidenum">
              <a:rPr lang="en-US" b="1" i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pPr/>
              <a:t>‹#›</a:t>
            </a:fld>
            <a:endParaRPr lang="en-US" b="1" i="0">
              <a:solidFill>
                <a:schemeClr val="tx1">
                  <a:lumMod val="85000"/>
                  <a:lumOff val="15000"/>
                </a:schemeClr>
              </a:solidFill>
              <a:latin typeface="Aptos SemiBold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86E25F-2564-8C51-FC6E-74928926A9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268" y="6400062"/>
            <a:ext cx="992522" cy="2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8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een and black rectangle&#10;&#10;Description automatically generated">
            <a:extLst>
              <a:ext uri="{FF2B5EF4-FFF2-40B4-BE49-F238E27FC236}">
                <a16:creationId xmlns:a16="http://schemas.microsoft.com/office/drawing/2014/main" id="{29550BBB-5970-8009-92D0-17637093D0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19"/>
          <a:stretch/>
        </p:blipFill>
        <p:spPr>
          <a:xfrm>
            <a:off x="0" y="5620708"/>
            <a:ext cx="12203576" cy="125855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E0A5F88-0711-112E-5095-C352C8F00D7F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32400" y="2348812"/>
            <a:ext cx="5367528" cy="295470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A117689-9004-0397-4503-8B923BEF360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30096" y="2348812"/>
            <a:ext cx="5367528" cy="295470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A356C-B178-FDBF-28F7-A6B5BCECFD8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1578" y="1554480"/>
            <a:ext cx="5367528" cy="553988"/>
          </a:xfrm>
          <a:prstGeom prst="rect">
            <a:avLst/>
          </a:prstGeo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 b="1" i="0" cap="all" spc="100" baseline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550FDA7C-46C5-14A0-77FE-BF0CA0174B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4838" y="1554480"/>
            <a:ext cx="5367528" cy="553988"/>
          </a:xfrm>
          <a:prstGeom prst="rect">
            <a:avLst/>
          </a:prstGeo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lang="en-US" sz="2000" b="1" i="0" kern="1200" cap="all" spc="100" baseline="0" dirty="0" smtClean="0">
                <a:solidFill>
                  <a:schemeClr val="bg1"/>
                </a:solidFill>
                <a:latin typeface="Aptos SemiBold" panose="020B0004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D9C1FEC-281A-0C26-D9A4-AC39869CD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F045AB-CA01-11D2-FFC1-4FE5BBD714B7}"/>
              </a:ext>
            </a:extLst>
          </p:cNvPr>
          <p:cNvSpPr txBox="1">
            <a:spLocks/>
          </p:cNvSpPr>
          <p:nvPr userDrawn="1"/>
        </p:nvSpPr>
        <p:spPr>
          <a:xfrm>
            <a:off x="4038600" y="64173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Confidential and Proprietary Information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8C97275-23E6-C46F-E6FE-D0A331DE7FF9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C6EF8-7239-44B8-A009-F3DF16CC696E}" type="slidenum">
              <a:rPr lang="en-US" b="1" i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pPr/>
              <a:t>‹#›</a:t>
            </a:fld>
            <a:endParaRPr lang="en-US" b="1" i="0">
              <a:solidFill>
                <a:schemeClr val="tx1">
                  <a:lumMod val="85000"/>
                  <a:lumOff val="15000"/>
                </a:schemeClr>
              </a:solidFill>
              <a:latin typeface="Aptos SemiBold" panose="020B00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460E88-E6F4-1597-8BF1-BA0DD30D81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268" y="6400062"/>
            <a:ext cx="992522" cy="2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629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2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een and black rectangle&#10;&#10;Description automatically generated">
            <a:extLst>
              <a:ext uri="{FF2B5EF4-FFF2-40B4-BE49-F238E27FC236}">
                <a16:creationId xmlns:a16="http://schemas.microsoft.com/office/drawing/2014/main" id="{E99B6A53-B27E-21DC-5F46-28C61E4ACE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19"/>
          <a:stretch/>
        </p:blipFill>
        <p:spPr>
          <a:xfrm>
            <a:off x="0" y="5620708"/>
            <a:ext cx="12203576" cy="125855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E0A5F88-0711-112E-5095-C352C8F00D7F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32400" y="2348812"/>
            <a:ext cx="5367528" cy="295470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A117689-9004-0397-4503-8B923BEF360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30096" y="2348812"/>
            <a:ext cx="5367528" cy="295470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A356C-B178-FDBF-28F7-A6B5BCECFD8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1578" y="1554480"/>
            <a:ext cx="5367528" cy="553988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 b="1" i="0" cap="all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550FDA7C-46C5-14A0-77FE-BF0CA0174B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4838" y="1554480"/>
            <a:ext cx="5367528" cy="553988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lang="en-US" sz="2000" b="1" i="0" kern="1200" cap="all" spc="1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D9C1FEC-281A-0C26-D9A4-AC39869CD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85E8B0C-5358-D9D9-760D-5E8ABD996589}"/>
              </a:ext>
            </a:extLst>
          </p:cNvPr>
          <p:cNvSpPr txBox="1">
            <a:spLocks/>
          </p:cNvSpPr>
          <p:nvPr userDrawn="1"/>
        </p:nvSpPr>
        <p:spPr>
          <a:xfrm>
            <a:off x="4038600" y="64173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Confidential and Proprietary Information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9573B3-4D50-BB67-3B8E-7213EDEFF59F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C6EF8-7239-44B8-A009-F3DF16CC696E}" type="slidenum">
              <a:rPr lang="en-US" b="1" i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pPr/>
              <a:t>‹#›</a:t>
            </a:fld>
            <a:endParaRPr lang="en-US" b="1" i="0">
              <a:solidFill>
                <a:schemeClr val="tx1">
                  <a:lumMod val="85000"/>
                  <a:lumOff val="15000"/>
                </a:schemeClr>
              </a:solidFill>
              <a:latin typeface="Aptos SemiBold" panose="020B00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F5E6-0A9D-C363-C308-E729BA4135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268" y="6400062"/>
            <a:ext cx="992522" cy="2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835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774F737-AB47-CAB5-F700-7EFCA0D89C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0" y="6242749"/>
            <a:ext cx="12213265" cy="61958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E025E3-6AAB-D6EA-56A9-C1E0E14EF54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38200" y="1824889"/>
            <a:ext cx="10515600" cy="410807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00F6E31B-BDED-7A6E-22E1-E59A6D6848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9A15AC2-F75C-A843-39D8-59D108B7F94E}"/>
              </a:ext>
            </a:extLst>
          </p:cNvPr>
          <p:cNvSpPr txBox="1">
            <a:spLocks/>
          </p:cNvSpPr>
          <p:nvPr userDrawn="1"/>
        </p:nvSpPr>
        <p:spPr>
          <a:xfrm>
            <a:off x="4038600" y="64173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Confidential and Proprietary Information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CE2EB4D-2236-8FFC-8A9F-A51BDF514E48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C6EF8-7239-44B8-A009-F3DF16CC696E}" type="slidenum">
              <a:rPr lang="en-US" b="1" i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pPr/>
              <a:t>‹#›</a:t>
            </a:fld>
            <a:endParaRPr lang="en-US" b="1" i="0">
              <a:solidFill>
                <a:schemeClr val="tx1">
                  <a:lumMod val="85000"/>
                  <a:lumOff val="15000"/>
                </a:schemeClr>
              </a:solidFill>
              <a:latin typeface="Aptos SemiBold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8E1CA8-772B-374B-3710-F31D076542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268" y="6400062"/>
            <a:ext cx="992522" cy="2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285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186230-7FF1-FE8E-5549-3F54D0D83DD3}"/>
              </a:ext>
            </a:extLst>
          </p:cNvPr>
          <p:cNvSpPr/>
          <p:nvPr userDrawn="1"/>
        </p:nvSpPr>
        <p:spPr>
          <a:xfrm>
            <a:off x="0" y="1690688"/>
            <a:ext cx="12192000" cy="51673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AD06E9-7107-D0FB-7460-F3B27826B4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0" y="6242749"/>
            <a:ext cx="12213265" cy="61958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D3F69C3-B464-83BE-C9CE-AD99C00F625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345" y="2053385"/>
            <a:ext cx="10515600" cy="3751991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69601C65-E06F-B86D-4AE8-896AFD48B0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35C044E-512B-9A66-33ED-2F4F33789CAA}"/>
              </a:ext>
            </a:extLst>
          </p:cNvPr>
          <p:cNvSpPr txBox="1">
            <a:spLocks/>
          </p:cNvSpPr>
          <p:nvPr userDrawn="1"/>
        </p:nvSpPr>
        <p:spPr>
          <a:xfrm>
            <a:off x="4038600" y="64173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Confidential and Proprietary Information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8BB8A1E-BB71-8B27-EB5F-5D93E3FA9FA5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C6EF8-7239-44B8-A009-F3DF16CC696E}" type="slidenum">
              <a:rPr lang="en-US" b="1" i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pPr/>
              <a:t>‹#›</a:t>
            </a:fld>
            <a:endParaRPr lang="en-US" b="1" i="0">
              <a:solidFill>
                <a:schemeClr val="tx1">
                  <a:lumMod val="85000"/>
                  <a:lumOff val="15000"/>
                </a:schemeClr>
              </a:solidFill>
              <a:latin typeface="Aptos SemiBold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60551C-7B2A-488F-85C6-CBBA15F5E7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268" y="6400062"/>
            <a:ext cx="992522" cy="2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690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5C20F7-C6F5-D1E6-0A5E-B6E08A053B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0" y="6242749"/>
            <a:ext cx="12213265" cy="619582"/>
          </a:xfrm>
          <a:prstGeom prst="rect">
            <a:avLst/>
          </a:prstGeom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B766BA6-0019-6438-4A95-2CAB19118A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14EFF9C-A7B1-28CB-8EF9-38C89A6B063F}"/>
              </a:ext>
            </a:extLst>
          </p:cNvPr>
          <p:cNvSpPr txBox="1">
            <a:spLocks/>
          </p:cNvSpPr>
          <p:nvPr userDrawn="1"/>
        </p:nvSpPr>
        <p:spPr>
          <a:xfrm>
            <a:off x="4038600" y="64173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Confidential and Proprietary Information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9B4394C-5F10-7B65-BA11-19DA07BA14B1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C6EF8-7239-44B8-A009-F3DF16CC696E}" type="slidenum">
              <a:rPr lang="en-US" b="1" i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pPr/>
              <a:t>‹#›</a:t>
            </a:fld>
            <a:endParaRPr lang="en-US" b="1" i="0">
              <a:solidFill>
                <a:schemeClr val="tx1">
                  <a:lumMod val="85000"/>
                  <a:lumOff val="15000"/>
                </a:schemeClr>
              </a:solidFill>
              <a:latin typeface="Aptos SemiBold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91693B-3F38-45C0-A8A4-CD098E8FAC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268" y="6400062"/>
            <a:ext cx="992522" cy="2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35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rectangle with green and black rectangle&#10;&#10;Description automatically generated">
            <a:extLst>
              <a:ext uri="{FF2B5EF4-FFF2-40B4-BE49-F238E27FC236}">
                <a16:creationId xmlns:a16="http://schemas.microsoft.com/office/drawing/2014/main" id="{2C3CAB5D-F7F3-0CDA-51F6-B6EB15628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"/>
            <a:ext cx="12192000" cy="685038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866B16D-C719-FB73-853D-E9C90E657A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 i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US"/>
              <a:t>Confidential and Proprietary Information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A958D9-4A84-651A-1CF5-27C4744557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784" y="3028300"/>
            <a:ext cx="2950348" cy="833964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471C4A5-97D1-8461-488C-6F23D1C93D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0505" y="2526825"/>
            <a:ext cx="4675095" cy="148009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800" b="1" i="0" spc="-5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A92488F-7C06-5771-4AD7-A3830A0EFD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0505" y="4113485"/>
            <a:ext cx="4675095" cy="457293"/>
          </a:xfrm>
          <a:prstGeom prst="rect">
            <a:avLst/>
          </a:prstGeom>
        </p:spPr>
        <p:txBody>
          <a:bodyPr lIns="0" tIns="0" rIns="0" bIns="0"/>
          <a:lstStyle>
            <a:lvl2pPr>
              <a:lnSpc>
                <a:spcPct val="100000"/>
              </a:lnSpc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70508359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1E32CFA-0E3E-4FF1-2BDF-4634334686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0" y="6242749"/>
            <a:ext cx="12213265" cy="61958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B49C961-E796-05D2-BE10-5F193422311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52345" y="1825623"/>
            <a:ext cx="5161174" cy="3979754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EA8456C-9315-373C-7230-D360C31E808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178482" y="1825623"/>
            <a:ext cx="5175318" cy="397975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593F56F6-2DBC-1C51-8507-7DD8A59759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500FB04-2DD0-DF1D-7074-0505DF9FC5E0}"/>
              </a:ext>
            </a:extLst>
          </p:cNvPr>
          <p:cNvSpPr txBox="1">
            <a:spLocks/>
          </p:cNvSpPr>
          <p:nvPr userDrawn="1"/>
        </p:nvSpPr>
        <p:spPr>
          <a:xfrm>
            <a:off x="4038600" y="64173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Confidential and Proprietary Information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722D057-F177-34E1-2BA2-6FAF9B9926CF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C6EF8-7239-44B8-A009-F3DF16CC696E}" type="slidenum">
              <a:rPr lang="en-US" b="1" i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pPr/>
              <a:t>‹#›</a:t>
            </a:fld>
            <a:endParaRPr lang="en-US" b="1" i="0">
              <a:solidFill>
                <a:schemeClr val="tx1">
                  <a:lumMod val="85000"/>
                  <a:lumOff val="15000"/>
                </a:schemeClr>
              </a:solidFill>
              <a:latin typeface="Aptos SemiBold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641ED1-614A-B0F7-4207-E409C48EAA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268" y="6400062"/>
            <a:ext cx="992522" cy="2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42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DCE3117-F506-A6F9-B409-CA4FEACADF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0" y="6242749"/>
            <a:ext cx="12213265" cy="619582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5516C8B-AC4F-B340-800E-2D7495004F32}"/>
              </a:ext>
            </a:extLst>
          </p:cNvPr>
          <p:cNvSpPr/>
          <p:nvPr userDrawn="1"/>
        </p:nvSpPr>
        <p:spPr>
          <a:xfrm>
            <a:off x="6209746" y="1536699"/>
            <a:ext cx="5394960" cy="4396267"/>
          </a:xfrm>
          <a:prstGeom prst="roundRect">
            <a:avLst>
              <a:gd name="adj" fmla="val 207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611586" y="1536699"/>
            <a:ext cx="5394960" cy="4396267"/>
          </a:xfrm>
          <a:prstGeom prst="roundRect">
            <a:avLst>
              <a:gd name="adj" fmla="val 207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407E8CB-CE6C-75D2-BAD3-27A888FD018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52345" y="1704976"/>
            <a:ext cx="4934093" cy="39594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4540D87-043E-826D-E012-6B4BC18C69DD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450041" y="1704976"/>
            <a:ext cx="4944220" cy="39594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EA1374-AF2B-8004-D51F-D333F819D7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268" y="6400062"/>
            <a:ext cx="992522" cy="281451"/>
          </a:xfrm>
          <a:prstGeom prst="rect">
            <a:avLst/>
          </a:prstGeom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7CD973C8-4441-B231-5BBC-CF9D8C671D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AEFD8E2-0871-0642-A748-6A5EBDABF4C1}"/>
              </a:ext>
            </a:extLst>
          </p:cNvPr>
          <p:cNvSpPr txBox="1">
            <a:spLocks/>
          </p:cNvSpPr>
          <p:nvPr userDrawn="1"/>
        </p:nvSpPr>
        <p:spPr>
          <a:xfrm>
            <a:off x="4038600" y="64173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Confidential and Proprietary Information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E7C728F-83FC-A6B1-F901-F9A47F30F294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C6EF8-7239-44B8-A009-F3DF16CC696E}" type="slidenum">
              <a:rPr lang="en-US" b="1" i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pPr/>
              <a:t>‹#›</a:t>
            </a:fld>
            <a:endParaRPr lang="en-US" b="1" i="0">
              <a:solidFill>
                <a:schemeClr val="tx1">
                  <a:lumMod val="85000"/>
                  <a:lumOff val="15000"/>
                </a:schemeClr>
              </a:solidFill>
              <a:latin typeface="Aptos SemiBold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3753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28F4195-9F91-71AA-0DC8-06B48E7107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0" y="6242749"/>
            <a:ext cx="12213265" cy="61958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8417B5-F8FB-EB91-F062-FD0454197DB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1578" y="2348812"/>
            <a:ext cx="5367528" cy="3418304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7CEB298-571C-E23F-D269-C722EEA55D2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99274" y="2348812"/>
            <a:ext cx="5367528" cy="3418304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2C21E-0464-71BF-C7BD-906083D4E3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1578" y="1554480"/>
            <a:ext cx="5367528" cy="553988"/>
          </a:xfrm>
          <a:prstGeom prst="rect">
            <a:avLst/>
          </a:prstGeo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 b="1" i="0" cap="all" spc="100" baseline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E1FF3D7-4357-A40A-1347-595DFA6E79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4838" y="1554480"/>
            <a:ext cx="5367528" cy="553988"/>
          </a:xfrm>
          <a:prstGeom prst="rect">
            <a:avLst/>
          </a:prstGeo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lang="en-US" sz="2000" b="1" i="0" kern="1200" cap="all" spc="100" baseline="0" dirty="0" smtClean="0">
                <a:solidFill>
                  <a:schemeClr val="bg1"/>
                </a:solidFill>
                <a:latin typeface="Aptos SemiBold" panose="020B0004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2110F2B3-37D5-0BA8-198F-8663A22DC6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265D029-8B4C-8CE8-B09A-D6A951A0DFE1}"/>
              </a:ext>
            </a:extLst>
          </p:cNvPr>
          <p:cNvSpPr txBox="1">
            <a:spLocks/>
          </p:cNvSpPr>
          <p:nvPr userDrawn="1"/>
        </p:nvSpPr>
        <p:spPr>
          <a:xfrm>
            <a:off x="4038600" y="64173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Confidential and Proprietary Information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CF3808-BE59-969A-81E1-2F4F578997A8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C6EF8-7239-44B8-A009-F3DF16CC696E}" type="slidenum">
              <a:rPr lang="en-US" b="1" i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pPr/>
              <a:t>‹#›</a:t>
            </a:fld>
            <a:endParaRPr lang="en-US" b="1" i="0">
              <a:solidFill>
                <a:schemeClr val="tx1">
                  <a:lumMod val="85000"/>
                  <a:lumOff val="15000"/>
                </a:schemeClr>
              </a:solidFill>
              <a:latin typeface="Aptos SemiBold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786E2D-ACDC-A4CA-444F-FBF23FF348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268" y="6400062"/>
            <a:ext cx="992522" cy="2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284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3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A4338AB-9398-7A19-FBEF-B31CF89888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0" y="6242749"/>
            <a:ext cx="12213265" cy="61958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8417B5-F8FB-EB91-F062-FD0454197DB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1578" y="2348812"/>
            <a:ext cx="5367528" cy="3418304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7CEB298-571C-E23F-D269-C722EEA55D2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99274" y="2348812"/>
            <a:ext cx="5367528" cy="3418304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2C21E-0464-71BF-C7BD-906083D4E3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1578" y="1554480"/>
            <a:ext cx="5367528" cy="553988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 b="1" i="0" cap="all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E1FF3D7-4357-A40A-1347-595DFA6E79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4838" y="1554480"/>
            <a:ext cx="5367528" cy="553988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lang="en-US" sz="2000" b="1" i="0" kern="1200" cap="all" spc="1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2110F2B3-37D5-0BA8-198F-8663A22DC6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3768B7D-139D-296D-4411-D2F2F20704D5}"/>
              </a:ext>
            </a:extLst>
          </p:cNvPr>
          <p:cNvSpPr txBox="1">
            <a:spLocks/>
          </p:cNvSpPr>
          <p:nvPr userDrawn="1"/>
        </p:nvSpPr>
        <p:spPr>
          <a:xfrm>
            <a:off x="4038600" y="64173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Confidential and Proprietary Information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15EB362-8497-9D69-B881-08B979F52ACD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C6EF8-7239-44B8-A009-F3DF16CC696E}" type="slidenum">
              <a:rPr lang="en-US" b="1" i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pPr/>
              <a:t>‹#›</a:t>
            </a:fld>
            <a:endParaRPr lang="en-US" b="1" i="0">
              <a:solidFill>
                <a:schemeClr val="tx1">
                  <a:lumMod val="85000"/>
                  <a:lumOff val="15000"/>
                </a:schemeClr>
              </a:solidFill>
              <a:latin typeface="Aptos SemiBold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68A2F0-1DD7-EA4E-CA4A-8EBEF5BE83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268" y="6400062"/>
            <a:ext cx="992522" cy="2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452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40D7F0D-46A4-2F2A-24C1-8ED84462CFE3}"/>
              </a:ext>
            </a:extLst>
          </p:cNvPr>
          <p:cNvSpPr/>
          <p:nvPr userDrawn="1"/>
        </p:nvSpPr>
        <p:spPr>
          <a:xfrm>
            <a:off x="0" y="6202496"/>
            <a:ext cx="12192000" cy="676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E025E3-6AAB-D6EA-56A9-C1E0E14EF54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38200" y="1824889"/>
            <a:ext cx="10515600" cy="410807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/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/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/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/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08057F58-F03D-FD92-97DA-BAD70D9C2E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C4221DE-2007-F80D-A998-D833B4356252}"/>
              </a:ext>
            </a:extLst>
          </p:cNvPr>
          <p:cNvSpPr txBox="1">
            <a:spLocks/>
          </p:cNvSpPr>
          <p:nvPr userDrawn="1"/>
        </p:nvSpPr>
        <p:spPr>
          <a:xfrm>
            <a:off x="4038600" y="64173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Confidential and Proprietary Information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FCC030E-D4FA-E903-57A9-59115B6BF22F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C6EF8-7239-44B8-A009-F3DF16CC696E}" type="slidenum">
              <a:rPr lang="en-US" b="1" i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pPr/>
              <a:t>‹#›</a:t>
            </a:fld>
            <a:endParaRPr lang="en-US" b="1" i="0">
              <a:solidFill>
                <a:schemeClr val="tx1">
                  <a:lumMod val="85000"/>
                  <a:lumOff val="15000"/>
                </a:schemeClr>
              </a:solidFill>
              <a:latin typeface="Aptos SemiBold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4A2AEE-8A97-A47C-876F-020384F632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268" y="6400062"/>
            <a:ext cx="992522" cy="2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425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186230-7FF1-FE8E-5549-3F54D0D83DD3}"/>
              </a:ext>
            </a:extLst>
          </p:cNvPr>
          <p:cNvSpPr/>
          <p:nvPr userDrawn="1"/>
        </p:nvSpPr>
        <p:spPr>
          <a:xfrm>
            <a:off x="0" y="1690688"/>
            <a:ext cx="12192000" cy="51673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D3F69C3-B464-83BE-C9CE-AD99C00F625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345" y="2053385"/>
            <a:ext cx="10515600" cy="3751991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8E12A1-65BB-D627-2742-A535C52F3E8D}"/>
              </a:ext>
            </a:extLst>
          </p:cNvPr>
          <p:cNvSpPr/>
          <p:nvPr userDrawn="1"/>
        </p:nvSpPr>
        <p:spPr>
          <a:xfrm>
            <a:off x="0" y="6202496"/>
            <a:ext cx="12192000" cy="676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6AB02377-1ED6-2BBB-8887-D52D0266B8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E5FB66F-1002-7A06-B1E1-766981179D9A}"/>
              </a:ext>
            </a:extLst>
          </p:cNvPr>
          <p:cNvSpPr txBox="1">
            <a:spLocks/>
          </p:cNvSpPr>
          <p:nvPr userDrawn="1"/>
        </p:nvSpPr>
        <p:spPr>
          <a:xfrm>
            <a:off x="4038600" y="64173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Confidential and Proprietary Information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4B6B8B5-8196-C595-86E0-BC45A18C2157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C6EF8-7239-44B8-A009-F3DF16CC696E}" type="slidenum">
              <a:rPr lang="en-US" b="1" i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pPr/>
              <a:t>‹#›</a:t>
            </a:fld>
            <a:endParaRPr lang="en-US" b="1" i="0">
              <a:solidFill>
                <a:schemeClr val="tx1">
                  <a:lumMod val="85000"/>
                  <a:lumOff val="15000"/>
                </a:schemeClr>
              </a:solidFill>
              <a:latin typeface="Aptos SemiBold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B6A7F1-DA17-4ACC-C4E7-9786FBDDE6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268" y="6400062"/>
            <a:ext cx="992522" cy="2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849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0DEC4E-505A-49C5-2455-29365661CAA3}"/>
              </a:ext>
            </a:extLst>
          </p:cNvPr>
          <p:cNvSpPr/>
          <p:nvPr userDrawn="1"/>
        </p:nvSpPr>
        <p:spPr>
          <a:xfrm>
            <a:off x="0" y="6202496"/>
            <a:ext cx="12192000" cy="676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2C82B1B7-A326-4F18-8B4E-5EAF6D054B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459E1D6-9B68-8B1E-DBEE-E7E640A3CD96}"/>
              </a:ext>
            </a:extLst>
          </p:cNvPr>
          <p:cNvSpPr txBox="1">
            <a:spLocks/>
          </p:cNvSpPr>
          <p:nvPr userDrawn="1"/>
        </p:nvSpPr>
        <p:spPr>
          <a:xfrm>
            <a:off x="4038600" y="64173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Confidential and Proprietary Information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B74E97B-8754-6D06-0F6E-00414BA5BFEA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C6EF8-7239-44B8-A009-F3DF16CC696E}" type="slidenum">
              <a:rPr lang="en-US" b="1" i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pPr/>
              <a:t>‹#›</a:t>
            </a:fld>
            <a:endParaRPr lang="en-US" b="1" i="0">
              <a:solidFill>
                <a:schemeClr val="tx1">
                  <a:lumMod val="85000"/>
                  <a:lumOff val="15000"/>
                </a:schemeClr>
              </a:solidFill>
              <a:latin typeface="Aptos SemiBold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70AE69-672C-BDB2-DE00-B9B3FC2F0D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268" y="6400062"/>
            <a:ext cx="992522" cy="2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655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B49C961-E796-05D2-BE10-5F193422311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52345" y="1825623"/>
            <a:ext cx="5161174" cy="3979754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EA8456C-9315-373C-7230-D360C31E808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178482" y="1825623"/>
            <a:ext cx="5175318" cy="397975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653D6E-7C01-7AB1-66F5-503B65D9D455}"/>
              </a:ext>
            </a:extLst>
          </p:cNvPr>
          <p:cNvSpPr/>
          <p:nvPr userDrawn="1"/>
        </p:nvSpPr>
        <p:spPr>
          <a:xfrm>
            <a:off x="0" y="6202496"/>
            <a:ext cx="12192000" cy="676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BDFB8A4B-EB68-1670-5FD4-4DDC2109D4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D721C27-DE35-E02E-22DD-AB6BA02775B2}"/>
              </a:ext>
            </a:extLst>
          </p:cNvPr>
          <p:cNvSpPr txBox="1">
            <a:spLocks/>
          </p:cNvSpPr>
          <p:nvPr userDrawn="1"/>
        </p:nvSpPr>
        <p:spPr>
          <a:xfrm>
            <a:off x="4038600" y="64173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Confidential and Proprietary Information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AD3264C-8ED3-1EA8-E299-28C25C09393C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C6EF8-7239-44B8-A009-F3DF16CC696E}" type="slidenum">
              <a:rPr lang="en-US" b="1" i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pPr/>
              <a:t>‹#›</a:t>
            </a:fld>
            <a:endParaRPr lang="en-US" b="1" i="0">
              <a:solidFill>
                <a:schemeClr val="tx1">
                  <a:lumMod val="85000"/>
                  <a:lumOff val="15000"/>
                </a:schemeClr>
              </a:solidFill>
              <a:latin typeface="Aptos SemiBold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6428D3-EE86-4E6C-DD99-81D458D62F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268" y="6400062"/>
            <a:ext cx="992522" cy="2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616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5516C8B-AC4F-B340-800E-2D7495004F32}"/>
              </a:ext>
            </a:extLst>
          </p:cNvPr>
          <p:cNvSpPr/>
          <p:nvPr userDrawn="1"/>
        </p:nvSpPr>
        <p:spPr>
          <a:xfrm>
            <a:off x="6209746" y="1536699"/>
            <a:ext cx="5394960" cy="4396267"/>
          </a:xfrm>
          <a:prstGeom prst="roundRect">
            <a:avLst>
              <a:gd name="adj" fmla="val 207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611586" y="1536699"/>
            <a:ext cx="5394960" cy="4396267"/>
          </a:xfrm>
          <a:prstGeom prst="roundRect">
            <a:avLst>
              <a:gd name="adj" fmla="val 207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407E8CB-CE6C-75D2-BAD3-27A888FD018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52345" y="1704976"/>
            <a:ext cx="4934093" cy="39594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4540D87-043E-826D-E012-6B4BC18C69DD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450041" y="1704976"/>
            <a:ext cx="4944220" cy="39594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F407FC-94E5-EA6A-6D04-B65866CC628C}"/>
              </a:ext>
            </a:extLst>
          </p:cNvPr>
          <p:cNvSpPr/>
          <p:nvPr userDrawn="1"/>
        </p:nvSpPr>
        <p:spPr>
          <a:xfrm>
            <a:off x="0" y="6202496"/>
            <a:ext cx="12192000" cy="676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066D887-1CB4-8AEB-186E-BD830DD66B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0480703-6AC3-A2C5-4401-041971B5264D}"/>
              </a:ext>
            </a:extLst>
          </p:cNvPr>
          <p:cNvSpPr txBox="1">
            <a:spLocks/>
          </p:cNvSpPr>
          <p:nvPr userDrawn="1"/>
        </p:nvSpPr>
        <p:spPr>
          <a:xfrm>
            <a:off x="4038600" y="64173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Confidential and Proprietary Information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4CF191C-1E78-7DFB-CC82-483D86054E91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C6EF8-7239-44B8-A009-F3DF16CC696E}" type="slidenum">
              <a:rPr lang="en-US" b="1" i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pPr/>
              <a:t>‹#›</a:t>
            </a:fld>
            <a:endParaRPr lang="en-US" b="1" i="0">
              <a:solidFill>
                <a:schemeClr val="tx1">
                  <a:lumMod val="85000"/>
                  <a:lumOff val="15000"/>
                </a:schemeClr>
              </a:solidFill>
              <a:latin typeface="Aptos SemiBold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C310B5-4D34-CA51-57D1-2DD0136668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268" y="6400062"/>
            <a:ext cx="992522" cy="2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142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8417B5-F8FB-EB91-F062-FD0454197DB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1578" y="2348812"/>
            <a:ext cx="5367528" cy="3418304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7CEB298-571C-E23F-D269-C722EEA55D2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99274" y="2348812"/>
            <a:ext cx="5367528" cy="3418304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2C21E-0464-71BF-C7BD-906083D4E3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1578" y="1554480"/>
            <a:ext cx="5367528" cy="553988"/>
          </a:xfrm>
          <a:prstGeom prst="rect">
            <a:avLst/>
          </a:prstGeo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 b="1" i="0" cap="all" spc="100" baseline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E1FF3D7-4357-A40A-1347-595DFA6E79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4838" y="1554480"/>
            <a:ext cx="5367528" cy="553988"/>
          </a:xfrm>
          <a:prstGeom prst="rect">
            <a:avLst/>
          </a:prstGeo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lang="en-US" sz="2000" b="1" i="0" kern="1200" cap="all" spc="100" baseline="0" dirty="0" smtClean="0">
                <a:solidFill>
                  <a:schemeClr val="bg1"/>
                </a:solidFill>
                <a:latin typeface="Aptos SemiBold" panose="020B0004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94143B-3C62-0AC1-D829-06438A9D578E}"/>
              </a:ext>
            </a:extLst>
          </p:cNvPr>
          <p:cNvSpPr/>
          <p:nvPr userDrawn="1"/>
        </p:nvSpPr>
        <p:spPr>
          <a:xfrm>
            <a:off x="0" y="6202496"/>
            <a:ext cx="12192000" cy="676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518BF0E0-AD51-4DEB-5777-97034A17D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2214100-8228-A54B-7F76-B053F3A379F5}"/>
              </a:ext>
            </a:extLst>
          </p:cNvPr>
          <p:cNvSpPr txBox="1">
            <a:spLocks/>
          </p:cNvSpPr>
          <p:nvPr userDrawn="1"/>
        </p:nvSpPr>
        <p:spPr>
          <a:xfrm>
            <a:off x="4038600" y="64173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Confidential and Proprietary Information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8433649-B1ED-5EDB-E076-3DD8CD03B3ED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C6EF8-7239-44B8-A009-F3DF16CC696E}" type="slidenum">
              <a:rPr lang="en-US" b="1" i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pPr/>
              <a:t>‹#›</a:t>
            </a:fld>
            <a:endParaRPr lang="en-US" b="1" i="0">
              <a:solidFill>
                <a:schemeClr val="tx1">
                  <a:lumMod val="85000"/>
                  <a:lumOff val="15000"/>
                </a:schemeClr>
              </a:solidFill>
              <a:latin typeface="Aptos SemiBold" panose="020B00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8ACC7B-7CE2-3442-1805-0D418A617A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268" y="6400062"/>
            <a:ext cx="992522" cy="2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2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5FC851-C152-488D-2F16-C29CC89DCF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9112"/>
            <a:ext cx="12192000" cy="2528887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CA4F3D1F-AE6B-0A9A-DC8A-59BF973FDA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8288"/>
            <a:ext cx="12192000" cy="4350377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None/>
              <a:defRPr/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283891FC-099B-B417-C1B8-56D16750B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 i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US"/>
              <a:t>Confidential and Proprietary Information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6CD11950-2AA8-9D15-29CB-101F88B32B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5975" y="5067304"/>
            <a:ext cx="10516235" cy="72646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800" b="1" i="0" spc="0" baseline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4A34EB1-C5FD-CCFD-0F6E-AA385128BC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975" y="5863187"/>
            <a:ext cx="4527177" cy="457293"/>
          </a:xfrm>
          <a:prstGeom prst="rect">
            <a:avLst/>
          </a:prstGeom>
        </p:spPr>
        <p:txBody>
          <a:bodyPr lIns="0" tIns="0" rIns="0" bIns="0"/>
          <a:lstStyle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85122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76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3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8417B5-F8FB-EB91-F062-FD0454197DB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1578" y="2348812"/>
            <a:ext cx="5367528" cy="3418304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7CEB298-571C-E23F-D269-C722EEA55D2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99274" y="2348812"/>
            <a:ext cx="5367528" cy="3418304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2C21E-0464-71BF-C7BD-906083D4E3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1578" y="1554480"/>
            <a:ext cx="5367528" cy="553988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 b="1" i="0" cap="all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E1FF3D7-4357-A40A-1347-595DFA6E79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4838" y="1554480"/>
            <a:ext cx="5367528" cy="553988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lang="en-US" sz="2000" b="1" i="0" kern="1200" cap="all" spc="1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94143B-3C62-0AC1-D829-06438A9D578E}"/>
              </a:ext>
            </a:extLst>
          </p:cNvPr>
          <p:cNvSpPr/>
          <p:nvPr userDrawn="1"/>
        </p:nvSpPr>
        <p:spPr>
          <a:xfrm>
            <a:off x="0" y="6202496"/>
            <a:ext cx="12192000" cy="676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518BF0E0-AD51-4DEB-5777-97034A17D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D5CCC0F-FE95-13E3-28C9-7C3C37A1F8B3}"/>
              </a:ext>
            </a:extLst>
          </p:cNvPr>
          <p:cNvSpPr txBox="1">
            <a:spLocks/>
          </p:cNvSpPr>
          <p:nvPr userDrawn="1"/>
        </p:nvSpPr>
        <p:spPr>
          <a:xfrm>
            <a:off x="4038600" y="64173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Confidential and Proprietary Information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84EE34-BC28-4399-126A-68817727DC0D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C6EF8-7239-44B8-A009-F3DF16CC696E}" type="slidenum">
              <a:rPr lang="en-US" b="1" i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pPr/>
              <a:t>‹#›</a:t>
            </a:fld>
            <a:endParaRPr lang="en-US" b="1" i="0">
              <a:solidFill>
                <a:schemeClr val="tx1">
                  <a:lumMod val="85000"/>
                  <a:lumOff val="15000"/>
                </a:schemeClr>
              </a:solidFill>
              <a:latin typeface="Aptos SemiBold" panose="020B00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1282E1-5700-ABD8-457D-DE85F4CAFC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268" y="6400062"/>
            <a:ext cx="992522" cy="2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288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40D7F0D-46A4-2F2A-24C1-8ED84462CFE3}"/>
              </a:ext>
            </a:extLst>
          </p:cNvPr>
          <p:cNvSpPr/>
          <p:nvPr userDrawn="1"/>
        </p:nvSpPr>
        <p:spPr>
          <a:xfrm>
            <a:off x="0" y="6202496"/>
            <a:ext cx="12192000" cy="6767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E025E3-6AAB-D6EA-56A9-C1E0E14EF54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38200" y="1824889"/>
            <a:ext cx="10515600" cy="410807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/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/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/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/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08057F58-F03D-FD92-97DA-BAD70D9C2E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C4221DE-2007-F80D-A998-D833B4356252}"/>
              </a:ext>
            </a:extLst>
          </p:cNvPr>
          <p:cNvSpPr txBox="1">
            <a:spLocks/>
          </p:cNvSpPr>
          <p:nvPr userDrawn="1"/>
        </p:nvSpPr>
        <p:spPr>
          <a:xfrm>
            <a:off x="4038600" y="64173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solidFill>
                  <a:schemeClr val="bg1"/>
                </a:solidFill>
                <a:latin typeface="Aptos SemiBold" panose="020B0004020202020204" pitchFamily="34" charset="0"/>
              </a:rPr>
              <a:t>Confidential and Proprietary Information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FCC030E-D4FA-E903-57A9-59115B6BF22F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C6EF8-7239-44B8-A009-F3DF16CC696E}" type="slidenum">
              <a:rPr lang="en-US" b="1" i="0" smtClean="0">
                <a:solidFill>
                  <a:schemeClr val="bg1"/>
                </a:solidFill>
                <a:latin typeface="Aptos SemiBold" panose="020B0004020202020204" pitchFamily="34" charset="0"/>
              </a:rPr>
              <a:pPr/>
              <a:t>‹#›</a:t>
            </a:fld>
            <a:endParaRPr lang="en-US" b="1" i="0">
              <a:solidFill>
                <a:schemeClr val="bg1"/>
              </a:solidFill>
              <a:latin typeface="Aptos SemiBold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959B72-AC89-0E2C-376F-C2C298A120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268" y="6400062"/>
            <a:ext cx="992522" cy="2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423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3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186230-7FF1-FE8E-5549-3F54D0D83DD3}"/>
              </a:ext>
            </a:extLst>
          </p:cNvPr>
          <p:cNvSpPr/>
          <p:nvPr userDrawn="1"/>
        </p:nvSpPr>
        <p:spPr>
          <a:xfrm>
            <a:off x="0" y="1690688"/>
            <a:ext cx="12192000" cy="51673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D3F69C3-B464-83BE-C9CE-AD99C00F625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345" y="2053385"/>
            <a:ext cx="10515600" cy="3751991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8E12A1-65BB-D627-2742-A535C52F3E8D}"/>
              </a:ext>
            </a:extLst>
          </p:cNvPr>
          <p:cNvSpPr/>
          <p:nvPr userDrawn="1"/>
        </p:nvSpPr>
        <p:spPr>
          <a:xfrm>
            <a:off x="0" y="6202496"/>
            <a:ext cx="12192000" cy="6767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6AB02377-1ED6-2BBB-8887-D52D0266B8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E5FB66F-1002-7A06-B1E1-766981179D9A}"/>
              </a:ext>
            </a:extLst>
          </p:cNvPr>
          <p:cNvSpPr txBox="1">
            <a:spLocks/>
          </p:cNvSpPr>
          <p:nvPr userDrawn="1"/>
        </p:nvSpPr>
        <p:spPr>
          <a:xfrm>
            <a:off x="4038600" y="64173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solidFill>
                  <a:schemeClr val="bg1"/>
                </a:solidFill>
                <a:latin typeface="Aptos SemiBold" panose="020B0004020202020204" pitchFamily="34" charset="0"/>
              </a:rPr>
              <a:t>Confidential and Proprietary Information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4B6B8B5-8196-C595-86E0-BC45A18C2157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C6EF8-7239-44B8-A009-F3DF16CC696E}" type="slidenum">
              <a:rPr lang="en-US" b="1" i="0" smtClean="0">
                <a:solidFill>
                  <a:schemeClr val="bg1"/>
                </a:solidFill>
                <a:latin typeface="Aptos SemiBold" panose="020B0004020202020204" pitchFamily="34" charset="0"/>
              </a:rPr>
              <a:pPr/>
              <a:t>‹#›</a:t>
            </a:fld>
            <a:endParaRPr lang="en-US" b="1" i="0">
              <a:solidFill>
                <a:schemeClr val="bg1"/>
              </a:solidFill>
              <a:latin typeface="Aptos SemiBold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F35C27-4694-3FCF-1A3F-310291A4A0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268" y="6400062"/>
            <a:ext cx="992522" cy="2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926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3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0DEC4E-505A-49C5-2455-29365661CAA3}"/>
              </a:ext>
            </a:extLst>
          </p:cNvPr>
          <p:cNvSpPr/>
          <p:nvPr userDrawn="1"/>
        </p:nvSpPr>
        <p:spPr>
          <a:xfrm>
            <a:off x="0" y="6202496"/>
            <a:ext cx="12192000" cy="6767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2C82B1B7-A326-4F18-8B4E-5EAF6D054B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459E1D6-9B68-8B1E-DBEE-E7E640A3CD96}"/>
              </a:ext>
            </a:extLst>
          </p:cNvPr>
          <p:cNvSpPr txBox="1">
            <a:spLocks/>
          </p:cNvSpPr>
          <p:nvPr userDrawn="1"/>
        </p:nvSpPr>
        <p:spPr>
          <a:xfrm>
            <a:off x="4038600" y="64173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solidFill>
                  <a:schemeClr val="bg1"/>
                </a:solidFill>
                <a:latin typeface="Aptos SemiBold" panose="020B0004020202020204" pitchFamily="34" charset="0"/>
              </a:rPr>
              <a:t>Confidential and Proprietary Information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B74E97B-8754-6D06-0F6E-00414BA5BFEA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C6EF8-7239-44B8-A009-F3DF16CC696E}" type="slidenum">
              <a:rPr lang="en-US" b="1" i="0" smtClean="0">
                <a:solidFill>
                  <a:schemeClr val="bg1"/>
                </a:solidFill>
                <a:latin typeface="Aptos SemiBold" panose="020B0004020202020204" pitchFamily="34" charset="0"/>
              </a:rPr>
              <a:pPr/>
              <a:t>‹#›</a:t>
            </a:fld>
            <a:endParaRPr lang="en-US" b="1" i="0">
              <a:solidFill>
                <a:schemeClr val="bg1"/>
              </a:solidFill>
              <a:latin typeface="Aptos SemiBold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FCCBD7-60BB-6F4B-398C-62967C1BF9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268" y="6400062"/>
            <a:ext cx="992522" cy="2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234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3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B49C961-E796-05D2-BE10-5F193422311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52345" y="1825623"/>
            <a:ext cx="5161174" cy="3979754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EA8456C-9315-373C-7230-D360C31E808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178482" y="1825623"/>
            <a:ext cx="5175318" cy="397975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653D6E-7C01-7AB1-66F5-503B65D9D455}"/>
              </a:ext>
            </a:extLst>
          </p:cNvPr>
          <p:cNvSpPr/>
          <p:nvPr userDrawn="1"/>
        </p:nvSpPr>
        <p:spPr>
          <a:xfrm>
            <a:off x="0" y="6202496"/>
            <a:ext cx="12192000" cy="6767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BDFB8A4B-EB68-1670-5FD4-4DDC2109D4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D721C27-DE35-E02E-22DD-AB6BA02775B2}"/>
              </a:ext>
            </a:extLst>
          </p:cNvPr>
          <p:cNvSpPr txBox="1">
            <a:spLocks/>
          </p:cNvSpPr>
          <p:nvPr userDrawn="1"/>
        </p:nvSpPr>
        <p:spPr>
          <a:xfrm>
            <a:off x="4038600" y="64173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solidFill>
                  <a:schemeClr val="bg1"/>
                </a:solidFill>
                <a:latin typeface="Aptos SemiBold" panose="020B0004020202020204" pitchFamily="34" charset="0"/>
              </a:rPr>
              <a:t>Confidential and Proprietary Information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AD3264C-8ED3-1EA8-E299-28C25C09393C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C6EF8-7239-44B8-A009-F3DF16CC696E}" type="slidenum">
              <a:rPr lang="en-US" b="1" i="0" smtClean="0">
                <a:solidFill>
                  <a:schemeClr val="bg1"/>
                </a:solidFill>
                <a:latin typeface="Aptos SemiBold" panose="020B0004020202020204" pitchFamily="34" charset="0"/>
              </a:rPr>
              <a:pPr/>
              <a:t>‹#›</a:t>
            </a:fld>
            <a:endParaRPr lang="en-US" b="1" i="0">
              <a:solidFill>
                <a:schemeClr val="bg1"/>
              </a:solidFill>
              <a:latin typeface="Aptos SemiBold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03804C-C9F5-F6B4-EF2F-8CCEB9C458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268" y="6400062"/>
            <a:ext cx="992522" cy="2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700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3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5516C8B-AC4F-B340-800E-2D7495004F32}"/>
              </a:ext>
            </a:extLst>
          </p:cNvPr>
          <p:cNvSpPr/>
          <p:nvPr userDrawn="1"/>
        </p:nvSpPr>
        <p:spPr>
          <a:xfrm>
            <a:off x="6209746" y="1536699"/>
            <a:ext cx="5394960" cy="4396267"/>
          </a:xfrm>
          <a:prstGeom prst="roundRect">
            <a:avLst>
              <a:gd name="adj" fmla="val 207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611586" y="1536699"/>
            <a:ext cx="5394960" cy="4396267"/>
          </a:xfrm>
          <a:prstGeom prst="roundRect">
            <a:avLst>
              <a:gd name="adj" fmla="val 207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407E8CB-CE6C-75D2-BAD3-27A888FD018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52345" y="1704976"/>
            <a:ext cx="4934093" cy="39594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4540D87-043E-826D-E012-6B4BC18C69DD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450041" y="1704976"/>
            <a:ext cx="4944220" cy="39594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F407FC-94E5-EA6A-6D04-B65866CC628C}"/>
              </a:ext>
            </a:extLst>
          </p:cNvPr>
          <p:cNvSpPr/>
          <p:nvPr userDrawn="1"/>
        </p:nvSpPr>
        <p:spPr>
          <a:xfrm>
            <a:off x="0" y="6202496"/>
            <a:ext cx="12192000" cy="6767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066D887-1CB4-8AEB-186E-BD830DD66B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0480703-6AC3-A2C5-4401-041971B5264D}"/>
              </a:ext>
            </a:extLst>
          </p:cNvPr>
          <p:cNvSpPr txBox="1">
            <a:spLocks/>
          </p:cNvSpPr>
          <p:nvPr userDrawn="1"/>
        </p:nvSpPr>
        <p:spPr>
          <a:xfrm>
            <a:off x="4038600" y="64173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solidFill>
                  <a:schemeClr val="bg1"/>
                </a:solidFill>
                <a:latin typeface="Aptos SemiBold" panose="020B0004020202020204" pitchFamily="34" charset="0"/>
              </a:rPr>
              <a:t>Confidential and Proprietary Information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4CF191C-1E78-7DFB-CC82-483D86054E91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C6EF8-7239-44B8-A009-F3DF16CC696E}" type="slidenum">
              <a:rPr lang="en-US" b="1" i="0" smtClean="0">
                <a:solidFill>
                  <a:schemeClr val="bg1"/>
                </a:solidFill>
                <a:latin typeface="Aptos SemiBold" panose="020B0004020202020204" pitchFamily="34" charset="0"/>
              </a:rPr>
              <a:pPr/>
              <a:t>‹#›</a:t>
            </a:fld>
            <a:endParaRPr lang="en-US" b="1" i="0">
              <a:solidFill>
                <a:schemeClr val="bg1"/>
              </a:solidFill>
              <a:latin typeface="Aptos SemiBold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E844B3-5CDF-CFC4-179D-0E089AA000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268" y="6400062"/>
            <a:ext cx="992522" cy="2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059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3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8417B5-F8FB-EB91-F062-FD0454197DB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1578" y="2348812"/>
            <a:ext cx="5367528" cy="3418304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7CEB298-571C-E23F-D269-C722EEA55D2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99274" y="2348812"/>
            <a:ext cx="5367528" cy="3418304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2C21E-0464-71BF-C7BD-906083D4E3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1578" y="1554480"/>
            <a:ext cx="5367528" cy="553988"/>
          </a:xfrm>
          <a:prstGeom prst="rect">
            <a:avLst/>
          </a:prstGeo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 b="1" i="0" cap="all" spc="100" baseline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E1FF3D7-4357-A40A-1347-595DFA6E79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4838" y="1554480"/>
            <a:ext cx="5367528" cy="553988"/>
          </a:xfrm>
          <a:prstGeom prst="rect">
            <a:avLst/>
          </a:prstGeo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lang="en-US" sz="2000" b="1" i="0" kern="1200" cap="all" spc="100" baseline="0" dirty="0" smtClean="0">
                <a:solidFill>
                  <a:schemeClr val="bg1"/>
                </a:solidFill>
                <a:latin typeface="Aptos SemiBold" panose="020B0004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94143B-3C62-0AC1-D829-06438A9D578E}"/>
              </a:ext>
            </a:extLst>
          </p:cNvPr>
          <p:cNvSpPr/>
          <p:nvPr userDrawn="1"/>
        </p:nvSpPr>
        <p:spPr>
          <a:xfrm>
            <a:off x="0" y="6202496"/>
            <a:ext cx="12192000" cy="6767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518BF0E0-AD51-4DEB-5777-97034A17D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2214100-8228-A54B-7F76-B053F3A379F5}"/>
              </a:ext>
            </a:extLst>
          </p:cNvPr>
          <p:cNvSpPr txBox="1">
            <a:spLocks/>
          </p:cNvSpPr>
          <p:nvPr userDrawn="1"/>
        </p:nvSpPr>
        <p:spPr>
          <a:xfrm>
            <a:off x="4038600" y="64173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solidFill>
                  <a:schemeClr val="bg1"/>
                </a:solidFill>
                <a:latin typeface="Aptos SemiBold" panose="020B0004020202020204" pitchFamily="34" charset="0"/>
              </a:rPr>
              <a:t>Confidential and Proprietary Information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8433649-B1ED-5EDB-E076-3DD8CD03B3ED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C6EF8-7239-44B8-A009-F3DF16CC696E}" type="slidenum">
              <a:rPr lang="en-US" b="1" i="0" smtClean="0">
                <a:solidFill>
                  <a:schemeClr val="bg1"/>
                </a:solidFill>
                <a:latin typeface="Aptos SemiBold" panose="020B0004020202020204" pitchFamily="34" charset="0"/>
              </a:rPr>
              <a:pPr/>
              <a:t>‹#›</a:t>
            </a:fld>
            <a:endParaRPr lang="en-US" b="1" i="0">
              <a:solidFill>
                <a:schemeClr val="bg1"/>
              </a:solidFill>
              <a:latin typeface="Aptos SemiBold" panose="020B00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EDCE5D-4BEC-568A-8BFD-590689F03B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268" y="6400062"/>
            <a:ext cx="992522" cy="2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410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3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8417B5-F8FB-EB91-F062-FD0454197DB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1578" y="2348812"/>
            <a:ext cx="5367528" cy="3418304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7CEB298-571C-E23F-D269-C722EEA55D2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99274" y="2348812"/>
            <a:ext cx="5367528" cy="3418304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2C21E-0464-71BF-C7BD-906083D4E3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1578" y="1554480"/>
            <a:ext cx="5367528" cy="553988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 b="1" i="0" cap="all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E1FF3D7-4357-A40A-1347-595DFA6E79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4838" y="1554480"/>
            <a:ext cx="5367528" cy="553988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lang="en-US" sz="2000" b="1" i="0" kern="1200" cap="all" spc="1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94143B-3C62-0AC1-D829-06438A9D578E}"/>
              </a:ext>
            </a:extLst>
          </p:cNvPr>
          <p:cNvSpPr/>
          <p:nvPr userDrawn="1"/>
        </p:nvSpPr>
        <p:spPr>
          <a:xfrm>
            <a:off x="0" y="6202496"/>
            <a:ext cx="12192000" cy="6767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518BF0E0-AD51-4DEB-5777-97034A17D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D5CCC0F-FE95-13E3-28C9-7C3C37A1F8B3}"/>
              </a:ext>
            </a:extLst>
          </p:cNvPr>
          <p:cNvSpPr txBox="1">
            <a:spLocks/>
          </p:cNvSpPr>
          <p:nvPr userDrawn="1"/>
        </p:nvSpPr>
        <p:spPr>
          <a:xfrm>
            <a:off x="4038600" y="64173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solidFill>
                  <a:schemeClr val="bg1"/>
                </a:solidFill>
                <a:latin typeface="Aptos SemiBold" panose="020B0004020202020204" pitchFamily="34" charset="0"/>
              </a:rPr>
              <a:t>Confidential and Proprietary Information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84EE34-BC28-4399-126A-68817727DC0D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C6EF8-7239-44B8-A009-F3DF16CC696E}" type="slidenum">
              <a:rPr lang="en-US" b="1" i="0" smtClean="0">
                <a:solidFill>
                  <a:schemeClr val="bg1"/>
                </a:solidFill>
                <a:latin typeface="Aptos SemiBold" panose="020B0004020202020204" pitchFamily="34" charset="0"/>
              </a:rPr>
              <a:pPr/>
              <a:t>‹#›</a:t>
            </a:fld>
            <a:endParaRPr lang="en-US" b="1" i="0">
              <a:solidFill>
                <a:schemeClr val="bg1"/>
              </a:solidFill>
              <a:latin typeface="Aptos SemiBold" panose="020B00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166EF9-01C7-3CEC-C36B-02D20D0ADF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268" y="6400062"/>
            <a:ext cx="992522" cy="2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73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29D170-A3B3-3134-06BA-CC08A416A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5"/>
            <a:ext cx="12192000" cy="170719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9C4624D-0174-7E97-94B8-BE2303CE8B8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38199" y="2076360"/>
            <a:ext cx="10515600" cy="393402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69A188E-53DA-B06F-8CC8-7529653C2F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60129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FFF3F6-84B6-25D1-B772-52686A572F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5"/>
            <a:ext cx="12192000" cy="17071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22C9D0-6DF8-AAFB-BBB6-066832C7C4A7}"/>
              </a:ext>
            </a:extLst>
          </p:cNvPr>
          <p:cNvSpPr/>
          <p:nvPr userDrawn="1"/>
        </p:nvSpPr>
        <p:spPr>
          <a:xfrm>
            <a:off x="0" y="1690688"/>
            <a:ext cx="12192000" cy="51673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C0FCA9-03B5-7A1B-BCA9-5FEBE011DA8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38199" y="2076359"/>
            <a:ext cx="10515600" cy="409879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1BA28E9-BDFD-D022-611C-18E86F49C62D}"/>
              </a:ext>
            </a:extLst>
          </p:cNvPr>
          <p:cNvSpPr txBox="1">
            <a:spLocks/>
          </p:cNvSpPr>
          <p:nvPr userDrawn="1"/>
        </p:nvSpPr>
        <p:spPr>
          <a:xfrm>
            <a:off x="4038600" y="64173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i="0">
                <a:solidFill>
                  <a:schemeClr val="tx2"/>
                </a:solidFill>
                <a:latin typeface="Aptos SemiBold" panose="020B0004020202020204" pitchFamily="34" charset="0"/>
              </a:rPr>
              <a:t>Confidential and Proprietary Information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BC9335-8DCB-B3BA-D1CA-DD3BBE62DC94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C6EF8-7239-44B8-A009-F3DF16CC696E}" type="slidenum">
              <a:rPr lang="en-US" sz="1000" b="1" i="0" smtClean="0">
                <a:solidFill>
                  <a:schemeClr val="tx2"/>
                </a:solidFill>
                <a:latin typeface="Aptos SemiBold" panose="020B0004020202020204" pitchFamily="34" charset="0"/>
              </a:rPr>
              <a:pPr/>
              <a:t>‹#›</a:t>
            </a:fld>
            <a:endParaRPr lang="en-US" sz="1000" b="1" i="0">
              <a:solidFill>
                <a:schemeClr val="tx2"/>
              </a:solidFill>
              <a:latin typeface="Aptos SemiBold" panose="020B0004020202020204" pitchFamily="34" charset="0"/>
            </a:endParaRP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7A0738A-7150-7BB1-A943-6F0897F235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237A9D-9564-9D46-2E94-D8A4440CE5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268" y="6400511"/>
            <a:ext cx="992522" cy="28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9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1F52624-684B-3AF2-25D2-37A22C712CFD}"/>
              </a:ext>
            </a:extLst>
          </p:cNvPr>
          <p:cNvSpPr/>
          <p:nvPr userDrawn="1"/>
        </p:nvSpPr>
        <p:spPr>
          <a:xfrm>
            <a:off x="815975" y="6223000"/>
            <a:ext cx="6778625" cy="63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5FC851-C152-488D-2F16-C29CC89DCF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9112"/>
            <a:ext cx="12192000" cy="256713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CA4F3D1F-AE6B-0A9A-DC8A-59BF973FDA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350377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None/>
              <a:defRPr/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283891FC-099B-B417-C1B8-56D16750B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 i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US"/>
              <a:t>Confidential and Proprietary Information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6CD11950-2AA8-9D15-29CB-101F88B32B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5975" y="4969330"/>
            <a:ext cx="10516235" cy="72646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800" b="1" i="0" spc="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4A34EB1-C5FD-CCFD-0F6E-AA385128BC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975" y="5863187"/>
            <a:ext cx="4527177" cy="457293"/>
          </a:xfrm>
          <a:prstGeom prst="rect">
            <a:avLst/>
          </a:prstGeom>
        </p:spPr>
        <p:txBody>
          <a:bodyPr lIns="0" tIns="0" rIns="0" bIns="0"/>
          <a:lstStyle>
            <a:lvl2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38244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76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162A33-0580-E551-517E-974874144F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5"/>
            <a:ext cx="12192000" cy="170719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AE4F4EE-6C26-1A85-C9CD-1C3809D16C1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38198" y="2055809"/>
            <a:ext cx="5181600" cy="3940956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35A29FA-6AC6-E186-4B81-CDA41C204144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72202" y="2055808"/>
            <a:ext cx="5181598" cy="394095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6E7A4451-68AA-5129-DE88-7E8C7AF664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70252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CA83C4-A691-B29D-A58E-0AA2CF83DA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5"/>
            <a:ext cx="12192000" cy="170719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0E63037-90F3-F515-3C34-AA670324B6D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8993" y="2754502"/>
            <a:ext cx="5367528" cy="3418304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09A49C-F347-2151-BC18-00C47B635F6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06689" y="2754502"/>
            <a:ext cx="5367528" cy="3418304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5EB3F-6F04-3CCB-9AC4-A662C871B2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1578" y="2006018"/>
            <a:ext cx="5367528" cy="553988"/>
          </a:xfrm>
          <a:prstGeom prst="rect">
            <a:avLst/>
          </a:prstGeo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 b="1" i="0" cap="all" spc="100" baseline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9BE1984-AB6D-7483-E96E-5717A217CE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4838" y="2006018"/>
            <a:ext cx="5367528" cy="553988"/>
          </a:xfrm>
          <a:prstGeom prst="rect">
            <a:avLst/>
          </a:prstGeo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lang="en-US" sz="2000" b="1" i="0" kern="1200" cap="all" spc="100" baseline="0" dirty="0" smtClean="0">
                <a:solidFill>
                  <a:schemeClr val="bg1"/>
                </a:solidFill>
                <a:latin typeface="Aptos SemiBold" panose="020B0004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D3C84A6F-18FD-928E-B884-17F43CB9B7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81775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4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B88A96-D1B3-3BB0-040D-9EA2ECEB59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5"/>
            <a:ext cx="12192000" cy="170719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0E63037-90F3-F515-3C34-AA670324B6D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8993" y="2754502"/>
            <a:ext cx="5367528" cy="3418304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09A49C-F347-2151-BC18-00C47B635F6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06689" y="2754502"/>
            <a:ext cx="5367528" cy="3418304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5EB3F-6F04-3CCB-9AC4-A662C871B2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1578" y="2006018"/>
            <a:ext cx="5367528" cy="553988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 b="1" i="0" cap="all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9BE1984-AB6D-7483-E96E-5717A217CE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4838" y="2006018"/>
            <a:ext cx="5367528" cy="553988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lang="en-US" sz="2000" b="1" i="0" kern="1200" cap="all" spc="1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D3C84A6F-18FD-928E-B884-17F43CB9B7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87733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4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001397-43BF-8552-C6EC-21763DA4A722}"/>
              </a:ext>
            </a:extLst>
          </p:cNvPr>
          <p:cNvSpPr/>
          <p:nvPr userDrawn="1"/>
        </p:nvSpPr>
        <p:spPr>
          <a:xfrm>
            <a:off x="0" y="0"/>
            <a:ext cx="12192000" cy="17071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9C4624D-0174-7E97-94B8-BE2303CE8B8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38199" y="2076360"/>
            <a:ext cx="10515600" cy="393402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76BA5AE9-A3EE-043F-7CFC-71A1361A19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52439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4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D88ADA-E65D-04B4-C325-CDC7AD5B56D0}"/>
              </a:ext>
            </a:extLst>
          </p:cNvPr>
          <p:cNvSpPr/>
          <p:nvPr userDrawn="1"/>
        </p:nvSpPr>
        <p:spPr>
          <a:xfrm>
            <a:off x="0" y="0"/>
            <a:ext cx="12192000" cy="17071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22C9D0-6DF8-AAFB-BBB6-066832C7C4A7}"/>
              </a:ext>
            </a:extLst>
          </p:cNvPr>
          <p:cNvSpPr/>
          <p:nvPr userDrawn="1"/>
        </p:nvSpPr>
        <p:spPr>
          <a:xfrm>
            <a:off x="0" y="1690688"/>
            <a:ext cx="12192000" cy="51673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C0FCA9-03B5-7A1B-BCA9-5FEBE011DA8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38199" y="2076359"/>
            <a:ext cx="10515600" cy="409879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1BA28E9-BDFD-D022-611C-18E86F49C62D}"/>
              </a:ext>
            </a:extLst>
          </p:cNvPr>
          <p:cNvSpPr txBox="1">
            <a:spLocks/>
          </p:cNvSpPr>
          <p:nvPr userDrawn="1"/>
        </p:nvSpPr>
        <p:spPr>
          <a:xfrm>
            <a:off x="4038600" y="64173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i="0">
                <a:solidFill>
                  <a:schemeClr val="tx2"/>
                </a:solidFill>
                <a:latin typeface="Aptos SemiBold" panose="020B0004020202020204" pitchFamily="34" charset="0"/>
              </a:rPr>
              <a:t>Confidential and Proprietary Information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BC9335-8DCB-B3BA-D1CA-DD3BBE62DC94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C6EF8-7239-44B8-A009-F3DF16CC696E}" type="slidenum">
              <a:rPr lang="en-US" sz="1000" b="1" i="0" smtClean="0">
                <a:solidFill>
                  <a:schemeClr val="tx2"/>
                </a:solidFill>
                <a:latin typeface="Aptos SemiBold" panose="020B0004020202020204" pitchFamily="34" charset="0"/>
              </a:rPr>
              <a:pPr/>
              <a:t>‹#›</a:t>
            </a:fld>
            <a:endParaRPr lang="en-US" sz="1000" b="1" i="0">
              <a:solidFill>
                <a:schemeClr val="tx2"/>
              </a:solidFill>
              <a:latin typeface="Aptos SemiBold" panose="020B00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A57A7F-3C6E-8457-2C2A-B24ADB313E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414" y="6353148"/>
            <a:ext cx="1233229" cy="348592"/>
          </a:xfrm>
          <a:prstGeom prst="rect">
            <a:avLst/>
          </a:prstGeom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007B934B-1C33-C580-FA49-36FE3D4AD7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12389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4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ACF5F3-35B1-CE54-FAD1-CBEDF82BB9B6}"/>
              </a:ext>
            </a:extLst>
          </p:cNvPr>
          <p:cNvSpPr/>
          <p:nvPr userDrawn="1"/>
        </p:nvSpPr>
        <p:spPr>
          <a:xfrm>
            <a:off x="0" y="0"/>
            <a:ext cx="12192000" cy="17071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AE4F4EE-6C26-1A85-C9CD-1C3809D16C1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38198" y="2055809"/>
            <a:ext cx="5181600" cy="3940956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35A29FA-6AC6-E186-4B81-CDA41C204144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72202" y="2055808"/>
            <a:ext cx="5181598" cy="394095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351D05F-3678-1CD4-AE7A-7B4B676F54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98386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4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1FF8C5-32F0-6336-7713-5B86C008AF24}"/>
              </a:ext>
            </a:extLst>
          </p:cNvPr>
          <p:cNvSpPr/>
          <p:nvPr userDrawn="1"/>
        </p:nvSpPr>
        <p:spPr>
          <a:xfrm>
            <a:off x="0" y="0"/>
            <a:ext cx="12192000" cy="17071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0E63037-90F3-F515-3C34-AA670324B6D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8993" y="2754502"/>
            <a:ext cx="5367528" cy="3418304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09A49C-F347-2151-BC18-00C47B635F6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06689" y="2754502"/>
            <a:ext cx="5367528" cy="3418304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5EB3F-6F04-3CCB-9AC4-A662C871B2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1578" y="2006018"/>
            <a:ext cx="5367528" cy="553988"/>
          </a:xfrm>
          <a:prstGeom prst="rect">
            <a:avLst/>
          </a:prstGeo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 b="1" i="0" cap="all" spc="100" baseline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9BE1984-AB6D-7483-E96E-5717A217CE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4838" y="2006018"/>
            <a:ext cx="5367528" cy="553988"/>
          </a:xfrm>
          <a:prstGeom prst="rect">
            <a:avLst/>
          </a:prstGeo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lang="en-US" sz="2000" b="1" i="0" kern="1200" cap="all" spc="100" baseline="0" dirty="0" smtClean="0">
                <a:solidFill>
                  <a:schemeClr val="bg1"/>
                </a:solidFill>
                <a:latin typeface="Aptos SemiBold" panose="020B0004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D934FB8E-E32C-F101-57B2-76D4B01CBC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7711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4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1FF8C5-32F0-6336-7713-5B86C008AF24}"/>
              </a:ext>
            </a:extLst>
          </p:cNvPr>
          <p:cNvSpPr/>
          <p:nvPr userDrawn="1"/>
        </p:nvSpPr>
        <p:spPr>
          <a:xfrm>
            <a:off x="0" y="0"/>
            <a:ext cx="12192000" cy="17071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0E63037-90F3-F515-3C34-AA670324B6D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8993" y="2754502"/>
            <a:ext cx="5367528" cy="3418304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09A49C-F347-2151-BC18-00C47B635F6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06689" y="2754502"/>
            <a:ext cx="5367528" cy="3418304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5EB3F-6F04-3CCB-9AC4-A662C871B2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1578" y="2006018"/>
            <a:ext cx="5367528" cy="553988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 b="1" i="0" cap="all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9BE1984-AB6D-7483-E96E-5717A217CE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4838" y="2006018"/>
            <a:ext cx="5367528" cy="553988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lang="en-US" sz="2000" b="1" i="0" kern="1200" cap="all" spc="1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D934FB8E-E32C-F101-57B2-76D4B01CBC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25355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4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001397-43BF-8552-C6EC-21763DA4A722}"/>
              </a:ext>
            </a:extLst>
          </p:cNvPr>
          <p:cNvSpPr/>
          <p:nvPr userDrawn="1"/>
        </p:nvSpPr>
        <p:spPr>
          <a:xfrm>
            <a:off x="0" y="0"/>
            <a:ext cx="12192000" cy="17071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9C4624D-0174-7E97-94B8-BE2303CE8B8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38199" y="2076360"/>
            <a:ext cx="10515600" cy="393402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76BA5AE9-A3EE-043F-7CFC-71A1361A19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27075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4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D88ADA-E65D-04B4-C325-CDC7AD5B56D0}"/>
              </a:ext>
            </a:extLst>
          </p:cNvPr>
          <p:cNvSpPr/>
          <p:nvPr userDrawn="1"/>
        </p:nvSpPr>
        <p:spPr>
          <a:xfrm>
            <a:off x="0" y="0"/>
            <a:ext cx="12192000" cy="17071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22C9D0-6DF8-AAFB-BBB6-066832C7C4A7}"/>
              </a:ext>
            </a:extLst>
          </p:cNvPr>
          <p:cNvSpPr/>
          <p:nvPr userDrawn="1"/>
        </p:nvSpPr>
        <p:spPr>
          <a:xfrm>
            <a:off x="0" y="1690688"/>
            <a:ext cx="12192000" cy="51673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C0FCA9-03B5-7A1B-BCA9-5FEBE011DA8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38199" y="2076359"/>
            <a:ext cx="10515600" cy="409879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1BA28E9-BDFD-D022-611C-18E86F49C62D}"/>
              </a:ext>
            </a:extLst>
          </p:cNvPr>
          <p:cNvSpPr txBox="1">
            <a:spLocks/>
          </p:cNvSpPr>
          <p:nvPr userDrawn="1"/>
        </p:nvSpPr>
        <p:spPr>
          <a:xfrm>
            <a:off x="4038600" y="64173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i="0">
                <a:solidFill>
                  <a:schemeClr val="tx2"/>
                </a:solidFill>
                <a:latin typeface="Aptos SemiBold" panose="020B0004020202020204" pitchFamily="34" charset="0"/>
              </a:rPr>
              <a:t>Confidential and Proprietary Information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BC9335-8DCB-B3BA-D1CA-DD3BBE62DC94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C6EF8-7239-44B8-A009-F3DF16CC696E}" type="slidenum">
              <a:rPr lang="en-US" sz="1000" b="1" i="0" smtClean="0">
                <a:solidFill>
                  <a:schemeClr val="tx2"/>
                </a:solidFill>
                <a:latin typeface="Aptos SemiBold" panose="020B0004020202020204" pitchFamily="34" charset="0"/>
              </a:rPr>
              <a:pPr/>
              <a:t>‹#›</a:t>
            </a:fld>
            <a:endParaRPr lang="en-US" sz="1000" b="1" i="0">
              <a:solidFill>
                <a:schemeClr val="tx2"/>
              </a:solidFill>
              <a:latin typeface="Aptos SemiBold" panose="020B00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A57A7F-3C6E-8457-2C2A-B24ADB313E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414" y="6353148"/>
            <a:ext cx="1233229" cy="348592"/>
          </a:xfrm>
          <a:prstGeom prst="rect">
            <a:avLst/>
          </a:prstGeom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007B934B-1C33-C580-FA49-36FE3D4AD7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8631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0">
            <a:extLst>
              <a:ext uri="{FF2B5EF4-FFF2-40B4-BE49-F238E27FC236}">
                <a16:creationId xmlns:a16="http://schemas.microsoft.com/office/drawing/2014/main" id="{7E176BEC-2524-45E9-A418-CFCCF47CE2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None/>
              <a:defRPr/>
            </a:lvl1pPr>
          </a:lstStyle>
          <a:p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60A1A6F-9FBB-2851-EFF5-F821F7D6DE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5975" y="4108719"/>
            <a:ext cx="10516235" cy="72646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4800" b="1" i="0" spc="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B2990D2E-2D2D-90EA-3372-81D31585BB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975" y="5002576"/>
            <a:ext cx="10516235" cy="457293"/>
          </a:xfrm>
          <a:prstGeom prst="rect">
            <a:avLst/>
          </a:prstGeom>
        </p:spPr>
        <p:txBody>
          <a:bodyPr lIns="0" tIns="0" rIns="0" bIns="0"/>
          <a:lstStyle>
            <a:lvl2pPr algn="ctr"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74218022"/>
      </p:ext>
    </p:extLst>
  </p:cSld>
  <p:clrMapOvr>
    <a:masterClrMapping/>
  </p:clrMapOvr>
  <p:hf hd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4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ACF5F3-35B1-CE54-FAD1-CBEDF82BB9B6}"/>
              </a:ext>
            </a:extLst>
          </p:cNvPr>
          <p:cNvSpPr/>
          <p:nvPr userDrawn="1"/>
        </p:nvSpPr>
        <p:spPr>
          <a:xfrm>
            <a:off x="0" y="0"/>
            <a:ext cx="12192000" cy="17071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AE4F4EE-6C26-1A85-C9CD-1C3809D16C1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38198" y="2055809"/>
            <a:ext cx="5181600" cy="3940956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35A29FA-6AC6-E186-4B81-CDA41C204144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72202" y="2055808"/>
            <a:ext cx="5181598" cy="394095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351D05F-3678-1CD4-AE7A-7B4B676F54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8850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4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1FF8C5-32F0-6336-7713-5B86C008AF24}"/>
              </a:ext>
            </a:extLst>
          </p:cNvPr>
          <p:cNvSpPr/>
          <p:nvPr userDrawn="1"/>
        </p:nvSpPr>
        <p:spPr>
          <a:xfrm>
            <a:off x="0" y="0"/>
            <a:ext cx="12192000" cy="17071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0E63037-90F3-F515-3C34-AA670324B6D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8993" y="2754502"/>
            <a:ext cx="5367528" cy="3418304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09A49C-F347-2151-BC18-00C47B635F6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06689" y="2754502"/>
            <a:ext cx="5367528" cy="3418304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5EB3F-6F04-3CCB-9AC4-A662C871B2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1578" y="2006018"/>
            <a:ext cx="5367528" cy="553988"/>
          </a:xfrm>
          <a:prstGeom prst="rect">
            <a:avLst/>
          </a:prstGeo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 b="1" i="0" cap="all" spc="100" baseline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9BE1984-AB6D-7483-E96E-5717A217CE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4838" y="2006018"/>
            <a:ext cx="5367528" cy="553988"/>
          </a:xfrm>
          <a:prstGeom prst="rect">
            <a:avLst/>
          </a:prstGeo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lang="en-US" sz="2000" b="1" i="0" kern="1200" cap="all" spc="100" baseline="0" dirty="0" smtClean="0">
                <a:solidFill>
                  <a:schemeClr val="bg1"/>
                </a:solidFill>
                <a:latin typeface="Aptos SemiBold" panose="020B0004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D934FB8E-E32C-F101-57B2-76D4B01CBC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72721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4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1FF8C5-32F0-6336-7713-5B86C008AF24}"/>
              </a:ext>
            </a:extLst>
          </p:cNvPr>
          <p:cNvSpPr/>
          <p:nvPr userDrawn="1"/>
        </p:nvSpPr>
        <p:spPr>
          <a:xfrm>
            <a:off x="0" y="0"/>
            <a:ext cx="12192000" cy="17071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0E63037-90F3-F515-3C34-AA670324B6D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8993" y="2754502"/>
            <a:ext cx="5367528" cy="3418304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09A49C-F347-2151-BC18-00C47B635F6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06689" y="2754502"/>
            <a:ext cx="5367528" cy="3418304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5EB3F-6F04-3CCB-9AC4-A662C871B2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1578" y="2006018"/>
            <a:ext cx="5367528" cy="553988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 b="1" i="0" cap="all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9BE1984-AB6D-7483-E96E-5717A217CE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4838" y="2006018"/>
            <a:ext cx="5367528" cy="553988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lang="en-US" sz="2000" b="1" i="0" kern="1200" cap="all" spc="1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D934FB8E-E32C-F101-57B2-76D4B01CBC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77035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BD7A0E-0C69-1968-AA38-EC6E17CF86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8"/>
            <a:ext cx="12192000" cy="6285365"/>
          </a:xfrm>
          <a:prstGeom prst="rect">
            <a:avLst/>
          </a:prstGeom>
        </p:spPr>
      </p:pic>
      <p:sp>
        <p:nvSpPr>
          <p:cNvPr id="6" name="Google Shape;37;p4">
            <a:extLst>
              <a:ext uri="{FF2B5EF4-FFF2-40B4-BE49-F238E27FC236}">
                <a16:creationId xmlns:a16="http://schemas.microsoft.com/office/drawing/2014/main" id="{FE534641-557E-E480-F650-E47925095DD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38200" y="1277281"/>
            <a:ext cx="2181390" cy="3539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unito Sans ExtraBold"/>
              <a:buNone/>
              <a:defRPr sz="1100" b="1" i="0">
                <a:solidFill>
                  <a:schemeClr val="bg1"/>
                </a:solidFill>
                <a:latin typeface="Aptos SemiBold" panose="020B0004020202020204" pitchFamily="34" charset="0"/>
                <a:ea typeface="Aptos" panose="020B0004020202020204" pitchFamily="34" charset="0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unito Sans ExtraBold"/>
              <a:buNone/>
              <a:defRPr sz="7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unito Sans ExtraBold"/>
              <a:buNone/>
              <a:defRPr sz="7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unito Sans ExtraBold"/>
              <a:buNone/>
              <a:defRPr sz="7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unito Sans ExtraBold"/>
              <a:buNone/>
              <a:defRPr sz="7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unito Sans ExtraBold"/>
              <a:buNone/>
              <a:defRPr sz="7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unito Sans ExtraBold"/>
              <a:buNone/>
              <a:defRPr sz="7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unito Sans ExtraBold"/>
              <a:buNone/>
              <a:defRPr sz="7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unito Sans ExtraBold"/>
              <a:buNone/>
              <a:defRPr sz="7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  <p:sp>
        <p:nvSpPr>
          <p:cNvPr id="7" name="Google Shape;39;p4">
            <a:extLst>
              <a:ext uri="{FF2B5EF4-FFF2-40B4-BE49-F238E27FC236}">
                <a16:creationId xmlns:a16="http://schemas.microsoft.com/office/drawing/2014/main" id="{DBF61693-5AEA-A589-AFDE-BAEFEAE94390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46001" y="1716870"/>
            <a:ext cx="2719388" cy="3693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ts val="1200"/>
              <a:buChar char="●"/>
              <a:defRPr sz="12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 b="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 b="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 b="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 b="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 b="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 b="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 b="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42;p4">
            <a:extLst>
              <a:ext uri="{FF2B5EF4-FFF2-40B4-BE49-F238E27FC236}">
                <a16:creationId xmlns:a16="http://schemas.microsoft.com/office/drawing/2014/main" id="{BE16D76D-198C-5CB5-81E5-E6526BCE2A4B}"/>
              </a:ext>
            </a:extLst>
          </p:cNvPr>
          <p:cNvSpPr txBox="1">
            <a:spLocks noGrp="1"/>
          </p:cNvSpPr>
          <p:nvPr>
            <p:ph type="body" idx="6"/>
          </p:nvPr>
        </p:nvSpPr>
        <p:spPr>
          <a:xfrm>
            <a:off x="8153400" y="1735470"/>
            <a:ext cx="2719388" cy="3693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ts val="1200"/>
              <a:buChar char="●"/>
              <a:defRPr sz="12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 b="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 b="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 b="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 b="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 b="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 b="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 b="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39;p4">
            <a:extLst>
              <a:ext uri="{FF2B5EF4-FFF2-40B4-BE49-F238E27FC236}">
                <a16:creationId xmlns:a16="http://schemas.microsoft.com/office/drawing/2014/main" id="{85D5075F-E20B-E715-0DC5-8CB4DF44D577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5146001" y="3900105"/>
            <a:ext cx="2719388" cy="3693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ts val="1200"/>
              <a:buChar char="●"/>
              <a:defRPr sz="12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 b="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 b="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 b="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 b="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 b="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 b="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 b="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42;p4">
            <a:extLst>
              <a:ext uri="{FF2B5EF4-FFF2-40B4-BE49-F238E27FC236}">
                <a16:creationId xmlns:a16="http://schemas.microsoft.com/office/drawing/2014/main" id="{6C52FE98-C1A9-62E3-9916-364CA21407FF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8153400" y="3918705"/>
            <a:ext cx="2719388" cy="3693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ts val="1200"/>
              <a:buChar char="●"/>
              <a:defRPr sz="12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 b="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 b="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 b="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 b="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 b="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 b="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 b="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098DDC68-E69A-60EE-E029-F95F443284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681037"/>
            <a:ext cx="10034588" cy="59624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-100" baseline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61648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7;p4">
            <a:extLst>
              <a:ext uri="{FF2B5EF4-FFF2-40B4-BE49-F238E27FC236}">
                <a16:creationId xmlns:a16="http://schemas.microsoft.com/office/drawing/2014/main" id="{FE534641-557E-E480-F650-E47925095DD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38200" y="1277281"/>
            <a:ext cx="2181390" cy="3539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unito Sans ExtraBold"/>
              <a:buNone/>
              <a:defRPr sz="1100" b="1" i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  <a:ea typeface="Aptos" panose="020B0004020202020204" pitchFamily="34" charset="0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unito Sans ExtraBold"/>
              <a:buNone/>
              <a:defRPr sz="7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unito Sans ExtraBold"/>
              <a:buNone/>
              <a:defRPr sz="7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unito Sans ExtraBold"/>
              <a:buNone/>
              <a:defRPr sz="7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unito Sans ExtraBold"/>
              <a:buNone/>
              <a:defRPr sz="7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unito Sans ExtraBold"/>
              <a:buNone/>
              <a:defRPr sz="7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unito Sans ExtraBold"/>
              <a:buNone/>
              <a:defRPr sz="7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unito Sans ExtraBold"/>
              <a:buNone/>
              <a:defRPr sz="7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unito Sans ExtraBold"/>
              <a:buNone/>
              <a:defRPr sz="7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  <p:sp>
        <p:nvSpPr>
          <p:cNvPr id="7" name="Google Shape;39;p4">
            <a:extLst>
              <a:ext uri="{FF2B5EF4-FFF2-40B4-BE49-F238E27FC236}">
                <a16:creationId xmlns:a16="http://schemas.microsoft.com/office/drawing/2014/main" id="{DBF61693-5AEA-A589-AFDE-BAEFEAE94390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46001" y="1716870"/>
            <a:ext cx="2719388" cy="3693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 b="0">
                <a:solidFill>
                  <a:schemeClr val="accent5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 b="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 b="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 b="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 b="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 b="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 b="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 b="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42;p4">
            <a:extLst>
              <a:ext uri="{FF2B5EF4-FFF2-40B4-BE49-F238E27FC236}">
                <a16:creationId xmlns:a16="http://schemas.microsoft.com/office/drawing/2014/main" id="{BE16D76D-198C-5CB5-81E5-E6526BCE2A4B}"/>
              </a:ext>
            </a:extLst>
          </p:cNvPr>
          <p:cNvSpPr txBox="1">
            <a:spLocks noGrp="1"/>
          </p:cNvSpPr>
          <p:nvPr>
            <p:ph type="body" idx="6"/>
          </p:nvPr>
        </p:nvSpPr>
        <p:spPr>
          <a:xfrm>
            <a:off x="8153400" y="1735470"/>
            <a:ext cx="2719388" cy="3693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 b="0">
                <a:solidFill>
                  <a:schemeClr val="accent5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 b="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 b="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 b="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 b="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 b="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 b="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 b="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39;p4">
            <a:extLst>
              <a:ext uri="{FF2B5EF4-FFF2-40B4-BE49-F238E27FC236}">
                <a16:creationId xmlns:a16="http://schemas.microsoft.com/office/drawing/2014/main" id="{85D5075F-E20B-E715-0DC5-8CB4DF44D577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5146001" y="3900105"/>
            <a:ext cx="2719388" cy="3693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 b="0">
                <a:solidFill>
                  <a:schemeClr val="accent5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 b="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 b="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 b="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 b="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 b="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 b="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 b="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42;p4">
            <a:extLst>
              <a:ext uri="{FF2B5EF4-FFF2-40B4-BE49-F238E27FC236}">
                <a16:creationId xmlns:a16="http://schemas.microsoft.com/office/drawing/2014/main" id="{6C52FE98-C1A9-62E3-9916-364CA21407FF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8153400" y="3918705"/>
            <a:ext cx="2719388" cy="3693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 b="0">
                <a:solidFill>
                  <a:schemeClr val="accent5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 b="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 b="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 b="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 b="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 b="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 b="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 b="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098DDC68-E69A-60EE-E029-F95F443284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681037"/>
            <a:ext cx="10034588" cy="59624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-10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861D79-3BE9-F2A7-3C3F-8BE79903C4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5519"/>
            <a:ext cx="12192000" cy="19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435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uple of women sitting at a table&#10;&#10;Description automatically generated">
            <a:extLst>
              <a:ext uri="{FF2B5EF4-FFF2-40B4-BE49-F238E27FC236}">
                <a16:creationId xmlns:a16="http://schemas.microsoft.com/office/drawing/2014/main" id="{D8D6448F-BF79-C78E-00AD-757C8E1309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" t="59384" r="4669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E6AEA5-426F-CEC0-B7D2-97E6388A6D02}"/>
              </a:ext>
            </a:extLst>
          </p:cNvPr>
          <p:cNvSpPr txBox="1">
            <a:spLocks/>
          </p:cNvSpPr>
          <p:nvPr userDrawn="1"/>
        </p:nvSpPr>
        <p:spPr>
          <a:xfrm>
            <a:off x="4038600" y="63322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latin typeface="Aptos SemiBold" panose="020B0004020202020204" pitchFamily="34" charset="0"/>
              </a:rPr>
              <a:t>Confidential and Proprietary Information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80DDBB-6F26-82F9-B590-F7D01E423625}"/>
              </a:ext>
            </a:extLst>
          </p:cNvPr>
          <p:cNvSpPr txBox="1">
            <a:spLocks/>
          </p:cNvSpPr>
          <p:nvPr userDrawn="1"/>
        </p:nvSpPr>
        <p:spPr>
          <a:xfrm>
            <a:off x="8610600" y="63322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C6EF8-7239-44B8-A009-F3DF16CC696E}" type="slidenum">
              <a:rPr lang="en-US" b="1" i="0" smtClean="0">
                <a:latin typeface="Aptos SemiBold" panose="020B0004020202020204" pitchFamily="34" charset="0"/>
              </a:rPr>
              <a:pPr/>
              <a:t>‹#›</a:t>
            </a:fld>
            <a:endParaRPr lang="en-US" b="1" i="0">
              <a:latin typeface="Aptos SemiBold" panose="020B0004020202020204" pitchFamily="34" charset="0"/>
            </a:endParaRPr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E25D739-425E-63D8-CF5F-CAF82F4B23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68" y="6392843"/>
            <a:ext cx="992522" cy="2958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75BF04-A006-9148-FBBB-9BF47F14DB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934" y="1054782"/>
            <a:ext cx="9700131" cy="4748438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705FC7E-C817-0C9B-7089-7AC7AF320E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62972" y="2649583"/>
            <a:ext cx="7266054" cy="177398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0" b="1" i="0" spc="-100" baseline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90205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AFD7ABA-9F4A-504E-5F92-705A2A1005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3"/>
            <a:ext cx="12192000" cy="51673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071687"/>
            <a:ext cx="10515600" cy="3977453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800100" indent="-342900">
              <a:buClr>
                <a:schemeClr val="bg1"/>
              </a:buClr>
              <a:buFont typeface="System Font Regular"/>
              <a:buChar char="–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bg1"/>
              </a:buClr>
              <a:buFont typeface="System Font Regular"/>
              <a:buChar char="&gt;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bg1"/>
              </a:buClr>
              <a:buFont typeface="System Font Regular"/>
              <a:buChar char="»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bg1"/>
              </a:buClr>
              <a:buFont typeface="System Font Regular"/>
              <a:buChar char="➔"/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5EB5B7-55DE-8EF6-E79C-0B6F44903571}"/>
              </a:ext>
            </a:extLst>
          </p:cNvPr>
          <p:cNvSpPr txBox="1">
            <a:spLocks/>
          </p:cNvSpPr>
          <p:nvPr userDrawn="1"/>
        </p:nvSpPr>
        <p:spPr>
          <a:xfrm>
            <a:off x="4038600" y="63322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Confidential and Proprietary Information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E3E6FDC-495D-4C14-6526-2523DCEC1487}"/>
              </a:ext>
            </a:extLst>
          </p:cNvPr>
          <p:cNvSpPr txBox="1">
            <a:spLocks/>
          </p:cNvSpPr>
          <p:nvPr userDrawn="1"/>
        </p:nvSpPr>
        <p:spPr>
          <a:xfrm>
            <a:off x="8610600" y="63322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C6EF8-7239-44B8-A009-F3DF16CC696E}" type="slidenum">
              <a:rPr lang="en-US" b="1" i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pPr/>
              <a:t>‹#›</a:t>
            </a:fld>
            <a:endParaRPr lang="en-US" b="1" i="0">
              <a:solidFill>
                <a:schemeClr val="tx1">
                  <a:lumMod val="85000"/>
                  <a:lumOff val="15000"/>
                </a:schemeClr>
              </a:solidFill>
              <a:latin typeface="Aptos SemiBold" panose="020B00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15111B-FD18-96E1-7178-D0B9CCDE6A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268" y="6400062"/>
            <a:ext cx="992522" cy="281451"/>
          </a:xfrm>
          <a:prstGeom prst="rect">
            <a:avLst/>
          </a:prstGeom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2B4AFF0A-2872-5167-7E91-08CF3318EB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49597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5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5EB5B7-55DE-8EF6-E79C-0B6F44903571}"/>
              </a:ext>
            </a:extLst>
          </p:cNvPr>
          <p:cNvSpPr txBox="1">
            <a:spLocks/>
          </p:cNvSpPr>
          <p:nvPr userDrawn="1"/>
        </p:nvSpPr>
        <p:spPr>
          <a:xfrm>
            <a:off x="4038600" y="63322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Confidential and Proprietary Information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E3E6FDC-495D-4C14-6526-2523DCEC1487}"/>
              </a:ext>
            </a:extLst>
          </p:cNvPr>
          <p:cNvSpPr txBox="1">
            <a:spLocks/>
          </p:cNvSpPr>
          <p:nvPr userDrawn="1"/>
        </p:nvSpPr>
        <p:spPr>
          <a:xfrm>
            <a:off x="8610600" y="63322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C6EF8-7239-44B8-A009-F3DF16CC696E}" type="slidenum">
              <a:rPr lang="en-US" b="1" i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pPr/>
              <a:t>‹#›</a:t>
            </a:fld>
            <a:endParaRPr lang="en-US" b="1" i="0">
              <a:solidFill>
                <a:schemeClr val="tx1">
                  <a:lumMod val="85000"/>
                  <a:lumOff val="15000"/>
                </a:schemeClr>
              </a:solidFill>
              <a:latin typeface="Aptos SemiBold" panose="020B0004020202020204" pitchFamily="34" charset="0"/>
            </a:endParaRPr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015111B-FD18-96E1-7178-D0B9CCDE6A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68" y="6392843"/>
            <a:ext cx="992522" cy="295890"/>
          </a:xfrm>
          <a:prstGeom prst="rect">
            <a:avLst/>
          </a:prstGeom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2B4AFF0A-2872-5167-7E91-08CF3318EB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8CC81B-8E88-D934-DEE1-A95E31F510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5824"/>
            <a:ext cx="12192000" cy="18998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C8F84C-D423-138B-F076-F18ACB7E7EB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38199" y="2076360"/>
            <a:ext cx="10515600" cy="393402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31606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5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54011E1-F598-D5E8-62FC-2B2A97961BC1}"/>
              </a:ext>
            </a:extLst>
          </p:cNvPr>
          <p:cNvSpPr/>
          <p:nvPr userDrawn="1"/>
        </p:nvSpPr>
        <p:spPr>
          <a:xfrm>
            <a:off x="0" y="1690688"/>
            <a:ext cx="12192000" cy="51673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F6315C0-D86B-E73A-FF7A-16972D410F3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38199" y="2076359"/>
            <a:ext cx="10515600" cy="409879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/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/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/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/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838A943-49C7-AAC4-AD22-8B23964BF754}"/>
              </a:ext>
            </a:extLst>
          </p:cNvPr>
          <p:cNvSpPr txBox="1">
            <a:spLocks/>
          </p:cNvSpPr>
          <p:nvPr userDrawn="1"/>
        </p:nvSpPr>
        <p:spPr>
          <a:xfrm>
            <a:off x="4038600" y="64173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i="0">
                <a:solidFill>
                  <a:schemeClr val="tx2"/>
                </a:solidFill>
                <a:latin typeface="Aptos SemiBold" panose="020B0004020202020204" pitchFamily="34" charset="0"/>
              </a:rPr>
              <a:t>Confidential and Proprietary Information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B85D991-D084-2AC9-2259-313E55250D3C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C6EF8-7239-44B8-A009-F3DF16CC696E}" type="slidenum">
              <a:rPr lang="en-US" sz="1000" b="1" i="0" smtClean="0">
                <a:solidFill>
                  <a:schemeClr val="tx2"/>
                </a:solidFill>
                <a:latin typeface="Aptos SemiBold" panose="020B0004020202020204" pitchFamily="34" charset="0"/>
              </a:rPr>
              <a:pPr/>
              <a:t>‹#›</a:t>
            </a:fld>
            <a:endParaRPr lang="en-US" sz="1000" b="1" i="0">
              <a:solidFill>
                <a:schemeClr val="tx2"/>
              </a:solidFill>
              <a:latin typeface="Aptos SemiBold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98BE7E-E594-2ADD-AD9D-8B69F5CE4B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414" y="6353148"/>
            <a:ext cx="1233229" cy="3485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2F71AC0-5BBE-D3C7-3DCE-5B600C3F1CE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403742DF-33E5-5C83-99DA-57946E1F87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39124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C1A7E0-7768-8BED-DEF5-9622C4A416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BE99B-5C4E-35BD-566F-CE31A4D9475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38199" y="1825625"/>
            <a:ext cx="1051559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F89A65C-8008-5A65-3FE5-413FE50BFB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20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81FFBE-5F53-326E-3BB4-882881F74A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6957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5AA5F1-75E0-7B0D-F3EB-A18432D50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 i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US"/>
              <a:t>Confidential and Proprietary Information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EFB94E-5A83-5E90-42F0-BB633015F3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1489" y="706893"/>
            <a:ext cx="2592185" cy="735071"/>
          </a:xfrm>
          <a:prstGeom prst="rect">
            <a:avLst/>
          </a:prstGeom>
        </p:spPr>
      </p:pic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EE70D40-E114-805E-8FA9-AF08AD199F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5975" y="2900254"/>
            <a:ext cx="10516235" cy="72646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4800" b="1" i="0" spc="0" baseline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93E7395-C11E-2001-BB3F-C84A5F021C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975" y="3794111"/>
            <a:ext cx="10516235" cy="457293"/>
          </a:xfrm>
          <a:prstGeom prst="rect">
            <a:avLst/>
          </a:prstGeom>
        </p:spPr>
        <p:txBody>
          <a:bodyPr lIns="0" tIns="0" rIns="0" bIns="0"/>
          <a:lstStyle>
            <a:lvl2pPr algn="l"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23381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76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C1A7E0-7768-8BED-DEF5-9622C4A416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3CD85EC-3B16-1EE8-622A-5E0E046DFC5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64911" y="1825624"/>
            <a:ext cx="5156454" cy="435133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E7825-BE67-E86D-E28F-4612369C69D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45491" y="1825625"/>
            <a:ext cx="5208309" cy="4351336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8BA64D-72D0-5D82-D386-D114BD0C12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52507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49F6820-194B-DBFE-06ED-B1323B928EE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1578" y="2348812"/>
            <a:ext cx="5367528" cy="3774586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AA60750-FC8D-1188-796D-9DC5A111F1F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99274" y="2348812"/>
            <a:ext cx="5367528" cy="3774586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C1A7E0-7768-8BED-DEF5-9622C4A416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5B16891-69F0-4EC0-0D20-AC0808F1CD4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1578" y="1554480"/>
            <a:ext cx="5367528" cy="553988"/>
          </a:xfrm>
          <a:prstGeom prst="rect">
            <a:avLst/>
          </a:prstGeo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 b="1" i="0" cap="all" spc="100" baseline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A7AE81E-CF4F-3BAF-FCBD-3A9DF3DD48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4838" y="1554480"/>
            <a:ext cx="5367528" cy="553988"/>
          </a:xfrm>
          <a:prstGeom prst="rect">
            <a:avLst/>
          </a:prstGeo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lang="en-US" sz="2000" b="1" i="0" kern="1200" cap="all" spc="100" baseline="0" dirty="0" smtClean="0">
                <a:solidFill>
                  <a:schemeClr val="bg1"/>
                </a:solidFill>
                <a:latin typeface="Aptos SemiBold" panose="020B0004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2AF3AE9-FC9F-F146-699B-3040FC9CE0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2173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6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49F6820-194B-DBFE-06ED-B1323B928EE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1578" y="2348812"/>
            <a:ext cx="5367528" cy="3774586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AA60750-FC8D-1188-796D-9DC5A111F1F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99274" y="2348812"/>
            <a:ext cx="5367528" cy="3774586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C1A7E0-7768-8BED-DEF5-9622C4A416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5B16891-69F0-4EC0-0D20-AC0808F1CD4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1578" y="1554480"/>
            <a:ext cx="5367528" cy="553988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 b="1" i="0" cap="all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A7AE81E-CF4F-3BAF-FCBD-3A9DF3DD48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4838" y="1554480"/>
            <a:ext cx="5367528" cy="553988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lang="en-US" sz="2000" b="1" i="0" kern="1200" cap="all" spc="1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2AF3AE9-FC9F-F146-699B-3040FC9CE0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61812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6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52FD25-6574-9E2A-32AC-0E3761EBBB10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BE99B-5C4E-35BD-566F-CE31A4D9475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38199" y="1956391"/>
            <a:ext cx="10515599" cy="3806456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3B47694-01E0-2D4E-1054-7212AF73D282}"/>
              </a:ext>
            </a:extLst>
          </p:cNvPr>
          <p:cNvSpPr txBox="1">
            <a:spLocks/>
          </p:cNvSpPr>
          <p:nvPr userDrawn="1"/>
        </p:nvSpPr>
        <p:spPr>
          <a:xfrm>
            <a:off x="4038600" y="618423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i="0">
                <a:solidFill>
                  <a:schemeClr val="tx2"/>
                </a:solidFill>
                <a:latin typeface="Aptos SemiBold" panose="020B0004020202020204" pitchFamily="34" charset="0"/>
              </a:rPr>
              <a:t>Confidential and Proprietary Information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5129221-337B-9F57-8364-3DB3B2431A46}"/>
              </a:ext>
            </a:extLst>
          </p:cNvPr>
          <p:cNvSpPr txBox="1">
            <a:spLocks/>
          </p:cNvSpPr>
          <p:nvPr userDrawn="1"/>
        </p:nvSpPr>
        <p:spPr>
          <a:xfrm>
            <a:off x="8610600" y="61842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C6EF8-7239-44B8-A009-F3DF16CC696E}" type="slidenum">
              <a:rPr lang="en-US" sz="1000" b="1" i="0" smtClean="0">
                <a:solidFill>
                  <a:schemeClr val="tx2"/>
                </a:solidFill>
                <a:latin typeface="Aptos SemiBold" panose="020B0004020202020204" pitchFamily="34" charset="0"/>
              </a:rPr>
              <a:pPr/>
              <a:t>‹#›</a:t>
            </a:fld>
            <a:endParaRPr lang="en-US" sz="1000" b="1" i="0">
              <a:solidFill>
                <a:schemeClr val="tx2"/>
              </a:solidFill>
              <a:latin typeface="Aptos SemiBold" panose="020B0004020202020204" pitchFamily="34" charset="0"/>
            </a:endParaRPr>
          </a:p>
        </p:txBody>
      </p:sp>
      <p:pic>
        <p:nvPicPr>
          <p:cNvPr id="5" name="Picture 4" descr="A black and grey logo&#10;&#10;Description automatically generated">
            <a:extLst>
              <a:ext uri="{FF2B5EF4-FFF2-40B4-BE49-F238E27FC236}">
                <a16:creationId xmlns:a16="http://schemas.microsoft.com/office/drawing/2014/main" id="{0ADE971C-DF62-92F0-ED2C-233A005CFB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14" y="6091741"/>
            <a:ext cx="1233229" cy="380142"/>
          </a:xfrm>
          <a:prstGeom prst="rect">
            <a:avLst/>
          </a:prstGeom>
        </p:spPr>
      </p:pic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888EA290-A4E8-8015-FC67-DBDEFC2219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765702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green rectangle with black background&#10;&#10;Description automatically generated">
            <a:extLst>
              <a:ext uri="{FF2B5EF4-FFF2-40B4-BE49-F238E27FC236}">
                <a16:creationId xmlns:a16="http://schemas.microsoft.com/office/drawing/2014/main" id="{1758385A-AF3C-6277-F418-0D8C89E29F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" t="2890" r="1888" b="2769"/>
          <a:stretch/>
        </p:blipFill>
        <p:spPr>
          <a:xfrm>
            <a:off x="-2008" y="-5770"/>
            <a:ext cx="12194008" cy="686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139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6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8B1DA6-3198-CE09-875B-01B29FC09BC2}"/>
              </a:ext>
            </a:extLst>
          </p:cNvPr>
          <p:cNvSpPr/>
          <p:nvPr userDrawn="1"/>
        </p:nvSpPr>
        <p:spPr>
          <a:xfrm>
            <a:off x="-2" y="1843088"/>
            <a:ext cx="12192000" cy="5014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BE99B-5C4E-35BD-566F-CE31A4D9475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38199" y="2169041"/>
            <a:ext cx="10515599" cy="359380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3B47694-01E0-2D4E-1054-7212AF73D282}"/>
              </a:ext>
            </a:extLst>
          </p:cNvPr>
          <p:cNvSpPr txBox="1">
            <a:spLocks/>
          </p:cNvSpPr>
          <p:nvPr userDrawn="1"/>
        </p:nvSpPr>
        <p:spPr>
          <a:xfrm>
            <a:off x="4038600" y="618423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i="0">
                <a:solidFill>
                  <a:schemeClr val="tx2"/>
                </a:solidFill>
                <a:latin typeface="Aptos SemiBold" panose="020B0004020202020204" pitchFamily="34" charset="0"/>
              </a:rPr>
              <a:t>Confidential and Proprietary Information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5129221-337B-9F57-8364-3DB3B2431A46}"/>
              </a:ext>
            </a:extLst>
          </p:cNvPr>
          <p:cNvSpPr txBox="1">
            <a:spLocks/>
          </p:cNvSpPr>
          <p:nvPr userDrawn="1"/>
        </p:nvSpPr>
        <p:spPr>
          <a:xfrm>
            <a:off x="8610600" y="61842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C6EF8-7239-44B8-A009-F3DF16CC696E}" type="slidenum">
              <a:rPr lang="en-US" sz="1000" b="1" i="0" smtClean="0">
                <a:solidFill>
                  <a:schemeClr val="tx2"/>
                </a:solidFill>
                <a:latin typeface="Aptos SemiBold" panose="020B0004020202020204" pitchFamily="34" charset="0"/>
              </a:rPr>
              <a:pPr/>
              <a:t>‹#›</a:t>
            </a:fld>
            <a:endParaRPr lang="en-US" sz="1000" b="1" i="0">
              <a:solidFill>
                <a:schemeClr val="tx2"/>
              </a:solidFill>
              <a:latin typeface="Aptos SemiBold" panose="020B0004020202020204" pitchFamily="34" charset="0"/>
            </a:endParaRP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DC63698A-EF64-CD02-87E4-DBD5EE66CB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14" y="6091741"/>
            <a:ext cx="1233229" cy="380142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4A498FE-664E-280B-3F74-F9A0228962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765702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green rectangle with black background&#10;&#10;Description automatically generated">
            <a:extLst>
              <a:ext uri="{FF2B5EF4-FFF2-40B4-BE49-F238E27FC236}">
                <a16:creationId xmlns:a16="http://schemas.microsoft.com/office/drawing/2014/main" id="{018058C8-1E75-D80E-613F-145B37D870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" t="2890" r="1888" b="2769"/>
          <a:stretch/>
        </p:blipFill>
        <p:spPr>
          <a:xfrm>
            <a:off x="-2008" y="-5770"/>
            <a:ext cx="12194008" cy="686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047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6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52FD25-6574-9E2A-32AC-0E3761EBBB10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3B47694-01E0-2D4E-1054-7212AF73D282}"/>
              </a:ext>
            </a:extLst>
          </p:cNvPr>
          <p:cNvSpPr txBox="1">
            <a:spLocks/>
          </p:cNvSpPr>
          <p:nvPr userDrawn="1"/>
        </p:nvSpPr>
        <p:spPr>
          <a:xfrm>
            <a:off x="4038600" y="618423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i="0">
                <a:solidFill>
                  <a:schemeClr val="tx2"/>
                </a:solidFill>
                <a:latin typeface="Aptos SemiBold" panose="020B0004020202020204" pitchFamily="34" charset="0"/>
              </a:rPr>
              <a:t>Confidential and Proprietary Information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5129221-337B-9F57-8364-3DB3B2431A46}"/>
              </a:ext>
            </a:extLst>
          </p:cNvPr>
          <p:cNvSpPr txBox="1">
            <a:spLocks/>
          </p:cNvSpPr>
          <p:nvPr userDrawn="1"/>
        </p:nvSpPr>
        <p:spPr>
          <a:xfrm>
            <a:off x="8610600" y="61842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C6EF8-7239-44B8-A009-F3DF16CC696E}" type="slidenum">
              <a:rPr lang="en-US" sz="1000" b="1" i="0" smtClean="0">
                <a:solidFill>
                  <a:schemeClr val="tx2"/>
                </a:solidFill>
                <a:latin typeface="Aptos SemiBold" panose="020B0004020202020204" pitchFamily="34" charset="0"/>
              </a:rPr>
              <a:pPr/>
              <a:t>‹#›</a:t>
            </a:fld>
            <a:endParaRPr lang="en-US" sz="1000" b="1" i="0">
              <a:solidFill>
                <a:schemeClr val="tx2"/>
              </a:solidFill>
              <a:latin typeface="Aptos SemiBold" panose="020B00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C116E22-EDBD-EEC5-17BD-674037EDE03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95670" y="1825625"/>
            <a:ext cx="5160629" cy="389469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BD599D6-750F-BB25-F74F-BEF2B728694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096000" y="1825625"/>
            <a:ext cx="5257800" cy="3894691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 descr="A black and grey logo&#10;&#10;Description automatically generated">
            <a:extLst>
              <a:ext uri="{FF2B5EF4-FFF2-40B4-BE49-F238E27FC236}">
                <a16:creationId xmlns:a16="http://schemas.microsoft.com/office/drawing/2014/main" id="{3BB7D993-F427-4171-E167-F3A5968769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14" y="6091741"/>
            <a:ext cx="1233229" cy="380142"/>
          </a:xfrm>
          <a:prstGeom prst="rect">
            <a:avLst/>
          </a:prstGeom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62170A6-153C-455A-910F-42A6E4EE8F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765702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green rectangle with black background&#10;&#10;Description automatically generated">
            <a:extLst>
              <a:ext uri="{FF2B5EF4-FFF2-40B4-BE49-F238E27FC236}">
                <a16:creationId xmlns:a16="http://schemas.microsoft.com/office/drawing/2014/main" id="{E200B73C-9129-968A-6709-F29829EF37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" t="2890" r="1888" b="2769"/>
          <a:stretch/>
        </p:blipFill>
        <p:spPr>
          <a:xfrm>
            <a:off x="-2008" y="-5770"/>
            <a:ext cx="12194008" cy="686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200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6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52FD25-6574-9E2A-32AC-0E3761EBBB10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3B47694-01E0-2D4E-1054-7212AF73D282}"/>
              </a:ext>
            </a:extLst>
          </p:cNvPr>
          <p:cNvSpPr txBox="1">
            <a:spLocks/>
          </p:cNvSpPr>
          <p:nvPr userDrawn="1"/>
        </p:nvSpPr>
        <p:spPr>
          <a:xfrm>
            <a:off x="4038600" y="618423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i="0">
                <a:solidFill>
                  <a:schemeClr val="tx2"/>
                </a:solidFill>
                <a:latin typeface="Aptos SemiBold" panose="020B0004020202020204" pitchFamily="34" charset="0"/>
              </a:rPr>
              <a:t>Confidential and Proprietary Information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5129221-337B-9F57-8364-3DB3B2431A46}"/>
              </a:ext>
            </a:extLst>
          </p:cNvPr>
          <p:cNvSpPr txBox="1">
            <a:spLocks/>
          </p:cNvSpPr>
          <p:nvPr userDrawn="1"/>
        </p:nvSpPr>
        <p:spPr>
          <a:xfrm>
            <a:off x="8610600" y="61842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C6EF8-7239-44B8-A009-F3DF16CC696E}" type="slidenum">
              <a:rPr lang="en-US" sz="1000" b="1" i="0" smtClean="0">
                <a:solidFill>
                  <a:schemeClr val="tx2"/>
                </a:solidFill>
                <a:latin typeface="Aptos SemiBold" panose="020B0004020202020204" pitchFamily="34" charset="0"/>
              </a:rPr>
              <a:pPr/>
              <a:t>‹#›</a:t>
            </a:fld>
            <a:endParaRPr lang="en-US" sz="1000" b="1" i="0">
              <a:solidFill>
                <a:schemeClr val="tx2"/>
              </a:solidFill>
              <a:latin typeface="Aptos SemiBold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A1886-97AC-A6A2-4CF2-D4C91DF47EA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1578" y="2348812"/>
            <a:ext cx="5367528" cy="352677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E09BD5B-7EA0-8710-6D40-8EAB285CDC4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99274" y="2348812"/>
            <a:ext cx="5367528" cy="352677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9A6B05-5DD0-5318-F6D1-D87288718D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1578" y="1554480"/>
            <a:ext cx="5367528" cy="553988"/>
          </a:xfrm>
          <a:prstGeom prst="rect">
            <a:avLst/>
          </a:prstGeo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 b="1" i="0" cap="all" spc="100" baseline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0ACC213-5B89-1850-1722-24D324A0C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4838" y="1554480"/>
            <a:ext cx="5367528" cy="553988"/>
          </a:xfrm>
          <a:prstGeom prst="rect">
            <a:avLst/>
          </a:prstGeo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lang="en-US" sz="2000" b="1" i="0" kern="1200" cap="all" spc="100" baseline="0" dirty="0" smtClean="0">
                <a:solidFill>
                  <a:schemeClr val="bg1"/>
                </a:solidFill>
                <a:latin typeface="Aptos SemiBold" panose="020B0004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pic>
        <p:nvPicPr>
          <p:cNvPr id="2" name="Picture 1" descr="A black and grey logo&#10;&#10;Description automatically generated">
            <a:extLst>
              <a:ext uri="{FF2B5EF4-FFF2-40B4-BE49-F238E27FC236}">
                <a16:creationId xmlns:a16="http://schemas.microsoft.com/office/drawing/2014/main" id="{AE2BEC15-D5C7-1447-2D71-E2F40B331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14" y="6091741"/>
            <a:ext cx="1233229" cy="380142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FAD0E18-F68B-A5FB-10CF-6A31B825E3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765702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A green rectangle with black background&#10;&#10;Description automatically generated">
            <a:extLst>
              <a:ext uri="{FF2B5EF4-FFF2-40B4-BE49-F238E27FC236}">
                <a16:creationId xmlns:a16="http://schemas.microsoft.com/office/drawing/2014/main" id="{88A2041C-A922-4583-A47D-24E949F517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" t="2890" r="1888" b="2769"/>
          <a:stretch/>
        </p:blipFill>
        <p:spPr>
          <a:xfrm>
            <a:off x="-2008" y="-5770"/>
            <a:ext cx="12194008" cy="686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667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6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52FD25-6574-9E2A-32AC-0E3761EBBB10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3B47694-01E0-2D4E-1054-7212AF73D282}"/>
              </a:ext>
            </a:extLst>
          </p:cNvPr>
          <p:cNvSpPr txBox="1">
            <a:spLocks/>
          </p:cNvSpPr>
          <p:nvPr userDrawn="1"/>
        </p:nvSpPr>
        <p:spPr>
          <a:xfrm>
            <a:off x="4038600" y="618423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i="0">
                <a:solidFill>
                  <a:schemeClr val="tx2"/>
                </a:solidFill>
                <a:latin typeface="Aptos SemiBold" panose="020B0004020202020204" pitchFamily="34" charset="0"/>
              </a:rPr>
              <a:t>Confidential and Proprietary Information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5129221-337B-9F57-8364-3DB3B2431A46}"/>
              </a:ext>
            </a:extLst>
          </p:cNvPr>
          <p:cNvSpPr txBox="1">
            <a:spLocks/>
          </p:cNvSpPr>
          <p:nvPr userDrawn="1"/>
        </p:nvSpPr>
        <p:spPr>
          <a:xfrm>
            <a:off x="8610600" y="61842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C6EF8-7239-44B8-A009-F3DF16CC696E}" type="slidenum">
              <a:rPr lang="en-US" sz="1000" b="1" i="0" smtClean="0">
                <a:solidFill>
                  <a:schemeClr val="tx2"/>
                </a:solidFill>
                <a:latin typeface="Aptos SemiBold" panose="020B0004020202020204" pitchFamily="34" charset="0"/>
              </a:rPr>
              <a:pPr/>
              <a:t>‹#›</a:t>
            </a:fld>
            <a:endParaRPr lang="en-US" sz="1000" b="1" i="0">
              <a:solidFill>
                <a:schemeClr val="tx2"/>
              </a:solidFill>
              <a:latin typeface="Aptos SemiBold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A1886-97AC-A6A2-4CF2-D4C91DF47EA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1578" y="2348812"/>
            <a:ext cx="5367528" cy="352677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E09BD5B-7EA0-8710-6D40-8EAB285CDC4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99274" y="2348812"/>
            <a:ext cx="5367528" cy="352677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chemeClr val="accent1"/>
              </a:buClr>
              <a:buFont typeface="System Font Regular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System Font Regular"/>
              <a:buChar char="&gt;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System Font Regular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System Font Regular"/>
              <a:buChar char="➔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9A6B05-5DD0-5318-F6D1-D87288718D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1578" y="1554480"/>
            <a:ext cx="5367528" cy="553988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 b="1" i="0" cap="all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0ACC213-5B89-1850-1722-24D324A0C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4838" y="1554480"/>
            <a:ext cx="5367528" cy="553988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lang="en-US" sz="2000" b="1" i="0" kern="1200" cap="all" spc="1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pic>
        <p:nvPicPr>
          <p:cNvPr id="2" name="Picture 1" descr="A black and grey logo&#10;&#10;Description automatically generated">
            <a:extLst>
              <a:ext uri="{FF2B5EF4-FFF2-40B4-BE49-F238E27FC236}">
                <a16:creationId xmlns:a16="http://schemas.microsoft.com/office/drawing/2014/main" id="{AE2BEC15-D5C7-1447-2D71-E2F40B331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14" y="6091741"/>
            <a:ext cx="1233229" cy="380142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FAD0E18-F68B-A5FB-10CF-6A31B825E3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765702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green rectangle with black background&#10;&#10;Description automatically generated">
            <a:extLst>
              <a:ext uri="{FF2B5EF4-FFF2-40B4-BE49-F238E27FC236}">
                <a16:creationId xmlns:a16="http://schemas.microsoft.com/office/drawing/2014/main" id="{AD6DC775-FB00-114C-F92C-8EA6CDCDBE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" t="2890" r="1888" b="2769"/>
          <a:stretch/>
        </p:blipFill>
        <p:spPr>
          <a:xfrm>
            <a:off x="-2008" y="-5770"/>
            <a:ext cx="12194008" cy="686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771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54E14A6-206A-DEF7-5413-968956456B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3575" cy="6858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819976-C848-A74E-B03C-7C84D2150BCC}"/>
              </a:ext>
            </a:extLst>
          </p:cNvPr>
          <p:cNvCxnSpPr>
            <a:cxnSpLocks/>
          </p:cNvCxnSpPr>
          <p:nvPr userDrawn="1"/>
        </p:nvCxnSpPr>
        <p:spPr>
          <a:xfrm>
            <a:off x="1447800" y="1691640"/>
            <a:ext cx="9296399" cy="0"/>
          </a:xfrm>
          <a:prstGeom prst="line">
            <a:avLst/>
          </a:prstGeom>
          <a:ln w="222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B2C188-530F-AD4B-96AF-3D953036E934}"/>
              </a:ext>
            </a:extLst>
          </p:cNvPr>
          <p:cNvCxnSpPr>
            <a:cxnSpLocks/>
          </p:cNvCxnSpPr>
          <p:nvPr userDrawn="1"/>
        </p:nvCxnSpPr>
        <p:spPr>
          <a:xfrm>
            <a:off x="1447800" y="5052825"/>
            <a:ext cx="9296399" cy="0"/>
          </a:xfrm>
          <a:prstGeom prst="line">
            <a:avLst/>
          </a:prstGeom>
          <a:ln w="222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B16AF5C-20CE-AE5D-EDBC-9DE1F6728A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268" y="6400062"/>
            <a:ext cx="992522" cy="281451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D51A3C5-C083-15F9-BBE7-CF67901D5E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7800" y="3439855"/>
            <a:ext cx="9296399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i="0" spc="-100" baseline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1F96CC4-33B3-7E4E-CD9A-5E40228822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2531524"/>
            <a:ext cx="9296399" cy="44605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 i="0" spc="0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991BBF5-EF91-C91E-E2E7-5972B458AD72}"/>
              </a:ext>
            </a:extLst>
          </p:cNvPr>
          <p:cNvSpPr txBox="1">
            <a:spLocks/>
          </p:cNvSpPr>
          <p:nvPr userDrawn="1"/>
        </p:nvSpPr>
        <p:spPr>
          <a:xfrm>
            <a:off x="4038600" y="64173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Confidential and Proprietary Information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47CB05F-457A-2806-413A-E963EC2B8F43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C6EF8-7239-44B8-A009-F3DF16CC696E}" type="slidenum">
              <a:rPr lang="en-US" b="1" i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pPr/>
              <a:t>‹#›</a:t>
            </a:fld>
            <a:endParaRPr lang="en-US" b="1" i="0">
              <a:solidFill>
                <a:schemeClr val="tx1">
                  <a:lumMod val="85000"/>
                  <a:lumOff val="15000"/>
                </a:schemeClr>
              </a:solidFill>
              <a:latin typeface="Aptos SemiBold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0122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54E14A6-206A-DEF7-5413-968956456B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3575" cy="6858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819976-C848-A74E-B03C-7C84D2150BCC}"/>
              </a:ext>
            </a:extLst>
          </p:cNvPr>
          <p:cNvCxnSpPr>
            <a:cxnSpLocks/>
          </p:cNvCxnSpPr>
          <p:nvPr userDrawn="1"/>
        </p:nvCxnSpPr>
        <p:spPr>
          <a:xfrm>
            <a:off x="1447800" y="1691640"/>
            <a:ext cx="9296399" cy="0"/>
          </a:xfrm>
          <a:prstGeom prst="line">
            <a:avLst/>
          </a:prstGeom>
          <a:ln w="222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B2C188-530F-AD4B-96AF-3D953036E934}"/>
              </a:ext>
            </a:extLst>
          </p:cNvPr>
          <p:cNvCxnSpPr>
            <a:cxnSpLocks/>
          </p:cNvCxnSpPr>
          <p:nvPr userDrawn="1"/>
        </p:nvCxnSpPr>
        <p:spPr>
          <a:xfrm>
            <a:off x="1447800" y="5052825"/>
            <a:ext cx="9296399" cy="0"/>
          </a:xfrm>
          <a:prstGeom prst="line">
            <a:avLst/>
          </a:prstGeom>
          <a:ln w="222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B16AF5C-20CE-AE5D-EDBC-9DE1F6728A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268" y="6400062"/>
            <a:ext cx="992522" cy="2814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7E2E7C-DBDA-7D58-8CD4-D66AC6191726}"/>
              </a:ext>
            </a:extLst>
          </p:cNvPr>
          <p:cNvSpPr/>
          <p:nvPr userDrawn="1"/>
        </p:nvSpPr>
        <p:spPr>
          <a:xfrm>
            <a:off x="0" y="1691640"/>
            <a:ext cx="12209585" cy="3361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D51A3C5-C083-15F9-BBE7-CF67901D5E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7800" y="3439855"/>
            <a:ext cx="9296399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i="0" spc="-10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1F96CC4-33B3-7E4E-CD9A-5E40228822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2531524"/>
            <a:ext cx="9296399" cy="44605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 i="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991BBF5-EF91-C91E-E2E7-5972B458AD72}"/>
              </a:ext>
            </a:extLst>
          </p:cNvPr>
          <p:cNvSpPr txBox="1">
            <a:spLocks/>
          </p:cNvSpPr>
          <p:nvPr userDrawn="1"/>
        </p:nvSpPr>
        <p:spPr>
          <a:xfrm>
            <a:off x="4038600" y="64173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Confidential and Proprietary Information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47CB05F-457A-2806-413A-E963EC2B8F43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C6EF8-7239-44B8-A009-F3DF16CC696E}" type="slidenum">
              <a:rPr lang="en-US" b="1" i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pPr/>
              <a:t>‹#›</a:t>
            </a:fld>
            <a:endParaRPr lang="en-US" b="1" i="0">
              <a:solidFill>
                <a:schemeClr val="tx1">
                  <a:lumMod val="85000"/>
                  <a:lumOff val="15000"/>
                </a:schemeClr>
              </a:solidFill>
              <a:latin typeface="Aptos SemiBold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27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81FFBE-5F53-326E-3BB4-882881F74A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6957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5AA5F1-75E0-7B0D-F3EB-A18432D50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 i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US"/>
              <a:t>Confidential and Proprietary Information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EFB94E-5A83-5E90-42F0-BB633015F3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1489" y="734325"/>
            <a:ext cx="2592185" cy="7350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0943522-8788-9C65-1790-AE5790362934}"/>
              </a:ext>
            </a:extLst>
          </p:cNvPr>
          <p:cNvSpPr/>
          <p:nvPr userDrawn="1"/>
        </p:nvSpPr>
        <p:spPr>
          <a:xfrm>
            <a:off x="0" y="2148858"/>
            <a:ext cx="12209585" cy="2903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EE70D40-E114-805E-8FA9-AF08AD199F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5975" y="2900254"/>
            <a:ext cx="10516235" cy="72646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4800" b="1" i="0" spc="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93E7395-C11E-2001-BB3F-C84A5F021C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975" y="3794111"/>
            <a:ext cx="10516235" cy="457293"/>
          </a:xfrm>
          <a:prstGeom prst="rect">
            <a:avLst/>
          </a:prstGeom>
        </p:spPr>
        <p:txBody>
          <a:bodyPr lIns="0" tIns="0" rIns="0" bIns="0"/>
          <a:lstStyle>
            <a:lvl2pPr algn="l"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50113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76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3BD6867-6FD3-AD17-BF98-F9FECC335C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0" y="6242749"/>
            <a:ext cx="12213265" cy="61958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819976-C848-A74E-B03C-7C84D2150BCC}"/>
              </a:ext>
            </a:extLst>
          </p:cNvPr>
          <p:cNvCxnSpPr/>
          <p:nvPr userDrawn="1"/>
        </p:nvCxnSpPr>
        <p:spPr>
          <a:xfrm>
            <a:off x="1447800" y="1310640"/>
            <a:ext cx="9296399" cy="0"/>
          </a:xfrm>
          <a:prstGeom prst="line">
            <a:avLst/>
          </a:prstGeom>
          <a:ln w="22225" cap="rnd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B2C188-530F-AD4B-96AF-3D953036E934}"/>
              </a:ext>
            </a:extLst>
          </p:cNvPr>
          <p:cNvCxnSpPr/>
          <p:nvPr userDrawn="1"/>
        </p:nvCxnSpPr>
        <p:spPr>
          <a:xfrm>
            <a:off x="1447800" y="4864230"/>
            <a:ext cx="9296399" cy="0"/>
          </a:xfrm>
          <a:prstGeom prst="line">
            <a:avLst/>
          </a:prstGeom>
          <a:ln w="22225" cap="rnd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A3F2192-C118-99E7-7333-7A51A19006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268" y="6400062"/>
            <a:ext cx="992522" cy="281451"/>
          </a:xfrm>
          <a:prstGeom prst="rect">
            <a:avLst/>
          </a:prstGeom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3DA0F9D-8C9C-BEDC-0981-5706F57C6C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7800" y="3127061"/>
            <a:ext cx="9296399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i="0" spc="-10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04F0480-FF4F-A7C8-5F8B-8D6219884F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2218730"/>
            <a:ext cx="9296399" cy="44605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 i="0" spc="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B9321E3-AEE0-C850-E0A9-6ACF4CB2F7DF}"/>
              </a:ext>
            </a:extLst>
          </p:cNvPr>
          <p:cNvSpPr txBox="1">
            <a:spLocks/>
          </p:cNvSpPr>
          <p:nvPr userDrawn="1"/>
        </p:nvSpPr>
        <p:spPr>
          <a:xfrm>
            <a:off x="4038600" y="64173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Confidential and Proprietary Information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34728D3-D097-653A-C2A8-8532C73A044E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C6EF8-7239-44B8-A009-F3DF16CC696E}" type="slidenum">
              <a:rPr lang="en-US" b="1" i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pPr/>
              <a:t>‹#›</a:t>
            </a:fld>
            <a:endParaRPr lang="en-US" b="1" i="0">
              <a:solidFill>
                <a:schemeClr val="tx1">
                  <a:lumMod val="85000"/>
                  <a:lumOff val="15000"/>
                </a:schemeClr>
              </a:solidFill>
              <a:latin typeface="Aptos SemiBold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620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819976-C848-A74E-B03C-7C84D2150BCC}"/>
              </a:ext>
            </a:extLst>
          </p:cNvPr>
          <p:cNvCxnSpPr/>
          <p:nvPr userDrawn="1"/>
        </p:nvCxnSpPr>
        <p:spPr>
          <a:xfrm>
            <a:off x="1447800" y="1310640"/>
            <a:ext cx="9296399" cy="0"/>
          </a:xfrm>
          <a:prstGeom prst="line">
            <a:avLst/>
          </a:prstGeom>
          <a:ln w="22225" cap="rnd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B2C188-530F-AD4B-96AF-3D953036E934}"/>
              </a:ext>
            </a:extLst>
          </p:cNvPr>
          <p:cNvCxnSpPr/>
          <p:nvPr userDrawn="1"/>
        </p:nvCxnSpPr>
        <p:spPr>
          <a:xfrm>
            <a:off x="1447800" y="4864230"/>
            <a:ext cx="9296399" cy="0"/>
          </a:xfrm>
          <a:prstGeom prst="line">
            <a:avLst/>
          </a:prstGeom>
          <a:ln w="22225" cap="rnd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75B22F8C-7B95-4722-E9A3-F463BC77D7E0}"/>
              </a:ext>
            </a:extLst>
          </p:cNvPr>
          <p:cNvSpPr/>
          <p:nvPr userDrawn="1"/>
        </p:nvSpPr>
        <p:spPr>
          <a:xfrm>
            <a:off x="0" y="6191479"/>
            <a:ext cx="12192000" cy="676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BF603A18-A037-4BD6-AC5E-F1CBC41BB0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7800" y="3127061"/>
            <a:ext cx="9296399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i="0" spc="-10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35B8043-14DC-D313-1776-4C53CB5C35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2218730"/>
            <a:ext cx="9296399" cy="44605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 i="0" spc="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9B363A9-21B8-48DB-69DF-ADAFE7856C1E}"/>
              </a:ext>
            </a:extLst>
          </p:cNvPr>
          <p:cNvSpPr txBox="1">
            <a:spLocks/>
          </p:cNvSpPr>
          <p:nvPr userDrawn="1"/>
        </p:nvSpPr>
        <p:spPr>
          <a:xfrm>
            <a:off x="4038600" y="64173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Confidential and Proprietary Information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CE58BD7-E657-BA4B-77E7-BB541A673900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C6EF8-7239-44B8-A009-F3DF16CC696E}" type="slidenum">
              <a:rPr lang="en-US" b="1" i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pPr/>
              <a:t>‹#›</a:t>
            </a:fld>
            <a:endParaRPr lang="en-US" b="1" i="0">
              <a:solidFill>
                <a:schemeClr val="tx1">
                  <a:lumMod val="85000"/>
                  <a:lumOff val="15000"/>
                </a:schemeClr>
              </a:solidFill>
              <a:latin typeface="Aptos SemiBold" panose="020B00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DB1C9B-7492-A076-DBFE-E4007610A1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268" y="6400062"/>
            <a:ext cx="992522" cy="2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266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819976-C848-A74E-B03C-7C84D2150BCC}"/>
              </a:ext>
            </a:extLst>
          </p:cNvPr>
          <p:cNvCxnSpPr/>
          <p:nvPr userDrawn="1"/>
        </p:nvCxnSpPr>
        <p:spPr>
          <a:xfrm>
            <a:off x="1447800" y="1310640"/>
            <a:ext cx="9296399" cy="0"/>
          </a:xfrm>
          <a:prstGeom prst="line">
            <a:avLst/>
          </a:prstGeom>
          <a:ln w="22225" cap="rnd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B2C188-530F-AD4B-96AF-3D953036E934}"/>
              </a:ext>
            </a:extLst>
          </p:cNvPr>
          <p:cNvCxnSpPr/>
          <p:nvPr userDrawn="1"/>
        </p:nvCxnSpPr>
        <p:spPr>
          <a:xfrm>
            <a:off x="1447800" y="4864230"/>
            <a:ext cx="9296399" cy="0"/>
          </a:xfrm>
          <a:prstGeom prst="line">
            <a:avLst/>
          </a:prstGeom>
          <a:ln w="22225" cap="rnd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75B22F8C-7B95-4722-E9A3-F463BC77D7E0}"/>
              </a:ext>
            </a:extLst>
          </p:cNvPr>
          <p:cNvSpPr/>
          <p:nvPr userDrawn="1"/>
        </p:nvSpPr>
        <p:spPr>
          <a:xfrm>
            <a:off x="0" y="6191479"/>
            <a:ext cx="12192000" cy="6767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BF603A18-A037-4BD6-AC5E-F1CBC41BB0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7800" y="3127061"/>
            <a:ext cx="9296399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i="0" spc="-10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35B8043-14DC-D313-1776-4C53CB5C35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2218730"/>
            <a:ext cx="9296399" cy="44605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 i="0" spc="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9B363A9-21B8-48DB-69DF-ADAFE7856C1E}"/>
              </a:ext>
            </a:extLst>
          </p:cNvPr>
          <p:cNvSpPr txBox="1">
            <a:spLocks/>
          </p:cNvSpPr>
          <p:nvPr userDrawn="1"/>
        </p:nvSpPr>
        <p:spPr>
          <a:xfrm>
            <a:off x="4038600" y="64173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solidFill>
                  <a:schemeClr val="bg1"/>
                </a:solidFill>
                <a:latin typeface="Aptos SemiBold" panose="020B0004020202020204" pitchFamily="34" charset="0"/>
              </a:rPr>
              <a:t>Confidential and Proprietary Information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CE58BD7-E657-BA4B-77E7-BB541A673900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C6EF8-7239-44B8-A009-F3DF16CC696E}" type="slidenum">
              <a:rPr lang="en-US" b="1" i="0" smtClean="0">
                <a:solidFill>
                  <a:schemeClr val="bg1"/>
                </a:solidFill>
                <a:latin typeface="Aptos SemiBold" panose="020B0004020202020204" pitchFamily="34" charset="0"/>
              </a:rPr>
              <a:pPr/>
              <a:t>‹#›</a:t>
            </a:fld>
            <a:endParaRPr lang="en-US" b="1" i="0">
              <a:solidFill>
                <a:schemeClr val="bg1"/>
              </a:solidFill>
              <a:latin typeface="Aptos SemiBold" panose="020B00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E3BB4D-B3D7-C1A0-0AA6-1863325C98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268" y="6400062"/>
            <a:ext cx="992522" cy="2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00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and black rectangle&#10;&#10;Description automatically generated">
            <a:extLst>
              <a:ext uri="{FF2B5EF4-FFF2-40B4-BE49-F238E27FC236}">
                <a16:creationId xmlns:a16="http://schemas.microsoft.com/office/drawing/2014/main" id="{4CBE3DBA-0D76-5BE6-5E03-465EA617F0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93"/>
          <a:stretch/>
        </p:blipFill>
        <p:spPr>
          <a:xfrm>
            <a:off x="-6326" y="5631265"/>
            <a:ext cx="12206827" cy="123831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819976-C848-A74E-B03C-7C84D2150BCC}"/>
              </a:ext>
            </a:extLst>
          </p:cNvPr>
          <p:cNvCxnSpPr/>
          <p:nvPr userDrawn="1"/>
        </p:nvCxnSpPr>
        <p:spPr>
          <a:xfrm>
            <a:off x="1447800" y="1310640"/>
            <a:ext cx="9296399" cy="0"/>
          </a:xfrm>
          <a:prstGeom prst="line">
            <a:avLst/>
          </a:prstGeom>
          <a:ln w="22225" cap="rnd">
            <a:solidFill>
              <a:srgbClr val="6E6E6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B2C188-530F-AD4B-96AF-3D953036E934}"/>
              </a:ext>
            </a:extLst>
          </p:cNvPr>
          <p:cNvCxnSpPr/>
          <p:nvPr userDrawn="1"/>
        </p:nvCxnSpPr>
        <p:spPr>
          <a:xfrm>
            <a:off x="1447800" y="4321305"/>
            <a:ext cx="9296399" cy="0"/>
          </a:xfrm>
          <a:prstGeom prst="line">
            <a:avLst/>
          </a:prstGeom>
          <a:ln w="22225" cap="rnd">
            <a:solidFill>
              <a:srgbClr val="6E6E6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2405EC0-338A-BF54-93AA-B0A54BDB77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7799" y="2854306"/>
            <a:ext cx="9296399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i="0" spc="-10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15DCA9C4-9D0E-C3D3-3066-7322A737ED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7799" y="2106754"/>
            <a:ext cx="9296399" cy="44605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 i="0" spc="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9D73B4B-BDB1-3804-FDFC-F146EF74C735}"/>
              </a:ext>
            </a:extLst>
          </p:cNvPr>
          <p:cNvSpPr txBox="1">
            <a:spLocks/>
          </p:cNvSpPr>
          <p:nvPr userDrawn="1"/>
        </p:nvSpPr>
        <p:spPr>
          <a:xfrm>
            <a:off x="4038600" y="64173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Confidential and Proprietary Information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A77E-A5D1-77E0-9A91-23BA5DEE6E72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C6EF8-7239-44B8-A009-F3DF16CC696E}" type="slidenum">
              <a:rPr lang="en-US" b="1" i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pPr/>
              <a:t>‹#›</a:t>
            </a:fld>
            <a:endParaRPr lang="en-US" b="1" i="0">
              <a:solidFill>
                <a:schemeClr val="tx1">
                  <a:lumMod val="85000"/>
                  <a:lumOff val="15000"/>
                </a:schemeClr>
              </a:solidFill>
              <a:latin typeface="Aptos SemiBold" panose="020B00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EB4CF1-904B-BC49-2B74-E8E565B024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268" y="6400062"/>
            <a:ext cx="992522" cy="2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720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and black rectangle&#10;&#10;Description automatically generated">
            <a:extLst>
              <a:ext uri="{FF2B5EF4-FFF2-40B4-BE49-F238E27FC236}">
                <a16:creationId xmlns:a16="http://schemas.microsoft.com/office/drawing/2014/main" id="{365B8BCA-DD46-3268-632E-3EBF8CF86D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19"/>
          <a:stretch/>
        </p:blipFill>
        <p:spPr>
          <a:xfrm>
            <a:off x="0" y="5614434"/>
            <a:ext cx="12203575" cy="125855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819976-C848-A74E-B03C-7C84D2150BCC}"/>
              </a:ext>
            </a:extLst>
          </p:cNvPr>
          <p:cNvCxnSpPr/>
          <p:nvPr userDrawn="1"/>
        </p:nvCxnSpPr>
        <p:spPr>
          <a:xfrm>
            <a:off x="1447800" y="1310640"/>
            <a:ext cx="9296399" cy="0"/>
          </a:xfrm>
          <a:prstGeom prst="line">
            <a:avLst/>
          </a:prstGeom>
          <a:ln w="22225" cap="rnd">
            <a:solidFill>
              <a:srgbClr val="6E6E6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B2C188-530F-AD4B-96AF-3D953036E934}"/>
              </a:ext>
            </a:extLst>
          </p:cNvPr>
          <p:cNvCxnSpPr/>
          <p:nvPr userDrawn="1"/>
        </p:nvCxnSpPr>
        <p:spPr>
          <a:xfrm>
            <a:off x="1447800" y="4321305"/>
            <a:ext cx="9296399" cy="0"/>
          </a:xfrm>
          <a:prstGeom prst="line">
            <a:avLst/>
          </a:prstGeom>
          <a:ln w="22225" cap="rnd">
            <a:solidFill>
              <a:srgbClr val="6E6E6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7BCB636-BF38-3F94-48CE-43C8B268E6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7799" y="2854306"/>
            <a:ext cx="9296399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i="0" spc="-10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9E204D1-2782-F06D-7AA4-165CF05ABE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7799" y="2106754"/>
            <a:ext cx="9296399" cy="44605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 i="0" spc="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1D67538-6C57-0EEE-E445-FDEA886B1D85}"/>
              </a:ext>
            </a:extLst>
          </p:cNvPr>
          <p:cNvSpPr txBox="1">
            <a:spLocks/>
          </p:cNvSpPr>
          <p:nvPr userDrawn="1"/>
        </p:nvSpPr>
        <p:spPr>
          <a:xfrm>
            <a:off x="4038600" y="64173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Confidential and Proprietary Information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6E56D3-6CD4-2C42-19EA-7CF35C22C516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C6EF8-7239-44B8-A009-F3DF16CC696E}" type="slidenum">
              <a:rPr lang="en-US" b="1" i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pPr/>
              <a:t>‹#›</a:t>
            </a:fld>
            <a:endParaRPr lang="en-US" b="1" i="0">
              <a:solidFill>
                <a:schemeClr val="tx1">
                  <a:lumMod val="85000"/>
                  <a:lumOff val="15000"/>
                </a:schemeClr>
              </a:solidFill>
              <a:latin typeface="Aptos SemiBold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081E54-5DA9-F0DC-FCC6-7B85A5AF36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268" y="6400062"/>
            <a:ext cx="992522" cy="2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692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017877-46C3-0F6F-0149-A536039505F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392A7A-8923-E651-A639-9CF358F215AD}"/>
              </a:ext>
            </a:extLst>
          </p:cNvPr>
          <p:cNvCxnSpPr/>
          <p:nvPr userDrawn="1"/>
        </p:nvCxnSpPr>
        <p:spPr>
          <a:xfrm>
            <a:off x="1447800" y="1310640"/>
            <a:ext cx="9296399" cy="0"/>
          </a:xfrm>
          <a:prstGeom prst="line">
            <a:avLst/>
          </a:prstGeom>
          <a:ln w="22225" cap="rnd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B55E74-F519-1E1E-717C-74B54A4BC384}"/>
              </a:ext>
            </a:extLst>
          </p:cNvPr>
          <p:cNvCxnSpPr/>
          <p:nvPr userDrawn="1"/>
        </p:nvCxnSpPr>
        <p:spPr>
          <a:xfrm>
            <a:off x="1447800" y="4864230"/>
            <a:ext cx="9296399" cy="0"/>
          </a:xfrm>
          <a:prstGeom prst="line">
            <a:avLst/>
          </a:prstGeom>
          <a:ln w="22225" cap="rnd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6D107DE-B504-79CF-DEE8-50425D0175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7800" y="3127061"/>
            <a:ext cx="9296399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i="0" spc="-10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CA02D5D4-0911-2F14-DFAC-FE19229B7A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2218730"/>
            <a:ext cx="9296399" cy="44605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 i="0" spc="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21147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AB113E-5D73-0934-4AD8-023A789B4D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5"/>
            <a:ext cx="12203575" cy="684974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42E8D-DF13-BFCF-1A74-69910045A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 i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US"/>
              <a:t>Confidential and Proprietary Information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A769186A-B020-DC9E-5F2A-9629DBD047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7800" y="2602626"/>
            <a:ext cx="9296399" cy="244254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0" b="1" i="0" spc="-300" baseline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A11EB4-9C9D-FB46-00C9-CA7B1C0221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268" y="6400062"/>
            <a:ext cx="992522" cy="2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806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losing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AB113E-5D73-0934-4AD8-023A789B4D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5"/>
            <a:ext cx="12203575" cy="68497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A9BA12-11A3-B7A7-6C35-FCB193957917}"/>
              </a:ext>
            </a:extLst>
          </p:cNvPr>
          <p:cNvSpPr/>
          <p:nvPr userDrawn="1"/>
        </p:nvSpPr>
        <p:spPr>
          <a:xfrm>
            <a:off x="0" y="1691640"/>
            <a:ext cx="12209585" cy="3361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42E8D-DF13-BFCF-1A74-69910045A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 i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US"/>
              <a:t>Confidential and Proprietary Information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56494B8-F143-85A1-E507-936B3340A3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56717" y="2336123"/>
            <a:ext cx="7296150" cy="214220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200" b="1" i="0" spc="-30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F16040-2A76-0B5F-461B-FE9CF22A20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268" y="6400062"/>
            <a:ext cx="992522" cy="2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013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07D562-5281-8FAF-C500-E6F2A27B03B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42E8D-DF13-BFCF-1A74-69910045A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 i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US"/>
              <a:t>Confidential and Proprietary Information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9B1DE72-DB00-7272-1473-4886D64092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7800" y="2508497"/>
            <a:ext cx="9296399" cy="244254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0" b="1" i="0" spc="-300" baseline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77AE76-912F-96B3-B1E7-A552C6994B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268" y="6400062"/>
            <a:ext cx="992522" cy="2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524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losing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07D562-5281-8FAF-C500-E6F2A27B03B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42E8D-DF13-BFCF-1A74-69910045A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US"/>
              <a:t>Confidential and Proprietary Information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9B1DE72-DB00-7272-1473-4886D64092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7800" y="2508497"/>
            <a:ext cx="9296399" cy="244254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0" b="1" i="0" spc="-300" baseline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FC09D1-7698-2BE8-1B0A-60F0A86CF7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268" y="6400062"/>
            <a:ext cx="992522" cy="2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91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04B89FA-6494-6508-8176-175D170E5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B14012C5-FACF-F3F8-31A4-78DD7C7F55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81037"/>
            <a:ext cx="10515600" cy="9392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0" spc="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815894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D262E0-44D1-7A70-938E-72C8DCD90EB2}"/>
              </a:ext>
            </a:extLst>
          </p:cNvPr>
          <p:cNvSpPr/>
          <p:nvPr userDrawn="1"/>
        </p:nvSpPr>
        <p:spPr>
          <a:xfrm>
            <a:off x="4904509" y="6417310"/>
            <a:ext cx="2493818" cy="440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Aptos SemiBold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0336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rectangle with green and black rectangle&#10;&#10;Description automatically generated">
            <a:extLst>
              <a:ext uri="{FF2B5EF4-FFF2-40B4-BE49-F238E27FC236}">
                <a16:creationId xmlns:a16="http://schemas.microsoft.com/office/drawing/2014/main" id="{4451CAC4-6974-BA16-971F-2EE98A40EB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"/>
            <a:ext cx="12192000" cy="685038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F8AB392-98EA-0B90-2A74-F6446FEE8D4B}"/>
              </a:ext>
            </a:extLst>
          </p:cNvPr>
          <p:cNvSpPr txBox="1">
            <a:spLocks/>
          </p:cNvSpPr>
          <p:nvPr userDrawn="1"/>
        </p:nvSpPr>
        <p:spPr>
          <a:xfrm>
            <a:off x="8610600" y="63276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Confidential and Proprietary Information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39E7C65E-3EFA-BA2C-42CA-559BB90BBE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7800" y="2374026"/>
            <a:ext cx="9296399" cy="244254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0" b="1" i="0" spc="-300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140246-AEC7-F103-8915-D952A058C9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268" y="6400062"/>
            <a:ext cx="992522" cy="2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532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C6FCF03-BBD9-4A4B-9290-732F07EDBC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5923285"/>
            <a:ext cx="12192000" cy="954595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023070DE-66AA-BB49-B50D-BC8206A48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7547" y="1412240"/>
            <a:ext cx="6217920" cy="2082794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Title Slide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FD0D8BE-BFFE-2947-A550-08D726BD5E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47547" y="3860379"/>
            <a:ext cx="6217920" cy="15001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rgbClr val="6E6E6E"/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Subhead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1C21D8E-C590-194F-9666-B39FD8020C42}"/>
              </a:ext>
            </a:extLst>
          </p:cNvPr>
          <p:cNvSpPr txBox="1">
            <a:spLocks/>
          </p:cNvSpPr>
          <p:nvPr/>
        </p:nvSpPr>
        <p:spPr>
          <a:xfrm>
            <a:off x="895587" y="6452138"/>
            <a:ext cx="5486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/>
              <a:t>Confidential and Proprietary Information</a:t>
            </a:r>
          </a:p>
        </p:txBody>
      </p:sp>
      <p:pic>
        <p:nvPicPr>
          <p:cNvPr id="7" name="Picture 6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7962A701-A10C-AE42-B58B-B0AF52FFA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0" y="2316480"/>
            <a:ext cx="4025377" cy="10586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50"/>
          <a:stretch/>
        </p:blipFill>
        <p:spPr>
          <a:xfrm>
            <a:off x="895587" y="3562533"/>
            <a:ext cx="3596476" cy="6828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F75A13-38E5-4C6F-8F3C-C099292F29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5923285"/>
            <a:ext cx="12192000" cy="954595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D3A2757-AC8D-4BE9-87E0-762AEF2DDF0E}"/>
              </a:ext>
            </a:extLst>
          </p:cNvPr>
          <p:cNvSpPr txBox="1">
            <a:spLocks/>
          </p:cNvSpPr>
          <p:nvPr userDrawn="1"/>
        </p:nvSpPr>
        <p:spPr>
          <a:xfrm>
            <a:off x="895587" y="6452138"/>
            <a:ext cx="5486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/>
              <a:t>Confidential and Proprietary Information</a:t>
            </a:r>
          </a:p>
        </p:txBody>
      </p:sp>
      <p:pic>
        <p:nvPicPr>
          <p:cNvPr id="12" name="Picture 1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98AF5D9B-AFE8-4A79-A97D-AE9BD90570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0" y="2316480"/>
            <a:ext cx="4025377" cy="105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46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2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1" y="1825625"/>
            <a:ext cx="11008297" cy="435133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6EF8-7239-44B8-A009-F3DF16CC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485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45E24E-FF8A-5F43-91C7-326C5FB1E3B0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rgbClr val="80B039"/>
              </a:gs>
              <a:gs pos="100000">
                <a:srgbClr val="AAC832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3352816"/>
            <a:ext cx="10363200" cy="1493507"/>
          </a:xfrm>
        </p:spPr>
        <p:txBody>
          <a:bodyPr lIns="0" tIns="0" rIns="0" bIns="0" anchor="t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Edit Divider Content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95588" y="2188146"/>
            <a:ext cx="10382013" cy="8090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EDIT SUBHEAD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149857-42D5-674D-92B3-97E36DE8D7A4}"/>
              </a:ext>
            </a:extLst>
          </p:cNvPr>
          <p:cNvCxnSpPr>
            <a:cxnSpLocks/>
          </p:cNvCxnSpPr>
          <p:nvPr/>
        </p:nvCxnSpPr>
        <p:spPr>
          <a:xfrm>
            <a:off x="914400" y="1569722"/>
            <a:ext cx="10363200" cy="0"/>
          </a:xfrm>
          <a:prstGeom prst="line">
            <a:avLst/>
          </a:prstGeom>
          <a:ln w="222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F649B23-A9CA-4249-A02B-8862BFDBEAA4}"/>
              </a:ext>
            </a:extLst>
          </p:cNvPr>
          <p:cNvCxnSpPr>
            <a:cxnSpLocks/>
          </p:cNvCxnSpPr>
          <p:nvPr/>
        </p:nvCxnSpPr>
        <p:spPr>
          <a:xfrm>
            <a:off x="914400" y="5256027"/>
            <a:ext cx="10363200" cy="0"/>
          </a:xfrm>
          <a:prstGeom prst="line">
            <a:avLst/>
          </a:prstGeom>
          <a:ln w="222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A0A8C54-DB93-46C9-971C-9030FF25ACBF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rgbClr val="80B039"/>
              </a:gs>
              <a:gs pos="100000">
                <a:srgbClr val="AAC832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F83C84-8AD4-493D-9439-5AAB3DFC3386}"/>
              </a:ext>
            </a:extLst>
          </p:cNvPr>
          <p:cNvCxnSpPr>
            <a:cxnSpLocks/>
          </p:cNvCxnSpPr>
          <p:nvPr userDrawn="1"/>
        </p:nvCxnSpPr>
        <p:spPr>
          <a:xfrm>
            <a:off x="914400" y="1569722"/>
            <a:ext cx="10363200" cy="0"/>
          </a:xfrm>
          <a:prstGeom prst="line">
            <a:avLst/>
          </a:prstGeom>
          <a:ln w="222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6608AD-4992-4AFE-BE7E-5CF7EA711CAB}"/>
              </a:ext>
            </a:extLst>
          </p:cNvPr>
          <p:cNvCxnSpPr>
            <a:cxnSpLocks/>
          </p:cNvCxnSpPr>
          <p:nvPr userDrawn="1"/>
        </p:nvCxnSpPr>
        <p:spPr>
          <a:xfrm>
            <a:off x="914400" y="5256027"/>
            <a:ext cx="10363200" cy="0"/>
          </a:xfrm>
          <a:prstGeom prst="line">
            <a:avLst/>
          </a:prstGeom>
          <a:ln w="222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145899"/>
      </p:ext>
    </p:extLst>
  </p:cSld>
  <p:clrMapOvr>
    <a:masterClrMapping/>
  </p:clrMapOvr>
  <p:hf hd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DA36EDE-683D-5F4C-BCBE-74B9703E3E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5923285"/>
            <a:ext cx="12192000" cy="95459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7251" y="6452612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and Proprietary Information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819976-C848-A74E-B03C-7C84D2150BCC}"/>
              </a:ext>
            </a:extLst>
          </p:cNvPr>
          <p:cNvCxnSpPr/>
          <p:nvPr userDrawn="1"/>
        </p:nvCxnSpPr>
        <p:spPr>
          <a:xfrm>
            <a:off x="1447805" y="1600200"/>
            <a:ext cx="9296399" cy="0"/>
          </a:xfrm>
          <a:prstGeom prst="line">
            <a:avLst/>
          </a:prstGeom>
          <a:ln w="22225" cap="rnd">
            <a:solidFill>
              <a:srgbClr val="6E6E6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B2C188-530F-AD4B-96AF-3D953036E934}"/>
              </a:ext>
            </a:extLst>
          </p:cNvPr>
          <p:cNvCxnSpPr/>
          <p:nvPr userDrawn="1"/>
        </p:nvCxnSpPr>
        <p:spPr>
          <a:xfrm>
            <a:off x="1447805" y="5205225"/>
            <a:ext cx="9296399" cy="0"/>
          </a:xfrm>
          <a:prstGeom prst="line">
            <a:avLst/>
          </a:prstGeom>
          <a:ln w="22225" cap="rnd">
            <a:solidFill>
              <a:srgbClr val="6E6E6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BAD527D-77BB-C14F-BCD3-885D7B3A19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3352816"/>
            <a:ext cx="10363200" cy="1493507"/>
          </a:xfrm>
        </p:spPr>
        <p:txBody>
          <a:bodyPr lIns="0" tIns="0" rIns="0" bIns="0" anchor="t">
            <a:normAutofit/>
          </a:bodyPr>
          <a:lstStyle>
            <a:lvl1pPr algn="ctr">
              <a:defRPr sz="4800">
                <a:solidFill>
                  <a:srgbClr val="92AF2B"/>
                </a:solidFill>
              </a:defRPr>
            </a:lvl1pPr>
          </a:lstStyle>
          <a:p>
            <a:r>
              <a:rPr lang="en-US"/>
              <a:t>Edit Divider Content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A42CF-FB8F-834E-89EC-2925DCE046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5588" y="2188146"/>
            <a:ext cx="10382013" cy="8090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>
                <a:solidFill>
                  <a:srgbClr val="92AF2B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EDIT SUBHEAD</a:t>
            </a:r>
          </a:p>
        </p:txBody>
      </p:sp>
    </p:spTree>
    <p:extLst>
      <p:ext uri="{BB962C8B-B14F-4D97-AF65-F5344CB8AC3E}">
        <p14:creationId xmlns:p14="http://schemas.microsoft.com/office/powerpoint/2010/main" val="289874407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6EF8-7239-44B8-A009-F3DF16CC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048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1"/>
            <a:ext cx="12201525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93D528-9F79-384D-8F71-F99244228D7E}"/>
              </a:ext>
            </a:extLst>
          </p:cNvPr>
          <p:cNvCxnSpPr>
            <a:cxnSpLocks/>
          </p:cNvCxnSpPr>
          <p:nvPr userDrawn="1"/>
        </p:nvCxnSpPr>
        <p:spPr>
          <a:xfrm>
            <a:off x="5710237" y="3743325"/>
            <a:ext cx="6013451" cy="0"/>
          </a:xfrm>
          <a:prstGeom prst="line">
            <a:avLst/>
          </a:prstGeom>
          <a:ln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6" descr="A picture containing drawing, food&#10;&#10;Description automatically generated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8014" y="1881189"/>
            <a:ext cx="3805237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9920" y="3946449"/>
            <a:ext cx="6013451" cy="11858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09920" y="4670437"/>
            <a:ext cx="6013451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6E6E6E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A60C02B-6BE5-1441-8C00-BFA8D7985F9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8629" y="862571"/>
            <a:ext cx="4210707" cy="4280640"/>
          </a:xfrm>
          <a:prstGeom prst="ellipse">
            <a:avLst/>
          </a:prstGeom>
          <a:solidFill>
            <a:srgbClr val="F0F0F0"/>
          </a:solid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57251" y="6453188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Confidential and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9107525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1"/>
            <a:ext cx="12201525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5" descr="A picture containing drawing, food&#10;&#10;Description automatically generate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2039939"/>
            <a:ext cx="3805239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023070DE-66AA-BB49-B50D-BC8206A48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0" y="1422400"/>
            <a:ext cx="6217920" cy="208279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FD0D8BE-BFFE-2947-A550-08D726BD5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0" y="3860373"/>
            <a:ext cx="621792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6E6E6E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57251" y="6453188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Confidential and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30935190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1"/>
            <a:ext cx="12201525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93D528-9F79-384D-8F71-F99244228D7E}"/>
              </a:ext>
            </a:extLst>
          </p:cNvPr>
          <p:cNvCxnSpPr>
            <a:cxnSpLocks/>
          </p:cNvCxnSpPr>
          <p:nvPr userDrawn="1"/>
        </p:nvCxnSpPr>
        <p:spPr>
          <a:xfrm>
            <a:off x="5710237" y="3743325"/>
            <a:ext cx="6013451" cy="0"/>
          </a:xfrm>
          <a:prstGeom prst="line">
            <a:avLst/>
          </a:prstGeom>
          <a:ln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6" descr="A picture containing drawing, food&#10;&#10;Description automatically generate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4" y="1881189"/>
            <a:ext cx="3805237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9920" y="3946449"/>
            <a:ext cx="6013451" cy="11858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09920" y="4670437"/>
            <a:ext cx="6013451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6E6E6E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A60C02B-6BE5-1441-8C00-BFA8D7985F9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8629" y="862571"/>
            <a:ext cx="4210707" cy="4280640"/>
          </a:xfrm>
          <a:prstGeom prst="ellipse">
            <a:avLst/>
          </a:prstGeom>
          <a:solidFill>
            <a:srgbClr val="F0F0F0"/>
          </a:solidFill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57251" y="6453188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Confidential and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241405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9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F356886-0C12-0D37-7178-02544A93B813}"/>
              </a:ext>
            </a:extLst>
          </p:cNvPr>
          <p:cNvSpPr txBox="1">
            <a:spLocks/>
          </p:cNvSpPr>
          <p:nvPr userDrawn="1"/>
        </p:nvSpPr>
        <p:spPr>
          <a:xfrm>
            <a:off x="4038600" y="64173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i="0">
                <a:solidFill>
                  <a:schemeClr val="tx2"/>
                </a:solidFill>
                <a:latin typeface="Aptos SemiBold" panose="020B0004020202020204" pitchFamily="34" charset="0"/>
              </a:rPr>
              <a:t>Confidential and Proprietary Information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1902E0-C50D-ADA5-67BD-116E4157889D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DC6EF8-7239-44B8-A009-F3DF16CC696E}" type="slidenum">
              <a:rPr lang="en-US" sz="1000" b="1" i="0" smtClean="0">
                <a:solidFill>
                  <a:schemeClr val="tx2"/>
                </a:solidFill>
                <a:latin typeface="Aptos SemiBold" panose="020B0004020202020204" pitchFamily="34" charset="0"/>
              </a:rPr>
              <a:pPr/>
              <a:t>‹#›</a:t>
            </a:fld>
            <a:endParaRPr lang="en-US" sz="1000" b="1" i="0">
              <a:solidFill>
                <a:schemeClr val="tx2"/>
              </a:solidFill>
              <a:latin typeface="Aptos SemiBold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CA741F-D636-A6B1-1F7F-FDE1D4290F08}"/>
              </a:ext>
            </a:extLst>
          </p:cNvPr>
          <p:cNvPicPr>
            <a:picLocks noChangeAspect="1"/>
          </p:cNvPicPr>
          <p:nvPr userDrawn="1"/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414" y="6353148"/>
            <a:ext cx="1233229" cy="34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1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6" r:id="rId2"/>
    <p:sldLayoutId id="2147483682" r:id="rId3"/>
    <p:sldLayoutId id="2147483697" r:id="rId4"/>
    <p:sldLayoutId id="2147483776" r:id="rId5"/>
    <p:sldLayoutId id="2147483684" r:id="rId6"/>
    <p:sldLayoutId id="2147483698" r:id="rId7"/>
    <p:sldLayoutId id="2147483777" r:id="rId8"/>
    <p:sldLayoutId id="2147483683" r:id="rId9"/>
    <p:sldLayoutId id="2147483711" r:id="rId10"/>
    <p:sldLayoutId id="2147483687" r:id="rId11"/>
    <p:sldLayoutId id="2147483685" r:id="rId12"/>
    <p:sldLayoutId id="2147483653" r:id="rId13"/>
    <p:sldLayoutId id="2147483752" r:id="rId14"/>
    <p:sldLayoutId id="2147483703" r:id="rId15"/>
    <p:sldLayoutId id="2147483701" r:id="rId16"/>
    <p:sldLayoutId id="2147483706" r:id="rId17"/>
    <p:sldLayoutId id="2147483708" r:id="rId18"/>
    <p:sldLayoutId id="2147483712" r:id="rId19"/>
    <p:sldLayoutId id="2147483753" r:id="rId20"/>
    <p:sldLayoutId id="2147483734" r:id="rId21"/>
    <p:sldLayoutId id="2147483735" r:id="rId22"/>
    <p:sldLayoutId id="2147483736" r:id="rId23"/>
    <p:sldLayoutId id="2147483737" r:id="rId24"/>
    <p:sldLayoutId id="2147483738" r:id="rId25"/>
    <p:sldLayoutId id="2147483754" r:id="rId26"/>
    <p:sldLayoutId id="2147483704" r:id="rId27"/>
    <p:sldLayoutId id="2147483713" r:id="rId28"/>
    <p:sldLayoutId id="2147483702" r:id="rId29"/>
    <p:sldLayoutId id="2147483707" r:id="rId30"/>
    <p:sldLayoutId id="2147483709" r:id="rId31"/>
    <p:sldLayoutId id="2147483714" r:id="rId32"/>
    <p:sldLayoutId id="2147483755" r:id="rId33"/>
    <p:sldLayoutId id="2147483739" r:id="rId34"/>
    <p:sldLayoutId id="2147483740" r:id="rId35"/>
    <p:sldLayoutId id="2147483741" r:id="rId36"/>
    <p:sldLayoutId id="2147483742" r:id="rId37"/>
    <p:sldLayoutId id="2147483743" r:id="rId38"/>
    <p:sldLayoutId id="2147483744" r:id="rId39"/>
    <p:sldLayoutId id="2147483756" r:id="rId40"/>
    <p:sldLayoutId id="2147483762" r:id="rId41"/>
    <p:sldLayoutId id="2147483763" r:id="rId42"/>
    <p:sldLayoutId id="2147483764" r:id="rId43"/>
    <p:sldLayoutId id="2147483765" r:id="rId44"/>
    <p:sldLayoutId id="2147483766" r:id="rId45"/>
    <p:sldLayoutId id="2147483767" r:id="rId46"/>
    <p:sldLayoutId id="2147483768" r:id="rId47"/>
    <p:sldLayoutId id="2147483715" r:id="rId48"/>
    <p:sldLayoutId id="2147483716" r:id="rId49"/>
    <p:sldLayoutId id="2147483717" r:id="rId50"/>
    <p:sldLayoutId id="2147483718" r:id="rId51"/>
    <p:sldLayoutId id="2147483757" r:id="rId52"/>
    <p:sldLayoutId id="2147483745" r:id="rId53"/>
    <p:sldLayoutId id="2147483746" r:id="rId54"/>
    <p:sldLayoutId id="2147483747" r:id="rId55"/>
    <p:sldLayoutId id="2147483748" r:id="rId56"/>
    <p:sldLayoutId id="2147483758" r:id="rId57"/>
    <p:sldLayoutId id="2147483769" r:id="rId58"/>
    <p:sldLayoutId id="2147483770" r:id="rId59"/>
    <p:sldLayoutId id="2147483771" r:id="rId60"/>
    <p:sldLayoutId id="2147483772" r:id="rId61"/>
    <p:sldLayoutId id="2147483773" r:id="rId62"/>
    <p:sldLayoutId id="2147483719" r:id="rId63"/>
    <p:sldLayoutId id="2147483774" r:id="rId64"/>
    <p:sldLayoutId id="2147483720" r:id="rId65"/>
    <p:sldLayoutId id="2147483721" r:id="rId66"/>
    <p:sldLayoutId id="2147483778" r:id="rId67"/>
    <p:sldLayoutId id="2147483727" r:id="rId68"/>
    <p:sldLayoutId id="2147483722" r:id="rId69"/>
    <p:sldLayoutId id="2147483723" r:id="rId70"/>
    <p:sldLayoutId id="2147483724" r:id="rId71"/>
    <p:sldLayoutId id="2147483759" r:id="rId72"/>
    <p:sldLayoutId id="2147483728" r:id="rId73"/>
    <p:sldLayoutId id="2147483729" r:id="rId74"/>
    <p:sldLayoutId id="2147483730" r:id="rId75"/>
    <p:sldLayoutId id="2147483731" r:id="rId76"/>
    <p:sldLayoutId id="2147483760" r:id="rId77"/>
    <p:sldLayoutId id="2147483699" r:id="rId78"/>
    <p:sldLayoutId id="2147483779" r:id="rId79"/>
    <p:sldLayoutId id="2147483695" r:id="rId80"/>
    <p:sldLayoutId id="2147483749" r:id="rId81"/>
    <p:sldLayoutId id="2147483775" r:id="rId82"/>
    <p:sldLayoutId id="2147483705" r:id="rId83"/>
    <p:sldLayoutId id="2147483750" r:id="rId84"/>
    <p:sldLayoutId id="2147483725" r:id="rId85"/>
    <p:sldLayoutId id="2147483700" r:id="rId86"/>
    <p:sldLayoutId id="2147483780" r:id="rId87"/>
    <p:sldLayoutId id="2147483751" r:id="rId88"/>
    <p:sldLayoutId id="2147483761" r:id="rId89"/>
    <p:sldLayoutId id="2147483710" r:id="rId90"/>
    <p:sldLayoutId id="2147483732" r:id="rId91"/>
    <p:sldLayoutId id="2147483781" r:id="rId92"/>
    <p:sldLayoutId id="2147483782" r:id="rId93"/>
    <p:sldLayoutId id="2147483783" r:id="rId94"/>
    <p:sldLayoutId id="2147483784" r:id="rId95"/>
    <p:sldLayoutId id="2147483785" r:id="rId96"/>
    <p:sldLayoutId id="2147483802" r:id="rId97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i="0" kern="1200" spc="0" baseline="0">
          <a:solidFill>
            <a:schemeClr val="accent5"/>
          </a:solidFill>
          <a:latin typeface="Aptos SemiBold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b="0" i="0" kern="1200">
          <a:solidFill>
            <a:schemeClr val="tx1">
              <a:lumMod val="85000"/>
              <a:lumOff val="15000"/>
            </a:schemeClr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System Font Regular"/>
        <a:buChar char="–"/>
        <a:defRPr sz="2400" b="0" i="0" kern="1200">
          <a:solidFill>
            <a:schemeClr val="tx1">
              <a:lumMod val="85000"/>
              <a:lumOff val="15000"/>
            </a:schemeClr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System Font Regular"/>
        <a:buChar char="&gt;"/>
        <a:defRPr sz="2000" b="0" i="0" kern="1200">
          <a:solidFill>
            <a:schemeClr val="tx1">
              <a:lumMod val="85000"/>
              <a:lumOff val="15000"/>
            </a:schemeClr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System Font Regular"/>
        <a:buChar char="»"/>
        <a:defRPr sz="1800" b="0" i="0" kern="1200">
          <a:solidFill>
            <a:schemeClr val="tx1">
              <a:lumMod val="85000"/>
              <a:lumOff val="15000"/>
            </a:schemeClr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System Font Regular"/>
        <a:buChar char="→"/>
        <a:defRPr sz="1800" b="0" i="0" kern="1200">
          <a:solidFill>
            <a:schemeClr val="tx1">
              <a:lumMod val="85000"/>
              <a:lumOff val="15000"/>
            </a:schemeClr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1663" y="528638"/>
            <a:ext cx="109775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1663" y="1701800"/>
            <a:ext cx="10977563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62175" y="6494463"/>
            <a:ext cx="4114800" cy="22701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Confidential and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36025" y="6500814"/>
            <a:ext cx="2743200" cy="22701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0F5F6B79-0D89-48D1-8180-DB9DA24644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88963" y="6376988"/>
            <a:ext cx="10990263" cy="0"/>
          </a:xfrm>
          <a:prstGeom prst="line">
            <a:avLst/>
          </a:prstGeom>
          <a:ln w="6350" cmpd="sng">
            <a:solidFill>
              <a:srgbClr val="8C898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31" name="Group 19"/>
          <p:cNvGrpSpPr>
            <a:grpSpLocks/>
          </p:cNvGrpSpPr>
          <p:nvPr userDrawn="1"/>
        </p:nvGrpSpPr>
        <p:grpSpPr bwMode="auto">
          <a:xfrm>
            <a:off x="0" y="-1077913"/>
            <a:ext cx="2540000" cy="685800"/>
            <a:chOff x="0" y="-1087431"/>
            <a:chExt cx="2029374" cy="686359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-739485"/>
              <a:ext cx="2029374" cy="338413"/>
            </a:xfrm>
            <a:prstGeom prst="rect">
              <a:avLst/>
            </a:prstGeom>
            <a:solidFill>
              <a:srgbClr val="92AF2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146-175-43</a:t>
              </a:r>
            </a:p>
          </p:txBody>
        </p:sp>
        <p:sp>
          <p:nvSpPr>
            <p:cNvPr id="1055" name="TextBox 22"/>
            <p:cNvSpPr txBox="1">
              <a:spLocks noChangeArrowheads="1"/>
            </p:cNvSpPr>
            <p:nvPr userDrawn="1"/>
          </p:nvSpPr>
          <p:spPr bwMode="auto">
            <a:xfrm>
              <a:off x="11416" y="-1087431"/>
              <a:ext cx="2017958" cy="184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200" dirty="0">
                  <a:solidFill>
                    <a:srgbClr val="333333"/>
                  </a:solidFill>
                </a:rPr>
                <a:t>Titles, Subheads</a:t>
              </a:r>
            </a:p>
          </p:txBody>
        </p:sp>
        <p:cxnSp>
          <p:nvCxnSpPr>
            <p:cNvPr id="15" name="Straight Connector 14"/>
            <p:cNvCxnSpPr/>
            <p:nvPr userDrawn="1"/>
          </p:nvCxnSpPr>
          <p:spPr>
            <a:xfrm>
              <a:off x="0" y="-849112"/>
              <a:ext cx="2029374" cy="0"/>
            </a:xfrm>
            <a:prstGeom prst="line">
              <a:avLst/>
            </a:prstGeom>
            <a:ln>
              <a:solidFill>
                <a:srgbClr val="33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2" name="Group 3"/>
          <p:cNvGrpSpPr>
            <a:grpSpLocks/>
          </p:cNvGrpSpPr>
          <p:nvPr userDrawn="1"/>
        </p:nvGrpSpPr>
        <p:grpSpPr bwMode="auto">
          <a:xfrm>
            <a:off x="2681288" y="-1052513"/>
            <a:ext cx="873125" cy="687388"/>
            <a:chOff x="2249302" y="-1062943"/>
            <a:chExt cx="872503" cy="688447"/>
          </a:xfrm>
        </p:grpSpPr>
        <p:sp>
          <p:nvSpPr>
            <p:cNvPr id="21" name="Rectangle 20"/>
            <p:cNvSpPr/>
            <p:nvPr userDrawn="1"/>
          </p:nvSpPr>
          <p:spPr>
            <a:xfrm>
              <a:off x="2249302" y="-740184"/>
              <a:ext cx="872503" cy="365688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51-51-51</a:t>
              </a:r>
            </a:p>
          </p:txBody>
        </p:sp>
        <p:sp>
          <p:nvSpPr>
            <p:cNvPr id="1052" name="TextBox 24"/>
            <p:cNvSpPr txBox="1">
              <a:spLocks noChangeArrowheads="1"/>
            </p:cNvSpPr>
            <p:nvPr userDrawn="1"/>
          </p:nvSpPr>
          <p:spPr bwMode="auto">
            <a:xfrm>
              <a:off x="2314344" y="-1062943"/>
              <a:ext cx="742421" cy="18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200" dirty="0">
                  <a:solidFill>
                    <a:srgbClr val="333333"/>
                  </a:solidFill>
                </a:rPr>
                <a:t>Text</a:t>
              </a:r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>
              <a:off x="2249302" y="-848300"/>
              <a:ext cx="872503" cy="0"/>
            </a:xfrm>
            <a:prstGeom prst="line">
              <a:avLst/>
            </a:prstGeom>
            <a:ln>
              <a:solidFill>
                <a:srgbClr val="33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3" name="Group 42"/>
          <p:cNvGrpSpPr>
            <a:grpSpLocks/>
          </p:cNvGrpSpPr>
          <p:nvPr userDrawn="1"/>
        </p:nvGrpSpPr>
        <p:grpSpPr bwMode="auto">
          <a:xfrm>
            <a:off x="5116514" y="-1057276"/>
            <a:ext cx="5754687" cy="703263"/>
            <a:chOff x="3084244" y="-1078327"/>
            <a:chExt cx="5755769" cy="703782"/>
          </a:xfrm>
        </p:grpSpPr>
        <p:sp>
          <p:nvSpPr>
            <p:cNvPr id="1044" name="TextBox 25"/>
            <p:cNvSpPr txBox="1">
              <a:spLocks noChangeArrowheads="1"/>
            </p:cNvSpPr>
            <p:nvPr userDrawn="1"/>
          </p:nvSpPr>
          <p:spPr bwMode="auto">
            <a:xfrm>
              <a:off x="3084244" y="-1078327"/>
              <a:ext cx="5755769" cy="184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200" dirty="0">
                  <a:solidFill>
                    <a:srgbClr val="333333"/>
                  </a:solidFill>
                </a:rPr>
                <a:t>Accent</a:t>
              </a:r>
            </a:p>
          </p:txBody>
        </p:sp>
        <p:grpSp>
          <p:nvGrpSpPr>
            <p:cNvPr id="1045" name="Group 41"/>
            <p:cNvGrpSpPr>
              <a:grpSpLocks/>
            </p:cNvGrpSpPr>
            <p:nvPr userDrawn="1"/>
          </p:nvGrpSpPr>
          <p:grpSpPr bwMode="auto">
            <a:xfrm>
              <a:off x="3084245" y="-740256"/>
              <a:ext cx="5755768" cy="365711"/>
              <a:chOff x="3084245" y="-740256"/>
              <a:chExt cx="5755768" cy="365711"/>
            </a:xfrm>
          </p:grpSpPr>
          <p:sp>
            <p:nvSpPr>
              <p:cNvPr id="11" name="Rectangle 10"/>
              <p:cNvSpPr/>
              <p:nvPr userDrawn="1"/>
            </p:nvSpPr>
            <p:spPr>
              <a:xfrm>
                <a:off x="3084244" y="-739940"/>
                <a:ext cx="1354392" cy="365395"/>
              </a:xfrm>
              <a:prstGeom prst="rect">
                <a:avLst/>
              </a:prstGeom>
              <a:solidFill>
                <a:srgbClr val="CB177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203-23-125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58C0778-B76B-7B4B-B2B0-DBEBFD8E9465}"/>
                  </a:ext>
                </a:extLst>
              </p:cNvPr>
              <p:cNvSpPr/>
              <p:nvPr userDrawn="1"/>
            </p:nvSpPr>
            <p:spPr>
              <a:xfrm>
                <a:off x="4541843" y="-739940"/>
                <a:ext cx="1352804" cy="365395"/>
              </a:xfrm>
              <a:prstGeom prst="rect">
                <a:avLst/>
              </a:prstGeom>
              <a:solidFill>
                <a:srgbClr val="F5822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245-130-32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2242918-3F5D-9D4E-B0A7-9B602D2F33F5}"/>
                  </a:ext>
                </a:extLst>
              </p:cNvPr>
              <p:cNvSpPr/>
              <p:nvPr userDrawn="1"/>
            </p:nvSpPr>
            <p:spPr>
              <a:xfrm>
                <a:off x="5997854" y="-739940"/>
                <a:ext cx="1354393" cy="365395"/>
              </a:xfrm>
              <a:prstGeom prst="rect">
                <a:avLst/>
              </a:prstGeom>
              <a:solidFill>
                <a:srgbClr val="5C068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92-6-140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3D96404D-FD11-F942-A865-A515E2C9C22E}"/>
                  </a:ext>
                </a:extLst>
              </p:cNvPr>
              <p:cNvSpPr/>
              <p:nvPr userDrawn="1"/>
            </p:nvSpPr>
            <p:spPr>
              <a:xfrm>
                <a:off x="7485621" y="-739940"/>
                <a:ext cx="1354392" cy="365395"/>
              </a:xfrm>
              <a:prstGeom prst="rect">
                <a:avLst/>
              </a:prstGeom>
              <a:solidFill>
                <a:srgbClr val="6E6E6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110-110-110</a:t>
                </a:r>
              </a:p>
            </p:txBody>
          </p:sp>
        </p:grpSp>
        <p:cxnSp>
          <p:nvCxnSpPr>
            <p:cNvPr id="41" name="Straight Connector 40"/>
            <p:cNvCxnSpPr>
              <a:cxnSpLocks/>
            </p:cNvCxnSpPr>
            <p:nvPr userDrawn="1"/>
          </p:nvCxnSpPr>
          <p:spPr>
            <a:xfrm>
              <a:off x="3084244" y="-849558"/>
              <a:ext cx="5755769" cy="0"/>
            </a:xfrm>
            <a:prstGeom prst="line">
              <a:avLst/>
            </a:prstGeom>
            <a:ln>
              <a:solidFill>
                <a:srgbClr val="33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4" name="Group 46"/>
          <p:cNvGrpSpPr>
            <a:grpSpLocks/>
          </p:cNvGrpSpPr>
          <p:nvPr userDrawn="1"/>
        </p:nvGrpSpPr>
        <p:grpSpPr bwMode="auto">
          <a:xfrm>
            <a:off x="11033126" y="-1047749"/>
            <a:ext cx="1135063" cy="688975"/>
            <a:chOff x="10301822" y="-1062943"/>
            <a:chExt cx="1134079" cy="688447"/>
          </a:xfrm>
        </p:grpSpPr>
        <p:sp>
          <p:nvSpPr>
            <p:cNvPr id="30" name="Rectangle 29"/>
            <p:cNvSpPr/>
            <p:nvPr userDrawn="1"/>
          </p:nvSpPr>
          <p:spPr>
            <a:xfrm>
              <a:off x="10301822" y="-740928"/>
              <a:ext cx="1134079" cy="366432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333333"/>
                  </a:solidFill>
                </a:rPr>
                <a:t>221-221-221</a:t>
              </a:r>
            </a:p>
          </p:txBody>
        </p:sp>
        <p:sp>
          <p:nvSpPr>
            <p:cNvPr id="1042" name="TextBox 43"/>
            <p:cNvSpPr txBox="1">
              <a:spLocks noChangeArrowheads="1"/>
            </p:cNvSpPr>
            <p:nvPr userDrawn="1"/>
          </p:nvSpPr>
          <p:spPr bwMode="auto">
            <a:xfrm>
              <a:off x="10496915" y="-1062943"/>
              <a:ext cx="743892" cy="184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200" dirty="0">
                  <a:solidFill>
                    <a:srgbClr val="333333"/>
                  </a:solidFill>
                </a:rPr>
                <a:t>Background</a:t>
              </a:r>
            </a:p>
          </p:txBody>
        </p:sp>
        <p:cxnSp>
          <p:nvCxnSpPr>
            <p:cNvPr id="45" name="Straight Connector 44"/>
            <p:cNvCxnSpPr/>
            <p:nvPr userDrawn="1"/>
          </p:nvCxnSpPr>
          <p:spPr>
            <a:xfrm>
              <a:off x="10301822" y="-848795"/>
              <a:ext cx="1134079" cy="0"/>
            </a:xfrm>
            <a:prstGeom prst="line">
              <a:avLst/>
            </a:prstGeom>
            <a:ln>
              <a:solidFill>
                <a:srgbClr val="33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9B1457AC-7BC4-DF4D-AF9D-8404423277E3}"/>
              </a:ext>
            </a:extLst>
          </p:cNvPr>
          <p:cNvSpPr/>
          <p:nvPr userDrawn="1"/>
        </p:nvSpPr>
        <p:spPr>
          <a:xfrm>
            <a:off x="0" y="-1609725"/>
            <a:ext cx="4064000" cy="477837"/>
          </a:xfrm>
          <a:prstGeom prst="rect">
            <a:avLst/>
          </a:prstGeom>
          <a:gradFill flip="none" rotWithShape="1">
            <a:gsLst>
              <a:gs pos="10000">
                <a:srgbClr val="80B039"/>
              </a:gs>
              <a:gs pos="100000">
                <a:srgbClr val="AAC832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</a:rPr>
              <a:t>Gradient</a:t>
            </a:r>
            <a:endParaRPr lang="en-US" sz="1400" dirty="0"/>
          </a:p>
        </p:txBody>
      </p:sp>
      <p:pic>
        <p:nvPicPr>
          <p:cNvPr id="1036" name="Picture 1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6465889"/>
            <a:ext cx="1085851" cy="3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7" name="Group 28"/>
          <p:cNvGrpSpPr>
            <a:grpSpLocks/>
          </p:cNvGrpSpPr>
          <p:nvPr userDrawn="1"/>
        </p:nvGrpSpPr>
        <p:grpSpPr bwMode="auto">
          <a:xfrm>
            <a:off x="3711576" y="-1052513"/>
            <a:ext cx="1243013" cy="687388"/>
            <a:chOff x="2249302" y="-1062943"/>
            <a:chExt cx="872503" cy="68844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39066C4-8160-924F-9F0B-6947F744E307}"/>
                </a:ext>
              </a:extLst>
            </p:cNvPr>
            <p:cNvSpPr/>
            <p:nvPr userDrawn="1"/>
          </p:nvSpPr>
          <p:spPr>
            <a:xfrm>
              <a:off x="2249302" y="-740184"/>
              <a:ext cx="872503" cy="365688"/>
            </a:xfrm>
            <a:prstGeom prst="rect">
              <a:avLst/>
            </a:prstGeom>
            <a:solidFill>
              <a:srgbClr val="AAC8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170-200-50</a:t>
              </a:r>
            </a:p>
          </p:txBody>
        </p:sp>
        <p:sp>
          <p:nvSpPr>
            <p:cNvPr id="1039" name="TextBox 31"/>
            <p:cNvSpPr txBox="1">
              <a:spLocks noChangeArrowheads="1"/>
            </p:cNvSpPr>
            <p:nvPr userDrawn="1"/>
          </p:nvSpPr>
          <p:spPr bwMode="auto">
            <a:xfrm>
              <a:off x="2313932" y="-1062943"/>
              <a:ext cx="743243" cy="18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200" dirty="0">
                  <a:solidFill>
                    <a:srgbClr val="333333"/>
                  </a:solidFill>
                </a:rPr>
                <a:t>Primary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F1381F0-FE9B-4B46-BC6A-85E76FA9685C}"/>
                </a:ext>
              </a:extLst>
            </p:cNvPr>
            <p:cNvCxnSpPr/>
            <p:nvPr userDrawn="1"/>
          </p:nvCxnSpPr>
          <p:spPr>
            <a:xfrm>
              <a:off x="2249302" y="-848300"/>
              <a:ext cx="872503" cy="0"/>
            </a:xfrm>
            <a:prstGeom prst="line">
              <a:avLst/>
            </a:prstGeom>
            <a:ln>
              <a:solidFill>
                <a:srgbClr val="33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105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rgbClr val="92AF2B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92AF2B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92AF2B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92AF2B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92AF2B"/>
          </a:solidFill>
          <a:latin typeface="Calibri" panose="020F0502020204030204" pitchFamily="34" charset="0"/>
        </a:defRPr>
      </a:lvl5pPr>
      <a:lvl6pPr marL="457189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92AF2B"/>
          </a:solidFill>
          <a:latin typeface="Calibri" panose="020F0502020204030204" pitchFamily="34" charset="0"/>
        </a:defRPr>
      </a:lvl6pPr>
      <a:lvl7pPr marL="914377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92AF2B"/>
          </a:solidFill>
          <a:latin typeface="Calibri" panose="020F0502020204030204" pitchFamily="34" charset="0"/>
        </a:defRPr>
      </a:lvl7pPr>
      <a:lvl8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92AF2B"/>
          </a:solidFill>
          <a:latin typeface="Calibri" panose="020F0502020204030204" pitchFamily="34" charset="0"/>
        </a:defRPr>
      </a:lvl8pPr>
      <a:lvl9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92AF2B"/>
          </a:solidFill>
          <a:latin typeface="Calibri" panose="020F0502020204030204" pitchFamily="34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800" kern="1200">
          <a:solidFill>
            <a:srgbClr val="333333"/>
          </a:solidFill>
          <a:latin typeface="+mn-lt"/>
          <a:ea typeface="+mn-ea"/>
          <a:cs typeface="+mn-cs"/>
        </a:defRPr>
      </a:lvl1pPr>
      <a:lvl2pPr marL="292093" indent="-29209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333333"/>
          </a:solidFill>
          <a:latin typeface="+mn-lt"/>
          <a:ea typeface="+mn-ea"/>
          <a:cs typeface="+mn-cs"/>
        </a:defRPr>
      </a:lvl2pPr>
      <a:lvl3pPr marL="634984" indent="-29209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−"/>
        <a:defRPr sz="2800" kern="1200">
          <a:solidFill>
            <a:srgbClr val="333333"/>
          </a:solidFill>
          <a:latin typeface="+mn-lt"/>
          <a:ea typeface="+mn-ea"/>
          <a:cs typeface="+mn-cs"/>
        </a:defRPr>
      </a:lvl3pPr>
      <a:lvl4pPr marL="914377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›"/>
        <a:defRPr sz="2400" kern="1200">
          <a:solidFill>
            <a:srgbClr val="333333"/>
          </a:solidFill>
          <a:latin typeface="+mn-lt"/>
          <a:ea typeface="+mn-ea"/>
          <a:cs typeface="+mn-cs"/>
        </a:defRPr>
      </a:lvl4pPr>
      <a:lvl5pPr marL="1206470" indent="-29209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»"/>
        <a:defRPr sz="2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sitting in front of a window&#10;&#10;Description automatically generated">
            <a:extLst>
              <a:ext uri="{FF2B5EF4-FFF2-40B4-BE49-F238E27FC236}">
                <a16:creationId xmlns:a16="http://schemas.microsoft.com/office/drawing/2014/main" id="{999E503D-9554-CD46-8BEE-45670866E53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A1BF33-2BA7-EE4B-88CE-41903F373BA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457200"/>
            <a:r>
              <a:rPr lang="en-US">
                <a:solidFill>
                  <a:srgbClr val="FFFFFF"/>
                </a:solidFill>
                <a:latin typeface="Calibri" panose="020F0502020204030204"/>
              </a:rPr>
              <a:t>Confidential and Proprietary Information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733D59-09DE-0510-6884-575E95DF6749}"/>
              </a:ext>
            </a:extLst>
          </p:cNvPr>
          <p:cNvSpPr txBox="1"/>
          <p:nvPr/>
        </p:nvSpPr>
        <p:spPr>
          <a:xfrm>
            <a:off x="5709011" y="3903785"/>
            <a:ext cx="6545510" cy="10341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000">
                <a:solidFill>
                  <a:schemeClr val="accent3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Iowa Total Care Meeting </a:t>
            </a:r>
            <a:br>
              <a:rPr lang="en-US" sz="4800">
                <a:solidFill>
                  <a:srgbClr val="55A513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800" i="1">
                <a:solidFill>
                  <a:schemeClr val="accent3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en-US" sz="2800" i="1">
                <a:solidFill>
                  <a:schemeClr val="accent6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n</a:t>
            </a:r>
            <a:r>
              <a:rPr lang="en-US" sz="2800" i="1">
                <a:solidFill>
                  <a:srgbClr val="55A513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i="1">
                <a:solidFill>
                  <a:schemeClr val="accent3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lang="en-US" sz="2800" i="1">
                <a:solidFill>
                  <a:schemeClr val="accent6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he</a:t>
            </a:r>
            <a:r>
              <a:rPr lang="en-US" sz="2800" i="1">
                <a:solidFill>
                  <a:srgbClr val="55A513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i="1">
                <a:solidFill>
                  <a:schemeClr val="accent3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C</a:t>
            </a:r>
            <a:r>
              <a:rPr lang="en-US" sz="2800" i="1">
                <a:solidFill>
                  <a:schemeClr val="accent6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ommunity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089166-381A-FDA6-F034-D9B0FAFBC2F0}"/>
              </a:ext>
            </a:extLst>
          </p:cNvPr>
          <p:cNvSpPr txBox="1"/>
          <p:nvPr/>
        </p:nvSpPr>
        <p:spPr>
          <a:xfrm>
            <a:off x="5709011" y="3258184"/>
            <a:ext cx="4572000" cy="3416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Sept 17, 2024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0356AA-5714-F020-86B4-A597F0B2A6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521" y="0"/>
            <a:ext cx="12254521" cy="69418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62565A-A37E-262A-397C-D14F7F6CD9AE}"/>
              </a:ext>
            </a:extLst>
          </p:cNvPr>
          <p:cNvSpPr txBox="1"/>
          <p:nvPr/>
        </p:nvSpPr>
        <p:spPr>
          <a:xfrm>
            <a:off x="271316" y="2869656"/>
            <a:ext cx="6545510" cy="1866921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000" i="1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Iowa Medicaid</a:t>
            </a:r>
          </a:p>
          <a:p>
            <a:pPr>
              <a:lnSpc>
                <a:spcPct val="90000"/>
              </a:lnSpc>
              <a:defRPr/>
            </a:pPr>
            <a:r>
              <a:rPr lang="en-US" sz="4000" i="1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Provider Townhall</a:t>
            </a:r>
          </a:p>
          <a:p>
            <a:pPr>
              <a:lnSpc>
                <a:spcPct val="90000"/>
              </a:lnSpc>
              <a:defRPr/>
            </a:pPr>
            <a:endParaRPr lang="en-US" sz="2800" i="1" dirty="0">
              <a:solidFill>
                <a:schemeClr val="bg1"/>
              </a:solidFill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000" i="1" dirty="0">
                <a:solidFill>
                  <a:schemeClr val="bg1"/>
                </a:solidFill>
                <a:ea typeface="Calibri Light"/>
                <a:cs typeface="Calibri Light"/>
              </a:rPr>
              <a:t>December 18, 2025</a:t>
            </a:r>
          </a:p>
        </p:txBody>
      </p:sp>
      <p:sp>
        <p:nvSpPr>
          <p:cNvPr id="5" name="Footer Placeholder 15">
            <a:extLst>
              <a:ext uri="{FF2B5EF4-FFF2-40B4-BE49-F238E27FC236}">
                <a16:creationId xmlns:a16="http://schemas.microsoft.com/office/drawing/2014/main" id="{46DE065D-E2D9-8939-F926-041F22459A2B}"/>
              </a:ext>
            </a:extLst>
          </p:cNvPr>
          <p:cNvSpPr txBox="1">
            <a:spLocks/>
          </p:cNvSpPr>
          <p:nvPr/>
        </p:nvSpPr>
        <p:spPr>
          <a:xfrm>
            <a:off x="0" y="6607176"/>
            <a:ext cx="4114800" cy="2270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100">
                <a:solidFill>
                  <a:schemeClr val="bg1"/>
                </a:solidFill>
              </a:rPr>
              <a:t>Confidential and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464692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3F323-87FE-E598-65F3-A59874DC3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CF133-D434-F780-6C42-57DC2BEDDA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3880" y="325581"/>
            <a:ext cx="10515600" cy="939800"/>
          </a:xfrm>
        </p:spPr>
        <p:txBody>
          <a:bodyPr/>
          <a:lstStyle/>
          <a:p>
            <a:r>
              <a:rPr lang="en-US" dirty="0">
                <a:latin typeface="Aptos SemiBold"/>
              </a:rPr>
              <a:t>LTSS Project Overview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3B0A04-5C67-085D-EBFF-0F13003ADD05}"/>
              </a:ext>
            </a:extLst>
          </p:cNvPr>
          <p:cNvSpPr txBox="1"/>
          <p:nvPr/>
        </p:nvSpPr>
        <p:spPr>
          <a:xfrm>
            <a:off x="838200" y="1450481"/>
            <a:ext cx="10515600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ptos" panose="02110004020202020204"/>
              </a:rPr>
              <a:t>Increase number of LTSS Providers </a:t>
            </a:r>
            <a:r>
              <a:rPr lang="en-US" sz="2000" b="1" dirty="0">
                <a:solidFill>
                  <a:srgbClr val="000000"/>
                </a:solidFill>
                <a:latin typeface="Aptos" panose="02110004020202020204"/>
              </a:rPr>
              <a:t>in our network</a:t>
            </a:r>
            <a:endParaRPr 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ptos" panose="02110004020202020204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latin typeface="Aptos" panose="02110004020202020204"/>
              </a:rPr>
              <a:t>Educate Providers </a:t>
            </a:r>
            <a:r>
              <a:rPr lang="en-US" sz="2000" dirty="0">
                <a:solidFill>
                  <a:srgbClr val="000000"/>
                </a:solidFill>
                <a:latin typeface="Aptos" panose="02110004020202020204"/>
              </a:rPr>
              <a:t>about LTSS services and their eligibility to provide them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ptos" panose="02110004020202020204"/>
              </a:rPr>
              <a:t>Collaborate with MCOs to </a:t>
            </a:r>
            <a:r>
              <a:rPr lang="en-US" sz="2000" b="1" dirty="0">
                <a:solidFill>
                  <a:srgbClr val="000000"/>
                </a:solidFill>
                <a:latin typeface="Aptos" panose="02110004020202020204"/>
              </a:rPr>
              <a:t>survey Providers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ptos" panose="02110004020202020204"/>
              </a:rPr>
              <a:t>Tailor educational content to their needs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latin typeface="Aptos" panose="02110004020202020204"/>
              </a:rPr>
              <a:t>Capture Provider feedback </a:t>
            </a:r>
            <a:r>
              <a:rPr lang="en-US" sz="2000" dirty="0">
                <a:solidFill>
                  <a:srgbClr val="000000"/>
                </a:solidFill>
                <a:latin typeface="Aptos" panose="02110004020202020204"/>
              </a:rPr>
              <a:t>and work to remove barriers to providing services and/or expanding services within existing geographic footprint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latin typeface="Aptos" panose="02110004020202020204"/>
              </a:rPr>
              <a:t>Survey members </a:t>
            </a:r>
            <a:r>
              <a:rPr lang="en-US" sz="2000" dirty="0">
                <a:solidFill>
                  <a:srgbClr val="000000"/>
                </a:solidFill>
                <a:latin typeface="Aptos" panose="02110004020202020204"/>
              </a:rPr>
              <a:t>and </a:t>
            </a:r>
            <a:r>
              <a:rPr lang="en-US" sz="2000" dirty="0">
                <a:solidFill>
                  <a:srgbClr val="000000"/>
                </a:solidFill>
                <a:ea typeface="+mn-lt"/>
                <a:cs typeface="+mn-lt"/>
              </a:rPr>
              <a:t>Community Based Case Managers (CBCMs)</a:t>
            </a:r>
            <a:r>
              <a:rPr lang="en-US" sz="2000" dirty="0">
                <a:solidFill>
                  <a:srgbClr val="000000"/>
                </a:solidFill>
                <a:latin typeface="Aptos" panose="02110004020202020204"/>
              </a:rPr>
              <a:t> to capture feedback, work to </a:t>
            </a:r>
            <a:r>
              <a:rPr lang="en-US" sz="2000" b="1" dirty="0">
                <a:effectLst/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increase utilization </a:t>
            </a:r>
            <a:r>
              <a:rPr lang="en-US" sz="2000" dirty="0">
                <a:effectLst/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of LTSS services</a:t>
            </a:r>
            <a:endParaRPr lang="en-US" sz="2000" dirty="0">
              <a:solidFill>
                <a:srgbClr val="000000"/>
              </a:solidFill>
              <a:highlight>
                <a:srgbClr val="FFFF00"/>
              </a:highlight>
              <a:latin typeface="Aptos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ptos" panose="02110004020202020204"/>
              </a:rPr>
              <a:t>Education presented to all current LTSS CBCM and embedded into </a:t>
            </a:r>
            <a:r>
              <a:rPr lang="en-US" sz="2000" b="1" dirty="0">
                <a:solidFill>
                  <a:srgbClr val="000000"/>
                </a:solidFill>
                <a:latin typeface="Aptos" panose="02110004020202020204"/>
              </a:rPr>
              <a:t>new employee education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AAA7F22-3DEF-E453-3563-AC5FED93962C}"/>
              </a:ext>
            </a:extLst>
          </p:cNvPr>
          <p:cNvGrpSpPr/>
          <p:nvPr/>
        </p:nvGrpSpPr>
        <p:grpSpPr>
          <a:xfrm>
            <a:off x="838200" y="4853940"/>
            <a:ext cx="10622280" cy="1087120"/>
            <a:chOff x="838200" y="4968240"/>
            <a:chExt cx="10622280" cy="108712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A25C6B7-0B7E-A3C0-13F2-D37224A41DA1}"/>
                </a:ext>
              </a:extLst>
            </p:cNvPr>
            <p:cNvSpPr/>
            <p:nvPr/>
          </p:nvSpPr>
          <p:spPr>
            <a:xfrm>
              <a:off x="838200" y="4968240"/>
              <a:ext cx="10622280" cy="108712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1BA020-CC47-6E25-DE21-3807869252D1}"/>
                </a:ext>
              </a:extLst>
            </p:cNvPr>
            <p:cNvSpPr txBox="1"/>
            <p:nvPr/>
          </p:nvSpPr>
          <p:spPr>
            <a:xfrm>
              <a:off x="965200" y="5003968"/>
              <a:ext cx="5410200" cy="1015663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buClr>
                  <a:schemeClr val="accent1"/>
                </a:buClr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Aptos" panose="02110004020202020204"/>
                </a:rPr>
                <a:t>Primary Departments Impacted:</a:t>
              </a:r>
            </a:p>
            <a:p>
              <a:pPr marL="742950" lvl="1" indent="-285750">
                <a:buClr>
                  <a:schemeClr val="bg1">
                    <a:lumMod val="50000"/>
                  </a:schemeClr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2000" dirty="0">
                  <a:solidFill>
                    <a:srgbClr val="000000"/>
                  </a:solidFill>
                  <a:latin typeface="Aptos" panose="02110004020202020204"/>
                </a:rPr>
                <a:t>Network Development &amp; Contracting</a:t>
              </a:r>
            </a:p>
            <a:p>
              <a:pPr marL="742950" lvl="1" indent="-285750">
                <a:buClr>
                  <a:schemeClr val="bg1">
                    <a:lumMod val="50000"/>
                  </a:schemeClr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2000" dirty="0">
                  <a:solidFill>
                    <a:srgbClr val="000000"/>
                  </a:solidFill>
                  <a:latin typeface="Aptos" panose="02110004020202020204"/>
                </a:rPr>
                <a:t>LTSS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69870C-1FA0-E5E5-A2F4-199AECF702CA}"/>
                </a:ext>
              </a:extLst>
            </p:cNvPr>
            <p:cNvSpPr txBox="1"/>
            <p:nvPr/>
          </p:nvSpPr>
          <p:spPr>
            <a:xfrm>
              <a:off x="6149340" y="5003968"/>
              <a:ext cx="5077460" cy="1015663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buClr>
                  <a:schemeClr val="bg1">
                    <a:lumMod val="50000"/>
                  </a:schemeClr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2000">
                  <a:solidFill>
                    <a:srgbClr val="000000"/>
                  </a:solidFill>
                  <a:latin typeface="Aptos" panose="02110004020202020204"/>
                </a:rPr>
                <a:t>Data &amp; Analytics</a:t>
              </a:r>
            </a:p>
            <a:p>
              <a:pPr marL="285750" indent="-285750">
                <a:buClr>
                  <a:schemeClr val="bg1">
                    <a:lumMod val="50000"/>
                  </a:schemeClr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2000">
                  <a:solidFill>
                    <a:srgbClr val="000000"/>
                  </a:solidFill>
                  <a:latin typeface="Aptos" panose="02110004020202020204"/>
                </a:rPr>
                <a:t>Provider Engagement</a:t>
              </a:r>
            </a:p>
            <a:p>
              <a:pPr marL="285750" indent="-285750">
                <a:buClr>
                  <a:schemeClr val="bg1">
                    <a:lumMod val="50000"/>
                  </a:schemeClr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2000">
                  <a:solidFill>
                    <a:srgbClr val="000000"/>
                  </a:solidFill>
                  <a:latin typeface="Aptos" panose="02110004020202020204"/>
                </a:rPr>
                <a:t>Other departments as needed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1842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68B4F-3675-E0A7-083A-D97863CCD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ontent Placeholder 1">
            <a:extLst>
              <a:ext uri="{FF2B5EF4-FFF2-40B4-BE49-F238E27FC236}">
                <a16:creationId xmlns:a16="http://schemas.microsoft.com/office/drawing/2014/main" id="{ECF0C0AA-E56E-A307-7853-1EE73811BDA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24095" y="1443039"/>
            <a:ext cx="5645011" cy="4726643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0">
              <a:spcAft>
                <a:spcPts val="100"/>
              </a:spcAft>
              <a:buNone/>
            </a:pPr>
            <a:r>
              <a:rPr lang="en-US" sz="1400" b="1" u="sng" dirty="0">
                <a:latin typeface="Aptos"/>
              </a:rPr>
              <a:t>Contracting Plan</a:t>
            </a:r>
            <a:endParaRPr lang="en-US" sz="1400" u="sng" dirty="0">
              <a:solidFill>
                <a:srgbClr val="444444"/>
              </a:solidFill>
              <a:latin typeface="Aptos"/>
            </a:endParaRPr>
          </a:p>
          <a:p>
            <a:pPr marL="571500" indent="-285750">
              <a:spcBef>
                <a:spcPts val="100"/>
              </a:spcBef>
              <a:spcAft>
                <a:spcPts val="100"/>
              </a:spcAft>
            </a:pPr>
            <a:r>
              <a:rPr lang="en-US" sz="1400" dirty="0">
                <a:latin typeface="Aptos"/>
              </a:rPr>
              <a:t>Outreach has been successful in engaging providers </a:t>
            </a:r>
          </a:p>
          <a:p>
            <a:pPr marL="571500" indent="-285750">
              <a:spcBef>
                <a:spcPts val="100"/>
              </a:spcBef>
              <a:spcAft>
                <a:spcPts val="100"/>
              </a:spcAft>
            </a:pPr>
            <a:r>
              <a:rPr lang="en-US" sz="1400" b="1" dirty="0">
                <a:latin typeface="Aptos"/>
              </a:rPr>
              <a:t>4 new contracts in process</a:t>
            </a:r>
          </a:p>
          <a:p>
            <a:pPr marL="571500" indent="-285750">
              <a:spcBef>
                <a:spcPts val="100"/>
              </a:spcBef>
              <a:spcAft>
                <a:spcPts val="100"/>
              </a:spcAft>
            </a:pPr>
            <a:endParaRPr lang="en-US" sz="1400" dirty="0">
              <a:latin typeface="Aptos"/>
            </a:endParaRPr>
          </a:p>
          <a:p>
            <a:pPr marL="285750" indent="0">
              <a:spcBef>
                <a:spcPts val="100"/>
              </a:spcBef>
              <a:spcAft>
                <a:spcPts val="100"/>
              </a:spcAft>
              <a:buNone/>
            </a:pPr>
            <a:endParaRPr lang="en-US" sz="300" dirty="0">
              <a:latin typeface="Aptos"/>
            </a:endParaRPr>
          </a:p>
          <a:p>
            <a:pPr marL="285750" indent="0">
              <a:spcBef>
                <a:spcPts val="0"/>
              </a:spcBef>
              <a:buNone/>
            </a:pPr>
            <a:r>
              <a:rPr lang="en-US" sz="1400" b="1" u="sng" dirty="0">
                <a:latin typeface="Aptos"/>
              </a:rPr>
              <a:t>Education Plan</a:t>
            </a:r>
            <a:endParaRPr lang="en-US" sz="1400" u="sng" dirty="0">
              <a:solidFill>
                <a:srgbClr val="444444"/>
              </a:solidFill>
              <a:latin typeface="Aptos"/>
            </a:endParaRPr>
          </a:p>
          <a:p>
            <a:pPr marL="568325" indent="-282575">
              <a:spcBef>
                <a:spcPts val="0"/>
              </a:spcBef>
            </a:pPr>
            <a:r>
              <a:rPr lang="en-US" sz="1400" dirty="0">
                <a:latin typeface="Aptos"/>
              </a:rPr>
              <a:t>Comprehensive training decks created (new/existing providers)</a:t>
            </a:r>
            <a:endParaRPr lang="en-US" sz="1400" dirty="0">
              <a:solidFill>
                <a:srgbClr val="444444"/>
              </a:solidFill>
              <a:latin typeface="Aptos"/>
            </a:endParaRPr>
          </a:p>
          <a:p>
            <a:pPr marL="568325" indent="-282575">
              <a:spcBef>
                <a:spcPts val="0"/>
              </a:spcBef>
            </a:pPr>
            <a:r>
              <a:rPr lang="en-US" sz="1400" b="1" dirty="0">
                <a:latin typeface="Aptos"/>
              </a:rPr>
              <a:t>68 staff trained through live sessions</a:t>
            </a:r>
            <a:r>
              <a:rPr lang="en-US" sz="1400" dirty="0">
                <a:latin typeface="Aptos"/>
              </a:rPr>
              <a:t>, with monthly internal trainings ongoing</a:t>
            </a:r>
            <a:endParaRPr lang="en-US" dirty="0"/>
          </a:p>
          <a:p>
            <a:pPr marL="568325" indent="-282575">
              <a:spcBef>
                <a:spcPts val="0"/>
              </a:spcBef>
            </a:pPr>
            <a:r>
              <a:rPr lang="en-US" sz="1400" dirty="0">
                <a:latin typeface="Aptos"/>
              </a:rPr>
              <a:t>Provider Engagement workgroup established to </a:t>
            </a:r>
            <a:r>
              <a:rPr lang="en-US" sz="1400" b="1" dirty="0">
                <a:latin typeface="Aptos"/>
              </a:rPr>
              <a:t>align messaging </a:t>
            </a:r>
            <a:r>
              <a:rPr lang="en-US" sz="1400" dirty="0">
                <a:latin typeface="Aptos"/>
              </a:rPr>
              <a:t>across teams</a:t>
            </a:r>
            <a:endParaRPr lang="en-US" dirty="0"/>
          </a:p>
          <a:p>
            <a:pPr marL="568325" indent="-282575">
              <a:spcBef>
                <a:spcPts val="0"/>
              </a:spcBef>
            </a:pPr>
            <a:r>
              <a:rPr lang="en-US" sz="1400" b="1" dirty="0">
                <a:latin typeface="Aptos"/>
              </a:rPr>
              <a:t>MCO collaboration </a:t>
            </a:r>
            <a:r>
              <a:rPr lang="en-US" sz="1400" dirty="0">
                <a:latin typeface="Aptos"/>
              </a:rPr>
              <a:t>in progress on statewide provider survey</a:t>
            </a:r>
            <a:endParaRPr lang="en-US" dirty="0"/>
          </a:p>
          <a:p>
            <a:pPr marL="568325" indent="-282575">
              <a:spcBef>
                <a:spcPts val="0"/>
              </a:spcBef>
            </a:pPr>
            <a:r>
              <a:rPr lang="en-US" sz="1400" dirty="0">
                <a:latin typeface="Aptos"/>
              </a:rPr>
              <a:t>Presented at multiple in-person Provider Forums and Summits</a:t>
            </a:r>
            <a:endParaRPr lang="en-US" dirty="0"/>
          </a:p>
          <a:p>
            <a:pPr marL="568325" indent="-282575">
              <a:spcBef>
                <a:spcPts val="0"/>
              </a:spcBef>
            </a:pPr>
            <a:r>
              <a:rPr lang="en-US" sz="1400" dirty="0">
                <a:latin typeface="Aptos"/>
              </a:rPr>
              <a:t>Internal partnerships launching drop-ins and ride-</a:t>
            </a:r>
            <a:r>
              <a:rPr lang="en-US" sz="1400" dirty="0" err="1">
                <a:latin typeface="Aptos"/>
              </a:rPr>
              <a:t>alongs</a:t>
            </a:r>
            <a:endParaRPr lang="en-US" dirty="0"/>
          </a:p>
          <a:p>
            <a:pPr marL="568325" indent="-282575">
              <a:spcBef>
                <a:spcPts val="0"/>
              </a:spcBef>
            </a:pPr>
            <a:r>
              <a:rPr lang="en-US" sz="1400" dirty="0">
                <a:latin typeface="Aptos"/>
              </a:rPr>
              <a:t>Ongoing provider webinars and post-summit outreach</a:t>
            </a:r>
          </a:p>
          <a:p>
            <a:pPr marL="568325" indent="-282575">
              <a:spcBef>
                <a:spcPts val="0"/>
              </a:spcBef>
            </a:pPr>
            <a:endParaRPr lang="en-US" sz="1400" dirty="0">
              <a:latin typeface="Aptos"/>
            </a:endParaRPr>
          </a:p>
          <a:p>
            <a:pPr marL="285750" indent="0">
              <a:spcBef>
                <a:spcPts val="0"/>
              </a:spcBef>
              <a:buNone/>
            </a:pPr>
            <a:endParaRPr lang="en-US" sz="300" b="1" dirty="0">
              <a:latin typeface="Aptos"/>
            </a:endParaRPr>
          </a:p>
          <a:p>
            <a:pPr indent="0">
              <a:spcBef>
                <a:spcPts val="0"/>
              </a:spcBef>
              <a:spcAft>
                <a:spcPts val="100"/>
              </a:spcAft>
              <a:buNone/>
            </a:pPr>
            <a:r>
              <a:rPr lang="en-US" sz="1400" b="1" u="sng" dirty="0">
                <a:latin typeface="Aptos"/>
              </a:rPr>
              <a:t>Barrier Identification and Reduction Plan</a:t>
            </a:r>
            <a:endParaRPr lang="en-US" sz="1400" u="sng" dirty="0">
              <a:solidFill>
                <a:srgbClr val="444444"/>
              </a:solidFill>
              <a:latin typeface="Aptos"/>
            </a:endParaRPr>
          </a:p>
          <a:p>
            <a:pPr marL="571500" indent="-285750">
              <a:spcBef>
                <a:spcPts val="100"/>
              </a:spcBef>
              <a:spcAft>
                <a:spcPts val="100"/>
              </a:spcAft>
            </a:pPr>
            <a:r>
              <a:rPr lang="en-US" sz="1400" b="1" dirty="0">
                <a:solidFill>
                  <a:srgbClr val="000000"/>
                </a:solidFill>
                <a:latin typeface="Aptos"/>
              </a:rPr>
              <a:t>5-day TAT </a:t>
            </a:r>
            <a:r>
              <a:rPr lang="en-US" sz="1400" dirty="0">
                <a:solidFill>
                  <a:srgbClr val="000000"/>
                </a:solidFill>
                <a:latin typeface="Aptos"/>
              </a:rPr>
              <a:t>on authorizations for new and current waiver members (compared to 7-day requirement)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FB2F7A18-B7F2-25B9-347F-49B22C3210E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184897" y="1443039"/>
            <a:ext cx="5367528" cy="472664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b="1" u="sng" dirty="0">
                <a:latin typeface="Aptos"/>
              </a:rPr>
              <a:t>Limited data to analyze performance opportunities, education, etc.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Survey materials with MCO branding in development; HHS approval to follow.</a:t>
            </a:r>
          </a:p>
          <a:p>
            <a:pPr>
              <a:spcBef>
                <a:spcPts val="0"/>
              </a:spcBef>
            </a:pP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endParaRPr lang="en-US" sz="300" b="1" dirty="0">
              <a:latin typeface="Aptos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600" b="1" u="sng" dirty="0">
              <a:latin typeface="Apto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b="1" u="sng" dirty="0">
                <a:latin typeface="Aptos"/>
              </a:rPr>
              <a:t>Not all Providers know they are eligible to provide LTSS services</a:t>
            </a:r>
            <a:endParaRPr lang="en-US" sz="1400" u="sng" dirty="0">
              <a:solidFill>
                <a:srgbClr val="000000"/>
              </a:solidFill>
              <a:latin typeface="Aptos"/>
            </a:endParaRPr>
          </a:p>
          <a:p>
            <a:pPr marL="285750" lvl="1" indent="-171450">
              <a:spcBef>
                <a:spcPts val="0"/>
              </a:spcBef>
              <a:buFont typeface="Arial"/>
              <a:buChar char="•"/>
            </a:pPr>
            <a:r>
              <a:rPr lang="en-US" sz="1400" dirty="0">
                <a:latin typeface="Aptos"/>
              </a:rPr>
              <a:t>We address this barrier with our Education Plan.</a:t>
            </a:r>
          </a:p>
          <a:p>
            <a:pPr marL="628650" lvl="2" indent="-285750">
              <a:spcBef>
                <a:spcPts val="0"/>
              </a:spcBef>
              <a:buFont typeface="Arial"/>
              <a:buChar char="•"/>
            </a:pPr>
            <a:r>
              <a:rPr lang="en-US" sz="1400" dirty="0">
                <a:latin typeface="Aptos"/>
              </a:rPr>
              <a:t>Provider and Member  benefit and eligibility talking points </a:t>
            </a:r>
          </a:p>
          <a:p>
            <a:pPr marL="628650" lvl="2" indent="-285750">
              <a:spcBef>
                <a:spcPts val="0"/>
              </a:spcBef>
              <a:buFont typeface="Arial"/>
              <a:buChar char="•"/>
            </a:pPr>
            <a:r>
              <a:rPr lang="en-US" sz="1400" dirty="0">
                <a:latin typeface="Aptos"/>
              </a:rPr>
              <a:t>Board meetings</a:t>
            </a:r>
          </a:p>
          <a:p>
            <a:pPr marL="628650" lvl="2" indent="-285750">
              <a:spcBef>
                <a:spcPts val="0"/>
              </a:spcBef>
              <a:buFont typeface="Arial"/>
              <a:buChar char="•"/>
            </a:pPr>
            <a:r>
              <a:rPr lang="en-US" sz="1400" dirty="0">
                <a:latin typeface="Aptos"/>
              </a:rPr>
              <a:t>LTSS Stakeholder Advisory Board</a:t>
            </a:r>
          </a:p>
          <a:p>
            <a:pPr marL="628650" lvl="2" indent="-285750">
              <a:spcBef>
                <a:spcPts val="0"/>
              </a:spcBef>
              <a:buFont typeface="Arial"/>
              <a:buChar char="•"/>
            </a:pPr>
            <a:r>
              <a:rPr lang="en-US" sz="1400" dirty="0">
                <a:latin typeface="Aptos"/>
              </a:rPr>
              <a:t>Providing education at site visits</a:t>
            </a:r>
          </a:p>
          <a:p>
            <a:pPr marL="342900" lvl="2" indent="0">
              <a:spcBef>
                <a:spcPts val="0"/>
              </a:spcBef>
              <a:buNone/>
            </a:pPr>
            <a:endParaRPr lang="en-US" sz="300" dirty="0">
              <a:latin typeface="Aptos"/>
            </a:endParaRPr>
          </a:p>
          <a:p>
            <a:pPr marL="285750" lvl="1" indent="-171450">
              <a:spcBef>
                <a:spcPts val="0"/>
              </a:spcBef>
              <a:buFont typeface="Arial"/>
              <a:buChar char="•"/>
            </a:pPr>
            <a:r>
              <a:rPr lang="en-US" sz="1400" dirty="0">
                <a:latin typeface="Aptos"/>
              </a:rPr>
              <a:t>We established a single point of contact for Provider inquiries through our state-wide Provider Engagement Account Managers</a:t>
            </a:r>
          </a:p>
          <a:p>
            <a:pPr marL="628650" lvl="2" indent="-285750">
              <a:spcBef>
                <a:spcPts val="0"/>
              </a:spcBef>
              <a:buFont typeface="Arial"/>
              <a:buChar char="•"/>
            </a:pPr>
            <a:r>
              <a:rPr lang="en-US" sz="1400" dirty="0">
                <a:latin typeface="Aptos"/>
              </a:rPr>
              <a:t>We continue to maintain a no wrong door policy</a:t>
            </a:r>
          </a:p>
          <a:p>
            <a:pPr marL="114300" lvl="1" indent="0">
              <a:spcBef>
                <a:spcPts val="0"/>
              </a:spcBef>
              <a:buNone/>
            </a:pPr>
            <a:endParaRPr lang="en-US" sz="1400" dirty="0">
              <a:latin typeface="Apto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31C6E-F645-8F41-9FF1-0DC020933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1578" y="878744"/>
            <a:ext cx="5367528" cy="553988"/>
          </a:xfrm>
        </p:spPr>
        <p:txBody>
          <a:bodyPr anchor="ctr">
            <a:normAutofit/>
          </a:bodyPr>
          <a:lstStyle/>
          <a:p>
            <a:r>
              <a:rPr lang="en-US"/>
              <a:t>Successes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25839D9A-AB63-F869-8502-47B2018581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4838" y="878744"/>
            <a:ext cx="5367528" cy="553988"/>
          </a:xfrm>
        </p:spPr>
        <p:txBody>
          <a:bodyPr anchor="ctr">
            <a:normAutofit/>
          </a:bodyPr>
          <a:lstStyle/>
          <a:p>
            <a:r>
              <a:rPr lang="en-US"/>
              <a:t>Barriers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8F28DCCC-E714-EA0A-A5A0-65C970A835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550" y="149075"/>
            <a:ext cx="10515600" cy="939240"/>
          </a:xfrm>
        </p:spPr>
        <p:txBody>
          <a:bodyPr anchor="t">
            <a:normAutofit/>
          </a:bodyPr>
          <a:lstStyle/>
          <a:p>
            <a:r>
              <a:rPr lang="en-US"/>
              <a:t>Successes &amp; Barriers</a:t>
            </a:r>
          </a:p>
        </p:txBody>
      </p:sp>
    </p:spTree>
    <p:extLst>
      <p:ext uri="{BB962C8B-B14F-4D97-AF65-F5344CB8AC3E}">
        <p14:creationId xmlns:p14="http://schemas.microsoft.com/office/powerpoint/2010/main" val="2487971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B6A54-8A94-91C8-1B51-E9E9B24DD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031F534-32F8-92EE-FD6D-1909A039F7F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38200" y="1824889"/>
            <a:ext cx="10515600" cy="410807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E1810-F801-D56A-2F35-9307B4EAF6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360" y="332740"/>
            <a:ext cx="10515600" cy="939800"/>
          </a:xfrm>
        </p:spPr>
        <p:txBody>
          <a:bodyPr/>
          <a:lstStyle/>
          <a:p>
            <a:r>
              <a:rPr lang="en-US" dirty="0">
                <a:latin typeface="Aptos SemiBold"/>
              </a:rPr>
              <a:t>B3 Services Project Overview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3E2BE4-D75C-3C9D-A1AB-EE96DB2C84CC}"/>
              </a:ext>
            </a:extLst>
          </p:cNvPr>
          <p:cNvSpPr txBox="1"/>
          <p:nvPr/>
        </p:nvSpPr>
        <p:spPr>
          <a:xfrm>
            <a:off x="340360" y="1645078"/>
            <a:ext cx="10515600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Clr>
                <a:schemeClr val="accent1"/>
              </a:buClr>
              <a:buFont typeface="Arial,Sans-Serif" panose="020B0604020202020204" pitchFamily="34" charset="0"/>
              <a:buChar char="•"/>
              <a:defRPr/>
            </a:pPr>
            <a:r>
              <a:rPr lang="en-US" sz="2000">
                <a:solidFill>
                  <a:srgbClr val="000000"/>
                </a:solidFill>
                <a:latin typeface="Aptos" panose="02110004020202020204"/>
              </a:rPr>
              <a:t>Increase number of B3 Providers </a:t>
            </a:r>
            <a:r>
              <a:rPr lang="en-US" sz="2000" b="1">
                <a:solidFill>
                  <a:srgbClr val="000000"/>
                </a:solidFill>
                <a:latin typeface="Aptos" panose="02110004020202020204"/>
              </a:rPr>
              <a:t>in our network</a:t>
            </a:r>
            <a:endParaRPr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  <a:p>
            <a:pPr marL="285750" indent="-285750">
              <a:buClr>
                <a:schemeClr val="accent1"/>
              </a:buClr>
              <a:buFont typeface="Arial,Sans-Serif" panose="020B0604020202020204" pitchFamily="34" charset="0"/>
              <a:buChar char="•"/>
              <a:defRPr/>
            </a:pPr>
            <a:r>
              <a:rPr lang="en-US" sz="2000" b="1">
                <a:solidFill>
                  <a:srgbClr val="000000"/>
                </a:solidFill>
                <a:latin typeface="Aptos" panose="02110004020202020204"/>
              </a:rPr>
              <a:t>Educate Providers </a:t>
            </a:r>
            <a:r>
              <a:rPr lang="en-US" sz="2000">
                <a:solidFill>
                  <a:srgbClr val="000000"/>
                </a:solidFill>
                <a:latin typeface="Aptos" panose="02110004020202020204"/>
              </a:rPr>
              <a:t>about B3 services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and </a:t>
            </a:r>
            <a:r>
              <a:rPr lang="en-US" sz="2000">
                <a:solidFill>
                  <a:srgbClr val="000000"/>
                </a:solidFill>
                <a:latin typeface="Aptos" panose="02110004020202020204"/>
              </a:rPr>
              <a:t>their eligibility to provide them</a:t>
            </a: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  <a:p>
            <a:pPr marL="285750" indent="-285750">
              <a:buClr>
                <a:schemeClr val="accent1"/>
              </a:buClr>
              <a:buFont typeface="Arial,Sans-Serif" panose="020B0604020202020204" pitchFamily="34" charset="0"/>
              <a:buChar char="•"/>
              <a:defRPr/>
            </a:pPr>
            <a:r>
              <a:rPr lang="en-US" sz="2000">
                <a:solidFill>
                  <a:srgbClr val="000000"/>
                </a:solidFill>
                <a:latin typeface="Aptos" panose="02110004020202020204"/>
              </a:rPr>
              <a:t>Collaborate with MCOs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 </a:t>
            </a:r>
            <a:r>
              <a:rPr lang="en-US" sz="2000" b="1">
                <a:solidFill>
                  <a:srgbClr val="000000"/>
                </a:solidFill>
                <a:latin typeface="Aptos" panose="02110004020202020204"/>
              </a:rPr>
              <a:t>survey Providers</a:t>
            </a:r>
            <a:endParaRPr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  <a:p>
            <a:pPr marL="742950" lvl="1" indent="-285750">
              <a:buClr>
                <a:schemeClr val="accent1"/>
              </a:buClr>
              <a:buFont typeface="Arial,Sans-Serif" panose="020B0604020202020204" pitchFamily="34" charset="0"/>
              <a:buChar char="•"/>
              <a:defRPr/>
            </a:pPr>
            <a:r>
              <a:rPr lang="en-US" sz="2000">
                <a:solidFill>
                  <a:srgbClr val="000000"/>
                </a:solidFill>
                <a:latin typeface="Aptos" panose="02110004020202020204"/>
              </a:rPr>
              <a:t>Tailor educational content to their needs</a:t>
            </a: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  <a:p>
            <a:pPr marL="742950" lvl="1" indent="-285750">
              <a:buClr>
                <a:schemeClr val="accent1"/>
              </a:buClr>
              <a:buFont typeface="Arial,Sans-Serif" panose="020B0604020202020204" pitchFamily="34" charset="0"/>
              <a:buChar char="•"/>
              <a:defRPr/>
            </a:pPr>
            <a:r>
              <a:rPr lang="en-US" sz="2000" b="1">
                <a:solidFill>
                  <a:srgbClr val="000000"/>
                </a:solidFill>
                <a:latin typeface="Aptos" panose="02110004020202020204"/>
              </a:rPr>
              <a:t>Capture Provider </a:t>
            </a:r>
            <a:r>
              <a:rPr lang="en-US" sz="2000">
                <a:solidFill>
                  <a:srgbClr val="000000"/>
                </a:solidFill>
                <a:latin typeface="Aptos" panose="02110004020202020204"/>
              </a:rPr>
              <a:t>feedback and work to remove barriers to providing services and/or expanding services within existing geographic footprint</a:t>
            </a: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  <a:p>
            <a:pPr marL="285750" indent="-285750">
              <a:buClr>
                <a:schemeClr val="accent1"/>
              </a:buClr>
              <a:buFont typeface="Arial,Sans-Serif" panose="020B0604020202020204" pitchFamily="34" charset="0"/>
              <a:buChar char="•"/>
              <a:defRPr/>
            </a:pPr>
            <a:r>
              <a:rPr lang="en-US" sz="2000" b="1">
                <a:solidFill>
                  <a:srgbClr val="000000"/>
                </a:solidFill>
                <a:latin typeface="Aptos" panose="02110004020202020204"/>
              </a:rPr>
              <a:t>Decrease involuntary discharges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and </a:t>
            </a:r>
            <a:r>
              <a:rPr lang="en-US" sz="2000">
                <a:solidFill>
                  <a:srgbClr val="000000"/>
                </a:solidFill>
                <a:latin typeface="Aptos" panose="02110004020202020204"/>
              </a:rPr>
              <a:t>hospitalizations post B3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A9AE9B1-C03A-AD73-7A74-631C33E0658A}"/>
              </a:ext>
            </a:extLst>
          </p:cNvPr>
          <p:cNvGrpSpPr/>
          <p:nvPr/>
        </p:nvGrpSpPr>
        <p:grpSpPr>
          <a:xfrm>
            <a:off x="838200" y="4368800"/>
            <a:ext cx="10622280" cy="1087120"/>
            <a:chOff x="838200" y="4968240"/>
            <a:chExt cx="10622280" cy="10871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D777771-B488-5153-2630-17D0C8B46F89}"/>
                </a:ext>
              </a:extLst>
            </p:cNvPr>
            <p:cNvGrpSpPr/>
            <p:nvPr/>
          </p:nvGrpSpPr>
          <p:grpSpPr>
            <a:xfrm>
              <a:off x="838200" y="4968240"/>
              <a:ext cx="10622280" cy="1087120"/>
              <a:chOff x="838200" y="4968240"/>
              <a:chExt cx="10622280" cy="1087120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B0DBDAB7-952C-14EB-39EC-1434FC7F2E74}"/>
                  </a:ext>
                </a:extLst>
              </p:cNvPr>
              <p:cNvSpPr/>
              <p:nvPr/>
            </p:nvSpPr>
            <p:spPr>
              <a:xfrm>
                <a:off x="838200" y="4968240"/>
                <a:ext cx="10622280" cy="108712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6FD7A9-F384-586C-E8F8-38518D9AF2E0}"/>
                  </a:ext>
                </a:extLst>
              </p:cNvPr>
              <p:cNvSpPr txBox="1"/>
              <p:nvPr/>
            </p:nvSpPr>
            <p:spPr>
              <a:xfrm>
                <a:off x="965200" y="5003968"/>
                <a:ext cx="5410200" cy="1015663"/>
              </a:xfrm>
              <a:prstGeom prst="rect">
                <a:avLst/>
              </a:prstGeom>
              <a:grp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>
                  <a:buClr>
                    <a:schemeClr val="accent1"/>
                  </a:buClr>
                  <a:defRPr/>
                </a:pPr>
                <a:r>
                  <a:rPr lang="en-US" sz="2000" b="1">
                    <a:solidFill>
                      <a:srgbClr val="000000"/>
                    </a:solidFill>
                    <a:latin typeface="Aptos" panose="02110004020202020204"/>
                  </a:rPr>
                  <a:t>Primary Departments Impacted:</a:t>
                </a:r>
              </a:p>
              <a:p>
                <a:pPr marL="396875" lvl="1" indent="-285750">
                  <a:buClr>
                    <a:schemeClr val="bg1">
                      <a:lumMod val="50000"/>
                    </a:schemeClr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2000">
                    <a:solidFill>
                      <a:srgbClr val="000000"/>
                    </a:solidFill>
                    <a:latin typeface="Aptos" panose="02110004020202020204"/>
                  </a:rPr>
                  <a:t>Network Development &amp; Contracting</a:t>
                </a:r>
              </a:p>
              <a:p>
                <a:pPr marL="396875" lvl="1" indent="-285750">
                  <a:buClr>
                    <a:schemeClr val="bg1">
                      <a:lumMod val="50000"/>
                    </a:schemeClr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2000">
                    <a:solidFill>
                      <a:srgbClr val="000000"/>
                    </a:solidFill>
                    <a:latin typeface="Aptos" panose="02110004020202020204"/>
                  </a:rPr>
                  <a:t>Behavioral Health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AEAC487-EB1B-5942-5CFF-8073A68DD9B6}"/>
                  </a:ext>
                </a:extLst>
              </p:cNvPr>
              <p:cNvSpPr txBox="1"/>
              <p:nvPr/>
            </p:nvSpPr>
            <p:spPr>
              <a:xfrm>
                <a:off x="5671820" y="5014128"/>
                <a:ext cx="5077460" cy="1015663"/>
              </a:xfrm>
              <a:prstGeom prst="rect">
                <a:avLst/>
              </a:prstGeom>
              <a:grp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285750" indent="-285750">
                  <a:buClr>
                    <a:schemeClr val="bg1">
                      <a:lumMod val="50000"/>
                    </a:schemeClr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2000">
                    <a:solidFill>
                      <a:srgbClr val="000000"/>
                    </a:solidFill>
                    <a:latin typeface="Aptos" panose="02110004020202020204"/>
                  </a:rPr>
                  <a:t>Provider Engagement</a:t>
                </a:r>
              </a:p>
              <a:p>
                <a:pPr marL="285750" indent="-285750">
                  <a:buClr>
                    <a:schemeClr val="bg1">
                      <a:lumMod val="50000"/>
                    </a:schemeClr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2000">
                    <a:solidFill>
                      <a:srgbClr val="000000"/>
                    </a:solidFill>
                  </a:rPr>
                  <a:t>Data &amp; Analytics</a:t>
                </a:r>
              </a:p>
              <a:p>
                <a:pPr marL="285750" indent="-285750">
                  <a:buClr>
                    <a:schemeClr val="bg1">
                      <a:lumMod val="50000"/>
                    </a:schemeClr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2000">
                    <a:solidFill>
                      <a:srgbClr val="000000"/>
                    </a:solidFill>
                  </a:rPr>
                  <a:t>LTSS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974DAA-C3D4-8C48-EDC8-4788EFA69A73}"/>
                </a:ext>
              </a:extLst>
            </p:cNvPr>
            <p:cNvSpPr txBox="1"/>
            <p:nvPr/>
          </p:nvSpPr>
          <p:spPr>
            <a:xfrm>
              <a:off x="8877300" y="5003968"/>
              <a:ext cx="1836420" cy="70788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buClr>
                  <a:schemeClr val="bg1">
                    <a:lumMod val="50000"/>
                  </a:schemeClr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2000">
                  <a:solidFill>
                    <a:srgbClr val="000000"/>
                  </a:solidFill>
                  <a:latin typeface="Aptos" panose="02110004020202020204"/>
                </a:rPr>
                <a:t>Other depts as needed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8351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64688-B433-EB0B-675C-C2208CCE6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ontent Placeholder 1">
            <a:extLst>
              <a:ext uri="{FF2B5EF4-FFF2-40B4-BE49-F238E27FC236}">
                <a16:creationId xmlns:a16="http://schemas.microsoft.com/office/drawing/2014/main" id="{0054B999-2F84-B997-4A9D-7585393173A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32072" y="1686879"/>
            <a:ext cx="5637033" cy="4726643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0">
              <a:spcAft>
                <a:spcPts val="100"/>
              </a:spcAft>
              <a:buNone/>
            </a:pPr>
            <a:r>
              <a:rPr lang="en-US" sz="1600" b="1" dirty="0">
                <a:latin typeface="Aptos"/>
              </a:rPr>
              <a:t>Contracting Plan</a:t>
            </a:r>
            <a:endParaRPr lang="en-US" sz="1600" dirty="0">
              <a:solidFill>
                <a:srgbClr val="444444"/>
              </a:solidFill>
              <a:latin typeface="Aptos"/>
            </a:endParaRPr>
          </a:p>
          <a:p>
            <a:pPr marL="571500" indent="-285750">
              <a:spcBef>
                <a:spcPts val="100"/>
              </a:spcBef>
              <a:spcAft>
                <a:spcPts val="100"/>
              </a:spcAft>
            </a:pPr>
            <a:r>
              <a:rPr lang="en-US" sz="1400" dirty="0">
                <a:latin typeface="Aptos"/>
              </a:rPr>
              <a:t>Collaborated with Provider Engagement department to </a:t>
            </a:r>
            <a:r>
              <a:rPr lang="en-US" sz="1400" b="1" dirty="0">
                <a:latin typeface="Aptos"/>
              </a:rPr>
              <a:t>educate a provider on how to get certified and enrolled </a:t>
            </a:r>
            <a:r>
              <a:rPr lang="en-US" sz="1400" dirty="0">
                <a:latin typeface="Aptos"/>
              </a:rPr>
              <a:t>for Peer Support services</a:t>
            </a:r>
          </a:p>
          <a:p>
            <a:pPr marL="571500" indent="-285750">
              <a:spcBef>
                <a:spcPts val="100"/>
              </a:spcBef>
              <a:spcAft>
                <a:spcPts val="100"/>
              </a:spcAft>
            </a:pPr>
            <a:r>
              <a:rPr lang="en-US" sz="1400" dirty="0">
                <a:latin typeface="Aptos"/>
              </a:rPr>
              <a:t>Provider Summits resulted in </a:t>
            </a:r>
            <a:r>
              <a:rPr lang="en-US" sz="1400" b="1" dirty="0">
                <a:latin typeface="Aptos"/>
              </a:rPr>
              <a:t>4 new providers</a:t>
            </a:r>
            <a:endParaRPr lang="en-US" sz="1400" dirty="0"/>
          </a:p>
          <a:p>
            <a:pPr indent="0">
              <a:spcAft>
                <a:spcPts val="100"/>
              </a:spcAft>
              <a:buNone/>
            </a:pPr>
            <a:r>
              <a:rPr lang="en-US" sz="1600" b="1" dirty="0">
                <a:latin typeface="Aptos"/>
              </a:rPr>
              <a:t>Education Plan</a:t>
            </a:r>
            <a:endParaRPr lang="en-US" sz="1600" dirty="0">
              <a:solidFill>
                <a:srgbClr val="444444"/>
              </a:solidFill>
              <a:latin typeface="Aptos"/>
            </a:endParaRPr>
          </a:p>
          <a:p>
            <a:pPr marL="568325" indent="-282575">
              <a:spcBef>
                <a:spcPts val="0"/>
              </a:spcBef>
            </a:pPr>
            <a:r>
              <a:rPr lang="en-US" sz="1400" dirty="0">
                <a:latin typeface="Aptos"/>
              </a:rPr>
              <a:t>Comprehensive training decks created (new/existing providers)</a:t>
            </a:r>
            <a:endParaRPr lang="en-US" sz="1400" dirty="0">
              <a:solidFill>
                <a:srgbClr val="444444"/>
              </a:solidFill>
              <a:latin typeface="Aptos"/>
            </a:endParaRPr>
          </a:p>
          <a:p>
            <a:pPr marL="568325" indent="-282575">
              <a:spcBef>
                <a:spcPts val="0"/>
              </a:spcBef>
            </a:pPr>
            <a:r>
              <a:rPr lang="en-US" sz="1400" b="1" dirty="0">
                <a:latin typeface="Aptos"/>
              </a:rPr>
              <a:t>68 staff trained through live sessions</a:t>
            </a:r>
            <a:r>
              <a:rPr lang="en-US" sz="1400" dirty="0">
                <a:latin typeface="Aptos"/>
              </a:rPr>
              <a:t>, with monthly internal trainings ongoing</a:t>
            </a:r>
            <a:endParaRPr lang="en-US" sz="1400" dirty="0"/>
          </a:p>
          <a:p>
            <a:pPr marL="568325" indent="-282575">
              <a:spcBef>
                <a:spcPts val="0"/>
              </a:spcBef>
            </a:pPr>
            <a:r>
              <a:rPr lang="en-US" sz="1400" dirty="0">
                <a:latin typeface="Aptos"/>
              </a:rPr>
              <a:t>Provider Engagement workgroup established to </a:t>
            </a:r>
            <a:r>
              <a:rPr lang="en-US" sz="1400" b="1" dirty="0">
                <a:latin typeface="Aptos"/>
              </a:rPr>
              <a:t>align messaging </a:t>
            </a:r>
            <a:r>
              <a:rPr lang="en-US" sz="1400" dirty="0">
                <a:latin typeface="Aptos"/>
              </a:rPr>
              <a:t>across teams</a:t>
            </a:r>
            <a:endParaRPr lang="en-US" sz="1400" dirty="0"/>
          </a:p>
          <a:p>
            <a:pPr marL="568325" indent="-282575">
              <a:spcBef>
                <a:spcPts val="0"/>
              </a:spcBef>
            </a:pPr>
            <a:r>
              <a:rPr lang="en-US" sz="1400" b="1" dirty="0">
                <a:latin typeface="Aptos"/>
              </a:rPr>
              <a:t>MCO collaboration </a:t>
            </a:r>
            <a:r>
              <a:rPr lang="en-US" sz="1400" dirty="0">
                <a:latin typeface="Aptos"/>
              </a:rPr>
              <a:t>in progress on statewide provider survey</a:t>
            </a:r>
            <a:endParaRPr lang="en-US" sz="1400" dirty="0"/>
          </a:p>
          <a:p>
            <a:pPr marL="568325" indent="-282575">
              <a:spcBef>
                <a:spcPts val="0"/>
              </a:spcBef>
            </a:pPr>
            <a:r>
              <a:rPr lang="en-US" sz="1400" dirty="0">
                <a:latin typeface="Aptos"/>
              </a:rPr>
              <a:t>Presented at multiple in-person Provider Forums and Summits</a:t>
            </a:r>
            <a:endParaRPr lang="en-US" sz="1400" dirty="0"/>
          </a:p>
          <a:p>
            <a:pPr marL="568325" indent="-282575">
              <a:spcBef>
                <a:spcPts val="0"/>
              </a:spcBef>
            </a:pPr>
            <a:r>
              <a:rPr lang="en-US" sz="1400" dirty="0">
                <a:latin typeface="Aptos"/>
              </a:rPr>
              <a:t>Targeted internal partnerships </a:t>
            </a:r>
            <a:r>
              <a:rPr lang="en-US" sz="1400" b="1" dirty="0">
                <a:latin typeface="Aptos"/>
              </a:rPr>
              <a:t>launching drop-ins and ride-</a:t>
            </a:r>
            <a:r>
              <a:rPr lang="en-US" sz="1400" b="1" dirty="0" err="1">
                <a:latin typeface="Aptos"/>
              </a:rPr>
              <a:t>alongs</a:t>
            </a:r>
            <a:endParaRPr lang="en-US" sz="1400" b="1" dirty="0"/>
          </a:p>
          <a:p>
            <a:pPr marL="568325" indent="-282575">
              <a:spcBef>
                <a:spcPts val="0"/>
              </a:spcBef>
            </a:pPr>
            <a:r>
              <a:rPr lang="en-US" sz="1400" dirty="0">
                <a:latin typeface="Aptos"/>
              </a:rPr>
              <a:t>Ongoing provider webinars and post-summit outreach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54C96D3D-F2D1-6591-C9F1-24FDD783BA5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184897" y="1668518"/>
            <a:ext cx="5367528" cy="515034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Aptos"/>
              </a:rPr>
              <a:t>Not all Providers know they are eligible to deliver B3 services.</a:t>
            </a:r>
            <a:endParaRPr lang="en-US" sz="1600" b="1" dirty="0">
              <a:solidFill>
                <a:srgbClr val="000000"/>
              </a:solidFill>
              <a:latin typeface="Aptos"/>
            </a:endParaRPr>
          </a:p>
          <a:p>
            <a:pPr marL="285750" lvl="1" indent="-171450">
              <a:spcBef>
                <a:spcPts val="0"/>
              </a:spcBef>
              <a:buFont typeface="Arial,Sans-Serif"/>
              <a:buChar char="•"/>
            </a:pPr>
            <a:r>
              <a:rPr lang="en-US" sz="1400" dirty="0">
                <a:solidFill>
                  <a:srgbClr val="000000"/>
                </a:solidFill>
                <a:latin typeface="Aptos"/>
              </a:rPr>
              <a:t>We address this barrier with our Education Plan.</a:t>
            </a:r>
          </a:p>
          <a:p>
            <a:pPr marL="628650" lvl="2" indent="-285750">
              <a:spcBef>
                <a:spcPts val="0"/>
              </a:spcBef>
              <a:buFont typeface="Arial,Sans-Serif"/>
              <a:buChar char="•"/>
            </a:pPr>
            <a:r>
              <a:rPr lang="en-US" sz="1400" dirty="0">
                <a:solidFill>
                  <a:srgbClr val="000000"/>
                </a:solidFill>
                <a:latin typeface="Aptos"/>
              </a:rPr>
              <a:t>Provider and Member benefit and eligibility talking points </a:t>
            </a:r>
          </a:p>
          <a:p>
            <a:pPr marL="628650" lvl="2" indent="-285750">
              <a:spcBef>
                <a:spcPts val="0"/>
              </a:spcBef>
              <a:buFont typeface="Arial,Sans-Serif"/>
              <a:buChar char="•"/>
            </a:pPr>
            <a:r>
              <a:rPr lang="en-US" sz="1400" dirty="0">
                <a:solidFill>
                  <a:srgbClr val="000000"/>
                </a:solidFill>
                <a:latin typeface="Aptos"/>
              </a:rPr>
              <a:t>Board meetings</a:t>
            </a:r>
          </a:p>
          <a:p>
            <a:pPr marL="628650" lvl="2" indent="-285750">
              <a:spcBef>
                <a:spcPts val="0"/>
              </a:spcBef>
              <a:buFont typeface="Arial,Sans-Serif"/>
              <a:buChar char="•"/>
            </a:pPr>
            <a:r>
              <a:rPr lang="en-US" sz="1400" dirty="0">
                <a:solidFill>
                  <a:srgbClr val="000000"/>
                </a:solidFill>
                <a:latin typeface="Aptos"/>
              </a:rPr>
              <a:t>Providing education at site visits</a:t>
            </a:r>
          </a:p>
          <a:p>
            <a:pPr marL="285750" lvl="1" indent="-171450">
              <a:spcBef>
                <a:spcPts val="0"/>
              </a:spcBef>
              <a:buFont typeface="Arial,Sans-Serif"/>
              <a:buChar char="•"/>
            </a:pPr>
            <a:r>
              <a:rPr lang="en-US" sz="1400" dirty="0">
                <a:solidFill>
                  <a:srgbClr val="000000"/>
                </a:solidFill>
                <a:latin typeface="Aptos"/>
              </a:rPr>
              <a:t>We established a single point of </a:t>
            </a:r>
            <a:r>
              <a:rPr lang="en-US" sz="1400" dirty="0">
                <a:solidFill>
                  <a:srgbClr val="262626"/>
                </a:solidFill>
                <a:latin typeface="Aptos"/>
              </a:rPr>
              <a:t>contact for provider inquiries through our state-wide Provider Engagement Account Managers</a:t>
            </a:r>
            <a:endParaRPr lang="en-US" sz="1400" dirty="0">
              <a:solidFill>
                <a:srgbClr val="000000"/>
              </a:solidFill>
              <a:latin typeface="Aptos"/>
            </a:endParaRPr>
          </a:p>
          <a:p>
            <a:pPr marL="628650" lvl="2" indent="-285750">
              <a:spcBef>
                <a:spcPts val="0"/>
              </a:spcBef>
              <a:buFont typeface="Arial,Sans-Serif"/>
              <a:buChar char="•"/>
            </a:pPr>
            <a:r>
              <a:rPr lang="en-US" sz="1400" dirty="0">
                <a:solidFill>
                  <a:srgbClr val="000000"/>
                </a:solidFill>
                <a:latin typeface="Aptos"/>
              </a:rPr>
              <a:t>We continue to maintain a no wrong door policy</a:t>
            </a:r>
          </a:p>
          <a:p>
            <a:pPr marL="342900" lvl="2" indent="0"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0000"/>
                </a:solidFill>
                <a:latin typeface="Aptos"/>
              </a:rPr>
              <a:t>Proactively identifying B3 Providers, we are currently engaging known B3 Providers.</a:t>
            </a:r>
          </a:p>
          <a:p>
            <a:pPr>
              <a:spcBef>
                <a:spcPts val="0"/>
              </a:spcBef>
              <a:buFont typeface="Arial,Sans-Serif"/>
              <a:buChar char="•"/>
            </a:pPr>
            <a:r>
              <a:rPr lang="en-US" sz="1400" dirty="0">
                <a:latin typeface="Aptos"/>
              </a:rPr>
              <a:t>We are outreaching to the other MCOs to identify approaches to identify these Providers proactively</a:t>
            </a:r>
          </a:p>
          <a:p>
            <a:pPr>
              <a:spcBef>
                <a:spcPts val="0"/>
              </a:spcBef>
              <a:buFont typeface="Arial,Sans-Serif"/>
              <a:buChar char="•"/>
            </a:pPr>
            <a:r>
              <a:rPr lang="en-US" sz="1400" dirty="0">
                <a:latin typeface="Aptos"/>
              </a:rPr>
              <a:t>Lack of prescription of services</a:t>
            </a:r>
            <a:endParaRPr lang="en-US" sz="1400" dirty="0">
              <a:solidFill>
                <a:srgbClr val="000000"/>
              </a:solidFill>
              <a:latin typeface="Aptos"/>
            </a:endParaRPr>
          </a:p>
          <a:p>
            <a:pPr>
              <a:spcBef>
                <a:spcPts val="0"/>
              </a:spcBef>
              <a:buFont typeface="Arial,Sans-Serif"/>
              <a:buChar char="•"/>
            </a:pPr>
            <a:r>
              <a:rPr lang="en-US" sz="1400" dirty="0">
                <a:latin typeface="Aptos"/>
              </a:rPr>
              <a:t>Providers concerned about risk and payback and apply services appropriately</a:t>
            </a:r>
            <a:endParaRPr lang="en-US" sz="1400" dirty="0"/>
          </a:p>
          <a:p>
            <a:pPr>
              <a:spcBef>
                <a:spcPts val="0"/>
              </a:spcBef>
              <a:buFont typeface="Arial,Sans-Serif"/>
              <a:buChar char="•"/>
            </a:pPr>
            <a:endParaRPr lang="en-US" sz="1400" dirty="0">
              <a:latin typeface="Apto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15008-0D1F-8A38-E629-E9695DB7A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1578" y="1122584"/>
            <a:ext cx="5367528" cy="553988"/>
          </a:xfrm>
        </p:spPr>
        <p:txBody>
          <a:bodyPr anchor="ctr">
            <a:normAutofit/>
          </a:bodyPr>
          <a:lstStyle/>
          <a:p>
            <a:r>
              <a:rPr lang="en-US"/>
              <a:t>Successes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B152A38B-3A83-8284-2570-65D715449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4838" y="1122584"/>
            <a:ext cx="5367528" cy="553988"/>
          </a:xfrm>
        </p:spPr>
        <p:txBody>
          <a:bodyPr anchor="ctr">
            <a:normAutofit/>
          </a:bodyPr>
          <a:lstStyle/>
          <a:p>
            <a:r>
              <a:rPr lang="en-US"/>
              <a:t>Barriers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159C9FFC-B2A9-E257-BE66-3350D85BC8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0" y="128755"/>
            <a:ext cx="10515600" cy="939240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Aptos SemiBold"/>
              </a:rPr>
              <a:t>Successes &amp; Barriers</a:t>
            </a:r>
          </a:p>
        </p:txBody>
      </p:sp>
    </p:spTree>
    <p:extLst>
      <p:ext uri="{BB962C8B-B14F-4D97-AF65-F5344CB8AC3E}">
        <p14:creationId xmlns:p14="http://schemas.microsoft.com/office/powerpoint/2010/main" val="3918792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3DB3B6D6-F834-BB2F-C254-16F133AF9A1E}"/>
              </a:ext>
            </a:extLst>
          </p:cNvPr>
          <p:cNvSpPr/>
          <p:nvPr/>
        </p:nvSpPr>
        <p:spPr>
          <a:xfrm>
            <a:off x="612204" y="5009974"/>
            <a:ext cx="10976839" cy="1286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6E34B88-4525-55C7-67AF-2E1573063B16}"/>
              </a:ext>
            </a:extLst>
          </p:cNvPr>
          <p:cNvSpPr/>
          <p:nvPr/>
        </p:nvSpPr>
        <p:spPr>
          <a:xfrm>
            <a:off x="612204" y="2904012"/>
            <a:ext cx="10976839" cy="9963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FC51FA-7BDD-9E00-2B9B-EC4C9194A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204" y="326588"/>
            <a:ext cx="10790613" cy="100731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863D"/>
                </a:solidFill>
              </a:rPr>
              <a:t>Building Workforce Solutions for Iowa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80975" marR="0" lvl="0" indent="0" algn="r" defTabSz="914400" rtl="0" eaLnBrk="1" fontAlgn="auto" latinLnBrk="0" hangingPunct="1">
              <a:lnSpc>
                <a:spcPts val="11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0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180975" marR="0" lvl="0" indent="0" algn="r" defTabSz="914400" rtl="0" eaLnBrk="1" fontAlgn="auto" latinLnBrk="0" hangingPunct="1">
                <a:lnSpc>
                  <a:spcPts val="11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1000" b="0" i="0" u="none" strike="noStrike" kern="1200" cap="none" spc="-19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id="{6E99423A-350E-5865-F317-AF030A97DDB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37904" y="6500814"/>
            <a:ext cx="2743200" cy="227013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D7392C-95CD-45FD-AA5B-722B618F97C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81FFA4-16DC-8D3C-DA4B-7F96A175CDFF}"/>
              </a:ext>
            </a:extLst>
          </p:cNvPr>
          <p:cNvSpPr/>
          <p:nvPr/>
        </p:nvSpPr>
        <p:spPr>
          <a:xfrm>
            <a:off x="601578" y="1653318"/>
            <a:ext cx="10988844" cy="2990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B5AD4B-74B9-981A-D590-C950FBD7822D}"/>
              </a:ext>
            </a:extLst>
          </p:cNvPr>
          <p:cNvSpPr txBox="1"/>
          <p:nvPr/>
        </p:nvSpPr>
        <p:spPr>
          <a:xfrm>
            <a:off x="596367" y="1250086"/>
            <a:ext cx="10978216" cy="38278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Iowa Total Care Workforce Scholarships Summary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BF303E-A8BE-F62C-A6ED-BC8232FC6867}"/>
              </a:ext>
            </a:extLst>
          </p:cNvPr>
          <p:cNvCxnSpPr>
            <a:cxnSpLocks/>
          </p:cNvCxnSpPr>
          <p:nvPr/>
        </p:nvCxnSpPr>
        <p:spPr>
          <a:xfrm>
            <a:off x="8106439" y="1952325"/>
            <a:ext cx="0" cy="4344303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3B0392-698E-9C16-EAB7-84917F7D347C}"/>
              </a:ext>
            </a:extLst>
          </p:cNvPr>
          <p:cNvCxnSpPr>
            <a:cxnSpLocks/>
          </p:cNvCxnSpPr>
          <p:nvPr/>
        </p:nvCxnSpPr>
        <p:spPr>
          <a:xfrm>
            <a:off x="4240499" y="1952325"/>
            <a:ext cx="0" cy="4344303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57AA560-FA86-C1C4-730C-5766CFD8E548}"/>
              </a:ext>
            </a:extLst>
          </p:cNvPr>
          <p:cNvCxnSpPr>
            <a:cxnSpLocks/>
          </p:cNvCxnSpPr>
          <p:nvPr/>
        </p:nvCxnSpPr>
        <p:spPr>
          <a:xfrm>
            <a:off x="601577" y="2896494"/>
            <a:ext cx="10978216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7B88256-15A7-34C1-36EB-AB90A8EEAC64}"/>
              </a:ext>
            </a:extLst>
          </p:cNvPr>
          <p:cNvCxnSpPr>
            <a:cxnSpLocks/>
          </p:cNvCxnSpPr>
          <p:nvPr/>
        </p:nvCxnSpPr>
        <p:spPr>
          <a:xfrm>
            <a:off x="601577" y="3899738"/>
            <a:ext cx="10978216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0E2CD11-F054-4495-08A4-B96674B84310}"/>
              </a:ext>
            </a:extLst>
          </p:cNvPr>
          <p:cNvCxnSpPr>
            <a:cxnSpLocks/>
          </p:cNvCxnSpPr>
          <p:nvPr/>
        </p:nvCxnSpPr>
        <p:spPr>
          <a:xfrm>
            <a:off x="612204" y="5009977"/>
            <a:ext cx="11011564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4A39CE0-D51E-4DDC-AFF0-B94F6ABFFE0B}"/>
              </a:ext>
            </a:extLst>
          </p:cNvPr>
          <p:cNvSpPr txBox="1"/>
          <p:nvPr/>
        </p:nvSpPr>
        <p:spPr>
          <a:xfrm>
            <a:off x="601577" y="2093394"/>
            <a:ext cx="3638910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945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 Service Professional (DSP)</a:t>
            </a:r>
            <a:r>
              <a:rPr kumimoji="0" lang="en-US" sz="1600" b="1" i="0" u="none" strike="noStrike" kern="1200" cap="none" spc="-5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Certification</a:t>
            </a:r>
            <a:r>
              <a:rPr kumimoji="0" lang="en-US" sz="1600" b="1" i="0" u="none" strike="noStrike" kern="120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5822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9ACB4E-AA1B-D3AD-9E9F-05A6C7412363}"/>
              </a:ext>
            </a:extLst>
          </p:cNvPr>
          <p:cNvSpPr txBox="1"/>
          <p:nvPr/>
        </p:nvSpPr>
        <p:spPr>
          <a:xfrm>
            <a:off x="612204" y="3241461"/>
            <a:ext cx="3628276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945" marR="0" lvl="0" indent="0" algn="ctr" defTabSz="914400" rtl="0" eaLnBrk="1" fontAlgn="auto" latinLnBrk="0" hangingPunct="1">
              <a:lnSpc>
                <a:spcPct val="107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Community Health Worker </a:t>
            </a:r>
            <a:r>
              <a:rPr kumimoji="0" lang="en-US" sz="1600" b="1" i="0" u="none" strike="noStrike" kern="1200" cap="none" spc="-1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Scholarships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628AEC-42C3-D514-A40B-E9137D933C07}"/>
              </a:ext>
            </a:extLst>
          </p:cNvPr>
          <p:cNvSpPr txBox="1"/>
          <p:nvPr/>
        </p:nvSpPr>
        <p:spPr>
          <a:xfrm>
            <a:off x="612204" y="4281363"/>
            <a:ext cx="3628266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945" marR="9398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Family</a:t>
            </a:r>
            <a:r>
              <a:rPr kumimoji="0" lang="en-US" sz="1600" b="1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kumimoji="0" lang="en-US" sz="1600" b="1" i="0" u="none" strike="noStrike" kern="1200" cap="none" spc="-5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Peer</a:t>
            </a:r>
            <a:r>
              <a:rPr kumimoji="0" lang="en-US" sz="1600" b="1" i="0" u="none" strike="noStrike" kern="1200" cap="none" spc="-5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 </a:t>
            </a:r>
            <a:r>
              <a:rPr kumimoji="0" lang="en-US" sz="16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Specialists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5822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4ABA73-BEC6-8FC6-3D03-A47CCD53288E}"/>
              </a:ext>
            </a:extLst>
          </p:cNvPr>
          <p:cNvSpPr txBox="1"/>
          <p:nvPr/>
        </p:nvSpPr>
        <p:spPr>
          <a:xfrm>
            <a:off x="584685" y="5501992"/>
            <a:ext cx="3628251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945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Behavioral</a:t>
            </a:r>
            <a:r>
              <a:rPr kumimoji="0" lang="en-US" sz="1600" b="1" i="0" u="none" strike="noStrike" kern="1200" cap="none" spc="-6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Health</a:t>
            </a:r>
            <a:r>
              <a:rPr kumimoji="0" lang="en-US" sz="1600" b="1" i="0" u="none" strike="noStrike" kern="1200" cap="none" spc="-5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Certification </a:t>
            </a:r>
            <a:r>
              <a:rPr kumimoji="0" lang="en-US" sz="1600" b="1" i="0" u="none" strike="noStrike" kern="1200" cap="none" spc="-1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B55EEF-D160-D65C-1A84-F1F07A36D2D6}"/>
              </a:ext>
            </a:extLst>
          </p:cNvPr>
          <p:cNvSpPr txBox="1"/>
          <p:nvPr/>
        </p:nvSpPr>
        <p:spPr>
          <a:xfrm>
            <a:off x="4328473" y="2042878"/>
            <a:ext cx="377796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2023, Iowa</a:t>
            </a:r>
            <a:r>
              <a:rPr kumimoji="0" lang="en-US" sz="1500" b="0" i="0" u="none" strike="noStrike" kern="1200" cap="none" spc="-5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</a:t>
            </a:r>
            <a:r>
              <a:rPr kumimoji="0" lang="en-US" sz="1500" b="0" i="0" u="none" strike="noStrike" kern="1200" cap="none" spc="-4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Care</a:t>
            </a:r>
            <a:r>
              <a:rPr kumimoji="0" lang="en-US" sz="1500" b="0" i="0" u="none" strike="noStrike" kern="1200" cap="none" spc="-4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partnered</a:t>
            </a:r>
            <a:r>
              <a:rPr kumimoji="0" lang="en-US" sz="1500" b="0" i="0" u="none" strike="noStrike" kern="1200" cap="none" spc="-5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Des Moines Area Community College (DMACC) to offer DSP Program </a:t>
            </a:r>
            <a:r>
              <a:rPr kumimoji="0" lang="en-US" sz="1500" b="0" i="0" u="none" strike="noStrike" kern="1200" cap="none" spc="-1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scholarships.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24ACBE-FE70-875E-1EFE-189F64E73AE3}"/>
              </a:ext>
            </a:extLst>
          </p:cNvPr>
          <p:cNvSpPr txBox="1"/>
          <p:nvPr/>
        </p:nvSpPr>
        <p:spPr>
          <a:xfrm>
            <a:off x="4331683" y="3021742"/>
            <a:ext cx="368353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Iowa Total Care is partnering with DMACC to support the Community Health</a:t>
            </a:r>
            <a:r>
              <a:rPr kumimoji="0" lang="en-US" sz="1500" b="0" i="0" u="none" strike="noStrike" kern="1200" cap="none" spc="-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Worker</a:t>
            </a:r>
            <a:r>
              <a:rPr kumimoji="0" lang="en-US" sz="1500" b="0" i="0" u="none" strike="noStrike" kern="1200" cap="none" spc="-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</a:t>
            </a:r>
            <a:r>
              <a:rPr kumimoji="0" lang="en-US" sz="1500" b="0" i="0" u="none" strike="noStrike" kern="1200" cap="none" spc="-5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provide scholarships.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F0AD27-A4B7-B2F4-C8E7-D722C576DB35}"/>
              </a:ext>
            </a:extLst>
          </p:cNvPr>
          <p:cNvSpPr txBox="1"/>
          <p:nvPr/>
        </p:nvSpPr>
        <p:spPr>
          <a:xfrm>
            <a:off x="4304346" y="3953421"/>
            <a:ext cx="3791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" marR="7366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expand access to Family and Peer Support Specialists, we will offer</a:t>
            </a:r>
            <a:r>
              <a:rPr kumimoji="0" lang="en-US" sz="1500" b="0" i="0" u="none" strike="noStrike" kern="1200" cap="none" spc="-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scholarships</a:t>
            </a:r>
            <a:r>
              <a:rPr kumimoji="0" lang="en-US" sz="1500" b="0" i="0" u="none" strike="noStrike" kern="1200" cap="none" spc="-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kumimoji="0" lang="en-US" sz="1500" b="0" i="0" u="none" strike="noStrike" kern="1200" cap="none" spc="-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individuals</a:t>
            </a:r>
            <a:r>
              <a:rPr kumimoji="0" lang="en-US" sz="1500" b="0" i="0" u="none" strike="noStrike" kern="1200" cap="none" spc="-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complete this certification from</a:t>
            </a:r>
            <a:r>
              <a:rPr kumimoji="0" lang="en-US" sz="1500" b="0" i="0" u="none" strike="noStrike" kern="1200" cap="none" spc="20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Iowa Peer Workforce </a:t>
            </a:r>
            <a:r>
              <a:rPr kumimoji="0" lang="en-US" sz="1500" b="0" i="0" u="none" strike="noStrike" kern="1200" cap="none" spc="-1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Collaborative.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691A16-454D-C0C9-490D-AA2E575FB9AC}"/>
              </a:ext>
            </a:extLst>
          </p:cNvPr>
          <p:cNvSpPr txBox="1"/>
          <p:nvPr/>
        </p:nvSpPr>
        <p:spPr>
          <a:xfrm>
            <a:off x="4256449" y="5039878"/>
            <a:ext cx="3839333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" marR="37465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program provides enhanced education</a:t>
            </a:r>
            <a:r>
              <a:rPr kumimoji="0" lang="en-US" sz="1500" b="0" i="0" u="none" strike="noStrike" kern="1200" cap="none" spc="-5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kumimoji="0" lang="en-US" sz="1500" b="0" i="0" u="none" strike="noStrike" kern="1200" cap="none" spc="-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individuals</a:t>
            </a:r>
            <a:r>
              <a:rPr kumimoji="0" lang="en-US" sz="1500" b="0" i="0" u="none" strike="noStrike" kern="1200" cap="none" spc="-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kumimoji="0" lang="en-US" sz="1500" b="0" i="0" u="none" strike="noStrike" kern="1200" cap="none" spc="-6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 be new to or currently working in the behavioral health field, including a field-based internship with Clive Behavioral Health.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8B2B1FA-D01F-30F5-BCD8-4C63EFCFD689}"/>
              </a:ext>
            </a:extLst>
          </p:cNvPr>
          <p:cNvSpPr txBox="1"/>
          <p:nvPr/>
        </p:nvSpPr>
        <p:spPr>
          <a:xfrm>
            <a:off x="8134003" y="2192768"/>
            <a:ext cx="3489765" cy="328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215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AAC8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120</a:t>
            </a:r>
            <a:r>
              <a:rPr kumimoji="0" lang="en-US" sz="1500" b="1" i="0" u="none" strike="noStrike" kern="1200" cap="none" spc="-65" normalizeH="0" baseline="0" noProof="0" dirty="0">
                <a:ln>
                  <a:noFill/>
                </a:ln>
                <a:solidFill>
                  <a:srgbClr val="AAC8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AAC8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scholarships</a:t>
            </a:r>
            <a:r>
              <a:rPr kumimoji="0" lang="en-US" sz="1500" b="1" i="0" u="none" strike="noStrike" kern="1200" cap="none" spc="-60" normalizeH="0" baseline="0" noProof="0" dirty="0">
                <a:ln>
                  <a:noFill/>
                </a:ln>
                <a:solidFill>
                  <a:srgbClr val="AAC8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available</a:t>
            </a:r>
            <a:r>
              <a:rPr kumimoji="0" lang="en-US" sz="15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 </a:t>
            </a:r>
            <a:r>
              <a:rPr kumimoji="0" lang="en-US" sz="15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year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5822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9356934-73CF-4DDC-3755-F99FF2679ABD}"/>
              </a:ext>
            </a:extLst>
          </p:cNvPr>
          <p:cNvSpPr txBox="1"/>
          <p:nvPr/>
        </p:nvSpPr>
        <p:spPr>
          <a:xfrm>
            <a:off x="8115650" y="3238726"/>
            <a:ext cx="347339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215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AAC8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</a:t>
            </a:r>
            <a:r>
              <a:rPr kumimoji="0" lang="en-US" sz="1500" b="0" i="0" u="none" strike="noStrike" kern="1200" cap="none" spc="-20" normalizeH="0" baseline="0" noProof="0" dirty="0">
                <a:ln>
                  <a:noFill/>
                </a:ln>
                <a:solidFill>
                  <a:srgbClr val="AAC8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AAC8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scholarships</a:t>
            </a:r>
            <a:r>
              <a:rPr kumimoji="0" lang="en-US" sz="1500" b="0" i="0" u="none" strike="noStrike" kern="1200" cap="none" spc="-5" normalizeH="0" baseline="0" noProof="0" dirty="0">
                <a:ln>
                  <a:noFill/>
                </a:ln>
                <a:solidFill>
                  <a:srgbClr val="AAC8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500" b="0" i="0" u="none" strike="noStrike" kern="1200" cap="none" spc="-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available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</a:t>
            </a:r>
            <a:r>
              <a:rPr kumimoji="0" lang="en-US" sz="1500" b="0" i="0" u="none" strike="noStrike" kern="1200" cap="none" spc="-1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500" b="0" i="0" u="none" strike="noStrike" kern="1200" cap="none" spc="-2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year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0E0D0E9-6719-0AD1-D749-3743A7AFBCEE}"/>
              </a:ext>
            </a:extLst>
          </p:cNvPr>
          <p:cNvSpPr txBox="1"/>
          <p:nvPr/>
        </p:nvSpPr>
        <p:spPr>
          <a:xfrm>
            <a:off x="8095783" y="4297072"/>
            <a:ext cx="3484010" cy="328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215" marR="0" lvl="0" indent="0" algn="ctr" defTabSz="914400" rtl="0" eaLnBrk="1" fontAlgn="auto" latinLnBrk="0" hangingPunct="1">
              <a:lnSpc>
                <a:spcPct val="107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AAC8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150</a:t>
            </a:r>
            <a:r>
              <a:rPr kumimoji="0" lang="en-US" sz="1500" b="1" i="0" u="none" strike="noStrike" kern="1200" cap="none" spc="-35" normalizeH="0" baseline="0" noProof="0" dirty="0">
                <a:ln>
                  <a:noFill/>
                </a:ln>
                <a:solidFill>
                  <a:srgbClr val="AAC8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AAC8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scholarships</a:t>
            </a:r>
            <a:r>
              <a:rPr kumimoji="0" lang="en-US" sz="1500" b="1" i="0" u="none" strike="noStrike" kern="1200" cap="none" spc="-30" normalizeH="0" baseline="0" noProof="0" dirty="0">
                <a:ln>
                  <a:noFill/>
                </a:ln>
                <a:solidFill>
                  <a:srgbClr val="AAC8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available</a:t>
            </a:r>
            <a:r>
              <a:rPr kumimoji="0" lang="en-US" sz="1500" b="0" i="0" u="none" strike="noStrike" kern="1200" cap="none" spc="-2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</a:t>
            </a:r>
            <a:r>
              <a:rPr kumimoji="0" lang="en-US" sz="1500" b="0" i="0" u="none" strike="noStrike" kern="1200" cap="none" spc="-2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500" b="0" i="0" u="none" strike="noStrike" kern="1200" cap="none" spc="-2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year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30B94F3-6921-C789-0B0B-F514E2CA065A}"/>
              </a:ext>
            </a:extLst>
          </p:cNvPr>
          <p:cNvSpPr txBox="1"/>
          <p:nvPr/>
        </p:nvSpPr>
        <p:spPr>
          <a:xfrm>
            <a:off x="8115649" y="5506151"/>
            <a:ext cx="350811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215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AAC8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</a:t>
            </a:r>
            <a:r>
              <a:rPr kumimoji="0" lang="en-US" sz="1500" b="1" i="0" u="none" strike="noStrike" kern="1200" cap="none" spc="-35" normalizeH="0" baseline="0" noProof="0" dirty="0">
                <a:ln>
                  <a:noFill/>
                </a:ln>
                <a:solidFill>
                  <a:srgbClr val="AAC8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AAC8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scholarships</a:t>
            </a:r>
            <a:r>
              <a:rPr kumimoji="0" lang="en-US" sz="1500" b="1" i="0" u="none" strike="noStrike" kern="1200" cap="none" spc="-25" normalizeH="0" baseline="0" noProof="0" dirty="0">
                <a:ln>
                  <a:noFill/>
                </a:ln>
                <a:solidFill>
                  <a:srgbClr val="AAC8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available</a:t>
            </a:r>
            <a:r>
              <a:rPr kumimoji="0" lang="en-US" sz="1500" b="0" i="0" u="none" strike="noStrike" kern="1200" cap="none" spc="-3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</a:t>
            </a:r>
            <a:r>
              <a:rPr kumimoji="0" lang="en-US" sz="1500" b="0" i="0" u="none" strike="noStrike" kern="1200" cap="none" spc="-2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year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AF1E712-D80D-4651-9620-F35A038A8EE6}"/>
              </a:ext>
            </a:extLst>
          </p:cNvPr>
          <p:cNvSpPr txBox="1"/>
          <p:nvPr/>
        </p:nvSpPr>
        <p:spPr>
          <a:xfrm>
            <a:off x="1012952" y="1723721"/>
            <a:ext cx="2459456" cy="259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4670" marR="0" lvl="0" indent="0" algn="l" defTabSz="914400" rtl="0" eaLnBrk="1" fontAlgn="auto" latinLnBrk="0" hangingPunct="1">
              <a:lnSpc>
                <a:spcPts val="114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Scholarship</a:t>
            </a:r>
            <a:r>
              <a:rPr kumimoji="0" lang="en-US" sz="1800" b="1" i="0" u="none" strike="noStrike" kern="120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5822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EF66C35-83C1-DABB-0F66-CCE5AF19F3F5}"/>
              </a:ext>
            </a:extLst>
          </p:cNvPr>
          <p:cNvSpPr txBox="1"/>
          <p:nvPr/>
        </p:nvSpPr>
        <p:spPr>
          <a:xfrm>
            <a:off x="4855747" y="1723721"/>
            <a:ext cx="2459456" cy="259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4670" marR="0" lvl="0" indent="0" algn="l" defTabSz="914400" rtl="0" eaLnBrk="1" fontAlgn="auto" latinLnBrk="0" hangingPunct="1">
              <a:lnSpc>
                <a:spcPts val="114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Description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5822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F5B1C2C-F583-8EBC-947B-78709B685865}"/>
              </a:ext>
            </a:extLst>
          </p:cNvPr>
          <p:cNvSpPr txBox="1"/>
          <p:nvPr/>
        </p:nvSpPr>
        <p:spPr>
          <a:xfrm>
            <a:off x="8157154" y="1723721"/>
            <a:ext cx="3445778" cy="259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4670" marR="0" lvl="0" indent="0" algn="l" defTabSz="914400" rtl="0" eaLnBrk="1" fontAlgn="auto" latinLnBrk="0" hangingPunct="1">
              <a:lnSpc>
                <a:spcPts val="114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Scholarships</a:t>
            </a:r>
            <a:r>
              <a:rPr kumimoji="0" lang="en-US" sz="1800" b="1" i="0" u="none" strike="noStrike" kern="120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Available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5822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ED191CF-C2BA-04F1-41F4-166E2DF42D9C}"/>
              </a:ext>
            </a:extLst>
          </p:cNvPr>
          <p:cNvSpPr txBox="1"/>
          <p:nvPr/>
        </p:nvSpPr>
        <p:spPr>
          <a:xfrm>
            <a:off x="8392240" y="6328269"/>
            <a:ext cx="29202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AC8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Total: 420 scholarships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AAC83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6BDAAF-39A0-7045-90E0-8777CE5F32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Confidential and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3771579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me Color Palette">
      <a:dk1>
        <a:srgbClr val="000000"/>
      </a:dk1>
      <a:lt1>
        <a:srgbClr val="FFFFFF"/>
      </a:lt1>
      <a:dk2>
        <a:srgbClr val="58595B"/>
      </a:dk2>
      <a:lt2>
        <a:srgbClr val="808285"/>
      </a:lt2>
      <a:accent1>
        <a:srgbClr val="AAC932"/>
      </a:accent1>
      <a:accent2>
        <a:srgbClr val="00A0A3"/>
      </a:accent2>
      <a:accent3>
        <a:srgbClr val="F58220"/>
      </a:accent3>
      <a:accent4>
        <a:srgbClr val="CB187D"/>
      </a:accent4>
      <a:accent5>
        <a:srgbClr val="2C8641"/>
      </a:accent5>
      <a:accent6>
        <a:srgbClr val="DCDDDE"/>
      </a:accent6>
      <a:hlink>
        <a:srgbClr val="2C8641"/>
      </a:hlink>
      <a:folHlink>
        <a:srgbClr val="58595B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range_HPO_2020">
      <a:dk1>
        <a:srgbClr val="F58220"/>
      </a:dk1>
      <a:lt1>
        <a:srgbClr val="FFFFFF"/>
      </a:lt1>
      <a:dk2>
        <a:srgbClr val="333333"/>
      </a:dk2>
      <a:lt2>
        <a:srgbClr val="DDDDDD"/>
      </a:lt2>
      <a:accent1>
        <a:srgbClr val="F58220"/>
      </a:accent1>
      <a:accent2>
        <a:srgbClr val="CB177D"/>
      </a:accent2>
      <a:accent3>
        <a:srgbClr val="AAC832"/>
      </a:accent3>
      <a:accent4>
        <a:srgbClr val="5C068C"/>
      </a:accent4>
      <a:accent5>
        <a:srgbClr val="FDB913"/>
      </a:accent5>
      <a:accent6>
        <a:srgbClr val="6E6E6E"/>
      </a:accent6>
      <a:hlink>
        <a:srgbClr val="00548C"/>
      </a:hlink>
      <a:folHlink>
        <a:srgbClr val="00AEE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1100" b="1" dirty="0" smtClean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5A05F6A297E64AAB0F98A4CDB9F08B" ma:contentTypeVersion="4" ma:contentTypeDescription="Create a new document." ma:contentTypeScope="" ma:versionID="21e254d6c9a7deaac197e380966eca18">
  <xsd:schema xmlns:xsd="http://www.w3.org/2001/XMLSchema" xmlns:xs="http://www.w3.org/2001/XMLSchema" xmlns:p="http://schemas.microsoft.com/office/2006/metadata/properties" xmlns:ns2="aae2fbdd-8e3f-4245-bff0-29f35a43d4eb" targetNamespace="http://schemas.microsoft.com/office/2006/metadata/properties" ma:root="true" ma:fieldsID="46efdab4f6098437e21ada370320e156" ns2:_="">
    <xsd:import namespace="aae2fbdd-8e3f-4245-bff0-29f35a43d4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e2fbdd-8e3f-4245-bff0-29f35a43d4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4EB567-B604-4C7E-B5CF-2018450FED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e2fbdd-8e3f-4245-bff0-29f35a43d4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C4E57E-AA83-4182-AA7B-A984C52AFF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0F4EA0-07DA-49A7-8628-1D27F92BFB39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aae2fbdd-8e3f-4245-bff0-29f35a43d4eb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1426</TotalTime>
  <Words>776</Words>
  <Application>Microsoft Office PowerPoint</Application>
  <PresentationFormat>Widescreen</PresentationFormat>
  <Paragraphs>122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Aptos</vt:lpstr>
      <vt:lpstr>Aptos SemiBold</vt:lpstr>
      <vt:lpstr>Arial</vt:lpstr>
      <vt:lpstr>Arial,Sans-Serif</vt:lpstr>
      <vt:lpstr>Calibri</vt:lpstr>
      <vt:lpstr>Calibri Light</vt:lpstr>
      <vt:lpstr>Nunito Sans ExtraBold</vt:lpstr>
      <vt:lpstr>System Font Regular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Building Workforce Solutions for Iowa</vt:lpstr>
    </vt:vector>
  </TitlesOfParts>
  <Company>Centene, Corp.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Ilene J. Marcus</dc:creator>
  <cp:lastModifiedBy>Jennifer Orr</cp:lastModifiedBy>
  <cp:revision>10</cp:revision>
  <dcterms:created xsi:type="dcterms:W3CDTF">2019-05-07T18:59:23Z</dcterms:created>
  <dcterms:modified xsi:type="dcterms:W3CDTF">2025-12-23T21:05:19Z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0x010100895A05F6A297E64AAB0F98A4CDB9F08B</vt:lpwstr>
  </property>
  <property fmtid="{D5CDD505-2E9C-101B-9397-08002B2CF9AE}" pid="3" name="MSIP_Label_5a776955-85f6-4fec-9553-96dd3e0373c4_Enabled">
    <vt:lpwstr>true</vt:lpwstr>
  </property>
  <property fmtid="{D5CDD505-2E9C-101B-9397-08002B2CF9AE}" pid="4" name="MSIP_Label_5a776955-85f6-4fec-9553-96dd3e0373c4_SetDate">
    <vt:lpwstr>2023-06-22T00:22:28Z</vt:lpwstr>
  </property>
  <property fmtid="{D5CDD505-2E9C-101B-9397-08002B2CF9AE}" pid="5" name="MSIP_Label_5a776955-85f6-4fec-9553-96dd3e0373c4_Method">
    <vt:lpwstr>Standard</vt:lpwstr>
  </property>
  <property fmtid="{D5CDD505-2E9C-101B-9397-08002B2CF9AE}" pid="6" name="MSIP_Label_5a776955-85f6-4fec-9553-96dd3e0373c4_Name">
    <vt:lpwstr>Confidential</vt:lpwstr>
  </property>
  <property fmtid="{D5CDD505-2E9C-101B-9397-08002B2CF9AE}" pid="7" name="MSIP_Label_5a776955-85f6-4fec-9553-96dd3e0373c4_SiteId">
    <vt:lpwstr>f45ccc07-e57e-4d15-bf6f-f6cbccd2d395</vt:lpwstr>
  </property>
  <property fmtid="{D5CDD505-2E9C-101B-9397-08002B2CF9AE}" pid="8" name="MSIP_Label_5a776955-85f6-4fec-9553-96dd3e0373c4_ActionId">
    <vt:lpwstr>09df0471-853b-4202-b05e-877215397a71</vt:lpwstr>
  </property>
  <property fmtid="{D5CDD505-2E9C-101B-9397-08002B2CF9AE}" pid="9" name="MSIP_Label_5a776955-85f6-4fec-9553-96dd3e0373c4_ContentBits">
    <vt:lpwstr>0</vt:lpwstr>
  </property>
</Properties>
</file>