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51_6475C138.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50_F1E05C66.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57_7E42A5FD.xml" ContentType="application/vnd.ms-powerpoint.comments+xml"/>
  <Override PartName="/ppt/notesSlides/notesSlide15.xml" ContentType="application/vnd.openxmlformats-officedocument.presentationml.notesSlide+xml"/>
  <Override PartName="/ppt/comments/modernComment_153_D2A3A1E8.xml" ContentType="application/vnd.ms-powerpoint.comments+xml"/>
  <Override PartName="/ppt/notesSlides/notesSlide16.xml" ContentType="application/vnd.openxmlformats-officedocument.presentationml.notesSlide+xml"/>
  <Override PartName="/ppt/comments/modernComment_134_5319948E.xml" ContentType="application/vnd.ms-powerpoint.comments+xml"/>
  <Override PartName="/ppt/notesSlides/notesSlide17.xml" ContentType="application/vnd.openxmlformats-officedocument.presentationml.notesSlide+xml"/>
  <Override PartName="/ppt/comments/modernComment_130_BEABA75B.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comments/modernComment_159_7BFC1F89.xml" ContentType="application/vnd.ms-powerpoint.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modernComment_13D_CB04DC2F.xml" ContentType="application/vnd.ms-powerpoint.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omments/modernComment_148_2C75AB35.xml" ContentType="application/vnd.ms-powerpoint.comment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60" r:id="rId5"/>
    <p:sldMasterId id="2147483648" r:id="rId6"/>
  </p:sldMasterIdLst>
  <p:notesMasterIdLst>
    <p:notesMasterId r:id="rId57"/>
  </p:notesMasterIdLst>
  <p:sldIdLst>
    <p:sldId id="256" r:id="rId7"/>
    <p:sldId id="271" r:id="rId8"/>
    <p:sldId id="330" r:id="rId9"/>
    <p:sldId id="334" r:id="rId10"/>
    <p:sldId id="337" r:id="rId11"/>
    <p:sldId id="299" r:id="rId12"/>
    <p:sldId id="289" r:id="rId13"/>
    <p:sldId id="324" r:id="rId14"/>
    <p:sldId id="275" r:id="rId15"/>
    <p:sldId id="276" r:id="rId16"/>
    <p:sldId id="335" r:id="rId17"/>
    <p:sldId id="336" r:id="rId18"/>
    <p:sldId id="332" r:id="rId19"/>
    <p:sldId id="310" r:id="rId20"/>
    <p:sldId id="307" r:id="rId21"/>
    <p:sldId id="343" r:id="rId22"/>
    <p:sldId id="339" r:id="rId23"/>
    <p:sldId id="308" r:id="rId24"/>
    <p:sldId id="304" r:id="rId25"/>
    <p:sldId id="333" r:id="rId26"/>
    <p:sldId id="301" r:id="rId27"/>
    <p:sldId id="286" r:id="rId28"/>
    <p:sldId id="257" r:id="rId29"/>
    <p:sldId id="297" r:id="rId30"/>
    <p:sldId id="322" r:id="rId31"/>
    <p:sldId id="345" r:id="rId32"/>
    <p:sldId id="258" r:id="rId33"/>
    <p:sldId id="341" r:id="rId34"/>
    <p:sldId id="311" r:id="rId35"/>
    <p:sldId id="313" r:id="rId36"/>
    <p:sldId id="314" r:id="rId37"/>
    <p:sldId id="317" r:id="rId38"/>
    <p:sldId id="316" r:id="rId39"/>
    <p:sldId id="298" r:id="rId40"/>
    <p:sldId id="338" r:id="rId41"/>
    <p:sldId id="346" r:id="rId42"/>
    <p:sldId id="266" r:id="rId43"/>
    <p:sldId id="319" r:id="rId44"/>
    <p:sldId id="325" r:id="rId45"/>
    <p:sldId id="323" r:id="rId46"/>
    <p:sldId id="282" r:id="rId47"/>
    <p:sldId id="328" r:id="rId48"/>
    <p:sldId id="327" r:id="rId49"/>
    <p:sldId id="306" r:id="rId50"/>
    <p:sldId id="303" r:id="rId51"/>
    <p:sldId id="263" r:id="rId52"/>
    <p:sldId id="321" r:id="rId53"/>
    <p:sldId id="296" r:id="rId54"/>
    <p:sldId id="344" r:id="rId55"/>
    <p:sldId id="283"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E5CD30-8890-6FAF-E9E3-A7EF7B131018}" name="Shanks, Adam [HHS]" initials="SA" userId="S::adam.shanks@hhs.iowa.gov::7d8daca0-a746-49f9-9112-850ecc0dcd02" providerId="AD"/>
  <p188:author id="{190B73FE-3F17-97CA-27B1-1E9A36B619C3}" name="Murrow, Emily" initials="EE" userId="S::emily.murrow@hhs.iowa.gov::22e89cbb-f769-4a4a-b234-4bc7348040f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F7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EC5000-D78E-AAC7-261F-3DCD4E7290A5}" v="2" dt="2026-01-13T15:19:09.270"/>
    <p1510:client id="{23E32FFC-D634-4142-EB20-CADE4CC76C92}" v="6" dt="2026-01-12T20:29:22.144"/>
    <p1510:client id="{95B696A8-2DFA-DA2F-53D9-4890FE549782}" v="67" dt="2026-01-12T21:20:12.286"/>
    <p1510:client id="{C28646F1-8EC1-CA6C-2EB8-7623C48AD988}" v="113" dt="2026-01-12T20:13:54.360"/>
    <p1510:client id="{C79D3870-A9CB-BA14-8562-768E4DBF1DA3}" v="2" dt="2026-01-12T18:54:57.469"/>
    <p1510:client id="{DAA7210A-2385-44BE-9086-1EE71A7E6847}" v="6133" dt="2026-01-12T20:43:23.921"/>
    <p1510:client id="{DC2EFC68-1BF1-82CF-1316-E05BEB5E9143}" v="68" dt="2026-01-12T17:27:04.677"/>
  </p1510:revLst>
</p1510:revInfo>
</file>

<file path=ppt/tableStyles.xml><?xml version="1.0" encoding="utf-8"?>
<a:tblStyleLst xmlns:a="http://schemas.openxmlformats.org/drawingml/2006/main" def="{5C22544A-7EE6-4342-B048-85BDC9FD1C3A}">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notesMaster" Target="notesMasters/notesMaster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s>
</file>

<file path=ppt/comments/modernComment_130_BEABA75B.xml><?xml version="1.0" encoding="utf-8"?>
<p188:cmLst xmlns:a="http://schemas.openxmlformats.org/drawingml/2006/main" xmlns:r="http://schemas.openxmlformats.org/officeDocument/2006/relationships" xmlns:p188="http://schemas.microsoft.com/office/powerpoint/2018/8/main">
  <p188:cm id="{D38CAC06-7127-464A-88F4-7840DBD41551}" authorId="{190B73FE-3F17-97CA-27B1-1E9A36B619C3}" created="2026-01-12T19:51:40.615">
    <ac:deMkLst xmlns:ac="http://schemas.microsoft.com/office/drawing/2013/main/command">
      <pc:docMk xmlns:pc="http://schemas.microsoft.com/office/powerpoint/2013/main/command"/>
      <pc:sldMk xmlns:pc="http://schemas.microsoft.com/office/powerpoint/2013/main/command" cId="3198920539" sldId="304"/>
      <ac:picMk id="2" creationId="{5CF8F020-7CA4-C2E4-1BC4-BAA8DE2D7F1A}"/>
    </ac:deMkLst>
    <p188:txBody>
      <a:bodyPr/>
      <a:lstStyle/>
      <a:p>
        <a:r>
          <a:rPr lang="en-US"/>
          <a:t>Right click, then click “view alt text” and add description for this graphic. </a:t>
        </a:r>
      </a:p>
    </p188:txBody>
  </p188:cm>
</p188:cmLst>
</file>

<file path=ppt/comments/modernComment_134_5319948E.xml><?xml version="1.0" encoding="utf-8"?>
<p188:cmLst xmlns:a="http://schemas.openxmlformats.org/drawingml/2006/main" xmlns:r="http://schemas.openxmlformats.org/officeDocument/2006/relationships" xmlns:p188="http://schemas.microsoft.com/office/powerpoint/2018/8/main">
  <p188:cm id="{311A7A50-246F-4AB7-ABF3-B091C4CE4BD5}" authorId="{190B73FE-3F17-97CA-27B1-1E9A36B619C3}" created="2026-01-12T19:51:21.609">
    <ac:deMkLst xmlns:ac="http://schemas.microsoft.com/office/drawing/2013/main/command">
      <pc:docMk xmlns:pc="http://schemas.microsoft.com/office/powerpoint/2013/main/command"/>
      <pc:sldMk xmlns:pc="http://schemas.microsoft.com/office/powerpoint/2013/main/command" cId="1394185358" sldId="308"/>
      <ac:picMk id="4" creationId="{76C32FE9-FD01-5071-B8D0-5AED9CB2DD0C}"/>
    </ac:deMkLst>
    <p188:txBody>
      <a:bodyPr/>
      <a:lstStyle/>
      <a:p>
        <a:r>
          <a:rPr lang="en-US"/>
          <a:t>Right click, then click “view alt text” and add description for this graphic. </a:t>
        </a:r>
      </a:p>
    </p188:txBody>
  </p188:cm>
</p188:cmLst>
</file>

<file path=ppt/comments/modernComment_13D_CB04DC2F.xml><?xml version="1.0" encoding="utf-8"?>
<p188:cmLst xmlns:a="http://schemas.openxmlformats.org/drawingml/2006/main" xmlns:r="http://schemas.openxmlformats.org/officeDocument/2006/relationships" xmlns:p188="http://schemas.microsoft.com/office/powerpoint/2018/8/main">
  <p188:cm id="{97C18932-B9D0-4FF7-BC18-43ED2792893A}" authorId="{190B73FE-3F17-97CA-27B1-1E9A36B619C3}" created="2026-01-12T19:59:10.048">
    <ac:deMkLst xmlns:ac="http://schemas.microsoft.com/office/drawing/2013/main/command">
      <pc:docMk xmlns:pc="http://schemas.microsoft.com/office/powerpoint/2013/main/command"/>
      <pc:sldMk xmlns:pc="http://schemas.microsoft.com/office/powerpoint/2013/main/command" cId="3406093359" sldId="317"/>
      <ac:picMk id="3" creationId="{01908063-6F89-B012-0E28-093CF611B3DE}"/>
    </ac:deMkLst>
    <p188:txBody>
      <a:bodyPr/>
      <a:lstStyle/>
      <a:p>
        <a:r>
          <a:rPr lang="en-US"/>
          <a:t>Add alt text descriptions to these, right click and click “view alt text”</a:t>
        </a:r>
      </a:p>
    </p188:txBody>
  </p188:cm>
</p188:cmLst>
</file>

<file path=ppt/comments/modernComment_148_2C75AB35.xml><?xml version="1.0" encoding="utf-8"?>
<p188:cmLst xmlns:a="http://schemas.openxmlformats.org/drawingml/2006/main" xmlns:r="http://schemas.openxmlformats.org/officeDocument/2006/relationships" xmlns:p188="http://schemas.microsoft.com/office/powerpoint/2018/8/main">
  <p188:cm id="{3E07BAF6-247C-4FE4-83E4-CB34D158D49B}" authorId="{190B73FE-3F17-97CA-27B1-1E9A36B619C3}" created="2026-01-12T20:20:25.998">
    <ac:deMkLst xmlns:ac="http://schemas.microsoft.com/office/drawing/2013/main/command">
      <pc:docMk xmlns:pc="http://schemas.microsoft.com/office/powerpoint/2013/main/command"/>
      <pc:sldMk xmlns:pc="http://schemas.microsoft.com/office/powerpoint/2013/main/command" cId="745909045" sldId="328"/>
      <ac:picMk id="312" creationId="{00000000-0000-0000-0000-000000000000}"/>
    </ac:deMkLst>
    <p188:txBody>
      <a:bodyPr/>
      <a:lstStyle/>
      <a:p>
        <a:r>
          <a:rPr lang="en-US"/>
          <a:t>Add description in alt text box (right click, then click “view alt text)</a:t>
        </a:r>
      </a:p>
    </p188:txBody>
  </p188:cm>
</p188:cmLst>
</file>

<file path=ppt/comments/modernComment_150_F1E05C66.xml><?xml version="1.0" encoding="utf-8"?>
<p188:cmLst xmlns:a="http://schemas.openxmlformats.org/drawingml/2006/main" xmlns:r="http://schemas.openxmlformats.org/officeDocument/2006/relationships" xmlns:p188="http://schemas.microsoft.com/office/powerpoint/2018/8/main">
  <p188:cm id="{1DEF15A9-6B43-4D91-B41C-A611960AA22A}" authorId="{190B73FE-3F17-97CA-27B1-1E9A36B619C3}" created="2026-01-12T19:37:22.253">
    <ac:deMkLst xmlns:ac="http://schemas.microsoft.com/office/drawing/2013/main/command">
      <pc:docMk xmlns:pc="http://schemas.microsoft.com/office/powerpoint/2013/main/command"/>
      <pc:sldMk xmlns:pc="http://schemas.microsoft.com/office/powerpoint/2013/main/command" cId="4058012774" sldId="336"/>
      <ac:picMk id="3" creationId="{FC07823E-2BA1-DA6D-A879-B733839B8E8C}"/>
    </ac:deMkLst>
    <p188:txBody>
      <a:bodyPr/>
      <a:lstStyle/>
      <a:p>
        <a:r>
          <a:rPr lang="en-US"/>
          <a:t>Right click, then click “View Alt text” and write a description for this or copy text into the alt text box. </a:t>
        </a:r>
      </a:p>
    </p188:txBody>
  </p188:cm>
</p188:cmLst>
</file>

<file path=ppt/comments/modernComment_151_6475C138.xml><?xml version="1.0" encoding="utf-8"?>
<p188:cmLst xmlns:a="http://schemas.openxmlformats.org/drawingml/2006/main" xmlns:r="http://schemas.openxmlformats.org/officeDocument/2006/relationships" xmlns:p188="http://schemas.microsoft.com/office/powerpoint/2018/8/main">
  <p188:cm id="{10BD9C9C-A94F-4A66-A539-657ACD325693}" authorId="{190B73FE-3F17-97CA-27B1-1E9A36B619C3}" created="2026-01-12T19:35:01.974">
    <ac:deMkLst xmlns:ac="http://schemas.microsoft.com/office/drawing/2013/main/command">
      <pc:docMk xmlns:pc="http://schemas.microsoft.com/office/powerpoint/2013/main/command"/>
      <pc:sldMk xmlns:pc="http://schemas.microsoft.com/office/powerpoint/2013/main/command" cId="1685438776" sldId="337"/>
      <ac:picMk id="6" creationId="{24E754C4-F4D3-2B90-501D-DCC982DD6946}"/>
    </ac:deMkLst>
    <p188:txBody>
      <a:bodyPr/>
      <a:lstStyle/>
      <a:p>
        <a:r>
          <a:rPr lang="en-US"/>
          <a:t>Right click, then click “View Alt text” and write a description of each of these photos. </a:t>
        </a:r>
      </a:p>
    </p188:txBody>
  </p188:cm>
</p188:cmLst>
</file>

<file path=ppt/comments/modernComment_153_D2A3A1E8.xml><?xml version="1.0" encoding="utf-8"?>
<p188:cmLst xmlns:a="http://schemas.openxmlformats.org/drawingml/2006/main" xmlns:r="http://schemas.openxmlformats.org/officeDocument/2006/relationships" xmlns:p188="http://schemas.microsoft.com/office/powerpoint/2018/8/main">
  <p188:cm id="{64EBDD9F-2534-4DF0-83A7-EACFA51738BF}" authorId="{190B73FE-3F17-97CA-27B1-1E9A36B619C3}" created="2026-01-12T19:49:36.498">
    <ac:deMkLst xmlns:ac="http://schemas.microsoft.com/office/drawing/2013/main/command">
      <pc:docMk xmlns:pc="http://schemas.microsoft.com/office/powerpoint/2013/main/command"/>
      <pc:sldMk xmlns:pc="http://schemas.microsoft.com/office/powerpoint/2013/main/command" cId="3533939176" sldId="339"/>
      <ac:picMk id="2" creationId="{443FBD91-2547-148E-3D30-E0DBC6822D60}"/>
    </ac:deMkLst>
    <p188:txBody>
      <a:bodyPr/>
      <a:lstStyle/>
      <a:p>
        <a:r>
          <a:rPr lang="en-US"/>
          <a:t>Right click, click “view alt text” and add a description for each of these photos. </a:t>
        </a:r>
      </a:p>
    </p188:txBody>
  </p188:cm>
</p188:cmLst>
</file>

<file path=ppt/comments/modernComment_157_7E42A5FD.xml><?xml version="1.0" encoding="utf-8"?>
<p188:cmLst xmlns:a="http://schemas.openxmlformats.org/drawingml/2006/main" xmlns:r="http://schemas.openxmlformats.org/officeDocument/2006/relationships" xmlns:p188="http://schemas.microsoft.com/office/powerpoint/2018/8/main">
  <p188:cm id="{A5B89C78-81D9-42E9-B5FA-C4B479FEDD7C}" authorId="{190B73FE-3F17-97CA-27B1-1E9A36B619C3}" created="2026-01-12T19:42:27.863">
    <ac:deMkLst xmlns:ac="http://schemas.microsoft.com/office/drawing/2013/main/command">
      <pc:docMk xmlns:pc="http://schemas.microsoft.com/office/powerpoint/2013/main/command"/>
      <pc:sldMk xmlns:pc="http://schemas.microsoft.com/office/powerpoint/2013/main/command" cId="2118297085" sldId="343"/>
      <ac:picMk id="5" creationId="{050C4461-1230-71DF-E9D4-54E052C516FB}"/>
    </ac:deMkLst>
    <p188:replyLst>
      <p188:reply id="{6811C311-3F80-48D1-9B1C-C8DF4F8C8849}" authorId="{C3E5CD30-8890-6FAF-E9E3-A7EF7B131018}" created="2026-01-12T20:10:04.955">
        <p188:txBody>
          <a:bodyPr/>
          <a:lstStyle/>
          <a:p>
            <a:r>
              <a:rPr lang="en-US"/>
              <a:t>CDC Foundation recently shared resource that shares recent data/trends of newer 'smart vape' products. </a:t>
            </a:r>
          </a:p>
        </p188:txBody>
      </p188:reply>
    </p188:replyLst>
    <p188:txBody>
      <a:bodyPr/>
      <a:lstStyle/>
      <a:p>
        <a:r>
          <a:rPr lang="en-US"/>
          <a:t>Right click, then click “view alt text” and add this text to the box to make it accessible. </a:t>
        </a:r>
      </a:p>
    </p188:txBody>
  </p188:cm>
</p188:cmLst>
</file>

<file path=ppt/comments/modernComment_159_7BFC1F89.xml><?xml version="1.0" encoding="utf-8"?>
<p188:cmLst xmlns:a="http://schemas.openxmlformats.org/drawingml/2006/main" xmlns:r="http://schemas.openxmlformats.org/officeDocument/2006/relationships" xmlns:p188="http://schemas.microsoft.com/office/powerpoint/2018/8/main">
  <p188:cm id="{9321AFB6-0BED-4B62-AD6D-10E2B22B7F39}" authorId="{190B73FE-3F17-97CA-27B1-1E9A36B619C3}" created="2026-01-12T19:53:16.995">
    <ac:deMkLst xmlns:ac="http://schemas.microsoft.com/office/drawing/2013/main/command">
      <pc:docMk xmlns:pc="http://schemas.microsoft.com/office/powerpoint/2013/main/command"/>
      <pc:sldMk xmlns:pc="http://schemas.microsoft.com/office/powerpoint/2013/main/command" cId="2080120713" sldId="345"/>
      <ac:picMk id="2" creationId="{2E830BD7-B339-6DCA-8A6D-BFCDEB3559FA}"/>
    </ac:deMkLst>
    <p188:txBody>
      <a:bodyPr/>
      <a:lstStyle/>
      <a:p>
        <a:r>
          <a:rPr lang="en-US"/>
          <a:t>Right click, then click “view alt text” and add description for this graphic. </a:t>
        </a:r>
      </a:p>
    </p188:txBody>
  </p188:cm>
</p188:cmLst>
</file>

<file path=ppt/diagrams/_rels/data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_rels/data2.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18" Type="http://schemas.openxmlformats.org/officeDocument/2006/relationships/image" Target="../media/image41.sv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svg"/><Relationship Id="rId17" Type="http://schemas.openxmlformats.org/officeDocument/2006/relationships/image" Target="../media/image40.png"/><Relationship Id="rId2" Type="http://schemas.openxmlformats.org/officeDocument/2006/relationships/image" Target="../media/image25.svg"/><Relationship Id="rId16" Type="http://schemas.openxmlformats.org/officeDocument/2006/relationships/image" Target="../media/image39.svg"/><Relationship Id="rId20" Type="http://schemas.openxmlformats.org/officeDocument/2006/relationships/image" Target="../media/image43.svg"/><Relationship Id="rId1" Type="http://schemas.openxmlformats.org/officeDocument/2006/relationships/image" Target="../media/image24.png"/><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svg"/><Relationship Id="rId19" Type="http://schemas.openxmlformats.org/officeDocument/2006/relationships/image" Target="../media/image42.png"/><Relationship Id="rId4" Type="http://schemas.openxmlformats.org/officeDocument/2006/relationships/image" Target="../media/image27.svg"/><Relationship Id="rId9" Type="http://schemas.openxmlformats.org/officeDocument/2006/relationships/image" Target="../media/image32.png"/><Relationship Id="rId14" Type="http://schemas.openxmlformats.org/officeDocument/2006/relationships/image" Target="../media/image3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_rels/drawing2.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18" Type="http://schemas.openxmlformats.org/officeDocument/2006/relationships/image" Target="../media/image41.sv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svg"/><Relationship Id="rId17" Type="http://schemas.openxmlformats.org/officeDocument/2006/relationships/image" Target="../media/image40.png"/><Relationship Id="rId2" Type="http://schemas.openxmlformats.org/officeDocument/2006/relationships/image" Target="../media/image25.svg"/><Relationship Id="rId16" Type="http://schemas.openxmlformats.org/officeDocument/2006/relationships/image" Target="../media/image39.svg"/><Relationship Id="rId20" Type="http://schemas.openxmlformats.org/officeDocument/2006/relationships/image" Target="../media/image43.svg"/><Relationship Id="rId1" Type="http://schemas.openxmlformats.org/officeDocument/2006/relationships/image" Target="../media/image24.png"/><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svg"/><Relationship Id="rId19" Type="http://schemas.openxmlformats.org/officeDocument/2006/relationships/image" Target="../media/image42.png"/><Relationship Id="rId4" Type="http://schemas.openxmlformats.org/officeDocument/2006/relationships/image" Target="../media/image27.svg"/><Relationship Id="rId9" Type="http://schemas.openxmlformats.org/officeDocument/2006/relationships/image" Target="../media/image32.png"/><Relationship Id="rId14" Type="http://schemas.openxmlformats.org/officeDocument/2006/relationships/image" Target="../media/image37.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7224B6-D74B-4E33-BD60-C5FD4F84EA0C}" type="doc">
      <dgm:prSet loTypeId="urn:microsoft.com/office/officeart/2008/layout/PictureLineup" loCatId="picture" qsTypeId="urn:microsoft.com/office/officeart/2005/8/quickstyle/simple1" qsCatId="simple" csTypeId="urn:microsoft.com/office/officeart/2005/8/colors/colorful1" csCatId="colorful" phldr="1"/>
      <dgm:spPr/>
      <dgm:t>
        <a:bodyPr/>
        <a:lstStyle/>
        <a:p>
          <a:endParaRPr lang="en-US"/>
        </a:p>
      </dgm:t>
    </dgm:pt>
    <dgm:pt modelId="{1A398CD4-F70A-4460-B007-67102C2B0495}">
      <dgm:prSet phldrT="[Text]" custT="1"/>
      <dgm:spPr/>
      <dgm:t>
        <a:bodyPr/>
        <a:lstStyle/>
        <a:p>
          <a:pPr algn="ctr">
            <a:buFont typeface="Wingdings 3" panose="05040102010807070707" pitchFamily="18" charset="2"/>
            <a:buChar char=""/>
          </a:pPr>
          <a:r>
            <a:rPr lang="en-US" sz="1400" b="0" i="0" u="none" strike="noStrike" cap="none">
              <a:latin typeface="Gill Sans"/>
              <a:ea typeface="Gill Sans"/>
              <a:cs typeface="Gill Sans"/>
              <a:sym typeface="Gill Sans"/>
            </a:rPr>
            <a:t>Secondhand smoke is exhaled by a person who is smoking, and inhaled by a nearby person.</a:t>
          </a:r>
          <a:endParaRPr lang="en-US" sz="1400" b="1">
            <a:latin typeface="+mj-lt"/>
            <a:ea typeface="Gill Sans MT" panose="020B0502020104020203" pitchFamily="34" charset="0"/>
            <a:cs typeface="Times New Roman" panose="02020603050405020304" pitchFamily="18" charset="0"/>
          </a:endParaRPr>
        </a:p>
      </dgm:t>
    </dgm:pt>
    <dgm:pt modelId="{0AA3573E-1F58-4201-8A78-A3350FFF1AE6}" type="parTrans" cxnId="{F1E6C341-CCEB-4102-A385-55406F354CCD}">
      <dgm:prSet/>
      <dgm:spPr/>
      <dgm:t>
        <a:bodyPr/>
        <a:lstStyle/>
        <a:p>
          <a:endParaRPr lang="en-US"/>
        </a:p>
      </dgm:t>
    </dgm:pt>
    <dgm:pt modelId="{539F04AF-D851-4157-BE3F-37EA1CFB8FD8}" type="sibTrans" cxnId="{F1E6C341-CCEB-4102-A385-55406F354CCD}">
      <dgm:prSet/>
      <dgm:spPr/>
      <dgm:t>
        <a:bodyPr/>
        <a:lstStyle/>
        <a:p>
          <a:endParaRPr lang="en-US"/>
        </a:p>
      </dgm:t>
    </dgm:pt>
    <dgm:pt modelId="{BDA92A0F-2756-4057-B50F-E06D7095F14D}">
      <dgm:prSet phldrT="[Text]" custT="1"/>
      <dgm:spPr/>
      <dgm:t>
        <a:bodyPr/>
        <a:lstStyle/>
        <a:p>
          <a:pPr algn="ctr"/>
          <a:r>
            <a:rPr lang="en-US" sz="1400" b="0" i="0" u="none" strike="noStrike" kern="1200" cap="none">
              <a:latin typeface="Gill Sans"/>
              <a:ea typeface="Gill Sans"/>
              <a:cs typeface="Gill Sans"/>
              <a:sym typeface="Gill Sans"/>
            </a:rPr>
            <a:t>A dangerous mixture of over 7,000 chemicals, including 70 that cause cancer.</a:t>
          </a:r>
          <a:endParaRPr lang="en-US" sz="1400" b="1" kern="1200">
            <a:effectLst/>
            <a:latin typeface="Work Sans"/>
            <a:ea typeface="Gill Sans MT" panose="020B0502020104020203" pitchFamily="34" charset="0"/>
            <a:cs typeface="Times New Roman" panose="02020603050405020304" pitchFamily="18" charset="0"/>
          </a:endParaRPr>
        </a:p>
      </dgm:t>
    </dgm:pt>
    <dgm:pt modelId="{F8D791D2-BD0C-4076-9F7D-53BF5ED3A0E7}" type="parTrans" cxnId="{50237532-EC8B-45D2-A0B8-E0A9372AE36F}">
      <dgm:prSet/>
      <dgm:spPr/>
      <dgm:t>
        <a:bodyPr/>
        <a:lstStyle/>
        <a:p>
          <a:endParaRPr lang="en-US"/>
        </a:p>
      </dgm:t>
    </dgm:pt>
    <dgm:pt modelId="{01EE6CA1-F43C-42DD-895F-872CA0E9FA76}" type="sibTrans" cxnId="{50237532-EC8B-45D2-A0B8-E0A9372AE36F}">
      <dgm:prSet/>
      <dgm:spPr/>
      <dgm:t>
        <a:bodyPr/>
        <a:lstStyle/>
        <a:p>
          <a:endParaRPr lang="en-US"/>
        </a:p>
      </dgm:t>
    </dgm:pt>
    <dgm:pt modelId="{ED673978-FD39-422F-83C2-8A8277149E73}">
      <dgm:prSet phldrT="[Text]" custT="1"/>
      <dgm:spPr/>
      <dgm:t>
        <a:bodyPr/>
        <a:lstStyle/>
        <a:p>
          <a:pPr algn="ctr">
            <a:buFont typeface="Wingdings 3" panose="05040102010807070707" pitchFamily="18" charset="2"/>
            <a:buChar char=""/>
          </a:pPr>
          <a:r>
            <a:rPr lang="en-US" sz="1400" b="0" i="0" u="none" strike="noStrike" kern="1200" cap="none">
              <a:latin typeface="Gill Sans"/>
              <a:ea typeface="Gill Sans"/>
              <a:cs typeface="Gill Sans"/>
              <a:sym typeface="Gill Sans"/>
            </a:rPr>
            <a:t>Increases risk for heart attacks, heart disease and stroke, and lung cancer.</a:t>
          </a:r>
          <a:endParaRPr lang="en-US" sz="1400" b="1" kern="1200">
            <a:effectLst/>
            <a:latin typeface="Work Sans"/>
            <a:ea typeface="Gill Sans MT" panose="020B0502020104020203" pitchFamily="34" charset="0"/>
            <a:cs typeface="Times New Roman" panose="02020603050405020304" pitchFamily="18" charset="0"/>
          </a:endParaRPr>
        </a:p>
      </dgm:t>
    </dgm:pt>
    <dgm:pt modelId="{9CA26A3D-7D24-4CAB-A512-97A048DDC615}" type="parTrans" cxnId="{389A216A-6EAB-4285-ABC0-E99E13B2C05F}">
      <dgm:prSet/>
      <dgm:spPr/>
      <dgm:t>
        <a:bodyPr/>
        <a:lstStyle/>
        <a:p>
          <a:endParaRPr lang="en-US"/>
        </a:p>
      </dgm:t>
    </dgm:pt>
    <dgm:pt modelId="{65D4BD11-6D17-4853-A333-A637D182FF52}" type="sibTrans" cxnId="{389A216A-6EAB-4285-ABC0-E99E13B2C05F}">
      <dgm:prSet/>
      <dgm:spPr/>
      <dgm:t>
        <a:bodyPr/>
        <a:lstStyle/>
        <a:p>
          <a:endParaRPr lang="en-US"/>
        </a:p>
      </dgm:t>
    </dgm:pt>
    <dgm:pt modelId="{6730D55A-FAF8-45A5-9E48-1F0B24FCE233}">
      <dgm:prSet phldrT="[Text]" custT="1"/>
      <dgm:spPr/>
      <dgm:t>
        <a:bodyPr/>
        <a:lstStyle/>
        <a:p>
          <a:pPr algn="ctr">
            <a:buFont typeface="Wingdings 3" panose="05040102010807070707" pitchFamily="18" charset="2"/>
            <a:buChar char=""/>
          </a:pPr>
          <a:r>
            <a:rPr lang="en-US" sz="1400" b="0" i="0" u="none" strike="noStrike" kern="1200" cap="none">
              <a:latin typeface="Gill Sans"/>
              <a:ea typeface="Gill Sans"/>
              <a:cs typeface="Gill Sans"/>
              <a:sym typeface="Gill Sans"/>
            </a:rPr>
            <a:t>Children who are exposed to secondhand smoke in the home or vehicle may be at increased risk for secondhand smoke-related disease and illness, and infants are at a greater risk for sudden infant death syndrome (SIDS).</a:t>
          </a:r>
          <a:endParaRPr lang="en-US" sz="1400" kern="1200">
            <a:latin typeface="+mn-lt"/>
          </a:endParaRPr>
        </a:p>
      </dgm:t>
    </dgm:pt>
    <dgm:pt modelId="{854B662D-D718-4662-93CB-B269D5ADE059}" type="parTrans" cxnId="{F623BA8A-4901-41A5-97F6-493A1CDB9F02}">
      <dgm:prSet/>
      <dgm:spPr/>
      <dgm:t>
        <a:bodyPr/>
        <a:lstStyle/>
        <a:p>
          <a:endParaRPr lang="en-US"/>
        </a:p>
      </dgm:t>
    </dgm:pt>
    <dgm:pt modelId="{5006EF1F-6AB8-480E-B6A2-9AC35DC97C10}" type="sibTrans" cxnId="{F623BA8A-4901-41A5-97F6-493A1CDB9F02}">
      <dgm:prSet/>
      <dgm:spPr/>
      <dgm:t>
        <a:bodyPr/>
        <a:lstStyle/>
        <a:p>
          <a:endParaRPr lang="en-US"/>
        </a:p>
      </dgm:t>
    </dgm:pt>
    <dgm:pt modelId="{68F3F30E-CDBD-4E96-A127-43F8B64D72C0}">
      <dgm:prSet phldrT="[Text]" custT="1"/>
      <dgm:spPr/>
      <dgm:t>
        <a:bodyPr/>
        <a:lstStyle/>
        <a:p>
          <a:pPr algn="ctr">
            <a:buClr>
              <a:schemeClr val="accent3"/>
            </a:buClr>
            <a:buSzPts val="1800"/>
            <a:buFont typeface="Gill Sans"/>
            <a:buChar char="■"/>
          </a:pPr>
          <a:r>
            <a:rPr lang="en-US" sz="1400" b="0" i="0" u="none" strike="noStrike" kern="1200" cap="none">
              <a:latin typeface="Gill Sans"/>
              <a:ea typeface="Gill Sans"/>
              <a:cs typeface="Gill Sans"/>
              <a:sym typeface="Gill Sans"/>
            </a:rPr>
            <a:t>There is no safe level of secondhand smoke exposure.</a:t>
          </a:r>
          <a:endParaRPr lang="en-US" sz="1400" kern="1200">
            <a:latin typeface="+mn-lt"/>
          </a:endParaRPr>
        </a:p>
      </dgm:t>
    </dgm:pt>
    <dgm:pt modelId="{B34A1FDC-2071-49C6-92FF-FA7DF4EEAFA1}" type="parTrans" cxnId="{BDCF0FAA-B143-4AF2-B6A1-F1B7C233186E}">
      <dgm:prSet/>
      <dgm:spPr/>
      <dgm:t>
        <a:bodyPr/>
        <a:lstStyle/>
        <a:p>
          <a:endParaRPr lang="en-US"/>
        </a:p>
      </dgm:t>
    </dgm:pt>
    <dgm:pt modelId="{ECD1EDE5-9BDA-42B4-B6C2-A8DC8FF8C717}" type="sibTrans" cxnId="{BDCF0FAA-B143-4AF2-B6A1-F1B7C233186E}">
      <dgm:prSet/>
      <dgm:spPr/>
      <dgm:t>
        <a:bodyPr/>
        <a:lstStyle/>
        <a:p>
          <a:endParaRPr lang="en-US"/>
        </a:p>
      </dgm:t>
    </dgm:pt>
    <dgm:pt modelId="{1AE1FCF6-F32C-457E-BC66-E965B459140D}" type="pres">
      <dgm:prSet presAssocID="{007224B6-D74B-4E33-BD60-C5FD4F84EA0C}" presName="Name0" presStyleCnt="0">
        <dgm:presLayoutVars>
          <dgm:chMax/>
          <dgm:chPref/>
          <dgm:dir/>
          <dgm:animLvl val="lvl"/>
          <dgm:resizeHandles val="exact"/>
        </dgm:presLayoutVars>
      </dgm:prSet>
      <dgm:spPr/>
    </dgm:pt>
    <dgm:pt modelId="{0835E0FF-8A17-45E2-8B6D-E80814D5BE83}" type="pres">
      <dgm:prSet presAssocID="{1A398CD4-F70A-4460-B007-67102C2B0495}" presName="composite" presStyleCnt="0"/>
      <dgm:spPr/>
    </dgm:pt>
    <dgm:pt modelId="{E6427793-3455-4F8F-B089-FFE4A0E7BD68}" type="pres">
      <dgm:prSet presAssocID="{1A398CD4-F70A-4460-B007-67102C2B0495}" presName="Image" presStyleLbl="align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No smoking with solid fill"/>
        </a:ext>
      </dgm:extLst>
    </dgm:pt>
    <dgm:pt modelId="{FC1B00BD-42F5-4C69-ABD8-812B60D3434E}" type="pres">
      <dgm:prSet presAssocID="{1A398CD4-F70A-4460-B007-67102C2B0495}" presName="Accent" presStyleLbl="parChTrans1D1" presStyleIdx="0" presStyleCnt="5"/>
      <dgm:spPr/>
    </dgm:pt>
    <dgm:pt modelId="{D3BA9558-3FA0-426A-A9B9-F83F1CA8843B}" type="pres">
      <dgm:prSet presAssocID="{1A398CD4-F70A-4460-B007-67102C2B0495}" presName="Parent" presStyleLbl="revTx" presStyleIdx="0" presStyleCnt="5">
        <dgm:presLayoutVars>
          <dgm:chMax val="0"/>
          <dgm:chPref val="0"/>
          <dgm:bulletEnabled val="1"/>
        </dgm:presLayoutVars>
      </dgm:prSet>
      <dgm:spPr/>
    </dgm:pt>
    <dgm:pt modelId="{F71BBF39-8154-4CE8-8849-51F775C0E7A7}" type="pres">
      <dgm:prSet presAssocID="{539F04AF-D851-4157-BE3F-37EA1CFB8FD8}" presName="sibTrans" presStyleCnt="0"/>
      <dgm:spPr/>
    </dgm:pt>
    <dgm:pt modelId="{845BB86A-A7EF-4FA6-B84C-E63C1956FBBA}" type="pres">
      <dgm:prSet presAssocID="{BDA92A0F-2756-4057-B50F-E06D7095F14D}" presName="composite" presStyleCnt="0"/>
      <dgm:spPr/>
    </dgm:pt>
    <dgm:pt modelId="{F2EAAE4C-7698-46ED-8040-A5C7368DADB4}" type="pres">
      <dgm:prSet presAssocID="{BDA92A0F-2756-4057-B50F-E06D7095F14D}" presName="Image" presStyleLbl="align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Radioactive with solid fill"/>
        </a:ext>
      </dgm:extLst>
    </dgm:pt>
    <dgm:pt modelId="{4049788D-0017-4884-973C-DCD7B131F8F1}" type="pres">
      <dgm:prSet presAssocID="{BDA92A0F-2756-4057-B50F-E06D7095F14D}" presName="Accent" presStyleLbl="parChTrans1D1" presStyleIdx="1" presStyleCnt="5"/>
      <dgm:spPr/>
    </dgm:pt>
    <dgm:pt modelId="{1064C041-3C79-467C-8C2D-916C55465090}" type="pres">
      <dgm:prSet presAssocID="{BDA92A0F-2756-4057-B50F-E06D7095F14D}" presName="Parent" presStyleLbl="revTx" presStyleIdx="1" presStyleCnt="5">
        <dgm:presLayoutVars>
          <dgm:chMax val="0"/>
          <dgm:chPref val="0"/>
          <dgm:bulletEnabled val="1"/>
        </dgm:presLayoutVars>
      </dgm:prSet>
      <dgm:spPr/>
    </dgm:pt>
    <dgm:pt modelId="{52E26967-1EFC-42E5-9E7E-03F423617265}" type="pres">
      <dgm:prSet presAssocID="{01EE6CA1-F43C-42DD-895F-872CA0E9FA76}" presName="sibTrans" presStyleCnt="0"/>
      <dgm:spPr/>
    </dgm:pt>
    <dgm:pt modelId="{4F20E2B0-5435-4514-AEE4-69758AA8DF83}" type="pres">
      <dgm:prSet presAssocID="{ED673978-FD39-422F-83C2-8A8277149E73}" presName="composite" presStyleCnt="0"/>
      <dgm:spPr/>
    </dgm:pt>
    <dgm:pt modelId="{B50A1E6D-C571-4DD9-B008-A91FB3A97212}" type="pres">
      <dgm:prSet presAssocID="{ED673978-FD39-422F-83C2-8A8277149E73}" presName="Image" presStyleLbl="align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Heart organ with solid fill"/>
        </a:ext>
      </dgm:extLst>
    </dgm:pt>
    <dgm:pt modelId="{C5F6A67B-C764-4422-A538-850D6AAF2DD4}" type="pres">
      <dgm:prSet presAssocID="{ED673978-FD39-422F-83C2-8A8277149E73}" presName="Accent" presStyleLbl="parChTrans1D1" presStyleIdx="2" presStyleCnt="5"/>
      <dgm:spPr/>
    </dgm:pt>
    <dgm:pt modelId="{DE905920-232B-4D3A-ACB3-2A30F654028F}" type="pres">
      <dgm:prSet presAssocID="{ED673978-FD39-422F-83C2-8A8277149E73}" presName="Parent" presStyleLbl="revTx" presStyleIdx="2" presStyleCnt="5">
        <dgm:presLayoutVars>
          <dgm:chMax val="0"/>
          <dgm:chPref val="0"/>
          <dgm:bulletEnabled val="1"/>
        </dgm:presLayoutVars>
      </dgm:prSet>
      <dgm:spPr/>
    </dgm:pt>
    <dgm:pt modelId="{A71462CF-9BB6-4EEC-84BF-F03243D3C7A3}" type="pres">
      <dgm:prSet presAssocID="{65D4BD11-6D17-4853-A333-A637D182FF52}" presName="sibTrans" presStyleCnt="0"/>
      <dgm:spPr/>
    </dgm:pt>
    <dgm:pt modelId="{7F7FD900-F86E-4736-BC5D-09C9475F5CD1}" type="pres">
      <dgm:prSet presAssocID="{6730D55A-FAF8-45A5-9E48-1F0B24FCE233}" presName="composite" presStyleCnt="0"/>
      <dgm:spPr/>
    </dgm:pt>
    <dgm:pt modelId="{FFAF0650-DDC3-48B3-A574-AACADC89708D}" type="pres">
      <dgm:prSet presAssocID="{6730D55A-FAF8-45A5-9E48-1F0B24FCE233}" presName="Image" presStyleLbl="align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Baby with solid fill"/>
        </a:ext>
      </dgm:extLst>
    </dgm:pt>
    <dgm:pt modelId="{8AD87364-7008-42A1-BBB1-7B31E7B2F25E}" type="pres">
      <dgm:prSet presAssocID="{6730D55A-FAF8-45A5-9E48-1F0B24FCE233}" presName="Accent" presStyleLbl="parChTrans1D1" presStyleIdx="3" presStyleCnt="5"/>
      <dgm:spPr/>
    </dgm:pt>
    <dgm:pt modelId="{726C6F3F-BBC9-4149-BE12-94BF6D6F2F65}" type="pres">
      <dgm:prSet presAssocID="{6730D55A-FAF8-45A5-9E48-1F0B24FCE233}" presName="Parent" presStyleLbl="revTx" presStyleIdx="3" presStyleCnt="5">
        <dgm:presLayoutVars>
          <dgm:chMax val="0"/>
          <dgm:chPref val="0"/>
          <dgm:bulletEnabled val="1"/>
        </dgm:presLayoutVars>
      </dgm:prSet>
      <dgm:spPr/>
    </dgm:pt>
    <dgm:pt modelId="{9FE48AB4-448B-42D8-9879-AD8F44E68305}" type="pres">
      <dgm:prSet presAssocID="{5006EF1F-6AB8-480E-B6A2-9AC35DC97C10}" presName="sibTrans" presStyleCnt="0"/>
      <dgm:spPr/>
    </dgm:pt>
    <dgm:pt modelId="{F12231B7-7367-44E6-BFCA-80EBF7098C4B}" type="pres">
      <dgm:prSet presAssocID="{68F3F30E-CDBD-4E96-A127-43F8B64D72C0}" presName="composite" presStyleCnt="0"/>
      <dgm:spPr/>
    </dgm:pt>
    <dgm:pt modelId="{BDAE9334-3354-48A5-8DB9-8CBD87D3F605}" type="pres">
      <dgm:prSet presAssocID="{68F3F30E-CDBD-4E96-A127-43F8B64D72C0}" presName="Image" presStyleLbl="align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Exclamation mark with solid fill"/>
        </a:ext>
      </dgm:extLst>
    </dgm:pt>
    <dgm:pt modelId="{C85605CF-D858-423E-A819-8A692A537B96}" type="pres">
      <dgm:prSet presAssocID="{68F3F30E-CDBD-4E96-A127-43F8B64D72C0}" presName="Accent" presStyleLbl="parChTrans1D1" presStyleIdx="4" presStyleCnt="5"/>
      <dgm:spPr/>
    </dgm:pt>
    <dgm:pt modelId="{2888AB18-5F39-4454-9FFF-376A55F5B4E1}" type="pres">
      <dgm:prSet presAssocID="{68F3F30E-CDBD-4E96-A127-43F8B64D72C0}" presName="Parent" presStyleLbl="revTx" presStyleIdx="4" presStyleCnt="5">
        <dgm:presLayoutVars>
          <dgm:chMax val="0"/>
          <dgm:chPref val="0"/>
          <dgm:bulletEnabled val="1"/>
        </dgm:presLayoutVars>
      </dgm:prSet>
      <dgm:spPr/>
    </dgm:pt>
  </dgm:ptLst>
  <dgm:cxnLst>
    <dgm:cxn modelId="{A9C23201-E79B-44EA-934C-1B534FD4B8DD}" type="presOf" srcId="{ED673978-FD39-422F-83C2-8A8277149E73}" destId="{DE905920-232B-4D3A-ACB3-2A30F654028F}" srcOrd="0" destOrd="0" presId="urn:microsoft.com/office/officeart/2008/layout/PictureLineup"/>
    <dgm:cxn modelId="{50237532-EC8B-45D2-A0B8-E0A9372AE36F}" srcId="{007224B6-D74B-4E33-BD60-C5FD4F84EA0C}" destId="{BDA92A0F-2756-4057-B50F-E06D7095F14D}" srcOrd="1" destOrd="0" parTransId="{F8D791D2-BD0C-4076-9F7D-53BF5ED3A0E7}" sibTransId="{01EE6CA1-F43C-42DD-895F-872CA0E9FA76}"/>
    <dgm:cxn modelId="{80907C5F-5145-4463-94B1-4291ECE70F45}" type="presOf" srcId="{007224B6-D74B-4E33-BD60-C5FD4F84EA0C}" destId="{1AE1FCF6-F32C-457E-BC66-E965B459140D}" srcOrd="0" destOrd="0" presId="urn:microsoft.com/office/officeart/2008/layout/PictureLineup"/>
    <dgm:cxn modelId="{F1E6C341-CCEB-4102-A385-55406F354CCD}" srcId="{007224B6-D74B-4E33-BD60-C5FD4F84EA0C}" destId="{1A398CD4-F70A-4460-B007-67102C2B0495}" srcOrd="0" destOrd="0" parTransId="{0AA3573E-1F58-4201-8A78-A3350FFF1AE6}" sibTransId="{539F04AF-D851-4157-BE3F-37EA1CFB8FD8}"/>
    <dgm:cxn modelId="{6FF2CB49-6BF7-4107-A2EC-528CC9499F30}" type="presOf" srcId="{68F3F30E-CDBD-4E96-A127-43F8B64D72C0}" destId="{2888AB18-5F39-4454-9FFF-376A55F5B4E1}" srcOrd="0" destOrd="0" presId="urn:microsoft.com/office/officeart/2008/layout/PictureLineup"/>
    <dgm:cxn modelId="{35E8CC49-4EDE-4B4A-BD37-07382EC2F0A6}" type="presOf" srcId="{6730D55A-FAF8-45A5-9E48-1F0B24FCE233}" destId="{726C6F3F-BBC9-4149-BE12-94BF6D6F2F65}" srcOrd="0" destOrd="0" presId="urn:microsoft.com/office/officeart/2008/layout/PictureLineup"/>
    <dgm:cxn modelId="{389A216A-6EAB-4285-ABC0-E99E13B2C05F}" srcId="{007224B6-D74B-4E33-BD60-C5FD4F84EA0C}" destId="{ED673978-FD39-422F-83C2-8A8277149E73}" srcOrd="2" destOrd="0" parTransId="{9CA26A3D-7D24-4CAB-A512-97A048DDC615}" sibTransId="{65D4BD11-6D17-4853-A333-A637D182FF52}"/>
    <dgm:cxn modelId="{FCEA1783-3393-4605-8C19-9AC8801F4406}" type="presOf" srcId="{1A398CD4-F70A-4460-B007-67102C2B0495}" destId="{D3BA9558-3FA0-426A-A9B9-F83F1CA8843B}" srcOrd="0" destOrd="0" presId="urn:microsoft.com/office/officeart/2008/layout/PictureLineup"/>
    <dgm:cxn modelId="{F623BA8A-4901-41A5-97F6-493A1CDB9F02}" srcId="{007224B6-D74B-4E33-BD60-C5FD4F84EA0C}" destId="{6730D55A-FAF8-45A5-9E48-1F0B24FCE233}" srcOrd="3" destOrd="0" parTransId="{854B662D-D718-4662-93CB-B269D5ADE059}" sibTransId="{5006EF1F-6AB8-480E-B6A2-9AC35DC97C10}"/>
    <dgm:cxn modelId="{BDCF0FAA-B143-4AF2-B6A1-F1B7C233186E}" srcId="{007224B6-D74B-4E33-BD60-C5FD4F84EA0C}" destId="{68F3F30E-CDBD-4E96-A127-43F8B64D72C0}" srcOrd="4" destOrd="0" parTransId="{B34A1FDC-2071-49C6-92FF-FA7DF4EEAFA1}" sibTransId="{ECD1EDE5-9BDA-42B4-B6C2-A8DC8FF8C717}"/>
    <dgm:cxn modelId="{4B90DDF0-D8D7-4618-89C4-5E1CB2540FDE}" type="presOf" srcId="{BDA92A0F-2756-4057-B50F-E06D7095F14D}" destId="{1064C041-3C79-467C-8C2D-916C55465090}" srcOrd="0" destOrd="0" presId="urn:microsoft.com/office/officeart/2008/layout/PictureLineup"/>
    <dgm:cxn modelId="{E83526C7-30C9-4CE7-AE0D-6F23EE12FED2}" type="presParOf" srcId="{1AE1FCF6-F32C-457E-BC66-E965B459140D}" destId="{0835E0FF-8A17-45E2-8B6D-E80814D5BE83}" srcOrd="0" destOrd="0" presId="urn:microsoft.com/office/officeart/2008/layout/PictureLineup"/>
    <dgm:cxn modelId="{A2FBB3D7-5DA7-4D45-B7FF-EAEEC86BF3AA}" type="presParOf" srcId="{0835E0FF-8A17-45E2-8B6D-E80814D5BE83}" destId="{E6427793-3455-4F8F-B089-FFE4A0E7BD68}" srcOrd="0" destOrd="0" presId="urn:microsoft.com/office/officeart/2008/layout/PictureLineup"/>
    <dgm:cxn modelId="{05DF909B-8D12-464C-831C-80C6AC7D1F94}" type="presParOf" srcId="{0835E0FF-8A17-45E2-8B6D-E80814D5BE83}" destId="{FC1B00BD-42F5-4C69-ABD8-812B60D3434E}" srcOrd="1" destOrd="0" presId="urn:microsoft.com/office/officeart/2008/layout/PictureLineup"/>
    <dgm:cxn modelId="{48F799C5-33D2-4F75-88CC-58F7B7F1EA60}" type="presParOf" srcId="{0835E0FF-8A17-45E2-8B6D-E80814D5BE83}" destId="{D3BA9558-3FA0-426A-A9B9-F83F1CA8843B}" srcOrd="2" destOrd="0" presId="urn:microsoft.com/office/officeart/2008/layout/PictureLineup"/>
    <dgm:cxn modelId="{69FDDB5D-F489-424F-A7DF-DA77B72EBE0D}" type="presParOf" srcId="{1AE1FCF6-F32C-457E-BC66-E965B459140D}" destId="{F71BBF39-8154-4CE8-8849-51F775C0E7A7}" srcOrd="1" destOrd="0" presId="urn:microsoft.com/office/officeart/2008/layout/PictureLineup"/>
    <dgm:cxn modelId="{B915E413-035F-4FE5-8982-5D8B1126390A}" type="presParOf" srcId="{1AE1FCF6-F32C-457E-BC66-E965B459140D}" destId="{845BB86A-A7EF-4FA6-B84C-E63C1956FBBA}" srcOrd="2" destOrd="0" presId="urn:microsoft.com/office/officeart/2008/layout/PictureLineup"/>
    <dgm:cxn modelId="{F404117F-011C-43FB-8E16-C0350499A24D}" type="presParOf" srcId="{845BB86A-A7EF-4FA6-B84C-E63C1956FBBA}" destId="{F2EAAE4C-7698-46ED-8040-A5C7368DADB4}" srcOrd="0" destOrd="0" presId="urn:microsoft.com/office/officeart/2008/layout/PictureLineup"/>
    <dgm:cxn modelId="{25F2FB04-CFF5-46D8-8AD6-A8424D086ABB}" type="presParOf" srcId="{845BB86A-A7EF-4FA6-B84C-E63C1956FBBA}" destId="{4049788D-0017-4884-973C-DCD7B131F8F1}" srcOrd="1" destOrd="0" presId="urn:microsoft.com/office/officeart/2008/layout/PictureLineup"/>
    <dgm:cxn modelId="{EE6564A3-82EF-4667-8AED-5AD9185F242C}" type="presParOf" srcId="{845BB86A-A7EF-4FA6-B84C-E63C1956FBBA}" destId="{1064C041-3C79-467C-8C2D-916C55465090}" srcOrd="2" destOrd="0" presId="urn:microsoft.com/office/officeart/2008/layout/PictureLineup"/>
    <dgm:cxn modelId="{926A7664-3123-4A61-8F79-3B1DC341A475}" type="presParOf" srcId="{1AE1FCF6-F32C-457E-BC66-E965B459140D}" destId="{52E26967-1EFC-42E5-9E7E-03F423617265}" srcOrd="3" destOrd="0" presId="urn:microsoft.com/office/officeart/2008/layout/PictureLineup"/>
    <dgm:cxn modelId="{A4FDC4D2-14AC-4760-9B5C-D8907990CEA8}" type="presParOf" srcId="{1AE1FCF6-F32C-457E-BC66-E965B459140D}" destId="{4F20E2B0-5435-4514-AEE4-69758AA8DF83}" srcOrd="4" destOrd="0" presId="urn:microsoft.com/office/officeart/2008/layout/PictureLineup"/>
    <dgm:cxn modelId="{555BF48E-ADB9-4EBA-AA9A-E78B4192D384}" type="presParOf" srcId="{4F20E2B0-5435-4514-AEE4-69758AA8DF83}" destId="{B50A1E6D-C571-4DD9-B008-A91FB3A97212}" srcOrd="0" destOrd="0" presId="urn:microsoft.com/office/officeart/2008/layout/PictureLineup"/>
    <dgm:cxn modelId="{3B632A63-978B-44FC-8BCC-6C4F7FC97A53}" type="presParOf" srcId="{4F20E2B0-5435-4514-AEE4-69758AA8DF83}" destId="{C5F6A67B-C764-4422-A538-850D6AAF2DD4}" srcOrd="1" destOrd="0" presId="urn:microsoft.com/office/officeart/2008/layout/PictureLineup"/>
    <dgm:cxn modelId="{EA0426F3-11BD-496A-915E-6AF37545F91E}" type="presParOf" srcId="{4F20E2B0-5435-4514-AEE4-69758AA8DF83}" destId="{DE905920-232B-4D3A-ACB3-2A30F654028F}" srcOrd="2" destOrd="0" presId="urn:microsoft.com/office/officeart/2008/layout/PictureLineup"/>
    <dgm:cxn modelId="{A77684F6-77AC-4916-A39E-3134CEE1E8A7}" type="presParOf" srcId="{1AE1FCF6-F32C-457E-BC66-E965B459140D}" destId="{A71462CF-9BB6-4EEC-84BF-F03243D3C7A3}" srcOrd="5" destOrd="0" presId="urn:microsoft.com/office/officeart/2008/layout/PictureLineup"/>
    <dgm:cxn modelId="{D560B3AA-8936-4BB6-8329-3E11DAE94448}" type="presParOf" srcId="{1AE1FCF6-F32C-457E-BC66-E965B459140D}" destId="{7F7FD900-F86E-4736-BC5D-09C9475F5CD1}" srcOrd="6" destOrd="0" presId="urn:microsoft.com/office/officeart/2008/layout/PictureLineup"/>
    <dgm:cxn modelId="{966F22A9-DA16-4407-A166-B3401C7476F2}" type="presParOf" srcId="{7F7FD900-F86E-4736-BC5D-09C9475F5CD1}" destId="{FFAF0650-DDC3-48B3-A574-AACADC89708D}" srcOrd="0" destOrd="0" presId="urn:microsoft.com/office/officeart/2008/layout/PictureLineup"/>
    <dgm:cxn modelId="{D174FB18-E3EF-4765-992B-535D63B1BD01}" type="presParOf" srcId="{7F7FD900-F86E-4736-BC5D-09C9475F5CD1}" destId="{8AD87364-7008-42A1-BBB1-7B31E7B2F25E}" srcOrd="1" destOrd="0" presId="urn:microsoft.com/office/officeart/2008/layout/PictureLineup"/>
    <dgm:cxn modelId="{B1DA20B2-5A6C-4E58-BCB4-71CBB88D205C}" type="presParOf" srcId="{7F7FD900-F86E-4736-BC5D-09C9475F5CD1}" destId="{726C6F3F-BBC9-4149-BE12-94BF6D6F2F65}" srcOrd="2" destOrd="0" presId="urn:microsoft.com/office/officeart/2008/layout/PictureLineup"/>
    <dgm:cxn modelId="{E032DBE3-17B9-4203-98F1-3F67ADB2D389}" type="presParOf" srcId="{1AE1FCF6-F32C-457E-BC66-E965B459140D}" destId="{9FE48AB4-448B-42D8-9879-AD8F44E68305}" srcOrd="7" destOrd="0" presId="urn:microsoft.com/office/officeart/2008/layout/PictureLineup"/>
    <dgm:cxn modelId="{16E38CC1-5A89-481C-849A-041FB8BC527C}" type="presParOf" srcId="{1AE1FCF6-F32C-457E-BC66-E965B459140D}" destId="{F12231B7-7367-44E6-BFCA-80EBF7098C4B}" srcOrd="8" destOrd="0" presId="urn:microsoft.com/office/officeart/2008/layout/PictureLineup"/>
    <dgm:cxn modelId="{F67B5628-F681-490A-AA4E-8A9629D7DA97}" type="presParOf" srcId="{F12231B7-7367-44E6-BFCA-80EBF7098C4B}" destId="{BDAE9334-3354-48A5-8DB9-8CBD87D3F605}" srcOrd="0" destOrd="0" presId="urn:microsoft.com/office/officeart/2008/layout/PictureLineup"/>
    <dgm:cxn modelId="{F755F191-A2CF-4930-89DF-90703B4BA668}" type="presParOf" srcId="{F12231B7-7367-44E6-BFCA-80EBF7098C4B}" destId="{C85605CF-D858-423E-A819-8A692A537B96}" srcOrd="1" destOrd="0" presId="urn:microsoft.com/office/officeart/2008/layout/PictureLineup"/>
    <dgm:cxn modelId="{C3546E13-D0F3-420F-86DF-C8948AABB6E2}" type="presParOf" srcId="{F12231B7-7367-44E6-BFCA-80EBF7098C4B}" destId="{2888AB18-5F39-4454-9FFF-376A55F5B4E1}" srcOrd="2" destOrd="0" presId="urn:microsoft.com/office/officeart/2008/layout/PictureLineup"/>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2F9909-8D09-4603-AB47-DF73DD04FE1B}" type="doc">
      <dgm:prSet loTypeId="urn:microsoft.com/office/officeart/2005/8/layout/pList1" loCatId="picture" qsTypeId="urn:microsoft.com/office/officeart/2005/8/quickstyle/3d3" qsCatId="3D" csTypeId="urn:microsoft.com/office/officeart/2005/8/colors/colorful1" csCatId="colorful" phldr="1"/>
      <dgm:spPr/>
      <dgm:t>
        <a:bodyPr/>
        <a:lstStyle/>
        <a:p>
          <a:endParaRPr lang="en-US"/>
        </a:p>
      </dgm:t>
    </dgm:pt>
    <dgm:pt modelId="{0EB664A3-5E78-4196-96D5-EF2C8867ADAF}">
      <dgm:prSet phldrT="[Text]"/>
      <dgm:spPr/>
      <dgm:t>
        <a:bodyPr/>
        <a:lstStyle/>
        <a:p>
          <a:r>
            <a:rPr lang="en-US"/>
            <a:t>Increase Risk of Cancer</a:t>
          </a:r>
        </a:p>
      </dgm:t>
    </dgm:pt>
    <dgm:pt modelId="{5A65CBE3-8581-4F86-8848-0B67803BD6E7}" type="parTrans" cxnId="{7541DDC9-F023-4011-B783-16BF11064EAB}">
      <dgm:prSet/>
      <dgm:spPr/>
      <dgm:t>
        <a:bodyPr/>
        <a:lstStyle/>
        <a:p>
          <a:endParaRPr lang="en-US"/>
        </a:p>
      </dgm:t>
    </dgm:pt>
    <dgm:pt modelId="{DE42061B-E8F7-400C-B7D7-D3CF3FD7D829}" type="sibTrans" cxnId="{7541DDC9-F023-4011-B783-16BF11064EAB}">
      <dgm:prSet/>
      <dgm:spPr/>
      <dgm:t>
        <a:bodyPr/>
        <a:lstStyle/>
        <a:p>
          <a:endParaRPr lang="en-US"/>
        </a:p>
      </dgm:t>
    </dgm:pt>
    <dgm:pt modelId="{C6982D92-34B6-4782-89CE-ECBCFFC6693D}">
      <dgm:prSet phldrT="[Text]"/>
      <dgm:spPr/>
      <dgm:t>
        <a:bodyPr/>
        <a:lstStyle/>
        <a:p>
          <a:r>
            <a:rPr lang="en-US"/>
            <a:t>Damage DNA</a:t>
          </a:r>
        </a:p>
      </dgm:t>
    </dgm:pt>
    <dgm:pt modelId="{EE5B27C2-2B7E-446C-863B-CA165ABC1741}" type="parTrans" cxnId="{8D8A911A-1F33-4A65-9501-A1EA45AEAD98}">
      <dgm:prSet/>
      <dgm:spPr/>
      <dgm:t>
        <a:bodyPr/>
        <a:lstStyle/>
        <a:p>
          <a:endParaRPr lang="en-US"/>
        </a:p>
      </dgm:t>
    </dgm:pt>
    <dgm:pt modelId="{9C647028-B0F5-49B3-BAB1-B6CE325F6059}" type="sibTrans" cxnId="{8D8A911A-1F33-4A65-9501-A1EA45AEAD98}">
      <dgm:prSet/>
      <dgm:spPr/>
      <dgm:t>
        <a:bodyPr/>
        <a:lstStyle/>
        <a:p>
          <a:endParaRPr lang="en-US"/>
        </a:p>
      </dgm:t>
    </dgm:pt>
    <dgm:pt modelId="{6B1DF7E4-C94D-4976-9CEA-BE08A5B0BFC2}">
      <dgm:prSet phldrT="[Text]"/>
      <dgm:spPr/>
      <dgm:t>
        <a:bodyPr/>
        <a:lstStyle/>
        <a:p>
          <a:r>
            <a:rPr lang="en-US"/>
            <a:t>Reduce Ability to Heal Injuries</a:t>
          </a:r>
        </a:p>
      </dgm:t>
    </dgm:pt>
    <dgm:pt modelId="{7F4BE096-C36D-4160-B821-6B3CABDA922F}" type="parTrans" cxnId="{BCB09409-B0D5-4160-B39F-15FFC165E508}">
      <dgm:prSet/>
      <dgm:spPr/>
      <dgm:t>
        <a:bodyPr/>
        <a:lstStyle/>
        <a:p>
          <a:endParaRPr lang="en-US"/>
        </a:p>
      </dgm:t>
    </dgm:pt>
    <dgm:pt modelId="{36DBEC86-E779-469E-AB24-49954A675E10}" type="sibTrans" cxnId="{BCB09409-B0D5-4160-B39F-15FFC165E508}">
      <dgm:prSet/>
      <dgm:spPr/>
      <dgm:t>
        <a:bodyPr/>
        <a:lstStyle/>
        <a:p>
          <a:endParaRPr lang="en-US"/>
        </a:p>
      </dgm:t>
    </dgm:pt>
    <dgm:pt modelId="{623765E3-068F-4DE7-9C20-0A48259DAB11}">
      <dgm:prSet phldrT="[Text]"/>
      <dgm:spPr/>
      <dgm:t>
        <a:bodyPr/>
        <a:lstStyle/>
        <a:p>
          <a:r>
            <a:rPr lang="en-US"/>
            <a:t>Lower Ability to Fight Infection</a:t>
          </a:r>
        </a:p>
      </dgm:t>
    </dgm:pt>
    <dgm:pt modelId="{BD752C31-035A-46BA-B574-5875E4093C3C}" type="parTrans" cxnId="{8D85C2D2-C3B3-4173-8E04-2B7EF2159EDB}">
      <dgm:prSet/>
      <dgm:spPr/>
      <dgm:t>
        <a:bodyPr/>
        <a:lstStyle/>
        <a:p>
          <a:endParaRPr lang="en-US"/>
        </a:p>
      </dgm:t>
    </dgm:pt>
    <dgm:pt modelId="{32F55FB7-74D0-47C1-83BE-7695336CCDED}" type="sibTrans" cxnId="{8D85C2D2-C3B3-4173-8E04-2B7EF2159EDB}">
      <dgm:prSet/>
      <dgm:spPr/>
      <dgm:t>
        <a:bodyPr/>
        <a:lstStyle/>
        <a:p>
          <a:endParaRPr lang="en-US"/>
        </a:p>
      </dgm:t>
    </dgm:pt>
    <dgm:pt modelId="{E4EAF657-B425-433D-9B13-E5B7D8B284F8}">
      <dgm:prSet phldrT="[Text]"/>
      <dgm:spPr/>
      <dgm:t>
        <a:bodyPr/>
        <a:lstStyle/>
        <a:p>
          <a:r>
            <a:rPr lang="en-US"/>
            <a:t>Damage Cells</a:t>
          </a:r>
        </a:p>
      </dgm:t>
    </dgm:pt>
    <dgm:pt modelId="{5632B25E-4A95-4714-88DA-8BB36F473A82}" type="parTrans" cxnId="{4A52CFD9-C54D-47ED-A2DD-E2D30B7402B3}">
      <dgm:prSet/>
      <dgm:spPr/>
      <dgm:t>
        <a:bodyPr/>
        <a:lstStyle/>
        <a:p>
          <a:endParaRPr lang="en-US"/>
        </a:p>
      </dgm:t>
    </dgm:pt>
    <dgm:pt modelId="{90EE840C-78F3-46A6-BAD3-BAF62C7BE1C9}" type="sibTrans" cxnId="{4A52CFD9-C54D-47ED-A2DD-E2D30B7402B3}">
      <dgm:prSet/>
      <dgm:spPr/>
      <dgm:t>
        <a:bodyPr/>
        <a:lstStyle/>
        <a:p>
          <a:endParaRPr lang="en-US"/>
        </a:p>
      </dgm:t>
    </dgm:pt>
    <dgm:pt modelId="{B1B6B973-9D9C-4CF9-945A-5B7D08BA5CFA}">
      <dgm:prSet phldrT="[Text]"/>
      <dgm:spPr/>
      <dgm:t>
        <a:bodyPr/>
        <a:lstStyle/>
        <a:p>
          <a:r>
            <a:rPr lang="en-US"/>
            <a:t>Cause Earaches</a:t>
          </a:r>
        </a:p>
      </dgm:t>
    </dgm:pt>
    <dgm:pt modelId="{9C5F40E0-F6F8-48A5-8823-CE3A5AE22FAE}" type="parTrans" cxnId="{28A12BC1-66AF-46E7-A0A5-8438EE753F19}">
      <dgm:prSet/>
      <dgm:spPr/>
      <dgm:t>
        <a:bodyPr/>
        <a:lstStyle/>
        <a:p>
          <a:endParaRPr lang="en-US"/>
        </a:p>
      </dgm:t>
    </dgm:pt>
    <dgm:pt modelId="{0A1D45B0-6057-44E5-A43E-A1054306FB7F}" type="sibTrans" cxnId="{28A12BC1-66AF-46E7-A0A5-8438EE753F19}">
      <dgm:prSet/>
      <dgm:spPr/>
      <dgm:t>
        <a:bodyPr/>
        <a:lstStyle/>
        <a:p>
          <a:endParaRPr lang="en-US"/>
        </a:p>
      </dgm:t>
    </dgm:pt>
    <dgm:pt modelId="{F0A9E898-63C4-4394-A312-F97F0C59E558}">
      <dgm:prSet phldrT="[Text]"/>
      <dgm:spPr/>
      <dgm:t>
        <a:bodyPr/>
        <a:lstStyle/>
        <a:p>
          <a:r>
            <a:rPr lang="en-US"/>
            <a:t>Trigger Asthma Attacks</a:t>
          </a:r>
        </a:p>
      </dgm:t>
    </dgm:pt>
    <dgm:pt modelId="{F286C969-B6BD-4277-9CB2-2C405080EC8D}" type="parTrans" cxnId="{801C42A5-E1C6-402E-92F9-42A5F5ADCFAC}">
      <dgm:prSet/>
      <dgm:spPr/>
      <dgm:t>
        <a:bodyPr/>
        <a:lstStyle/>
        <a:p>
          <a:endParaRPr lang="en-US"/>
        </a:p>
      </dgm:t>
    </dgm:pt>
    <dgm:pt modelId="{AACC7E9A-2D0E-4039-B3A8-918538F23226}" type="sibTrans" cxnId="{801C42A5-E1C6-402E-92F9-42A5F5ADCFAC}">
      <dgm:prSet/>
      <dgm:spPr/>
      <dgm:t>
        <a:bodyPr/>
        <a:lstStyle/>
        <a:p>
          <a:endParaRPr lang="en-US"/>
        </a:p>
      </dgm:t>
    </dgm:pt>
    <dgm:pt modelId="{AB1E4DC1-7054-4FC2-A115-76348CD7738C}">
      <dgm:prSet phldrT="[Text]"/>
      <dgm:spPr/>
      <dgm:t>
        <a:bodyPr/>
        <a:lstStyle/>
        <a:p>
          <a:r>
            <a:rPr lang="en-US"/>
            <a:t>Worsen Respiratory Illness</a:t>
          </a:r>
        </a:p>
      </dgm:t>
    </dgm:pt>
    <dgm:pt modelId="{DE160D82-5931-4663-BD4F-4C58D8AEFA97}" type="parTrans" cxnId="{BB3877FC-42D1-4A2F-8527-D1F3F68A46AF}">
      <dgm:prSet/>
      <dgm:spPr/>
      <dgm:t>
        <a:bodyPr/>
        <a:lstStyle/>
        <a:p>
          <a:endParaRPr lang="en-US"/>
        </a:p>
      </dgm:t>
    </dgm:pt>
    <dgm:pt modelId="{18B94EED-CA39-4C14-A049-8BEF196D7C9A}" type="sibTrans" cxnId="{BB3877FC-42D1-4A2F-8527-D1F3F68A46AF}">
      <dgm:prSet/>
      <dgm:spPr/>
      <dgm:t>
        <a:bodyPr/>
        <a:lstStyle/>
        <a:p>
          <a:endParaRPr lang="en-US"/>
        </a:p>
      </dgm:t>
    </dgm:pt>
    <dgm:pt modelId="{02373253-2A2A-40D8-9B22-9256E0B6D92F}">
      <dgm:prSet phldrT="[Text]"/>
      <dgm:spPr/>
      <dgm:t>
        <a:bodyPr/>
        <a:lstStyle/>
        <a:p>
          <a:r>
            <a:rPr lang="en-US"/>
            <a:t>Increase Risk of Disease</a:t>
          </a:r>
        </a:p>
      </dgm:t>
    </dgm:pt>
    <dgm:pt modelId="{AF11766E-D0DC-4F83-B592-E5B4EA1AFF04}" type="parTrans" cxnId="{879489E9-E9D4-400A-91FE-8778C839F6BC}">
      <dgm:prSet/>
      <dgm:spPr/>
      <dgm:t>
        <a:bodyPr/>
        <a:lstStyle/>
        <a:p>
          <a:endParaRPr lang="en-US"/>
        </a:p>
      </dgm:t>
    </dgm:pt>
    <dgm:pt modelId="{9808E85C-DA3A-428D-BA14-97EBA570A254}" type="sibTrans" cxnId="{879489E9-E9D4-400A-91FE-8778C839F6BC}">
      <dgm:prSet/>
      <dgm:spPr/>
      <dgm:t>
        <a:bodyPr/>
        <a:lstStyle/>
        <a:p>
          <a:endParaRPr lang="en-US"/>
        </a:p>
      </dgm:t>
    </dgm:pt>
    <dgm:pt modelId="{58576DDA-5D97-4426-8B12-C5AE9A0C7DBE}">
      <dgm:prSet phldrT="[Text]"/>
      <dgm:spPr/>
      <dgm:t>
        <a:bodyPr/>
        <a:lstStyle/>
        <a:p>
          <a:r>
            <a:rPr lang="en-US"/>
            <a:t>Cause Headaches</a:t>
          </a:r>
        </a:p>
      </dgm:t>
    </dgm:pt>
    <dgm:pt modelId="{3F16CD59-7A03-4AF0-8DA4-A7BDCB78A2A5}" type="parTrans" cxnId="{8EB92C09-9E7E-4A98-9125-9566E8EB8E6D}">
      <dgm:prSet/>
      <dgm:spPr/>
      <dgm:t>
        <a:bodyPr/>
        <a:lstStyle/>
        <a:p>
          <a:endParaRPr lang="en-US"/>
        </a:p>
      </dgm:t>
    </dgm:pt>
    <dgm:pt modelId="{BD7FDAD1-589F-4C9C-9C0E-79EE48C18D6B}" type="sibTrans" cxnId="{8EB92C09-9E7E-4A98-9125-9566E8EB8E6D}">
      <dgm:prSet/>
      <dgm:spPr/>
      <dgm:t>
        <a:bodyPr/>
        <a:lstStyle/>
        <a:p>
          <a:endParaRPr lang="en-US"/>
        </a:p>
      </dgm:t>
    </dgm:pt>
    <dgm:pt modelId="{E06E993C-BCDD-48E4-9909-88A338C7B7C3}" type="pres">
      <dgm:prSet presAssocID="{832F9909-8D09-4603-AB47-DF73DD04FE1B}" presName="Name0" presStyleCnt="0">
        <dgm:presLayoutVars>
          <dgm:dir/>
          <dgm:resizeHandles val="exact"/>
        </dgm:presLayoutVars>
      </dgm:prSet>
      <dgm:spPr/>
    </dgm:pt>
    <dgm:pt modelId="{5F4FD214-700E-4B06-94B8-1CAB4B9E9F24}" type="pres">
      <dgm:prSet presAssocID="{0EB664A3-5E78-4196-96D5-EF2C8867ADAF}" presName="compNode" presStyleCnt="0"/>
      <dgm:spPr/>
    </dgm:pt>
    <dgm:pt modelId="{919EFB2C-0430-470B-BE33-892B1FC82DEB}" type="pres">
      <dgm:prSet presAssocID="{0EB664A3-5E78-4196-96D5-EF2C8867ADAF}" presName="pictRect" presStyleLbl="node1" presStyleIdx="0" presStyleCnt="1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8000" b="-8000"/>
          </a:stretch>
        </a:blipFill>
        <a:ln>
          <a:noFill/>
        </a:ln>
      </dgm:spPr>
      <dgm:extLst>
        <a:ext uri="{E40237B7-FDA0-4F09-8148-C483321AD2D9}">
          <dgm14:cNvPr xmlns:dgm14="http://schemas.microsoft.com/office/drawing/2010/diagram" id="0" name="" descr="Germ with solid fill"/>
        </a:ext>
      </dgm:extLst>
    </dgm:pt>
    <dgm:pt modelId="{E09B399C-E7F5-47A1-BD75-B5C18F6D1733}" type="pres">
      <dgm:prSet presAssocID="{0EB664A3-5E78-4196-96D5-EF2C8867ADAF}" presName="textRect" presStyleLbl="revTx" presStyleIdx="0" presStyleCnt="10">
        <dgm:presLayoutVars>
          <dgm:bulletEnabled val="1"/>
        </dgm:presLayoutVars>
      </dgm:prSet>
      <dgm:spPr/>
    </dgm:pt>
    <dgm:pt modelId="{3DFBA2DD-40DE-4A2E-B984-117560738C1B}" type="pres">
      <dgm:prSet presAssocID="{DE42061B-E8F7-400C-B7D7-D3CF3FD7D829}" presName="sibTrans" presStyleLbl="sibTrans2D1" presStyleIdx="0" presStyleCnt="0"/>
      <dgm:spPr/>
    </dgm:pt>
    <dgm:pt modelId="{C08C0E0A-E5BB-4B50-B081-20D1CA0C6D8E}" type="pres">
      <dgm:prSet presAssocID="{C6982D92-34B6-4782-89CE-ECBCFFC6693D}" presName="compNode" presStyleCnt="0"/>
      <dgm:spPr/>
    </dgm:pt>
    <dgm:pt modelId="{C90EA33C-1707-4BCC-9ABB-B699DB195E5D}" type="pres">
      <dgm:prSet presAssocID="{C6982D92-34B6-4782-89CE-ECBCFFC6693D}" presName="pictRect" presStyleLbl="node1" presStyleIdx="1" presStyleCnt="1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8000" b="-8000"/>
          </a:stretch>
        </a:blipFill>
      </dgm:spPr>
      <dgm:extLst>
        <a:ext uri="{E40237B7-FDA0-4F09-8148-C483321AD2D9}">
          <dgm14:cNvPr xmlns:dgm14="http://schemas.microsoft.com/office/drawing/2010/diagram" id="0" name="" descr="DNA with solid fill"/>
        </a:ext>
      </dgm:extLst>
    </dgm:pt>
    <dgm:pt modelId="{2BC3110D-4AAB-463A-B690-5A1F962FF375}" type="pres">
      <dgm:prSet presAssocID="{C6982D92-34B6-4782-89CE-ECBCFFC6693D}" presName="textRect" presStyleLbl="revTx" presStyleIdx="1" presStyleCnt="10">
        <dgm:presLayoutVars>
          <dgm:bulletEnabled val="1"/>
        </dgm:presLayoutVars>
      </dgm:prSet>
      <dgm:spPr/>
    </dgm:pt>
    <dgm:pt modelId="{9D88E294-E192-49B0-B629-19BF32BD08DD}" type="pres">
      <dgm:prSet presAssocID="{9C647028-B0F5-49B3-BAB1-B6CE325F6059}" presName="sibTrans" presStyleLbl="sibTrans2D1" presStyleIdx="0" presStyleCnt="0"/>
      <dgm:spPr/>
    </dgm:pt>
    <dgm:pt modelId="{13893AC3-E351-4F9A-B0BD-54765AF4B61E}" type="pres">
      <dgm:prSet presAssocID="{6B1DF7E4-C94D-4976-9CEA-BE08A5B0BFC2}" presName="compNode" presStyleCnt="0"/>
      <dgm:spPr/>
    </dgm:pt>
    <dgm:pt modelId="{984156D9-9976-4DE7-BDE5-92CF1F42A2B1}" type="pres">
      <dgm:prSet presAssocID="{6B1DF7E4-C94D-4976-9CEA-BE08A5B0BFC2}" presName="pictRect" presStyleLbl="node1" presStyleIdx="2" presStyleCnt="10"/>
      <dgm:spPr>
        <a:blipFill>
          <a:blip xmlns:r="http://schemas.openxmlformats.org/officeDocument/2006/relationships" r:embed="rId5">
            <a:extLst>
              <a:ext uri="{96DAC541-7B7A-43D3-8B79-37D633B846F1}">
                <asvg:svgBlip xmlns:asvg="http://schemas.microsoft.com/office/drawing/2016/SVG/main" r:embed="rId6"/>
              </a:ext>
            </a:extLst>
          </a:blip>
          <a:srcRect/>
          <a:stretch>
            <a:fillRect t="-8000" b="-8000"/>
          </a:stretch>
        </a:blipFill>
      </dgm:spPr>
      <dgm:extLst>
        <a:ext uri="{E40237B7-FDA0-4F09-8148-C483321AD2D9}">
          <dgm14:cNvPr xmlns:dgm14="http://schemas.microsoft.com/office/drawing/2010/diagram" id="0" name="" descr="Adhesive Bandage with solid fill"/>
        </a:ext>
      </dgm:extLst>
    </dgm:pt>
    <dgm:pt modelId="{0699B7E1-D3EF-4B69-BC58-6DCC59681AFC}" type="pres">
      <dgm:prSet presAssocID="{6B1DF7E4-C94D-4976-9CEA-BE08A5B0BFC2}" presName="textRect" presStyleLbl="revTx" presStyleIdx="2" presStyleCnt="10">
        <dgm:presLayoutVars>
          <dgm:bulletEnabled val="1"/>
        </dgm:presLayoutVars>
      </dgm:prSet>
      <dgm:spPr/>
    </dgm:pt>
    <dgm:pt modelId="{426FE6FA-5923-426C-A117-FF7B235B790A}" type="pres">
      <dgm:prSet presAssocID="{36DBEC86-E779-469E-AB24-49954A675E10}" presName="sibTrans" presStyleLbl="sibTrans2D1" presStyleIdx="0" presStyleCnt="0"/>
      <dgm:spPr/>
    </dgm:pt>
    <dgm:pt modelId="{A0E30D94-A646-4E08-BCD5-3F9A73F38366}" type="pres">
      <dgm:prSet presAssocID="{623765E3-068F-4DE7-9C20-0A48259DAB11}" presName="compNode" presStyleCnt="0"/>
      <dgm:spPr/>
    </dgm:pt>
    <dgm:pt modelId="{B256361F-5D61-490A-AB9A-AFFFB4D3F29D}" type="pres">
      <dgm:prSet presAssocID="{623765E3-068F-4DE7-9C20-0A48259DAB11}" presName="pictRect" presStyleLbl="node1" presStyleIdx="3" presStyleCnt="10"/>
      <dgm:spPr>
        <a:blipFill>
          <a:blip xmlns:r="http://schemas.openxmlformats.org/officeDocument/2006/relationships" r:embed="rId7">
            <a:extLst>
              <a:ext uri="{96DAC541-7B7A-43D3-8B79-37D633B846F1}">
                <asvg:svgBlip xmlns:asvg="http://schemas.microsoft.com/office/drawing/2016/SVG/main" r:embed="rId8"/>
              </a:ext>
            </a:extLst>
          </a:blip>
          <a:srcRect/>
          <a:stretch>
            <a:fillRect t="-8000" b="-8000"/>
          </a:stretch>
        </a:blipFill>
      </dgm:spPr>
      <dgm:extLst>
        <a:ext uri="{E40237B7-FDA0-4F09-8148-C483321AD2D9}">
          <dgm14:cNvPr xmlns:dgm14="http://schemas.microsoft.com/office/drawing/2010/diagram" id="0" name="" descr="Thermometer with solid fill"/>
        </a:ext>
      </dgm:extLst>
    </dgm:pt>
    <dgm:pt modelId="{9B1E88D8-C973-41C4-B567-8F8C17FEAA60}" type="pres">
      <dgm:prSet presAssocID="{623765E3-068F-4DE7-9C20-0A48259DAB11}" presName="textRect" presStyleLbl="revTx" presStyleIdx="3" presStyleCnt="10">
        <dgm:presLayoutVars>
          <dgm:bulletEnabled val="1"/>
        </dgm:presLayoutVars>
      </dgm:prSet>
      <dgm:spPr/>
    </dgm:pt>
    <dgm:pt modelId="{6F19F435-9081-4037-9237-5725BFB26F26}" type="pres">
      <dgm:prSet presAssocID="{32F55FB7-74D0-47C1-83BE-7695336CCDED}" presName="sibTrans" presStyleLbl="sibTrans2D1" presStyleIdx="0" presStyleCnt="0"/>
      <dgm:spPr/>
    </dgm:pt>
    <dgm:pt modelId="{9155308A-0B91-4178-BACE-0F7FF68D74EE}" type="pres">
      <dgm:prSet presAssocID="{E4EAF657-B425-433D-9B13-E5B7D8B284F8}" presName="compNode" presStyleCnt="0"/>
      <dgm:spPr/>
    </dgm:pt>
    <dgm:pt modelId="{050A94B5-E947-41F7-8DE5-AE8A975C50DD}" type="pres">
      <dgm:prSet presAssocID="{E4EAF657-B425-433D-9B13-E5B7D8B284F8}" presName="pictRect" presStyleLbl="node1" presStyleIdx="4" presStyleCnt="10"/>
      <dgm:spPr>
        <a:blipFill>
          <a:blip xmlns:r="http://schemas.openxmlformats.org/officeDocument/2006/relationships" r:embed="rId9">
            <a:extLst>
              <a:ext uri="{96DAC541-7B7A-43D3-8B79-37D633B846F1}">
                <asvg:svgBlip xmlns:asvg="http://schemas.microsoft.com/office/drawing/2016/SVG/main" r:embed="rId10"/>
              </a:ext>
            </a:extLst>
          </a:blip>
          <a:srcRect/>
          <a:stretch>
            <a:fillRect t="-8000" b="-8000"/>
          </a:stretch>
        </a:blipFill>
      </dgm:spPr>
      <dgm:extLst>
        <a:ext uri="{E40237B7-FDA0-4F09-8148-C483321AD2D9}">
          <dgm14:cNvPr xmlns:dgm14="http://schemas.microsoft.com/office/drawing/2010/diagram" id="0" name="" descr="Germ with solid fill"/>
        </a:ext>
      </dgm:extLst>
    </dgm:pt>
    <dgm:pt modelId="{972FE0C1-EEFB-45C3-8348-00DF7C5C3937}" type="pres">
      <dgm:prSet presAssocID="{E4EAF657-B425-433D-9B13-E5B7D8B284F8}" presName="textRect" presStyleLbl="revTx" presStyleIdx="4" presStyleCnt="10">
        <dgm:presLayoutVars>
          <dgm:bulletEnabled val="1"/>
        </dgm:presLayoutVars>
      </dgm:prSet>
      <dgm:spPr/>
    </dgm:pt>
    <dgm:pt modelId="{293A37E9-2ED1-41D8-93AD-7D081F4F7114}" type="pres">
      <dgm:prSet presAssocID="{90EE840C-78F3-46A6-BAD3-BAF62C7BE1C9}" presName="sibTrans" presStyleLbl="sibTrans2D1" presStyleIdx="0" presStyleCnt="0"/>
      <dgm:spPr/>
    </dgm:pt>
    <dgm:pt modelId="{9EEC29E6-9B3D-4966-9C81-9E845F063089}" type="pres">
      <dgm:prSet presAssocID="{B1B6B973-9D9C-4CF9-945A-5B7D08BA5CFA}" presName="compNode" presStyleCnt="0"/>
      <dgm:spPr/>
    </dgm:pt>
    <dgm:pt modelId="{3B7E4A4F-18D3-4997-886C-10698688A4A9}" type="pres">
      <dgm:prSet presAssocID="{B1B6B973-9D9C-4CF9-945A-5B7D08BA5CFA}" presName="pictRect" presStyleLbl="node1" presStyleIdx="5" presStyleCnt="10"/>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t="-8000" b="-8000"/>
          </a:stretch>
        </a:blipFill>
      </dgm:spPr>
      <dgm:extLst>
        <a:ext uri="{E40237B7-FDA0-4F09-8148-C483321AD2D9}">
          <dgm14:cNvPr xmlns:dgm14="http://schemas.microsoft.com/office/drawing/2010/diagram" id="0" name="" descr="Ear with solid fill"/>
        </a:ext>
      </dgm:extLst>
    </dgm:pt>
    <dgm:pt modelId="{965F6265-BE85-42E0-ABC8-23FA7C62F357}" type="pres">
      <dgm:prSet presAssocID="{B1B6B973-9D9C-4CF9-945A-5B7D08BA5CFA}" presName="textRect" presStyleLbl="revTx" presStyleIdx="5" presStyleCnt="10">
        <dgm:presLayoutVars>
          <dgm:bulletEnabled val="1"/>
        </dgm:presLayoutVars>
      </dgm:prSet>
      <dgm:spPr/>
    </dgm:pt>
    <dgm:pt modelId="{1841B8F9-ADF5-47A2-AC12-76E45DD1C012}" type="pres">
      <dgm:prSet presAssocID="{0A1D45B0-6057-44E5-A43E-A1054306FB7F}" presName="sibTrans" presStyleLbl="sibTrans2D1" presStyleIdx="0" presStyleCnt="0"/>
      <dgm:spPr/>
    </dgm:pt>
    <dgm:pt modelId="{ED371FC0-1A00-40EB-B41F-B751818CA728}" type="pres">
      <dgm:prSet presAssocID="{F0A9E898-63C4-4394-A312-F97F0C59E558}" presName="compNode" presStyleCnt="0"/>
      <dgm:spPr/>
    </dgm:pt>
    <dgm:pt modelId="{75E685FB-399E-4A31-B71A-39B7A97D09C9}" type="pres">
      <dgm:prSet presAssocID="{F0A9E898-63C4-4394-A312-F97F0C59E558}" presName="pictRect" presStyleLbl="node1" presStyleIdx="6" presStyleCnt="10"/>
      <dgm:spPr>
        <a:blipFill>
          <a:blip xmlns:r="http://schemas.openxmlformats.org/officeDocument/2006/relationships" r:embed="rId13">
            <a:extLst>
              <a:ext uri="{96DAC541-7B7A-43D3-8B79-37D633B846F1}">
                <asvg:svgBlip xmlns:asvg="http://schemas.microsoft.com/office/drawing/2016/SVG/main" r:embed="rId14"/>
              </a:ext>
            </a:extLst>
          </a:blip>
          <a:srcRect/>
          <a:stretch>
            <a:fillRect t="-8000" b="-8000"/>
          </a:stretch>
        </a:blipFill>
      </dgm:spPr>
      <dgm:extLst>
        <a:ext uri="{E40237B7-FDA0-4F09-8148-C483321AD2D9}">
          <dgm14:cNvPr xmlns:dgm14="http://schemas.microsoft.com/office/drawing/2010/diagram" id="0" name="" descr="Cough with solid fill"/>
        </a:ext>
      </dgm:extLst>
    </dgm:pt>
    <dgm:pt modelId="{02AF76DF-5128-47B2-8196-BB8D6DA7D8AB}" type="pres">
      <dgm:prSet presAssocID="{F0A9E898-63C4-4394-A312-F97F0C59E558}" presName="textRect" presStyleLbl="revTx" presStyleIdx="6" presStyleCnt="10">
        <dgm:presLayoutVars>
          <dgm:bulletEnabled val="1"/>
        </dgm:presLayoutVars>
      </dgm:prSet>
      <dgm:spPr/>
    </dgm:pt>
    <dgm:pt modelId="{EBA7A748-3A40-4154-9E5C-FC3DEA1CAC54}" type="pres">
      <dgm:prSet presAssocID="{AACC7E9A-2D0E-4039-B3A8-918538F23226}" presName="sibTrans" presStyleLbl="sibTrans2D1" presStyleIdx="0" presStyleCnt="0"/>
      <dgm:spPr/>
    </dgm:pt>
    <dgm:pt modelId="{622686F1-A989-4C61-B192-0C24B03C185A}" type="pres">
      <dgm:prSet presAssocID="{AB1E4DC1-7054-4FC2-A115-76348CD7738C}" presName="compNode" presStyleCnt="0"/>
      <dgm:spPr/>
    </dgm:pt>
    <dgm:pt modelId="{3C7CD1AB-3526-4BA7-8DE9-C3B358B6AC51}" type="pres">
      <dgm:prSet presAssocID="{AB1E4DC1-7054-4FC2-A115-76348CD7738C}" presName="pictRect" presStyleLbl="node1" presStyleIdx="7" presStyleCnt="10"/>
      <dgm:spPr>
        <a:blipFill>
          <a:blip xmlns:r="http://schemas.openxmlformats.org/officeDocument/2006/relationships" r:embed="rId15">
            <a:extLst>
              <a:ext uri="{96DAC541-7B7A-43D3-8B79-37D633B846F1}">
                <asvg:svgBlip xmlns:asvg="http://schemas.microsoft.com/office/drawing/2016/SVG/main" r:embed="rId16"/>
              </a:ext>
            </a:extLst>
          </a:blip>
          <a:srcRect/>
          <a:stretch>
            <a:fillRect t="-8000" b="-8000"/>
          </a:stretch>
        </a:blipFill>
      </dgm:spPr>
      <dgm:extLst>
        <a:ext uri="{E40237B7-FDA0-4F09-8148-C483321AD2D9}">
          <dgm14:cNvPr xmlns:dgm14="http://schemas.microsoft.com/office/drawing/2010/diagram" id="0" name="" descr="Lungs with solid fill"/>
        </a:ext>
      </dgm:extLst>
    </dgm:pt>
    <dgm:pt modelId="{3D7773E3-B18A-42FD-A547-E64B835B1649}" type="pres">
      <dgm:prSet presAssocID="{AB1E4DC1-7054-4FC2-A115-76348CD7738C}" presName="textRect" presStyleLbl="revTx" presStyleIdx="7" presStyleCnt="10">
        <dgm:presLayoutVars>
          <dgm:bulletEnabled val="1"/>
        </dgm:presLayoutVars>
      </dgm:prSet>
      <dgm:spPr/>
    </dgm:pt>
    <dgm:pt modelId="{33DC1BC4-EB3C-4CE1-BD1C-A8180528730A}" type="pres">
      <dgm:prSet presAssocID="{18B94EED-CA39-4C14-A049-8BEF196D7C9A}" presName="sibTrans" presStyleLbl="sibTrans2D1" presStyleIdx="0" presStyleCnt="0"/>
      <dgm:spPr/>
    </dgm:pt>
    <dgm:pt modelId="{B77D214E-795D-4F5E-BD75-E1A8C0FB9D59}" type="pres">
      <dgm:prSet presAssocID="{02373253-2A2A-40D8-9B22-9256E0B6D92F}" presName="compNode" presStyleCnt="0"/>
      <dgm:spPr/>
    </dgm:pt>
    <dgm:pt modelId="{0B087EB6-0D7E-4F54-8500-7FD0607C00DC}" type="pres">
      <dgm:prSet presAssocID="{02373253-2A2A-40D8-9B22-9256E0B6D92F}" presName="pictRect" presStyleLbl="node1" presStyleIdx="8" presStyleCnt="10"/>
      <dgm:spPr>
        <a:blipFill>
          <a:blip xmlns:r="http://schemas.openxmlformats.org/officeDocument/2006/relationships" r:embed="rId17">
            <a:extLst>
              <a:ext uri="{96DAC541-7B7A-43D3-8B79-37D633B846F1}">
                <asvg:svgBlip xmlns:asvg="http://schemas.microsoft.com/office/drawing/2016/SVG/main" r:embed="rId18"/>
              </a:ext>
            </a:extLst>
          </a:blip>
          <a:srcRect/>
          <a:stretch>
            <a:fillRect t="-8000" b="-8000"/>
          </a:stretch>
        </a:blipFill>
      </dgm:spPr>
      <dgm:extLst>
        <a:ext uri="{E40237B7-FDA0-4F09-8148-C483321AD2D9}">
          <dgm14:cNvPr xmlns:dgm14="http://schemas.microsoft.com/office/drawing/2010/diagram" id="0" name="" descr="Stethoscope with solid fill"/>
        </a:ext>
      </dgm:extLst>
    </dgm:pt>
    <dgm:pt modelId="{60139B13-312B-4894-89D0-F19A847FCA4A}" type="pres">
      <dgm:prSet presAssocID="{02373253-2A2A-40D8-9B22-9256E0B6D92F}" presName="textRect" presStyleLbl="revTx" presStyleIdx="8" presStyleCnt="10">
        <dgm:presLayoutVars>
          <dgm:bulletEnabled val="1"/>
        </dgm:presLayoutVars>
      </dgm:prSet>
      <dgm:spPr/>
    </dgm:pt>
    <dgm:pt modelId="{633F0D87-E860-4737-B02C-63841BB450CA}" type="pres">
      <dgm:prSet presAssocID="{9808E85C-DA3A-428D-BA14-97EBA570A254}" presName="sibTrans" presStyleLbl="sibTrans2D1" presStyleIdx="0" presStyleCnt="0"/>
      <dgm:spPr/>
    </dgm:pt>
    <dgm:pt modelId="{908439C4-31C2-4694-A566-D0BBABC31E95}" type="pres">
      <dgm:prSet presAssocID="{58576DDA-5D97-4426-8B12-C5AE9A0C7DBE}" presName="compNode" presStyleCnt="0"/>
      <dgm:spPr/>
    </dgm:pt>
    <dgm:pt modelId="{3988D0AC-CB40-47D2-8447-FB59F645ED01}" type="pres">
      <dgm:prSet presAssocID="{58576DDA-5D97-4426-8B12-C5AE9A0C7DBE}" presName="pictRect" presStyleLbl="node1" presStyleIdx="9" presStyleCnt="10"/>
      <dgm:spPr>
        <a:blipFill>
          <a:blip xmlns:r="http://schemas.openxmlformats.org/officeDocument/2006/relationships" r:embed="rId19">
            <a:extLst>
              <a:ext uri="{96DAC541-7B7A-43D3-8B79-37D633B846F1}">
                <asvg:svgBlip xmlns:asvg="http://schemas.microsoft.com/office/drawing/2016/SVG/main" r:embed="rId20"/>
              </a:ext>
            </a:extLst>
          </a:blip>
          <a:srcRect/>
          <a:stretch>
            <a:fillRect t="-8000" b="-8000"/>
          </a:stretch>
        </a:blipFill>
      </dgm:spPr>
      <dgm:extLst>
        <a:ext uri="{E40237B7-FDA0-4F09-8148-C483321AD2D9}">
          <dgm14:cNvPr xmlns:dgm14="http://schemas.microsoft.com/office/drawing/2010/diagram" id="0" name="" descr="Brain with solid fill"/>
        </a:ext>
      </dgm:extLst>
    </dgm:pt>
    <dgm:pt modelId="{6F66D9A1-B325-41BD-B224-CDF6992D809A}" type="pres">
      <dgm:prSet presAssocID="{58576DDA-5D97-4426-8B12-C5AE9A0C7DBE}" presName="textRect" presStyleLbl="revTx" presStyleIdx="9" presStyleCnt="10">
        <dgm:presLayoutVars>
          <dgm:bulletEnabled val="1"/>
        </dgm:presLayoutVars>
      </dgm:prSet>
      <dgm:spPr/>
    </dgm:pt>
  </dgm:ptLst>
  <dgm:cxnLst>
    <dgm:cxn modelId="{8EB92C09-9E7E-4A98-9125-9566E8EB8E6D}" srcId="{832F9909-8D09-4603-AB47-DF73DD04FE1B}" destId="{58576DDA-5D97-4426-8B12-C5AE9A0C7DBE}" srcOrd="9" destOrd="0" parTransId="{3F16CD59-7A03-4AF0-8DA4-A7BDCB78A2A5}" sibTransId="{BD7FDAD1-589F-4C9C-9C0E-79EE48C18D6B}"/>
    <dgm:cxn modelId="{BCB09409-B0D5-4160-B39F-15FFC165E508}" srcId="{832F9909-8D09-4603-AB47-DF73DD04FE1B}" destId="{6B1DF7E4-C94D-4976-9CEA-BE08A5B0BFC2}" srcOrd="2" destOrd="0" parTransId="{7F4BE096-C36D-4160-B821-6B3CABDA922F}" sibTransId="{36DBEC86-E779-469E-AB24-49954A675E10}"/>
    <dgm:cxn modelId="{8D8A911A-1F33-4A65-9501-A1EA45AEAD98}" srcId="{832F9909-8D09-4603-AB47-DF73DD04FE1B}" destId="{C6982D92-34B6-4782-89CE-ECBCFFC6693D}" srcOrd="1" destOrd="0" parTransId="{EE5B27C2-2B7E-446C-863B-CA165ABC1741}" sibTransId="{9C647028-B0F5-49B3-BAB1-B6CE325F6059}"/>
    <dgm:cxn modelId="{C2DF7E20-4B48-4044-A451-F3DC8C1C5C0D}" type="presOf" srcId="{6B1DF7E4-C94D-4976-9CEA-BE08A5B0BFC2}" destId="{0699B7E1-D3EF-4B69-BC58-6DCC59681AFC}" srcOrd="0" destOrd="0" presId="urn:microsoft.com/office/officeart/2005/8/layout/pList1"/>
    <dgm:cxn modelId="{2D75382A-6CA2-4A47-BDC8-D3B8B881A932}" type="presOf" srcId="{58576DDA-5D97-4426-8B12-C5AE9A0C7DBE}" destId="{6F66D9A1-B325-41BD-B224-CDF6992D809A}" srcOrd="0" destOrd="0" presId="urn:microsoft.com/office/officeart/2005/8/layout/pList1"/>
    <dgm:cxn modelId="{ABDB392C-163B-41EF-AA62-B7CEAFD23A01}" type="presOf" srcId="{36DBEC86-E779-469E-AB24-49954A675E10}" destId="{426FE6FA-5923-426C-A117-FF7B235B790A}" srcOrd="0" destOrd="0" presId="urn:microsoft.com/office/officeart/2005/8/layout/pList1"/>
    <dgm:cxn modelId="{E37D0341-B8D4-40C1-87B4-B245F2DA45F1}" type="presOf" srcId="{B1B6B973-9D9C-4CF9-945A-5B7D08BA5CFA}" destId="{965F6265-BE85-42E0-ABC8-23FA7C62F357}" srcOrd="0" destOrd="0" presId="urn:microsoft.com/office/officeart/2005/8/layout/pList1"/>
    <dgm:cxn modelId="{BF767763-9301-4350-A10A-2DB0B9CFF84D}" type="presOf" srcId="{E4EAF657-B425-433D-9B13-E5B7D8B284F8}" destId="{972FE0C1-EEFB-45C3-8348-00DF7C5C3937}" srcOrd="0" destOrd="0" presId="urn:microsoft.com/office/officeart/2005/8/layout/pList1"/>
    <dgm:cxn modelId="{006FD96A-7C9B-4E4C-8D37-EB1492763BDF}" type="presOf" srcId="{0A1D45B0-6057-44E5-A43E-A1054306FB7F}" destId="{1841B8F9-ADF5-47A2-AC12-76E45DD1C012}" srcOrd="0" destOrd="0" presId="urn:microsoft.com/office/officeart/2005/8/layout/pList1"/>
    <dgm:cxn modelId="{B4CE7B54-9323-464E-9B49-7209E89B64A7}" type="presOf" srcId="{18B94EED-CA39-4C14-A049-8BEF196D7C9A}" destId="{33DC1BC4-EB3C-4CE1-BD1C-A8180528730A}" srcOrd="0" destOrd="0" presId="urn:microsoft.com/office/officeart/2005/8/layout/pList1"/>
    <dgm:cxn modelId="{8A6D8C75-487B-490B-AC86-B0B8F26F3E9A}" type="presOf" srcId="{9808E85C-DA3A-428D-BA14-97EBA570A254}" destId="{633F0D87-E860-4737-B02C-63841BB450CA}" srcOrd="0" destOrd="0" presId="urn:microsoft.com/office/officeart/2005/8/layout/pList1"/>
    <dgm:cxn modelId="{0B49FB55-D7C1-45C0-B31C-98AC580B408B}" type="presOf" srcId="{623765E3-068F-4DE7-9C20-0A48259DAB11}" destId="{9B1E88D8-C973-41C4-B567-8F8C17FEAA60}" srcOrd="0" destOrd="0" presId="urn:microsoft.com/office/officeart/2005/8/layout/pList1"/>
    <dgm:cxn modelId="{0FF59557-848A-4695-9607-A371991799F4}" type="presOf" srcId="{0EB664A3-5E78-4196-96D5-EF2C8867ADAF}" destId="{E09B399C-E7F5-47A1-BD75-B5C18F6D1733}" srcOrd="0" destOrd="0" presId="urn:microsoft.com/office/officeart/2005/8/layout/pList1"/>
    <dgm:cxn modelId="{B5D98B78-CA47-471B-867D-61879F7A2DFC}" type="presOf" srcId="{DE42061B-E8F7-400C-B7D7-D3CF3FD7D829}" destId="{3DFBA2DD-40DE-4A2E-B984-117560738C1B}" srcOrd="0" destOrd="0" presId="urn:microsoft.com/office/officeart/2005/8/layout/pList1"/>
    <dgm:cxn modelId="{D6CE345A-CF3F-43DC-9B5D-BE807DE2F812}" type="presOf" srcId="{AACC7E9A-2D0E-4039-B3A8-918538F23226}" destId="{EBA7A748-3A40-4154-9E5C-FC3DEA1CAC54}" srcOrd="0" destOrd="0" presId="urn:microsoft.com/office/officeart/2005/8/layout/pList1"/>
    <dgm:cxn modelId="{D30B8495-767D-43C5-AE4D-66C668899AB6}" type="presOf" srcId="{9C647028-B0F5-49B3-BAB1-B6CE325F6059}" destId="{9D88E294-E192-49B0-B629-19BF32BD08DD}" srcOrd="0" destOrd="0" presId="urn:microsoft.com/office/officeart/2005/8/layout/pList1"/>
    <dgm:cxn modelId="{1E9D7996-E442-4D48-B10F-680ED1BFDDB4}" type="presOf" srcId="{F0A9E898-63C4-4394-A312-F97F0C59E558}" destId="{02AF76DF-5128-47B2-8196-BB8D6DA7D8AB}" srcOrd="0" destOrd="0" presId="urn:microsoft.com/office/officeart/2005/8/layout/pList1"/>
    <dgm:cxn modelId="{72581998-5939-4F08-A02D-D473C0525424}" type="presOf" srcId="{32F55FB7-74D0-47C1-83BE-7695336CCDED}" destId="{6F19F435-9081-4037-9237-5725BFB26F26}" srcOrd="0" destOrd="0" presId="urn:microsoft.com/office/officeart/2005/8/layout/pList1"/>
    <dgm:cxn modelId="{4A385F9D-5DA0-4617-9F21-1A96F638871D}" type="presOf" srcId="{C6982D92-34B6-4782-89CE-ECBCFFC6693D}" destId="{2BC3110D-4AAB-463A-B690-5A1F962FF375}" srcOrd="0" destOrd="0" presId="urn:microsoft.com/office/officeart/2005/8/layout/pList1"/>
    <dgm:cxn modelId="{801C42A5-E1C6-402E-92F9-42A5F5ADCFAC}" srcId="{832F9909-8D09-4603-AB47-DF73DD04FE1B}" destId="{F0A9E898-63C4-4394-A312-F97F0C59E558}" srcOrd="6" destOrd="0" parTransId="{F286C969-B6BD-4277-9CB2-2C405080EC8D}" sibTransId="{AACC7E9A-2D0E-4039-B3A8-918538F23226}"/>
    <dgm:cxn modelId="{5334F9BA-19E3-40E2-A5A7-72FF524198EC}" type="presOf" srcId="{02373253-2A2A-40D8-9B22-9256E0B6D92F}" destId="{60139B13-312B-4894-89D0-F19A847FCA4A}" srcOrd="0" destOrd="0" presId="urn:microsoft.com/office/officeart/2005/8/layout/pList1"/>
    <dgm:cxn modelId="{8935D5C0-381A-4C4E-AFDF-25A2F1FE4801}" type="presOf" srcId="{832F9909-8D09-4603-AB47-DF73DD04FE1B}" destId="{E06E993C-BCDD-48E4-9909-88A338C7B7C3}" srcOrd="0" destOrd="0" presId="urn:microsoft.com/office/officeart/2005/8/layout/pList1"/>
    <dgm:cxn modelId="{28A12BC1-66AF-46E7-A0A5-8438EE753F19}" srcId="{832F9909-8D09-4603-AB47-DF73DD04FE1B}" destId="{B1B6B973-9D9C-4CF9-945A-5B7D08BA5CFA}" srcOrd="5" destOrd="0" parTransId="{9C5F40E0-F6F8-48A5-8823-CE3A5AE22FAE}" sibTransId="{0A1D45B0-6057-44E5-A43E-A1054306FB7F}"/>
    <dgm:cxn modelId="{500A58C8-3A8D-46B1-AF17-15019B8F1361}" type="presOf" srcId="{AB1E4DC1-7054-4FC2-A115-76348CD7738C}" destId="{3D7773E3-B18A-42FD-A547-E64B835B1649}" srcOrd="0" destOrd="0" presId="urn:microsoft.com/office/officeart/2005/8/layout/pList1"/>
    <dgm:cxn modelId="{7541DDC9-F023-4011-B783-16BF11064EAB}" srcId="{832F9909-8D09-4603-AB47-DF73DD04FE1B}" destId="{0EB664A3-5E78-4196-96D5-EF2C8867ADAF}" srcOrd="0" destOrd="0" parTransId="{5A65CBE3-8581-4F86-8848-0B67803BD6E7}" sibTransId="{DE42061B-E8F7-400C-B7D7-D3CF3FD7D829}"/>
    <dgm:cxn modelId="{8D85C2D2-C3B3-4173-8E04-2B7EF2159EDB}" srcId="{832F9909-8D09-4603-AB47-DF73DD04FE1B}" destId="{623765E3-068F-4DE7-9C20-0A48259DAB11}" srcOrd="3" destOrd="0" parTransId="{BD752C31-035A-46BA-B574-5875E4093C3C}" sibTransId="{32F55FB7-74D0-47C1-83BE-7695336CCDED}"/>
    <dgm:cxn modelId="{4A52CFD9-C54D-47ED-A2DD-E2D30B7402B3}" srcId="{832F9909-8D09-4603-AB47-DF73DD04FE1B}" destId="{E4EAF657-B425-433D-9B13-E5B7D8B284F8}" srcOrd="4" destOrd="0" parTransId="{5632B25E-4A95-4714-88DA-8BB36F473A82}" sibTransId="{90EE840C-78F3-46A6-BAD3-BAF62C7BE1C9}"/>
    <dgm:cxn modelId="{379DC6DD-E29B-4D01-81A3-F00363C68ACD}" type="presOf" srcId="{90EE840C-78F3-46A6-BAD3-BAF62C7BE1C9}" destId="{293A37E9-2ED1-41D8-93AD-7D081F4F7114}" srcOrd="0" destOrd="0" presId="urn:microsoft.com/office/officeart/2005/8/layout/pList1"/>
    <dgm:cxn modelId="{879489E9-E9D4-400A-91FE-8778C839F6BC}" srcId="{832F9909-8D09-4603-AB47-DF73DD04FE1B}" destId="{02373253-2A2A-40D8-9B22-9256E0B6D92F}" srcOrd="8" destOrd="0" parTransId="{AF11766E-D0DC-4F83-B592-E5B4EA1AFF04}" sibTransId="{9808E85C-DA3A-428D-BA14-97EBA570A254}"/>
    <dgm:cxn modelId="{BB3877FC-42D1-4A2F-8527-D1F3F68A46AF}" srcId="{832F9909-8D09-4603-AB47-DF73DD04FE1B}" destId="{AB1E4DC1-7054-4FC2-A115-76348CD7738C}" srcOrd="7" destOrd="0" parTransId="{DE160D82-5931-4663-BD4F-4C58D8AEFA97}" sibTransId="{18B94EED-CA39-4C14-A049-8BEF196D7C9A}"/>
    <dgm:cxn modelId="{69D7F84A-69C4-4F2C-922B-3D98B125847B}" type="presParOf" srcId="{E06E993C-BCDD-48E4-9909-88A338C7B7C3}" destId="{5F4FD214-700E-4B06-94B8-1CAB4B9E9F24}" srcOrd="0" destOrd="0" presId="urn:microsoft.com/office/officeart/2005/8/layout/pList1"/>
    <dgm:cxn modelId="{E0AE5FFA-1187-4847-870C-4D46BB18E803}" type="presParOf" srcId="{5F4FD214-700E-4B06-94B8-1CAB4B9E9F24}" destId="{919EFB2C-0430-470B-BE33-892B1FC82DEB}" srcOrd="0" destOrd="0" presId="urn:microsoft.com/office/officeart/2005/8/layout/pList1"/>
    <dgm:cxn modelId="{1F3E2B04-DADE-426D-883E-1B4322A8D80C}" type="presParOf" srcId="{5F4FD214-700E-4B06-94B8-1CAB4B9E9F24}" destId="{E09B399C-E7F5-47A1-BD75-B5C18F6D1733}" srcOrd="1" destOrd="0" presId="urn:microsoft.com/office/officeart/2005/8/layout/pList1"/>
    <dgm:cxn modelId="{1CBDD042-C1FA-4EA2-93B1-121119EBDB1A}" type="presParOf" srcId="{E06E993C-BCDD-48E4-9909-88A338C7B7C3}" destId="{3DFBA2DD-40DE-4A2E-B984-117560738C1B}" srcOrd="1" destOrd="0" presId="urn:microsoft.com/office/officeart/2005/8/layout/pList1"/>
    <dgm:cxn modelId="{397B6E02-8BB6-4C29-9CDC-44DEF158732D}" type="presParOf" srcId="{E06E993C-BCDD-48E4-9909-88A338C7B7C3}" destId="{C08C0E0A-E5BB-4B50-B081-20D1CA0C6D8E}" srcOrd="2" destOrd="0" presId="urn:microsoft.com/office/officeart/2005/8/layout/pList1"/>
    <dgm:cxn modelId="{79BC48A2-8722-453C-9918-858DC8B26332}" type="presParOf" srcId="{C08C0E0A-E5BB-4B50-B081-20D1CA0C6D8E}" destId="{C90EA33C-1707-4BCC-9ABB-B699DB195E5D}" srcOrd="0" destOrd="0" presId="urn:microsoft.com/office/officeart/2005/8/layout/pList1"/>
    <dgm:cxn modelId="{D57CCC09-0FBC-4881-AD11-5D2BC604D4CF}" type="presParOf" srcId="{C08C0E0A-E5BB-4B50-B081-20D1CA0C6D8E}" destId="{2BC3110D-4AAB-463A-B690-5A1F962FF375}" srcOrd="1" destOrd="0" presId="urn:microsoft.com/office/officeart/2005/8/layout/pList1"/>
    <dgm:cxn modelId="{FE7D4754-0D2F-43A4-8527-D5E69582E129}" type="presParOf" srcId="{E06E993C-BCDD-48E4-9909-88A338C7B7C3}" destId="{9D88E294-E192-49B0-B629-19BF32BD08DD}" srcOrd="3" destOrd="0" presId="urn:microsoft.com/office/officeart/2005/8/layout/pList1"/>
    <dgm:cxn modelId="{FD287501-7ACC-4396-9505-CCB1C79602F2}" type="presParOf" srcId="{E06E993C-BCDD-48E4-9909-88A338C7B7C3}" destId="{13893AC3-E351-4F9A-B0BD-54765AF4B61E}" srcOrd="4" destOrd="0" presId="urn:microsoft.com/office/officeart/2005/8/layout/pList1"/>
    <dgm:cxn modelId="{68647779-386C-4EA7-8AA8-5289E7BC79F3}" type="presParOf" srcId="{13893AC3-E351-4F9A-B0BD-54765AF4B61E}" destId="{984156D9-9976-4DE7-BDE5-92CF1F42A2B1}" srcOrd="0" destOrd="0" presId="urn:microsoft.com/office/officeart/2005/8/layout/pList1"/>
    <dgm:cxn modelId="{1B614746-E88D-470F-B835-18AB1E354F94}" type="presParOf" srcId="{13893AC3-E351-4F9A-B0BD-54765AF4B61E}" destId="{0699B7E1-D3EF-4B69-BC58-6DCC59681AFC}" srcOrd="1" destOrd="0" presId="urn:microsoft.com/office/officeart/2005/8/layout/pList1"/>
    <dgm:cxn modelId="{4813BD71-974E-4379-B37B-4B4F9F19862D}" type="presParOf" srcId="{E06E993C-BCDD-48E4-9909-88A338C7B7C3}" destId="{426FE6FA-5923-426C-A117-FF7B235B790A}" srcOrd="5" destOrd="0" presId="urn:microsoft.com/office/officeart/2005/8/layout/pList1"/>
    <dgm:cxn modelId="{82EBFD60-E5F4-44B8-8BCB-65E03718E4DC}" type="presParOf" srcId="{E06E993C-BCDD-48E4-9909-88A338C7B7C3}" destId="{A0E30D94-A646-4E08-BCD5-3F9A73F38366}" srcOrd="6" destOrd="0" presId="urn:microsoft.com/office/officeart/2005/8/layout/pList1"/>
    <dgm:cxn modelId="{2DC6BC2B-F0FA-475E-932A-358E992E2987}" type="presParOf" srcId="{A0E30D94-A646-4E08-BCD5-3F9A73F38366}" destId="{B256361F-5D61-490A-AB9A-AFFFB4D3F29D}" srcOrd="0" destOrd="0" presId="urn:microsoft.com/office/officeart/2005/8/layout/pList1"/>
    <dgm:cxn modelId="{604D0B73-EE13-4F0F-B40F-25FD4140391E}" type="presParOf" srcId="{A0E30D94-A646-4E08-BCD5-3F9A73F38366}" destId="{9B1E88D8-C973-41C4-B567-8F8C17FEAA60}" srcOrd="1" destOrd="0" presId="urn:microsoft.com/office/officeart/2005/8/layout/pList1"/>
    <dgm:cxn modelId="{EFAE26E0-B4B8-4D6F-8719-9E92EEA22025}" type="presParOf" srcId="{E06E993C-BCDD-48E4-9909-88A338C7B7C3}" destId="{6F19F435-9081-4037-9237-5725BFB26F26}" srcOrd="7" destOrd="0" presId="urn:microsoft.com/office/officeart/2005/8/layout/pList1"/>
    <dgm:cxn modelId="{B27CA0F3-0254-47E6-AA14-D664CC6772E0}" type="presParOf" srcId="{E06E993C-BCDD-48E4-9909-88A338C7B7C3}" destId="{9155308A-0B91-4178-BACE-0F7FF68D74EE}" srcOrd="8" destOrd="0" presId="urn:microsoft.com/office/officeart/2005/8/layout/pList1"/>
    <dgm:cxn modelId="{0DF6B086-3BCE-4159-8A69-080A3CB81C02}" type="presParOf" srcId="{9155308A-0B91-4178-BACE-0F7FF68D74EE}" destId="{050A94B5-E947-41F7-8DE5-AE8A975C50DD}" srcOrd="0" destOrd="0" presId="urn:microsoft.com/office/officeart/2005/8/layout/pList1"/>
    <dgm:cxn modelId="{2676FB2F-AC0E-4885-8AF6-904BA55ADB4B}" type="presParOf" srcId="{9155308A-0B91-4178-BACE-0F7FF68D74EE}" destId="{972FE0C1-EEFB-45C3-8348-00DF7C5C3937}" srcOrd="1" destOrd="0" presId="urn:microsoft.com/office/officeart/2005/8/layout/pList1"/>
    <dgm:cxn modelId="{527A04B9-32E1-423A-95D1-6480FBA8DAD8}" type="presParOf" srcId="{E06E993C-BCDD-48E4-9909-88A338C7B7C3}" destId="{293A37E9-2ED1-41D8-93AD-7D081F4F7114}" srcOrd="9" destOrd="0" presId="urn:microsoft.com/office/officeart/2005/8/layout/pList1"/>
    <dgm:cxn modelId="{2CCDFF28-DBE9-4120-9849-BE4237C1C2DE}" type="presParOf" srcId="{E06E993C-BCDD-48E4-9909-88A338C7B7C3}" destId="{9EEC29E6-9B3D-4966-9C81-9E845F063089}" srcOrd="10" destOrd="0" presId="urn:microsoft.com/office/officeart/2005/8/layout/pList1"/>
    <dgm:cxn modelId="{39C3F67C-B3C5-441C-86F7-95F0631B5E9C}" type="presParOf" srcId="{9EEC29E6-9B3D-4966-9C81-9E845F063089}" destId="{3B7E4A4F-18D3-4997-886C-10698688A4A9}" srcOrd="0" destOrd="0" presId="urn:microsoft.com/office/officeart/2005/8/layout/pList1"/>
    <dgm:cxn modelId="{E9A603E7-2ABF-4238-8920-758575CDB218}" type="presParOf" srcId="{9EEC29E6-9B3D-4966-9C81-9E845F063089}" destId="{965F6265-BE85-42E0-ABC8-23FA7C62F357}" srcOrd="1" destOrd="0" presId="urn:microsoft.com/office/officeart/2005/8/layout/pList1"/>
    <dgm:cxn modelId="{C0BFAF77-8C35-421F-9554-246F3AF5DED6}" type="presParOf" srcId="{E06E993C-BCDD-48E4-9909-88A338C7B7C3}" destId="{1841B8F9-ADF5-47A2-AC12-76E45DD1C012}" srcOrd="11" destOrd="0" presId="urn:microsoft.com/office/officeart/2005/8/layout/pList1"/>
    <dgm:cxn modelId="{E94F99CA-C169-45CF-B3B0-789B2949A581}" type="presParOf" srcId="{E06E993C-BCDD-48E4-9909-88A338C7B7C3}" destId="{ED371FC0-1A00-40EB-B41F-B751818CA728}" srcOrd="12" destOrd="0" presId="urn:microsoft.com/office/officeart/2005/8/layout/pList1"/>
    <dgm:cxn modelId="{EDA990F7-DF33-4773-A36C-E0448049D2AE}" type="presParOf" srcId="{ED371FC0-1A00-40EB-B41F-B751818CA728}" destId="{75E685FB-399E-4A31-B71A-39B7A97D09C9}" srcOrd="0" destOrd="0" presId="urn:microsoft.com/office/officeart/2005/8/layout/pList1"/>
    <dgm:cxn modelId="{B8CB756A-7E4C-4BDD-B311-E5E826EFDFBC}" type="presParOf" srcId="{ED371FC0-1A00-40EB-B41F-B751818CA728}" destId="{02AF76DF-5128-47B2-8196-BB8D6DA7D8AB}" srcOrd="1" destOrd="0" presId="urn:microsoft.com/office/officeart/2005/8/layout/pList1"/>
    <dgm:cxn modelId="{92942E5E-4355-4241-AC4D-D8E42DCE0C1E}" type="presParOf" srcId="{E06E993C-BCDD-48E4-9909-88A338C7B7C3}" destId="{EBA7A748-3A40-4154-9E5C-FC3DEA1CAC54}" srcOrd="13" destOrd="0" presId="urn:microsoft.com/office/officeart/2005/8/layout/pList1"/>
    <dgm:cxn modelId="{3D97A292-013B-48A2-8AEA-D3790A57368F}" type="presParOf" srcId="{E06E993C-BCDD-48E4-9909-88A338C7B7C3}" destId="{622686F1-A989-4C61-B192-0C24B03C185A}" srcOrd="14" destOrd="0" presId="urn:microsoft.com/office/officeart/2005/8/layout/pList1"/>
    <dgm:cxn modelId="{A9CEA634-1902-4BB2-BCB0-B6A091681A35}" type="presParOf" srcId="{622686F1-A989-4C61-B192-0C24B03C185A}" destId="{3C7CD1AB-3526-4BA7-8DE9-C3B358B6AC51}" srcOrd="0" destOrd="0" presId="urn:microsoft.com/office/officeart/2005/8/layout/pList1"/>
    <dgm:cxn modelId="{F828787B-5779-4C8D-BB35-95BF6A8B05DE}" type="presParOf" srcId="{622686F1-A989-4C61-B192-0C24B03C185A}" destId="{3D7773E3-B18A-42FD-A547-E64B835B1649}" srcOrd="1" destOrd="0" presId="urn:microsoft.com/office/officeart/2005/8/layout/pList1"/>
    <dgm:cxn modelId="{61262DFE-AC7D-458A-8FE2-0A4F3BDF9EF2}" type="presParOf" srcId="{E06E993C-BCDD-48E4-9909-88A338C7B7C3}" destId="{33DC1BC4-EB3C-4CE1-BD1C-A8180528730A}" srcOrd="15" destOrd="0" presId="urn:microsoft.com/office/officeart/2005/8/layout/pList1"/>
    <dgm:cxn modelId="{29CD13DF-3A4D-44FF-852B-F716BC9886AF}" type="presParOf" srcId="{E06E993C-BCDD-48E4-9909-88A338C7B7C3}" destId="{B77D214E-795D-4F5E-BD75-E1A8C0FB9D59}" srcOrd="16" destOrd="0" presId="urn:microsoft.com/office/officeart/2005/8/layout/pList1"/>
    <dgm:cxn modelId="{CB589996-BC32-4FA7-89FC-972D3366FF48}" type="presParOf" srcId="{B77D214E-795D-4F5E-BD75-E1A8C0FB9D59}" destId="{0B087EB6-0D7E-4F54-8500-7FD0607C00DC}" srcOrd="0" destOrd="0" presId="urn:microsoft.com/office/officeart/2005/8/layout/pList1"/>
    <dgm:cxn modelId="{08ACC768-D1B7-457E-A264-B56E09EDB46F}" type="presParOf" srcId="{B77D214E-795D-4F5E-BD75-E1A8C0FB9D59}" destId="{60139B13-312B-4894-89D0-F19A847FCA4A}" srcOrd="1" destOrd="0" presId="urn:microsoft.com/office/officeart/2005/8/layout/pList1"/>
    <dgm:cxn modelId="{18CBE37F-A87E-4EB9-8FA1-7F84BA2C3574}" type="presParOf" srcId="{E06E993C-BCDD-48E4-9909-88A338C7B7C3}" destId="{633F0D87-E860-4737-B02C-63841BB450CA}" srcOrd="17" destOrd="0" presId="urn:microsoft.com/office/officeart/2005/8/layout/pList1"/>
    <dgm:cxn modelId="{A5B27E4E-7A81-409B-8A77-7C6FE8F23157}" type="presParOf" srcId="{E06E993C-BCDD-48E4-9909-88A338C7B7C3}" destId="{908439C4-31C2-4694-A566-D0BBABC31E95}" srcOrd="18" destOrd="0" presId="urn:microsoft.com/office/officeart/2005/8/layout/pList1"/>
    <dgm:cxn modelId="{A7F50373-CF1F-4DA1-A92F-7592734D6338}" type="presParOf" srcId="{908439C4-31C2-4694-A566-D0BBABC31E95}" destId="{3988D0AC-CB40-47D2-8447-FB59F645ED01}" srcOrd="0" destOrd="0" presId="urn:microsoft.com/office/officeart/2005/8/layout/pList1"/>
    <dgm:cxn modelId="{6FEB65D5-B4B5-4078-96A0-B6F1DAC81069}" type="presParOf" srcId="{908439C4-31C2-4694-A566-D0BBABC31E95}" destId="{6F66D9A1-B325-41BD-B224-CDF6992D809A}"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CDAFD7B-AA14-4E67-8D24-DFFBD3326268}" type="doc">
      <dgm:prSet loTypeId="urn:microsoft.com/office/officeart/2016/7/layout/LinearBlockProcessNumbered" loCatId="process" qsTypeId="urn:microsoft.com/office/officeart/2005/8/quickstyle/simple1" qsCatId="simple" csTypeId="urn:microsoft.com/office/officeart/2005/8/colors/accent0_3" csCatId="mainScheme"/>
      <dgm:spPr/>
      <dgm:t>
        <a:bodyPr/>
        <a:lstStyle/>
        <a:p>
          <a:endParaRPr lang="en-US"/>
        </a:p>
      </dgm:t>
    </dgm:pt>
    <dgm:pt modelId="{C581D604-EAF8-4DA0-B735-F3CCAA7047BA}">
      <dgm:prSet/>
      <dgm:spPr/>
      <dgm:t>
        <a:bodyPr/>
        <a:lstStyle/>
        <a:p>
          <a:r>
            <a:rPr lang="en-US"/>
            <a:t>Prevent the initiation of tobacco use among young people. </a:t>
          </a:r>
        </a:p>
      </dgm:t>
    </dgm:pt>
    <dgm:pt modelId="{378FC2C1-0D96-48E5-8F65-5DFED59E5911}" type="parTrans" cxnId="{C5D63BF5-D7DF-4C73-959E-5B49B0521B75}">
      <dgm:prSet/>
      <dgm:spPr/>
      <dgm:t>
        <a:bodyPr/>
        <a:lstStyle/>
        <a:p>
          <a:endParaRPr lang="en-US"/>
        </a:p>
      </dgm:t>
    </dgm:pt>
    <dgm:pt modelId="{4EF75C00-295E-4240-A738-4C23DAE70F55}" type="sibTrans" cxnId="{C5D63BF5-D7DF-4C73-959E-5B49B0521B75}">
      <dgm:prSet phldrT="01" phldr="0"/>
      <dgm:spPr/>
      <dgm:t>
        <a:bodyPr/>
        <a:lstStyle/>
        <a:p>
          <a:r>
            <a:rPr lang="en-US"/>
            <a:t>01</a:t>
          </a:r>
        </a:p>
      </dgm:t>
    </dgm:pt>
    <dgm:pt modelId="{57BE53B4-734A-4B65-B12C-26EAEEA568EB}">
      <dgm:prSet/>
      <dgm:spPr/>
      <dgm:t>
        <a:bodyPr/>
        <a:lstStyle/>
        <a:p>
          <a:r>
            <a:rPr lang="en-US"/>
            <a:t>Eliminate non-smokers’ exposure to secondhand smoke.</a:t>
          </a:r>
        </a:p>
      </dgm:t>
    </dgm:pt>
    <dgm:pt modelId="{26F99391-7494-4D14-95FB-885A2B357EC0}" type="parTrans" cxnId="{8BD7FC05-8EAB-41D2-ABD2-BECDF757B5FA}">
      <dgm:prSet/>
      <dgm:spPr/>
      <dgm:t>
        <a:bodyPr/>
        <a:lstStyle/>
        <a:p>
          <a:endParaRPr lang="en-US"/>
        </a:p>
      </dgm:t>
    </dgm:pt>
    <dgm:pt modelId="{A1AC658B-6292-43AE-87AF-21D9F160F4D4}" type="sibTrans" cxnId="{8BD7FC05-8EAB-41D2-ABD2-BECDF757B5FA}">
      <dgm:prSet phldrT="02" phldr="0"/>
      <dgm:spPr/>
      <dgm:t>
        <a:bodyPr/>
        <a:lstStyle/>
        <a:p>
          <a:r>
            <a:rPr lang="en-US"/>
            <a:t>02</a:t>
          </a:r>
        </a:p>
      </dgm:t>
    </dgm:pt>
    <dgm:pt modelId="{3A17A097-CFAB-41AB-94AD-1D34B3AFB5AD}">
      <dgm:prSet/>
      <dgm:spPr/>
      <dgm:t>
        <a:bodyPr/>
        <a:lstStyle/>
        <a:p>
          <a:r>
            <a:rPr lang="en-US"/>
            <a:t>Promote quitting among young people and adults.</a:t>
          </a:r>
        </a:p>
      </dgm:t>
    </dgm:pt>
    <dgm:pt modelId="{B1C763CC-1E2A-4A90-A6FA-2DB45BAAE1AA}" type="parTrans" cxnId="{4ED6E674-7CF1-4E14-9418-6AE510DD42A4}">
      <dgm:prSet/>
      <dgm:spPr/>
      <dgm:t>
        <a:bodyPr/>
        <a:lstStyle/>
        <a:p>
          <a:endParaRPr lang="en-US"/>
        </a:p>
      </dgm:t>
    </dgm:pt>
    <dgm:pt modelId="{1EA86E37-EB4B-49FB-9FE7-27F43FC29070}" type="sibTrans" cxnId="{4ED6E674-7CF1-4E14-9418-6AE510DD42A4}">
      <dgm:prSet phldrT="03" phldr="0"/>
      <dgm:spPr/>
      <dgm:t>
        <a:bodyPr/>
        <a:lstStyle/>
        <a:p>
          <a:r>
            <a:rPr lang="en-US"/>
            <a:t>03</a:t>
          </a:r>
        </a:p>
      </dgm:t>
    </dgm:pt>
    <dgm:pt modelId="{FB3B3BCD-54C5-4899-BB71-EBC44EBC3651}">
      <dgm:prSet/>
      <dgm:spPr/>
      <dgm:t>
        <a:bodyPr/>
        <a:lstStyle/>
        <a:p>
          <a:r>
            <a:rPr lang="en-US"/>
            <a:t>Identify and eliminate tobacco-related disparities among population groups.</a:t>
          </a:r>
        </a:p>
      </dgm:t>
    </dgm:pt>
    <dgm:pt modelId="{12426F49-8C20-4902-944F-18C47547D5B7}" type="parTrans" cxnId="{BEB47DEB-3AE2-48C3-A386-4451B93AAA6C}">
      <dgm:prSet/>
      <dgm:spPr/>
      <dgm:t>
        <a:bodyPr/>
        <a:lstStyle/>
        <a:p>
          <a:endParaRPr lang="en-US"/>
        </a:p>
      </dgm:t>
    </dgm:pt>
    <dgm:pt modelId="{E69B749C-31F4-43D1-B11B-316F015901C2}" type="sibTrans" cxnId="{BEB47DEB-3AE2-48C3-A386-4451B93AAA6C}">
      <dgm:prSet phldrT="04" phldr="0"/>
      <dgm:spPr/>
      <dgm:t>
        <a:bodyPr/>
        <a:lstStyle/>
        <a:p>
          <a:r>
            <a:rPr lang="en-US"/>
            <a:t>04</a:t>
          </a:r>
        </a:p>
      </dgm:t>
    </dgm:pt>
    <dgm:pt modelId="{5E453816-1A9F-4278-8B75-A84464108BE4}" type="pres">
      <dgm:prSet presAssocID="{9CDAFD7B-AA14-4E67-8D24-DFFBD3326268}" presName="Name0" presStyleCnt="0">
        <dgm:presLayoutVars>
          <dgm:animLvl val="lvl"/>
          <dgm:resizeHandles val="exact"/>
        </dgm:presLayoutVars>
      </dgm:prSet>
      <dgm:spPr/>
    </dgm:pt>
    <dgm:pt modelId="{0AB789CD-71AE-4B55-BF83-035E983B34E3}" type="pres">
      <dgm:prSet presAssocID="{C581D604-EAF8-4DA0-B735-F3CCAA7047BA}" presName="compositeNode" presStyleCnt="0">
        <dgm:presLayoutVars>
          <dgm:bulletEnabled val="1"/>
        </dgm:presLayoutVars>
      </dgm:prSet>
      <dgm:spPr/>
    </dgm:pt>
    <dgm:pt modelId="{8AA9DAA8-7965-4536-9FA1-B04AB4DC87D8}" type="pres">
      <dgm:prSet presAssocID="{C581D604-EAF8-4DA0-B735-F3CCAA7047BA}" presName="bgRect" presStyleLbl="alignNode1" presStyleIdx="0" presStyleCnt="4"/>
      <dgm:spPr/>
    </dgm:pt>
    <dgm:pt modelId="{7850EAA8-7A43-41B8-83F0-27C0F67A566F}" type="pres">
      <dgm:prSet presAssocID="{4EF75C00-295E-4240-A738-4C23DAE70F55}" presName="sibTransNodeRect" presStyleLbl="alignNode1" presStyleIdx="0" presStyleCnt="4">
        <dgm:presLayoutVars>
          <dgm:chMax val="0"/>
          <dgm:bulletEnabled val="1"/>
        </dgm:presLayoutVars>
      </dgm:prSet>
      <dgm:spPr/>
    </dgm:pt>
    <dgm:pt modelId="{FD9C0353-0CF4-44C9-B79D-A5D4D46E443D}" type="pres">
      <dgm:prSet presAssocID="{C581D604-EAF8-4DA0-B735-F3CCAA7047BA}" presName="nodeRect" presStyleLbl="alignNode1" presStyleIdx="0" presStyleCnt="4">
        <dgm:presLayoutVars>
          <dgm:bulletEnabled val="1"/>
        </dgm:presLayoutVars>
      </dgm:prSet>
      <dgm:spPr/>
    </dgm:pt>
    <dgm:pt modelId="{757964BF-0E39-49D3-A609-DAE0FC9B5A61}" type="pres">
      <dgm:prSet presAssocID="{4EF75C00-295E-4240-A738-4C23DAE70F55}" presName="sibTrans" presStyleCnt="0"/>
      <dgm:spPr/>
    </dgm:pt>
    <dgm:pt modelId="{E6C9ED77-7ADC-4ACD-938C-4FCDFA514753}" type="pres">
      <dgm:prSet presAssocID="{57BE53B4-734A-4B65-B12C-26EAEEA568EB}" presName="compositeNode" presStyleCnt="0">
        <dgm:presLayoutVars>
          <dgm:bulletEnabled val="1"/>
        </dgm:presLayoutVars>
      </dgm:prSet>
      <dgm:spPr/>
    </dgm:pt>
    <dgm:pt modelId="{A507C2E9-4A25-46CB-A536-9EC69B8F809D}" type="pres">
      <dgm:prSet presAssocID="{57BE53B4-734A-4B65-B12C-26EAEEA568EB}" presName="bgRect" presStyleLbl="alignNode1" presStyleIdx="1" presStyleCnt="4"/>
      <dgm:spPr/>
    </dgm:pt>
    <dgm:pt modelId="{29895E78-3CF6-43A5-BC17-05748C01D009}" type="pres">
      <dgm:prSet presAssocID="{A1AC658B-6292-43AE-87AF-21D9F160F4D4}" presName="sibTransNodeRect" presStyleLbl="alignNode1" presStyleIdx="1" presStyleCnt="4">
        <dgm:presLayoutVars>
          <dgm:chMax val="0"/>
          <dgm:bulletEnabled val="1"/>
        </dgm:presLayoutVars>
      </dgm:prSet>
      <dgm:spPr/>
    </dgm:pt>
    <dgm:pt modelId="{A17E4B3A-8EFF-4B00-9E37-3EADAD78E5C2}" type="pres">
      <dgm:prSet presAssocID="{57BE53B4-734A-4B65-B12C-26EAEEA568EB}" presName="nodeRect" presStyleLbl="alignNode1" presStyleIdx="1" presStyleCnt="4">
        <dgm:presLayoutVars>
          <dgm:bulletEnabled val="1"/>
        </dgm:presLayoutVars>
      </dgm:prSet>
      <dgm:spPr/>
    </dgm:pt>
    <dgm:pt modelId="{57DADEAF-2DEB-4BBE-B4B1-0D816A6697A1}" type="pres">
      <dgm:prSet presAssocID="{A1AC658B-6292-43AE-87AF-21D9F160F4D4}" presName="sibTrans" presStyleCnt="0"/>
      <dgm:spPr/>
    </dgm:pt>
    <dgm:pt modelId="{D2722009-2C60-4BD1-9926-615CADBDF1E0}" type="pres">
      <dgm:prSet presAssocID="{3A17A097-CFAB-41AB-94AD-1D34B3AFB5AD}" presName="compositeNode" presStyleCnt="0">
        <dgm:presLayoutVars>
          <dgm:bulletEnabled val="1"/>
        </dgm:presLayoutVars>
      </dgm:prSet>
      <dgm:spPr/>
    </dgm:pt>
    <dgm:pt modelId="{BC5F8FDE-327B-45C9-B695-CA83B953D72B}" type="pres">
      <dgm:prSet presAssocID="{3A17A097-CFAB-41AB-94AD-1D34B3AFB5AD}" presName="bgRect" presStyleLbl="alignNode1" presStyleIdx="2" presStyleCnt="4"/>
      <dgm:spPr/>
    </dgm:pt>
    <dgm:pt modelId="{716E90D3-8BCD-424E-BB1F-66987B4C892F}" type="pres">
      <dgm:prSet presAssocID="{1EA86E37-EB4B-49FB-9FE7-27F43FC29070}" presName="sibTransNodeRect" presStyleLbl="alignNode1" presStyleIdx="2" presStyleCnt="4">
        <dgm:presLayoutVars>
          <dgm:chMax val="0"/>
          <dgm:bulletEnabled val="1"/>
        </dgm:presLayoutVars>
      </dgm:prSet>
      <dgm:spPr/>
    </dgm:pt>
    <dgm:pt modelId="{0FD5F33E-A2B3-4BD3-99ED-0BC1DF32E3CD}" type="pres">
      <dgm:prSet presAssocID="{3A17A097-CFAB-41AB-94AD-1D34B3AFB5AD}" presName="nodeRect" presStyleLbl="alignNode1" presStyleIdx="2" presStyleCnt="4">
        <dgm:presLayoutVars>
          <dgm:bulletEnabled val="1"/>
        </dgm:presLayoutVars>
      </dgm:prSet>
      <dgm:spPr/>
    </dgm:pt>
    <dgm:pt modelId="{0397DFED-7CE7-47E3-BAFB-71FBDD2BA535}" type="pres">
      <dgm:prSet presAssocID="{1EA86E37-EB4B-49FB-9FE7-27F43FC29070}" presName="sibTrans" presStyleCnt="0"/>
      <dgm:spPr/>
    </dgm:pt>
    <dgm:pt modelId="{AD43DE5E-155F-401A-B2E9-2B24D60AD560}" type="pres">
      <dgm:prSet presAssocID="{FB3B3BCD-54C5-4899-BB71-EBC44EBC3651}" presName="compositeNode" presStyleCnt="0">
        <dgm:presLayoutVars>
          <dgm:bulletEnabled val="1"/>
        </dgm:presLayoutVars>
      </dgm:prSet>
      <dgm:spPr/>
    </dgm:pt>
    <dgm:pt modelId="{E6A56EE2-2CF7-423E-BAB4-9AE7C4AC4DF9}" type="pres">
      <dgm:prSet presAssocID="{FB3B3BCD-54C5-4899-BB71-EBC44EBC3651}" presName="bgRect" presStyleLbl="alignNode1" presStyleIdx="3" presStyleCnt="4"/>
      <dgm:spPr/>
    </dgm:pt>
    <dgm:pt modelId="{7B7E41DE-E48E-4FCE-8C50-B0D6F796CA7F}" type="pres">
      <dgm:prSet presAssocID="{E69B749C-31F4-43D1-B11B-316F015901C2}" presName="sibTransNodeRect" presStyleLbl="alignNode1" presStyleIdx="3" presStyleCnt="4">
        <dgm:presLayoutVars>
          <dgm:chMax val="0"/>
          <dgm:bulletEnabled val="1"/>
        </dgm:presLayoutVars>
      </dgm:prSet>
      <dgm:spPr/>
    </dgm:pt>
    <dgm:pt modelId="{E6444EE4-5387-46AF-BD2F-EF602FA40E8E}" type="pres">
      <dgm:prSet presAssocID="{FB3B3BCD-54C5-4899-BB71-EBC44EBC3651}" presName="nodeRect" presStyleLbl="alignNode1" presStyleIdx="3" presStyleCnt="4">
        <dgm:presLayoutVars>
          <dgm:bulletEnabled val="1"/>
        </dgm:presLayoutVars>
      </dgm:prSet>
      <dgm:spPr/>
    </dgm:pt>
  </dgm:ptLst>
  <dgm:cxnLst>
    <dgm:cxn modelId="{8BD7FC05-8EAB-41D2-ABD2-BECDF757B5FA}" srcId="{9CDAFD7B-AA14-4E67-8D24-DFFBD3326268}" destId="{57BE53B4-734A-4B65-B12C-26EAEEA568EB}" srcOrd="1" destOrd="0" parTransId="{26F99391-7494-4D14-95FB-885A2B357EC0}" sibTransId="{A1AC658B-6292-43AE-87AF-21D9F160F4D4}"/>
    <dgm:cxn modelId="{8C232D1E-F056-411A-A826-A5B642EAB096}" type="presOf" srcId="{3A17A097-CFAB-41AB-94AD-1D34B3AFB5AD}" destId="{0FD5F33E-A2B3-4BD3-99ED-0BC1DF32E3CD}" srcOrd="1" destOrd="0" presId="urn:microsoft.com/office/officeart/2016/7/layout/LinearBlockProcessNumbered"/>
    <dgm:cxn modelId="{EDF8A35C-DD5E-4030-8CFF-4CD09DFC9D80}" type="presOf" srcId="{3A17A097-CFAB-41AB-94AD-1D34B3AFB5AD}" destId="{BC5F8FDE-327B-45C9-B695-CA83B953D72B}" srcOrd="0" destOrd="0" presId="urn:microsoft.com/office/officeart/2016/7/layout/LinearBlockProcessNumbered"/>
    <dgm:cxn modelId="{12CA6643-43E3-45E4-AACA-2FF39055791D}" type="presOf" srcId="{FB3B3BCD-54C5-4899-BB71-EBC44EBC3651}" destId="{E6A56EE2-2CF7-423E-BAB4-9AE7C4AC4DF9}" srcOrd="0" destOrd="0" presId="urn:microsoft.com/office/officeart/2016/7/layout/LinearBlockProcessNumbered"/>
    <dgm:cxn modelId="{4ED6E674-7CF1-4E14-9418-6AE510DD42A4}" srcId="{9CDAFD7B-AA14-4E67-8D24-DFFBD3326268}" destId="{3A17A097-CFAB-41AB-94AD-1D34B3AFB5AD}" srcOrd="2" destOrd="0" parTransId="{B1C763CC-1E2A-4A90-A6FA-2DB45BAAE1AA}" sibTransId="{1EA86E37-EB4B-49FB-9FE7-27F43FC29070}"/>
    <dgm:cxn modelId="{B5101E56-6753-4AD3-8286-F7F465231893}" type="presOf" srcId="{1EA86E37-EB4B-49FB-9FE7-27F43FC29070}" destId="{716E90D3-8BCD-424E-BB1F-66987B4C892F}" srcOrd="0" destOrd="0" presId="urn:microsoft.com/office/officeart/2016/7/layout/LinearBlockProcessNumbered"/>
    <dgm:cxn modelId="{40782891-98FD-4DEE-861F-D7BF6A54C72E}" type="presOf" srcId="{FB3B3BCD-54C5-4899-BB71-EBC44EBC3651}" destId="{E6444EE4-5387-46AF-BD2F-EF602FA40E8E}" srcOrd="1" destOrd="0" presId="urn:microsoft.com/office/officeart/2016/7/layout/LinearBlockProcessNumbered"/>
    <dgm:cxn modelId="{CDEC73A9-689E-493A-A719-82B38F8E5489}" type="presOf" srcId="{C581D604-EAF8-4DA0-B735-F3CCAA7047BA}" destId="{8AA9DAA8-7965-4536-9FA1-B04AB4DC87D8}" srcOrd="0" destOrd="0" presId="urn:microsoft.com/office/officeart/2016/7/layout/LinearBlockProcessNumbered"/>
    <dgm:cxn modelId="{FF6689AD-4541-40D8-B191-53AC5C43BABD}" type="presOf" srcId="{4EF75C00-295E-4240-A738-4C23DAE70F55}" destId="{7850EAA8-7A43-41B8-83F0-27C0F67A566F}" srcOrd="0" destOrd="0" presId="urn:microsoft.com/office/officeart/2016/7/layout/LinearBlockProcessNumbered"/>
    <dgm:cxn modelId="{391084BB-EAD3-4BDD-8A16-4047865F01F8}" type="presOf" srcId="{C581D604-EAF8-4DA0-B735-F3CCAA7047BA}" destId="{FD9C0353-0CF4-44C9-B79D-A5D4D46E443D}" srcOrd="1" destOrd="0" presId="urn:microsoft.com/office/officeart/2016/7/layout/LinearBlockProcessNumbered"/>
    <dgm:cxn modelId="{F2CE2EC5-54E1-4C43-92BC-8D4A61FD351D}" type="presOf" srcId="{9CDAFD7B-AA14-4E67-8D24-DFFBD3326268}" destId="{5E453816-1A9F-4278-8B75-A84464108BE4}" srcOrd="0" destOrd="0" presId="urn:microsoft.com/office/officeart/2016/7/layout/LinearBlockProcessNumbered"/>
    <dgm:cxn modelId="{98E320CA-486F-4729-8DC6-EF394AA5C145}" type="presOf" srcId="{A1AC658B-6292-43AE-87AF-21D9F160F4D4}" destId="{29895E78-3CF6-43A5-BC17-05748C01D009}" srcOrd="0" destOrd="0" presId="urn:microsoft.com/office/officeart/2016/7/layout/LinearBlockProcessNumbered"/>
    <dgm:cxn modelId="{BE43C2CB-6478-453F-9E62-4ACCA081A7BB}" type="presOf" srcId="{57BE53B4-734A-4B65-B12C-26EAEEA568EB}" destId="{A507C2E9-4A25-46CB-A536-9EC69B8F809D}" srcOrd="0" destOrd="0" presId="urn:microsoft.com/office/officeart/2016/7/layout/LinearBlockProcessNumbered"/>
    <dgm:cxn modelId="{4B5996DF-078C-4E96-B2E4-E9E143476138}" type="presOf" srcId="{E69B749C-31F4-43D1-B11B-316F015901C2}" destId="{7B7E41DE-E48E-4FCE-8C50-B0D6F796CA7F}" srcOrd="0" destOrd="0" presId="urn:microsoft.com/office/officeart/2016/7/layout/LinearBlockProcessNumbered"/>
    <dgm:cxn modelId="{BEB47DEB-3AE2-48C3-A386-4451B93AAA6C}" srcId="{9CDAFD7B-AA14-4E67-8D24-DFFBD3326268}" destId="{FB3B3BCD-54C5-4899-BB71-EBC44EBC3651}" srcOrd="3" destOrd="0" parTransId="{12426F49-8C20-4902-944F-18C47547D5B7}" sibTransId="{E69B749C-31F4-43D1-B11B-316F015901C2}"/>
    <dgm:cxn modelId="{C5D63BF5-D7DF-4C73-959E-5B49B0521B75}" srcId="{9CDAFD7B-AA14-4E67-8D24-DFFBD3326268}" destId="{C581D604-EAF8-4DA0-B735-F3CCAA7047BA}" srcOrd="0" destOrd="0" parTransId="{378FC2C1-0D96-48E5-8F65-5DFED59E5911}" sibTransId="{4EF75C00-295E-4240-A738-4C23DAE70F55}"/>
    <dgm:cxn modelId="{F33958FB-8F54-41AE-A502-914B143A443F}" type="presOf" srcId="{57BE53B4-734A-4B65-B12C-26EAEEA568EB}" destId="{A17E4B3A-8EFF-4B00-9E37-3EADAD78E5C2}" srcOrd="1" destOrd="0" presId="urn:microsoft.com/office/officeart/2016/7/layout/LinearBlockProcessNumbered"/>
    <dgm:cxn modelId="{3B9D6DF6-40DC-47F8-A845-3E53AD154A47}" type="presParOf" srcId="{5E453816-1A9F-4278-8B75-A84464108BE4}" destId="{0AB789CD-71AE-4B55-BF83-035E983B34E3}" srcOrd="0" destOrd="0" presId="urn:microsoft.com/office/officeart/2016/7/layout/LinearBlockProcessNumbered"/>
    <dgm:cxn modelId="{D7992BEA-8E11-408C-9C4F-3FD975B97505}" type="presParOf" srcId="{0AB789CD-71AE-4B55-BF83-035E983B34E3}" destId="{8AA9DAA8-7965-4536-9FA1-B04AB4DC87D8}" srcOrd="0" destOrd="0" presId="urn:microsoft.com/office/officeart/2016/7/layout/LinearBlockProcessNumbered"/>
    <dgm:cxn modelId="{B01C274A-E665-4774-899A-4F2817A0A0F6}" type="presParOf" srcId="{0AB789CD-71AE-4B55-BF83-035E983B34E3}" destId="{7850EAA8-7A43-41B8-83F0-27C0F67A566F}" srcOrd="1" destOrd="0" presId="urn:microsoft.com/office/officeart/2016/7/layout/LinearBlockProcessNumbered"/>
    <dgm:cxn modelId="{23D36EC4-52D8-4CEC-B423-DD891C3E0E36}" type="presParOf" srcId="{0AB789CD-71AE-4B55-BF83-035E983B34E3}" destId="{FD9C0353-0CF4-44C9-B79D-A5D4D46E443D}" srcOrd="2" destOrd="0" presId="urn:microsoft.com/office/officeart/2016/7/layout/LinearBlockProcessNumbered"/>
    <dgm:cxn modelId="{3FA9741A-7D88-4E26-ABEB-6A6121CC2182}" type="presParOf" srcId="{5E453816-1A9F-4278-8B75-A84464108BE4}" destId="{757964BF-0E39-49D3-A609-DAE0FC9B5A61}" srcOrd="1" destOrd="0" presId="urn:microsoft.com/office/officeart/2016/7/layout/LinearBlockProcessNumbered"/>
    <dgm:cxn modelId="{CF696917-0E95-4216-8D08-BCAD1CBE58FE}" type="presParOf" srcId="{5E453816-1A9F-4278-8B75-A84464108BE4}" destId="{E6C9ED77-7ADC-4ACD-938C-4FCDFA514753}" srcOrd="2" destOrd="0" presId="urn:microsoft.com/office/officeart/2016/7/layout/LinearBlockProcessNumbered"/>
    <dgm:cxn modelId="{D8065BC3-61CF-473A-A3C4-DD860D0940EF}" type="presParOf" srcId="{E6C9ED77-7ADC-4ACD-938C-4FCDFA514753}" destId="{A507C2E9-4A25-46CB-A536-9EC69B8F809D}" srcOrd="0" destOrd="0" presId="urn:microsoft.com/office/officeart/2016/7/layout/LinearBlockProcessNumbered"/>
    <dgm:cxn modelId="{568085F6-8E05-4CA8-B40E-A7FD27CB23AD}" type="presParOf" srcId="{E6C9ED77-7ADC-4ACD-938C-4FCDFA514753}" destId="{29895E78-3CF6-43A5-BC17-05748C01D009}" srcOrd="1" destOrd="0" presId="urn:microsoft.com/office/officeart/2016/7/layout/LinearBlockProcessNumbered"/>
    <dgm:cxn modelId="{5591B372-1317-44D7-B6DB-2FC0E7B42057}" type="presParOf" srcId="{E6C9ED77-7ADC-4ACD-938C-4FCDFA514753}" destId="{A17E4B3A-8EFF-4B00-9E37-3EADAD78E5C2}" srcOrd="2" destOrd="0" presId="urn:microsoft.com/office/officeart/2016/7/layout/LinearBlockProcessNumbered"/>
    <dgm:cxn modelId="{2A25D11C-309B-43F1-868F-85B19B9F45F1}" type="presParOf" srcId="{5E453816-1A9F-4278-8B75-A84464108BE4}" destId="{57DADEAF-2DEB-4BBE-B4B1-0D816A6697A1}" srcOrd="3" destOrd="0" presId="urn:microsoft.com/office/officeart/2016/7/layout/LinearBlockProcessNumbered"/>
    <dgm:cxn modelId="{83BF7772-4A66-4891-8DA9-9AD94802CAF7}" type="presParOf" srcId="{5E453816-1A9F-4278-8B75-A84464108BE4}" destId="{D2722009-2C60-4BD1-9926-615CADBDF1E0}" srcOrd="4" destOrd="0" presId="urn:microsoft.com/office/officeart/2016/7/layout/LinearBlockProcessNumbered"/>
    <dgm:cxn modelId="{D0C05281-BD5F-492C-B5F7-F2CF142F859E}" type="presParOf" srcId="{D2722009-2C60-4BD1-9926-615CADBDF1E0}" destId="{BC5F8FDE-327B-45C9-B695-CA83B953D72B}" srcOrd="0" destOrd="0" presId="urn:microsoft.com/office/officeart/2016/7/layout/LinearBlockProcessNumbered"/>
    <dgm:cxn modelId="{411F64BD-E584-4BCD-B66B-47D13B3688A0}" type="presParOf" srcId="{D2722009-2C60-4BD1-9926-615CADBDF1E0}" destId="{716E90D3-8BCD-424E-BB1F-66987B4C892F}" srcOrd="1" destOrd="0" presId="urn:microsoft.com/office/officeart/2016/7/layout/LinearBlockProcessNumbered"/>
    <dgm:cxn modelId="{B24916B6-2891-4D12-B512-E53D95C18DD0}" type="presParOf" srcId="{D2722009-2C60-4BD1-9926-615CADBDF1E0}" destId="{0FD5F33E-A2B3-4BD3-99ED-0BC1DF32E3CD}" srcOrd="2" destOrd="0" presId="urn:microsoft.com/office/officeart/2016/7/layout/LinearBlockProcessNumbered"/>
    <dgm:cxn modelId="{0EF32CD1-EB29-4D8C-BBD8-57147C2BAD3F}" type="presParOf" srcId="{5E453816-1A9F-4278-8B75-A84464108BE4}" destId="{0397DFED-7CE7-47E3-BAFB-71FBDD2BA535}" srcOrd="5" destOrd="0" presId="urn:microsoft.com/office/officeart/2016/7/layout/LinearBlockProcessNumbered"/>
    <dgm:cxn modelId="{36F9C953-7088-40C5-B0A6-EAD8CF40CA64}" type="presParOf" srcId="{5E453816-1A9F-4278-8B75-A84464108BE4}" destId="{AD43DE5E-155F-401A-B2E9-2B24D60AD560}" srcOrd="6" destOrd="0" presId="urn:microsoft.com/office/officeart/2016/7/layout/LinearBlockProcessNumbered"/>
    <dgm:cxn modelId="{ECA5756B-564D-4450-9F7E-92A2C9EEC1ED}" type="presParOf" srcId="{AD43DE5E-155F-401A-B2E9-2B24D60AD560}" destId="{E6A56EE2-2CF7-423E-BAB4-9AE7C4AC4DF9}" srcOrd="0" destOrd="0" presId="urn:microsoft.com/office/officeart/2016/7/layout/LinearBlockProcessNumbered"/>
    <dgm:cxn modelId="{8171AC31-0A6A-492B-B662-E6200A6335B5}" type="presParOf" srcId="{AD43DE5E-155F-401A-B2E9-2B24D60AD560}" destId="{7B7E41DE-E48E-4FCE-8C50-B0D6F796CA7F}" srcOrd="1" destOrd="0" presId="urn:microsoft.com/office/officeart/2016/7/layout/LinearBlockProcessNumbered"/>
    <dgm:cxn modelId="{F7E14705-C083-49BE-9B0A-303AB1CB805E}" type="presParOf" srcId="{AD43DE5E-155F-401A-B2E9-2B24D60AD560}" destId="{E6444EE4-5387-46AF-BD2F-EF602FA40E8E}" srcOrd="2" destOrd="0" presId="urn:microsoft.com/office/officeart/2016/7/layout/LinearBlockProcessNumbered"/>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70319AC-CD8D-4231-BDDF-E1A84692E597}" type="doc">
      <dgm:prSet loTypeId="urn:microsoft.com/office/officeart/2005/8/layout/list1" loCatId="list" qsTypeId="urn:microsoft.com/office/officeart/2005/8/quickstyle/simple2" qsCatId="simple" csTypeId="urn:microsoft.com/office/officeart/2005/8/colors/colorful1" csCatId="colorful" phldr="1"/>
      <dgm:spPr/>
      <dgm:t>
        <a:bodyPr/>
        <a:lstStyle/>
        <a:p>
          <a:endParaRPr lang="en-US"/>
        </a:p>
      </dgm:t>
    </dgm:pt>
    <dgm:pt modelId="{FAAEBC83-98AB-4009-9DB0-5549B8749AEB}">
      <dgm:prSet/>
      <dgm:spPr/>
      <dgm:t>
        <a:bodyPr/>
        <a:lstStyle/>
        <a:p>
          <a:r>
            <a:rPr lang="en-US" b="1">
              <a:solidFill>
                <a:schemeClr val="tx1"/>
              </a:solidFill>
            </a:rPr>
            <a:t>Smoke Free Air Act</a:t>
          </a:r>
        </a:p>
      </dgm:t>
      <dgm:extLst>
        <a:ext uri="{E40237B7-FDA0-4F09-8148-C483321AD2D9}">
          <dgm14:cNvPr xmlns:dgm14="http://schemas.microsoft.com/office/drawing/2010/diagram" id="0" name="" descr="Smoke Free Air Act&#10;Tobacco Free / Nicotine Free Policy Initiatives&#10;Smoke Free Homes&#10;ISTEP &#10;Cessation Programs&#10; Quitline Iowa&#10; My Life My Quit (MLMQ)&#10;"/>
        </a:ext>
      </dgm:extLst>
    </dgm:pt>
    <dgm:pt modelId="{582002C9-2058-43DB-A866-492C35465129}" type="parTrans" cxnId="{75C1F84B-6B03-4950-939B-96812E104158}">
      <dgm:prSet/>
      <dgm:spPr/>
      <dgm:t>
        <a:bodyPr/>
        <a:lstStyle/>
        <a:p>
          <a:endParaRPr lang="en-US"/>
        </a:p>
      </dgm:t>
    </dgm:pt>
    <dgm:pt modelId="{76F3F2D5-D520-4F68-86F7-5D774D535030}" type="sibTrans" cxnId="{75C1F84B-6B03-4950-939B-96812E104158}">
      <dgm:prSet/>
      <dgm:spPr/>
      <dgm:t>
        <a:bodyPr/>
        <a:lstStyle/>
        <a:p>
          <a:endParaRPr lang="en-US"/>
        </a:p>
      </dgm:t>
    </dgm:pt>
    <dgm:pt modelId="{94D9351B-CBCA-4185-9A85-45BA9983D28C}">
      <dgm:prSet/>
      <dgm:spPr/>
      <dgm:t>
        <a:bodyPr/>
        <a:lstStyle/>
        <a:p>
          <a:r>
            <a:rPr lang="en-US" b="1">
              <a:solidFill>
                <a:schemeClr val="tx1"/>
              </a:solidFill>
            </a:rPr>
            <a:t>Tobacco Free / Nicotine Free Policy Initiatives</a:t>
          </a:r>
        </a:p>
      </dgm:t>
      <dgm:extLst>
        <a:ext uri="{E40237B7-FDA0-4F09-8148-C483321AD2D9}">
          <dgm14:cNvPr xmlns:dgm14="http://schemas.microsoft.com/office/drawing/2010/diagram" id="0" name="" descr="Smoke Free Air Act&#10;Tobacco Free / Nicotine Free Policy Initiatives&#10;Smoke Free Homes&#10;ISTEP &#10;Cessation Programs&#10; Quitline Iowa&#10; My Life My Quit (MLMQ)&#10;"/>
        </a:ext>
      </dgm:extLst>
    </dgm:pt>
    <dgm:pt modelId="{DF4D8E77-6D7A-4EE9-B9D0-5169EFFFDA9D}" type="parTrans" cxnId="{9CE1314E-5A2F-4FDD-A577-5996BB888536}">
      <dgm:prSet/>
      <dgm:spPr/>
      <dgm:t>
        <a:bodyPr/>
        <a:lstStyle/>
        <a:p>
          <a:endParaRPr lang="en-US"/>
        </a:p>
      </dgm:t>
    </dgm:pt>
    <dgm:pt modelId="{557D2EF1-9152-4953-B933-8CF04EA06B9E}" type="sibTrans" cxnId="{9CE1314E-5A2F-4FDD-A577-5996BB888536}">
      <dgm:prSet/>
      <dgm:spPr/>
      <dgm:t>
        <a:bodyPr/>
        <a:lstStyle/>
        <a:p>
          <a:endParaRPr lang="en-US"/>
        </a:p>
      </dgm:t>
    </dgm:pt>
    <dgm:pt modelId="{837E4A50-8871-494E-8B70-1D751D38B968}">
      <dgm:prSet/>
      <dgm:spPr/>
      <dgm:t>
        <a:bodyPr/>
        <a:lstStyle/>
        <a:p>
          <a:r>
            <a:rPr lang="en-US" b="1"/>
            <a:t>Smoke Free Homes</a:t>
          </a:r>
        </a:p>
      </dgm:t>
      <dgm:extLst>
        <a:ext uri="{E40237B7-FDA0-4F09-8148-C483321AD2D9}">
          <dgm14:cNvPr xmlns:dgm14="http://schemas.microsoft.com/office/drawing/2010/diagram" id="0" name="" descr="Smoke Free Air Act&#10;Tobacco Free / Nicotine Free Policy Initiatives&#10;Smoke Free Homes&#10;ISTEP &#10;Cessation Programs&#10; Quitline Iowa&#10; My Life My Quit (MLMQ)&#10;"/>
        </a:ext>
      </dgm:extLst>
    </dgm:pt>
    <dgm:pt modelId="{1B7E31CC-7CA4-4DE5-921C-9102B31797F0}" type="parTrans" cxnId="{894323BE-27C9-4347-9ED6-F1918F1DCF44}">
      <dgm:prSet/>
      <dgm:spPr/>
      <dgm:t>
        <a:bodyPr/>
        <a:lstStyle/>
        <a:p>
          <a:endParaRPr lang="en-US"/>
        </a:p>
      </dgm:t>
    </dgm:pt>
    <dgm:pt modelId="{2B406D51-4708-469E-B108-07C984EA90E3}" type="sibTrans" cxnId="{894323BE-27C9-4347-9ED6-F1918F1DCF44}">
      <dgm:prSet/>
      <dgm:spPr/>
      <dgm:t>
        <a:bodyPr/>
        <a:lstStyle/>
        <a:p>
          <a:endParaRPr lang="en-US"/>
        </a:p>
      </dgm:t>
    </dgm:pt>
    <dgm:pt modelId="{B1A30841-78B0-4E6C-8584-54E3362EC087}">
      <dgm:prSet/>
      <dgm:spPr/>
      <dgm:t>
        <a:bodyPr/>
        <a:lstStyle/>
        <a:p>
          <a:r>
            <a:rPr lang="en-US" b="1">
              <a:solidFill>
                <a:schemeClr val="tx1"/>
              </a:solidFill>
            </a:rPr>
            <a:t>ISTEP </a:t>
          </a:r>
        </a:p>
      </dgm:t>
      <dgm:extLst>
        <a:ext uri="{E40237B7-FDA0-4F09-8148-C483321AD2D9}">
          <dgm14:cNvPr xmlns:dgm14="http://schemas.microsoft.com/office/drawing/2010/diagram" id="0" name="" descr="Smoke Free Air Act&#10;Tobacco Free / Nicotine Free Policy Initiatives&#10;Smoke Free Homes&#10;ISTEP &#10;Cessation Programs&#10; Quitline Iowa&#10; My Life My Quit (MLMQ)&#10;"/>
        </a:ext>
      </dgm:extLst>
    </dgm:pt>
    <dgm:pt modelId="{1F6740FA-9C6B-4A27-9819-ECA706930391}" type="parTrans" cxnId="{40F9F032-E4AB-45A2-9C03-621AF4657524}">
      <dgm:prSet/>
      <dgm:spPr/>
      <dgm:t>
        <a:bodyPr/>
        <a:lstStyle/>
        <a:p>
          <a:endParaRPr lang="en-US"/>
        </a:p>
      </dgm:t>
    </dgm:pt>
    <dgm:pt modelId="{10EACDD5-554B-4AB2-9BA3-9FD58F824C57}" type="sibTrans" cxnId="{40F9F032-E4AB-45A2-9C03-621AF4657524}">
      <dgm:prSet/>
      <dgm:spPr/>
      <dgm:t>
        <a:bodyPr/>
        <a:lstStyle/>
        <a:p>
          <a:endParaRPr lang="en-US"/>
        </a:p>
      </dgm:t>
    </dgm:pt>
    <dgm:pt modelId="{06EFFB77-CAE3-4528-A912-F916C40F15FB}">
      <dgm:prSet/>
      <dgm:spPr/>
      <dgm:t>
        <a:bodyPr/>
        <a:lstStyle/>
        <a:p>
          <a:r>
            <a:rPr lang="en-US" b="1"/>
            <a:t>Cessation Programs</a:t>
          </a:r>
        </a:p>
      </dgm:t>
      <dgm:extLst>
        <a:ext uri="{E40237B7-FDA0-4F09-8148-C483321AD2D9}">
          <dgm14:cNvPr xmlns:dgm14="http://schemas.microsoft.com/office/drawing/2010/diagram" id="0" name="" descr="Smoke Free Air Act&#10;Tobacco Free / Nicotine Free Policy Initiatives&#10;Smoke Free Homes&#10;ISTEP &#10;Cessation Programs&#10; Quitline Iowa&#10; My Life My Quit (MLMQ)&#10;"/>
        </a:ext>
      </dgm:extLst>
    </dgm:pt>
    <dgm:pt modelId="{3EA56F62-38E5-45C8-84DB-644600CF82FC}" type="parTrans" cxnId="{08BB3207-F963-486A-A03C-3AEB7E368908}">
      <dgm:prSet/>
      <dgm:spPr/>
      <dgm:t>
        <a:bodyPr/>
        <a:lstStyle/>
        <a:p>
          <a:endParaRPr lang="en-US"/>
        </a:p>
      </dgm:t>
    </dgm:pt>
    <dgm:pt modelId="{33DD441F-5BCE-469B-B228-2363979ED889}" type="sibTrans" cxnId="{08BB3207-F963-486A-A03C-3AEB7E368908}">
      <dgm:prSet/>
      <dgm:spPr/>
      <dgm:t>
        <a:bodyPr/>
        <a:lstStyle/>
        <a:p>
          <a:endParaRPr lang="en-US"/>
        </a:p>
      </dgm:t>
    </dgm:pt>
    <dgm:pt modelId="{63D31B6C-0ECE-44FC-A4B7-0319FC86DD5B}">
      <dgm:prSet/>
      <dgm:spPr/>
      <dgm:t>
        <a:bodyPr/>
        <a:lstStyle/>
        <a:p>
          <a:r>
            <a:rPr lang="en-US"/>
            <a:t>Quitline Iowa</a:t>
          </a:r>
        </a:p>
      </dgm:t>
      <dgm:extLst>
        <a:ext uri="{E40237B7-FDA0-4F09-8148-C483321AD2D9}">
          <dgm14:cNvPr xmlns:dgm14="http://schemas.microsoft.com/office/drawing/2010/diagram" id="0" name="" descr="Smoke Free Air Act&#10;Tobacco Free / Nicotine Free Policy Initiatives&#10;Smoke Free Homes&#10;ISTEP &#10;Cessation Programs&#10; Quitline Iowa&#10; My Life My Quit (MLMQ)&#10;"/>
        </a:ext>
      </dgm:extLst>
    </dgm:pt>
    <dgm:pt modelId="{50F4F119-33DC-414A-9D14-862D12C60FCD}" type="parTrans" cxnId="{E5FC36CC-9C12-44F6-8D8B-E9C05F77A7B3}">
      <dgm:prSet/>
      <dgm:spPr/>
      <dgm:t>
        <a:bodyPr/>
        <a:lstStyle/>
        <a:p>
          <a:endParaRPr lang="en-US"/>
        </a:p>
      </dgm:t>
    </dgm:pt>
    <dgm:pt modelId="{E8353FB5-BAE6-4C82-BE8B-1A00CE811579}" type="sibTrans" cxnId="{E5FC36CC-9C12-44F6-8D8B-E9C05F77A7B3}">
      <dgm:prSet/>
      <dgm:spPr/>
      <dgm:t>
        <a:bodyPr/>
        <a:lstStyle/>
        <a:p>
          <a:endParaRPr lang="en-US"/>
        </a:p>
      </dgm:t>
    </dgm:pt>
    <dgm:pt modelId="{30BDF346-A1F3-4B33-B40B-806580E1C97D}">
      <dgm:prSet/>
      <dgm:spPr/>
      <dgm:t>
        <a:bodyPr/>
        <a:lstStyle/>
        <a:p>
          <a:r>
            <a:rPr lang="en-US"/>
            <a:t>My Life My Quit (MLMQ)</a:t>
          </a:r>
        </a:p>
      </dgm:t>
    </dgm:pt>
    <dgm:pt modelId="{97521A12-27F7-4E55-BA77-5C469604F4CB}" type="parTrans" cxnId="{B0609348-72D7-4B49-BCD1-7230C92D49AB}">
      <dgm:prSet/>
      <dgm:spPr/>
      <dgm:t>
        <a:bodyPr/>
        <a:lstStyle/>
        <a:p>
          <a:endParaRPr lang="en-US"/>
        </a:p>
      </dgm:t>
    </dgm:pt>
    <dgm:pt modelId="{71C6A27A-53A6-4963-9648-B8C20C3F81A7}" type="sibTrans" cxnId="{B0609348-72D7-4B49-BCD1-7230C92D49AB}">
      <dgm:prSet/>
      <dgm:spPr/>
      <dgm:t>
        <a:bodyPr/>
        <a:lstStyle/>
        <a:p>
          <a:endParaRPr lang="en-US"/>
        </a:p>
      </dgm:t>
    </dgm:pt>
    <dgm:pt modelId="{AF7AE910-76CC-47B4-80A4-DD3F3A2258E3}" type="pres">
      <dgm:prSet presAssocID="{E70319AC-CD8D-4231-BDDF-E1A84692E597}" presName="linear" presStyleCnt="0">
        <dgm:presLayoutVars>
          <dgm:dir/>
          <dgm:animLvl val="lvl"/>
          <dgm:resizeHandles val="exact"/>
        </dgm:presLayoutVars>
      </dgm:prSet>
      <dgm:spPr/>
    </dgm:pt>
    <dgm:pt modelId="{E2CAF3BD-153A-4E2D-81BE-88296B026044}" type="pres">
      <dgm:prSet presAssocID="{FAAEBC83-98AB-4009-9DB0-5549B8749AEB}" presName="parentLin" presStyleCnt="0"/>
      <dgm:spPr/>
    </dgm:pt>
    <dgm:pt modelId="{6B28FB32-3CE4-446E-9A12-81ABE3EDC53C}" type="pres">
      <dgm:prSet presAssocID="{FAAEBC83-98AB-4009-9DB0-5549B8749AEB}" presName="parentLeftMargin" presStyleLbl="node1" presStyleIdx="0" presStyleCnt="5"/>
      <dgm:spPr/>
    </dgm:pt>
    <dgm:pt modelId="{20ACC5B8-5053-44F6-84D3-CD94B46D453B}" type="pres">
      <dgm:prSet presAssocID="{FAAEBC83-98AB-4009-9DB0-5549B8749AEB}" presName="parentText" presStyleLbl="node1" presStyleIdx="0" presStyleCnt="5">
        <dgm:presLayoutVars>
          <dgm:chMax val="0"/>
          <dgm:bulletEnabled val="1"/>
        </dgm:presLayoutVars>
      </dgm:prSet>
      <dgm:spPr/>
    </dgm:pt>
    <dgm:pt modelId="{87686A64-336A-4FE7-A6FC-8FA37E64ECD2}" type="pres">
      <dgm:prSet presAssocID="{FAAEBC83-98AB-4009-9DB0-5549B8749AEB}" presName="negativeSpace" presStyleCnt="0"/>
      <dgm:spPr/>
    </dgm:pt>
    <dgm:pt modelId="{84796AAA-99CC-4611-9F17-0C5EAEF1DF6F}" type="pres">
      <dgm:prSet presAssocID="{FAAEBC83-98AB-4009-9DB0-5549B8749AEB}" presName="childText" presStyleLbl="conFgAcc1" presStyleIdx="0" presStyleCnt="5">
        <dgm:presLayoutVars>
          <dgm:bulletEnabled val="1"/>
        </dgm:presLayoutVars>
      </dgm:prSet>
      <dgm:spPr/>
    </dgm:pt>
    <dgm:pt modelId="{FDE260C9-6506-4124-BC88-BE6EFAA6C21A}" type="pres">
      <dgm:prSet presAssocID="{76F3F2D5-D520-4F68-86F7-5D774D535030}" presName="spaceBetweenRectangles" presStyleCnt="0"/>
      <dgm:spPr/>
    </dgm:pt>
    <dgm:pt modelId="{5C71054A-F214-4B5C-B4CA-0E22AAD7197D}" type="pres">
      <dgm:prSet presAssocID="{94D9351B-CBCA-4185-9A85-45BA9983D28C}" presName="parentLin" presStyleCnt="0"/>
      <dgm:spPr/>
    </dgm:pt>
    <dgm:pt modelId="{72F555E9-35A6-4F9F-8C44-639FCB7BEFCF}" type="pres">
      <dgm:prSet presAssocID="{94D9351B-CBCA-4185-9A85-45BA9983D28C}" presName="parentLeftMargin" presStyleLbl="node1" presStyleIdx="0" presStyleCnt="5"/>
      <dgm:spPr/>
    </dgm:pt>
    <dgm:pt modelId="{CE7C0AB3-8241-43C9-9331-F1CA417FE9BF}" type="pres">
      <dgm:prSet presAssocID="{94D9351B-CBCA-4185-9A85-45BA9983D28C}" presName="parentText" presStyleLbl="node1" presStyleIdx="1" presStyleCnt="5">
        <dgm:presLayoutVars>
          <dgm:chMax val="0"/>
          <dgm:bulletEnabled val="1"/>
        </dgm:presLayoutVars>
      </dgm:prSet>
      <dgm:spPr/>
    </dgm:pt>
    <dgm:pt modelId="{7A515AB7-0CA8-4FAE-9F5B-110CC3534238}" type="pres">
      <dgm:prSet presAssocID="{94D9351B-CBCA-4185-9A85-45BA9983D28C}" presName="negativeSpace" presStyleCnt="0"/>
      <dgm:spPr/>
    </dgm:pt>
    <dgm:pt modelId="{B5887501-681E-4762-981D-EF15B8E2B32A}" type="pres">
      <dgm:prSet presAssocID="{94D9351B-CBCA-4185-9A85-45BA9983D28C}" presName="childText" presStyleLbl="conFgAcc1" presStyleIdx="1" presStyleCnt="5">
        <dgm:presLayoutVars>
          <dgm:bulletEnabled val="1"/>
        </dgm:presLayoutVars>
      </dgm:prSet>
      <dgm:spPr/>
    </dgm:pt>
    <dgm:pt modelId="{B4C26A87-F705-4D92-8D14-F874F6282D83}" type="pres">
      <dgm:prSet presAssocID="{557D2EF1-9152-4953-B933-8CF04EA06B9E}" presName="spaceBetweenRectangles" presStyleCnt="0"/>
      <dgm:spPr/>
    </dgm:pt>
    <dgm:pt modelId="{49F8F044-94C6-47F7-99D1-85CE24539E99}" type="pres">
      <dgm:prSet presAssocID="{837E4A50-8871-494E-8B70-1D751D38B968}" presName="parentLin" presStyleCnt="0"/>
      <dgm:spPr/>
    </dgm:pt>
    <dgm:pt modelId="{B38B5B9D-139C-44A2-82AD-34462164298B}" type="pres">
      <dgm:prSet presAssocID="{837E4A50-8871-494E-8B70-1D751D38B968}" presName="parentLeftMargin" presStyleLbl="node1" presStyleIdx="1" presStyleCnt="5"/>
      <dgm:spPr/>
    </dgm:pt>
    <dgm:pt modelId="{F19461BD-A6B2-490D-8536-83F5134A09DC}" type="pres">
      <dgm:prSet presAssocID="{837E4A50-8871-494E-8B70-1D751D38B968}" presName="parentText" presStyleLbl="node1" presStyleIdx="2" presStyleCnt="5">
        <dgm:presLayoutVars>
          <dgm:chMax val="0"/>
          <dgm:bulletEnabled val="1"/>
        </dgm:presLayoutVars>
      </dgm:prSet>
      <dgm:spPr/>
    </dgm:pt>
    <dgm:pt modelId="{3DE96AD5-6BA0-4B95-9CDD-5F86F70F8E9A}" type="pres">
      <dgm:prSet presAssocID="{837E4A50-8871-494E-8B70-1D751D38B968}" presName="negativeSpace" presStyleCnt="0"/>
      <dgm:spPr/>
    </dgm:pt>
    <dgm:pt modelId="{55E51275-3FC5-450A-B882-FA18D2A359A7}" type="pres">
      <dgm:prSet presAssocID="{837E4A50-8871-494E-8B70-1D751D38B968}" presName="childText" presStyleLbl="conFgAcc1" presStyleIdx="2" presStyleCnt="5">
        <dgm:presLayoutVars>
          <dgm:bulletEnabled val="1"/>
        </dgm:presLayoutVars>
      </dgm:prSet>
      <dgm:spPr/>
    </dgm:pt>
    <dgm:pt modelId="{C00D5161-9BBE-4D8A-8409-F4F503838D97}" type="pres">
      <dgm:prSet presAssocID="{2B406D51-4708-469E-B108-07C984EA90E3}" presName="spaceBetweenRectangles" presStyleCnt="0"/>
      <dgm:spPr/>
    </dgm:pt>
    <dgm:pt modelId="{C2CFE343-B08F-4D93-B5D0-2F42FD62FF8D}" type="pres">
      <dgm:prSet presAssocID="{B1A30841-78B0-4E6C-8584-54E3362EC087}" presName="parentLin" presStyleCnt="0"/>
      <dgm:spPr/>
    </dgm:pt>
    <dgm:pt modelId="{9092FDE6-A487-4BA4-9768-0122DC009FAE}" type="pres">
      <dgm:prSet presAssocID="{B1A30841-78B0-4E6C-8584-54E3362EC087}" presName="parentLeftMargin" presStyleLbl="node1" presStyleIdx="2" presStyleCnt="5"/>
      <dgm:spPr/>
    </dgm:pt>
    <dgm:pt modelId="{C6DF42C1-09D2-46DC-9811-0A2206EB76DB}" type="pres">
      <dgm:prSet presAssocID="{B1A30841-78B0-4E6C-8584-54E3362EC087}" presName="parentText" presStyleLbl="node1" presStyleIdx="3" presStyleCnt="5">
        <dgm:presLayoutVars>
          <dgm:chMax val="0"/>
          <dgm:bulletEnabled val="1"/>
        </dgm:presLayoutVars>
      </dgm:prSet>
      <dgm:spPr/>
    </dgm:pt>
    <dgm:pt modelId="{35C30392-4FBD-4053-82CB-044AE8EC670E}" type="pres">
      <dgm:prSet presAssocID="{B1A30841-78B0-4E6C-8584-54E3362EC087}" presName="negativeSpace" presStyleCnt="0"/>
      <dgm:spPr/>
    </dgm:pt>
    <dgm:pt modelId="{250A1098-88A3-4A5E-8544-8F675E832A03}" type="pres">
      <dgm:prSet presAssocID="{B1A30841-78B0-4E6C-8584-54E3362EC087}" presName="childText" presStyleLbl="conFgAcc1" presStyleIdx="3" presStyleCnt="5">
        <dgm:presLayoutVars>
          <dgm:bulletEnabled val="1"/>
        </dgm:presLayoutVars>
      </dgm:prSet>
      <dgm:spPr/>
    </dgm:pt>
    <dgm:pt modelId="{84E25594-C32F-4037-ACCB-E250488BBA8B}" type="pres">
      <dgm:prSet presAssocID="{10EACDD5-554B-4AB2-9BA3-9FD58F824C57}" presName="spaceBetweenRectangles" presStyleCnt="0"/>
      <dgm:spPr/>
    </dgm:pt>
    <dgm:pt modelId="{8CDE93DC-C4AB-4379-97D1-D3B6381FD99E}" type="pres">
      <dgm:prSet presAssocID="{06EFFB77-CAE3-4528-A912-F916C40F15FB}" presName="parentLin" presStyleCnt="0"/>
      <dgm:spPr/>
    </dgm:pt>
    <dgm:pt modelId="{363E848A-A7D7-43B7-A3A4-93513F3A30A4}" type="pres">
      <dgm:prSet presAssocID="{06EFFB77-CAE3-4528-A912-F916C40F15FB}" presName="parentLeftMargin" presStyleLbl="node1" presStyleIdx="3" presStyleCnt="5"/>
      <dgm:spPr/>
    </dgm:pt>
    <dgm:pt modelId="{085E3F82-CD16-41E2-99C3-BE6305CD82E1}" type="pres">
      <dgm:prSet presAssocID="{06EFFB77-CAE3-4528-A912-F916C40F15FB}" presName="parentText" presStyleLbl="node1" presStyleIdx="4" presStyleCnt="5">
        <dgm:presLayoutVars>
          <dgm:chMax val="0"/>
          <dgm:bulletEnabled val="1"/>
        </dgm:presLayoutVars>
      </dgm:prSet>
      <dgm:spPr/>
    </dgm:pt>
    <dgm:pt modelId="{552FB780-5A69-4A1C-A1E6-B223E1AB33A0}" type="pres">
      <dgm:prSet presAssocID="{06EFFB77-CAE3-4528-A912-F916C40F15FB}" presName="negativeSpace" presStyleCnt="0"/>
      <dgm:spPr/>
    </dgm:pt>
    <dgm:pt modelId="{EA5F96E7-0113-420C-B533-14C7153678BF}" type="pres">
      <dgm:prSet presAssocID="{06EFFB77-CAE3-4528-A912-F916C40F15FB}" presName="childText" presStyleLbl="conFgAcc1" presStyleIdx="4" presStyleCnt="5">
        <dgm:presLayoutVars>
          <dgm:bulletEnabled val="1"/>
        </dgm:presLayoutVars>
      </dgm:prSet>
      <dgm:spPr/>
    </dgm:pt>
  </dgm:ptLst>
  <dgm:cxnLst>
    <dgm:cxn modelId="{08BB3207-F963-486A-A03C-3AEB7E368908}" srcId="{E70319AC-CD8D-4231-BDDF-E1A84692E597}" destId="{06EFFB77-CAE3-4528-A912-F916C40F15FB}" srcOrd="4" destOrd="0" parTransId="{3EA56F62-38E5-45C8-84DB-644600CF82FC}" sibTransId="{33DD441F-5BCE-469B-B228-2363979ED889}"/>
    <dgm:cxn modelId="{4C03E722-A673-43C3-A315-C83D63DA72C9}" type="presOf" srcId="{94D9351B-CBCA-4185-9A85-45BA9983D28C}" destId="{CE7C0AB3-8241-43C9-9331-F1CA417FE9BF}" srcOrd="1" destOrd="0" presId="urn:microsoft.com/office/officeart/2005/8/layout/list1"/>
    <dgm:cxn modelId="{C546F42A-B373-44BE-A304-34E0FF905ABE}" type="presOf" srcId="{B1A30841-78B0-4E6C-8584-54E3362EC087}" destId="{9092FDE6-A487-4BA4-9768-0122DC009FAE}" srcOrd="0" destOrd="0" presId="urn:microsoft.com/office/officeart/2005/8/layout/list1"/>
    <dgm:cxn modelId="{40F9F032-E4AB-45A2-9C03-621AF4657524}" srcId="{E70319AC-CD8D-4231-BDDF-E1A84692E597}" destId="{B1A30841-78B0-4E6C-8584-54E3362EC087}" srcOrd="3" destOrd="0" parTransId="{1F6740FA-9C6B-4A27-9819-ECA706930391}" sibTransId="{10EACDD5-554B-4AB2-9BA3-9FD58F824C57}"/>
    <dgm:cxn modelId="{1CF00D37-E757-4F97-8A36-9F0831911132}" type="presOf" srcId="{837E4A50-8871-494E-8B70-1D751D38B968}" destId="{F19461BD-A6B2-490D-8536-83F5134A09DC}" srcOrd="1" destOrd="0" presId="urn:microsoft.com/office/officeart/2005/8/layout/list1"/>
    <dgm:cxn modelId="{4499B860-8656-4328-A213-16B844B3C4BF}" type="presOf" srcId="{E70319AC-CD8D-4231-BDDF-E1A84692E597}" destId="{AF7AE910-76CC-47B4-80A4-DD3F3A2258E3}" srcOrd="0" destOrd="0" presId="urn:microsoft.com/office/officeart/2005/8/layout/list1"/>
    <dgm:cxn modelId="{B0609348-72D7-4B49-BCD1-7230C92D49AB}" srcId="{06EFFB77-CAE3-4528-A912-F916C40F15FB}" destId="{30BDF346-A1F3-4B33-B40B-806580E1C97D}" srcOrd="1" destOrd="0" parTransId="{97521A12-27F7-4E55-BA77-5C469604F4CB}" sibTransId="{71C6A27A-53A6-4963-9648-B8C20C3F81A7}"/>
    <dgm:cxn modelId="{75C1F84B-6B03-4950-939B-96812E104158}" srcId="{E70319AC-CD8D-4231-BDDF-E1A84692E597}" destId="{FAAEBC83-98AB-4009-9DB0-5549B8749AEB}" srcOrd="0" destOrd="0" parTransId="{582002C9-2058-43DB-A866-492C35465129}" sibTransId="{76F3F2D5-D520-4F68-86F7-5D774D535030}"/>
    <dgm:cxn modelId="{9CE1314E-5A2F-4FDD-A577-5996BB888536}" srcId="{E70319AC-CD8D-4231-BDDF-E1A84692E597}" destId="{94D9351B-CBCA-4185-9A85-45BA9983D28C}" srcOrd="1" destOrd="0" parTransId="{DF4D8E77-6D7A-4EE9-B9D0-5169EFFFDA9D}" sibTransId="{557D2EF1-9152-4953-B933-8CF04EA06B9E}"/>
    <dgm:cxn modelId="{CF81B476-86AD-45FB-A033-0B61E8AA99F0}" type="presOf" srcId="{63D31B6C-0ECE-44FC-A4B7-0319FC86DD5B}" destId="{EA5F96E7-0113-420C-B533-14C7153678BF}" srcOrd="0" destOrd="0" presId="urn:microsoft.com/office/officeart/2005/8/layout/list1"/>
    <dgm:cxn modelId="{A5FDA579-1F6E-445C-BA31-6DCA08E442CF}" type="presOf" srcId="{06EFFB77-CAE3-4528-A912-F916C40F15FB}" destId="{085E3F82-CD16-41E2-99C3-BE6305CD82E1}" srcOrd="1" destOrd="0" presId="urn:microsoft.com/office/officeart/2005/8/layout/list1"/>
    <dgm:cxn modelId="{B7ACBE89-F83D-41C0-BFC5-21012FA2CF5D}" type="presOf" srcId="{FAAEBC83-98AB-4009-9DB0-5549B8749AEB}" destId="{20ACC5B8-5053-44F6-84D3-CD94B46D453B}" srcOrd="1" destOrd="0" presId="urn:microsoft.com/office/officeart/2005/8/layout/list1"/>
    <dgm:cxn modelId="{7D8E5D8D-9B60-4B95-AD62-AB62547A6497}" type="presOf" srcId="{FAAEBC83-98AB-4009-9DB0-5549B8749AEB}" destId="{6B28FB32-3CE4-446E-9A12-81ABE3EDC53C}" srcOrd="0" destOrd="0" presId="urn:microsoft.com/office/officeart/2005/8/layout/list1"/>
    <dgm:cxn modelId="{6BAB46A2-77E8-4BE3-BACA-E53D33BB2D8F}" type="presOf" srcId="{B1A30841-78B0-4E6C-8584-54E3362EC087}" destId="{C6DF42C1-09D2-46DC-9811-0A2206EB76DB}" srcOrd="1" destOrd="0" presId="urn:microsoft.com/office/officeart/2005/8/layout/list1"/>
    <dgm:cxn modelId="{2A9DD4AA-37AF-423B-8240-0E69F928F5C3}" type="presOf" srcId="{06EFFB77-CAE3-4528-A912-F916C40F15FB}" destId="{363E848A-A7D7-43B7-A3A4-93513F3A30A4}" srcOrd="0" destOrd="0" presId="urn:microsoft.com/office/officeart/2005/8/layout/list1"/>
    <dgm:cxn modelId="{894323BE-27C9-4347-9ED6-F1918F1DCF44}" srcId="{E70319AC-CD8D-4231-BDDF-E1A84692E597}" destId="{837E4A50-8871-494E-8B70-1D751D38B968}" srcOrd="2" destOrd="0" parTransId="{1B7E31CC-7CA4-4DE5-921C-9102B31797F0}" sibTransId="{2B406D51-4708-469E-B108-07C984EA90E3}"/>
    <dgm:cxn modelId="{5A8988C0-1D52-42C5-80A2-22CD70873134}" type="presOf" srcId="{30BDF346-A1F3-4B33-B40B-806580E1C97D}" destId="{EA5F96E7-0113-420C-B533-14C7153678BF}" srcOrd="0" destOrd="1" presId="urn:microsoft.com/office/officeart/2005/8/layout/list1"/>
    <dgm:cxn modelId="{E5FC36CC-9C12-44F6-8D8B-E9C05F77A7B3}" srcId="{06EFFB77-CAE3-4528-A912-F916C40F15FB}" destId="{63D31B6C-0ECE-44FC-A4B7-0319FC86DD5B}" srcOrd="0" destOrd="0" parTransId="{50F4F119-33DC-414A-9D14-862D12C60FCD}" sibTransId="{E8353FB5-BAE6-4C82-BE8B-1A00CE811579}"/>
    <dgm:cxn modelId="{59AC2FE2-1340-421D-8E6B-100DC2E964A4}" type="presOf" srcId="{94D9351B-CBCA-4185-9A85-45BA9983D28C}" destId="{72F555E9-35A6-4F9F-8C44-639FCB7BEFCF}" srcOrd="0" destOrd="0" presId="urn:microsoft.com/office/officeart/2005/8/layout/list1"/>
    <dgm:cxn modelId="{0D7536E4-ED9D-4199-9AFF-14E1A7F2A6EC}" type="presOf" srcId="{837E4A50-8871-494E-8B70-1D751D38B968}" destId="{B38B5B9D-139C-44A2-82AD-34462164298B}" srcOrd="0" destOrd="0" presId="urn:microsoft.com/office/officeart/2005/8/layout/list1"/>
    <dgm:cxn modelId="{661DED2B-23D9-4BFF-9593-60425B3BA0B7}" type="presParOf" srcId="{AF7AE910-76CC-47B4-80A4-DD3F3A2258E3}" destId="{E2CAF3BD-153A-4E2D-81BE-88296B026044}" srcOrd="0" destOrd="0" presId="urn:microsoft.com/office/officeart/2005/8/layout/list1"/>
    <dgm:cxn modelId="{904B08F3-6BBB-43E9-A0B6-1504F4944158}" type="presParOf" srcId="{E2CAF3BD-153A-4E2D-81BE-88296B026044}" destId="{6B28FB32-3CE4-446E-9A12-81ABE3EDC53C}" srcOrd="0" destOrd="0" presId="urn:microsoft.com/office/officeart/2005/8/layout/list1"/>
    <dgm:cxn modelId="{8A5624A0-0B61-4745-A7FA-BB8ABBF09256}" type="presParOf" srcId="{E2CAF3BD-153A-4E2D-81BE-88296B026044}" destId="{20ACC5B8-5053-44F6-84D3-CD94B46D453B}" srcOrd="1" destOrd="0" presId="urn:microsoft.com/office/officeart/2005/8/layout/list1"/>
    <dgm:cxn modelId="{873E971F-ED09-4FC5-A7AD-DA58EA7D4292}" type="presParOf" srcId="{AF7AE910-76CC-47B4-80A4-DD3F3A2258E3}" destId="{87686A64-336A-4FE7-A6FC-8FA37E64ECD2}" srcOrd="1" destOrd="0" presId="urn:microsoft.com/office/officeart/2005/8/layout/list1"/>
    <dgm:cxn modelId="{C8B56DBC-942E-4401-9207-FDAA42CB7DBF}" type="presParOf" srcId="{AF7AE910-76CC-47B4-80A4-DD3F3A2258E3}" destId="{84796AAA-99CC-4611-9F17-0C5EAEF1DF6F}" srcOrd="2" destOrd="0" presId="urn:microsoft.com/office/officeart/2005/8/layout/list1"/>
    <dgm:cxn modelId="{FE34D5E4-3A61-42D6-8F63-80028BB43536}" type="presParOf" srcId="{AF7AE910-76CC-47B4-80A4-DD3F3A2258E3}" destId="{FDE260C9-6506-4124-BC88-BE6EFAA6C21A}" srcOrd="3" destOrd="0" presId="urn:microsoft.com/office/officeart/2005/8/layout/list1"/>
    <dgm:cxn modelId="{D8BD1732-D419-4695-8437-89EC5949F748}" type="presParOf" srcId="{AF7AE910-76CC-47B4-80A4-DD3F3A2258E3}" destId="{5C71054A-F214-4B5C-B4CA-0E22AAD7197D}" srcOrd="4" destOrd="0" presId="urn:microsoft.com/office/officeart/2005/8/layout/list1"/>
    <dgm:cxn modelId="{18016577-0415-412F-8596-8CB0180165E6}" type="presParOf" srcId="{5C71054A-F214-4B5C-B4CA-0E22AAD7197D}" destId="{72F555E9-35A6-4F9F-8C44-639FCB7BEFCF}" srcOrd="0" destOrd="0" presId="urn:microsoft.com/office/officeart/2005/8/layout/list1"/>
    <dgm:cxn modelId="{0D1B1A49-87AA-4E7C-93BE-C0D77CFC7974}" type="presParOf" srcId="{5C71054A-F214-4B5C-B4CA-0E22AAD7197D}" destId="{CE7C0AB3-8241-43C9-9331-F1CA417FE9BF}" srcOrd="1" destOrd="0" presId="urn:microsoft.com/office/officeart/2005/8/layout/list1"/>
    <dgm:cxn modelId="{5004AB69-7F11-4148-9999-CC63FFE15F5D}" type="presParOf" srcId="{AF7AE910-76CC-47B4-80A4-DD3F3A2258E3}" destId="{7A515AB7-0CA8-4FAE-9F5B-110CC3534238}" srcOrd="5" destOrd="0" presId="urn:microsoft.com/office/officeart/2005/8/layout/list1"/>
    <dgm:cxn modelId="{65F668B3-4767-4F85-B325-A144E95BE26B}" type="presParOf" srcId="{AF7AE910-76CC-47B4-80A4-DD3F3A2258E3}" destId="{B5887501-681E-4762-981D-EF15B8E2B32A}" srcOrd="6" destOrd="0" presId="urn:microsoft.com/office/officeart/2005/8/layout/list1"/>
    <dgm:cxn modelId="{1B55CEF7-B42A-4E10-89C6-39299555FF7F}" type="presParOf" srcId="{AF7AE910-76CC-47B4-80A4-DD3F3A2258E3}" destId="{B4C26A87-F705-4D92-8D14-F874F6282D83}" srcOrd="7" destOrd="0" presId="urn:microsoft.com/office/officeart/2005/8/layout/list1"/>
    <dgm:cxn modelId="{CB55004D-4AD4-4956-B85D-6CF460289E9D}" type="presParOf" srcId="{AF7AE910-76CC-47B4-80A4-DD3F3A2258E3}" destId="{49F8F044-94C6-47F7-99D1-85CE24539E99}" srcOrd="8" destOrd="0" presId="urn:microsoft.com/office/officeart/2005/8/layout/list1"/>
    <dgm:cxn modelId="{A5EAE558-CB13-4AE8-A909-F5B31B7A240A}" type="presParOf" srcId="{49F8F044-94C6-47F7-99D1-85CE24539E99}" destId="{B38B5B9D-139C-44A2-82AD-34462164298B}" srcOrd="0" destOrd="0" presId="urn:microsoft.com/office/officeart/2005/8/layout/list1"/>
    <dgm:cxn modelId="{DCFCC3B9-64C2-4EB4-BCF5-889384D21B9B}" type="presParOf" srcId="{49F8F044-94C6-47F7-99D1-85CE24539E99}" destId="{F19461BD-A6B2-490D-8536-83F5134A09DC}" srcOrd="1" destOrd="0" presId="urn:microsoft.com/office/officeart/2005/8/layout/list1"/>
    <dgm:cxn modelId="{0ACBD8F4-970D-41E7-A03C-6C9B9E4A3BE1}" type="presParOf" srcId="{AF7AE910-76CC-47B4-80A4-DD3F3A2258E3}" destId="{3DE96AD5-6BA0-4B95-9CDD-5F86F70F8E9A}" srcOrd="9" destOrd="0" presId="urn:microsoft.com/office/officeart/2005/8/layout/list1"/>
    <dgm:cxn modelId="{087FB157-46E4-4142-AFA5-B76433039952}" type="presParOf" srcId="{AF7AE910-76CC-47B4-80A4-DD3F3A2258E3}" destId="{55E51275-3FC5-450A-B882-FA18D2A359A7}" srcOrd="10" destOrd="0" presId="urn:microsoft.com/office/officeart/2005/8/layout/list1"/>
    <dgm:cxn modelId="{E78F4F1F-C86E-4350-B03D-00B6C7F6CE22}" type="presParOf" srcId="{AF7AE910-76CC-47B4-80A4-DD3F3A2258E3}" destId="{C00D5161-9BBE-4D8A-8409-F4F503838D97}" srcOrd="11" destOrd="0" presId="urn:microsoft.com/office/officeart/2005/8/layout/list1"/>
    <dgm:cxn modelId="{03804E45-089C-4290-8F9D-B3243827F686}" type="presParOf" srcId="{AF7AE910-76CC-47B4-80A4-DD3F3A2258E3}" destId="{C2CFE343-B08F-4D93-B5D0-2F42FD62FF8D}" srcOrd="12" destOrd="0" presId="urn:microsoft.com/office/officeart/2005/8/layout/list1"/>
    <dgm:cxn modelId="{CCDB9882-EA49-4F94-AAB0-0B6CEE6612C9}" type="presParOf" srcId="{C2CFE343-B08F-4D93-B5D0-2F42FD62FF8D}" destId="{9092FDE6-A487-4BA4-9768-0122DC009FAE}" srcOrd="0" destOrd="0" presId="urn:microsoft.com/office/officeart/2005/8/layout/list1"/>
    <dgm:cxn modelId="{61D9C111-F73A-4D40-8E94-0632FD715495}" type="presParOf" srcId="{C2CFE343-B08F-4D93-B5D0-2F42FD62FF8D}" destId="{C6DF42C1-09D2-46DC-9811-0A2206EB76DB}" srcOrd="1" destOrd="0" presId="urn:microsoft.com/office/officeart/2005/8/layout/list1"/>
    <dgm:cxn modelId="{2E3CF0DD-AC39-4C37-B042-4CDD42836BFB}" type="presParOf" srcId="{AF7AE910-76CC-47B4-80A4-DD3F3A2258E3}" destId="{35C30392-4FBD-4053-82CB-044AE8EC670E}" srcOrd="13" destOrd="0" presId="urn:microsoft.com/office/officeart/2005/8/layout/list1"/>
    <dgm:cxn modelId="{E1FC74A7-05E8-4556-93BF-25CCF83A3708}" type="presParOf" srcId="{AF7AE910-76CC-47B4-80A4-DD3F3A2258E3}" destId="{250A1098-88A3-4A5E-8544-8F675E832A03}" srcOrd="14" destOrd="0" presId="urn:microsoft.com/office/officeart/2005/8/layout/list1"/>
    <dgm:cxn modelId="{5CCCEAB4-23F4-4FB5-8E7B-E73B075938CB}" type="presParOf" srcId="{AF7AE910-76CC-47B4-80A4-DD3F3A2258E3}" destId="{84E25594-C32F-4037-ACCB-E250488BBA8B}" srcOrd="15" destOrd="0" presId="urn:microsoft.com/office/officeart/2005/8/layout/list1"/>
    <dgm:cxn modelId="{C39AA652-6DEC-4688-8FE6-CB2DD1E841E9}" type="presParOf" srcId="{AF7AE910-76CC-47B4-80A4-DD3F3A2258E3}" destId="{8CDE93DC-C4AB-4379-97D1-D3B6381FD99E}" srcOrd="16" destOrd="0" presId="urn:microsoft.com/office/officeart/2005/8/layout/list1"/>
    <dgm:cxn modelId="{23C548B8-9FEF-4512-8F22-BEFF3612E923}" type="presParOf" srcId="{8CDE93DC-C4AB-4379-97D1-D3B6381FD99E}" destId="{363E848A-A7D7-43B7-A3A4-93513F3A30A4}" srcOrd="0" destOrd="0" presId="urn:microsoft.com/office/officeart/2005/8/layout/list1"/>
    <dgm:cxn modelId="{02B76865-2DD2-44E2-A38B-7708D58107CB}" type="presParOf" srcId="{8CDE93DC-C4AB-4379-97D1-D3B6381FD99E}" destId="{085E3F82-CD16-41E2-99C3-BE6305CD82E1}" srcOrd="1" destOrd="0" presId="urn:microsoft.com/office/officeart/2005/8/layout/list1"/>
    <dgm:cxn modelId="{6B52418B-0B90-4ABA-BFCA-A5761624D3FD}" type="presParOf" srcId="{AF7AE910-76CC-47B4-80A4-DD3F3A2258E3}" destId="{552FB780-5A69-4A1C-A1E6-B223E1AB33A0}" srcOrd="17" destOrd="0" presId="urn:microsoft.com/office/officeart/2005/8/layout/list1"/>
    <dgm:cxn modelId="{8D4D98C3-DA8D-4B3D-B385-DDF311A25BB8}" type="presParOf" srcId="{AF7AE910-76CC-47B4-80A4-DD3F3A2258E3}" destId="{EA5F96E7-0113-420C-B533-14C7153678BF}"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D795714-888F-4222-84BE-613F964C63A2}"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E2408E1C-FBE3-4617-8A69-D57FF66124C3}">
      <dgm:prSet/>
      <dgm:spPr/>
      <dgm:t>
        <a:bodyPr/>
        <a:lstStyle/>
        <a:p>
          <a:r>
            <a:rPr lang="en-US" b="0" i="0">
              <a:solidFill>
                <a:schemeClr val="tx1"/>
              </a:solidFill>
            </a:rPr>
            <a:t>Started in 2012 (the Smoke Free Air Act started in 2008).</a:t>
          </a:r>
          <a:endParaRPr lang="en-US">
            <a:solidFill>
              <a:schemeClr val="tx1"/>
            </a:solidFill>
          </a:endParaRPr>
        </a:p>
      </dgm:t>
    </dgm:pt>
    <dgm:pt modelId="{325C3B4E-80F1-4F16-A62A-7521ACAE02F8}" type="parTrans" cxnId="{52E256B2-821F-4237-8AAC-9F5F36DC436F}">
      <dgm:prSet/>
      <dgm:spPr/>
      <dgm:t>
        <a:bodyPr/>
        <a:lstStyle/>
        <a:p>
          <a:endParaRPr lang="en-US"/>
        </a:p>
      </dgm:t>
    </dgm:pt>
    <dgm:pt modelId="{7366EC22-A966-4944-A288-DEDCC6643D0E}" type="sibTrans" cxnId="{52E256B2-821F-4237-8AAC-9F5F36DC436F}">
      <dgm:prSet/>
      <dgm:spPr/>
      <dgm:t>
        <a:bodyPr/>
        <a:lstStyle/>
        <a:p>
          <a:endParaRPr lang="en-US"/>
        </a:p>
      </dgm:t>
    </dgm:pt>
    <dgm:pt modelId="{B14F376D-8A8B-4DEE-98C2-EC6E64E57875}">
      <dgm:prSet/>
      <dgm:spPr/>
      <dgm:t>
        <a:bodyPr/>
        <a:lstStyle/>
        <a:p>
          <a:r>
            <a:rPr lang="en-US" b="0" i="0">
              <a:solidFill>
                <a:schemeClr val="tx1"/>
              </a:solidFill>
            </a:rPr>
            <a:t>Assist property managers, owners and landlords who want to make their buildings smoke free (i.e. provide technical assistance, model policies, free signage, etc.) </a:t>
          </a:r>
          <a:endParaRPr lang="en-US">
            <a:solidFill>
              <a:schemeClr val="tx1"/>
            </a:solidFill>
          </a:endParaRPr>
        </a:p>
      </dgm:t>
    </dgm:pt>
    <dgm:pt modelId="{26FF9F6E-98F2-4C3B-AF45-5B61663D7586}" type="parTrans" cxnId="{9D50AC37-1E22-457E-8670-113FD4577A8C}">
      <dgm:prSet/>
      <dgm:spPr/>
      <dgm:t>
        <a:bodyPr/>
        <a:lstStyle/>
        <a:p>
          <a:endParaRPr lang="en-US"/>
        </a:p>
      </dgm:t>
    </dgm:pt>
    <dgm:pt modelId="{4EC27DDC-7A95-4D0C-9290-D66ED54B917F}" type="sibTrans" cxnId="{9D50AC37-1E22-457E-8670-113FD4577A8C}">
      <dgm:prSet/>
      <dgm:spPr/>
      <dgm:t>
        <a:bodyPr/>
        <a:lstStyle/>
        <a:p>
          <a:endParaRPr lang="en-US"/>
        </a:p>
      </dgm:t>
    </dgm:pt>
    <dgm:pt modelId="{C882B375-5436-40F7-A1B8-D556ABC34D9E}">
      <dgm:prSet/>
      <dgm:spPr/>
      <dgm:t>
        <a:bodyPr/>
        <a:lstStyle/>
        <a:p>
          <a:r>
            <a:rPr lang="en-US" b="0" i="0"/>
            <a:t>Manage and promote the online mapping registry of smoke free housing across the state (+</a:t>
          </a:r>
          <a:r>
            <a:rPr lang="en-US" b="0" i="0">
              <a:latin typeface="Work Sans"/>
            </a:rPr>
            <a:t>1,700</a:t>
          </a:r>
          <a:r>
            <a:rPr lang="en-US" b="0" i="0"/>
            <a:t> properties across the state)</a:t>
          </a:r>
          <a:endParaRPr lang="en-US"/>
        </a:p>
      </dgm:t>
    </dgm:pt>
    <dgm:pt modelId="{69928AE4-9BDB-4270-921E-9280A290826C}" type="parTrans" cxnId="{EBC129FE-8057-46C6-B3B2-0C48A9C94600}">
      <dgm:prSet/>
      <dgm:spPr/>
      <dgm:t>
        <a:bodyPr/>
        <a:lstStyle/>
        <a:p>
          <a:endParaRPr lang="en-US"/>
        </a:p>
      </dgm:t>
    </dgm:pt>
    <dgm:pt modelId="{242CF7B1-939A-4347-BA29-80D41F0D1F91}" type="sibTrans" cxnId="{EBC129FE-8057-46C6-B3B2-0C48A9C94600}">
      <dgm:prSet/>
      <dgm:spPr/>
      <dgm:t>
        <a:bodyPr/>
        <a:lstStyle/>
        <a:p>
          <a:endParaRPr lang="en-US"/>
        </a:p>
      </dgm:t>
    </dgm:pt>
    <dgm:pt modelId="{E5A8CD7F-D382-4D8F-B3A1-25BB29FED99F}">
      <dgm:prSet/>
      <dgm:spPr/>
      <dgm:t>
        <a:bodyPr/>
        <a:lstStyle/>
        <a:p>
          <a:r>
            <a:rPr lang="en-US" b="0" i="0">
              <a:solidFill>
                <a:schemeClr val="tx1"/>
              </a:solidFill>
            </a:rPr>
            <a:t>Our goal is to increase the number of smoke free housing opportunities in Iowa and help eliminate exposure to secondhand and thirdhand smoke</a:t>
          </a:r>
          <a:endParaRPr lang="en-US">
            <a:solidFill>
              <a:schemeClr val="tx1"/>
            </a:solidFill>
          </a:endParaRPr>
        </a:p>
      </dgm:t>
    </dgm:pt>
    <dgm:pt modelId="{449F1873-2E69-4757-A3FB-1E6BEDD1A16B}" type="parTrans" cxnId="{9FC702EB-E844-45AC-A3EB-15C0B98DD43D}">
      <dgm:prSet/>
      <dgm:spPr/>
      <dgm:t>
        <a:bodyPr/>
        <a:lstStyle/>
        <a:p>
          <a:endParaRPr lang="en-US"/>
        </a:p>
      </dgm:t>
    </dgm:pt>
    <dgm:pt modelId="{0B6259C9-4D65-46E9-9F91-B774BDAFB382}" type="sibTrans" cxnId="{9FC702EB-E844-45AC-A3EB-15C0B98DD43D}">
      <dgm:prSet/>
      <dgm:spPr/>
      <dgm:t>
        <a:bodyPr/>
        <a:lstStyle/>
        <a:p>
          <a:endParaRPr lang="en-US"/>
        </a:p>
      </dgm:t>
    </dgm:pt>
    <dgm:pt modelId="{5EAF069A-2EC9-4617-BD81-A8F03C68B970}" type="pres">
      <dgm:prSet presAssocID="{8D795714-888F-4222-84BE-613F964C63A2}" presName="linear" presStyleCnt="0">
        <dgm:presLayoutVars>
          <dgm:animLvl val="lvl"/>
          <dgm:resizeHandles val="exact"/>
        </dgm:presLayoutVars>
      </dgm:prSet>
      <dgm:spPr/>
    </dgm:pt>
    <dgm:pt modelId="{5B917EC0-0EEE-45CB-94D2-9CEE80071AED}" type="pres">
      <dgm:prSet presAssocID="{E2408E1C-FBE3-4617-8A69-D57FF66124C3}" presName="parentText" presStyleLbl="node1" presStyleIdx="0" presStyleCnt="4">
        <dgm:presLayoutVars>
          <dgm:chMax val="0"/>
          <dgm:bulletEnabled val="1"/>
        </dgm:presLayoutVars>
      </dgm:prSet>
      <dgm:spPr/>
    </dgm:pt>
    <dgm:pt modelId="{23E629FD-A859-42EF-ACC2-7B1242112E78}" type="pres">
      <dgm:prSet presAssocID="{7366EC22-A966-4944-A288-DEDCC6643D0E}" presName="spacer" presStyleCnt="0"/>
      <dgm:spPr/>
    </dgm:pt>
    <dgm:pt modelId="{63CCF604-6660-4ADF-A0C9-9AAD46B1A882}" type="pres">
      <dgm:prSet presAssocID="{B14F376D-8A8B-4DEE-98C2-EC6E64E57875}" presName="parentText" presStyleLbl="node1" presStyleIdx="1" presStyleCnt="4">
        <dgm:presLayoutVars>
          <dgm:chMax val="0"/>
          <dgm:bulletEnabled val="1"/>
        </dgm:presLayoutVars>
      </dgm:prSet>
      <dgm:spPr/>
    </dgm:pt>
    <dgm:pt modelId="{B220808C-35E0-49F9-B516-F1CFE5ED93A8}" type="pres">
      <dgm:prSet presAssocID="{4EC27DDC-7A95-4D0C-9290-D66ED54B917F}" presName="spacer" presStyleCnt="0"/>
      <dgm:spPr/>
    </dgm:pt>
    <dgm:pt modelId="{F2A4CF92-6C5C-41C2-839C-0283F550CE1D}" type="pres">
      <dgm:prSet presAssocID="{C882B375-5436-40F7-A1B8-D556ABC34D9E}" presName="parentText" presStyleLbl="node1" presStyleIdx="2" presStyleCnt="4">
        <dgm:presLayoutVars>
          <dgm:chMax val="0"/>
          <dgm:bulletEnabled val="1"/>
        </dgm:presLayoutVars>
      </dgm:prSet>
      <dgm:spPr/>
    </dgm:pt>
    <dgm:pt modelId="{5BB4B3C4-813D-4588-B03A-B613707ECCF2}" type="pres">
      <dgm:prSet presAssocID="{242CF7B1-939A-4347-BA29-80D41F0D1F91}" presName="spacer" presStyleCnt="0"/>
      <dgm:spPr/>
    </dgm:pt>
    <dgm:pt modelId="{99D48ACA-A684-4AB5-B245-07A7549C269D}" type="pres">
      <dgm:prSet presAssocID="{E5A8CD7F-D382-4D8F-B3A1-25BB29FED99F}" presName="parentText" presStyleLbl="node1" presStyleIdx="3" presStyleCnt="4">
        <dgm:presLayoutVars>
          <dgm:chMax val="0"/>
          <dgm:bulletEnabled val="1"/>
        </dgm:presLayoutVars>
      </dgm:prSet>
      <dgm:spPr/>
    </dgm:pt>
  </dgm:ptLst>
  <dgm:cxnLst>
    <dgm:cxn modelId="{9D50AC37-1E22-457E-8670-113FD4577A8C}" srcId="{8D795714-888F-4222-84BE-613F964C63A2}" destId="{B14F376D-8A8B-4DEE-98C2-EC6E64E57875}" srcOrd="1" destOrd="0" parTransId="{26FF9F6E-98F2-4C3B-AF45-5B61663D7586}" sibTransId="{4EC27DDC-7A95-4D0C-9290-D66ED54B917F}"/>
    <dgm:cxn modelId="{00C76550-95DB-4950-934E-30F43EAE3C7B}" type="presOf" srcId="{C882B375-5436-40F7-A1B8-D556ABC34D9E}" destId="{F2A4CF92-6C5C-41C2-839C-0283F550CE1D}" srcOrd="0" destOrd="0" presId="urn:microsoft.com/office/officeart/2005/8/layout/vList2"/>
    <dgm:cxn modelId="{48153A71-AC15-4D10-AD24-34256FF133D6}" type="presOf" srcId="{E5A8CD7F-D382-4D8F-B3A1-25BB29FED99F}" destId="{99D48ACA-A684-4AB5-B245-07A7549C269D}" srcOrd="0" destOrd="0" presId="urn:microsoft.com/office/officeart/2005/8/layout/vList2"/>
    <dgm:cxn modelId="{F653BD76-E4FF-472D-A407-E74CDC49D8CD}" type="presOf" srcId="{B14F376D-8A8B-4DEE-98C2-EC6E64E57875}" destId="{63CCF604-6660-4ADF-A0C9-9AAD46B1A882}" srcOrd="0" destOrd="0" presId="urn:microsoft.com/office/officeart/2005/8/layout/vList2"/>
    <dgm:cxn modelId="{52E256B2-821F-4237-8AAC-9F5F36DC436F}" srcId="{8D795714-888F-4222-84BE-613F964C63A2}" destId="{E2408E1C-FBE3-4617-8A69-D57FF66124C3}" srcOrd="0" destOrd="0" parTransId="{325C3B4E-80F1-4F16-A62A-7521ACAE02F8}" sibTransId="{7366EC22-A966-4944-A288-DEDCC6643D0E}"/>
    <dgm:cxn modelId="{4C5FFAB4-08EE-4A7C-9E42-C734C9B243E2}" type="presOf" srcId="{E2408E1C-FBE3-4617-8A69-D57FF66124C3}" destId="{5B917EC0-0EEE-45CB-94D2-9CEE80071AED}" srcOrd="0" destOrd="0" presId="urn:microsoft.com/office/officeart/2005/8/layout/vList2"/>
    <dgm:cxn modelId="{A76811CF-7EAE-4C6A-8264-14E15280B0B2}" type="presOf" srcId="{8D795714-888F-4222-84BE-613F964C63A2}" destId="{5EAF069A-2EC9-4617-BD81-A8F03C68B970}" srcOrd="0" destOrd="0" presId="urn:microsoft.com/office/officeart/2005/8/layout/vList2"/>
    <dgm:cxn modelId="{9FC702EB-E844-45AC-A3EB-15C0B98DD43D}" srcId="{8D795714-888F-4222-84BE-613F964C63A2}" destId="{E5A8CD7F-D382-4D8F-B3A1-25BB29FED99F}" srcOrd="3" destOrd="0" parTransId="{449F1873-2E69-4757-A3FB-1E6BEDD1A16B}" sibTransId="{0B6259C9-4D65-46E9-9F91-B774BDAFB382}"/>
    <dgm:cxn modelId="{EBC129FE-8057-46C6-B3B2-0C48A9C94600}" srcId="{8D795714-888F-4222-84BE-613F964C63A2}" destId="{C882B375-5436-40F7-A1B8-D556ABC34D9E}" srcOrd="2" destOrd="0" parTransId="{69928AE4-9BDB-4270-921E-9280A290826C}" sibTransId="{242CF7B1-939A-4347-BA29-80D41F0D1F91}"/>
    <dgm:cxn modelId="{D70E593B-DB9A-4D83-AC8D-89485399910E}" type="presParOf" srcId="{5EAF069A-2EC9-4617-BD81-A8F03C68B970}" destId="{5B917EC0-0EEE-45CB-94D2-9CEE80071AED}" srcOrd="0" destOrd="0" presId="urn:microsoft.com/office/officeart/2005/8/layout/vList2"/>
    <dgm:cxn modelId="{25CD14DA-6B8D-45B7-94E0-8B47C4CC2048}" type="presParOf" srcId="{5EAF069A-2EC9-4617-BD81-A8F03C68B970}" destId="{23E629FD-A859-42EF-ACC2-7B1242112E78}" srcOrd="1" destOrd="0" presId="urn:microsoft.com/office/officeart/2005/8/layout/vList2"/>
    <dgm:cxn modelId="{6D1B8A98-1939-4B8D-83F9-00D7B41AAB50}" type="presParOf" srcId="{5EAF069A-2EC9-4617-BD81-A8F03C68B970}" destId="{63CCF604-6660-4ADF-A0C9-9AAD46B1A882}" srcOrd="2" destOrd="0" presId="urn:microsoft.com/office/officeart/2005/8/layout/vList2"/>
    <dgm:cxn modelId="{BCB02C75-D959-49E0-AAE3-96B32C1F3892}" type="presParOf" srcId="{5EAF069A-2EC9-4617-BD81-A8F03C68B970}" destId="{B220808C-35E0-49F9-B516-F1CFE5ED93A8}" srcOrd="3" destOrd="0" presId="urn:microsoft.com/office/officeart/2005/8/layout/vList2"/>
    <dgm:cxn modelId="{D0535F0C-0E81-4B9E-8332-8B199F532BD9}" type="presParOf" srcId="{5EAF069A-2EC9-4617-BD81-A8F03C68B970}" destId="{F2A4CF92-6C5C-41C2-839C-0283F550CE1D}" srcOrd="4" destOrd="0" presId="urn:microsoft.com/office/officeart/2005/8/layout/vList2"/>
    <dgm:cxn modelId="{934A4A86-DA46-478F-A135-36E48096D4A0}" type="presParOf" srcId="{5EAF069A-2EC9-4617-BD81-A8F03C68B970}" destId="{5BB4B3C4-813D-4588-B03A-B613707ECCF2}" srcOrd="5" destOrd="0" presId="urn:microsoft.com/office/officeart/2005/8/layout/vList2"/>
    <dgm:cxn modelId="{7AF05B1C-6EB6-4770-8EF5-D3BC9AEBE3B1}" type="presParOf" srcId="{5EAF069A-2EC9-4617-BD81-A8F03C68B970}" destId="{99D48ACA-A684-4AB5-B245-07A7549C269D}"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427793-3455-4F8F-B089-FFE4A0E7BD68}">
      <dsp:nvSpPr>
        <dsp:cNvPr id="0" name=""/>
        <dsp:cNvSpPr/>
      </dsp:nvSpPr>
      <dsp:spPr>
        <a:xfrm>
          <a:off x="4521" y="662055"/>
          <a:ext cx="1628298" cy="16282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1B00BD-42F5-4C69-ABD8-812B60D3434E}">
      <dsp:nvSpPr>
        <dsp:cNvPr id="0" name=""/>
        <dsp:cNvSpPr/>
      </dsp:nvSpPr>
      <dsp:spPr>
        <a:xfrm>
          <a:off x="4521" y="662055"/>
          <a:ext cx="162" cy="3256597"/>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3BA9558-3FA0-426A-A9B9-F83F1CA8843B}">
      <dsp:nvSpPr>
        <dsp:cNvPr id="0" name=""/>
        <dsp:cNvSpPr/>
      </dsp:nvSpPr>
      <dsp:spPr>
        <a:xfrm>
          <a:off x="4521" y="2290354"/>
          <a:ext cx="1628298" cy="1628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ctr" defTabSz="622300">
            <a:lnSpc>
              <a:spcPct val="90000"/>
            </a:lnSpc>
            <a:spcBef>
              <a:spcPct val="0"/>
            </a:spcBef>
            <a:spcAft>
              <a:spcPct val="35000"/>
            </a:spcAft>
            <a:buFont typeface="Wingdings 3" panose="05040102010807070707" pitchFamily="18" charset="2"/>
            <a:buNone/>
          </a:pPr>
          <a:r>
            <a:rPr lang="en-US" sz="1400" b="0" i="0" u="none" strike="noStrike" kern="1200" cap="none">
              <a:latin typeface="Gill Sans"/>
              <a:ea typeface="Gill Sans"/>
              <a:cs typeface="Gill Sans"/>
              <a:sym typeface="Gill Sans"/>
            </a:rPr>
            <a:t>Secondhand smoke is exhaled by a person who is smoking, and inhaled by a nearby person.</a:t>
          </a:r>
          <a:endParaRPr lang="en-US" sz="1400" b="1" kern="1200">
            <a:latin typeface="+mj-lt"/>
            <a:ea typeface="Gill Sans MT" panose="020B0502020104020203" pitchFamily="34" charset="0"/>
            <a:cs typeface="Times New Roman" panose="02020603050405020304" pitchFamily="18" charset="0"/>
          </a:endParaRPr>
        </a:p>
      </dsp:txBody>
      <dsp:txXfrm>
        <a:off x="4521" y="2290354"/>
        <a:ext cx="1628298" cy="1628298"/>
      </dsp:txXfrm>
    </dsp:sp>
    <dsp:sp modelId="{F2EAAE4C-7698-46ED-8040-A5C7368DADB4}">
      <dsp:nvSpPr>
        <dsp:cNvPr id="0" name=""/>
        <dsp:cNvSpPr/>
      </dsp:nvSpPr>
      <dsp:spPr>
        <a:xfrm>
          <a:off x="1633399" y="662055"/>
          <a:ext cx="1628298" cy="1628298"/>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49788D-0017-4884-973C-DCD7B131F8F1}">
      <dsp:nvSpPr>
        <dsp:cNvPr id="0" name=""/>
        <dsp:cNvSpPr/>
      </dsp:nvSpPr>
      <dsp:spPr>
        <a:xfrm>
          <a:off x="1633399" y="662055"/>
          <a:ext cx="162" cy="3256597"/>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064C041-3C79-467C-8C2D-916C55465090}">
      <dsp:nvSpPr>
        <dsp:cNvPr id="0" name=""/>
        <dsp:cNvSpPr/>
      </dsp:nvSpPr>
      <dsp:spPr>
        <a:xfrm>
          <a:off x="1633399" y="2290354"/>
          <a:ext cx="1628298" cy="1628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ctr" defTabSz="622300">
            <a:lnSpc>
              <a:spcPct val="90000"/>
            </a:lnSpc>
            <a:spcBef>
              <a:spcPct val="0"/>
            </a:spcBef>
            <a:spcAft>
              <a:spcPct val="35000"/>
            </a:spcAft>
            <a:buNone/>
          </a:pPr>
          <a:r>
            <a:rPr lang="en-US" sz="1400" b="0" i="0" u="none" strike="noStrike" kern="1200" cap="none">
              <a:latin typeface="Gill Sans"/>
              <a:ea typeface="Gill Sans"/>
              <a:cs typeface="Gill Sans"/>
              <a:sym typeface="Gill Sans"/>
            </a:rPr>
            <a:t>A dangerous mixture of over 7,000 chemicals, including 70 that cause cancer.</a:t>
          </a:r>
          <a:endParaRPr lang="en-US" sz="1400" b="1" kern="1200">
            <a:effectLst/>
            <a:latin typeface="Work Sans"/>
            <a:ea typeface="Gill Sans MT" panose="020B0502020104020203" pitchFamily="34" charset="0"/>
            <a:cs typeface="Times New Roman" panose="02020603050405020304" pitchFamily="18" charset="0"/>
          </a:endParaRPr>
        </a:p>
      </dsp:txBody>
      <dsp:txXfrm>
        <a:off x="1633399" y="2290354"/>
        <a:ext cx="1628298" cy="1628298"/>
      </dsp:txXfrm>
    </dsp:sp>
    <dsp:sp modelId="{B50A1E6D-C571-4DD9-B008-A91FB3A97212}">
      <dsp:nvSpPr>
        <dsp:cNvPr id="0" name=""/>
        <dsp:cNvSpPr/>
      </dsp:nvSpPr>
      <dsp:spPr>
        <a:xfrm>
          <a:off x="3262278" y="662055"/>
          <a:ext cx="1628298" cy="162829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F6A67B-C764-4422-A538-850D6AAF2DD4}">
      <dsp:nvSpPr>
        <dsp:cNvPr id="0" name=""/>
        <dsp:cNvSpPr/>
      </dsp:nvSpPr>
      <dsp:spPr>
        <a:xfrm>
          <a:off x="3262278" y="662055"/>
          <a:ext cx="162" cy="3256597"/>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E905920-232B-4D3A-ACB3-2A30F654028F}">
      <dsp:nvSpPr>
        <dsp:cNvPr id="0" name=""/>
        <dsp:cNvSpPr/>
      </dsp:nvSpPr>
      <dsp:spPr>
        <a:xfrm>
          <a:off x="3262278" y="2290354"/>
          <a:ext cx="1628298" cy="1628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ctr" defTabSz="622300">
            <a:lnSpc>
              <a:spcPct val="90000"/>
            </a:lnSpc>
            <a:spcBef>
              <a:spcPct val="0"/>
            </a:spcBef>
            <a:spcAft>
              <a:spcPct val="35000"/>
            </a:spcAft>
            <a:buFont typeface="Wingdings 3" panose="05040102010807070707" pitchFamily="18" charset="2"/>
            <a:buNone/>
          </a:pPr>
          <a:r>
            <a:rPr lang="en-US" sz="1400" b="0" i="0" u="none" strike="noStrike" kern="1200" cap="none">
              <a:latin typeface="Gill Sans"/>
              <a:ea typeface="Gill Sans"/>
              <a:cs typeface="Gill Sans"/>
              <a:sym typeface="Gill Sans"/>
            </a:rPr>
            <a:t>Increases risk for heart attacks, heart disease and stroke, and lung cancer.</a:t>
          </a:r>
          <a:endParaRPr lang="en-US" sz="1400" b="1" kern="1200">
            <a:effectLst/>
            <a:latin typeface="Work Sans"/>
            <a:ea typeface="Gill Sans MT" panose="020B0502020104020203" pitchFamily="34" charset="0"/>
            <a:cs typeface="Times New Roman" panose="02020603050405020304" pitchFamily="18" charset="0"/>
          </a:endParaRPr>
        </a:p>
      </dsp:txBody>
      <dsp:txXfrm>
        <a:off x="3262278" y="2290354"/>
        <a:ext cx="1628298" cy="1628298"/>
      </dsp:txXfrm>
    </dsp:sp>
    <dsp:sp modelId="{FFAF0650-DDC3-48B3-A574-AACADC89708D}">
      <dsp:nvSpPr>
        <dsp:cNvPr id="0" name=""/>
        <dsp:cNvSpPr/>
      </dsp:nvSpPr>
      <dsp:spPr>
        <a:xfrm>
          <a:off x="4891156" y="662055"/>
          <a:ext cx="1628298" cy="1628298"/>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D87364-7008-42A1-BBB1-7B31E7B2F25E}">
      <dsp:nvSpPr>
        <dsp:cNvPr id="0" name=""/>
        <dsp:cNvSpPr/>
      </dsp:nvSpPr>
      <dsp:spPr>
        <a:xfrm>
          <a:off x="4891156" y="662055"/>
          <a:ext cx="162" cy="3256597"/>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26C6F3F-BBC9-4149-BE12-94BF6D6F2F65}">
      <dsp:nvSpPr>
        <dsp:cNvPr id="0" name=""/>
        <dsp:cNvSpPr/>
      </dsp:nvSpPr>
      <dsp:spPr>
        <a:xfrm>
          <a:off x="4891156" y="2290354"/>
          <a:ext cx="1628298" cy="1628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ctr" defTabSz="622300">
            <a:lnSpc>
              <a:spcPct val="90000"/>
            </a:lnSpc>
            <a:spcBef>
              <a:spcPct val="0"/>
            </a:spcBef>
            <a:spcAft>
              <a:spcPct val="35000"/>
            </a:spcAft>
            <a:buFont typeface="Wingdings 3" panose="05040102010807070707" pitchFamily="18" charset="2"/>
            <a:buNone/>
          </a:pPr>
          <a:r>
            <a:rPr lang="en-US" sz="1400" b="0" i="0" u="none" strike="noStrike" kern="1200" cap="none">
              <a:latin typeface="Gill Sans"/>
              <a:ea typeface="Gill Sans"/>
              <a:cs typeface="Gill Sans"/>
              <a:sym typeface="Gill Sans"/>
            </a:rPr>
            <a:t>Children who are exposed to secondhand smoke in the home or vehicle may be at increased risk for secondhand smoke-related disease and illness, and infants are at a greater risk for sudden infant death syndrome (SIDS).</a:t>
          </a:r>
          <a:endParaRPr lang="en-US" sz="1400" kern="1200">
            <a:latin typeface="+mn-lt"/>
          </a:endParaRPr>
        </a:p>
      </dsp:txBody>
      <dsp:txXfrm>
        <a:off x="4891156" y="2290354"/>
        <a:ext cx="1628298" cy="1628298"/>
      </dsp:txXfrm>
    </dsp:sp>
    <dsp:sp modelId="{BDAE9334-3354-48A5-8DB9-8CBD87D3F605}">
      <dsp:nvSpPr>
        <dsp:cNvPr id="0" name=""/>
        <dsp:cNvSpPr/>
      </dsp:nvSpPr>
      <dsp:spPr>
        <a:xfrm>
          <a:off x="6520035" y="662055"/>
          <a:ext cx="1628298" cy="1628298"/>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5605CF-D858-423E-A819-8A692A537B96}">
      <dsp:nvSpPr>
        <dsp:cNvPr id="0" name=""/>
        <dsp:cNvSpPr/>
      </dsp:nvSpPr>
      <dsp:spPr>
        <a:xfrm>
          <a:off x="6520035" y="662055"/>
          <a:ext cx="162" cy="3256597"/>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88AB18-5F39-4454-9FFF-376A55F5B4E1}">
      <dsp:nvSpPr>
        <dsp:cNvPr id="0" name=""/>
        <dsp:cNvSpPr/>
      </dsp:nvSpPr>
      <dsp:spPr>
        <a:xfrm>
          <a:off x="6520035" y="2290354"/>
          <a:ext cx="1628298" cy="1628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ctr" defTabSz="622300">
            <a:lnSpc>
              <a:spcPct val="90000"/>
            </a:lnSpc>
            <a:spcBef>
              <a:spcPct val="0"/>
            </a:spcBef>
            <a:spcAft>
              <a:spcPct val="35000"/>
            </a:spcAft>
            <a:buClr>
              <a:schemeClr val="accent3"/>
            </a:buClr>
            <a:buSzPts val="1800"/>
            <a:buFont typeface="Gill Sans"/>
            <a:buNone/>
          </a:pPr>
          <a:r>
            <a:rPr lang="en-US" sz="1400" b="0" i="0" u="none" strike="noStrike" kern="1200" cap="none">
              <a:latin typeface="Gill Sans"/>
              <a:ea typeface="Gill Sans"/>
              <a:cs typeface="Gill Sans"/>
              <a:sym typeface="Gill Sans"/>
            </a:rPr>
            <a:t>There is no safe level of secondhand smoke exposure.</a:t>
          </a:r>
          <a:endParaRPr lang="en-US" sz="1400" kern="1200">
            <a:latin typeface="+mn-lt"/>
          </a:endParaRPr>
        </a:p>
      </dsp:txBody>
      <dsp:txXfrm>
        <a:off x="6520035" y="2290354"/>
        <a:ext cx="1628298" cy="16282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9EFB2C-0430-470B-BE33-892B1FC82DEB}">
      <dsp:nvSpPr>
        <dsp:cNvPr id="0" name=""/>
        <dsp:cNvSpPr/>
      </dsp:nvSpPr>
      <dsp:spPr>
        <a:xfrm>
          <a:off x="4542" y="284289"/>
          <a:ext cx="1567424" cy="1079955"/>
        </a:xfrm>
        <a:prstGeom prst="round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8000" b="-8000"/>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09B399C-E7F5-47A1-BD75-B5C18F6D1733}">
      <dsp:nvSpPr>
        <dsp:cNvPr id="0" name=""/>
        <dsp:cNvSpPr/>
      </dsp:nvSpPr>
      <dsp:spPr>
        <a:xfrm>
          <a:off x="4542" y="1364244"/>
          <a:ext cx="1567424" cy="581514"/>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92456" tIns="92456" rIns="92456" bIns="0" numCol="1" spcCol="1270" anchor="t" anchorCtr="0">
          <a:noAutofit/>
        </a:bodyPr>
        <a:lstStyle/>
        <a:p>
          <a:pPr marL="0" lvl="0" indent="0" algn="ctr" defTabSz="577850">
            <a:lnSpc>
              <a:spcPct val="90000"/>
            </a:lnSpc>
            <a:spcBef>
              <a:spcPct val="0"/>
            </a:spcBef>
            <a:spcAft>
              <a:spcPct val="35000"/>
            </a:spcAft>
            <a:buNone/>
          </a:pPr>
          <a:r>
            <a:rPr lang="en-US" sz="1300" kern="1200"/>
            <a:t>Increase Risk of Cancer</a:t>
          </a:r>
        </a:p>
      </dsp:txBody>
      <dsp:txXfrm>
        <a:off x="4542" y="1364244"/>
        <a:ext cx="1567424" cy="581514"/>
      </dsp:txXfrm>
    </dsp:sp>
    <dsp:sp modelId="{C90EA33C-1707-4BCC-9ABB-B699DB195E5D}">
      <dsp:nvSpPr>
        <dsp:cNvPr id="0" name=""/>
        <dsp:cNvSpPr/>
      </dsp:nvSpPr>
      <dsp:spPr>
        <a:xfrm>
          <a:off x="1728775" y="284289"/>
          <a:ext cx="1567424" cy="1079955"/>
        </a:xfrm>
        <a:prstGeom prst="round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8000" b="-8000"/>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BC3110D-4AAB-463A-B690-5A1F962FF375}">
      <dsp:nvSpPr>
        <dsp:cNvPr id="0" name=""/>
        <dsp:cNvSpPr/>
      </dsp:nvSpPr>
      <dsp:spPr>
        <a:xfrm>
          <a:off x="1728775" y="1364244"/>
          <a:ext cx="1567424" cy="581514"/>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92456" tIns="92456" rIns="92456" bIns="0" numCol="1" spcCol="1270" anchor="t" anchorCtr="0">
          <a:noAutofit/>
        </a:bodyPr>
        <a:lstStyle/>
        <a:p>
          <a:pPr marL="0" lvl="0" indent="0" algn="ctr" defTabSz="577850">
            <a:lnSpc>
              <a:spcPct val="90000"/>
            </a:lnSpc>
            <a:spcBef>
              <a:spcPct val="0"/>
            </a:spcBef>
            <a:spcAft>
              <a:spcPct val="35000"/>
            </a:spcAft>
            <a:buNone/>
          </a:pPr>
          <a:r>
            <a:rPr lang="en-US" sz="1300" kern="1200"/>
            <a:t>Damage DNA</a:t>
          </a:r>
        </a:p>
      </dsp:txBody>
      <dsp:txXfrm>
        <a:off x="1728775" y="1364244"/>
        <a:ext cx="1567424" cy="581514"/>
      </dsp:txXfrm>
    </dsp:sp>
    <dsp:sp modelId="{984156D9-9976-4DE7-BDE5-92CF1F42A2B1}">
      <dsp:nvSpPr>
        <dsp:cNvPr id="0" name=""/>
        <dsp:cNvSpPr/>
      </dsp:nvSpPr>
      <dsp:spPr>
        <a:xfrm>
          <a:off x="3453007" y="284289"/>
          <a:ext cx="1567424" cy="1079955"/>
        </a:xfrm>
        <a:prstGeom prst="round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t="-8000" b="-8000"/>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0699B7E1-D3EF-4B69-BC58-6DCC59681AFC}">
      <dsp:nvSpPr>
        <dsp:cNvPr id="0" name=""/>
        <dsp:cNvSpPr/>
      </dsp:nvSpPr>
      <dsp:spPr>
        <a:xfrm>
          <a:off x="3453007" y="1364244"/>
          <a:ext cx="1567424" cy="581514"/>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92456" tIns="92456" rIns="92456" bIns="0" numCol="1" spcCol="1270" anchor="t" anchorCtr="0">
          <a:noAutofit/>
        </a:bodyPr>
        <a:lstStyle/>
        <a:p>
          <a:pPr marL="0" lvl="0" indent="0" algn="ctr" defTabSz="577850">
            <a:lnSpc>
              <a:spcPct val="90000"/>
            </a:lnSpc>
            <a:spcBef>
              <a:spcPct val="0"/>
            </a:spcBef>
            <a:spcAft>
              <a:spcPct val="35000"/>
            </a:spcAft>
            <a:buNone/>
          </a:pPr>
          <a:r>
            <a:rPr lang="en-US" sz="1300" kern="1200"/>
            <a:t>Reduce Ability to Heal Injuries</a:t>
          </a:r>
        </a:p>
      </dsp:txBody>
      <dsp:txXfrm>
        <a:off x="3453007" y="1364244"/>
        <a:ext cx="1567424" cy="581514"/>
      </dsp:txXfrm>
    </dsp:sp>
    <dsp:sp modelId="{B256361F-5D61-490A-AB9A-AFFFB4D3F29D}">
      <dsp:nvSpPr>
        <dsp:cNvPr id="0" name=""/>
        <dsp:cNvSpPr/>
      </dsp:nvSpPr>
      <dsp:spPr>
        <a:xfrm>
          <a:off x="5177240" y="284289"/>
          <a:ext cx="1567424" cy="1079955"/>
        </a:xfrm>
        <a:prstGeom prst="round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t="-8000" b="-8000"/>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B1E88D8-C973-41C4-B567-8F8C17FEAA60}">
      <dsp:nvSpPr>
        <dsp:cNvPr id="0" name=""/>
        <dsp:cNvSpPr/>
      </dsp:nvSpPr>
      <dsp:spPr>
        <a:xfrm>
          <a:off x="5177240" y="1364244"/>
          <a:ext cx="1567424" cy="581514"/>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92456" tIns="92456" rIns="92456" bIns="0" numCol="1" spcCol="1270" anchor="t" anchorCtr="0">
          <a:noAutofit/>
        </a:bodyPr>
        <a:lstStyle/>
        <a:p>
          <a:pPr marL="0" lvl="0" indent="0" algn="ctr" defTabSz="577850">
            <a:lnSpc>
              <a:spcPct val="90000"/>
            </a:lnSpc>
            <a:spcBef>
              <a:spcPct val="0"/>
            </a:spcBef>
            <a:spcAft>
              <a:spcPct val="35000"/>
            </a:spcAft>
            <a:buNone/>
          </a:pPr>
          <a:r>
            <a:rPr lang="en-US" sz="1300" kern="1200"/>
            <a:t>Lower Ability to Fight Infection</a:t>
          </a:r>
        </a:p>
      </dsp:txBody>
      <dsp:txXfrm>
        <a:off x="5177240" y="1364244"/>
        <a:ext cx="1567424" cy="581514"/>
      </dsp:txXfrm>
    </dsp:sp>
    <dsp:sp modelId="{050A94B5-E947-41F7-8DE5-AE8A975C50DD}">
      <dsp:nvSpPr>
        <dsp:cNvPr id="0" name=""/>
        <dsp:cNvSpPr/>
      </dsp:nvSpPr>
      <dsp:spPr>
        <a:xfrm>
          <a:off x="6901473" y="284289"/>
          <a:ext cx="1567424" cy="1079955"/>
        </a:xfrm>
        <a:prstGeom prst="round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t="-8000" b="-8000"/>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72FE0C1-EEFB-45C3-8348-00DF7C5C3937}">
      <dsp:nvSpPr>
        <dsp:cNvPr id="0" name=""/>
        <dsp:cNvSpPr/>
      </dsp:nvSpPr>
      <dsp:spPr>
        <a:xfrm>
          <a:off x="6901473" y="1364244"/>
          <a:ext cx="1567424" cy="581514"/>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92456" tIns="92456" rIns="92456" bIns="0" numCol="1" spcCol="1270" anchor="t" anchorCtr="0">
          <a:noAutofit/>
        </a:bodyPr>
        <a:lstStyle/>
        <a:p>
          <a:pPr marL="0" lvl="0" indent="0" algn="ctr" defTabSz="577850">
            <a:lnSpc>
              <a:spcPct val="90000"/>
            </a:lnSpc>
            <a:spcBef>
              <a:spcPct val="0"/>
            </a:spcBef>
            <a:spcAft>
              <a:spcPct val="35000"/>
            </a:spcAft>
            <a:buNone/>
          </a:pPr>
          <a:r>
            <a:rPr lang="en-US" sz="1300" kern="1200"/>
            <a:t>Damage Cells</a:t>
          </a:r>
        </a:p>
      </dsp:txBody>
      <dsp:txXfrm>
        <a:off x="6901473" y="1364244"/>
        <a:ext cx="1567424" cy="581514"/>
      </dsp:txXfrm>
    </dsp:sp>
    <dsp:sp modelId="{3B7E4A4F-18D3-4997-886C-10698688A4A9}">
      <dsp:nvSpPr>
        <dsp:cNvPr id="0" name=""/>
        <dsp:cNvSpPr/>
      </dsp:nvSpPr>
      <dsp:spPr>
        <a:xfrm>
          <a:off x="4542" y="2102501"/>
          <a:ext cx="1567424" cy="1079955"/>
        </a:xfrm>
        <a:prstGeom prst="round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t="-8000" b="-8000"/>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65F6265-BE85-42E0-ABC8-23FA7C62F357}">
      <dsp:nvSpPr>
        <dsp:cNvPr id="0" name=""/>
        <dsp:cNvSpPr/>
      </dsp:nvSpPr>
      <dsp:spPr>
        <a:xfrm>
          <a:off x="4542" y="3182456"/>
          <a:ext cx="1567424" cy="581514"/>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92456" tIns="92456" rIns="92456" bIns="0" numCol="1" spcCol="1270" anchor="t" anchorCtr="0">
          <a:noAutofit/>
        </a:bodyPr>
        <a:lstStyle/>
        <a:p>
          <a:pPr marL="0" lvl="0" indent="0" algn="ctr" defTabSz="577850">
            <a:lnSpc>
              <a:spcPct val="90000"/>
            </a:lnSpc>
            <a:spcBef>
              <a:spcPct val="0"/>
            </a:spcBef>
            <a:spcAft>
              <a:spcPct val="35000"/>
            </a:spcAft>
            <a:buNone/>
          </a:pPr>
          <a:r>
            <a:rPr lang="en-US" sz="1300" kern="1200"/>
            <a:t>Cause Earaches</a:t>
          </a:r>
        </a:p>
      </dsp:txBody>
      <dsp:txXfrm>
        <a:off x="4542" y="3182456"/>
        <a:ext cx="1567424" cy="581514"/>
      </dsp:txXfrm>
    </dsp:sp>
    <dsp:sp modelId="{75E685FB-399E-4A31-B71A-39B7A97D09C9}">
      <dsp:nvSpPr>
        <dsp:cNvPr id="0" name=""/>
        <dsp:cNvSpPr/>
      </dsp:nvSpPr>
      <dsp:spPr>
        <a:xfrm>
          <a:off x="1728775" y="2102501"/>
          <a:ext cx="1567424" cy="1079955"/>
        </a:xfrm>
        <a:prstGeom prst="roundRect">
          <a:avLst/>
        </a:prstGeom>
        <a:blipFill>
          <a:blip xmlns:r="http://schemas.openxmlformats.org/officeDocument/2006/relationships" r:embed="rId13">
            <a:extLst>
              <a:ext uri="{96DAC541-7B7A-43D3-8B79-37D633B846F1}">
                <asvg:svgBlip xmlns:asvg="http://schemas.microsoft.com/office/drawing/2016/SVG/main" r:embed="rId14"/>
              </a:ext>
            </a:extLst>
          </a:blip>
          <a:srcRect/>
          <a:stretch>
            <a:fillRect t="-8000" b="-8000"/>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02AF76DF-5128-47B2-8196-BB8D6DA7D8AB}">
      <dsp:nvSpPr>
        <dsp:cNvPr id="0" name=""/>
        <dsp:cNvSpPr/>
      </dsp:nvSpPr>
      <dsp:spPr>
        <a:xfrm>
          <a:off x="1728775" y="3182456"/>
          <a:ext cx="1567424" cy="581514"/>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92456" tIns="92456" rIns="92456" bIns="0" numCol="1" spcCol="1270" anchor="t" anchorCtr="0">
          <a:noAutofit/>
        </a:bodyPr>
        <a:lstStyle/>
        <a:p>
          <a:pPr marL="0" lvl="0" indent="0" algn="ctr" defTabSz="577850">
            <a:lnSpc>
              <a:spcPct val="90000"/>
            </a:lnSpc>
            <a:spcBef>
              <a:spcPct val="0"/>
            </a:spcBef>
            <a:spcAft>
              <a:spcPct val="35000"/>
            </a:spcAft>
            <a:buNone/>
          </a:pPr>
          <a:r>
            <a:rPr lang="en-US" sz="1300" kern="1200"/>
            <a:t>Trigger Asthma Attacks</a:t>
          </a:r>
        </a:p>
      </dsp:txBody>
      <dsp:txXfrm>
        <a:off x="1728775" y="3182456"/>
        <a:ext cx="1567424" cy="581514"/>
      </dsp:txXfrm>
    </dsp:sp>
    <dsp:sp modelId="{3C7CD1AB-3526-4BA7-8DE9-C3B358B6AC51}">
      <dsp:nvSpPr>
        <dsp:cNvPr id="0" name=""/>
        <dsp:cNvSpPr/>
      </dsp:nvSpPr>
      <dsp:spPr>
        <a:xfrm>
          <a:off x="3453007" y="2102501"/>
          <a:ext cx="1567424" cy="1079955"/>
        </a:xfrm>
        <a:prstGeom prst="roundRect">
          <a:avLst/>
        </a:prstGeom>
        <a:blipFill>
          <a:blip xmlns:r="http://schemas.openxmlformats.org/officeDocument/2006/relationships" r:embed="rId15">
            <a:extLst>
              <a:ext uri="{96DAC541-7B7A-43D3-8B79-37D633B846F1}">
                <asvg:svgBlip xmlns:asvg="http://schemas.microsoft.com/office/drawing/2016/SVG/main" r:embed="rId16"/>
              </a:ext>
            </a:extLst>
          </a:blip>
          <a:srcRect/>
          <a:stretch>
            <a:fillRect t="-8000" b="-8000"/>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3D7773E3-B18A-42FD-A547-E64B835B1649}">
      <dsp:nvSpPr>
        <dsp:cNvPr id="0" name=""/>
        <dsp:cNvSpPr/>
      </dsp:nvSpPr>
      <dsp:spPr>
        <a:xfrm>
          <a:off x="3453007" y="3182456"/>
          <a:ext cx="1567424" cy="581514"/>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92456" tIns="92456" rIns="92456" bIns="0" numCol="1" spcCol="1270" anchor="t" anchorCtr="0">
          <a:noAutofit/>
        </a:bodyPr>
        <a:lstStyle/>
        <a:p>
          <a:pPr marL="0" lvl="0" indent="0" algn="ctr" defTabSz="577850">
            <a:lnSpc>
              <a:spcPct val="90000"/>
            </a:lnSpc>
            <a:spcBef>
              <a:spcPct val="0"/>
            </a:spcBef>
            <a:spcAft>
              <a:spcPct val="35000"/>
            </a:spcAft>
            <a:buNone/>
          </a:pPr>
          <a:r>
            <a:rPr lang="en-US" sz="1300" kern="1200"/>
            <a:t>Worsen Respiratory Illness</a:t>
          </a:r>
        </a:p>
      </dsp:txBody>
      <dsp:txXfrm>
        <a:off x="3453007" y="3182456"/>
        <a:ext cx="1567424" cy="581514"/>
      </dsp:txXfrm>
    </dsp:sp>
    <dsp:sp modelId="{0B087EB6-0D7E-4F54-8500-7FD0607C00DC}">
      <dsp:nvSpPr>
        <dsp:cNvPr id="0" name=""/>
        <dsp:cNvSpPr/>
      </dsp:nvSpPr>
      <dsp:spPr>
        <a:xfrm>
          <a:off x="5177240" y="2102501"/>
          <a:ext cx="1567424" cy="1079955"/>
        </a:xfrm>
        <a:prstGeom prst="roundRect">
          <a:avLst/>
        </a:prstGeom>
        <a:blipFill>
          <a:blip xmlns:r="http://schemas.openxmlformats.org/officeDocument/2006/relationships" r:embed="rId17">
            <a:extLst>
              <a:ext uri="{96DAC541-7B7A-43D3-8B79-37D633B846F1}">
                <asvg:svgBlip xmlns:asvg="http://schemas.microsoft.com/office/drawing/2016/SVG/main" r:embed="rId18"/>
              </a:ext>
            </a:extLst>
          </a:blip>
          <a:srcRect/>
          <a:stretch>
            <a:fillRect t="-8000" b="-8000"/>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60139B13-312B-4894-89D0-F19A847FCA4A}">
      <dsp:nvSpPr>
        <dsp:cNvPr id="0" name=""/>
        <dsp:cNvSpPr/>
      </dsp:nvSpPr>
      <dsp:spPr>
        <a:xfrm>
          <a:off x="5177240" y="3182456"/>
          <a:ext cx="1567424" cy="581514"/>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92456" tIns="92456" rIns="92456" bIns="0" numCol="1" spcCol="1270" anchor="t" anchorCtr="0">
          <a:noAutofit/>
        </a:bodyPr>
        <a:lstStyle/>
        <a:p>
          <a:pPr marL="0" lvl="0" indent="0" algn="ctr" defTabSz="577850">
            <a:lnSpc>
              <a:spcPct val="90000"/>
            </a:lnSpc>
            <a:spcBef>
              <a:spcPct val="0"/>
            </a:spcBef>
            <a:spcAft>
              <a:spcPct val="35000"/>
            </a:spcAft>
            <a:buNone/>
          </a:pPr>
          <a:r>
            <a:rPr lang="en-US" sz="1300" kern="1200"/>
            <a:t>Increase Risk of Disease</a:t>
          </a:r>
        </a:p>
      </dsp:txBody>
      <dsp:txXfrm>
        <a:off x="5177240" y="3182456"/>
        <a:ext cx="1567424" cy="581514"/>
      </dsp:txXfrm>
    </dsp:sp>
    <dsp:sp modelId="{3988D0AC-CB40-47D2-8447-FB59F645ED01}">
      <dsp:nvSpPr>
        <dsp:cNvPr id="0" name=""/>
        <dsp:cNvSpPr/>
      </dsp:nvSpPr>
      <dsp:spPr>
        <a:xfrm>
          <a:off x="6901473" y="2102501"/>
          <a:ext cx="1567424" cy="1079955"/>
        </a:xfrm>
        <a:prstGeom prst="roundRect">
          <a:avLst/>
        </a:prstGeom>
        <a:blipFill>
          <a:blip xmlns:r="http://schemas.openxmlformats.org/officeDocument/2006/relationships" r:embed="rId19">
            <a:extLst>
              <a:ext uri="{96DAC541-7B7A-43D3-8B79-37D633B846F1}">
                <asvg:svgBlip xmlns:asvg="http://schemas.microsoft.com/office/drawing/2016/SVG/main" r:embed="rId20"/>
              </a:ext>
            </a:extLst>
          </a:blip>
          <a:srcRect/>
          <a:stretch>
            <a:fillRect t="-8000" b="-8000"/>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6F66D9A1-B325-41BD-B224-CDF6992D809A}">
      <dsp:nvSpPr>
        <dsp:cNvPr id="0" name=""/>
        <dsp:cNvSpPr/>
      </dsp:nvSpPr>
      <dsp:spPr>
        <a:xfrm>
          <a:off x="6901473" y="3182456"/>
          <a:ext cx="1567424" cy="581514"/>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92456" tIns="92456" rIns="92456" bIns="0" numCol="1" spcCol="1270" anchor="t" anchorCtr="0">
          <a:noAutofit/>
        </a:bodyPr>
        <a:lstStyle/>
        <a:p>
          <a:pPr marL="0" lvl="0" indent="0" algn="ctr" defTabSz="577850">
            <a:lnSpc>
              <a:spcPct val="90000"/>
            </a:lnSpc>
            <a:spcBef>
              <a:spcPct val="0"/>
            </a:spcBef>
            <a:spcAft>
              <a:spcPct val="35000"/>
            </a:spcAft>
            <a:buNone/>
          </a:pPr>
          <a:r>
            <a:rPr lang="en-US" sz="1300" kern="1200"/>
            <a:t>Cause Headaches</a:t>
          </a:r>
        </a:p>
      </dsp:txBody>
      <dsp:txXfrm>
        <a:off x="6901473" y="3182456"/>
        <a:ext cx="1567424" cy="5815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A9DAA8-7965-4536-9FA1-B04AB4DC87D8}">
      <dsp:nvSpPr>
        <dsp:cNvPr id="0" name=""/>
        <dsp:cNvSpPr/>
      </dsp:nvSpPr>
      <dsp:spPr>
        <a:xfrm>
          <a:off x="154" y="1059670"/>
          <a:ext cx="1859998" cy="2231997"/>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3726" tIns="0" rIns="183726" bIns="330200" numCol="1" spcCol="1270" anchor="t" anchorCtr="0">
          <a:noAutofit/>
        </a:bodyPr>
        <a:lstStyle/>
        <a:p>
          <a:pPr marL="0" lvl="0" indent="0" algn="l" defTabSz="622300">
            <a:lnSpc>
              <a:spcPct val="90000"/>
            </a:lnSpc>
            <a:spcBef>
              <a:spcPct val="0"/>
            </a:spcBef>
            <a:spcAft>
              <a:spcPct val="35000"/>
            </a:spcAft>
            <a:buNone/>
          </a:pPr>
          <a:r>
            <a:rPr lang="en-US" sz="1400" kern="1200"/>
            <a:t>Prevent the initiation of tobacco use among young people. </a:t>
          </a:r>
        </a:p>
      </dsp:txBody>
      <dsp:txXfrm>
        <a:off x="154" y="1952469"/>
        <a:ext cx="1859998" cy="1339198"/>
      </dsp:txXfrm>
    </dsp:sp>
    <dsp:sp modelId="{7850EAA8-7A43-41B8-83F0-27C0F67A566F}">
      <dsp:nvSpPr>
        <dsp:cNvPr id="0" name=""/>
        <dsp:cNvSpPr/>
      </dsp:nvSpPr>
      <dsp:spPr>
        <a:xfrm>
          <a:off x="154" y="1059670"/>
          <a:ext cx="1859998" cy="89279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83726" tIns="165100" rIns="183726" bIns="165100" numCol="1" spcCol="1270" anchor="ctr" anchorCtr="0">
          <a:noAutofit/>
        </a:bodyPr>
        <a:lstStyle/>
        <a:p>
          <a:pPr marL="0" lvl="0" indent="0" algn="l" defTabSz="1866900">
            <a:lnSpc>
              <a:spcPct val="90000"/>
            </a:lnSpc>
            <a:spcBef>
              <a:spcPct val="0"/>
            </a:spcBef>
            <a:spcAft>
              <a:spcPct val="35000"/>
            </a:spcAft>
            <a:buNone/>
          </a:pPr>
          <a:r>
            <a:rPr lang="en-US" sz="4200" kern="1200"/>
            <a:t>01</a:t>
          </a:r>
        </a:p>
      </dsp:txBody>
      <dsp:txXfrm>
        <a:off x="154" y="1059670"/>
        <a:ext cx="1859998" cy="892799"/>
      </dsp:txXfrm>
    </dsp:sp>
    <dsp:sp modelId="{A507C2E9-4A25-46CB-A536-9EC69B8F809D}">
      <dsp:nvSpPr>
        <dsp:cNvPr id="0" name=""/>
        <dsp:cNvSpPr/>
      </dsp:nvSpPr>
      <dsp:spPr>
        <a:xfrm>
          <a:off x="2008951" y="1059670"/>
          <a:ext cx="1859998" cy="2231997"/>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3726" tIns="0" rIns="183726" bIns="330200" numCol="1" spcCol="1270" anchor="t" anchorCtr="0">
          <a:noAutofit/>
        </a:bodyPr>
        <a:lstStyle/>
        <a:p>
          <a:pPr marL="0" lvl="0" indent="0" algn="l" defTabSz="622300">
            <a:lnSpc>
              <a:spcPct val="90000"/>
            </a:lnSpc>
            <a:spcBef>
              <a:spcPct val="0"/>
            </a:spcBef>
            <a:spcAft>
              <a:spcPct val="35000"/>
            </a:spcAft>
            <a:buNone/>
          </a:pPr>
          <a:r>
            <a:rPr lang="en-US" sz="1400" kern="1200"/>
            <a:t>Eliminate non-smokers’ exposure to secondhand smoke.</a:t>
          </a:r>
        </a:p>
      </dsp:txBody>
      <dsp:txXfrm>
        <a:off x="2008951" y="1952469"/>
        <a:ext cx="1859998" cy="1339198"/>
      </dsp:txXfrm>
    </dsp:sp>
    <dsp:sp modelId="{29895E78-3CF6-43A5-BC17-05748C01D009}">
      <dsp:nvSpPr>
        <dsp:cNvPr id="0" name=""/>
        <dsp:cNvSpPr/>
      </dsp:nvSpPr>
      <dsp:spPr>
        <a:xfrm>
          <a:off x="2008951" y="1059670"/>
          <a:ext cx="1859998" cy="89279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83726" tIns="165100" rIns="183726" bIns="165100" numCol="1" spcCol="1270" anchor="ctr" anchorCtr="0">
          <a:noAutofit/>
        </a:bodyPr>
        <a:lstStyle/>
        <a:p>
          <a:pPr marL="0" lvl="0" indent="0" algn="l" defTabSz="1866900">
            <a:lnSpc>
              <a:spcPct val="90000"/>
            </a:lnSpc>
            <a:spcBef>
              <a:spcPct val="0"/>
            </a:spcBef>
            <a:spcAft>
              <a:spcPct val="35000"/>
            </a:spcAft>
            <a:buNone/>
          </a:pPr>
          <a:r>
            <a:rPr lang="en-US" sz="4200" kern="1200"/>
            <a:t>02</a:t>
          </a:r>
        </a:p>
      </dsp:txBody>
      <dsp:txXfrm>
        <a:off x="2008951" y="1059670"/>
        <a:ext cx="1859998" cy="892799"/>
      </dsp:txXfrm>
    </dsp:sp>
    <dsp:sp modelId="{BC5F8FDE-327B-45C9-B695-CA83B953D72B}">
      <dsp:nvSpPr>
        <dsp:cNvPr id="0" name=""/>
        <dsp:cNvSpPr/>
      </dsp:nvSpPr>
      <dsp:spPr>
        <a:xfrm>
          <a:off x="4017749" y="1059670"/>
          <a:ext cx="1859998" cy="2231997"/>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3726" tIns="0" rIns="183726" bIns="330200" numCol="1" spcCol="1270" anchor="t" anchorCtr="0">
          <a:noAutofit/>
        </a:bodyPr>
        <a:lstStyle/>
        <a:p>
          <a:pPr marL="0" lvl="0" indent="0" algn="l" defTabSz="622300">
            <a:lnSpc>
              <a:spcPct val="90000"/>
            </a:lnSpc>
            <a:spcBef>
              <a:spcPct val="0"/>
            </a:spcBef>
            <a:spcAft>
              <a:spcPct val="35000"/>
            </a:spcAft>
            <a:buNone/>
          </a:pPr>
          <a:r>
            <a:rPr lang="en-US" sz="1400" kern="1200"/>
            <a:t>Promote quitting among young people and adults.</a:t>
          </a:r>
        </a:p>
      </dsp:txBody>
      <dsp:txXfrm>
        <a:off x="4017749" y="1952469"/>
        <a:ext cx="1859998" cy="1339198"/>
      </dsp:txXfrm>
    </dsp:sp>
    <dsp:sp modelId="{716E90D3-8BCD-424E-BB1F-66987B4C892F}">
      <dsp:nvSpPr>
        <dsp:cNvPr id="0" name=""/>
        <dsp:cNvSpPr/>
      </dsp:nvSpPr>
      <dsp:spPr>
        <a:xfrm>
          <a:off x="4017749" y="1059670"/>
          <a:ext cx="1859998" cy="89279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83726" tIns="165100" rIns="183726" bIns="165100" numCol="1" spcCol="1270" anchor="ctr" anchorCtr="0">
          <a:noAutofit/>
        </a:bodyPr>
        <a:lstStyle/>
        <a:p>
          <a:pPr marL="0" lvl="0" indent="0" algn="l" defTabSz="1866900">
            <a:lnSpc>
              <a:spcPct val="90000"/>
            </a:lnSpc>
            <a:spcBef>
              <a:spcPct val="0"/>
            </a:spcBef>
            <a:spcAft>
              <a:spcPct val="35000"/>
            </a:spcAft>
            <a:buNone/>
          </a:pPr>
          <a:r>
            <a:rPr lang="en-US" sz="4200" kern="1200"/>
            <a:t>03</a:t>
          </a:r>
        </a:p>
      </dsp:txBody>
      <dsp:txXfrm>
        <a:off x="4017749" y="1059670"/>
        <a:ext cx="1859998" cy="892799"/>
      </dsp:txXfrm>
    </dsp:sp>
    <dsp:sp modelId="{E6A56EE2-2CF7-423E-BAB4-9AE7C4AC4DF9}">
      <dsp:nvSpPr>
        <dsp:cNvPr id="0" name=""/>
        <dsp:cNvSpPr/>
      </dsp:nvSpPr>
      <dsp:spPr>
        <a:xfrm>
          <a:off x="6026547" y="1059670"/>
          <a:ext cx="1859998" cy="2231997"/>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3726" tIns="0" rIns="183726" bIns="330200" numCol="1" spcCol="1270" anchor="t" anchorCtr="0">
          <a:noAutofit/>
        </a:bodyPr>
        <a:lstStyle/>
        <a:p>
          <a:pPr marL="0" lvl="0" indent="0" algn="l" defTabSz="622300">
            <a:lnSpc>
              <a:spcPct val="90000"/>
            </a:lnSpc>
            <a:spcBef>
              <a:spcPct val="0"/>
            </a:spcBef>
            <a:spcAft>
              <a:spcPct val="35000"/>
            </a:spcAft>
            <a:buNone/>
          </a:pPr>
          <a:r>
            <a:rPr lang="en-US" sz="1400" kern="1200"/>
            <a:t>Identify and eliminate tobacco-related disparities among population groups.</a:t>
          </a:r>
        </a:p>
      </dsp:txBody>
      <dsp:txXfrm>
        <a:off x="6026547" y="1952469"/>
        <a:ext cx="1859998" cy="1339198"/>
      </dsp:txXfrm>
    </dsp:sp>
    <dsp:sp modelId="{7B7E41DE-E48E-4FCE-8C50-B0D6F796CA7F}">
      <dsp:nvSpPr>
        <dsp:cNvPr id="0" name=""/>
        <dsp:cNvSpPr/>
      </dsp:nvSpPr>
      <dsp:spPr>
        <a:xfrm>
          <a:off x="6026547" y="1059670"/>
          <a:ext cx="1859998" cy="89279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83726" tIns="165100" rIns="183726" bIns="165100" numCol="1" spcCol="1270" anchor="ctr" anchorCtr="0">
          <a:noAutofit/>
        </a:bodyPr>
        <a:lstStyle/>
        <a:p>
          <a:pPr marL="0" lvl="0" indent="0" algn="l" defTabSz="1866900">
            <a:lnSpc>
              <a:spcPct val="90000"/>
            </a:lnSpc>
            <a:spcBef>
              <a:spcPct val="0"/>
            </a:spcBef>
            <a:spcAft>
              <a:spcPct val="35000"/>
            </a:spcAft>
            <a:buNone/>
          </a:pPr>
          <a:r>
            <a:rPr lang="en-US" sz="4200" kern="1200"/>
            <a:t>04</a:t>
          </a:r>
        </a:p>
      </dsp:txBody>
      <dsp:txXfrm>
        <a:off x="6026547" y="1059670"/>
        <a:ext cx="1859998" cy="8927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796AAA-99CC-4611-9F17-0C5EAEF1DF6F}">
      <dsp:nvSpPr>
        <dsp:cNvPr id="0" name=""/>
        <dsp:cNvSpPr/>
      </dsp:nvSpPr>
      <dsp:spPr>
        <a:xfrm>
          <a:off x="0" y="283352"/>
          <a:ext cx="5033221" cy="378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ACC5B8-5053-44F6-84D3-CD94B46D453B}">
      <dsp:nvSpPr>
        <dsp:cNvPr id="0" name=""/>
        <dsp:cNvSpPr/>
      </dsp:nvSpPr>
      <dsp:spPr>
        <a:xfrm>
          <a:off x="251661" y="61952"/>
          <a:ext cx="3523254" cy="4428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3171" tIns="0" rIns="133171" bIns="0" numCol="1" spcCol="1270" anchor="ctr" anchorCtr="0">
          <a:noAutofit/>
        </a:bodyPr>
        <a:lstStyle/>
        <a:p>
          <a:pPr marL="0" lvl="0" indent="0" algn="l" defTabSz="666750">
            <a:lnSpc>
              <a:spcPct val="90000"/>
            </a:lnSpc>
            <a:spcBef>
              <a:spcPct val="0"/>
            </a:spcBef>
            <a:spcAft>
              <a:spcPct val="35000"/>
            </a:spcAft>
            <a:buNone/>
          </a:pPr>
          <a:r>
            <a:rPr lang="en-US" sz="1500" b="1" kern="1200">
              <a:solidFill>
                <a:schemeClr val="tx1"/>
              </a:solidFill>
            </a:rPr>
            <a:t>Smoke Free Air Act</a:t>
          </a:r>
        </a:p>
      </dsp:txBody>
      <dsp:txXfrm>
        <a:off x="273277" y="83568"/>
        <a:ext cx="3480022" cy="399568"/>
      </dsp:txXfrm>
    </dsp:sp>
    <dsp:sp modelId="{B5887501-681E-4762-981D-EF15B8E2B32A}">
      <dsp:nvSpPr>
        <dsp:cNvPr id="0" name=""/>
        <dsp:cNvSpPr/>
      </dsp:nvSpPr>
      <dsp:spPr>
        <a:xfrm>
          <a:off x="0" y="963752"/>
          <a:ext cx="5033221" cy="3780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7C0AB3-8241-43C9-9331-F1CA417FE9BF}">
      <dsp:nvSpPr>
        <dsp:cNvPr id="0" name=""/>
        <dsp:cNvSpPr/>
      </dsp:nvSpPr>
      <dsp:spPr>
        <a:xfrm>
          <a:off x="251661" y="742352"/>
          <a:ext cx="3523254" cy="44280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3171" tIns="0" rIns="133171" bIns="0" numCol="1" spcCol="1270" anchor="ctr" anchorCtr="0">
          <a:noAutofit/>
        </a:bodyPr>
        <a:lstStyle/>
        <a:p>
          <a:pPr marL="0" lvl="0" indent="0" algn="l" defTabSz="666750">
            <a:lnSpc>
              <a:spcPct val="90000"/>
            </a:lnSpc>
            <a:spcBef>
              <a:spcPct val="0"/>
            </a:spcBef>
            <a:spcAft>
              <a:spcPct val="35000"/>
            </a:spcAft>
            <a:buNone/>
          </a:pPr>
          <a:r>
            <a:rPr lang="en-US" sz="1500" b="1" kern="1200">
              <a:solidFill>
                <a:schemeClr val="tx1"/>
              </a:solidFill>
            </a:rPr>
            <a:t>Tobacco Free / Nicotine Free Policy Initiatives</a:t>
          </a:r>
        </a:p>
      </dsp:txBody>
      <dsp:txXfrm>
        <a:off x="273277" y="763968"/>
        <a:ext cx="3480022" cy="399568"/>
      </dsp:txXfrm>
    </dsp:sp>
    <dsp:sp modelId="{55E51275-3FC5-450A-B882-FA18D2A359A7}">
      <dsp:nvSpPr>
        <dsp:cNvPr id="0" name=""/>
        <dsp:cNvSpPr/>
      </dsp:nvSpPr>
      <dsp:spPr>
        <a:xfrm>
          <a:off x="0" y="1644152"/>
          <a:ext cx="5033221" cy="3780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9461BD-A6B2-490D-8536-83F5134A09DC}">
      <dsp:nvSpPr>
        <dsp:cNvPr id="0" name=""/>
        <dsp:cNvSpPr/>
      </dsp:nvSpPr>
      <dsp:spPr>
        <a:xfrm>
          <a:off x="251661" y="1422752"/>
          <a:ext cx="3523254" cy="44280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3171" tIns="0" rIns="133171" bIns="0" numCol="1" spcCol="1270" anchor="ctr" anchorCtr="0">
          <a:noAutofit/>
        </a:bodyPr>
        <a:lstStyle/>
        <a:p>
          <a:pPr marL="0" lvl="0" indent="0" algn="l" defTabSz="666750">
            <a:lnSpc>
              <a:spcPct val="90000"/>
            </a:lnSpc>
            <a:spcBef>
              <a:spcPct val="0"/>
            </a:spcBef>
            <a:spcAft>
              <a:spcPct val="35000"/>
            </a:spcAft>
            <a:buNone/>
          </a:pPr>
          <a:r>
            <a:rPr lang="en-US" sz="1500" b="1" kern="1200"/>
            <a:t>Smoke Free Homes</a:t>
          </a:r>
        </a:p>
      </dsp:txBody>
      <dsp:txXfrm>
        <a:off x="273277" y="1444368"/>
        <a:ext cx="3480022" cy="399568"/>
      </dsp:txXfrm>
    </dsp:sp>
    <dsp:sp modelId="{250A1098-88A3-4A5E-8544-8F675E832A03}">
      <dsp:nvSpPr>
        <dsp:cNvPr id="0" name=""/>
        <dsp:cNvSpPr/>
      </dsp:nvSpPr>
      <dsp:spPr>
        <a:xfrm>
          <a:off x="0" y="2324552"/>
          <a:ext cx="5033221" cy="378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DF42C1-09D2-46DC-9811-0A2206EB76DB}">
      <dsp:nvSpPr>
        <dsp:cNvPr id="0" name=""/>
        <dsp:cNvSpPr/>
      </dsp:nvSpPr>
      <dsp:spPr>
        <a:xfrm>
          <a:off x="251661" y="2103152"/>
          <a:ext cx="3523254" cy="44280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3171" tIns="0" rIns="133171" bIns="0" numCol="1" spcCol="1270" anchor="ctr" anchorCtr="0">
          <a:noAutofit/>
        </a:bodyPr>
        <a:lstStyle/>
        <a:p>
          <a:pPr marL="0" lvl="0" indent="0" algn="l" defTabSz="666750">
            <a:lnSpc>
              <a:spcPct val="90000"/>
            </a:lnSpc>
            <a:spcBef>
              <a:spcPct val="0"/>
            </a:spcBef>
            <a:spcAft>
              <a:spcPct val="35000"/>
            </a:spcAft>
            <a:buNone/>
          </a:pPr>
          <a:r>
            <a:rPr lang="en-US" sz="1500" b="1" kern="1200">
              <a:solidFill>
                <a:schemeClr val="tx1"/>
              </a:solidFill>
            </a:rPr>
            <a:t>ISTEP </a:t>
          </a:r>
        </a:p>
      </dsp:txBody>
      <dsp:txXfrm>
        <a:off x="273277" y="2124768"/>
        <a:ext cx="3480022" cy="399568"/>
      </dsp:txXfrm>
    </dsp:sp>
    <dsp:sp modelId="{EA5F96E7-0113-420C-B533-14C7153678BF}">
      <dsp:nvSpPr>
        <dsp:cNvPr id="0" name=""/>
        <dsp:cNvSpPr/>
      </dsp:nvSpPr>
      <dsp:spPr>
        <a:xfrm>
          <a:off x="0" y="3004952"/>
          <a:ext cx="5033221" cy="8505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0634" tIns="312420" rIns="390634"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Quitline Iowa</a:t>
          </a:r>
        </a:p>
        <a:p>
          <a:pPr marL="114300" lvl="1" indent="-114300" algn="l" defTabSz="666750">
            <a:lnSpc>
              <a:spcPct val="90000"/>
            </a:lnSpc>
            <a:spcBef>
              <a:spcPct val="0"/>
            </a:spcBef>
            <a:spcAft>
              <a:spcPct val="15000"/>
            </a:spcAft>
            <a:buChar char="•"/>
          </a:pPr>
          <a:r>
            <a:rPr lang="en-US" sz="1500" kern="1200"/>
            <a:t>My Life My Quit (MLMQ)</a:t>
          </a:r>
        </a:p>
      </dsp:txBody>
      <dsp:txXfrm>
        <a:off x="0" y="3004952"/>
        <a:ext cx="5033221" cy="850500"/>
      </dsp:txXfrm>
    </dsp:sp>
    <dsp:sp modelId="{085E3F82-CD16-41E2-99C3-BE6305CD82E1}">
      <dsp:nvSpPr>
        <dsp:cNvPr id="0" name=""/>
        <dsp:cNvSpPr/>
      </dsp:nvSpPr>
      <dsp:spPr>
        <a:xfrm>
          <a:off x="251661" y="2783552"/>
          <a:ext cx="3523254" cy="442800"/>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3171" tIns="0" rIns="133171" bIns="0" numCol="1" spcCol="1270" anchor="ctr" anchorCtr="0">
          <a:noAutofit/>
        </a:bodyPr>
        <a:lstStyle/>
        <a:p>
          <a:pPr marL="0" lvl="0" indent="0" algn="l" defTabSz="666750">
            <a:lnSpc>
              <a:spcPct val="90000"/>
            </a:lnSpc>
            <a:spcBef>
              <a:spcPct val="0"/>
            </a:spcBef>
            <a:spcAft>
              <a:spcPct val="35000"/>
            </a:spcAft>
            <a:buNone/>
          </a:pPr>
          <a:r>
            <a:rPr lang="en-US" sz="1500" b="1" kern="1200"/>
            <a:t>Cessation Programs</a:t>
          </a:r>
        </a:p>
      </dsp:txBody>
      <dsp:txXfrm>
        <a:off x="273277" y="2805168"/>
        <a:ext cx="3480022" cy="3995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917EC0-0EEE-45CB-94D2-9CEE80071AED}">
      <dsp:nvSpPr>
        <dsp:cNvPr id="0" name=""/>
        <dsp:cNvSpPr/>
      </dsp:nvSpPr>
      <dsp:spPr>
        <a:xfrm>
          <a:off x="0" y="423938"/>
          <a:ext cx="4683949" cy="114864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i="0" kern="1200">
              <a:solidFill>
                <a:schemeClr val="tx1"/>
              </a:solidFill>
            </a:rPr>
            <a:t>Started in 2012 (the Smoke Free Air Act started in 2008).</a:t>
          </a:r>
          <a:endParaRPr lang="en-US" sz="1700" kern="1200">
            <a:solidFill>
              <a:schemeClr val="tx1"/>
            </a:solidFill>
          </a:endParaRPr>
        </a:p>
      </dsp:txBody>
      <dsp:txXfrm>
        <a:off x="56072" y="480010"/>
        <a:ext cx="4571805" cy="1036503"/>
      </dsp:txXfrm>
    </dsp:sp>
    <dsp:sp modelId="{63CCF604-6660-4ADF-A0C9-9AAD46B1A882}">
      <dsp:nvSpPr>
        <dsp:cNvPr id="0" name=""/>
        <dsp:cNvSpPr/>
      </dsp:nvSpPr>
      <dsp:spPr>
        <a:xfrm>
          <a:off x="0" y="1621546"/>
          <a:ext cx="4683949" cy="1148647"/>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i="0" kern="1200">
              <a:solidFill>
                <a:schemeClr val="tx1"/>
              </a:solidFill>
            </a:rPr>
            <a:t>Assist property managers, owners and landlords who want to make their buildings smoke free (i.e. provide technical assistance, model policies, free signage, etc.) </a:t>
          </a:r>
          <a:endParaRPr lang="en-US" sz="1700" kern="1200">
            <a:solidFill>
              <a:schemeClr val="tx1"/>
            </a:solidFill>
          </a:endParaRPr>
        </a:p>
      </dsp:txBody>
      <dsp:txXfrm>
        <a:off x="56072" y="1677618"/>
        <a:ext cx="4571805" cy="1036503"/>
      </dsp:txXfrm>
    </dsp:sp>
    <dsp:sp modelId="{F2A4CF92-6C5C-41C2-839C-0283F550CE1D}">
      <dsp:nvSpPr>
        <dsp:cNvPr id="0" name=""/>
        <dsp:cNvSpPr/>
      </dsp:nvSpPr>
      <dsp:spPr>
        <a:xfrm>
          <a:off x="0" y="2819153"/>
          <a:ext cx="4683949" cy="1148647"/>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i="0" kern="1200"/>
            <a:t>Manage and promote the online mapping registry of smoke free housing across the state (+</a:t>
          </a:r>
          <a:r>
            <a:rPr lang="en-US" sz="1700" b="0" i="0" kern="1200">
              <a:latin typeface="Work Sans"/>
            </a:rPr>
            <a:t>1,700</a:t>
          </a:r>
          <a:r>
            <a:rPr lang="en-US" sz="1700" b="0" i="0" kern="1200"/>
            <a:t> properties across the state)</a:t>
          </a:r>
          <a:endParaRPr lang="en-US" sz="1700" kern="1200"/>
        </a:p>
      </dsp:txBody>
      <dsp:txXfrm>
        <a:off x="56072" y="2875225"/>
        <a:ext cx="4571805" cy="1036503"/>
      </dsp:txXfrm>
    </dsp:sp>
    <dsp:sp modelId="{99D48ACA-A684-4AB5-B245-07A7549C269D}">
      <dsp:nvSpPr>
        <dsp:cNvPr id="0" name=""/>
        <dsp:cNvSpPr/>
      </dsp:nvSpPr>
      <dsp:spPr>
        <a:xfrm>
          <a:off x="0" y="4016761"/>
          <a:ext cx="4683949" cy="114864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i="0" kern="1200">
              <a:solidFill>
                <a:schemeClr val="tx1"/>
              </a:solidFill>
            </a:rPr>
            <a:t>Our goal is to increase the number of smoke free housing opportunities in Iowa and help eliminate exposure to secondhand and thirdhand smoke</a:t>
          </a:r>
          <a:endParaRPr lang="en-US" sz="1700" kern="1200">
            <a:solidFill>
              <a:schemeClr val="tx1"/>
            </a:solidFill>
          </a:endParaRPr>
        </a:p>
      </dsp:txBody>
      <dsp:txXfrm>
        <a:off x="56072" y="4072833"/>
        <a:ext cx="4571805" cy="1036503"/>
      </dsp:txXfrm>
    </dsp:sp>
  </dsp:spTree>
</dsp:drawing>
</file>

<file path=ppt/diagrams/layout1.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C3D6E5-7A98-4CDE-938A-AF376C971D17}" type="datetimeFigureOut">
              <a:t>1/13/2026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29BC17-DB64-49B2-96B4-77D266AC2A08}" type="slidenum">
              <a:t>‹#›</a:t>
            </a:fld>
            <a:endParaRPr lang="en-US"/>
          </a:p>
        </p:txBody>
      </p:sp>
    </p:spTree>
    <p:extLst>
      <p:ext uri="{BB962C8B-B14F-4D97-AF65-F5344CB8AC3E}">
        <p14:creationId xmlns:p14="http://schemas.microsoft.com/office/powerpoint/2010/main" val="2076344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cdc.gov/tobacco/e-cigarettes/about.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igitalmedia.hhs.gov/tobacco/hosted/Vaping-ECigarettes-Youth-Toolkit.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truthinitiative.org/sites/default/files/media/files/2024/08/Truth_Vaping%20Lingo%20Dictionary_082824.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ncbi.nlm.nih.gov/pmc/articles/PMC1470478/"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iowadhs.sharepoint.com/sites/BehavioralHealth-TobaccoTeam/_layouts/15/stream.aspx?id=%2Fsites%2FBehavioralHealth%2DTobaccoTeam%2FShared%20Documents%2FTobacco%20Team%2FQuitline%2FMarketing%2FVideos%2FProvider%20Video%2Emp4&amp;referrer=StreamWebApp%2EWeb&amp;referrerScenario=AddressBarCopied%2Eview%2E5fac1a95%2Dcfc9%2D4fbd%2Db953%2D7650ae42a16c"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quitlogixeducation.org/iowa/"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dc.gov/tobacco/about/index.html"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www.cdc.gov/tobacco/about/index.html#cdcreference_1" TargetMode="External"/><Relationship Id="rId4" Type="http://schemas.openxmlformats.org/officeDocument/2006/relationships/hyperlink" Target="https://www.cdc.gov/tobacco/secondhand-smoke/health.html"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youtube.com/watch?v=p0-I1U4hr4Y"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youtube.com/watch?v=KnCSOYosRjc"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www.youtube.com/watch?v=-h2DWUVkI6Q"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youtube.com/watch?v=8i7AWvkcTwA"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youtube.com/watch?v=8i7AWvkcTwA"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dc.gov/tobacco/about/cigarettes-and-cancer.html"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cdc.gov/tobacco/about/cigarettes-and-reproductive-health.html" TargetMode="External"/><Relationship Id="rId5" Type="http://schemas.openxmlformats.org/officeDocument/2006/relationships/hyperlink" Target="https://www.cdc.gov/tobacco/about/cigarettes-and-copd.html" TargetMode="External"/><Relationship Id="rId4" Type="http://schemas.openxmlformats.org/officeDocument/2006/relationships/hyperlink" Target="https://www.cdc.gov/tobacco/about/cigarettes-and-cardiovascular-disease.html"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dc.gov/tobacco/about/cigarettes-and-cancer.html"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cdc.gov/tobacco/about/cigarettes-and-reproductive-health.html" TargetMode="External"/><Relationship Id="rId5" Type="http://schemas.openxmlformats.org/officeDocument/2006/relationships/hyperlink" Target="https://www.cdc.gov/tobacco/about/cigarettes-and-copd.html" TargetMode="External"/><Relationship Id="rId4" Type="http://schemas.openxmlformats.org/officeDocument/2006/relationships/hyperlink" Target="https://www.cdc.gov/tobacco/about/cigarettes-and-cardiovascular-disease.html"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Iowa Department of Health and Human Services (Iowa HH) - &gt; Division of Behavioral Health &gt; Tobacco Prevention and Control Program</a:t>
            </a:r>
          </a:p>
          <a:p>
            <a:r>
              <a:rPr lang="en-US">
                <a:cs typeface="Calibri"/>
              </a:rPr>
              <a:t>Tobacco Cessation Coordinator (managing Quitline Iowa, MLMQ, SFH, </a:t>
            </a:r>
            <a:r>
              <a:rPr lang="en-US" err="1">
                <a:cs typeface="Calibri"/>
              </a:rPr>
              <a:t>etc</a:t>
            </a:r>
            <a:r>
              <a:rPr lang="en-US">
                <a:cs typeface="Calibri"/>
              </a:rPr>
              <a:t>).</a:t>
            </a:r>
          </a:p>
          <a:p>
            <a:endParaRPr lang="en-US">
              <a:cs typeface="Calibri"/>
            </a:endParaRPr>
          </a:p>
        </p:txBody>
      </p:sp>
      <p:sp>
        <p:nvSpPr>
          <p:cNvPr id="4" name="Slide Number Placeholder 3"/>
          <p:cNvSpPr>
            <a:spLocks noGrp="1"/>
          </p:cNvSpPr>
          <p:nvPr>
            <p:ph type="sldNum" sz="quarter" idx="5"/>
          </p:nvPr>
        </p:nvSpPr>
        <p:spPr/>
        <p:txBody>
          <a:bodyPr/>
          <a:lstStyle/>
          <a:p>
            <a:fld id="{1529BC17-DB64-49B2-96B4-77D266AC2A08}" type="slidenum">
              <a:rPr lang="en-US"/>
              <a:t>1</a:t>
            </a:fld>
            <a:endParaRPr lang="en-US"/>
          </a:p>
        </p:txBody>
      </p:sp>
    </p:spTree>
    <p:extLst>
      <p:ext uri="{BB962C8B-B14F-4D97-AF65-F5344CB8AC3E}">
        <p14:creationId xmlns:p14="http://schemas.microsoft.com/office/powerpoint/2010/main" val="81328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26:notes"/>
          <p:cNvSpPr txBox="1">
            <a:spLocks noGrp="1"/>
          </p:cNvSpPr>
          <p:nvPr>
            <p:ph type="hdr" idx="2"/>
          </p:nvPr>
        </p:nvSpPr>
        <p:spPr>
          <a:xfrm>
            <a:off x="0" y="0"/>
            <a:ext cx="5283200" cy="2571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461" name="Google Shape;461;p26:notes"/>
          <p:cNvSpPr txBox="1">
            <a:spLocks noGrp="1"/>
          </p:cNvSpPr>
          <p:nvPr>
            <p:ph type="dt" idx="10"/>
          </p:nvPr>
        </p:nvSpPr>
        <p:spPr>
          <a:xfrm>
            <a:off x="6906684" y="0"/>
            <a:ext cx="5283200" cy="25717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09.12.2019</a:t>
            </a:r>
            <a:endParaRPr sz="1200" b="0" i="0" u="none" strike="noStrike" cap="none">
              <a:solidFill>
                <a:schemeClr val="dk1"/>
              </a:solidFill>
              <a:latin typeface="Calibri"/>
              <a:ea typeface="Calibri"/>
              <a:cs typeface="Calibri"/>
              <a:sym typeface="Calibri"/>
            </a:endParaRPr>
          </a:p>
        </p:txBody>
      </p:sp>
      <p:sp>
        <p:nvSpPr>
          <p:cNvPr id="462" name="Google Shape;462;p26:notes"/>
          <p:cNvSpPr>
            <a:spLocks noGrp="1" noRot="1" noChangeAspect="1"/>
          </p:cNvSpPr>
          <p:nvPr>
            <p:ph type="sldImg" idx="3"/>
          </p:nvPr>
        </p:nvSpPr>
        <p:spPr>
          <a:xfrm>
            <a:off x="4811713" y="384175"/>
            <a:ext cx="2568575" cy="19256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3" name="Google Shape;463;p26:notes"/>
          <p:cNvSpPr txBox="1">
            <a:spLocks noGrp="1"/>
          </p:cNvSpPr>
          <p:nvPr>
            <p:ph type="body" idx="1"/>
          </p:nvPr>
        </p:nvSpPr>
        <p:spPr>
          <a:xfrm>
            <a:off x="1219200" y="2438400"/>
            <a:ext cx="7364627" cy="2311004"/>
          </a:xfrm>
          <a:prstGeom prst="rect">
            <a:avLst/>
          </a:prstGeom>
          <a:noFill/>
          <a:ln>
            <a:noFill/>
          </a:ln>
        </p:spPr>
        <p:txBody>
          <a:bodyPr spcFirstLastPara="1" wrap="square" lIns="91425" tIns="45700" rIns="91425" bIns="45700" anchor="t" anchorCtr="0">
            <a:noAutofit/>
          </a:bodyPr>
          <a:lstStyle/>
          <a:p>
            <a:r>
              <a:rPr lang="en-US">
                <a:hlinkClick r:id="rId3"/>
              </a:rPr>
              <a:t>About E-Cigarettes (Vapes) | Smoking and Tobacco Use | CDC</a:t>
            </a:r>
          </a:p>
          <a:p>
            <a:endParaRPr lang="en-US"/>
          </a:p>
          <a:p>
            <a:r>
              <a:rPr lang="en-US"/>
              <a:t>E-cigs produce an aerosol, commonly called vapor. The tobacco companies introduced the word vapor with e-cigarettes for two reasons, one because it sounds healthy, safe and less harmful, and two because it would not identify with smoking so these products would not fall under that same laws and regulations as traditional tobacco products.</a:t>
            </a:r>
          </a:p>
          <a:p>
            <a:endParaRPr lang="en-US"/>
          </a:p>
          <a:p>
            <a:r>
              <a:rPr lang="en-US"/>
              <a:t>Users inhale this aerosol from the device and then exhale it. The aerosol is NOT water vapor, instead it contains many chemicals as seen here on the slide. </a:t>
            </a:r>
          </a:p>
        </p:txBody>
      </p:sp>
      <p:sp>
        <p:nvSpPr>
          <p:cNvPr id="464" name="Google Shape;464;p26:notes"/>
          <p:cNvSpPr txBox="1">
            <a:spLocks noGrp="1"/>
          </p:cNvSpPr>
          <p:nvPr>
            <p:ph type="ftr" idx="11"/>
          </p:nvPr>
        </p:nvSpPr>
        <p:spPr>
          <a:xfrm>
            <a:off x="0" y="4876800"/>
            <a:ext cx="5283200" cy="255985"/>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465" name="Google Shape;465;p26:notes"/>
          <p:cNvSpPr txBox="1">
            <a:spLocks noGrp="1"/>
          </p:cNvSpPr>
          <p:nvPr>
            <p:ph type="sldNum" idx="12"/>
          </p:nvPr>
        </p:nvSpPr>
        <p:spPr>
          <a:xfrm>
            <a:off x="6906684" y="4876800"/>
            <a:ext cx="5283200" cy="25598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78386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26:notes"/>
          <p:cNvSpPr txBox="1">
            <a:spLocks noGrp="1"/>
          </p:cNvSpPr>
          <p:nvPr>
            <p:ph type="hdr" idx="2"/>
          </p:nvPr>
        </p:nvSpPr>
        <p:spPr>
          <a:xfrm>
            <a:off x="0" y="0"/>
            <a:ext cx="5283200" cy="2571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461" name="Google Shape;461;p26:notes"/>
          <p:cNvSpPr txBox="1">
            <a:spLocks noGrp="1"/>
          </p:cNvSpPr>
          <p:nvPr>
            <p:ph type="dt" idx="10"/>
          </p:nvPr>
        </p:nvSpPr>
        <p:spPr>
          <a:xfrm>
            <a:off x="6906684" y="0"/>
            <a:ext cx="5283200" cy="25717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09.12.2019</a:t>
            </a:r>
            <a:endParaRPr sz="1200" b="0" i="0" u="none" strike="noStrike" cap="none">
              <a:solidFill>
                <a:schemeClr val="dk1"/>
              </a:solidFill>
              <a:latin typeface="Calibri"/>
              <a:ea typeface="Calibri"/>
              <a:cs typeface="Calibri"/>
              <a:sym typeface="Calibri"/>
            </a:endParaRPr>
          </a:p>
        </p:txBody>
      </p:sp>
      <p:sp>
        <p:nvSpPr>
          <p:cNvPr id="462" name="Google Shape;462;p26:notes"/>
          <p:cNvSpPr>
            <a:spLocks noGrp="1" noRot="1" noChangeAspect="1"/>
          </p:cNvSpPr>
          <p:nvPr>
            <p:ph type="sldImg" idx="3"/>
          </p:nvPr>
        </p:nvSpPr>
        <p:spPr>
          <a:xfrm>
            <a:off x="4811713" y="384175"/>
            <a:ext cx="2568575" cy="19256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3" name="Google Shape;463;p26:notes"/>
          <p:cNvSpPr txBox="1">
            <a:spLocks noGrp="1"/>
          </p:cNvSpPr>
          <p:nvPr>
            <p:ph type="body" idx="1"/>
          </p:nvPr>
        </p:nvSpPr>
        <p:spPr>
          <a:xfrm>
            <a:off x="1219200" y="2438400"/>
            <a:ext cx="7364627" cy="2311004"/>
          </a:xfrm>
          <a:prstGeom prst="rect">
            <a:avLst/>
          </a:prstGeom>
          <a:noFill/>
          <a:ln>
            <a:noFill/>
          </a:ln>
        </p:spPr>
        <p:txBody>
          <a:bodyPr spcFirstLastPara="1" wrap="square" lIns="91425" tIns="45700" rIns="91425" bIns="45700" anchor="t" anchorCtr="0">
            <a:noAutofit/>
          </a:bodyPr>
          <a:lstStyle/>
          <a:p>
            <a:r>
              <a:rPr lang="en-US">
                <a:hlinkClick r:id="rId3"/>
              </a:rPr>
              <a:t>Resources for Professionals About Vaping &amp; E-Cigarettes: A Toolkit for Working with Youth (hhs.gov)</a:t>
            </a:r>
            <a:endParaRPr lang="en-US"/>
          </a:p>
        </p:txBody>
      </p:sp>
      <p:sp>
        <p:nvSpPr>
          <p:cNvPr id="464" name="Google Shape;464;p26:notes"/>
          <p:cNvSpPr txBox="1">
            <a:spLocks noGrp="1"/>
          </p:cNvSpPr>
          <p:nvPr>
            <p:ph type="ftr" idx="11"/>
          </p:nvPr>
        </p:nvSpPr>
        <p:spPr>
          <a:xfrm>
            <a:off x="0" y="4876800"/>
            <a:ext cx="5283200" cy="255985"/>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465" name="Google Shape;465;p26:notes"/>
          <p:cNvSpPr txBox="1">
            <a:spLocks noGrp="1"/>
          </p:cNvSpPr>
          <p:nvPr>
            <p:ph type="sldNum" idx="12"/>
          </p:nvPr>
        </p:nvSpPr>
        <p:spPr>
          <a:xfrm>
            <a:off x="6906684" y="4876800"/>
            <a:ext cx="5283200" cy="25598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57486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1529BC17-DB64-49B2-96B4-77D266AC2A08}" type="slidenum">
              <a:rPr lang="en-US"/>
              <a:t>14</a:t>
            </a:fld>
            <a:endParaRPr lang="en-US"/>
          </a:p>
        </p:txBody>
      </p:sp>
    </p:spTree>
    <p:extLst>
      <p:ext uri="{BB962C8B-B14F-4D97-AF65-F5344CB8AC3E}">
        <p14:creationId xmlns:p14="http://schemas.microsoft.com/office/powerpoint/2010/main" val="386084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33333"/>
                </a:solidFill>
                <a:effectLst/>
                <a:latin typeface="Source Sans Pro" panose="020B0503030403020204" pitchFamily="34" charset="0"/>
              </a:rPr>
              <a:t> </a:t>
            </a:r>
            <a:r>
              <a:rPr lang="en-US" b="1" i="0">
                <a:solidFill>
                  <a:srgbClr val="333333"/>
                </a:solidFill>
                <a:effectLst/>
                <a:latin typeface="Source Sans Pro" panose="020B0503030403020204" pitchFamily="34" charset="0"/>
              </a:rPr>
              <a:t>Halpern-</a:t>
            </a:r>
            <a:r>
              <a:rPr lang="en-US" b="1" i="0" err="1">
                <a:solidFill>
                  <a:srgbClr val="333333"/>
                </a:solidFill>
                <a:effectLst/>
                <a:latin typeface="Source Sans Pro" panose="020B0503030403020204" pitchFamily="34" charset="0"/>
              </a:rPr>
              <a:t>Felsher</a:t>
            </a:r>
            <a:r>
              <a:rPr lang="en-US" b="1" i="0">
                <a:solidFill>
                  <a:srgbClr val="333333"/>
                </a:solidFill>
                <a:effectLst/>
                <a:latin typeface="Source Sans Pro" panose="020B0503030403020204" pitchFamily="34" charset="0"/>
              </a:rPr>
              <a:t> REACH lab</a:t>
            </a:r>
            <a:r>
              <a:rPr lang="en-US" b="0" i="0">
                <a:solidFill>
                  <a:srgbClr val="333333"/>
                </a:solidFill>
                <a:effectLst/>
                <a:latin typeface="Source Sans Pro" panose="020B0503030403020204" pitchFamily="34" charset="0"/>
              </a:rPr>
              <a:t> (Bonnie)</a:t>
            </a:r>
            <a:endParaRPr lang="en-US">
              <a:cs typeface="Calibri"/>
            </a:endParaRPr>
          </a:p>
        </p:txBody>
      </p:sp>
      <p:sp>
        <p:nvSpPr>
          <p:cNvPr id="4" name="Slide Number Placeholder 3"/>
          <p:cNvSpPr>
            <a:spLocks noGrp="1"/>
          </p:cNvSpPr>
          <p:nvPr>
            <p:ph type="sldNum" sz="quarter" idx="5"/>
          </p:nvPr>
        </p:nvSpPr>
        <p:spPr/>
        <p:txBody>
          <a:bodyPr/>
          <a:lstStyle/>
          <a:p>
            <a:fld id="{1529BC17-DB64-49B2-96B4-77D266AC2A08}" type="slidenum">
              <a:rPr lang="en-US"/>
              <a:t>15</a:t>
            </a:fld>
            <a:endParaRPr lang="en-US"/>
          </a:p>
        </p:txBody>
      </p:sp>
    </p:spTree>
    <p:extLst>
      <p:ext uri="{BB962C8B-B14F-4D97-AF65-F5344CB8AC3E}">
        <p14:creationId xmlns:p14="http://schemas.microsoft.com/office/powerpoint/2010/main" val="403697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85224-0219-B6B9-2D6A-E4C23E1FA8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30A819-B28B-E145-F858-90D746243B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39AFC7-DC36-711A-8615-7A316AB4F78D}"/>
              </a:ext>
            </a:extLst>
          </p:cNvPr>
          <p:cNvSpPr>
            <a:spLocks noGrp="1"/>
          </p:cNvSpPr>
          <p:nvPr>
            <p:ph type="body" idx="1"/>
          </p:nvPr>
        </p:nvSpPr>
        <p:spPr/>
        <p:txBody>
          <a:bodyPr/>
          <a:lstStyle/>
          <a:p>
            <a:r>
              <a:rPr lang="en-US">
                <a:solidFill>
                  <a:srgbClr val="333333"/>
                </a:solidFill>
                <a:latin typeface="Source Sans Pro"/>
                <a:ea typeface="Source Sans Pro"/>
              </a:rPr>
              <a:t>CDC Foundation PDF can be included in follow up</a:t>
            </a:r>
            <a:endParaRPr lang="en-US"/>
          </a:p>
        </p:txBody>
      </p:sp>
      <p:sp>
        <p:nvSpPr>
          <p:cNvPr id="4" name="Slide Number Placeholder 3">
            <a:extLst>
              <a:ext uri="{FF2B5EF4-FFF2-40B4-BE49-F238E27FC236}">
                <a16:creationId xmlns:a16="http://schemas.microsoft.com/office/drawing/2014/main" id="{C1C60554-33D0-A800-E21C-0707005BEADE}"/>
              </a:ext>
            </a:extLst>
          </p:cNvPr>
          <p:cNvSpPr>
            <a:spLocks noGrp="1"/>
          </p:cNvSpPr>
          <p:nvPr>
            <p:ph type="sldNum" sz="quarter" idx="5"/>
          </p:nvPr>
        </p:nvSpPr>
        <p:spPr/>
        <p:txBody>
          <a:bodyPr/>
          <a:lstStyle/>
          <a:p>
            <a:fld id="{1529BC17-DB64-49B2-96B4-77D266AC2A08}" type="slidenum">
              <a:rPr lang="en-US"/>
              <a:t>16</a:t>
            </a:fld>
            <a:endParaRPr lang="en-US"/>
          </a:p>
        </p:txBody>
      </p:sp>
    </p:spTree>
    <p:extLst>
      <p:ext uri="{BB962C8B-B14F-4D97-AF65-F5344CB8AC3E}">
        <p14:creationId xmlns:p14="http://schemas.microsoft.com/office/powerpoint/2010/main" val="9467579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21:notes"/>
          <p:cNvSpPr txBox="1">
            <a:spLocks noGrp="1"/>
          </p:cNvSpPr>
          <p:nvPr>
            <p:ph type="hdr" idx="2"/>
          </p:nvPr>
        </p:nvSpPr>
        <p:spPr>
          <a:xfrm>
            <a:off x="0" y="0"/>
            <a:ext cx="5283200" cy="2571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394" name="Google Shape;394;p21:notes"/>
          <p:cNvSpPr txBox="1">
            <a:spLocks noGrp="1"/>
          </p:cNvSpPr>
          <p:nvPr>
            <p:ph type="dt" idx="10"/>
          </p:nvPr>
        </p:nvSpPr>
        <p:spPr>
          <a:xfrm>
            <a:off x="6906684" y="0"/>
            <a:ext cx="5283200" cy="25717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09.12.2019</a:t>
            </a:r>
            <a:endParaRPr sz="1200" b="0" i="0" u="none" strike="noStrike" cap="none">
              <a:solidFill>
                <a:schemeClr val="dk1"/>
              </a:solidFill>
              <a:latin typeface="Calibri"/>
              <a:ea typeface="Calibri"/>
              <a:cs typeface="Calibri"/>
              <a:sym typeface="Calibri"/>
            </a:endParaRPr>
          </a:p>
        </p:txBody>
      </p:sp>
      <p:sp>
        <p:nvSpPr>
          <p:cNvPr id="395" name="Google Shape;395;p21:notes"/>
          <p:cNvSpPr>
            <a:spLocks noGrp="1" noRot="1" noChangeAspect="1"/>
          </p:cNvSpPr>
          <p:nvPr>
            <p:ph type="sldImg" idx="3"/>
          </p:nvPr>
        </p:nvSpPr>
        <p:spPr>
          <a:xfrm>
            <a:off x="4811713" y="384175"/>
            <a:ext cx="2568575" cy="19256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p21:notes"/>
          <p:cNvSpPr txBox="1">
            <a:spLocks noGrp="1"/>
          </p:cNvSpPr>
          <p:nvPr>
            <p:ph type="body" idx="1"/>
          </p:nvPr>
        </p:nvSpPr>
        <p:spPr>
          <a:xfrm>
            <a:off x="1219200" y="2438400"/>
            <a:ext cx="7405816" cy="2311004"/>
          </a:xfrm>
          <a:prstGeom prst="rect">
            <a:avLst/>
          </a:prstGeom>
          <a:noFill/>
          <a:ln>
            <a:noFill/>
          </a:ln>
        </p:spPr>
        <p:txBody>
          <a:bodyPr spcFirstLastPara="1" wrap="square" lIns="91425" tIns="45700" rIns="91425" bIns="45700" anchor="t" anchorCtr="0">
            <a:noAutofit/>
          </a:bodyPr>
          <a:lstStyle/>
          <a:p>
            <a:r>
              <a:rPr lang="en-US" b="1"/>
              <a:t>Find the resource here</a:t>
            </a:r>
            <a:r>
              <a:rPr lang="en-US"/>
              <a:t>: </a:t>
            </a:r>
            <a:r>
              <a:rPr lang="en-US">
                <a:hlinkClick r:id="rId3"/>
              </a:rPr>
              <a:t>Truth_Vaping Lingo Dictionary_082824.pdf (truthinitiative.org)</a:t>
            </a:r>
            <a:endParaRPr lang="en-US"/>
          </a:p>
          <a:p>
            <a:pPr>
              <a:buSzPts val="1400"/>
            </a:pPr>
            <a:endParaRPr lang="en-US">
              <a:cs typeface="Calibri"/>
            </a:endParaRPr>
          </a:p>
          <a:p>
            <a:pPr marL="0" lvl="0" indent="0" algn="l">
              <a:lnSpc>
                <a:spcPct val="100000"/>
              </a:lnSpc>
              <a:spcBef>
                <a:spcPts val="0"/>
              </a:spcBef>
              <a:spcAft>
                <a:spcPts val="0"/>
              </a:spcAft>
              <a:buSzPts val="1400"/>
              <a:buNone/>
            </a:pPr>
            <a:endParaRPr lang="en-US">
              <a:cs typeface="Calibri"/>
            </a:endParaRPr>
          </a:p>
        </p:txBody>
      </p:sp>
      <p:sp>
        <p:nvSpPr>
          <p:cNvPr id="397" name="Google Shape;397;p21:notes"/>
          <p:cNvSpPr txBox="1">
            <a:spLocks noGrp="1"/>
          </p:cNvSpPr>
          <p:nvPr>
            <p:ph type="ftr" idx="11"/>
          </p:nvPr>
        </p:nvSpPr>
        <p:spPr>
          <a:xfrm>
            <a:off x="0" y="4876800"/>
            <a:ext cx="5283200" cy="255985"/>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398" name="Google Shape;398;p21:notes"/>
          <p:cNvSpPr txBox="1">
            <a:spLocks noGrp="1"/>
          </p:cNvSpPr>
          <p:nvPr>
            <p:ph type="sldNum" idx="12"/>
          </p:nvPr>
        </p:nvSpPr>
        <p:spPr>
          <a:xfrm>
            <a:off x="6906684" y="4876800"/>
            <a:ext cx="5283200" cy="25598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789351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529BC17-DB64-49B2-96B4-77D266AC2A08}" type="slidenum">
              <a:rPr lang="en-US"/>
              <a:t>18</a:t>
            </a:fld>
            <a:endParaRPr lang="en-US"/>
          </a:p>
        </p:txBody>
      </p:sp>
    </p:spTree>
    <p:extLst>
      <p:ext uri="{BB962C8B-B14F-4D97-AF65-F5344CB8AC3E}">
        <p14:creationId xmlns:p14="http://schemas.microsoft.com/office/powerpoint/2010/main" val="12983902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da0d2e13e0_0_0:notes"/>
          <p:cNvSpPr txBox="1">
            <a:spLocks noGrp="1"/>
          </p:cNvSpPr>
          <p:nvPr>
            <p:ph type="hdr" idx="2"/>
          </p:nvPr>
        </p:nvSpPr>
        <p:spPr>
          <a:xfrm>
            <a:off x="0" y="0"/>
            <a:ext cx="5283300" cy="257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514" name="Google Shape;514;gda0d2e13e0_0_0:notes"/>
          <p:cNvSpPr txBox="1">
            <a:spLocks noGrp="1"/>
          </p:cNvSpPr>
          <p:nvPr>
            <p:ph type="dt" idx="10"/>
          </p:nvPr>
        </p:nvSpPr>
        <p:spPr>
          <a:xfrm>
            <a:off x="6906684" y="0"/>
            <a:ext cx="5283300" cy="257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09.12.2019</a:t>
            </a:r>
            <a:endParaRPr sz="1200" b="0" i="0" u="none" strike="noStrike" cap="none">
              <a:solidFill>
                <a:schemeClr val="dk1"/>
              </a:solidFill>
              <a:latin typeface="Calibri"/>
              <a:ea typeface="Calibri"/>
              <a:cs typeface="Calibri"/>
              <a:sym typeface="Calibri"/>
            </a:endParaRPr>
          </a:p>
        </p:txBody>
      </p:sp>
      <p:sp>
        <p:nvSpPr>
          <p:cNvPr id="515" name="Google Shape;515;gda0d2e13e0_0_0:notes"/>
          <p:cNvSpPr>
            <a:spLocks noGrp="1" noRot="1" noChangeAspect="1"/>
          </p:cNvSpPr>
          <p:nvPr>
            <p:ph type="sldImg" idx="3"/>
          </p:nvPr>
        </p:nvSpPr>
        <p:spPr>
          <a:xfrm>
            <a:off x="4811713" y="384175"/>
            <a:ext cx="2568575" cy="19256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6" name="Google Shape;516;gda0d2e13e0_0_0:notes"/>
          <p:cNvSpPr txBox="1">
            <a:spLocks noGrp="1"/>
          </p:cNvSpPr>
          <p:nvPr>
            <p:ph type="body" idx="1"/>
          </p:nvPr>
        </p:nvSpPr>
        <p:spPr>
          <a:xfrm>
            <a:off x="1219200" y="2438400"/>
            <a:ext cx="7422300" cy="2310900"/>
          </a:xfrm>
          <a:prstGeom prst="rect">
            <a:avLst/>
          </a:prstGeom>
          <a:noFill/>
          <a:ln>
            <a:noFill/>
          </a:ln>
        </p:spPr>
        <p:txBody>
          <a:bodyPr spcFirstLastPara="1" wrap="square" lIns="91425" tIns="45700" rIns="91425" bIns="45700" anchor="t" anchorCtr="0">
            <a:noAutofit/>
          </a:bodyPr>
          <a:lstStyle/>
          <a:p>
            <a:r>
              <a:rPr lang="en-US" b="1"/>
              <a:t>The five </a:t>
            </a:r>
            <a:r>
              <a:rPr lang="en-US" b="1" err="1"/>
              <a:t>larget</a:t>
            </a:r>
            <a:r>
              <a:rPr lang="en-US" b="1"/>
              <a:t> smokeless tobacco manufacturers spent $572.7 million on marketing in 2022</a:t>
            </a:r>
            <a:endParaRPr lang="en-US" b="1">
              <a:cs typeface="Calibri"/>
            </a:endParaRPr>
          </a:p>
          <a:p>
            <a:pPr marL="457200" indent="-330200">
              <a:lnSpc>
                <a:spcPct val="140014"/>
              </a:lnSpc>
              <a:buFont typeface="Libre Franklin,Sans-Serif"/>
              <a:buChar char="●"/>
            </a:pPr>
            <a:endParaRPr lang="en-US">
              <a:cs typeface="Calibri"/>
            </a:endParaRPr>
          </a:p>
          <a:p>
            <a:pPr>
              <a:buFont typeface="Arial"/>
              <a:buChar char="•"/>
            </a:pPr>
            <a:r>
              <a:rPr lang="en"/>
              <a:t>Nicotine pouches are oral tobacco products that dissolve nicotine salt-based powder in the mouth without requiring spitting.</a:t>
            </a:r>
          </a:p>
          <a:p>
            <a:pPr>
              <a:buFont typeface="Arial"/>
              <a:buChar char="•"/>
            </a:pPr>
            <a:endParaRPr lang="en-US"/>
          </a:p>
          <a:p>
            <a:pPr>
              <a:buFont typeface="Arial"/>
              <a:buChar char="•"/>
            </a:pPr>
            <a:r>
              <a:rPr lang="en" b="1" cap="all"/>
              <a:t>Why are nicotine pouches a concern?</a:t>
            </a:r>
            <a:endParaRPr lang="en-US">
              <a:cs typeface="Calibri" panose="020F0502020204030204"/>
            </a:endParaRPr>
          </a:p>
          <a:p>
            <a:pPr>
              <a:buFont typeface="Arial"/>
              <a:buChar char="•"/>
            </a:pPr>
            <a:r>
              <a:rPr lang="en"/>
              <a:t>Nicotine pouches come in many flavors and colorful packaging. Flavors are a primary reason youth start using tobacco products. Nicotine use at an early age increases the chances of lifetime </a:t>
            </a:r>
            <a:r>
              <a:rPr lang="en">
                <a:hlinkClick r:id="rId3"/>
              </a:rPr>
              <a:t>dependence</a:t>
            </a:r>
            <a:r>
              <a:rPr lang="en"/>
              <a:t>.</a:t>
            </a:r>
            <a:endParaRPr lang="en-US"/>
          </a:p>
          <a:p>
            <a:pPr>
              <a:buFont typeface="Arial"/>
              <a:buChar char="•"/>
            </a:pPr>
            <a:r>
              <a:rPr lang="en"/>
              <a:t>Nicotine pouches can contain up to 12mg of nicotine powder. That's more than double the amount than most vapes. Nicotine is highly addictive, can harm brain development and worsen symptoms of depression and anxiety.</a:t>
            </a:r>
            <a:endParaRPr lang="en-US"/>
          </a:p>
          <a:p>
            <a:pPr>
              <a:buFont typeface="Arial"/>
              <a:buChar char="•"/>
            </a:pPr>
            <a:r>
              <a:rPr lang="en"/>
              <a:t>Many products are marketed as “tobacco free” alternatives to smoking which may seem low-risk and safe, however these claims are not authorized by the U.S. Food &amp; Drug Administration (FDA). </a:t>
            </a:r>
            <a:endParaRPr lang="en-US"/>
          </a:p>
          <a:p>
            <a:pPr>
              <a:buFont typeface="Arial"/>
              <a:buChar char="•"/>
            </a:pPr>
            <a:endParaRPr lang="en" b="1" cap="all">
              <a:cs typeface="Calibri"/>
            </a:endParaRPr>
          </a:p>
          <a:p>
            <a:pPr algn="ctr">
              <a:buFont typeface="Arial"/>
              <a:buChar char="•"/>
            </a:pPr>
            <a:r>
              <a:rPr lang="en"/>
              <a:t>January 2024</a:t>
            </a:r>
            <a:endParaRPr lang="en-US"/>
          </a:p>
          <a:p>
            <a:pPr>
              <a:buFont typeface="Arial"/>
              <a:buChar char="•"/>
            </a:pPr>
            <a:r>
              <a:rPr lang="en"/>
              <a:t>Sources:</a:t>
            </a:r>
            <a:endParaRPr lang="en-US"/>
          </a:p>
          <a:p>
            <a:pPr>
              <a:buFont typeface="Arial"/>
              <a:buChar char="•"/>
            </a:pPr>
            <a:r>
              <a:rPr lang="en"/>
              <a:t>Truth Initiative</a:t>
            </a:r>
            <a:endParaRPr lang="en-US"/>
          </a:p>
          <a:p>
            <a:pPr>
              <a:buFont typeface="Arial"/>
              <a:buChar char="•"/>
            </a:pPr>
            <a:r>
              <a:rPr lang="en"/>
              <a:t>CDC</a:t>
            </a:r>
            <a:endParaRPr lang="en-US"/>
          </a:p>
          <a:p>
            <a:pPr algn="ctr">
              <a:buFont typeface="Arial"/>
              <a:buChar char="•"/>
            </a:pPr>
            <a:r>
              <a:rPr lang="en" b="1" cap="all"/>
              <a:t>Nicotine</a:t>
            </a:r>
            <a:endParaRPr lang="en-US"/>
          </a:p>
          <a:p>
            <a:pPr algn="ctr">
              <a:buFont typeface="Arial"/>
              <a:buChar char="•"/>
            </a:pPr>
            <a:r>
              <a:rPr lang="en" b="1" cap="all"/>
              <a:t>Pouches</a:t>
            </a:r>
            <a:endParaRPr lang="en-US"/>
          </a:p>
          <a:p>
            <a:pPr algn="ctr">
              <a:buFont typeface="Arial"/>
              <a:buChar char="•"/>
            </a:pPr>
            <a:r>
              <a:rPr lang="en"/>
              <a:t>CITRUS</a:t>
            </a:r>
            <a:endParaRPr lang="en-US"/>
          </a:p>
          <a:p>
            <a:pPr algn="ctr">
              <a:buFont typeface="Arial"/>
              <a:buChar char="•"/>
            </a:pPr>
            <a:r>
              <a:rPr lang="en"/>
              <a:t>6</a:t>
            </a:r>
            <a:endParaRPr lang="en-US"/>
          </a:p>
          <a:p>
            <a:pPr algn="ctr">
              <a:buFont typeface="Arial"/>
              <a:buChar char="•"/>
            </a:pPr>
            <a:r>
              <a:rPr lang="en"/>
              <a:t>MG</a:t>
            </a:r>
            <a:endParaRPr lang="en-US"/>
          </a:p>
          <a:p>
            <a:pPr algn="ctr">
              <a:buFont typeface="Arial"/>
              <a:buChar char="•"/>
            </a:pPr>
            <a:r>
              <a:rPr lang="en"/>
              <a:t>WARNING: This product contains nicotine. </a:t>
            </a:r>
            <a:endParaRPr lang="en-US"/>
          </a:p>
          <a:p>
            <a:pPr algn="ctr">
              <a:buFont typeface="Arial"/>
              <a:buChar char="•"/>
            </a:pPr>
            <a:r>
              <a:rPr lang="en"/>
              <a:t>Nicotine is an addictive chemical.</a:t>
            </a:r>
            <a:endParaRPr lang="en-US"/>
          </a:p>
          <a:p>
            <a:pPr>
              <a:buFont typeface="Arial"/>
              <a:buChar char="•"/>
            </a:pPr>
            <a:r>
              <a:rPr lang="en"/>
              <a:t>Hiccups</a:t>
            </a:r>
            <a:endParaRPr lang="en-US"/>
          </a:p>
          <a:p>
            <a:pPr>
              <a:buFont typeface="Arial"/>
              <a:buChar char="•"/>
            </a:pPr>
            <a:r>
              <a:rPr lang="en"/>
              <a:t>Nausea </a:t>
            </a:r>
            <a:endParaRPr lang="en-US"/>
          </a:p>
          <a:p>
            <a:pPr>
              <a:buFont typeface="Arial"/>
              <a:buChar char="•"/>
            </a:pPr>
            <a:r>
              <a:rPr lang="en"/>
              <a:t>Irritation of the gums </a:t>
            </a:r>
            <a:endParaRPr lang="en-US"/>
          </a:p>
          <a:p>
            <a:pPr>
              <a:buFont typeface="Arial"/>
              <a:buChar char="•"/>
            </a:pPr>
            <a:r>
              <a:rPr lang="en"/>
              <a:t>Sore mouth</a:t>
            </a:r>
            <a:endParaRPr lang="en-US"/>
          </a:p>
          <a:p>
            <a:pPr>
              <a:buFont typeface="Arial"/>
              <a:buChar char="•"/>
            </a:pPr>
            <a:r>
              <a:rPr lang="en"/>
              <a:t>Nicotine pouches are growing in popularity. Between 2019-2022, nicotine pouch sales increased by six-fold.</a:t>
            </a:r>
            <a:endParaRPr lang="en-US"/>
          </a:p>
          <a:p>
            <a:pPr>
              <a:buFont typeface="Arial"/>
              <a:buChar char="•"/>
            </a:pPr>
            <a:r>
              <a:rPr lang="en"/>
              <a:t>Increased irritability and mood swings</a:t>
            </a:r>
            <a:endParaRPr lang="en-US"/>
          </a:p>
          <a:p>
            <a:pPr>
              <a:buFont typeface="Arial"/>
              <a:buChar char="•"/>
            </a:pPr>
            <a:r>
              <a:rPr lang="en"/>
              <a:t>Nicotine addiction </a:t>
            </a:r>
            <a:endParaRPr lang="en-US"/>
          </a:p>
          <a:p>
            <a:pPr marL="457200" indent="-330200">
              <a:lnSpc>
                <a:spcPct val="140014"/>
              </a:lnSpc>
              <a:buFont typeface="Libre Franklin,Sans-Serif"/>
              <a:buChar char="●"/>
            </a:pPr>
            <a:endParaRPr lang="en-US">
              <a:cs typeface="Calibri"/>
            </a:endParaRPr>
          </a:p>
        </p:txBody>
      </p:sp>
      <p:sp>
        <p:nvSpPr>
          <p:cNvPr id="517" name="Google Shape;517;gda0d2e13e0_0_0:notes"/>
          <p:cNvSpPr txBox="1">
            <a:spLocks noGrp="1"/>
          </p:cNvSpPr>
          <p:nvPr>
            <p:ph type="ftr" idx="11"/>
          </p:nvPr>
        </p:nvSpPr>
        <p:spPr>
          <a:xfrm>
            <a:off x="0" y="4876800"/>
            <a:ext cx="5283300" cy="2559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518" name="Google Shape;518;gda0d2e13e0_0_0:notes"/>
          <p:cNvSpPr txBox="1">
            <a:spLocks noGrp="1"/>
          </p:cNvSpPr>
          <p:nvPr>
            <p:ph type="sldNum" idx="12"/>
          </p:nvPr>
        </p:nvSpPr>
        <p:spPr>
          <a:xfrm>
            <a:off x="6906684" y="4876800"/>
            <a:ext cx="5283300" cy="2559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SOURCE</a:t>
            </a:r>
          </a:p>
          <a:p>
            <a:r>
              <a:rPr lang="en-US">
                <a:cs typeface="Calibri"/>
              </a:rPr>
              <a:t>U.S. Federal Trade Commission (FTC), Cigarette Report for 2020, October 2021; FTC, Smokeless Tobacco Report for 2020, October 2021; FTC, E-Cigarette Report for 2019-2020, August 2022. S</a:t>
            </a:r>
          </a:p>
          <a:p>
            <a:r>
              <a:rPr lang="en-US">
                <a:cs typeface="Calibri"/>
              </a:rPr>
              <a:t>tate total is a prorated estimate based on cigarette pack sales in the state. For tobacco marketing influence on youth, see HHS, Preventing Tobacco Use Among Youth and Young Adults: A Report of the Surgeon General, 2012; National Cancer Institute (NCI), The Role of the Media in Promoting and Reducing Tobacco Use, Smoking and Tobacco Control Monograph No. 19, 2008.</a:t>
            </a:r>
            <a:endParaRPr lang="en-US"/>
          </a:p>
        </p:txBody>
      </p:sp>
      <p:sp>
        <p:nvSpPr>
          <p:cNvPr id="4" name="Slide Number Placeholder 3"/>
          <p:cNvSpPr>
            <a:spLocks noGrp="1"/>
          </p:cNvSpPr>
          <p:nvPr>
            <p:ph type="sldNum" sz="quarter" idx="5"/>
          </p:nvPr>
        </p:nvSpPr>
        <p:spPr/>
        <p:txBody>
          <a:bodyPr/>
          <a:lstStyle/>
          <a:p>
            <a:fld id="{1529BC17-DB64-49B2-96B4-77D266AC2A08}" type="slidenum">
              <a:rPr lang="en-US"/>
              <a:t>20</a:t>
            </a:fld>
            <a:endParaRPr lang="en-US"/>
          </a:p>
        </p:txBody>
      </p:sp>
    </p:spTree>
    <p:extLst>
      <p:ext uri="{BB962C8B-B14F-4D97-AF65-F5344CB8AC3E}">
        <p14:creationId xmlns:p14="http://schemas.microsoft.com/office/powerpoint/2010/main" val="23179125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1:notes"/>
          <p:cNvSpPr txBox="1">
            <a:spLocks noGrp="1"/>
          </p:cNvSpPr>
          <p:nvPr>
            <p:ph type="hdr" idx="2"/>
          </p:nvPr>
        </p:nvSpPr>
        <p:spPr>
          <a:xfrm>
            <a:off x="0" y="0"/>
            <a:ext cx="5283200" cy="2571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231" name="Google Shape;231;p11:notes"/>
          <p:cNvSpPr txBox="1">
            <a:spLocks noGrp="1"/>
          </p:cNvSpPr>
          <p:nvPr>
            <p:ph type="dt" idx="10"/>
          </p:nvPr>
        </p:nvSpPr>
        <p:spPr>
          <a:xfrm>
            <a:off x="6906684" y="0"/>
            <a:ext cx="5283200" cy="25717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09.12.2019</a:t>
            </a:r>
            <a:endParaRPr sz="1200" b="0" i="0" u="none" strike="noStrike" cap="none">
              <a:solidFill>
                <a:schemeClr val="dk1"/>
              </a:solidFill>
              <a:latin typeface="Calibri"/>
              <a:ea typeface="Calibri"/>
              <a:cs typeface="Calibri"/>
              <a:sym typeface="Calibri"/>
            </a:endParaRPr>
          </a:p>
        </p:txBody>
      </p:sp>
      <p:sp>
        <p:nvSpPr>
          <p:cNvPr id="232" name="Google Shape;232;p11:notes"/>
          <p:cNvSpPr>
            <a:spLocks noGrp="1" noRot="1" noChangeAspect="1"/>
          </p:cNvSpPr>
          <p:nvPr>
            <p:ph type="sldImg" idx="3"/>
          </p:nvPr>
        </p:nvSpPr>
        <p:spPr>
          <a:xfrm>
            <a:off x="4811713" y="384175"/>
            <a:ext cx="2568575" cy="19256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11:notes"/>
          <p:cNvSpPr txBox="1">
            <a:spLocks noGrp="1"/>
          </p:cNvSpPr>
          <p:nvPr>
            <p:ph type="body" idx="1"/>
          </p:nvPr>
        </p:nvSpPr>
        <p:spPr>
          <a:xfrm>
            <a:off x="1219200" y="2438400"/>
            <a:ext cx="7331676" cy="231100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Flavored tobacco products appeal to youth. And the tobacco companies design flavors with youth in mind. That's why the FDA made it illegal to sell flavored combustible cigarettes (with the exception of menthol) in 2009. But that action excluded other tobacco products such as cigars, chew, and other emerging products like e-cigs.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E-cigarettes contain pre filled pods or cartridges or e-juices that the user adds to the devices.  E-liquids consist of many additives including propylene glycol, heavy metals, the addictive drug nicotine, and other cancer causing chemicals.  When the e-juice is heated it creates a vapor that is made up of formaldehyde, acrolein, and glycerin and many other harmful chemicals.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other problem with flavors is that the actual flavors used are chemicals that you would typically ingest, similar to what they put in a Starbucks drink. The effects of inhaling these chemicals into your lungs are still unknown.  </a:t>
            </a:r>
            <a:endParaRPr/>
          </a:p>
        </p:txBody>
      </p:sp>
      <p:sp>
        <p:nvSpPr>
          <p:cNvPr id="234" name="Google Shape;234;p11:notes"/>
          <p:cNvSpPr txBox="1">
            <a:spLocks noGrp="1"/>
          </p:cNvSpPr>
          <p:nvPr>
            <p:ph type="ftr" idx="11"/>
          </p:nvPr>
        </p:nvSpPr>
        <p:spPr>
          <a:xfrm>
            <a:off x="0" y="4876800"/>
            <a:ext cx="5283200" cy="255985"/>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235" name="Google Shape;235;p11:notes"/>
          <p:cNvSpPr txBox="1">
            <a:spLocks noGrp="1"/>
          </p:cNvSpPr>
          <p:nvPr>
            <p:ph type="sldNum" idx="12"/>
          </p:nvPr>
        </p:nvSpPr>
        <p:spPr>
          <a:xfrm>
            <a:off x="6906684" y="4876800"/>
            <a:ext cx="5283200" cy="25598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21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4:notes"/>
          <p:cNvSpPr txBox="1">
            <a:spLocks noGrp="1"/>
          </p:cNvSpPr>
          <p:nvPr>
            <p:ph type="hdr" idx="2"/>
          </p:nvPr>
        </p:nvSpPr>
        <p:spPr>
          <a:xfrm>
            <a:off x="0" y="0"/>
            <a:ext cx="5283200" cy="2571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299" name="Google Shape;299;p14:notes"/>
          <p:cNvSpPr txBox="1">
            <a:spLocks noGrp="1"/>
          </p:cNvSpPr>
          <p:nvPr>
            <p:ph type="dt" idx="10"/>
          </p:nvPr>
        </p:nvSpPr>
        <p:spPr>
          <a:xfrm>
            <a:off x="6906684" y="0"/>
            <a:ext cx="5283200" cy="25717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09.12.2019</a:t>
            </a:r>
            <a:endParaRPr sz="1200" b="0" i="0" u="none" strike="noStrike" cap="none">
              <a:solidFill>
                <a:schemeClr val="dk1"/>
              </a:solidFill>
              <a:latin typeface="Calibri"/>
              <a:ea typeface="Calibri"/>
              <a:cs typeface="Calibri"/>
              <a:sym typeface="Calibri"/>
            </a:endParaRPr>
          </a:p>
        </p:txBody>
      </p:sp>
      <p:sp>
        <p:nvSpPr>
          <p:cNvPr id="300" name="Google Shape;300;p14:notes"/>
          <p:cNvSpPr>
            <a:spLocks noGrp="1" noRot="1" noChangeAspect="1"/>
          </p:cNvSpPr>
          <p:nvPr>
            <p:ph type="sldImg" idx="3"/>
          </p:nvPr>
        </p:nvSpPr>
        <p:spPr>
          <a:xfrm>
            <a:off x="4811713" y="384175"/>
            <a:ext cx="2568575" cy="19256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14:notes"/>
          <p:cNvSpPr txBox="1">
            <a:spLocks noGrp="1"/>
          </p:cNvSpPr>
          <p:nvPr>
            <p:ph type="body" idx="1"/>
          </p:nvPr>
        </p:nvSpPr>
        <p:spPr>
          <a:xfrm>
            <a:off x="1219200" y="2438400"/>
            <a:ext cx="7554097" cy="2311004"/>
          </a:xfrm>
          <a:prstGeom prst="rect">
            <a:avLst/>
          </a:prstGeom>
          <a:noFill/>
          <a:ln>
            <a:noFill/>
          </a:ln>
        </p:spPr>
        <p:txBody>
          <a:bodyPr spcFirstLastPara="1" wrap="square" lIns="91425" tIns="45700" rIns="91425" bIns="45700" anchor="t" anchorCtr="0">
            <a:noAutofit/>
          </a:bodyPr>
          <a:lstStyle/>
          <a:p>
            <a:pPr>
              <a:buSzPts val="1400"/>
            </a:pPr>
            <a:r>
              <a:rPr lang="en-US" b="1">
                <a:ea typeface="Calibri"/>
                <a:cs typeface="Calibri"/>
              </a:rPr>
              <a:t>Quick background on Tobacco &amp; Nicotine - </a:t>
            </a:r>
          </a:p>
          <a:p>
            <a:pPr>
              <a:buSzPts val="1400"/>
            </a:pPr>
            <a:endParaRPr lang="en-US" b="0" i="0">
              <a:solidFill>
                <a:srgbClr val="040C28"/>
              </a:solidFill>
              <a:effectLst/>
              <a:latin typeface="Google Sans"/>
            </a:endParaRPr>
          </a:p>
          <a:p>
            <a:pPr>
              <a:buSzPts val="1400"/>
            </a:pPr>
            <a:r>
              <a:rPr lang="en-US" b="1" i="0">
                <a:solidFill>
                  <a:srgbClr val="040C28"/>
                </a:solidFill>
                <a:effectLst/>
                <a:latin typeface="Google Sans"/>
              </a:rPr>
              <a:t>What is tobacco?</a:t>
            </a:r>
          </a:p>
          <a:p>
            <a:pPr>
              <a:buSzPts val="1400"/>
            </a:pPr>
            <a:r>
              <a:rPr lang="en-US" b="0" i="0">
                <a:solidFill>
                  <a:srgbClr val="040C28"/>
                </a:solidFill>
                <a:effectLst/>
                <a:latin typeface="Google Sans"/>
              </a:rPr>
              <a:t>A plant with leaves that have high levels of the addictive chemical nicotine</a:t>
            </a:r>
            <a:r>
              <a:rPr lang="en-US" b="0" i="0">
                <a:solidFill>
                  <a:srgbClr val="474747"/>
                </a:solidFill>
                <a:effectLst/>
                <a:latin typeface="Google Sans"/>
              </a:rPr>
              <a:t>. After harvesting, tobacco leaves are cured, aged, and processed in various ways. </a:t>
            </a:r>
          </a:p>
          <a:p>
            <a:pPr>
              <a:buSzPts val="1400"/>
            </a:pPr>
            <a:endParaRPr lang="en-US" b="0" i="0">
              <a:solidFill>
                <a:srgbClr val="474747"/>
              </a:solidFill>
              <a:effectLst/>
              <a:latin typeface="Google Sans"/>
              <a:ea typeface="Calibri"/>
              <a:cs typeface="Calibri"/>
            </a:endParaRPr>
          </a:p>
          <a:p>
            <a:pPr>
              <a:buSzPts val="1400"/>
            </a:pPr>
            <a:r>
              <a:rPr lang="en-US" b="0" i="0">
                <a:solidFill>
                  <a:srgbClr val="1F1F1F"/>
                </a:solidFill>
                <a:effectLst/>
                <a:latin typeface="Google Sans"/>
              </a:rPr>
              <a:t>Tobacco products encompass multiple varieties of products, including </a:t>
            </a:r>
            <a:r>
              <a:rPr lang="en-US" b="0" i="0">
                <a:solidFill>
                  <a:srgbClr val="040C28"/>
                </a:solidFill>
                <a:effectLst/>
                <a:latin typeface="Google Sans"/>
              </a:rPr>
              <a:t>cigarettes, cigarette tobacco, roll-your-own tobacco, smokeless tobacco, electronic cigarettes, cigars, hookahs, pipe tobacco, nicotine gels, and </a:t>
            </a:r>
            <a:r>
              <a:rPr lang="en-US" b="0" i="0" err="1">
                <a:solidFill>
                  <a:srgbClr val="040C28"/>
                </a:solidFill>
                <a:effectLst/>
                <a:latin typeface="Google Sans"/>
              </a:rPr>
              <a:t>dissolvables</a:t>
            </a:r>
            <a:r>
              <a:rPr lang="en-US" b="0" i="0">
                <a:solidFill>
                  <a:srgbClr val="1F1F1F"/>
                </a:solidFill>
                <a:effectLst/>
                <a:latin typeface="Google Sans"/>
              </a:rPr>
              <a:t>.</a:t>
            </a:r>
          </a:p>
          <a:p>
            <a:pPr>
              <a:buSzPts val="1400"/>
            </a:pPr>
            <a:endParaRPr lang="en-US" b="0" i="0">
              <a:solidFill>
                <a:srgbClr val="1F1F1F"/>
              </a:solidFill>
              <a:effectLst/>
              <a:latin typeface="Google Sans"/>
            </a:endParaRPr>
          </a:p>
          <a:p>
            <a:pPr algn="l"/>
            <a:r>
              <a:rPr lang="en-US" b="1" i="0">
                <a:solidFill>
                  <a:srgbClr val="001D35"/>
                </a:solidFill>
                <a:effectLst/>
                <a:latin typeface="Google Sans"/>
              </a:rPr>
              <a:t>Nicotine affects the brain in several ways, including:</a:t>
            </a:r>
          </a:p>
          <a:p>
            <a:pPr algn="l">
              <a:buFont typeface="Arial" panose="020B0604020202020204" pitchFamily="34" charset="0"/>
              <a:buChar char="•"/>
            </a:pPr>
            <a:r>
              <a:rPr lang="en-US" b="1" i="0">
                <a:solidFill>
                  <a:srgbClr val="001D35"/>
                </a:solidFill>
                <a:effectLst/>
                <a:latin typeface="Google Sans"/>
              </a:rPr>
              <a:t>Reward pathway</a:t>
            </a:r>
            <a:endParaRPr lang="en-US" b="0" i="0">
              <a:solidFill>
                <a:srgbClr val="001D35"/>
              </a:solidFill>
              <a:effectLst/>
              <a:latin typeface="Google Sans"/>
            </a:endParaRPr>
          </a:p>
          <a:p>
            <a:pPr algn="l" fontAlgn="ctr">
              <a:buFont typeface="Arial" panose="020B0604020202020204" pitchFamily="34" charset="0"/>
              <a:buChar char="•"/>
            </a:pPr>
            <a:r>
              <a:rPr lang="en-US" b="0" i="0">
                <a:solidFill>
                  <a:srgbClr val="001D35"/>
                </a:solidFill>
                <a:effectLst/>
                <a:latin typeface="Google Sans"/>
              </a:rPr>
              <a:t>Nicotine activates the brain's reward pathway, releasing dopamine, a chemical that produces feelings of pleasure and satisfaction. This can lead to addiction, as the body craves the dopamine release and people may lose control over their use. </a:t>
            </a:r>
          </a:p>
          <a:p>
            <a:pPr algn="l">
              <a:buFont typeface="Arial" panose="020B0604020202020204" pitchFamily="34" charset="0"/>
              <a:buChar char="•"/>
            </a:pPr>
            <a:r>
              <a:rPr lang="en-US" b="1" i="0">
                <a:solidFill>
                  <a:srgbClr val="001D35"/>
                </a:solidFill>
                <a:effectLst/>
                <a:latin typeface="Google Sans"/>
              </a:rPr>
              <a:t>Brain development</a:t>
            </a:r>
            <a:endParaRPr lang="en-US" b="0" i="0">
              <a:solidFill>
                <a:srgbClr val="001D35"/>
              </a:solidFill>
              <a:effectLst/>
              <a:latin typeface="Google Sans"/>
            </a:endParaRPr>
          </a:p>
          <a:p>
            <a:pPr algn="l" fontAlgn="ctr">
              <a:buFont typeface="Arial" panose="020B0604020202020204" pitchFamily="34" charset="0"/>
              <a:buChar char="•"/>
            </a:pPr>
            <a:r>
              <a:rPr lang="en-US" b="0" i="0">
                <a:solidFill>
                  <a:srgbClr val="001D35"/>
                </a:solidFill>
                <a:effectLst/>
                <a:latin typeface="Google Sans"/>
              </a:rPr>
              <a:t>Nicotine exposure during adolescence can cause long-term changes in brain development, which can impact learning, memory, attention, and behavior. </a:t>
            </a:r>
          </a:p>
          <a:p>
            <a:pPr algn="l">
              <a:buFont typeface="Arial" panose="020B0604020202020204" pitchFamily="34" charset="0"/>
              <a:buChar char="•"/>
            </a:pPr>
            <a:r>
              <a:rPr lang="en-US" b="1" i="0">
                <a:solidFill>
                  <a:srgbClr val="001D35"/>
                </a:solidFill>
                <a:effectLst/>
                <a:latin typeface="Google Sans"/>
              </a:rPr>
              <a:t>Cognitive control</a:t>
            </a:r>
            <a:endParaRPr lang="en-US" b="0" i="0">
              <a:solidFill>
                <a:srgbClr val="001D35"/>
              </a:solidFill>
              <a:effectLst/>
              <a:latin typeface="Google Sans"/>
            </a:endParaRPr>
          </a:p>
          <a:p>
            <a:pPr algn="l" fontAlgn="ctr">
              <a:buFont typeface="Arial" panose="020B0604020202020204" pitchFamily="34" charset="0"/>
              <a:buChar char="•"/>
            </a:pPr>
            <a:r>
              <a:rPr lang="en-US" b="0" i="0">
                <a:solidFill>
                  <a:srgbClr val="001D35"/>
                </a:solidFill>
                <a:effectLst/>
                <a:latin typeface="Google Sans"/>
              </a:rPr>
              <a:t>Nicotine affects the brain regions that control cognition, motivation, and impulses. </a:t>
            </a:r>
          </a:p>
          <a:p>
            <a:pPr algn="l"/>
            <a:r>
              <a:rPr lang="en-US" b="1" i="0">
                <a:solidFill>
                  <a:srgbClr val="001D35"/>
                </a:solidFill>
                <a:effectLst/>
                <a:latin typeface="Google Sans"/>
              </a:rPr>
              <a:t>Individual differences</a:t>
            </a:r>
            <a:endParaRPr lang="en-US" b="0" i="0">
              <a:solidFill>
                <a:srgbClr val="001D35"/>
              </a:solidFill>
              <a:effectLst/>
              <a:latin typeface="Google Sans"/>
            </a:endParaRPr>
          </a:p>
          <a:p>
            <a:pPr algn="l" fontAlgn="ctr"/>
            <a:r>
              <a:rPr lang="en-US" b="0" i="0">
                <a:solidFill>
                  <a:srgbClr val="001D35"/>
                </a:solidFill>
                <a:effectLst/>
                <a:latin typeface="Google Sans"/>
              </a:rPr>
              <a:t>The effects of nicotine on the brain vary from person to person. Some people have stronger responses to nicotine cues, making it harder to resist and more likely to relapse. </a:t>
            </a:r>
          </a:p>
          <a:p>
            <a:pPr algn="l"/>
            <a:r>
              <a:rPr lang="en-US" b="1" i="0">
                <a:solidFill>
                  <a:srgbClr val="001D35"/>
                </a:solidFill>
                <a:effectLst/>
                <a:latin typeface="Google Sans"/>
              </a:rPr>
              <a:t>Withdrawal</a:t>
            </a:r>
            <a:endParaRPr lang="en-US" b="0" i="0">
              <a:solidFill>
                <a:srgbClr val="001D35"/>
              </a:solidFill>
              <a:effectLst/>
              <a:latin typeface="Google Sans"/>
            </a:endParaRPr>
          </a:p>
          <a:p>
            <a:pPr algn="l"/>
            <a:r>
              <a:rPr lang="en-US" b="0" i="0">
                <a:solidFill>
                  <a:srgbClr val="001D35"/>
                </a:solidFill>
                <a:effectLst/>
                <a:latin typeface="Google Sans"/>
              </a:rPr>
              <a:t>When someone stops using nicotine, they may experience withdrawal symptoms like cravings, irritability, difficulty concentrating, and poor sleep. Nicotine can take three to four days to leave the body, and cravings can be especially strong during this time. </a:t>
            </a:r>
          </a:p>
          <a:p>
            <a:pPr>
              <a:buSzPts val="1400"/>
            </a:pPr>
            <a:endParaRPr lang="en-US" b="0" i="0">
              <a:solidFill>
                <a:srgbClr val="1F1F1F"/>
              </a:solidFill>
              <a:effectLst/>
              <a:latin typeface="Google Sans"/>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These risks include: addiction, mood disorders, and impulse control.  Nicotine also changes the way that the brain forms synapses which can harm the parts of the brain that control attention and learning.  Due to changes in the brain, quitting is harder for those who start at a young age.  So prevention is key!</a:t>
            </a:r>
            <a:endParaRPr/>
          </a:p>
          <a:p>
            <a:pPr marL="127000" lvl="1" indent="0">
              <a:lnSpc>
                <a:spcPct val="170000"/>
              </a:lnSpc>
              <a:buSzPts val="1400"/>
              <a:buFont typeface="Arial,Sans-Serif"/>
              <a:buNone/>
            </a:pPr>
            <a:endParaRPr lang="en-US" b="1">
              <a:cs typeface="Calibri"/>
            </a:endParaRPr>
          </a:p>
          <a:p>
            <a:pPr>
              <a:buSzPts val="1400"/>
            </a:pPr>
            <a:endParaRPr lang="en-US" u="sng">
              <a:cs typeface="Calibri"/>
            </a:endParaRPr>
          </a:p>
          <a:p>
            <a:pPr marL="266700" lvl="1" indent="-139700">
              <a:lnSpc>
                <a:spcPct val="170000"/>
              </a:lnSpc>
              <a:buSzPts val="1400"/>
              <a:buFont typeface="Arial,Sans-Serif"/>
              <a:buChar char="•"/>
            </a:pPr>
            <a:endParaRPr lang="en-US" b="1">
              <a:cs typeface="Calibri"/>
            </a:endParaRPr>
          </a:p>
        </p:txBody>
      </p:sp>
      <p:sp>
        <p:nvSpPr>
          <p:cNvPr id="302" name="Google Shape;302;p14:notes"/>
          <p:cNvSpPr txBox="1">
            <a:spLocks noGrp="1"/>
          </p:cNvSpPr>
          <p:nvPr>
            <p:ph type="ftr" idx="11"/>
          </p:nvPr>
        </p:nvSpPr>
        <p:spPr>
          <a:xfrm>
            <a:off x="0" y="4876800"/>
            <a:ext cx="5283200" cy="255985"/>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303" name="Google Shape;303;p14:notes"/>
          <p:cNvSpPr txBox="1">
            <a:spLocks noGrp="1"/>
          </p:cNvSpPr>
          <p:nvPr>
            <p:ph type="sldNum" idx="12"/>
          </p:nvPr>
        </p:nvSpPr>
        <p:spPr>
          <a:xfrm>
            <a:off x="6906684" y="4876800"/>
            <a:ext cx="5283200" cy="25598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OVERVIEW OF OUR IOWA HHS TPCP PROGRAMS</a:t>
            </a:r>
          </a:p>
        </p:txBody>
      </p:sp>
      <p:sp>
        <p:nvSpPr>
          <p:cNvPr id="4" name="Slide Number Placeholder 3"/>
          <p:cNvSpPr>
            <a:spLocks noGrp="1"/>
          </p:cNvSpPr>
          <p:nvPr>
            <p:ph type="sldNum" sz="quarter" idx="5"/>
          </p:nvPr>
        </p:nvSpPr>
        <p:spPr/>
        <p:txBody>
          <a:bodyPr/>
          <a:lstStyle/>
          <a:p>
            <a:fld id="{1529BC17-DB64-49B2-96B4-77D266AC2A08}" type="slidenum">
              <a:rPr lang="en-US"/>
              <a:t>22</a:t>
            </a:fld>
            <a:endParaRPr lang="en-US"/>
          </a:p>
        </p:txBody>
      </p:sp>
    </p:spTree>
    <p:extLst>
      <p:ext uri="{BB962C8B-B14F-4D97-AF65-F5344CB8AC3E}">
        <p14:creationId xmlns:p14="http://schemas.microsoft.com/office/powerpoint/2010/main" val="2170901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Centers for Disease Control and Prevention (CDC) is at the forefront of the nation’s efforts to reduce deaths and prevent chronic diseases that result from tobacco use. The agency and its partners promote tobacco control interventions, including actions to:</a:t>
            </a:r>
          </a:p>
          <a:p>
            <a:pPr marL="285750" indent="-285750">
              <a:buFont typeface="Arial"/>
              <a:buChar char="•"/>
            </a:pPr>
            <a:r>
              <a:rPr lang="en-US"/>
              <a:t>Prevent youth from starting to use tobacco.</a:t>
            </a:r>
          </a:p>
          <a:p>
            <a:pPr marL="285750" indent="-285750">
              <a:buFont typeface="Arial"/>
              <a:buChar char="•"/>
            </a:pPr>
            <a:r>
              <a:rPr lang="en-US"/>
              <a:t>Promote smoke-free environments.</a:t>
            </a:r>
          </a:p>
          <a:p>
            <a:pPr marL="285750" indent="-285750">
              <a:buFont typeface="Arial"/>
              <a:buChar char="•"/>
            </a:pPr>
            <a:r>
              <a:rPr lang="en-US"/>
              <a:t>Enhance programs to help tobacco users quit.</a:t>
            </a:r>
          </a:p>
          <a:p>
            <a:pPr marL="285750" indent="-285750">
              <a:buFont typeface="Arial"/>
              <a:buChar char="•"/>
            </a:pPr>
            <a:r>
              <a:rPr lang="en-US"/>
              <a:t>Support steps to eliminate tobacco-related health disparities in different population groups.</a:t>
            </a:r>
          </a:p>
          <a:p>
            <a:endParaRPr lang="en-US">
              <a:cs typeface="Calibri"/>
            </a:endParaRPr>
          </a:p>
        </p:txBody>
      </p:sp>
      <p:sp>
        <p:nvSpPr>
          <p:cNvPr id="4" name="Slide Number Placeholder 3"/>
          <p:cNvSpPr>
            <a:spLocks noGrp="1"/>
          </p:cNvSpPr>
          <p:nvPr>
            <p:ph type="sldNum" sz="quarter" idx="5"/>
          </p:nvPr>
        </p:nvSpPr>
        <p:spPr/>
        <p:txBody>
          <a:bodyPr/>
          <a:lstStyle/>
          <a:p>
            <a:fld id="{1529BC17-DB64-49B2-96B4-77D266AC2A08}" type="slidenum">
              <a:rPr lang="en-US"/>
              <a:t>23</a:t>
            </a:fld>
            <a:endParaRPr lang="en-US"/>
          </a:p>
        </p:txBody>
      </p:sp>
    </p:spTree>
    <p:extLst>
      <p:ext uri="{BB962C8B-B14F-4D97-AF65-F5344CB8AC3E}">
        <p14:creationId xmlns:p14="http://schemas.microsoft.com/office/powerpoint/2010/main" val="37232266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a:extLst>
            <a:ext uri="{FF2B5EF4-FFF2-40B4-BE49-F238E27FC236}">
              <a16:creationId xmlns:a16="http://schemas.microsoft.com/office/drawing/2014/main" id="{868F44AD-FE38-DDB0-0731-8AFA9C7F9A00}"/>
            </a:ext>
          </a:extLst>
        </p:cNvPr>
        <p:cNvGrpSpPr/>
        <p:nvPr/>
      </p:nvGrpSpPr>
      <p:grpSpPr>
        <a:xfrm>
          <a:off x="0" y="0"/>
          <a:ext cx="0" cy="0"/>
          <a:chOff x="0" y="0"/>
          <a:chExt cx="0" cy="0"/>
        </a:xfrm>
      </p:grpSpPr>
      <p:sp>
        <p:nvSpPr>
          <p:cNvPr id="166" name="Google Shape;166;p6:notes">
            <a:extLst>
              <a:ext uri="{FF2B5EF4-FFF2-40B4-BE49-F238E27FC236}">
                <a16:creationId xmlns:a16="http://schemas.microsoft.com/office/drawing/2014/main" id="{BC604C12-E8FF-C33C-E006-894FE6FB566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cs typeface="Calibri"/>
              </a:rPr>
              <a:t>Quitline podcast resources</a:t>
            </a:r>
            <a:endParaRPr/>
          </a:p>
        </p:txBody>
      </p:sp>
      <p:sp>
        <p:nvSpPr>
          <p:cNvPr id="167" name="Google Shape;167;p6:notes">
            <a:extLst>
              <a:ext uri="{FF2B5EF4-FFF2-40B4-BE49-F238E27FC236}">
                <a16:creationId xmlns:a16="http://schemas.microsoft.com/office/drawing/2014/main" id="{12E96A99-0799-C404-1BF7-E891D4154C5D}"/>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501971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1">
                <a:ea typeface="Calibri"/>
                <a:cs typeface="Calibri"/>
              </a:rPr>
              <a:t>Approved to show this video to highlight Ask Advise Connect</a:t>
            </a:r>
            <a:r>
              <a:rPr lang="en-US">
                <a:ea typeface="Calibri"/>
                <a:cs typeface="Calibri"/>
              </a:rPr>
              <a:t> - </a:t>
            </a:r>
            <a:r>
              <a:rPr lang="en-US">
                <a:hlinkClick r:id="rId3"/>
              </a:rPr>
              <a:t>Provider Video.mp4 (sharepoint.com)</a:t>
            </a:r>
            <a:endParaRPr lang="en-US">
              <a:ea typeface="Calibri"/>
              <a:cs typeface="Calibri"/>
            </a:endParaRPr>
          </a:p>
          <a:p>
            <a:endParaRPr lang="en-US">
              <a:ea typeface="Calibri"/>
              <a:cs typeface="Calibri"/>
            </a:endParaRPr>
          </a:p>
        </p:txBody>
      </p:sp>
      <p:sp>
        <p:nvSpPr>
          <p:cNvPr id="105" name="Google Shape;105;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cs typeface="Calibri"/>
              </a:rPr>
              <a:t>Technology enhancements to make the process easier for Iowans - </a:t>
            </a:r>
            <a:endParaRPr/>
          </a:p>
        </p:txBody>
      </p:sp>
      <p:sp>
        <p:nvSpPr>
          <p:cNvPr id="145" name="Google Shape;145;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800" b="0" i="0" u="none" strike="noStrike" baseline="0">
                <a:solidFill>
                  <a:srgbClr val="000000"/>
                </a:solidFill>
                <a:latin typeface="Gill Sans MT" panose="020B0502020104020203" pitchFamily="34" charset="0"/>
              </a:rPr>
              <a:t>Upon completion of registration, the individual is enrolled in the Quitline Iowa text message program with automated text messages based on the type of tobacco they use and their readiness to quit. The messages will support participants throughout their quit journey and encourage them to engage in services offered by the Quitline Iowa. See examples below. </a:t>
            </a:r>
          </a:p>
          <a:p>
            <a:endParaRPr lang="en-US" sz="1800" b="0" i="0" u="none" strike="noStrike" baseline="0">
              <a:solidFill>
                <a:srgbClr val="000000"/>
              </a:solidFill>
              <a:latin typeface="Gill Sans MT" panose="020B0502020104020203" pitchFamily="34" charset="0"/>
            </a:endParaRPr>
          </a:p>
          <a:p>
            <a:r>
              <a:rPr lang="en-US" sz="1800" b="1" i="0" u="none" strike="noStrike" baseline="0">
                <a:solidFill>
                  <a:srgbClr val="A72740"/>
                </a:solidFill>
                <a:latin typeface="Gill Sans MT" panose="020B0502020104020203" pitchFamily="34" charset="0"/>
              </a:rPr>
              <a:t>Programs/Services for participants to choose from: </a:t>
            </a:r>
            <a:endParaRPr lang="en-US" sz="1800" b="0" i="0" u="none" strike="noStrike" baseline="0">
              <a:solidFill>
                <a:srgbClr val="A72740"/>
              </a:solidFill>
              <a:latin typeface="Gill Sans MT" panose="020B0502020104020203" pitchFamily="34" charset="0"/>
            </a:endParaRPr>
          </a:p>
          <a:p>
            <a:r>
              <a:rPr lang="en-US" sz="1800" b="0" i="0" u="none" strike="noStrike" baseline="0">
                <a:solidFill>
                  <a:srgbClr val="000000"/>
                </a:solidFill>
                <a:latin typeface="Gill Sans MT" panose="020B0502020104020203" pitchFamily="34" charset="0"/>
              </a:rPr>
              <a:t>• Enroll in the web only resources </a:t>
            </a:r>
          </a:p>
          <a:p>
            <a:r>
              <a:rPr lang="en-US" sz="1800" b="0" i="0" u="none" strike="noStrike" baseline="0">
                <a:solidFill>
                  <a:srgbClr val="000000"/>
                </a:solidFill>
                <a:latin typeface="Gill Sans MT" panose="020B0502020104020203" pitchFamily="34" charset="0"/>
              </a:rPr>
              <a:t>• Web and phone </a:t>
            </a:r>
          </a:p>
          <a:p>
            <a:r>
              <a:rPr lang="en-US" sz="1800" b="0" i="0" u="none" strike="noStrike" baseline="0">
                <a:solidFill>
                  <a:srgbClr val="000000"/>
                </a:solidFill>
                <a:latin typeface="Gill Sans MT" panose="020B0502020104020203" pitchFamily="34" charset="0"/>
              </a:rPr>
              <a:t>• Phone only </a:t>
            </a:r>
          </a:p>
          <a:p>
            <a:r>
              <a:rPr lang="en-US" sz="1800" b="0" i="0" u="none" strike="noStrike" baseline="0">
                <a:solidFill>
                  <a:srgbClr val="000000"/>
                </a:solidFill>
                <a:latin typeface="Gill Sans MT" panose="020B0502020104020203" pitchFamily="34" charset="0"/>
              </a:rPr>
              <a:t>• Utilize Nicotine Replacement Therapy (NRT) </a:t>
            </a:r>
          </a:p>
          <a:p>
            <a:pPr marL="0" lvl="0" indent="0" algn="l" rtl="0">
              <a:spcBef>
                <a:spcPts val="0"/>
              </a:spcBef>
              <a:spcAft>
                <a:spcPts val="0"/>
              </a:spcAft>
              <a:buNone/>
            </a:pPr>
            <a:endParaRPr/>
          </a:p>
        </p:txBody>
      </p:sp>
      <p:sp>
        <p:nvSpPr>
          <p:cNvPr id="167" name="Google Shape;167;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9" name="Google Shape;179;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2:notes"/>
          <p:cNvSpPr txBox="1">
            <a:spLocks noGrp="1"/>
          </p:cNvSpPr>
          <p:nvPr>
            <p:ph type="body" idx="1"/>
          </p:nvPr>
        </p:nvSpPr>
        <p:spPr>
          <a:xfrm>
            <a:off x="731838" y="4621213"/>
            <a:ext cx="5851525" cy="3779837"/>
          </a:xfrm>
          <a:prstGeom prst="rect">
            <a:avLst/>
          </a:prstGeom>
          <a:noFill/>
          <a:ln>
            <a:noFill/>
          </a:ln>
        </p:spPr>
        <p:txBody>
          <a:bodyPr spcFirstLastPara="1" wrap="square" lIns="91425" tIns="45700" rIns="91425" bIns="45700" anchor="t" anchorCtr="0">
            <a:noAutofit/>
          </a:bodyPr>
          <a:lstStyle/>
          <a:p>
            <a:pPr>
              <a:buSzPts val="1400"/>
            </a:pPr>
            <a:r>
              <a:rPr lang="en-US" b="1">
                <a:cs typeface="Calibri"/>
              </a:rPr>
              <a:t>New FY25 Quitline Iowa media campaign - </a:t>
            </a:r>
          </a:p>
        </p:txBody>
      </p:sp>
      <p:sp>
        <p:nvSpPr>
          <p:cNvPr id="111" name="Google Shape;111;p2: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cs typeface="Calibri"/>
              </a:rPr>
              <a:t>Printed materials available for you and partners!</a:t>
            </a:r>
            <a:endParaRPr lang="en-US"/>
          </a:p>
          <a:p>
            <a:endParaRPr lang="en-US"/>
          </a:p>
        </p:txBody>
      </p:sp>
      <p:sp>
        <p:nvSpPr>
          <p:cNvPr id="212" name="Google Shape;212;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hlinkClick r:id="rId3"/>
              </a:rPr>
              <a:t>New tab (quitlogixeducation.org)</a:t>
            </a:r>
            <a:endParaRPr lang="en-US"/>
          </a:p>
          <a:p>
            <a:endParaRPr lang="en-US"/>
          </a:p>
          <a:p>
            <a:r>
              <a:rPr lang="en-US">
                <a:cs typeface="Calibri"/>
              </a:rPr>
              <a:t>Quitlogixeducation.org/</a:t>
            </a:r>
            <a:r>
              <a:rPr lang="en-US" err="1">
                <a:cs typeface="Calibri"/>
              </a:rPr>
              <a:t>iowa</a:t>
            </a:r>
            <a:endParaRPr lang="en-US">
              <a:cs typeface="Calibri"/>
            </a:endParaRPr>
          </a:p>
          <a:p>
            <a:r>
              <a:rPr lang="en-US">
                <a:cs typeface="Calibri"/>
              </a:rPr>
              <a:t>CEU's available – providers, nurses, SWs, BH, etc.</a:t>
            </a:r>
          </a:p>
        </p:txBody>
      </p:sp>
      <p:sp>
        <p:nvSpPr>
          <p:cNvPr id="191" name="Google Shape;191;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Over 16 million people live with at least one disease caused by smoking, and 58 million nonsmoking Americans are exposed to secondhand smoke.</a:t>
            </a:r>
          </a:p>
          <a:p>
            <a:endParaRPr lang="en-US"/>
          </a:p>
          <a:p>
            <a:r>
              <a:rPr lang="en-US"/>
              <a:t>Cigarette smoking and secondhand smoke exposure cause more than 480,000 deaths each year in the United States. This is nearly one in five deaths</a:t>
            </a:r>
          </a:p>
          <a:p>
            <a:r>
              <a:rPr lang="en-US">
                <a:hlinkClick r:id="rId3"/>
              </a:rPr>
              <a:t>Cigarette Smoking | Smoking and Tobacco Use | CDC</a:t>
            </a:r>
          </a:p>
          <a:p>
            <a:endParaRPr lang="en-US">
              <a:cs typeface="Calibri"/>
            </a:endParaRPr>
          </a:p>
          <a:p>
            <a:r>
              <a:rPr lang="en-US" u="sng">
                <a:hlinkClick r:id="rId4"/>
              </a:rPr>
              <a:t>Secondhand smoke exposure</a:t>
            </a:r>
            <a:r>
              <a:rPr lang="en-US"/>
              <a:t> contributes to over 40,000 deaths among nonsmoking adults and 400 deaths in infants each year</a:t>
            </a:r>
            <a:endParaRPr lang="en-US">
              <a:cs typeface="Calibri"/>
            </a:endParaRPr>
          </a:p>
          <a:p>
            <a:pPr marL="171450" indent="-171450">
              <a:buFont typeface="Arial"/>
              <a:buChar char="•"/>
            </a:pPr>
            <a:r>
              <a:rPr lang="en-US"/>
              <a:t>In adults, secondhand smoke can cause coronary heart disease, stroke, and lung cancer.</a:t>
            </a:r>
            <a:r>
              <a:rPr lang="en-US" u="sng">
                <a:hlinkClick r:id="rId5"/>
              </a:rPr>
              <a:t>1</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1529BC17-DB64-49B2-96B4-77D266AC2A08}" type="slidenum">
              <a:rPr lang="en-US"/>
              <a:t>3</a:t>
            </a:fld>
            <a:endParaRPr lang="en-US"/>
          </a:p>
        </p:txBody>
      </p:sp>
    </p:spTree>
    <p:extLst>
      <p:ext uri="{BB962C8B-B14F-4D97-AF65-F5344CB8AC3E}">
        <p14:creationId xmlns:p14="http://schemas.microsoft.com/office/powerpoint/2010/main" val="3800667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cs typeface="Calibri"/>
              </a:rPr>
              <a:t>Quitline podcast resources</a:t>
            </a:r>
            <a:endParaRPr/>
          </a:p>
        </p:txBody>
      </p:sp>
      <p:sp>
        <p:nvSpPr>
          <p:cNvPr id="167" name="Google Shape;167;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70258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cs typeface="Calibri"/>
              </a:rPr>
              <a:t>Quitline podcast resources</a:t>
            </a:r>
            <a:endParaRPr/>
          </a:p>
        </p:txBody>
      </p:sp>
      <p:sp>
        <p:nvSpPr>
          <p:cNvPr id="167" name="Google Shape;167;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70258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cs typeface="Calibri"/>
              </a:rPr>
              <a:t>Mylifemyquit.com</a:t>
            </a:r>
          </a:p>
          <a:p>
            <a:endParaRPr lang="en-US">
              <a:cs typeface="Calibri"/>
            </a:endParaRPr>
          </a:p>
          <a:p>
            <a:r>
              <a:rPr lang="en-US">
                <a:cs typeface="Calibri"/>
              </a:rPr>
              <a:t>12-17 year olds can participate</a:t>
            </a:r>
          </a:p>
          <a:p>
            <a:endParaRPr lang="en-US">
              <a:cs typeface="Calibri"/>
            </a:endParaRPr>
          </a:p>
          <a:p>
            <a:r>
              <a:rPr lang="en-US">
                <a:cs typeface="Calibri"/>
              </a:rPr>
              <a:t>Certificate of completion for those completing the program</a:t>
            </a:r>
          </a:p>
        </p:txBody>
      </p:sp>
      <p:sp>
        <p:nvSpPr>
          <p:cNvPr id="223" name="Google Shape;223;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68c3881a9d_0_35:notes"/>
          <p:cNvSpPr txBox="1">
            <a:spLocks noGrp="1"/>
          </p:cNvSpPr>
          <p:nvPr>
            <p:ph type="body" idx="1"/>
          </p:nvPr>
        </p:nvSpPr>
        <p:spPr>
          <a:xfrm>
            <a:off x="731838" y="4621213"/>
            <a:ext cx="5851500" cy="3779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Public Health Law Center - Alternative Measures - chrome-extension://efaidnbmnnnibpcajpcglclefindmkaj/https://www.publichealthlawcenter.org/sites/default/files/resources/Student-Commercial-Tobacco-Use-in-Schools-Alternative-Measures-2019.pdf</a:t>
            </a:r>
            <a:endParaRPr/>
          </a:p>
        </p:txBody>
      </p:sp>
      <p:sp>
        <p:nvSpPr>
          <p:cNvPr id="273" name="Google Shape;273;g268c3881a9d_0_35: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2:notes"/>
          <p:cNvSpPr txBox="1">
            <a:spLocks noGrp="1"/>
          </p:cNvSpPr>
          <p:nvPr>
            <p:ph type="body" idx="1"/>
          </p:nvPr>
        </p:nvSpPr>
        <p:spPr>
          <a:xfrm>
            <a:off x="731838" y="4621213"/>
            <a:ext cx="5851525" cy="3779837"/>
          </a:xfrm>
          <a:prstGeom prst="rect">
            <a:avLst/>
          </a:prstGeom>
          <a:noFill/>
          <a:ln>
            <a:noFill/>
          </a:ln>
        </p:spPr>
        <p:txBody>
          <a:bodyPr spcFirstLastPara="1" wrap="square" lIns="91425" tIns="45700" rIns="91425" bIns="45700" anchor="t" anchorCtr="0">
            <a:noAutofit/>
          </a:bodyPr>
          <a:lstStyle/>
          <a:p>
            <a:r>
              <a:rPr lang="en-US">
                <a:hlinkClick r:id="rId3"/>
              </a:rPr>
              <a:t>Quitting Vaping is a Real No Brainer (youtube.com)</a:t>
            </a:r>
            <a:endParaRPr lang="en-US">
              <a:ea typeface="Calibri" panose="020F0502020204030204"/>
              <a:cs typeface="Calibri" panose="020F0502020204030204"/>
            </a:endParaRPr>
          </a:p>
          <a:p>
            <a:endParaRPr lang="en-US">
              <a:ea typeface="Calibri" panose="020F0502020204030204"/>
              <a:cs typeface="Calibri" panose="020F0502020204030204"/>
            </a:endParaRPr>
          </a:p>
          <a:p>
            <a:r>
              <a:rPr lang="en-US">
                <a:ea typeface="Calibri" panose="020F0502020204030204"/>
                <a:cs typeface="Calibri" panose="020F0502020204030204"/>
              </a:rPr>
              <a:t>FY24 campaign that we'll be re-launching FY25 – over 1 million views on YouTube!! </a:t>
            </a:r>
          </a:p>
          <a:p>
            <a:r>
              <a:rPr lang="en-US">
                <a:ea typeface="Calibri" panose="020F0502020204030204"/>
                <a:cs typeface="Calibri" panose="020F0502020204030204"/>
              </a:rPr>
              <a:t>Addresses vaping and the effects on anxiety and depression</a:t>
            </a:r>
          </a:p>
          <a:p>
            <a:endParaRPr lang="en-US">
              <a:ea typeface="Calibri" panose="020F0502020204030204"/>
              <a:cs typeface="Calibri" panose="020F0502020204030204"/>
            </a:endParaRPr>
          </a:p>
        </p:txBody>
      </p:sp>
      <p:sp>
        <p:nvSpPr>
          <p:cNvPr id="111" name="Google Shape;111;p2: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949779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698e2e6972_0_19:notes"/>
          <p:cNvSpPr txBox="1">
            <a:spLocks noGrp="1"/>
          </p:cNvSpPr>
          <p:nvPr>
            <p:ph type="body" idx="1"/>
          </p:nvPr>
        </p:nvSpPr>
        <p:spPr>
          <a:xfrm>
            <a:off x="731838" y="4621213"/>
            <a:ext cx="5851500" cy="3779700"/>
          </a:xfrm>
          <a:prstGeom prst="rect">
            <a:avLst/>
          </a:prstGeom>
          <a:noFill/>
          <a:ln>
            <a:noFill/>
          </a:ln>
        </p:spPr>
        <p:txBody>
          <a:bodyPr spcFirstLastPara="1" wrap="square" lIns="91425" tIns="45700" rIns="91425" bIns="45700" anchor="t" anchorCtr="0">
            <a:noAutofit/>
          </a:bodyPr>
          <a:lstStyle/>
          <a:p>
            <a:r>
              <a:rPr lang="en">
                <a:hlinkClick r:id="rId3"/>
              </a:rPr>
              <a:t>We Are ISTEP (youtube.com)</a:t>
            </a:r>
            <a:r>
              <a:rPr lang="en"/>
              <a:t> - use this one – Jill's fav!</a:t>
            </a:r>
            <a:endParaRPr lang="en-US"/>
          </a:p>
          <a:p>
            <a:r>
              <a:rPr lang="en">
                <a:hlinkClick r:id="rId4"/>
              </a:rPr>
              <a:t>What is ISTEP Final (youtube.com)</a:t>
            </a:r>
            <a:r>
              <a:rPr lang="en"/>
              <a:t> </a:t>
            </a:r>
            <a:endParaRPr lang="en">
              <a:ea typeface="Calibri"/>
              <a:cs typeface="Calibri"/>
            </a:endParaRPr>
          </a:p>
          <a:p>
            <a:endParaRPr lang="en">
              <a:ea typeface="Calibri"/>
              <a:cs typeface="Calibri"/>
            </a:endParaRPr>
          </a:p>
          <a:p>
            <a:r>
              <a:rPr lang="en"/>
              <a:t>Iowa Students for Tobacco Education and Prevention also known as ISTEP, is our youth program here at HHS. Completely led by students and supported by adults, ISTEP is a statewide movement made up of young people, in grades 7 through 12, who want to step up and take action against tobacco and nicotine, including vaping. </a:t>
            </a:r>
            <a:endParaRPr lang="en-US">
              <a:ea typeface="Calibri"/>
              <a:cs typeface="Calibri"/>
            </a:endParaRPr>
          </a:p>
          <a:p>
            <a:r>
              <a:rPr lang="en"/>
              <a:t> </a:t>
            </a:r>
            <a:endParaRPr lang="en">
              <a:ea typeface="Calibri"/>
              <a:cs typeface="Calibri"/>
            </a:endParaRPr>
          </a:p>
          <a:p>
            <a:r>
              <a:rPr lang="en"/>
              <a:t>However, ISTEP isn't only about ending tobacco use in Iowa; it's also a way for young people to find a group with a common passion; all while making friends, making a difference and developing important skills that they will use for a lifetime.</a:t>
            </a:r>
            <a:r>
              <a:rPr lang="en-US"/>
              <a:t> </a:t>
            </a:r>
            <a:r>
              <a:rPr lang="en"/>
              <a:t>ISTEP has many leadership opportunities for young people - at the local level through chapters, and the state level by joining the Executive Council.</a:t>
            </a:r>
            <a:r>
              <a:rPr lang="en-US"/>
              <a:t> </a:t>
            </a:r>
            <a:endParaRPr lang="en-US">
              <a:ea typeface="Calibri"/>
              <a:cs typeface="Calibri"/>
            </a:endParaRPr>
          </a:p>
          <a:p>
            <a:r>
              <a:rPr lang="en-US"/>
              <a:t> </a:t>
            </a:r>
            <a:endParaRPr lang="en-US">
              <a:ea typeface="Calibri"/>
              <a:cs typeface="Calibri"/>
            </a:endParaRPr>
          </a:p>
          <a:p>
            <a:r>
              <a:rPr lang="en-US"/>
              <a:t>The youth Council currently consists of 9 high schooler students across Iowa. In order to join, they go through an online application process, a virtual leadership training then have to be offered an invitation to serve on the Council. These young people are quite impressive! They even lead an entire event once a year called the ISTEP Summit! This happens in October each year at the state fairgrounds. </a:t>
            </a:r>
            <a:endParaRPr lang="en-US">
              <a:ea typeface="Calibri"/>
              <a:cs typeface="Calibri"/>
            </a:endParaRPr>
          </a:p>
          <a:p>
            <a:r>
              <a:rPr lang="en-US"/>
              <a:t> </a:t>
            </a:r>
            <a:endParaRPr lang="en-US">
              <a:ea typeface="Calibri"/>
              <a:cs typeface="Calibri"/>
            </a:endParaRPr>
          </a:p>
          <a:p>
            <a:r>
              <a:rPr lang="en-US"/>
              <a:t>Currently, ISTEP has 47 chapters registered on hhs.iowa.gov/</a:t>
            </a:r>
            <a:r>
              <a:rPr lang="en-US" err="1"/>
              <a:t>istep</a:t>
            </a:r>
            <a:r>
              <a:rPr lang="en-US"/>
              <a:t>; by the end of the school year, there should be approximately 80 chapters. If you want to follow along with our events, check ISTEP out on Facebook or Instagram - @IowaSTEP. </a:t>
            </a:r>
            <a:endParaRPr lang="en-US">
              <a:ea typeface="Calibri"/>
              <a:cs typeface="Calibri"/>
            </a:endParaRPr>
          </a:p>
          <a:p>
            <a:pPr marL="0" lvl="0" indent="0" algn="l">
              <a:lnSpc>
                <a:spcPct val="100000"/>
              </a:lnSpc>
              <a:spcBef>
                <a:spcPts val="0"/>
              </a:spcBef>
              <a:spcAft>
                <a:spcPts val="0"/>
              </a:spcAft>
              <a:buSzPts val="1400"/>
              <a:buNone/>
            </a:pPr>
            <a:endParaRPr>
              <a:ea typeface="Calibri"/>
              <a:cs typeface="Calibri"/>
            </a:endParaRPr>
          </a:p>
        </p:txBody>
      </p:sp>
      <p:sp>
        <p:nvSpPr>
          <p:cNvPr id="309" name="Google Shape;309;g2698e2e6972_0_19: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698e2e6972_0_19:notes"/>
          <p:cNvSpPr txBox="1">
            <a:spLocks noGrp="1"/>
          </p:cNvSpPr>
          <p:nvPr>
            <p:ph type="body" idx="1"/>
          </p:nvPr>
        </p:nvSpPr>
        <p:spPr>
          <a:xfrm>
            <a:off x="731838" y="4621213"/>
            <a:ext cx="5851500" cy="3779700"/>
          </a:xfrm>
          <a:prstGeom prst="rect">
            <a:avLst/>
          </a:prstGeom>
          <a:noFill/>
          <a:ln>
            <a:noFill/>
          </a:ln>
        </p:spPr>
        <p:txBody>
          <a:bodyPr spcFirstLastPara="1" wrap="square" lIns="91425" tIns="45700" rIns="91425" bIns="45700" anchor="t" anchorCtr="0">
            <a:noAutofit/>
          </a:bodyPr>
          <a:lstStyle/>
          <a:p>
            <a:r>
              <a:rPr lang="en"/>
              <a:t>ISTEP/MLMQ brochure – Vaping Vs. Reality </a:t>
            </a:r>
            <a:r>
              <a:rPr lang="en-US"/>
              <a:t> </a:t>
            </a:r>
            <a:endParaRPr lang="en-US">
              <a:ea typeface="Calibri"/>
              <a:cs typeface="Calibri"/>
            </a:endParaRPr>
          </a:p>
          <a:p>
            <a:r>
              <a:rPr lang="en-US"/>
              <a:t>Currently, ISTEP has 47 chapters registered on hhs.iowa.gov/</a:t>
            </a:r>
            <a:r>
              <a:rPr lang="en-US" err="1"/>
              <a:t>istep</a:t>
            </a:r>
            <a:r>
              <a:rPr lang="en-US"/>
              <a:t>; by the end of the school year, there should be approximately 80 chapters. If you want to follow along with our events, check ISTEP out on Facebook or Instagram - @IowaSTEP. </a:t>
            </a:r>
            <a:endParaRPr lang="en-US">
              <a:ea typeface="Calibri"/>
              <a:cs typeface="Calibri"/>
            </a:endParaRPr>
          </a:p>
          <a:p>
            <a:pPr>
              <a:buSzPts val="1400"/>
            </a:pPr>
            <a:r>
              <a:rPr lang="en-US">
                <a:ea typeface="Calibri"/>
                <a:cs typeface="Calibri"/>
              </a:rPr>
              <a:t>We had close to 350 youth at ISTEP Summit in mid-October!!! - Iowa State Fairgrounds - </a:t>
            </a:r>
            <a:endParaRPr>
              <a:ea typeface="Calibri"/>
              <a:cs typeface="Calibri"/>
            </a:endParaRPr>
          </a:p>
        </p:txBody>
      </p:sp>
      <p:sp>
        <p:nvSpPr>
          <p:cNvPr id="309" name="Google Shape;309;g2698e2e6972_0_19: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107723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Right now (November 1st)  I have 2,622 comprehensive policies and 3,220 total policies.</a:t>
            </a:r>
            <a:endParaRPr lang="en-US" b="1">
              <a:cs typeface="Calibri"/>
            </a:endParaRPr>
          </a:p>
          <a:p>
            <a:endParaRPr lang="en-US">
              <a:cs typeface="Calibri"/>
            </a:endParaRPr>
          </a:p>
          <a:p>
            <a:r>
              <a:rPr lang="en-US">
                <a:cs typeface="Calibri"/>
              </a:rPr>
              <a:t>Smokefreeair.iowa.gov</a:t>
            </a:r>
            <a:endParaRPr lang="en-US"/>
          </a:p>
        </p:txBody>
      </p:sp>
      <p:sp>
        <p:nvSpPr>
          <p:cNvPr id="4" name="Slide Number Placeholder 3"/>
          <p:cNvSpPr>
            <a:spLocks noGrp="1"/>
          </p:cNvSpPr>
          <p:nvPr>
            <p:ph type="sldNum" sz="quarter" idx="5"/>
          </p:nvPr>
        </p:nvSpPr>
        <p:spPr/>
        <p:txBody>
          <a:bodyPr/>
          <a:lstStyle/>
          <a:p>
            <a:fld id="{1529BC17-DB64-49B2-96B4-77D266AC2A08}" type="slidenum">
              <a:rPr lang="en-US"/>
              <a:t>44</a:t>
            </a:fld>
            <a:endParaRPr lang="en-US"/>
          </a:p>
        </p:txBody>
      </p:sp>
    </p:spTree>
    <p:extLst>
      <p:ext uri="{BB962C8B-B14F-4D97-AF65-F5344CB8AC3E}">
        <p14:creationId xmlns:p14="http://schemas.microsoft.com/office/powerpoint/2010/main" val="12624099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30:notes"/>
          <p:cNvSpPr txBox="1">
            <a:spLocks noGrp="1"/>
          </p:cNvSpPr>
          <p:nvPr>
            <p:ph type="hdr" idx="2"/>
          </p:nvPr>
        </p:nvSpPr>
        <p:spPr>
          <a:xfrm>
            <a:off x="0" y="0"/>
            <a:ext cx="5283200" cy="2571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493" name="Google Shape;493;p30:notes"/>
          <p:cNvSpPr txBox="1">
            <a:spLocks noGrp="1"/>
          </p:cNvSpPr>
          <p:nvPr>
            <p:ph type="dt" idx="10"/>
          </p:nvPr>
        </p:nvSpPr>
        <p:spPr>
          <a:xfrm>
            <a:off x="6906684" y="0"/>
            <a:ext cx="5283200" cy="25717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09.12.2019</a:t>
            </a:r>
            <a:endParaRPr sz="1200" b="0" i="0" u="none" strike="noStrike" cap="none">
              <a:solidFill>
                <a:schemeClr val="dk1"/>
              </a:solidFill>
              <a:latin typeface="Calibri"/>
              <a:ea typeface="Calibri"/>
              <a:cs typeface="Calibri"/>
              <a:sym typeface="Calibri"/>
            </a:endParaRPr>
          </a:p>
        </p:txBody>
      </p:sp>
      <p:sp>
        <p:nvSpPr>
          <p:cNvPr id="494" name="Google Shape;494;p30:notes"/>
          <p:cNvSpPr>
            <a:spLocks noGrp="1" noRot="1" noChangeAspect="1"/>
          </p:cNvSpPr>
          <p:nvPr>
            <p:ph type="sldImg" idx="3"/>
          </p:nvPr>
        </p:nvSpPr>
        <p:spPr>
          <a:xfrm>
            <a:off x="4811713" y="384175"/>
            <a:ext cx="2568575" cy="19256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5" name="Google Shape;495;p30:notes"/>
          <p:cNvSpPr txBox="1">
            <a:spLocks noGrp="1"/>
          </p:cNvSpPr>
          <p:nvPr>
            <p:ph type="body" idx="1"/>
          </p:nvPr>
        </p:nvSpPr>
        <p:spPr>
          <a:xfrm>
            <a:off x="1219200" y="2438400"/>
            <a:ext cx="7422292" cy="231100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Currently Iowa has the SFAA which prohibits smoking in almost all public places and enclosed areas within places of employment, as well as some outdoor areas.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Iowa Smokefree Air Act does not apply to Electronic Smoking Devices.  The use of these products MAY be prohibited by a business or property owner only if they adopt such a policy.</a:t>
            </a:r>
            <a:endParaRPr/>
          </a:p>
        </p:txBody>
      </p:sp>
      <p:sp>
        <p:nvSpPr>
          <p:cNvPr id="496" name="Google Shape;496;p30:notes"/>
          <p:cNvSpPr txBox="1">
            <a:spLocks noGrp="1"/>
          </p:cNvSpPr>
          <p:nvPr>
            <p:ph type="ftr" idx="11"/>
          </p:nvPr>
        </p:nvSpPr>
        <p:spPr>
          <a:xfrm>
            <a:off x="0" y="4876800"/>
            <a:ext cx="5283200" cy="255985"/>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497" name="Google Shape;497;p30:notes"/>
          <p:cNvSpPr txBox="1">
            <a:spLocks noGrp="1"/>
          </p:cNvSpPr>
          <p:nvPr>
            <p:ph type="sldNum" idx="12"/>
          </p:nvPr>
        </p:nvSpPr>
        <p:spPr>
          <a:xfrm>
            <a:off x="6906684" y="4876800"/>
            <a:ext cx="5283200" cy="25598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Join the Smoke Free Homes program (featuring Iowa's State Fire Marshal) (youtube.com)</a:t>
            </a:r>
            <a:endParaRPr lang="en-US">
              <a:ea typeface="Calibri" panose="020F0502020204030204"/>
              <a:cs typeface="Calibri" panose="020F0502020204030204"/>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1529BC17-DB64-49B2-96B4-77D266AC2A08}" type="slidenum">
              <a:rPr lang="en-US"/>
              <a:t>48</a:t>
            </a:fld>
            <a:endParaRPr lang="en-US"/>
          </a:p>
        </p:txBody>
      </p:sp>
    </p:spTree>
    <p:extLst>
      <p:ext uri="{BB962C8B-B14F-4D97-AF65-F5344CB8AC3E}">
        <p14:creationId xmlns:p14="http://schemas.microsoft.com/office/powerpoint/2010/main" val="743537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Credit to BRFSS for data/stats</a:t>
            </a:r>
          </a:p>
          <a:p>
            <a:endParaRPr lang="en-US">
              <a:cs typeface="Calibri"/>
            </a:endParaRPr>
          </a:p>
          <a:p>
            <a:r>
              <a:rPr lang="en-US">
                <a:cs typeface="Calibri"/>
              </a:rPr>
              <a:t>Iowa Birth Cert. - pregnant women</a:t>
            </a:r>
          </a:p>
          <a:p>
            <a:endParaRPr lang="en-US">
              <a:cs typeface="Calibri"/>
            </a:endParaRPr>
          </a:p>
          <a:p>
            <a:r>
              <a:rPr lang="en-US"/>
              <a:t>in Iowa is 9vi.3%.</a:t>
            </a:r>
            <a:endParaRPr lang="en-US">
              <a:cs typeface="Calibri"/>
            </a:endParaRPr>
          </a:p>
        </p:txBody>
      </p:sp>
      <p:sp>
        <p:nvSpPr>
          <p:cNvPr id="4" name="Slide Number Placeholder 3"/>
          <p:cNvSpPr>
            <a:spLocks noGrp="1"/>
          </p:cNvSpPr>
          <p:nvPr>
            <p:ph type="sldNum" sz="quarter" idx="5"/>
          </p:nvPr>
        </p:nvSpPr>
        <p:spPr/>
        <p:txBody>
          <a:bodyPr/>
          <a:lstStyle/>
          <a:p>
            <a:fld id="{1529BC17-DB64-49B2-96B4-77D266AC2A08}" type="slidenum">
              <a:rPr lang="en-US"/>
              <a:t>4</a:t>
            </a:fld>
            <a:endParaRPr lang="en-US"/>
          </a:p>
        </p:txBody>
      </p:sp>
    </p:spTree>
    <p:extLst>
      <p:ext uri="{BB962C8B-B14F-4D97-AF65-F5344CB8AC3E}">
        <p14:creationId xmlns:p14="http://schemas.microsoft.com/office/powerpoint/2010/main" val="23160036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15B8F-5BC7-89E6-1CC1-D6C9303767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338D1D-32BB-11DB-B1E5-2C768DD515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80DBC5-07EC-A61D-60BF-4019E1BA00A8}"/>
              </a:ext>
            </a:extLst>
          </p:cNvPr>
          <p:cNvSpPr>
            <a:spLocks noGrp="1"/>
          </p:cNvSpPr>
          <p:nvPr>
            <p:ph type="body" idx="1"/>
          </p:nvPr>
        </p:nvSpPr>
        <p:spPr/>
        <p:txBody>
          <a:bodyPr/>
          <a:lstStyle/>
          <a:p>
            <a:r>
              <a:rPr lang="en-US">
                <a:hlinkClick r:id="rId3"/>
              </a:rPr>
              <a:t>Join the Smoke Free Homes program (featuring Iowa's State Fire Marshal) (youtube.com)</a:t>
            </a:r>
            <a:endParaRPr lang="en-US">
              <a:ea typeface="Calibri" panose="020F0502020204030204"/>
              <a:cs typeface="Calibri" panose="020F0502020204030204"/>
            </a:endParaRPr>
          </a:p>
          <a:p>
            <a:endParaRPr lang="en-US">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1218C2CF-73A4-2D19-E6BB-0732E7CA7836}"/>
              </a:ext>
            </a:extLst>
          </p:cNvPr>
          <p:cNvSpPr>
            <a:spLocks noGrp="1"/>
          </p:cNvSpPr>
          <p:nvPr>
            <p:ph type="sldNum" sz="quarter" idx="5"/>
          </p:nvPr>
        </p:nvSpPr>
        <p:spPr/>
        <p:txBody>
          <a:bodyPr/>
          <a:lstStyle/>
          <a:p>
            <a:fld id="{1529BC17-DB64-49B2-96B4-77D266AC2A08}" type="slidenum">
              <a:rPr lang="en-US"/>
              <a:t>49</a:t>
            </a:fld>
            <a:endParaRPr lang="en-US"/>
          </a:p>
        </p:txBody>
      </p:sp>
    </p:spTree>
    <p:extLst>
      <p:ext uri="{BB962C8B-B14F-4D97-AF65-F5344CB8AC3E}">
        <p14:creationId xmlns:p14="http://schemas.microsoft.com/office/powerpoint/2010/main" val="2553438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001D35"/>
                </a:solidFill>
                <a:effectLst/>
                <a:latin typeface="Google Sans"/>
              </a:rPr>
              <a:t>Nicotine can have many negative health effects, including:</a:t>
            </a:r>
          </a:p>
          <a:p>
            <a:pPr algn="l" fontAlgn="ctr">
              <a:buFont typeface="Arial" panose="020B0604020202020204" pitchFamily="34" charset="0"/>
              <a:buChar char="•"/>
            </a:pPr>
            <a:r>
              <a:rPr lang="en-US" b="1" i="0">
                <a:solidFill>
                  <a:srgbClr val="001D35"/>
                </a:solidFill>
                <a:effectLst/>
                <a:latin typeface="Google Sans"/>
              </a:rPr>
              <a:t>Cardiovascular issues</a:t>
            </a:r>
            <a:r>
              <a:rPr lang="en-US" b="0" i="0">
                <a:solidFill>
                  <a:srgbClr val="001D35"/>
                </a:solidFill>
                <a:effectLst/>
                <a:latin typeface="Google Sans"/>
              </a:rPr>
              <a:t>: Nicotine can increase your heart rate and blood pressure, and narrow your arteries. This can lead to hardened arteries and an increased risk of heart attack. </a:t>
            </a:r>
          </a:p>
          <a:p>
            <a:pPr algn="l" fontAlgn="ctr">
              <a:buFont typeface="Arial" panose="020B0604020202020204" pitchFamily="34" charset="0"/>
              <a:buChar char="•"/>
            </a:pPr>
            <a:r>
              <a:rPr lang="en-US" b="1" i="0">
                <a:solidFill>
                  <a:srgbClr val="001D35"/>
                </a:solidFill>
                <a:effectLst/>
                <a:latin typeface="Google Sans"/>
              </a:rPr>
              <a:t>Mental health</a:t>
            </a:r>
            <a:r>
              <a:rPr lang="en-US" b="0" i="0">
                <a:solidFill>
                  <a:srgbClr val="001D35"/>
                </a:solidFill>
                <a:effectLst/>
                <a:latin typeface="Google Sans"/>
              </a:rPr>
              <a:t>: Nicotine dependence can worsen anxiety and depression, and lead to poor mental health. </a:t>
            </a:r>
          </a:p>
          <a:p>
            <a:pPr algn="l" fontAlgn="ctr">
              <a:buFont typeface="Arial" panose="020B0604020202020204" pitchFamily="34" charset="0"/>
              <a:buChar char="•"/>
            </a:pPr>
            <a:r>
              <a:rPr lang="en-US" b="1" i="0">
                <a:solidFill>
                  <a:srgbClr val="001D35"/>
                </a:solidFill>
                <a:effectLst/>
                <a:latin typeface="Google Sans"/>
              </a:rPr>
              <a:t>Lung damage</a:t>
            </a:r>
            <a:r>
              <a:rPr lang="en-US" b="0" i="0">
                <a:solidFill>
                  <a:srgbClr val="001D35"/>
                </a:solidFill>
                <a:effectLst/>
                <a:latin typeface="Google Sans"/>
              </a:rPr>
              <a:t>: Nicotine can cause respiratory problems and permanent lung damage. </a:t>
            </a:r>
          </a:p>
          <a:p>
            <a:pPr algn="l" fontAlgn="ctr">
              <a:buFont typeface="Arial" panose="020B0604020202020204" pitchFamily="34" charset="0"/>
              <a:buChar char="•"/>
            </a:pPr>
            <a:r>
              <a:rPr lang="en-US" b="1" i="0">
                <a:solidFill>
                  <a:srgbClr val="001D35"/>
                </a:solidFill>
                <a:effectLst/>
                <a:latin typeface="Google Sans"/>
              </a:rPr>
              <a:t>Oral health</a:t>
            </a:r>
            <a:r>
              <a:rPr lang="en-US" b="0" i="0">
                <a:solidFill>
                  <a:srgbClr val="001D35"/>
                </a:solidFill>
                <a:effectLst/>
                <a:latin typeface="Google Sans"/>
              </a:rPr>
              <a:t>: Nicotine can cause canker sores and increase your risk of oral cancers. </a:t>
            </a:r>
          </a:p>
          <a:p>
            <a:pPr algn="l" fontAlgn="ctr">
              <a:buFont typeface="Arial" panose="020B0604020202020204" pitchFamily="34" charset="0"/>
              <a:buChar char="•"/>
            </a:pPr>
            <a:r>
              <a:rPr lang="en-US" b="1" i="0">
                <a:solidFill>
                  <a:srgbClr val="001D35"/>
                </a:solidFill>
                <a:effectLst/>
                <a:latin typeface="Google Sans"/>
              </a:rPr>
              <a:t>Addiction</a:t>
            </a:r>
            <a:r>
              <a:rPr lang="en-US" b="0" i="0">
                <a:solidFill>
                  <a:srgbClr val="001D35"/>
                </a:solidFill>
                <a:effectLst/>
                <a:latin typeface="Google Sans"/>
              </a:rPr>
              <a:t>: Nicotine is highly addictive and can cause withdrawal symptoms if you stop using it. </a:t>
            </a:r>
          </a:p>
          <a:p>
            <a:pPr algn="l" fontAlgn="ctr">
              <a:buFont typeface="Arial" panose="020B0604020202020204" pitchFamily="34" charset="0"/>
              <a:buChar char="•"/>
            </a:pPr>
            <a:r>
              <a:rPr lang="en-US" b="1" i="0">
                <a:solidFill>
                  <a:srgbClr val="001D35"/>
                </a:solidFill>
                <a:effectLst/>
                <a:latin typeface="Google Sans"/>
              </a:rPr>
              <a:t>Other health issues</a:t>
            </a:r>
            <a:r>
              <a:rPr lang="en-US" b="0" i="0">
                <a:solidFill>
                  <a:srgbClr val="001D35"/>
                </a:solidFill>
                <a:effectLst/>
                <a:latin typeface="Google Sans"/>
              </a:rPr>
              <a:t>: Nicotine can also contribute to delayed wound healing, reproductive disturbances, peptic ulcer disease, and esophageal reflux. </a:t>
            </a:r>
          </a:p>
          <a:p>
            <a:pPr algn="l"/>
            <a:r>
              <a:rPr lang="en-US" b="0" i="0">
                <a:solidFill>
                  <a:srgbClr val="001D35"/>
                </a:solidFill>
                <a:effectLst/>
                <a:latin typeface="Google Sans"/>
              </a:rPr>
              <a:t>Nicotine is the primary agent in cigarettes and e-cigarettes. Vaping can also cause other health issues, such as nausea, vomiting, burns, and injury.</a:t>
            </a:r>
          </a:p>
          <a:p>
            <a:endParaRPr lang="en-US" b="1">
              <a:cs typeface="Calibri"/>
            </a:endParaRPr>
          </a:p>
          <a:p>
            <a:r>
              <a:rPr lang="en-US" b="1">
                <a:cs typeface="Calibri"/>
              </a:rPr>
              <a:t>Health effect examples from smoking, secondhand/thirdhand smoke with Adults &amp; Children - </a:t>
            </a:r>
          </a:p>
          <a:p>
            <a:pPr marL="285750" indent="-285750">
              <a:buFont typeface="Arial"/>
              <a:buChar char="•"/>
            </a:pPr>
            <a:r>
              <a:rPr lang="en-US" u="sng">
                <a:hlinkClick r:id="rId3"/>
              </a:rPr>
              <a:t>Cancer</a:t>
            </a:r>
            <a:endParaRPr lang="en-US"/>
          </a:p>
          <a:p>
            <a:pPr marL="285750" indent="-285750">
              <a:buFont typeface="Arial"/>
              <a:buChar char="•"/>
            </a:pPr>
            <a:r>
              <a:rPr lang="en-US" u="sng">
                <a:hlinkClick r:id="rId4"/>
              </a:rPr>
              <a:t>Heart disease</a:t>
            </a:r>
            <a:r>
              <a:rPr lang="en-US"/>
              <a:t> and stroke</a:t>
            </a:r>
            <a:endParaRPr lang="en-US">
              <a:cs typeface="Calibri"/>
            </a:endParaRPr>
          </a:p>
          <a:p>
            <a:pPr marL="285750" indent="-285750">
              <a:buFont typeface="Arial"/>
              <a:buChar char="•"/>
            </a:pPr>
            <a:r>
              <a:rPr lang="en-US"/>
              <a:t>Lung diseases such as c</a:t>
            </a:r>
            <a:r>
              <a:rPr lang="en-US" u="sng">
                <a:hlinkClick r:id="rId5"/>
              </a:rPr>
              <a:t>hronic obstructive pulmonary disease (COPD)</a:t>
            </a:r>
            <a:endParaRPr lang="en-US"/>
          </a:p>
          <a:p>
            <a:pPr marL="285750" indent="-285750">
              <a:buFont typeface="Arial"/>
              <a:buChar char="•"/>
            </a:pPr>
            <a:r>
              <a:rPr lang="en-US"/>
              <a:t>Type 2 Diabetes</a:t>
            </a:r>
            <a:endParaRPr lang="en-US">
              <a:cs typeface="Calibri"/>
            </a:endParaRPr>
          </a:p>
          <a:p>
            <a:pPr marL="285750" indent="-285750">
              <a:buFont typeface="Arial"/>
              <a:buChar char="•"/>
            </a:pPr>
            <a:r>
              <a:rPr lang="en-US"/>
              <a:t>Harmful </a:t>
            </a:r>
            <a:r>
              <a:rPr lang="en-US" u="sng">
                <a:hlinkClick r:id="rId6"/>
              </a:rPr>
              <a:t>reproductive health</a:t>
            </a:r>
            <a:r>
              <a:rPr lang="en-US"/>
              <a:t> effects</a:t>
            </a:r>
            <a:endParaRPr lang="en-US">
              <a:cs typeface="Calibri"/>
            </a:endParaRPr>
          </a:p>
          <a:p>
            <a:pPr marL="285750" indent="-285750">
              <a:buFont typeface="Arial"/>
              <a:buChar char="•"/>
            </a:pPr>
            <a:r>
              <a:rPr lang="en-US"/>
              <a:t>Other diseases, including certain eye diseases and problems of the immune system, including rheumatoid arthritis.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529BC17-DB64-49B2-96B4-77D266AC2A08}" type="slidenum">
              <a:rPr lang="en-US"/>
              <a:t>5</a:t>
            </a:fld>
            <a:endParaRPr lang="en-US"/>
          </a:p>
        </p:txBody>
      </p:sp>
    </p:spTree>
    <p:extLst>
      <p:ext uri="{BB962C8B-B14F-4D97-AF65-F5344CB8AC3E}">
        <p14:creationId xmlns:p14="http://schemas.microsoft.com/office/powerpoint/2010/main" val="2308901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Thirdhand smoke resource center</a:t>
            </a:r>
          </a:p>
        </p:txBody>
      </p:sp>
      <p:sp>
        <p:nvSpPr>
          <p:cNvPr id="4" name="Slide Number Placeholder 3"/>
          <p:cNvSpPr>
            <a:spLocks noGrp="1"/>
          </p:cNvSpPr>
          <p:nvPr>
            <p:ph type="sldNum" sz="quarter" idx="5"/>
          </p:nvPr>
        </p:nvSpPr>
        <p:spPr/>
        <p:txBody>
          <a:bodyPr/>
          <a:lstStyle/>
          <a:p>
            <a:fld id="{1529BC17-DB64-49B2-96B4-77D266AC2A08}" type="slidenum">
              <a:rPr lang="en-US"/>
              <a:t>7</a:t>
            </a:fld>
            <a:endParaRPr lang="en-US"/>
          </a:p>
        </p:txBody>
      </p:sp>
    </p:spTree>
    <p:extLst>
      <p:ext uri="{BB962C8B-B14F-4D97-AF65-F5344CB8AC3E}">
        <p14:creationId xmlns:p14="http://schemas.microsoft.com/office/powerpoint/2010/main" val="1703924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Health effect examples from smoking, secondhand/thirdhand smoke with Adults &amp; Children -</a:t>
            </a:r>
            <a:endParaRPr lang="en-US"/>
          </a:p>
          <a:p>
            <a:pPr marL="285750" indent="-285750">
              <a:buFont typeface="Arial"/>
              <a:buChar char="•"/>
            </a:pPr>
            <a:r>
              <a:rPr lang="en-US" u="sng">
                <a:hlinkClick r:id="rId3"/>
              </a:rPr>
              <a:t>Cancer</a:t>
            </a:r>
            <a:endParaRPr lang="en-US"/>
          </a:p>
          <a:p>
            <a:pPr marL="285750" indent="-285750">
              <a:buFont typeface="Arial"/>
              <a:buChar char="•"/>
            </a:pPr>
            <a:r>
              <a:rPr lang="en-US" u="sng">
                <a:hlinkClick r:id="rId4"/>
              </a:rPr>
              <a:t>Heart disease</a:t>
            </a:r>
            <a:r>
              <a:rPr lang="en-US"/>
              <a:t> and stroke</a:t>
            </a:r>
            <a:endParaRPr lang="en-US">
              <a:cs typeface="Calibri"/>
            </a:endParaRPr>
          </a:p>
          <a:p>
            <a:pPr marL="285750" indent="-285750">
              <a:buFont typeface="Arial"/>
              <a:buChar char="•"/>
            </a:pPr>
            <a:r>
              <a:rPr lang="en-US"/>
              <a:t>Lung diseases such as c</a:t>
            </a:r>
            <a:r>
              <a:rPr lang="en-US" u="sng">
                <a:hlinkClick r:id="rId5"/>
              </a:rPr>
              <a:t>hronic obstructive pulmonary disease (COPD)</a:t>
            </a:r>
            <a:endParaRPr lang="en-US"/>
          </a:p>
          <a:p>
            <a:pPr marL="285750" indent="-285750">
              <a:buFont typeface="Arial"/>
              <a:buChar char="•"/>
            </a:pPr>
            <a:r>
              <a:rPr lang="en-US"/>
              <a:t>Type 2 Diabetes</a:t>
            </a:r>
            <a:endParaRPr lang="en-US">
              <a:cs typeface="Calibri"/>
            </a:endParaRPr>
          </a:p>
          <a:p>
            <a:pPr marL="285750" indent="-285750">
              <a:buFont typeface="Arial"/>
              <a:buChar char="•"/>
            </a:pPr>
            <a:r>
              <a:rPr lang="en-US"/>
              <a:t>Harmful </a:t>
            </a:r>
            <a:r>
              <a:rPr lang="en-US" u="sng">
                <a:hlinkClick r:id="rId6"/>
              </a:rPr>
              <a:t>reproductive health</a:t>
            </a:r>
            <a:r>
              <a:rPr lang="en-US"/>
              <a:t> effects</a:t>
            </a:r>
            <a:endParaRPr lang="en-US">
              <a:cs typeface="Calibri"/>
            </a:endParaRPr>
          </a:p>
          <a:p>
            <a:pPr marL="285750" indent="-285750">
              <a:buFont typeface="Arial"/>
              <a:buChar char="•"/>
            </a:pPr>
            <a:r>
              <a:rPr lang="en-US"/>
              <a:t>Other diseases, including certain eye diseases and problems of the immune system, including rheumatoid arthritis.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529BC17-DB64-49B2-96B4-77D266AC2A08}" type="slidenum">
              <a:rPr lang="en-US"/>
              <a:t>8</a:t>
            </a:fld>
            <a:endParaRPr lang="en-US"/>
          </a:p>
        </p:txBody>
      </p:sp>
    </p:spTree>
    <p:extLst>
      <p:ext uri="{BB962C8B-B14F-4D97-AF65-F5344CB8AC3E}">
        <p14:creationId xmlns:p14="http://schemas.microsoft.com/office/powerpoint/2010/main" val="3138785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18:notes"/>
          <p:cNvSpPr txBox="1">
            <a:spLocks noGrp="1"/>
          </p:cNvSpPr>
          <p:nvPr>
            <p:ph type="hdr" idx="2"/>
          </p:nvPr>
        </p:nvSpPr>
        <p:spPr>
          <a:xfrm>
            <a:off x="0" y="0"/>
            <a:ext cx="5283200" cy="2571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351" name="Google Shape;351;p18:notes"/>
          <p:cNvSpPr txBox="1">
            <a:spLocks noGrp="1"/>
          </p:cNvSpPr>
          <p:nvPr>
            <p:ph type="dt" idx="10"/>
          </p:nvPr>
        </p:nvSpPr>
        <p:spPr>
          <a:xfrm>
            <a:off x="6906684" y="0"/>
            <a:ext cx="5283200" cy="25717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09.12.2019</a:t>
            </a:r>
            <a:endParaRPr sz="1200" b="0" i="0" u="none" strike="noStrike" cap="none">
              <a:solidFill>
                <a:schemeClr val="dk1"/>
              </a:solidFill>
              <a:latin typeface="Calibri"/>
              <a:ea typeface="Calibri"/>
              <a:cs typeface="Calibri"/>
              <a:sym typeface="Calibri"/>
            </a:endParaRPr>
          </a:p>
        </p:txBody>
      </p:sp>
      <p:sp>
        <p:nvSpPr>
          <p:cNvPr id="352" name="Google Shape;352;p18:notes"/>
          <p:cNvSpPr>
            <a:spLocks noGrp="1" noRot="1" noChangeAspect="1"/>
          </p:cNvSpPr>
          <p:nvPr>
            <p:ph type="sldImg" idx="3"/>
          </p:nvPr>
        </p:nvSpPr>
        <p:spPr>
          <a:xfrm>
            <a:off x="4811713" y="384175"/>
            <a:ext cx="2568575" cy="19256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18:notes"/>
          <p:cNvSpPr txBox="1">
            <a:spLocks noGrp="1"/>
          </p:cNvSpPr>
          <p:nvPr>
            <p:ph type="body" idx="1"/>
          </p:nvPr>
        </p:nvSpPr>
        <p:spPr>
          <a:xfrm>
            <a:off x="1219200" y="2438400"/>
            <a:ext cx="7175157" cy="231100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So what is vaping?</a:t>
            </a:r>
            <a:r>
              <a:rPr lang="en-US"/>
              <a:t> Vaping is the act of inhaling and exhaling the aerosol that is produced by an e-cigarette or other battery powered device.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What is an e-cigarette?</a:t>
            </a:r>
            <a:r>
              <a:rPr lang="en-US"/>
              <a:t>  They are battery-powered vaporizers that simulate the act and sensation of smoking combustible cigarettes.  But does not burn tobacco.</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E-cigarettes are also known as e-cigs, vape pens, e-hookahs, e-pipes, tanks, mods, vapes, electronic nicotine delivery systems, or ENDS, and more.  Some people refer to the brand names, like JUUL.</a:t>
            </a:r>
          </a:p>
          <a:p>
            <a:pPr marL="0" lvl="0" indent="0" algn="l" rtl="0">
              <a:lnSpc>
                <a:spcPct val="100000"/>
              </a:lnSpc>
              <a:spcBef>
                <a:spcPts val="0"/>
              </a:spcBef>
              <a:spcAft>
                <a:spcPts val="0"/>
              </a:spcAft>
              <a:buSzPts val="1400"/>
              <a:buNone/>
            </a:pPr>
            <a:endParaRPr lang="en-US" b="1">
              <a:cs typeface="Calibri" panose="020F0502020204030204"/>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a:t>When you use e-cigarettes, nicotine is quickly absorbed into the body and goes directly to the brain. According to the Surgeon General, youth are more at risk for developing long-term effects to the brain from using nicotine because the brain isn't fully developed until age 25.  </a:t>
            </a:r>
          </a:p>
          <a:p>
            <a:pPr>
              <a:buSzPts val="1400"/>
            </a:pPr>
            <a:endParaRPr lang="en-US">
              <a:cs typeface="Calibri" panose="020F0502020204030204"/>
            </a:endParaRPr>
          </a:p>
          <a:p>
            <a:pPr>
              <a:buFont typeface="Arial"/>
              <a:buChar char="•"/>
            </a:pPr>
            <a:r>
              <a:rPr lang="en-US"/>
              <a:t>Users then inhale this aerosol into their lungs, and bystanders may inadvertently breathe it in when the user exhales into the surrounding air. It's worth noting that e-cigarettes can also serve as a means to deliver substances like marijuana and other drugs. </a:t>
            </a:r>
          </a:p>
          <a:p>
            <a:pPr>
              <a:buFont typeface="Arial"/>
              <a:buChar char="•"/>
            </a:pPr>
            <a:endParaRPr lang="en-US"/>
          </a:p>
          <a:p>
            <a:pPr algn="l">
              <a:buFont typeface="Arial" panose="020B0604020202020204" pitchFamily="34" charset="0"/>
              <a:buChar char="•"/>
            </a:pPr>
            <a:r>
              <a:rPr lang="en-US" b="1" i="0">
                <a:solidFill>
                  <a:srgbClr val="001D35"/>
                </a:solidFill>
                <a:effectLst/>
                <a:latin typeface="Google Sans"/>
              </a:rPr>
              <a:t>Freebase nicotine</a:t>
            </a:r>
            <a:endParaRPr lang="en-US" b="0" i="0">
              <a:solidFill>
                <a:srgbClr val="001D35"/>
              </a:solidFill>
              <a:effectLst/>
              <a:latin typeface="Google Sans"/>
            </a:endParaRPr>
          </a:p>
          <a:p>
            <a:pPr algn="l" fontAlgn="ctr">
              <a:buFont typeface="Arial" panose="020B0604020202020204" pitchFamily="34" charset="0"/>
              <a:buChar char="•"/>
            </a:pPr>
            <a:r>
              <a:rPr lang="en-US" b="0" i="0">
                <a:solidFill>
                  <a:srgbClr val="001D35"/>
                </a:solidFill>
                <a:effectLst/>
                <a:latin typeface="Google Sans"/>
              </a:rPr>
              <a:t>The original form of nicotine used in e-liquids, freebase nicotine is the purest form of nicotine and is found in cigarettes and nicotine replacement products. Freebase nicotine is known for its harsh throat hit and slower absorption rate. It also offers a wider variety of flavors and nicotine strengths, and increased vapor production. </a:t>
            </a:r>
          </a:p>
          <a:p>
            <a:pPr algn="l">
              <a:buFont typeface="Arial" panose="020B0604020202020204" pitchFamily="34" charset="0"/>
              <a:buChar char="•"/>
            </a:pPr>
            <a:r>
              <a:rPr lang="en-US" b="1" i="0">
                <a:solidFill>
                  <a:srgbClr val="001D35"/>
                </a:solidFill>
                <a:effectLst/>
                <a:latin typeface="Google Sans"/>
              </a:rPr>
              <a:t>Nicotine salt</a:t>
            </a:r>
            <a:endParaRPr lang="en-US" b="0" i="0">
              <a:solidFill>
                <a:srgbClr val="001D35"/>
              </a:solidFill>
              <a:effectLst/>
              <a:latin typeface="Google Sans"/>
            </a:endParaRPr>
          </a:p>
          <a:p>
            <a:pPr algn="l">
              <a:buFont typeface="Arial" panose="020B0604020202020204" pitchFamily="34" charset="0"/>
              <a:buChar char="•"/>
            </a:pPr>
            <a:r>
              <a:rPr lang="en-US" b="0" i="0">
                <a:solidFill>
                  <a:srgbClr val="001D35"/>
                </a:solidFill>
                <a:effectLst/>
                <a:latin typeface="Google Sans"/>
              </a:rPr>
              <a:t>Also known as protonated nicotine, nicotine salt is made by blending nicotine with an acidic compound, such as benzoic or citric acid. Nicotine salt is absorbed more quickly than freebase nicotine and is often preferred for its smoother throat hit and higher nicotine concentrations. Nicotine salt is popular in the UK and is often found in disposable vapes. However, not all vaping devices are suitable for nicotine salt due to its high nicotine strengths</a:t>
            </a:r>
          </a:p>
          <a:p>
            <a:pPr algn="l"/>
            <a:endParaRPr lang="en-US" b="0" i="0">
              <a:solidFill>
                <a:srgbClr val="001D35"/>
              </a:solidFill>
              <a:effectLst/>
              <a:latin typeface="Google Sans"/>
            </a:endParaRPr>
          </a:p>
          <a:p>
            <a:pPr marL="171450" indent="-171450">
              <a:buFont typeface="Arial"/>
              <a:buChar char="•"/>
            </a:pPr>
            <a:r>
              <a:rPr lang="en-US"/>
              <a:t>Currently, there is no state excise or specialized tax levied on e-cigarettes in Iowa. Instead, vape products are subject to taxation at the standard sales tax rate, rather than the tobacco or cigarette tax rate. Although e-cigarettes fall outside the scope of the Smokefree Act, individual businesses have the discretion to restrict the use of vape devices indoors, although this is not mandated by state legislation. In Iowa, various legal restrictions are in place to curb youth access to e-cigarettes. These measures include, but are not limited to, prohibiting the sale, distribution, possession, purchase, and usage of vapor products by individuals under the age of 21.</a:t>
            </a:r>
            <a:endParaRPr lang="en-US">
              <a:cs typeface="Calibri"/>
            </a:endParaRPr>
          </a:p>
          <a:p>
            <a:pPr marL="171450" indent="-171450">
              <a:buFont typeface="Arial"/>
              <a:buChar char="•"/>
            </a:pPr>
            <a:endParaRPr lang="en-US">
              <a:cs typeface="Calibri"/>
            </a:endParaRPr>
          </a:p>
          <a:p>
            <a:pPr marL="171450" indent="-171450">
              <a:buFont typeface="Arial"/>
              <a:buChar char="•"/>
            </a:pPr>
            <a:endParaRPr lang="en-US">
              <a:cs typeface="Calibri"/>
            </a:endParaRPr>
          </a:p>
          <a:p>
            <a:pPr marL="171450" indent="-171450">
              <a:buFont typeface="Arial"/>
              <a:buChar char="•"/>
            </a:pPr>
            <a:endParaRPr lang="en-US">
              <a:cs typeface="Calibri"/>
            </a:endParaRPr>
          </a:p>
          <a:p>
            <a:pPr>
              <a:buSzPts val="1400"/>
            </a:pPr>
            <a:endParaRPr lang="en-US">
              <a:cs typeface="Calibri"/>
            </a:endParaRPr>
          </a:p>
        </p:txBody>
      </p:sp>
      <p:sp>
        <p:nvSpPr>
          <p:cNvPr id="354" name="Google Shape;354;p18:notes"/>
          <p:cNvSpPr txBox="1">
            <a:spLocks noGrp="1"/>
          </p:cNvSpPr>
          <p:nvPr>
            <p:ph type="ftr" idx="11"/>
          </p:nvPr>
        </p:nvSpPr>
        <p:spPr>
          <a:xfrm>
            <a:off x="0" y="4876800"/>
            <a:ext cx="5283200" cy="255985"/>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355" name="Google Shape;355;p18:notes"/>
          <p:cNvSpPr txBox="1">
            <a:spLocks noGrp="1"/>
          </p:cNvSpPr>
          <p:nvPr>
            <p:ph type="sldNum" idx="12"/>
          </p:nvPr>
        </p:nvSpPr>
        <p:spPr>
          <a:xfrm>
            <a:off x="6906684" y="4876800"/>
            <a:ext cx="5283200" cy="25598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19:notes"/>
          <p:cNvSpPr txBox="1">
            <a:spLocks noGrp="1"/>
          </p:cNvSpPr>
          <p:nvPr>
            <p:ph type="hdr" idx="2"/>
          </p:nvPr>
        </p:nvSpPr>
        <p:spPr>
          <a:xfrm>
            <a:off x="0" y="0"/>
            <a:ext cx="5283200" cy="2571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369" name="Google Shape;369;p19:notes"/>
          <p:cNvSpPr txBox="1">
            <a:spLocks noGrp="1"/>
          </p:cNvSpPr>
          <p:nvPr>
            <p:ph type="dt" idx="10"/>
          </p:nvPr>
        </p:nvSpPr>
        <p:spPr>
          <a:xfrm>
            <a:off x="6906684" y="0"/>
            <a:ext cx="5283200" cy="25717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09.12.2019</a:t>
            </a:r>
            <a:endParaRPr sz="1200" b="0" i="0" u="none" strike="noStrike" cap="none">
              <a:solidFill>
                <a:schemeClr val="dk1"/>
              </a:solidFill>
              <a:latin typeface="Calibri"/>
              <a:ea typeface="Calibri"/>
              <a:cs typeface="Calibri"/>
              <a:sym typeface="Calibri"/>
            </a:endParaRPr>
          </a:p>
        </p:txBody>
      </p:sp>
      <p:sp>
        <p:nvSpPr>
          <p:cNvPr id="370" name="Google Shape;370;p19:notes"/>
          <p:cNvSpPr>
            <a:spLocks noGrp="1" noRot="1" noChangeAspect="1"/>
          </p:cNvSpPr>
          <p:nvPr>
            <p:ph type="sldImg" idx="3"/>
          </p:nvPr>
        </p:nvSpPr>
        <p:spPr>
          <a:xfrm>
            <a:off x="4811713" y="384175"/>
            <a:ext cx="2568575" cy="19256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19:notes"/>
          <p:cNvSpPr txBox="1">
            <a:spLocks noGrp="1"/>
          </p:cNvSpPr>
          <p:nvPr>
            <p:ph type="body" idx="1"/>
          </p:nvPr>
        </p:nvSpPr>
        <p:spPr>
          <a:xfrm>
            <a:off x="1219200" y="2438400"/>
            <a:ext cx="7249297" cy="2311004"/>
          </a:xfrm>
          <a:prstGeom prst="rect">
            <a:avLst/>
          </a:prstGeom>
          <a:noFill/>
          <a:ln>
            <a:noFill/>
          </a:ln>
        </p:spPr>
        <p:txBody>
          <a:bodyPr spcFirstLastPara="1" wrap="square" lIns="91425" tIns="45700" rIns="91425" bIns="45700" anchor="t" anchorCtr="0">
            <a:noAutofit/>
          </a:bodyPr>
          <a:lstStyle/>
          <a:p>
            <a:pPr>
              <a:buSzPts val="1400"/>
            </a:pPr>
            <a:r>
              <a:rPr lang="en-US"/>
              <a:t>Here is a diagram of a vape pen, but most devices work pretty similar. </a:t>
            </a:r>
          </a:p>
          <a:p>
            <a:pPr>
              <a:buSzPts val="1400"/>
            </a:pPr>
            <a:r>
              <a:rPr lang="en-US"/>
              <a:t>There is a mouthpiece where the user inhales the aerosol. </a:t>
            </a:r>
          </a:p>
          <a:p>
            <a:pPr>
              <a:buSzPts val="1400"/>
            </a:pPr>
            <a:r>
              <a:rPr lang="en-US"/>
              <a:t>The cartridge or pod that stores the nicotine in a chemical solution (also known as an e-juice). </a:t>
            </a:r>
            <a:endParaRPr lang="en-US">
              <a:cs typeface="Calibri"/>
            </a:endParaRPr>
          </a:p>
          <a:p>
            <a:pPr>
              <a:buSzPts val="1400"/>
            </a:pPr>
            <a:r>
              <a:rPr lang="en-US"/>
              <a:t>The atomizer is the heating element which vaporizes the chemical solution.  </a:t>
            </a:r>
          </a:p>
          <a:p>
            <a:pPr>
              <a:buSzPts val="1400"/>
            </a:pPr>
            <a:r>
              <a:rPr lang="en-US"/>
              <a:t>The battery that powers the atomizer which varies in size depending on  the type of device you are using and the amount of aerosol you want to inhale.</a:t>
            </a:r>
            <a:endParaRPr lang="en-US">
              <a:cs typeface="Calibri"/>
            </a:endParaRPr>
          </a:p>
          <a:p>
            <a:pPr>
              <a:buSzPts val="1400"/>
            </a:pPr>
            <a:endParaRPr lang="en-US">
              <a:cs typeface="Calibri"/>
            </a:endParaRPr>
          </a:p>
          <a:p>
            <a:r>
              <a:rPr lang="en-US"/>
              <a:t>Despite claims of “risk reduction”, there is no evidence to demonstrate that HTP (heated tobacco products) are less harmful than conventional tobacco products. Many toxicants found in tobacco smoke are at significantly lower levels in HTP aerosol but HTP aerosol contains other toxicants found sometimes at higher levels than in tobacco smoke, such as glycidol, pyridine, dimethyl trisulfide, acetoin and methylglyoxal. </a:t>
            </a:r>
            <a:br>
              <a:rPr lang="en-US">
                <a:cs typeface="+mn-lt"/>
              </a:rPr>
            </a:br>
            <a:endParaRPr lang="en-US"/>
          </a:p>
          <a:p>
            <a:r>
              <a:rPr lang="en-US"/>
              <a:t>Further, some toxicants found in HTP aerosols are not found in conventional cigarette smoke and may have associated health effects. Additionally, these products are highly variable and some of the toxicants found in the emissions of these products are carcinogens.  </a:t>
            </a:r>
            <a:endParaRPr lang="en-US">
              <a:cs typeface="Calibri"/>
            </a:endParaRPr>
          </a:p>
          <a:p>
            <a:pPr>
              <a:buSzPts val="1400"/>
            </a:pPr>
            <a:endParaRPr lang="en-US">
              <a:cs typeface="Calibri"/>
            </a:endParaRPr>
          </a:p>
        </p:txBody>
      </p:sp>
      <p:sp>
        <p:nvSpPr>
          <p:cNvPr id="372" name="Google Shape;372;p19:notes"/>
          <p:cNvSpPr txBox="1">
            <a:spLocks noGrp="1"/>
          </p:cNvSpPr>
          <p:nvPr>
            <p:ph type="ftr" idx="11"/>
          </p:nvPr>
        </p:nvSpPr>
        <p:spPr>
          <a:xfrm>
            <a:off x="0" y="4876800"/>
            <a:ext cx="5283200" cy="255985"/>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373" name="Google Shape;373;p19:notes"/>
          <p:cNvSpPr txBox="1">
            <a:spLocks noGrp="1"/>
          </p:cNvSpPr>
          <p:nvPr>
            <p:ph type="sldNum" idx="12"/>
          </p:nvPr>
        </p:nvSpPr>
        <p:spPr>
          <a:xfrm>
            <a:off x="6906684" y="4876800"/>
            <a:ext cx="5283200" cy="25598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18000" r="-18000"/>
          </a:stretch>
        </a:blipFill>
        <a:effectLst/>
      </p:bgPr>
    </p:bg>
    <p:spTree>
      <p:nvGrpSpPr>
        <p:cNvPr id="1" name=""/>
        <p:cNvGrpSpPr/>
        <p:nvPr/>
      </p:nvGrpSpPr>
      <p:grpSpPr>
        <a:xfrm>
          <a:off x="0" y="0"/>
          <a:ext cx="0" cy="0"/>
          <a:chOff x="0" y="0"/>
          <a:chExt cx="0" cy="0"/>
        </a:xfrm>
      </p:grpSpPr>
      <p:sp>
        <p:nvSpPr>
          <p:cNvPr id="18" name="Rectangle: Single Corner Snipped 7">
            <a:extLst>
              <a:ext uri="{FF2B5EF4-FFF2-40B4-BE49-F238E27FC236}">
                <a16:creationId xmlns:a16="http://schemas.microsoft.com/office/drawing/2014/main" id="{8D3074BB-7C30-E9D5-C427-539FE1486888}"/>
              </a:ext>
            </a:extLst>
          </p:cNvPr>
          <p:cNvSpPr/>
          <p:nvPr userDrawn="1"/>
        </p:nvSpPr>
        <p:spPr>
          <a:xfrm>
            <a:off x="-16934" y="-21836"/>
            <a:ext cx="4970601" cy="6903899"/>
          </a:xfrm>
          <a:custGeom>
            <a:avLst/>
            <a:gdLst>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6858000 h 6858000"/>
              <a:gd name="connsiteX4" fmla="*/ 0 w 4584032"/>
              <a:gd name="connsiteY4" fmla="*/ 6858000 h 6858000"/>
              <a:gd name="connsiteX5" fmla="*/ 0 w 4584032"/>
              <a:gd name="connsiteY5"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6858000 h 6858000"/>
              <a:gd name="connsiteX5" fmla="*/ 0 w 4584032"/>
              <a:gd name="connsiteY5" fmla="*/ 6858000 h 6858000"/>
              <a:gd name="connsiteX6" fmla="*/ 0 w 4584032"/>
              <a:gd name="connsiteY6"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4061465 h 6858000"/>
              <a:gd name="connsiteX5" fmla="*/ 4584032 w 4584032"/>
              <a:gd name="connsiteY5" fmla="*/ 6858000 h 6858000"/>
              <a:gd name="connsiteX6" fmla="*/ 0 w 4584032"/>
              <a:gd name="connsiteY6" fmla="*/ 6858000 h 6858000"/>
              <a:gd name="connsiteX7" fmla="*/ 0 w 4584032"/>
              <a:gd name="connsiteY7"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4061465 h 6858000"/>
              <a:gd name="connsiteX5" fmla="*/ 4547937 w 4584032"/>
              <a:gd name="connsiteY5" fmla="*/ 5565412 h 6858000"/>
              <a:gd name="connsiteX6" fmla="*/ 4584032 w 4584032"/>
              <a:gd name="connsiteY6" fmla="*/ 6858000 h 6858000"/>
              <a:gd name="connsiteX7" fmla="*/ 0 w 4584032"/>
              <a:gd name="connsiteY7" fmla="*/ 6858000 h 6858000"/>
              <a:gd name="connsiteX8" fmla="*/ 0 w 4584032"/>
              <a:gd name="connsiteY8" fmla="*/ 0 h 6858000"/>
              <a:gd name="connsiteX0" fmla="*/ 0 w 4692316"/>
              <a:gd name="connsiteY0" fmla="*/ 0 h 6858000"/>
              <a:gd name="connsiteX1" fmla="*/ 3820011 w 4692316"/>
              <a:gd name="connsiteY1" fmla="*/ 0 h 6858000"/>
              <a:gd name="connsiteX2" fmla="*/ 4584032 w 4692316"/>
              <a:gd name="connsiteY2" fmla="*/ 764021 h 6858000"/>
              <a:gd name="connsiteX3" fmla="*/ 4584032 w 4692316"/>
              <a:gd name="connsiteY3" fmla="*/ 14385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692316"/>
              <a:gd name="connsiteY0" fmla="*/ 0 h 6858000"/>
              <a:gd name="connsiteX1" fmla="*/ 3820011 w 4692316"/>
              <a:gd name="connsiteY1" fmla="*/ 0 h 6858000"/>
              <a:gd name="connsiteX2" fmla="*/ 4584032 w 4692316"/>
              <a:gd name="connsiteY2" fmla="*/ 764021 h 6858000"/>
              <a:gd name="connsiteX3" fmla="*/ 4451685 w 4692316"/>
              <a:gd name="connsiteY3" fmla="*/ 23529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692316"/>
              <a:gd name="connsiteY0" fmla="*/ 0 h 6858000"/>
              <a:gd name="connsiteX1" fmla="*/ 3820011 w 4692316"/>
              <a:gd name="connsiteY1" fmla="*/ 0 h 6858000"/>
              <a:gd name="connsiteX2" fmla="*/ 4307306 w 4692316"/>
              <a:gd name="connsiteY2" fmla="*/ 860274 h 6858000"/>
              <a:gd name="connsiteX3" fmla="*/ 4451685 w 4692316"/>
              <a:gd name="connsiteY3" fmla="*/ 23529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788569"/>
              <a:gd name="connsiteY0" fmla="*/ 0 h 6858000"/>
              <a:gd name="connsiteX1" fmla="*/ 3820011 w 4788569"/>
              <a:gd name="connsiteY1" fmla="*/ 0 h 6858000"/>
              <a:gd name="connsiteX2" fmla="*/ 4307306 w 4788569"/>
              <a:gd name="connsiteY2" fmla="*/ 860274 h 6858000"/>
              <a:gd name="connsiteX3" fmla="*/ 4451685 w 4788569"/>
              <a:gd name="connsiteY3" fmla="*/ 2352981 h 6858000"/>
              <a:gd name="connsiteX4" fmla="*/ 4788569 w 4788569"/>
              <a:gd name="connsiteY4" fmla="*/ 4001307 h 6858000"/>
              <a:gd name="connsiteX5" fmla="*/ 4692316 w 4788569"/>
              <a:gd name="connsiteY5" fmla="*/ 5697759 h 6858000"/>
              <a:gd name="connsiteX6" fmla="*/ 4584032 w 4788569"/>
              <a:gd name="connsiteY6" fmla="*/ 6858000 h 6858000"/>
              <a:gd name="connsiteX7" fmla="*/ 0 w 4788569"/>
              <a:gd name="connsiteY7" fmla="*/ 6858000 h 6858000"/>
              <a:gd name="connsiteX8" fmla="*/ 0 w 4788569"/>
              <a:gd name="connsiteY8" fmla="*/ 0 h 6858000"/>
              <a:gd name="connsiteX0" fmla="*/ 0 w 4812632"/>
              <a:gd name="connsiteY0" fmla="*/ 0 h 6858000"/>
              <a:gd name="connsiteX1" fmla="*/ 3820011 w 4812632"/>
              <a:gd name="connsiteY1" fmla="*/ 0 h 6858000"/>
              <a:gd name="connsiteX2" fmla="*/ 4307306 w 4812632"/>
              <a:gd name="connsiteY2" fmla="*/ 860274 h 6858000"/>
              <a:gd name="connsiteX3" fmla="*/ 4451685 w 4812632"/>
              <a:gd name="connsiteY3" fmla="*/ 2352981 h 6858000"/>
              <a:gd name="connsiteX4" fmla="*/ 4788569 w 4812632"/>
              <a:gd name="connsiteY4" fmla="*/ 4001307 h 6858000"/>
              <a:gd name="connsiteX5" fmla="*/ 4812632 w 4812632"/>
              <a:gd name="connsiteY5" fmla="*/ 5697759 h 6858000"/>
              <a:gd name="connsiteX6" fmla="*/ 4584032 w 4812632"/>
              <a:gd name="connsiteY6" fmla="*/ 6858000 h 6858000"/>
              <a:gd name="connsiteX7" fmla="*/ 0 w 4812632"/>
              <a:gd name="connsiteY7" fmla="*/ 6858000 h 6858000"/>
              <a:gd name="connsiteX8" fmla="*/ 0 w 4812632"/>
              <a:gd name="connsiteY8" fmla="*/ 0 h 6858000"/>
              <a:gd name="connsiteX0" fmla="*/ 0 w 5005137"/>
              <a:gd name="connsiteY0" fmla="*/ 0 h 6858000"/>
              <a:gd name="connsiteX1" fmla="*/ 3820011 w 5005137"/>
              <a:gd name="connsiteY1" fmla="*/ 0 h 6858000"/>
              <a:gd name="connsiteX2" fmla="*/ 4307306 w 5005137"/>
              <a:gd name="connsiteY2" fmla="*/ 860274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5005137"/>
              <a:gd name="connsiteY0" fmla="*/ 0 h 6858000"/>
              <a:gd name="connsiteX1" fmla="*/ 3567348 w 5005137"/>
              <a:gd name="connsiteY1" fmla="*/ 0 h 6858000"/>
              <a:gd name="connsiteX2" fmla="*/ 4307306 w 5005137"/>
              <a:gd name="connsiteY2" fmla="*/ 860274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5005137"/>
              <a:gd name="connsiteY0" fmla="*/ 0 h 6858000"/>
              <a:gd name="connsiteX1" fmla="*/ 3567348 w 5005137"/>
              <a:gd name="connsiteY1" fmla="*/ 0 h 6858000"/>
              <a:gd name="connsiteX2" fmla="*/ 4054643 w 5005137"/>
              <a:gd name="connsiteY2" fmla="*/ 788085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4969043"/>
              <a:gd name="connsiteY0" fmla="*/ 0 h 6858000"/>
              <a:gd name="connsiteX1" fmla="*/ 3567348 w 4969043"/>
              <a:gd name="connsiteY1" fmla="*/ 0 h 6858000"/>
              <a:gd name="connsiteX2" fmla="*/ 4054643 w 4969043"/>
              <a:gd name="connsiteY2" fmla="*/ 788085 h 6858000"/>
              <a:gd name="connsiteX3" fmla="*/ 4451685 w 4969043"/>
              <a:gd name="connsiteY3" fmla="*/ 2352981 h 6858000"/>
              <a:gd name="connsiteX4" fmla="*/ 4969043 w 4969043"/>
              <a:gd name="connsiteY4" fmla="*/ 3508013 h 6858000"/>
              <a:gd name="connsiteX5" fmla="*/ 4812632 w 4969043"/>
              <a:gd name="connsiteY5" fmla="*/ 5697759 h 6858000"/>
              <a:gd name="connsiteX6" fmla="*/ 4584032 w 4969043"/>
              <a:gd name="connsiteY6" fmla="*/ 6858000 h 6858000"/>
              <a:gd name="connsiteX7" fmla="*/ 0 w 4969043"/>
              <a:gd name="connsiteY7" fmla="*/ 6858000 h 6858000"/>
              <a:gd name="connsiteX8" fmla="*/ 0 w 4969043"/>
              <a:gd name="connsiteY8" fmla="*/ 0 h 6858000"/>
              <a:gd name="connsiteX0" fmla="*/ 0 w 4981074"/>
              <a:gd name="connsiteY0" fmla="*/ 0 h 6858000"/>
              <a:gd name="connsiteX1" fmla="*/ 3567348 w 4981074"/>
              <a:gd name="connsiteY1" fmla="*/ 0 h 6858000"/>
              <a:gd name="connsiteX2" fmla="*/ 4054643 w 4981074"/>
              <a:gd name="connsiteY2" fmla="*/ 788085 h 6858000"/>
              <a:gd name="connsiteX3" fmla="*/ 4451685 w 4981074"/>
              <a:gd name="connsiteY3" fmla="*/ 2352981 h 6858000"/>
              <a:gd name="connsiteX4" fmla="*/ 4969043 w 4981074"/>
              <a:gd name="connsiteY4" fmla="*/ 3508013 h 6858000"/>
              <a:gd name="connsiteX5" fmla="*/ 4981074 w 4981074"/>
              <a:gd name="connsiteY5" fmla="*/ 5421033 h 6858000"/>
              <a:gd name="connsiteX6" fmla="*/ 4584032 w 4981074"/>
              <a:gd name="connsiteY6" fmla="*/ 6858000 h 6858000"/>
              <a:gd name="connsiteX7" fmla="*/ 0 w 4981074"/>
              <a:gd name="connsiteY7" fmla="*/ 6858000 h 6858000"/>
              <a:gd name="connsiteX8" fmla="*/ 0 w 4981074"/>
              <a:gd name="connsiteY8" fmla="*/ 0 h 6858000"/>
              <a:gd name="connsiteX0" fmla="*/ 0 w 5281902"/>
              <a:gd name="connsiteY0" fmla="*/ 0 h 6858000"/>
              <a:gd name="connsiteX1" fmla="*/ 3567348 w 5281902"/>
              <a:gd name="connsiteY1" fmla="*/ 0 h 6858000"/>
              <a:gd name="connsiteX2" fmla="*/ 4054643 w 5281902"/>
              <a:gd name="connsiteY2" fmla="*/ 788085 h 6858000"/>
              <a:gd name="connsiteX3" fmla="*/ 4451685 w 5281902"/>
              <a:gd name="connsiteY3" fmla="*/ 2352981 h 6858000"/>
              <a:gd name="connsiteX4" fmla="*/ 5281864 w 5281902"/>
              <a:gd name="connsiteY4" fmla="*/ 3640360 h 6858000"/>
              <a:gd name="connsiteX5" fmla="*/ 4981074 w 5281902"/>
              <a:gd name="connsiteY5" fmla="*/ 5421033 h 6858000"/>
              <a:gd name="connsiteX6" fmla="*/ 4584032 w 5281902"/>
              <a:gd name="connsiteY6" fmla="*/ 6858000 h 6858000"/>
              <a:gd name="connsiteX7" fmla="*/ 0 w 5281902"/>
              <a:gd name="connsiteY7" fmla="*/ 6858000 h 6858000"/>
              <a:gd name="connsiteX8" fmla="*/ 0 w 5281902"/>
              <a:gd name="connsiteY8" fmla="*/ 0 h 6858000"/>
              <a:gd name="connsiteX0" fmla="*/ 0 w 5282446"/>
              <a:gd name="connsiteY0" fmla="*/ 0 h 6858000"/>
              <a:gd name="connsiteX1" fmla="*/ 3567348 w 5282446"/>
              <a:gd name="connsiteY1" fmla="*/ 0 h 6858000"/>
              <a:gd name="connsiteX2" fmla="*/ 4054643 w 5282446"/>
              <a:gd name="connsiteY2" fmla="*/ 788085 h 6858000"/>
              <a:gd name="connsiteX3" fmla="*/ 4451685 w 5282446"/>
              <a:gd name="connsiteY3" fmla="*/ 2352981 h 6858000"/>
              <a:gd name="connsiteX4" fmla="*/ 5281864 w 5282446"/>
              <a:gd name="connsiteY4" fmla="*/ 3640360 h 6858000"/>
              <a:gd name="connsiteX5" fmla="*/ 4981074 w 5282446"/>
              <a:gd name="connsiteY5" fmla="*/ 5421033 h 6858000"/>
              <a:gd name="connsiteX6" fmla="*/ 4584032 w 5282446"/>
              <a:gd name="connsiteY6" fmla="*/ 6858000 h 6858000"/>
              <a:gd name="connsiteX7" fmla="*/ 0 w 5282446"/>
              <a:gd name="connsiteY7" fmla="*/ 6858000 h 6858000"/>
              <a:gd name="connsiteX8" fmla="*/ 0 w 5282446"/>
              <a:gd name="connsiteY8" fmla="*/ 0 h 6858000"/>
              <a:gd name="connsiteX0" fmla="*/ 0 w 5283215"/>
              <a:gd name="connsiteY0" fmla="*/ 0 h 6858000"/>
              <a:gd name="connsiteX1" fmla="*/ 3567348 w 5283215"/>
              <a:gd name="connsiteY1" fmla="*/ 0 h 6858000"/>
              <a:gd name="connsiteX2" fmla="*/ 4054643 w 5283215"/>
              <a:gd name="connsiteY2" fmla="*/ 788085 h 6858000"/>
              <a:gd name="connsiteX3" fmla="*/ 4451685 w 5283215"/>
              <a:gd name="connsiteY3" fmla="*/ 2352981 h 6858000"/>
              <a:gd name="connsiteX4" fmla="*/ 5281864 w 5283215"/>
              <a:gd name="connsiteY4" fmla="*/ 3640360 h 6858000"/>
              <a:gd name="connsiteX5" fmla="*/ 4981074 w 5283215"/>
              <a:gd name="connsiteY5" fmla="*/ 5421033 h 6858000"/>
              <a:gd name="connsiteX6" fmla="*/ 4584032 w 5283215"/>
              <a:gd name="connsiteY6" fmla="*/ 6858000 h 6858000"/>
              <a:gd name="connsiteX7" fmla="*/ 0 w 5283215"/>
              <a:gd name="connsiteY7" fmla="*/ 6858000 h 6858000"/>
              <a:gd name="connsiteX8" fmla="*/ 0 w 5283215"/>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584032 w 5281864"/>
              <a:gd name="connsiteY6" fmla="*/ 6858000 h 6858000"/>
              <a:gd name="connsiteX7" fmla="*/ 0 w 5281864"/>
              <a:gd name="connsiteY7" fmla="*/ 6858000 h 6858000"/>
              <a:gd name="connsiteX8" fmla="*/ 0 w 5281864"/>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584032 w 5281864"/>
              <a:gd name="connsiteY6" fmla="*/ 6858000 h 6858000"/>
              <a:gd name="connsiteX7" fmla="*/ 0 w 5281864"/>
              <a:gd name="connsiteY7" fmla="*/ 6858000 h 6858000"/>
              <a:gd name="connsiteX8" fmla="*/ 0 w 5281864"/>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704347 w 5281864"/>
              <a:gd name="connsiteY6" fmla="*/ 6845969 h 6858000"/>
              <a:gd name="connsiteX7" fmla="*/ 0 w 5281864"/>
              <a:gd name="connsiteY7" fmla="*/ 6858000 h 6858000"/>
              <a:gd name="connsiteX8" fmla="*/ 0 w 5281864"/>
              <a:gd name="connsiteY8" fmla="*/ 0 h 6858000"/>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981074 w 5281864"/>
              <a:gd name="connsiteY5" fmla="*/ 5421033 h 6870032"/>
              <a:gd name="connsiteX6" fmla="*/ 4704347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788568 w 5281864"/>
              <a:gd name="connsiteY5" fmla="*/ 5457127 h 6870032"/>
              <a:gd name="connsiteX6" fmla="*/ 4704347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788568 w 5281864"/>
              <a:gd name="connsiteY5" fmla="*/ 5457127 h 6870032"/>
              <a:gd name="connsiteX6" fmla="*/ 5041231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836694 w 5281864"/>
              <a:gd name="connsiteY5" fmla="*/ 5866201 h 6870032"/>
              <a:gd name="connsiteX6" fmla="*/ 5041231 w 5281864"/>
              <a:gd name="connsiteY6" fmla="*/ 6870032 h 6870032"/>
              <a:gd name="connsiteX7" fmla="*/ 0 w 5281864"/>
              <a:gd name="connsiteY7" fmla="*/ 6858000 h 6870032"/>
              <a:gd name="connsiteX8" fmla="*/ 0 w 5281864"/>
              <a:gd name="connsiteY8" fmla="*/ 0 h 6870032"/>
              <a:gd name="connsiteX0" fmla="*/ 0 w 5041231"/>
              <a:gd name="connsiteY0" fmla="*/ 0 h 6870032"/>
              <a:gd name="connsiteX1" fmla="*/ 3567348 w 5041231"/>
              <a:gd name="connsiteY1" fmla="*/ 0 h 6870032"/>
              <a:gd name="connsiteX2" fmla="*/ 4054643 w 5041231"/>
              <a:gd name="connsiteY2" fmla="*/ 788085 h 6870032"/>
              <a:gd name="connsiteX3" fmla="*/ 4451685 w 5041231"/>
              <a:gd name="connsiteY3" fmla="*/ 2352981 h 6870032"/>
              <a:gd name="connsiteX4" fmla="*/ 4764506 w 5041231"/>
              <a:gd name="connsiteY4" fmla="*/ 3760676 h 6870032"/>
              <a:gd name="connsiteX5" fmla="*/ 4836694 w 5041231"/>
              <a:gd name="connsiteY5" fmla="*/ 5866201 h 6870032"/>
              <a:gd name="connsiteX6" fmla="*/ 5041231 w 5041231"/>
              <a:gd name="connsiteY6" fmla="*/ 6870032 h 6870032"/>
              <a:gd name="connsiteX7" fmla="*/ 0 w 5041231"/>
              <a:gd name="connsiteY7" fmla="*/ 6858000 h 6870032"/>
              <a:gd name="connsiteX8" fmla="*/ 0 w 5041231"/>
              <a:gd name="connsiteY8" fmla="*/ 0 h 6870032"/>
              <a:gd name="connsiteX0" fmla="*/ 0 w 5041231"/>
              <a:gd name="connsiteY0" fmla="*/ 0 h 6870032"/>
              <a:gd name="connsiteX1" fmla="*/ 3567348 w 5041231"/>
              <a:gd name="connsiteY1" fmla="*/ 0 h 6870032"/>
              <a:gd name="connsiteX2" fmla="*/ 4054643 w 5041231"/>
              <a:gd name="connsiteY2" fmla="*/ 788085 h 6870032"/>
              <a:gd name="connsiteX3" fmla="*/ 4343401 w 5041231"/>
              <a:gd name="connsiteY3" fmla="*/ 2340949 h 6870032"/>
              <a:gd name="connsiteX4" fmla="*/ 4764506 w 5041231"/>
              <a:gd name="connsiteY4" fmla="*/ 3760676 h 6870032"/>
              <a:gd name="connsiteX5" fmla="*/ 4836694 w 5041231"/>
              <a:gd name="connsiteY5" fmla="*/ 5866201 h 6870032"/>
              <a:gd name="connsiteX6" fmla="*/ 5041231 w 5041231"/>
              <a:gd name="connsiteY6" fmla="*/ 6870032 h 6870032"/>
              <a:gd name="connsiteX7" fmla="*/ 0 w 5041231"/>
              <a:gd name="connsiteY7" fmla="*/ 6858000 h 6870032"/>
              <a:gd name="connsiteX8" fmla="*/ 0 w 5041231"/>
              <a:gd name="connsiteY8" fmla="*/ 0 h 6870032"/>
              <a:gd name="connsiteX0" fmla="*/ 24063 w 5065294"/>
              <a:gd name="connsiteY0" fmla="*/ 0 h 6882063"/>
              <a:gd name="connsiteX1" fmla="*/ 3591411 w 5065294"/>
              <a:gd name="connsiteY1" fmla="*/ 0 h 6882063"/>
              <a:gd name="connsiteX2" fmla="*/ 4078706 w 5065294"/>
              <a:gd name="connsiteY2" fmla="*/ 788085 h 6882063"/>
              <a:gd name="connsiteX3" fmla="*/ 4367464 w 5065294"/>
              <a:gd name="connsiteY3" fmla="*/ 2340949 h 6882063"/>
              <a:gd name="connsiteX4" fmla="*/ 4788569 w 5065294"/>
              <a:gd name="connsiteY4" fmla="*/ 3760676 h 6882063"/>
              <a:gd name="connsiteX5" fmla="*/ 4860757 w 5065294"/>
              <a:gd name="connsiteY5" fmla="*/ 5866201 h 6882063"/>
              <a:gd name="connsiteX6" fmla="*/ 5065294 w 5065294"/>
              <a:gd name="connsiteY6" fmla="*/ 6870032 h 6882063"/>
              <a:gd name="connsiteX7" fmla="*/ 0 w 5065294"/>
              <a:gd name="connsiteY7" fmla="*/ 6882063 h 6882063"/>
              <a:gd name="connsiteX8" fmla="*/ 24063 w 5065294"/>
              <a:gd name="connsiteY8" fmla="*/ 0 h 6882063"/>
              <a:gd name="connsiteX0" fmla="*/ 0 w 5317957"/>
              <a:gd name="connsiteY0" fmla="*/ 0 h 6894095"/>
              <a:gd name="connsiteX1" fmla="*/ 3844074 w 5317957"/>
              <a:gd name="connsiteY1" fmla="*/ 12032 h 6894095"/>
              <a:gd name="connsiteX2" fmla="*/ 4331369 w 5317957"/>
              <a:gd name="connsiteY2" fmla="*/ 800117 h 6894095"/>
              <a:gd name="connsiteX3" fmla="*/ 4620127 w 5317957"/>
              <a:gd name="connsiteY3" fmla="*/ 2352981 h 6894095"/>
              <a:gd name="connsiteX4" fmla="*/ 5041232 w 5317957"/>
              <a:gd name="connsiteY4" fmla="*/ 3772708 h 6894095"/>
              <a:gd name="connsiteX5" fmla="*/ 5113420 w 5317957"/>
              <a:gd name="connsiteY5" fmla="*/ 5878233 h 6894095"/>
              <a:gd name="connsiteX6" fmla="*/ 5317957 w 5317957"/>
              <a:gd name="connsiteY6" fmla="*/ 6882064 h 6894095"/>
              <a:gd name="connsiteX7" fmla="*/ 252663 w 5317957"/>
              <a:gd name="connsiteY7" fmla="*/ 6894095 h 6894095"/>
              <a:gd name="connsiteX8" fmla="*/ 0 w 5317957"/>
              <a:gd name="connsiteY8" fmla="*/ 0 h 6894095"/>
              <a:gd name="connsiteX0" fmla="*/ 0 w 5317957"/>
              <a:gd name="connsiteY0" fmla="*/ 0 h 6894095"/>
              <a:gd name="connsiteX1" fmla="*/ 3844074 w 5317957"/>
              <a:gd name="connsiteY1" fmla="*/ 12032 h 6894095"/>
              <a:gd name="connsiteX2" fmla="*/ 4331369 w 5317957"/>
              <a:gd name="connsiteY2" fmla="*/ 800117 h 6894095"/>
              <a:gd name="connsiteX3" fmla="*/ 4620127 w 5317957"/>
              <a:gd name="connsiteY3" fmla="*/ 2352981 h 6894095"/>
              <a:gd name="connsiteX4" fmla="*/ 5041232 w 5317957"/>
              <a:gd name="connsiteY4" fmla="*/ 3772708 h 6894095"/>
              <a:gd name="connsiteX5" fmla="*/ 5113420 w 5317957"/>
              <a:gd name="connsiteY5" fmla="*/ 5878233 h 6894095"/>
              <a:gd name="connsiteX6" fmla="*/ 5317957 w 5317957"/>
              <a:gd name="connsiteY6" fmla="*/ 6882064 h 6894095"/>
              <a:gd name="connsiteX7" fmla="*/ 0 w 5317957"/>
              <a:gd name="connsiteY7" fmla="*/ 6894095 h 6894095"/>
              <a:gd name="connsiteX8" fmla="*/ 0 w 5317957"/>
              <a:gd name="connsiteY8" fmla="*/ 0 h 6894095"/>
              <a:gd name="connsiteX0" fmla="*/ 0 w 6593601"/>
              <a:gd name="connsiteY0" fmla="*/ 0 h 6894095"/>
              <a:gd name="connsiteX1" fmla="*/ 5119718 w 6593601"/>
              <a:gd name="connsiteY1" fmla="*/ 12032 h 6894095"/>
              <a:gd name="connsiteX2" fmla="*/ 5607013 w 6593601"/>
              <a:gd name="connsiteY2" fmla="*/ 800117 h 6894095"/>
              <a:gd name="connsiteX3" fmla="*/ 5895771 w 6593601"/>
              <a:gd name="connsiteY3" fmla="*/ 2352981 h 6894095"/>
              <a:gd name="connsiteX4" fmla="*/ 6316876 w 6593601"/>
              <a:gd name="connsiteY4" fmla="*/ 3772708 h 6894095"/>
              <a:gd name="connsiteX5" fmla="*/ 6389064 w 6593601"/>
              <a:gd name="connsiteY5" fmla="*/ 5878233 h 6894095"/>
              <a:gd name="connsiteX6" fmla="*/ 6593601 w 6593601"/>
              <a:gd name="connsiteY6" fmla="*/ 6882064 h 6894095"/>
              <a:gd name="connsiteX7" fmla="*/ 1275644 w 6593601"/>
              <a:gd name="connsiteY7" fmla="*/ 6894095 h 6894095"/>
              <a:gd name="connsiteX8" fmla="*/ 0 w 6593601"/>
              <a:gd name="connsiteY8" fmla="*/ 0 h 6894095"/>
              <a:gd name="connsiteX0" fmla="*/ 22578 w 6616179"/>
              <a:gd name="connsiteY0" fmla="*/ 0 h 6882806"/>
              <a:gd name="connsiteX1" fmla="*/ 5142296 w 6616179"/>
              <a:gd name="connsiteY1" fmla="*/ 12032 h 6882806"/>
              <a:gd name="connsiteX2" fmla="*/ 5629591 w 6616179"/>
              <a:gd name="connsiteY2" fmla="*/ 800117 h 6882806"/>
              <a:gd name="connsiteX3" fmla="*/ 5918349 w 6616179"/>
              <a:gd name="connsiteY3" fmla="*/ 2352981 h 6882806"/>
              <a:gd name="connsiteX4" fmla="*/ 6339454 w 6616179"/>
              <a:gd name="connsiteY4" fmla="*/ 3772708 h 6882806"/>
              <a:gd name="connsiteX5" fmla="*/ 6411642 w 6616179"/>
              <a:gd name="connsiteY5" fmla="*/ 5878233 h 6882806"/>
              <a:gd name="connsiteX6" fmla="*/ 6616179 w 6616179"/>
              <a:gd name="connsiteY6" fmla="*/ 6882064 h 6882806"/>
              <a:gd name="connsiteX7" fmla="*/ 0 w 6616179"/>
              <a:gd name="connsiteY7" fmla="*/ 6882806 h 6882806"/>
              <a:gd name="connsiteX8" fmla="*/ 22578 w 6616179"/>
              <a:gd name="connsiteY8" fmla="*/ 0 h 6882806"/>
              <a:gd name="connsiteX0" fmla="*/ 22578 w 6616179"/>
              <a:gd name="connsiteY0" fmla="*/ 0 h 6882064"/>
              <a:gd name="connsiteX1" fmla="*/ 5142296 w 6616179"/>
              <a:gd name="connsiteY1" fmla="*/ 12032 h 6882064"/>
              <a:gd name="connsiteX2" fmla="*/ 5629591 w 6616179"/>
              <a:gd name="connsiteY2" fmla="*/ 800117 h 6882064"/>
              <a:gd name="connsiteX3" fmla="*/ 5918349 w 6616179"/>
              <a:gd name="connsiteY3" fmla="*/ 2352981 h 6882064"/>
              <a:gd name="connsiteX4" fmla="*/ 6339454 w 6616179"/>
              <a:gd name="connsiteY4" fmla="*/ 3772708 h 6882064"/>
              <a:gd name="connsiteX5" fmla="*/ 6411642 w 6616179"/>
              <a:gd name="connsiteY5" fmla="*/ 5878233 h 6882064"/>
              <a:gd name="connsiteX6" fmla="*/ 6616179 w 6616179"/>
              <a:gd name="connsiteY6" fmla="*/ 6882064 h 6882064"/>
              <a:gd name="connsiteX7" fmla="*/ 0 w 6616179"/>
              <a:gd name="connsiteY7" fmla="*/ 6871517 h 6882064"/>
              <a:gd name="connsiteX8" fmla="*/ 22578 w 6616179"/>
              <a:gd name="connsiteY8" fmla="*/ 0 h 6882064"/>
              <a:gd name="connsiteX0" fmla="*/ 22578 w 6616179"/>
              <a:gd name="connsiteY0" fmla="*/ 0 h 6882064"/>
              <a:gd name="connsiteX1" fmla="*/ 5142296 w 6616179"/>
              <a:gd name="connsiteY1" fmla="*/ 12032 h 6882064"/>
              <a:gd name="connsiteX2" fmla="*/ 5629591 w 6616179"/>
              <a:gd name="connsiteY2" fmla="*/ 800117 h 6882064"/>
              <a:gd name="connsiteX3" fmla="*/ 5918349 w 6616179"/>
              <a:gd name="connsiteY3" fmla="*/ 2352981 h 6882064"/>
              <a:gd name="connsiteX4" fmla="*/ 6339454 w 6616179"/>
              <a:gd name="connsiteY4" fmla="*/ 3772708 h 6882064"/>
              <a:gd name="connsiteX5" fmla="*/ 6411642 w 6616179"/>
              <a:gd name="connsiteY5" fmla="*/ 5878233 h 6882064"/>
              <a:gd name="connsiteX6" fmla="*/ 6616179 w 6616179"/>
              <a:gd name="connsiteY6" fmla="*/ 6882064 h 6882064"/>
              <a:gd name="connsiteX7" fmla="*/ 0 w 6616179"/>
              <a:gd name="connsiteY7" fmla="*/ 6871517 h 6882064"/>
              <a:gd name="connsiteX8" fmla="*/ 22578 w 6616179"/>
              <a:gd name="connsiteY8" fmla="*/ 0 h 6882064"/>
              <a:gd name="connsiteX0" fmla="*/ 22578 w 6616179"/>
              <a:gd name="connsiteY0" fmla="*/ 0 h 6882064"/>
              <a:gd name="connsiteX1" fmla="*/ 5142296 w 6616179"/>
              <a:gd name="connsiteY1" fmla="*/ 12032 h 6882064"/>
              <a:gd name="connsiteX2" fmla="*/ 5629591 w 6616179"/>
              <a:gd name="connsiteY2" fmla="*/ 800117 h 6882064"/>
              <a:gd name="connsiteX3" fmla="*/ 5918349 w 6616179"/>
              <a:gd name="connsiteY3" fmla="*/ 2352981 h 6882064"/>
              <a:gd name="connsiteX4" fmla="*/ 6339454 w 6616179"/>
              <a:gd name="connsiteY4" fmla="*/ 3772708 h 6882064"/>
              <a:gd name="connsiteX5" fmla="*/ 6411642 w 6616179"/>
              <a:gd name="connsiteY5" fmla="*/ 5878233 h 6882064"/>
              <a:gd name="connsiteX6" fmla="*/ 6616179 w 6616179"/>
              <a:gd name="connsiteY6" fmla="*/ 6882064 h 6882064"/>
              <a:gd name="connsiteX7" fmla="*/ 0 w 6616179"/>
              <a:gd name="connsiteY7" fmla="*/ 6871517 h 6882064"/>
              <a:gd name="connsiteX8" fmla="*/ 22578 w 6616179"/>
              <a:gd name="connsiteY8" fmla="*/ 0 h 6882064"/>
              <a:gd name="connsiteX0" fmla="*/ 22578 w 6616179"/>
              <a:gd name="connsiteY0" fmla="*/ 21835 h 6903899"/>
              <a:gd name="connsiteX1" fmla="*/ 5119719 w 6616179"/>
              <a:gd name="connsiteY1" fmla="*/ 0 h 6903899"/>
              <a:gd name="connsiteX2" fmla="*/ 5629591 w 6616179"/>
              <a:gd name="connsiteY2" fmla="*/ 821952 h 6903899"/>
              <a:gd name="connsiteX3" fmla="*/ 5918349 w 6616179"/>
              <a:gd name="connsiteY3" fmla="*/ 2374816 h 6903899"/>
              <a:gd name="connsiteX4" fmla="*/ 6339454 w 6616179"/>
              <a:gd name="connsiteY4" fmla="*/ 3794543 h 6903899"/>
              <a:gd name="connsiteX5" fmla="*/ 6411642 w 6616179"/>
              <a:gd name="connsiteY5" fmla="*/ 5900068 h 6903899"/>
              <a:gd name="connsiteX6" fmla="*/ 6616179 w 6616179"/>
              <a:gd name="connsiteY6" fmla="*/ 6903899 h 6903899"/>
              <a:gd name="connsiteX7" fmla="*/ 0 w 6616179"/>
              <a:gd name="connsiteY7" fmla="*/ 6893352 h 6903899"/>
              <a:gd name="connsiteX8" fmla="*/ 22578 w 6616179"/>
              <a:gd name="connsiteY8" fmla="*/ 21835 h 6903899"/>
              <a:gd name="connsiteX0" fmla="*/ 9892 w 6637360"/>
              <a:gd name="connsiteY0" fmla="*/ 21835 h 6903899"/>
              <a:gd name="connsiteX1" fmla="*/ 5140900 w 6637360"/>
              <a:gd name="connsiteY1" fmla="*/ 0 h 6903899"/>
              <a:gd name="connsiteX2" fmla="*/ 5650772 w 6637360"/>
              <a:gd name="connsiteY2" fmla="*/ 821952 h 6903899"/>
              <a:gd name="connsiteX3" fmla="*/ 5939530 w 6637360"/>
              <a:gd name="connsiteY3" fmla="*/ 2374816 h 6903899"/>
              <a:gd name="connsiteX4" fmla="*/ 6360635 w 6637360"/>
              <a:gd name="connsiteY4" fmla="*/ 3794543 h 6903899"/>
              <a:gd name="connsiteX5" fmla="*/ 6432823 w 6637360"/>
              <a:gd name="connsiteY5" fmla="*/ 5900068 h 6903899"/>
              <a:gd name="connsiteX6" fmla="*/ 6637360 w 6637360"/>
              <a:gd name="connsiteY6" fmla="*/ 6903899 h 6903899"/>
              <a:gd name="connsiteX7" fmla="*/ 21181 w 6637360"/>
              <a:gd name="connsiteY7" fmla="*/ 6893352 h 6903899"/>
              <a:gd name="connsiteX8" fmla="*/ 9892 w 6637360"/>
              <a:gd name="connsiteY8" fmla="*/ 21835 h 6903899"/>
              <a:gd name="connsiteX0" fmla="*/ 11475 w 6638943"/>
              <a:gd name="connsiteY0" fmla="*/ 21835 h 6903899"/>
              <a:gd name="connsiteX1" fmla="*/ 5142483 w 6638943"/>
              <a:gd name="connsiteY1" fmla="*/ 0 h 6903899"/>
              <a:gd name="connsiteX2" fmla="*/ 5652355 w 6638943"/>
              <a:gd name="connsiteY2" fmla="*/ 821952 h 6903899"/>
              <a:gd name="connsiteX3" fmla="*/ 5941113 w 6638943"/>
              <a:gd name="connsiteY3" fmla="*/ 2374816 h 6903899"/>
              <a:gd name="connsiteX4" fmla="*/ 6362218 w 6638943"/>
              <a:gd name="connsiteY4" fmla="*/ 3794543 h 6903899"/>
              <a:gd name="connsiteX5" fmla="*/ 6434406 w 6638943"/>
              <a:gd name="connsiteY5" fmla="*/ 5900068 h 6903899"/>
              <a:gd name="connsiteX6" fmla="*/ 6638943 w 6638943"/>
              <a:gd name="connsiteY6" fmla="*/ 6903899 h 6903899"/>
              <a:gd name="connsiteX7" fmla="*/ 22764 w 6638943"/>
              <a:gd name="connsiteY7" fmla="*/ 6893352 h 6903899"/>
              <a:gd name="connsiteX8" fmla="*/ 11475 w 6638943"/>
              <a:gd name="connsiteY8" fmla="*/ 21835 h 6903899"/>
              <a:gd name="connsiteX0" fmla="*/ 0 w 6627468"/>
              <a:gd name="connsiteY0" fmla="*/ 21835 h 6903899"/>
              <a:gd name="connsiteX1" fmla="*/ 5131008 w 6627468"/>
              <a:gd name="connsiteY1" fmla="*/ 0 h 6903899"/>
              <a:gd name="connsiteX2" fmla="*/ 5640880 w 6627468"/>
              <a:gd name="connsiteY2" fmla="*/ 821952 h 6903899"/>
              <a:gd name="connsiteX3" fmla="*/ 5929638 w 6627468"/>
              <a:gd name="connsiteY3" fmla="*/ 2374816 h 6903899"/>
              <a:gd name="connsiteX4" fmla="*/ 6350743 w 6627468"/>
              <a:gd name="connsiteY4" fmla="*/ 3794543 h 6903899"/>
              <a:gd name="connsiteX5" fmla="*/ 6422931 w 6627468"/>
              <a:gd name="connsiteY5" fmla="*/ 5900068 h 6903899"/>
              <a:gd name="connsiteX6" fmla="*/ 6627468 w 6627468"/>
              <a:gd name="connsiteY6" fmla="*/ 6903899 h 6903899"/>
              <a:gd name="connsiteX7" fmla="*/ 11289 w 6627468"/>
              <a:gd name="connsiteY7" fmla="*/ 6893352 h 6903899"/>
              <a:gd name="connsiteX8" fmla="*/ 0 w 6627468"/>
              <a:gd name="connsiteY8" fmla="*/ 21835 h 6903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27468" h="6903899">
                <a:moveTo>
                  <a:pt x="0" y="21835"/>
                </a:moveTo>
                <a:lnTo>
                  <a:pt x="5131008" y="0"/>
                </a:lnTo>
                <a:lnTo>
                  <a:pt x="5640880" y="821952"/>
                </a:lnTo>
                <a:lnTo>
                  <a:pt x="5929638" y="2374816"/>
                </a:lnTo>
                <a:lnTo>
                  <a:pt x="6350743" y="3794543"/>
                </a:lnTo>
                <a:cubicBezTo>
                  <a:pt x="6330689" y="4107364"/>
                  <a:pt x="6467047" y="5647406"/>
                  <a:pt x="6422931" y="5900068"/>
                </a:cubicBezTo>
                <a:lnTo>
                  <a:pt x="6627468" y="6903899"/>
                </a:lnTo>
                <a:lnTo>
                  <a:pt x="11289" y="6893352"/>
                </a:lnTo>
                <a:cubicBezTo>
                  <a:pt x="8183" y="6718725"/>
                  <a:pt x="12426" y="208933"/>
                  <a:pt x="0" y="21835"/>
                </a:cubicBezTo>
                <a:close/>
              </a:path>
            </a:pathLst>
          </a:custGeom>
          <a:solidFill>
            <a:schemeClr val="bg1">
              <a:alpha val="85000"/>
            </a:schemeClr>
          </a:solidFill>
          <a:ln>
            <a:noFill/>
          </a:ln>
          <a:effectLst>
            <a:outerShdw dist="12700" sx="105000" sy="105000" algn="ctr" rotWithShape="0">
              <a:schemeClr val="bg1">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6009F551-EAF0-6225-6F56-93605DBCF724}"/>
              </a:ext>
            </a:extLst>
          </p:cNvPr>
          <p:cNvSpPr>
            <a:spLocks noGrp="1"/>
          </p:cNvSpPr>
          <p:nvPr>
            <p:ph type="ctrTitle"/>
          </p:nvPr>
        </p:nvSpPr>
        <p:spPr>
          <a:xfrm>
            <a:off x="813134" y="1122363"/>
            <a:ext cx="3505200" cy="2387600"/>
          </a:xfrm>
        </p:spPr>
        <p:txBody>
          <a:bodyPr anchor="b">
            <a:normAutofit/>
          </a:bodyPr>
          <a:lstStyle>
            <a:lvl1pPr algn="l">
              <a:defRPr sz="4000"/>
            </a:lvl1pPr>
          </a:lstStyle>
          <a:p>
            <a:r>
              <a:rPr lang="en-US"/>
              <a:t>Click to edit Master title style</a:t>
            </a:r>
          </a:p>
        </p:txBody>
      </p:sp>
      <p:sp>
        <p:nvSpPr>
          <p:cNvPr id="3" name="Subtitle 2">
            <a:extLst>
              <a:ext uri="{FF2B5EF4-FFF2-40B4-BE49-F238E27FC236}">
                <a16:creationId xmlns:a16="http://schemas.microsoft.com/office/drawing/2014/main" id="{E40C6E26-D285-BD04-1D34-D6C0ABA14CC6}"/>
              </a:ext>
            </a:extLst>
          </p:cNvPr>
          <p:cNvSpPr>
            <a:spLocks noGrp="1"/>
          </p:cNvSpPr>
          <p:nvPr>
            <p:ph type="subTitle" idx="1"/>
          </p:nvPr>
        </p:nvSpPr>
        <p:spPr>
          <a:xfrm>
            <a:off x="813134" y="3736093"/>
            <a:ext cx="3505200" cy="1430867"/>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ooter Placeholder 4">
            <a:extLst>
              <a:ext uri="{FF2B5EF4-FFF2-40B4-BE49-F238E27FC236}">
                <a16:creationId xmlns:a16="http://schemas.microsoft.com/office/drawing/2014/main" id="{99438479-944D-B47C-9165-D573871FA437}"/>
              </a:ext>
            </a:extLst>
          </p:cNvPr>
          <p:cNvSpPr>
            <a:spLocks noGrp="1"/>
          </p:cNvSpPr>
          <p:nvPr>
            <p:ph type="ftr" sz="quarter" idx="11"/>
          </p:nvPr>
        </p:nvSpPr>
        <p:spPr>
          <a:xfrm>
            <a:off x="813134" y="5210526"/>
            <a:ext cx="3505200" cy="365125"/>
          </a:xfrm>
        </p:spPr>
        <p:txBody>
          <a:bodyPr/>
          <a:lstStyle>
            <a:lvl1pPr algn="l">
              <a:defRPr sz="1600" spc="0" baseline="0">
                <a:solidFill>
                  <a:schemeClr val="accent4"/>
                </a:solidFill>
              </a:defRPr>
            </a:lvl1pPr>
          </a:lstStyle>
          <a:p>
            <a:r>
              <a:rPr lang="en-US"/>
              <a:t>12/28/2023</a:t>
            </a:r>
          </a:p>
        </p:txBody>
      </p:sp>
      <p:sp>
        <p:nvSpPr>
          <p:cNvPr id="21" name="Hexagon 2">
            <a:extLst>
              <a:ext uri="{FF2B5EF4-FFF2-40B4-BE49-F238E27FC236}">
                <a16:creationId xmlns:a16="http://schemas.microsoft.com/office/drawing/2014/main" id="{21CF3939-0231-B6DA-4A67-FFAE35AB7E67}"/>
              </a:ext>
            </a:extLst>
          </p:cNvPr>
          <p:cNvSpPr/>
          <p:nvPr userDrawn="1"/>
        </p:nvSpPr>
        <p:spPr>
          <a:xfrm flipH="1">
            <a:off x="-24352" y="-12032"/>
            <a:ext cx="1404487" cy="545075"/>
          </a:xfrm>
          <a:custGeom>
            <a:avLst/>
            <a:gdLst>
              <a:gd name="connsiteX0" fmla="*/ 0 w 2135773"/>
              <a:gd name="connsiteY0" fmla="*/ 959489 h 1918977"/>
              <a:gd name="connsiteX1" fmla="*/ 383488 w 2135773"/>
              <a:gd name="connsiteY1" fmla="*/ 0 h 1918977"/>
              <a:gd name="connsiteX2" fmla="*/ 1752285 w 2135773"/>
              <a:gd name="connsiteY2" fmla="*/ 0 h 1918977"/>
              <a:gd name="connsiteX3" fmla="*/ 2135773 w 2135773"/>
              <a:gd name="connsiteY3" fmla="*/ 959489 h 1918977"/>
              <a:gd name="connsiteX4" fmla="*/ 1752285 w 2135773"/>
              <a:gd name="connsiteY4" fmla="*/ 1918977 h 1918977"/>
              <a:gd name="connsiteX5" fmla="*/ 383488 w 2135773"/>
              <a:gd name="connsiteY5" fmla="*/ 1918977 h 1918977"/>
              <a:gd name="connsiteX6" fmla="*/ 0 w 2135773"/>
              <a:gd name="connsiteY6" fmla="*/ 959489 h 1918977"/>
              <a:gd name="connsiteX0" fmla="*/ 0 w 2891275"/>
              <a:gd name="connsiteY0" fmla="*/ 959489 h 1918977"/>
              <a:gd name="connsiteX1" fmla="*/ 383488 w 2891275"/>
              <a:gd name="connsiteY1" fmla="*/ 0 h 1918977"/>
              <a:gd name="connsiteX2" fmla="*/ 2891275 w 2891275"/>
              <a:gd name="connsiteY2" fmla="*/ 48126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881731 w 2891275"/>
              <a:gd name="connsiteY3" fmla="*/ 478226 h 1918977"/>
              <a:gd name="connsiteX4" fmla="*/ 1752285 w 2891275"/>
              <a:gd name="connsiteY4" fmla="*/ 1918977 h 1918977"/>
              <a:gd name="connsiteX5" fmla="*/ 383488 w 2891275"/>
              <a:gd name="connsiteY5" fmla="*/ 1918977 h 1918977"/>
              <a:gd name="connsiteX6" fmla="*/ 0 w 2891275"/>
              <a:gd name="connsiteY6" fmla="*/ 959489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0 w 2507787"/>
              <a:gd name="connsiteY5" fmla="*/ 1918977 h 1918977"/>
              <a:gd name="connsiteX6" fmla="*/ 230122 w 2507787"/>
              <a:gd name="connsiteY6" fmla="*/ 466194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830179 w 2507787"/>
              <a:gd name="connsiteY5" fmla="*/ 595503 h 1918977"/>
              <a:gd name="connsiteX6" fmla="*/ 230122 w 2507787"/>
              <a:gd name="connsiteY6" fmla="*/ 466194 h 1918977"/>
              <a:gd name="connsiteX0" fmla="*/ 230122 w 2507787"/>
              <a:gd name="connsiteY0" fmla="*/ 466194 h 595503"/>
              <a:gd name="connsiteX1" fmla="*/ 0 w 2507787"/>
              <a:gd name="connsiteY1" fmla="*/ 0 h 595503"/>
              <a:gd name="connsiteX2" fmla="*/ 2507787 w 2507787"/>
              <a:gd name="connsiteY2" fmla="*/ 0 h 595503"/>
              <a:gd name="connsiteX3" fmla="*/ 2498243 w 2507787"/>
              <a:gd name="connsiteY3" fmla="*/ 4782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522306"/>
              <a:gd name="connsiteY0" fmla="*/ 466194 h 730889"/>
              <a:gd name="connsiteX1" fmla="*/ 0 w 2522306"/>
              <a:gd name="connsiteY1" fmla="*/ 0 h 730889"/>
              <a:gd name="connsiteX2" fmla="*/ 2507787 w 2522306"/>
              <a:gd name="connsiteY2" fmla="*/ 0 h 730889"/>
              <a:gd name="connsiteX3" fmla="*/ 2522306 w 2522306"/>
              <a:gd name="connsiteY3" fmla="*/ 730889 h 730889"/>
              <a:gd name="connsiteX4" fmla="*/ 1765839 w 2522306"/>
              <a:gd name="connsiteY4" fmla="*/ 475188 h 730889"/>
              <a:gd name="connsiteX5" fmla="*/ 830179 w 2522306"/>
              <a:gd name="connsiteY5" fmla="*/ 595503 h 730889"/>
              <a:gd name="connsiteX6" fmla="*/ 230122 w 2522306"/>
              <a:gd name="connsiteY6" fmla="*/ 466194 h 730889"/>
              <a:gd name="connsiteX0" fmla="*/ 230122 w 2522306"/>
              <a:gd name="connsiteY0" fmla="*/ 466194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830179 w 2522306"/>
              <a:gd name="connsiteY5" fmla="*/ 595503 h 800041"/>
              <a:gd name="connsiteX6" fmla="*/ 230122 w 2522306"/>
              <a:gd name="connsiteY6" fmla="*/ 466194 h 800041"/>
              <a:gd name="connsiteX0" fmla="*/ 230122 w 2522306"/>
              <a:gd name="connsiteY0" fmla="*/ 466194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1263316 w 2522306"/>
              <a:gd name="connsiteY5" fmla="*/ 715818 h 800041"/>
              <a:gd name="connsiteX6" fmla="*/ 230122 w 2522306"/>
              <a:gd name="connsiteY6" fmla="*/ 466194 h 800041"/>
              <a:gd name="connsiteX0" fmla="*/ 518880 w 2522306"/>
              <a:gd name="connsiteY0" fmla="*/ 333847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1263316 w 2522306"/>
              <a:gd name="connsiteY5" fmla="*/ 715818 h 800041"/>
              <a:gd name="connsiteX6" fmla="*/ 518880 w 2522306"/>
              <a:gd name="connsiteY6" fmla="*/ 333847 h 800041"/>
              <a:gd name="connsiteX0" fmla="*/ 1522 w 2004948"/>
              <a:gd name="connsiteY0" fmla="*/ 333847 h 800041"/>
              <a:gd name="connsiteX1" fmla="*/ 0 w 2004948"/>
              <a:gd name="connsiteY1" fmla="*/ 24063 h 800041"/>
              <a:gd name="connsiteX2" fmla="*/ 1990429 w 2004948"/>
              <a:gd name="connsiteY2" fmla="*/ 0 h 800041"/>
              <a:gd name="connsiteX3" fmla="*/ 2004948 w 2004948"/>
              <a:gd name="connsiteY3" fmla="*/ 730889 h 800041"/>
              <a:gd name="connsiteX4" fmla="*/ 1453018 w 2004948"/>
              <a:gd name="connsiteY4" fmla="*/ 800041 h 800041"/>
              <a:gd name="connsiteX5" fmla="*/ 745958 w 2004948"/>
              <a:gd name="connsiteY5" fmla="*/ 715818 h 800041"/>
              <a:gd name="connsiteX6" fmla="*/ 1522 w 2004948"/>
              <a:gd name="connsiteY6" fmla="*/ 333847 h 800041"/>
              <a:gd name="connsiteX0" fmla="*/ 8 w 2003434"/>
              <a:gd name="connsiteY0" fmla="*/ 337079 h 803273"/>
              <a:gd name="connsiteX1" fmla="*/ 25781 w 2003434"/>
              <a:gd name="connsiteY1" fmla="*/ 0 h 803273"/>
              <a:gd name="connsiteX2" fmla="*/ 1988915 w 2003434"/>
              <a:gd name="connsiteY2" fmla="*/ 3232 h 803273"/>
              <a:gd name="connsiteX3" fmla="*/ 2003434 w 2003434"/>
              <a:gd name="connsiteY3" fmla="*/ 734121 h 803273"/>
              <a:gd name="connsiteX4" fmla="*/ 1451504 w 2003434"/>
              <a:gd name="connsiteY4" fmla="*/ 803273 h 803273"/>
              <a:gd name="connsiteX5" fmla="*/ 744444 w 2003434"/>
              <a:gd name="connsiteY5" fmla="*/ 719050 h 803273"/>
              <a:gd name="connsiteX6" fmla="*/ 8 w 2003434"/>
              <a:gd name="connsiteY6" fmla="*/ 337079 h 803273"/>
              <a:gd name="connsiteX0" fmla="*/ 8 w 1989787"/>
              <a:gd name="connsiteY0" fmla="*/ 337079 h 803273"/>
              <a:gd name="connsiteX1" fmla="*/ 25781 w 1989787"/>
              <a:gd name="connsiteY1" fmla="*/ 0 h 803273"/>
              <a:gd name="connsiteX2" fmla="*/ 1988915 w 1989787"/>
              <a:gd name="connsiteY2" fmla="*/ 3232 h 803273"/>
              <a:gd name="connsiteX3" fmla="*/ 1989787 w 1989787"/>
              <a:gd name="connsiteY3" fmla="*/ 713650 h 803273"/>
              <a:gd name="connsiteX4" fmla="*/ 1451504 w 1989787"/>
              <a:gd name="connsiteY4" fmla="*/ 803273 h 803273"/>
              <a:gd name="connsiteX5" fmla="*/ 744444 w 1989787"/>
              <a:gd name="connsiteY5" fmla="*/ 719050 h 803273"/>
              <a:gd name="connsiteX6" fmla="*/ 8 w 1989787"/>
              <a:gd name="connsiteY6" fmla="*/ 337079 h 803273"/>
              <a:gd name="connsiteX0" fmla="*/ 204197 w 1964006"/>
              <a:gd name="connsiteY0" fmla="*/ 346996 h 803273"/>
              <a:gd name="connsiteX1" fmla="*/ 0 w 1964006"/>
              <a:gd name="connsiteY1" fmla="*/ 0 h 803273"/>
              <a:gd name="connsiteX2" fmla="*/ 1963134 w 1964006"/>
              <a:gd name="connsiteY2" fmla="*/ 3232 h 803273"/>
              <a:gd name="connsiteX3" fmla="*/ 1964006 w 1964006"/>
              <a:gd name="connsiteY3" fmla="*/ 713650 h 803273"/>
              <a:gd name="connsiteX4" fmla="*/ 1425723 w 1964006"/>
              <a:gd name="connsiteY4" fmla="*/ 803273 h 803273"/>
              <a:gd name="connsiteX5" fmla="*/ 718663 w 1964006"/>
              <a:gd name="connsiteY5" fmla="*/ 719050 h 803273"/>
              <a:gd name="connsiteX6" fmla="*/ 204197 w 1964006"/>
              <a:gd name="connsiteY6" fmla="*/ 346996 h 803273"/>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718663 w 1964006"/>
              <a:gd name="connsiteY5" fmla="*/ 719050 h 763606"/>
              <a:gd name="connsiteX6" fmla="*/ 204197 w 1964006"/>
              <a:gd name="connsiteY6"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204197 w 1964006"/>
              <a:gd name="connsiteY6"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750368 w 1964006"/>
              <a:gd name="connsiteY6" fmla="*/ 535516 h 763606"/>
              <a:gd name="connsiteX7" fmla="*/ 204197 w 1964006"/>
              <a:gd name="connsiteY7"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793488 w 1964006"/>
              <a:gd name="connsiteY6" fmla="*/ 743772 h 763606"/>
              <a:gd name="connsiteX7" fmla="*/ 204197 w 1964006"/>
              <a:gd name="connsiteY7" fmla="*/ 346996 h 763606"/>
              <a:gd name="connsiteX0" fmla="*/ 204197 w 1963139"/>
              <a:gd name="connsiteY0" fmla="*/ 346996 h 979769"/>
              <a:gd name="connsiteX1" fmla="*/ 0 w 1963139"/>
              <a:gd name="connsiteY1" fmla="*/ 0 h 979769"/>
              <a:gd name="connsiteX2" fmla="*/ 1963134 w 1963139"/>
              <a:gd name="connsiteY2" fmla="*/ 3232 h 979769"/>
              <a:gd name="connsiteX3" fmla="*/ 1952117 w 1963139"/>
              <a:gd name="connsiteY3" fmla="*/ 979769 h 979769"/>
              <a:gd name="connsiteX4" fmla="*/ 1569455 w 1963139"/>
              <a:gd name="connsiteY4" fmla="*/ 763606 h 979769"/>
              <a:gd name="connsiteX5" fmla="*/ 1128297 w 1963139"/>
              <a:gd name="connsiteY5" fmla="*/ 689299 h 979769"/>
              <a:gd name="connsiteX6" fmla="*/ 793488 w 1963139"/>
              <a:gd name="connsiteY6" fmla="*/ 743772 h 979769"/>
              <a:gd name="connsiteX7" fmla="*/ 204197 w 1963139"/>
              <a:gd name="connsiteY7" fmla="*/ 346996 h 979769"/>
              <a:gd name="connsiteX0" fmla="*/ 204197 w 1982210"/>
              <a:gd name="connsiteY0" fmla="*/ 346996 h 992723"/>
              <a:gd name="connsiteX1" fmla="*/ 0 w 1982210"/>
              <a:gd name="connsiteY1" fmla="*/ 0 h 992723"/>
              <a:gd name="connsiteX2" fmla="*/ 1963134 w 1982210"/>
              <a:gd name="connsiteY2" fmla="*/ 3232 h 992723"/>
              <a:gd name="connsiteX3" fmla="*/ 1982210 w 1982210"/>
              <a:gd name="connsiteY3" fmla="*/ 992723 h 992723"/>
              <a:gd name="connsiteX4" fmla="*/ 1569455 w 1982210"/>
              <a:gd name="connsiteY4" fmla="*/ 763606 h 992723"/>
              <a:gd name="connsiteX5" fmla="*/ 1128297 w 1982210"/>
              <a:gd name="connsiteY5" fmla="*/ 689299 h 992723"/>
              <a:gd name="connsiteX6" fmla="*/ 793488 w 1982210"/>
              <a:gd name="connsiteY6" fmla="*/ 743772 h 992723"/>
              <a:gd name="connsiteX7" fmla="*/ 204197 w 1982210"/>
              <a:gd name="connsiteY7" fmla="*/ 346996 h 992723"/>
              <a:gd name="connsiteX0" fmla="*/ 204197 w 1972179"/>
              <a:gd name="connsiteY0" fmla="*/ 346996 h 988405"/>
              <a:gd name="connsiteX1" fmla="*/ 0 w 1972179"/>
              <a:gd name="connsiteY1" fmla="*/ 0 h 988405"/>
              <a:gd name="connsiteX2" fmla="*/ 1963134 w 1972179"/>
              <a:gd name="connsiteY2" fmla="*/ 3232 h 988405"/>
              <a:gd name="connsiteX3" fmla="*/ 1972179 w 1972179"/>
              <a:gd name="connsiteY3" fmla="*/ 988405 h 988405"/>
              <a:gd name="connsiteX4" fmla="*/ 1569455 w 1972179"/>
              <a:gd name="connsiteY4" fmla="*/ 763606 h 988405"/>
              <a:gd name="connsiteX5" fmla="*/ 1128297 w 1972179"/>
              <a:gd name="connsiteY5" fmla="*/ 689299 h 988405"/>
              <a:gd name="connsiteX6" fmla="*/ 793488 w 1972179"/>
              <a:gd name="connsiteY6" fmla="*/ 743772 h 988405"/>
              <a:gd name="connsiteX7" fmla="*/ 204197 w 1972179"/>
              <a:gd name="connsiteY7" fmla="*/ 346996 h 988405"/>
              <a:gd name="connsiteX0" fmla="*/ 204197 w 1972179"/>
              <a:gd name="connsiteY0" fmla="*/ 346996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204197 w 1972179"/>
              <a:gd name="connsiteY7" fmla="*/ 346996 h 988405"/>
              <a:gd name="connsiteX0" fmla="*/ 118932 w 1972179"/>
              <a:gd name="connsiteY0" fmla="*/ 359951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118932 w 1972179"/>
              <a:gd name="connsiteY7" fmla="*/ 359951 h 988405"/>
              <a:gd name="connsiteX0" fmla="*/ 118932 w 1972179"/>
              <a:gd name="connsiteY0" fmla="*/ 359951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118932 w 1972179"/>
              <a:gd name="connsiteY7" fmla="*/ 359951 h 988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2179" h="988405">
                <a:moveTo>
                  <a:pt x="118932" y="359951"/>
                </a:moveTo>
                <a:cubicBezTo>
                  <a:pt x="45697" y="178966"/>
                  <a:pt x="507" y="103261"/>
                  <a:pt x="0" y="0"/>
                </a:cubicBezTo>
                <a:lnTo>
                  <a:pt x="1963134" y="3232"/>
                </a:lnTo>
                <a:cubicBezTo>
                  <a:pt x="1963425" y="240038"/>
                  <a:pt x="1971888" y="751599"/>
                  <a:pt x="1972179" y="988405"/>
                </a:cubicBezTo>
                <a:lnTo>
                  <a:pt x="1549392" y="793832"/>
                </a:lnTo>
                <a:lnTo>
                  <a:pt x="1128297" y="689299"/>
                </a:lnTo>
                <a:lnTo>
                  <a:pt x="793488" y="743772"/>
                </a:lnTo>
                <a:lnTo>
                  <a:pt x="118932" y="359951"/>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2" name="Hexagon 2">
            <a:extLst>
              <a:ext uri="{FF2B5EF4-FFF2-40B4-BE49-F238E27FC236}">
                <a16:creationId xmlns:a16="http://schemas.microsoft.com/office/drawing/2014/main" id="{11F8D275-1C4D-FBC7-B95F-C81FAE78FE40}"/>
              </a:ext>
            </a:extLst>
          </p:cNvPr>
          <p:cNvSpPr/>
          <p:nvPr userDrawn="1"/>
        </p:nvSpPr>
        <p:spPr>
          <a:xfrm flipH="1">
            <a:off x="-16934" y="-12032"/>
            <a:ext cx="1705476" cy="341193"/>
          </a:xfrm>
          <a:custGeom>
            <a:avLst/>
            <a:gdLst>
              <a:gd name="connsiteX0" fmla="*/ 0 w 2135773"/>
              <a:gd name="connsiteY0" fmla="*/ 959489 h 1918977"/>
              <a:gd name="connsiteX1" fmla="*/ 383488 w 2135773"/>
              <a:gd name="connsiteY1" fmla="*/ 0 h 1918977"/>
              <a:gd name="connsiteX2" fmla="*/ 1752285 w 2135773"/>
              <a:gd name="connsiteY2" fmla="*/ 0 h 1918977"/>
              <a:gd name="connsiteX3" fmla="*/ 2135773 w 2135773"/>
              <a:gd name="connsiteY3" fmla="*/ 959489 h 1918977"/>
              <a:gd name="connsiteX4" fmla="*/ 1752285 w 2135773"/>
              <a:gd name="connsiteY4" fmla="*/ 1918977 h 1918977"/>
              <a:gd name="connsiteX5" fmla="*/ 383488 w 2135773"/>
              <a:gd name="connsiteY5" fmla="*/ 1918977 h 1918977"/>
              <a:gd name="connsiteX6" fmla="*/ 0 w 2135773"/>
              <a:gd name="connsiteY6" fmla="*/ 959489 h 1918977"/>
              <a:gd name="connsiteX0" fmla="*/ 0 w 2891275"/>
              <a:gd name="connsiteY0" fmla="*/ 959489 h 1918977"/>
              <a:gd name="connsiteX1" fmla="*/ 383488 w 2891275"/>
              <a:gd name="connsiteY1" fmla="*/ 0 h 1918977"/>
              <a:gd name="connsiteX2" fmla="*/ 2891275 w 2891275"/>
              <a:gd name="connsiteY2" fmla="*/ 48126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881731 w 2891275"/>
              <a:gd name="connsiteY3" fmla="*/ 478226 h 1918977"/>
              <a:gd name="connsiteX4" fmla="*/ 1752285 w 2891275"/>
              <a:gd name="connsiteY4" fmla="*/ 1918977 h 1918977"/>
              <a:gd name="connsiteX5" fmla="*/ 383488 w 2891275"/>
              <a:gd name="connsiteY5" fmla="*/ 1918977 h 1918977"/>
              <a:gd name="connsiteX6" fmla="*/ 0 w 2891275"/>
              <a:gd name="connsiteY6" fmla="*/ 959489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0 w 2507787"/>
              <a:gd name="connsiteY5" fmla="*/ 1918977 h 1918977"/>
              <a:gd name="connsiteX6" fmla="*/ 230122 w 2507787"/>
              <a:gd name="connsiteY6" fmla="*/ 466194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830179 w 2507787"/>
              <a:gd name="connsiteY5" fmla="*/ 595503 h 1918977"/>
              <a:gd name="connsiteX6" fmla="*/ 230122 w 2507787"/>
              <a:gd name="connsiteY6" fmla="*/ 466194 h 1918977"/>
              <a:gd name="connsiteX0" fmla="*/ 230122 w 2507787"/>
              <a:gd name="connsiteY0" fmla="*/ 466194 h 595503"/>
              <a:gd name="connsiteX1" fmla="*/ 0 w 2507787"/>
              <a:gd name="connsiteY1" fmla="*/ 0 h 595503"/>
              <a:gd name="connsiteX2" fmla="*/ 2507787 w 2507787"/>
              <a:gd name="connsiteY2" fmla="*/ 0 h 595503"/>
              <a:gd name="connsiteX3" fmla="*/ 2498243 w 2507787"/>
              <a:gd name="connsiteY3" fmla="*/ 4782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507787"/>
              <a:gd name="connsiteY0" fmla="*/ 466194 h 595503"/>
              <a:gd name="connsiteX1" fmla="*/ 0 w 2507787"/>
              <a:gd name="connsiteY1" fmla="*/ 0 h 595503"/>
              <a:gd name="connsiteX2" fmla="*/ 2507787 w 2507787"/>
              <a:gd name="connsiteY2" fmla="*/ 0 h 595503"/>
              <a:gd name="connsiteX3" fmla="*/ 2327646 w 2507787"/>
              <a:gd name="connsiteY3" fmla="*/ 2797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230122 w 2460019"/>
              <a:gd name="connsiteY6"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478989 w 2460019"/>
              <a:gd name="connsiteY6" fmla="*/ 519884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560876 w 2460019"/>
              <a:gd name="connsiteY6" fmla="*/ 463170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50088 w 2460019"/>
              <a:gd name="connsiteY5" fmla="*/ 53878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1009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0019" h="604956">
                <a:moveTo>
                  <a:pt x="230122" y="475647"/>
                </a:moveTo>
                <a:lnTo>
                  <a:pt x="0" y="1009"/>
                </a:lnTo>
                <a:lnTo>
                  <a:pt x="2460019" y="0"/>
                </a:lnTo>
                <a:lnTo>
                  <a:pt x="2327646" y="289179"/>
                </a:lnTo>
                <a:lnTo>
                  <a:pt x="1765839" y="484641"/>
                </a:lnTo>
                <a:lnTo>
                  <a:pt x="1277383" y="463168"/>
                </a:lnTo>
                <a:lnTo>
                  <a:pt x="830179" y="604956"/>
                </a:lnTo>
                <a:lnTo>
                  <a:pt x="560876" y="463170"/>
                </a:lnTo>
                <a:lnTo>
                  <a:pt x="230122" y="475647"/>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 name="Graphic 4">
            <a:extLst>
              <a:ext uri="{FF2B5EF4-FFF2-40B4-BE49-F238E27FC236}">
                <a16:creationId xmlns:a16="http://schemas.microsoft.com/office/drawing/2014/main" id="{E6C93BD8-6556-DE76-F44B-671D7B8B6BF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1920452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C52CC-F621-F83E-E3F5-D3A2D887717B}"/>
              </a:ext>
            </a:extLst>
          </p:cNvPr>
          <p:cNvSpPr>
            <a:spLocks noGrp="1"/>
          </p:cNvSpPr>
          <p:nvPr>
            <p:ph type="title"/>
          </p:nvPr>
        </p:nvSpPr>
        <p:spPr/>
        <p:txBody>
          <a:bodyPr/>
          <a:lstStyle/>
          <a:p>
            <a:r>
              <a:rPr lang="en-US"/>
              <a:t>Click to edit Master title style</a:t>
            </a:r>
          </a:p>
        </p:txBody>
      </p:sp>
      <p:sp>
        <p:nvSpPr>
          <p:cNvPr id="7" name="Footer Placeholder 4">
            <a:extLst>
              <a:ext uri="{FF2B5EF4-FFF2-40B4-BE49-F238E27FC236}">
                <a16:creationId xmlns:a16="http://schemas.microsoft.com/office/drawing/2014/main" id="{F701FF61-BC23-4B9F-1A38-E240B56F01BE}"/>
              </a:ext>
            </a:extLst>
          </p:cNvPr>
          <p:cNvSpPr>
            <a:spLocks noGrp="1"/>
          </p:cNvSpPr>
          <p:nvPr>
            <p:ph type="ftr" sz="quarter" idx="11"/>
          </p:nvPr>
        </p:nvSpPr>
        <p:spPr>
          <a:xfrm>
            <a:off x="3028950" y="6356351"/>
            <a:ext cx="3086100" cy="365125"/>
          </a:xfrm>
        </p:spPr>
        <p:txBody>
          <a:bodyPr/>
          <a:lstStyle/>
          <a:p>
            <a:pPr algn="ctr"/>
            <a:r>
              <a:rPr lang="en-US"/>
              <a:t>12/28/2023</a:t>
            </a:r>
          </a:p>
        </p:txBody>
      </p:sp>
      <p:sp>
        <p:nvSpPr>
          <p:cNvPr id="8" name="Slide Number Placeholder 5">
            <a:extLst>
              <a:ext uri="{FF2B5EF4-FFF2-40B4-BE49-F238E27FC236}">
                <a16:creationId xmlns:a16="http://schemas.microsoft.com/office/drawing/2014/main" id="{F896D8E9-6A95-A8C2-9473-ED84441B6923}"/>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pic>
        <p:nvPicPr>
          <p:cNvPr id="3" name="Graphic 2">
            <a:extLst>
              <a:ext uri="{FF2B5EF4-FFF2-40B4-BE49-F238E27FC236}">
                <a16:creationId xmlns:a16="http://schemas.microsoft.com/office/drawing/2014/main" id="{3A981BA2-237B-80FD-7123-C6EA1BEF62A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1235741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5457A4FC-6781-C190-5323-9E976F2E175A}"/>
              </a:ext>
            </a:extLst>
          </p:cNvPr>
          <p:cNvSpPr>
            <a:spLocks noGrp="1"/>
          </p:cNvSpPr>
          <p:nvPr>
            <p:ph type="ftr" sz="quarter" idx="11"/>
          </p:nvPr>
        </p:nvSpPr>
        <p:spPr>
          <a:xfrm>
            <a:off x="3028950" y="6356351"/>
            <a:ext cx="3086100" cy="365125"/>
          </a:xfrm>
        </p:spPr>
        <p:txBody>
          <a:bodyPr/>
          <a:lstStyle/>
          <a:p>
            <a:pPr algn="ctr"/>
            <a:r>
              <a:rPr lang="en-US"/>
              <a:t>12/28/2023</a:t>
            </a:r>
          </a:p>
        </p:txBody>
      </p:sp>
      <p:sp>
        <p:nvSpPr>
          <p:cNvPr id="8" name="Slide Number Placeholder 5">
            <a:extLst>
              <a:ext uri="{FF2B5EF4-FFF2-40B4-BE49-F238E27FC236}">
                <a16:creationId xmlns:a16="http://schemas.microsoft.com/office/drawing/2014/main" id="{39A4F349-2CA4-88AF-73EE-423ED30ED651}"/>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pic>
        <p:nvPicPr>
          <p:cNvPr id="2" name="Graphic 1">
            <a:extLst>
              <a:ext uri="{FF2B5EF4-FFF2-40B4-BE49-F238E27FC236}">
                <a16:creationId xmlns:a16="http://schemas.microsoft.com/office/drawing/2014/main" id="{30A02164-FAED-B429-9340-FCC39822E42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1258133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18000" r="-18000"/>
          </a:stretch>
        </a:blipFill>
        <a:effectLst/>
      </p:bgPr>
    </p:bg>
    <p:spTree>
      <p:nvGrpSpPr>
        <p:cNvPr id="1" name=""/>
        <p:cNvGrpSpPr/>
        <p:nvPr/>
      </p:nvGrpSpPr>
      <p:grpSpPr>
        <a:xfrm>
          <a:off x="0" y="0"/>
          <a:ext cx="0" cy="0"/>
          <a:chOff x="0" y="0"/>
          <a:chExt cx="0" cy="0"/>
        </a:xfrm>
      </p:grpSpPr>
      <p:sp>
        <p:nvSpPr>
          <p:cNvPr id="18" name="Rectangle: Single Corner Snipped 7">
            <a:extLst>
              <a:ext uri="{FF2B5EF4-FFF2-40B4-BE49-F238E27FC236}">
                <a16:creationId xmlns:a16="http://schemas.microsoft.com/office/drawing/2014/main" id="{8D3074BB-7C30-E9D5-C427-539FE1486888}"/>
              </a:ext>
            </a:extLst>
          </p:cNvPr>
          <p:cNvSpPr/>
          <p:nvPr userDrawn="1"/>
        </p:nvSpPr>
        <p:spPr>
          <a:xfrm>
            <a:off x="-16934" y="-21836"/>
            <a:ext cx="4970601" cy="6903899"/>
          </a:xfrm>
          <a:custGeom>
            <a:avLst/>
            <a:gdLst>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6858000 h 6858000"/>
              <a:gd name="connsiteX4" fmla="*/ 0 w 4584032"/>
              <a:gd name="connsiteY4" fmla="*/ 6858000 h 6858000"/>
              <a:gd name="connsiteX5" fmla="*/ 0 w 4584032"/>
              <a:gd name="connsiteY5"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6858000 h 6858000"/>
              <a:gd name="connsiteX5" fmla="*/ 0 w 4584032"/>
              <a:gd name="connsiteY5" fmla="*/ 6858000 h 6858000"/>
              <a:gd name="connsiteX6" fmla="*/ 0 w 4584032"/>
              <a:gd name="connsiteY6"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4061465 h 6858000"/>
              <a:gd name="connsiteX5" fmla="*/ 4584032 w 4584032"/>
              <a:gd name="connsiteY5" fmla="*/ 6858000 h 6858000"/>
              <a:gd name="connsiteX6" fmla="*/ 0 w 4584032"/>
              <a:gd name="connsiteY6" fmla="*/ 6858000 h 6858000"/>
              <a:gd name="connsiteX7" fmla="*/ 0 w 4584032"/>
              <a:gd name="connsiteY7"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4061465 h 6858000"/>
              <a:gd name="connsiteX5" fmla="*/ 4547937 w 4584032"/>
              <a:gd name="connsiteY5" fmla="*/ 5565412 h 6858000"/>
              <a:gd name="connsiteX6" fmla="*/ 4584032 w 4584032"/>
              <a:gd name="connsiteY6" fmla="*/ 6858000 h 6858000"/>
              <a:gd name="connsiteX7" fmla="*/ 0 w 4584032"/>
              <a:gd name="connsiteY7" fmla="*/ 6858000 h 6858000"/>
              <a:gd name="connsiteX8" fmla="*/ 0 w 4584032"/>
              <a:gd name="connsiteY8" fmla="*/ 0 h 6858000"/>
              <a:gd name="connsiteX0" fmla="*/ 0 w 4692316"/>
              <a:gd name="connsiteY0" fmla="*/ 0 h 6858000"/>
              <a:gd name="connsiteX1" fmla="*/ 3820011 w 4692316"/>
              <a:gd name="connsiteY1" fmla="*/ 0 h 6858000"/>
              <a:gd name="connsiteX2" fmla="*/ 4584032 w 4692316"/>
              <a:gd name="connsiteY2" fmla="*/ 764021 h 6858000"/>
              <a:gd name="connsiteX3" fmla="*/ 4584032 w 4692316"/>
              <a:gd name="connsiteY3" fmla="*/ 14385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692316"/>
              <a:gd name="connsiteY0" fmla="*/ 0 h 6858000"/>
              <a:gd name="connsiteX1" fmla="*/ 3820011 w 4692316"/>
              <a:gd name="connsiteY1" fmla="*/ 0 h 6858000"/>
              <a:gd name="connsiteX2" fmla="*/ 4584032 w 4692316"/>
              <a:gd name="connsiteY2" fmla="*/ 764021 h 6858000"/>
              <a:gd name="connsiteX3" fmla="*/ 4451685 w 4692316"/>
              <a:gd name="connsiteY3" fmla="*/ 23529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692316"/>
              <a:gd name="connsiteY0" fmla="*/ 0 h 6858000"/>
              <a:gd name="connsiteX1" fmla="*/ 3820011 w 4692316"/>
              <a:gd name="connsiteY1" fmla="*/ 0 h 6858000"/>
              <a:gd name="connsiteX2" fmla="*/ 4307306 w 4692316"/>
              <a:gd name="connsiteY2" fmla="*/ 860274 h 6858000"/>
              <a:gd name="connsiteX3" fmla="*/ 4451685 w 4692316"/>
              <a:gd name="connsiteY3" fmla="*/ 23529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788569"/>
              <a:gd name="connsiteY0" fmla="*/ 0 h 6858000"/>
              <a:gd name="connsiteX1" fmla="*/ 3820011 w 4788569"/>
              <a:gd name="connsiteY1" fmla="*/ 0 h 6858000"/>
              <a:gd name="connsiteX2" fmla="*/ 4307306 w 4788569"/>
              <a:gd name="connsiteY2" fmla="*/ 860274 h 6858000"/>
              <a:gd name="connsiteX3" fmla="*/ 4451685 w 4788569"/>
              <a:gd name="connsiteY3" fmla="*/ 2352981 h 6858000"/>
              <a:gd name="connsiteX4" fmla="*/ 4788569 w 4788569"/>
              <a:gd name="connsiteY4" fmla="*/ 4001307 h 6858000"/>
              <a:gd name="connsiteX5" fmla="*/ 4692316 w 4788569"/>
              <a:gd name="connsiteY5" fmla="*/ 5697759 h 6858000"/>
              <a:gd name="connsiteX6" fmla="*/ 4584032 w 4788569"/>
              <a:gd name="connsiteY6" fmla="*/ 6858000 h 6858000"/>
              <a:gd name="connsiteX7" fmla="*/ 0 w 4788569"/>
              <a:gd name="connsiteY7" fmla="*/ 6858000 h 6858000"/>
              <a:gd name="connsiteX8" fmla="*/ 0 w 4788569"/>
              <a:gd name="connsiteY8" fmla="*/ 0 h 6858000"/>
              <a:gd name="connsiteX0" fmla="*/ 0 w 4812632"/>
              <a:gd name="connsiteY0" fmla="*/ 0 h 6858000"/>
              <a:gd name="connsiteX1" fmla="*/ 3820011 w 4812632"/>
              <a:gd name="connsiteY1" fmla="*/ 0 h 6858000"/>
              <a:gd name="connsiteX2" fmla="*/ 4307306 w 4812632"/>
              <a:gd name="connsiteY2" fmla="*/ 860274 h 6858000"/>
              <a:gd name="connsiteX3" fmla="*/ 4451685 w 4812632"/>
              <a:gd name="connsiteY3" fmla="*/ 2352981 h 6858000"/>
              <a:gd name="connsiteX4" fmla="*/ 4788569 w 4812632"/>
              <a:gd name="connsiteY4" fmla="*/ 4001307 h 6858000"/>
              <a:gd name="connsiteX5" fmla="*/ 4812632 w 4812632"/>
              <a:gd name="connsiteY5" fmla="*/ 5697759 h 6858000"/>
              <a:gd name="connsiteX6" fmla="*/ 4584032 w 4812632"/>
              <a:gd name="connsiteY6" fmla="*/ 6858000 h 6858000"/>
              <a:gd name="connsiteX7" fmla="*/ 0 w 4812632"/>
              <a:gd name="connsiteY7" fmla="*/ 6858000 h 6858000"/>
              <a:gd name="connsiteX8" fmla="*/ 0 w 4812632"/>
              <a:gd name="connsiteY8" fmla="*/ 0 h 6858000"/>
              <a:gd name="connsiteX0" fmla="*/ 0 w 5005137"/>
              <a:gd name="connsiteY0" fmla="*/ 0 h 6858000"/>
              <a:gd name="connsiteX1" fmla="*/ 3820011 w 5005137"/>
              <a:gd name="connsiteY1" fmla="*/ 0 h 6858000"/>
              <a:gd name="connsiteX2" fmla="*/ 4307306 w 5005137"/>
              <a:gd name="connsiteY2" fmla="*/ 860274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5005137"/>
              <a:gd name="connsiteY0" fmla="*/ 0 h 6858000"/>
              <a:gd name="connsiteX1" fmla="*/ 3567348 w 5005137"/>
              <a:gd name="connsiteY1" fmla="*/ 0 h 6858000"/>
              <a:gd name="connsiteX2" fmla="*/ 4307306 w 5005137"/>
              <a:gd name="connsiteY2" fmla="*/ 860274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5005137"/>
              <a:gd name="connsiteY0" fmla="*/ 0 h 6858000"/>
              <a:gd name="connsiteX1" fmla="*/ 3567348 w 5005137"/>
              <a:gd name="connsiteY1" fmla="*/ 0 h 6858000"/>
              <a:gd name="connsiteX2" fmla="*/ 4054643 w 5005137"/>
              <a:gd name="connsiteY2" fmla="*/ 788085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4969043"/>
              <a:gd name="connsiteY0" fmla="*/ 0 h 6858000"/>
              <a:gd name="connsiteX1" fmla="*/ 3567348 w 4969043"/>
              <a:gd name="connsiteY1" fmla="*/ 0 h 6858000"/>
              <a:gd name="connsiteX2" fmla="*/ 4054643 w 4969043"/>
              <a:gd name="connsiteY2" fmla="*/ 788085 h 6858000"/>
              <a:gd name="connsiteX3" fmla="*/ 4451685 w 4969043"/>
              <a:gd name="connsiteY3" fmla="*/ 2352981 h 6858000"/>
              <a:gd name="connsiteX4" fmla="*/ 4969043 w 4969043"/>
              <a:gd name="connsiteY4" fmla="*/ 3508013 h 6858000"/>
              <a:gd name="connsiteX5" fmla="*/ 4812632 w 4969043"/>
              <a:gd name="connsiteY5" fmla="*/ 5697759 h 6858000"/>
              <a:gd name="connsiteX6" fmla="*/ 4584032 w 4969043"/>
              <a:gd name="connsiteY6" fmla="*/ 6858000 h 6858000"/>
              <a:gd name="connsiteX7" fmla="*/ 0 w 4969043"/>
              <a:gd name="connsiteY7" fmla="*/ 6858000 h 6858000"/>
              <a:gd name="connsiteX8" fmla="*/ 0 w 4969043"/>
              <a:gd name="connsiteY8" fmla="*/ 0 h 6858000"/>
              <a:gd name="connsiteX0" fmla="*/ 0 w 4981074"/>
              <a:gd name="connsiteY0" fmla="*/ 0 h 6858000"/>
              <a:gd name="connsiteX1" fmla="*/ 3567348 w 4981074"/>
              <a:gd name="connsiteY1" fmla="*/ 0 h 6858000"/>
              <a:gd name="connsiteX2" fmla="*/ 4054643 w 4981074"/>
              <a:gd name="connsiteY2" fmla="*/ 788085 h 6858000"/>
              <a:gd name="connsiteX3" fmla="*/ 4451685 w 4981074"/>
              <a:gd name="connsiteY3" fmla="*/ 2352981 h 6858000"/>
              <a:gd name="connsiteX4" fmla="*/ 4969043 w 4981074"/>
              <a:gd name="connsiteY4" fmla="*/ 3508013 h 6858000"/>
              <a:gd name="connsiteX5" fmla="*/ 4981074 w 4981074"/>
              <a:gd name="connsiteY5" fmla="*/ 5421033 h 6858000"/>
              <a:gd name="connsiteX6" fmla="*/ 4584032 w 4981074"/>
              <a:gd name="connsiteY6" fmla="*/ 6858000 h 6858000"/>
              <a:gd name="connsiteX7" fmla="*/ 0 w 4981074"/>
              <a:gd name="connsiteY7" fmla="*/ 6858000 h 6858000"/>
              <a:gd name="connsiteX8" fmla="*/ 0 w 4981074"/>
              <a:gd name="connsiteY8" fmla="*/ 0 h 6858000"/>
              <a:gd name="connsiteX0" fmla="*/ 0 w 5281902"/>
              <a:gd name="connsiteY0" fmla="*/ 0 h 6858000"/>
              <a:gd name="connsiteX1" fmla="*/ 3567348 w 5281902"/>
              <a:gd name="connsiteY1" fmla="*/ 0 h 6858000"/>
              <a:gd name="connsiteX2" fmla="*/ 4054643 w 5281902"/>
              <a:gd name="connsiteY2" fmla="*/ 788085 h 6858000"/>
              <a:gd name="connsiteX3" fmla="*/ 4451685 w 5281902"/>
              <a:gd name="connsiteY3" fmla="*/ 2352981 h 6858000"/>
              <a:gd name="connsiteX4" fmla="*/ 5281864 w 5281902"/>
              <a:gd name="connsiteY4" fmla="*/ 3640360 h 6858000"/>
              <a:gd name="connsiteX5" fmla="*/ 4981074 w 5281902"/>
              <a:gd name="connsiteY5" fmla="*/ 5421033 h 6858000"/>
              <a:gd name="connsiteX6" fmla="*/ 4584032 w 5281902"/>
              <a:gd name="connsiteY6" fmla="*/ 6858000 h 6858000"/>
              <a:gd name="connsiteX7" fmla="*/ 0 w 5281902"/>
              <a:gd name="connsiteY7" fmla="*/ 6858000 h 6858000"/>
              <a:gd name="connsiteX8" fmla="*/ 0 w 5281902"/>
              <a:gd name="connsiteY8" fmla="*/ 0 h 6858000"/>
              <a:gd name="connsiteX0" fmla="*/ 0 w 5282446"/>
              <a:gd name="connsiteY0" fmla="*/ 0 h 6858000"/>
              <a:gd name="connsiteX1" fmla="*/ 3567348 w 5282446"/>
              <a:gd name="connsiteY1" fmla="*/ 0 h 6858000"/>
              <a:gd name="connsiteX2" fmla="*/ 4054643 w 5282446"/>
              <a:gd name="connsiteY2" fmla="*/ 788085 h 6858000"/>
              <a:gd name="connsiteX3" fmla="*/ 4451685 w 5282446"/>
              <a:gd name="connsiteY3" fmla="*/ 2352981 h 6858000"/>
              <a:gd name="connsiteX4" fmla="*/ 5281864 w 5282446"/>
              <a:gd name="connsiteY4" fmla="*/ 3640360 h 6858000"/>
              <a:gd name="connsiteX5" fmla="*/ 4981074 w 5282446"/>
              <a:gd name="connsiteY5" fmla="*/ 5421033 h 6858000"/>
              <a:gd name="connsiteX6" fmla="*/ 4584032 w 5282446"/>
              <a:gd name="connsiteY6" fmla="*/ 6858000 h 6858000"/>
              <a:gd name="connsiteX7" fmla="*/ 0 w 5282446"/>
              <a:gd name="connsiteY7" fmla="*/ 6858000 h 6858000"/>
              <a:gd name="connsiteX8" fmla="*/ 0 w 5282446"/>
              <a:gd name="connsiteY8" fmla="*/ 0 h 6858000"/>
              <a:gd name="connsiteX0" fmla="*/ 0 w 5283215"/>
              <a:gd name="connsiteY0" fmla="*/ 0 h 6858000"/>
              <a:gd name="connsiteX1" fmla="*/ 3567348 w 5283215"/>
              <a:gd name="connsiteY1" fmla="*/ 0 h 6858000"/>
              <a:gd name="connsiteX2" fmla="*/ 4054643 w 5283215"/>
              <a:gd name="connsiteY2" fmla="*/ 788085 h 6858000"/>
              <a:gd name="connsiteX3" fmla="*/ 4451685 w 5283215"/>
              <a:gd name="connsiteY3" fmla="*/ 2352981 h 6858000"/>
              <a:gd name="connsiteX4" fmla="*/ 5281864 w 5283215"/>
              <a:gd name="connsiteY4" fmla="*/ 3640360 h 6858000"/>
              <a:gd name="connsiteX5" fmla="*/ 4981074 w 5283215"/>
              <a:gd name="connsiteY5" fmla="*/ 5421033 h 6858000"/>
              <a:gd name="connsiteX6" fmla="*/ 4584032 w 5283215"/>
              <a:gd name="connsiteY6" fmla="*/ 6858000 h 6858000"/>
              <a:gd name="connsiteX7" fmla="*/ 0 w 5283215"/>
              <a:gd name="connsiteY7" fmla="*/ 6858000 h 6858000"/>
              <a:gd name="connsiteX8" fmla="*/ 0 w 5283215"/>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584032 w 5281864"/>
              <a:gd name="connsiteY6" fmla="*/ 6858000 h 6858000"/>
              <a:gd name="connsiteX7" fmla="*/ 0 w 5281864"/>
              <a:gd name="connsiteY7" fmla="*/ 6858000 h 6858000"/>
              <a:gd name="connsiteX8" fmla="*/ 0 w 5281864"/>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584032 w 5281864"/>
              <a:gd name="connsiteY6" fmla="*/ 6858000 h 6858000"/>
              <a:gd name="connsiteX7" fmla="*/ 0 w 5281864"/>
              <a:gd name="connsiteY7" fmla="*/ 6858000 h 6858000"/>
              <a:gd name="connsiteX8" fmla="*/ 0 w 5281864"/>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704347 w 5281864"/>
              <a:gd name="connsiteY6" fmla="*/ 6845969 h 6858000"/>
              <a:gd name="connsiteX7" fmla="*/ 0 w 5281864"/>
              <a:gd name="connsiteY7" fmla="*/ 6858000 h 6858000"/>
              <a:gd name="connsiteX8" fmla="*/ 0 w 5281864"/>
              <a:gd name="connsiteY8" fmla="*/ 0 h 6858000"/>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981074 w 5281864"/>
              <a:gd name="connsiteY5" fmla="*/ 5421033 h 6870032"/>
              <a:gd name="connsiteX6" fmla="*/ 4704347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788568 w 5281864"/>
              <a:gd name="connsiteY5" fmla="*/ 5457127 h 6870032"/>
              <a:gd name="connsiteX6" fmla="*/ 4704347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788568 w 5281864"/>
              <a:gd name="connsiteY5" fmla="*/ 5457127 h 6870032"/>
              <a:gd name="connsiteX6" fmla="*/ 5041231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836694 w 5281864"/>
              <a:gd name="connsiteY5" fmla="*/ 5866201 h 6870032"/>
              <a:gd name="connsiteX6" fmla="*/ 5041231 w 5281864"/>
              <a:gd name="connsiteY6" fmla="*/ 6870032 h 6870032"/>
              <a:gd name="connsiteX7" fmla="*/ 0 w 5281864"/>
              <a:gd name="connsiteY7" fmla="*/ 6858000 h 6870032"/>
              <a:gd name="connsiteX8" fmla="*/ 0 w 5281864"/>
              <a:gd name="connsiteY8" fmla="*/ 0 h 6870032"/>
              <a:gd name="connsiteX0" fmla="*/ 0 w 5041231"/>
              <a:gd name="connsiteY0" fmla="*/ 0 h 6870032"/>
              <a:gd name="connsiteX1" fmla="*/ 3567348 w 5041231"/>
              <a:gd name="connsiteY1" fmla="*/ 0 h 6870032"/>
              <a:gd name="connsiteX2" fmla="*/ 4054643 w 5041231"/>
              <a:gd name="connsiteY2" fmla="*/ 788085 h 6870032"/>
              <a:gd name="connsiteX3" fmla="*/ 4451685 w 5041231"/>
              <a:gd name="connsiteY3" fmla="*/ 2352981 h 6870032"/>
              <a:gd name="connsiteX4" fmla="*/ 4764506 w 5041231"/>
              <a:gd name="connsiteY4" fmla="*/ 3760676 h 6870032"/>
              <a:gd name="connsiteX5" fmla="*/ 4836694 w 5041231"/>
              <a:gd name="connsiteY5" fmla="*/ 5866201 h 6870032"/>
              <a:gd name="connsiteX6" fmla="*/ 5041231 w 5041231"/>
              <a:gd name="connsiteY6" fmla="*/ 6870032 h 6870032"/>
              <a:gd name="connsiteX7" fmla="*/ 0 w 5041231"/>
              <a:gd name="connsiteY7" fmla="*/ 6858000 h 6870032"/>
              <a:gd name="connsiteX8" fmla="*/ 0 w 5041231"/>
              <a:gd name="connsiteY8" fmla="*/ 0 h 6870032"/>
              <a:gd name="connsiteX0" fmla="*/ 0 w 5041231"/>
              <a:gd name="connsiteY0" fmla="*/ 0 h 6870032"/>
              <a:gd name="connsiteX1" fmla="*/ 3567348 w 5041231"/>
              <a:gd name="connsiteY1" fmla="*/ 0 h 6870032"/>
              <a:gd name="connsiteX2" fmla="*/ 4054643 w 5041231"/>
              <a:gd name="connsiteY2" fmla="*/ 788085 h 6870032"/>
              <a:gd name="connsiteX3" fmla="*/ 4343401 w 5041231"/>
              <a:gd name="connsiteY3" fmla="*/ 2340949 h 6870032"/>
              <a:gd name="connsiteX4" fmla="*/ 4764506 w 5041231"/>
              <a:gd name="connsiteY4" fmla="*/ 3760676 h 6870032"/>
              <a:gd name="connsiteX5" fmla="*/ 4836694 w 5041231"/>
              <a:gd name="connsiteY5" fmla="*/ 5866201 h 6870032"/>
              <a:gd name="connsiteX6" fmla="*/ 5041231 w 5041231"/>
              <a:gd name="connsiteY6" fmla="*/ 6870032 h 6870032"/>
              <a:gd name="connsiteX7" fmla="*/ 0 w 5041231"/>
              <a:gd name="connsiteY7" fmla="*/ 6858000 h 6870032"/>
              <a:gd name="connsiteX8" fmla="*/ 0 w 5041231"/>
              <a:gd name="connsiteY8" fmla="*/ 0 h 6870032"/>
              <a:gd name="connsiteX0" fmla="*/ 24063 w 5065294"/>
              <a:gd name="connsiteY0" fmla="*/ 0 h 6882063"/>
              <a:gd name="connsiteX1" fmla="*/ 3591411 w 5065294"/>
              <a:gd name="connsiteY1" fmla="*/ 0 h 6882063"/>
              <a:gd name="connsiteX2" fmla="*/ 4078706 w 5065294"/>
              <a:gd name="connsiteY2" fmla="*/ 788085 h 6882063"/>
              <a:gd name="connsiteX3" fmla="*/ 4367464 w 5065294"/>
              <a:gd name="connsiteY3" fmla="*/ 2340949 h 6882063"/>
              <a:gd name="connsiteX4" fmla="*/ 4788569 w 5065294"/>
              <a:gd name="connsiteY4" fmla="*/ 3760676 h 6882063"/>
              <a:gd name="connsiteX5" fmla="*/ 4860757 w 5065294"/>
              <a:gd name="connsiteY5" fmla="*/ 5866201 h 6882063"/>
              <a:gd name="connsiteX6" fmla="*/ 5065294 w 5065294"/>
              <a:gd name="connsiteY6" fmla="*/ 6870032 h 6882063"/>
              <a:gd name="connsiteX7" fmla="*/ 0 w 5065294"/>
              <a:gd name="connsiteY7" fmla="*/ 6882063 h 6882063"/>
              <a:gd name="connsiteX8" fmla="*/ 24063 w 5065294"/>
              <a:gd name="connsiteY8" fmla="*/ 0 h 6882063"/>
              <a:gd name="connsiteX0" fmla="*/ 0 w 5317957"/>
              <a:gd name="connsiteY0" fmla="*/ 0 h 6894095"/>
              <a:gd name="connsiteX1" fmla="*/ 3844074 w 5317957"/>
              <a:gd name="connsiteY1" fmla="*/ 12032 h 6894095"/>
              <a:gd name="connsiteX2" fmla="*/ 4331369 w 5317957"/>
              <a:gd name="connsiteY2" fmla="*/ 800117 h 6894095"/>
              <a:gd name="connsiteX3" fmla="*/ 4620127 w 5317957"/>
              <a:gd name="connsiteY3" fmla="*/ 2352981 h 6894095"/>
              <a:gd name="connsiteX4" fmla="*/ 5041232 w 5317957"/>
              <a:gd name="connsiteY4" fmla="*/ 3772708 h 6894095"/>
              <a:gd name="connsiteX5" fmla="*/ 5113420 w 5317957"/>
              <a:gd name="connsiteY5" fmla="*/ 5878233 h 6894095"/>
              <a:gd name="connsiteX6" fmla="*/ 5317957 w 5317957"/>
              <a:gd name="connsiteY6" fmla="*/ 6882064 h 6894095"/>
              <a:gd name="connsiteX7" fmla="*/ 252663 w 5317957"/>
              <a:gd name="connsiteY7" fmla="*/ 6894095 h 6894095"/>
              <a:gd name="connsiteX8" fmla="*/ 0 w 5317957"/>
              <a:gd name="connsiteY8" fmla="*/ 0 h 6894095"/>
              <a:gd name="connsiteX0" fmla="*/ 0 w 5317957"/>
              <a:gd name="connsiteY0" fmla="*/ 0 h 6894095"/>
              <a:gd name="connsiteX1" fmla="*/ 3844074 w 5317957"/>
              <a:gd name="connsiteY1" fmla="*/ 12032 h 6894095"/>
              <a:gd name="connsiteX2" fmla="*/ 4331369 w 5317957"/>
              <a:gd name="connsiteY2" fmla="*/ 800117 h 6894095"/>
              <a:gd name="connsiteX3" fmla="*/ 4620127 w 5317957"/>
              <a:gd name="connsiteY3" fmla="*/ 2352981 h 6894095"/>
              <a:gd name="connsiteX4" fmla="*/ 5041232 w 5317957"/>
              <a:gd name="connsiteY4" fmla="*/ 3772708 h 6894095"/>
              <a:gd name="connsiteX5" fmla="*/ 5113420 w 5317957"/>
              <a:gd name="connsiteY5" fmla="*/ 5878233 h 6894095"/>
              <a:gd name="connsiteX6" fmla="*/ 5317957 w 5317957"/>
              <a:gd name="connsiteY6" fmla="*/ 6882064 h 6894095"/>
              <a:gd name="connsiteX7" fmla="*/ 0 w 5317957"/>
              <a:gd name="connsiteY7" fmla="*/ 6894095 h 6894095"/>
              <a:gd name="connsiteX8" fmla="*/ 0 w 5317957"/>
              <a:gd name="connsiteY8" fmla="*/ 0 h 6894095"/>
              <a:gd name="connsiteX0" fmla="*/ 0 w 6593601"/>
              <a:gd name="connsiteY0" fmla="*/ 0 h 6894095"/>
              <a:gd name="connsiteX1" fmla="*/ 5119718 w 6593601"/>
              <a:gd name="connsiteY1" fmla="*/ 12032 h 6894095"/>
              <a:gd name="connsiteX2" fmla="*/ 5607013 w 6593601"/>
              <a:gd name="connsiteY2" fmla="*/ 800117 h 6894095"/>
              <a:gd name="connsiteX3" fmla="*/ 5895771 w 6593601"/>
              <a:gd name="connsiteY3" fmla="*/ 2352981 h 6894095"/>
              <a:gd name="connsiteX4" fmla="*/ 6316876 w 6593601"/>
              <a:gd name="connsiteY4" fmla="*/ 3772708 h 6894095"/>
              <a:gd name="connsiteX5" fmla="*/ 6389064 w 6593601"/>
              <a:gd name="connsiteY5" fmla="*/ 5878233 h 6894095"/>
              <a:gd name="connsiteX6" fmla="*/ 6593601 w 6593601"/>
              <a:gd name="connsiteY6" fmla="*/ 6882064 h 6894095"/>
              <a:gd name="connsiteX7" fmla="*/ 1275644 w 6593601"/>
              <a:gd name="connsiteY7" fmla="*/ 6894095 h 6894095"/>
              <a:gd name="connsiteX8" fmla="*/ 0 w 6593601"/>
              <a:gd name="connsiteY8" fmla="*/ 0 h 6894095"/>
              <a:gd name="connsiteX0" fmla="*/ 22578 w 6616179"/>
              <a:gd name="connsiteY0" fmla="*/ 0 h 6882806"/>
              <a:gd name="connsiteX1" fmla="*/ 5142296 w 6616179"/>
              <a:gd name="connsiteY1" fmla="*/ 12032 h 6882806"/>
              <a:gd name="connsiteX2" fmla="*/ 5629591 w 6616179"/>
              <a:gd name="connsiteY2" fmla="*/ 800117 h 6882806"/>
              <a:gd name="connsiteX3" fmla="*/ 5918349 w 6616179"/>
              <a:gd name="connsiteY3" fmla="*/ 2352981 h 6882806"/>
              <a:gd name="connsiteX4" fmla="*/ 6339454 w 6616179"/>
              <a:gd name="connsiteY4" fmla="*/ 3772708 h 6882806"/>
              <a:gd name="connsiteX5" fmla="*/ 6411642 w 6616179"/>
              <a:gd name="connsiteY5" fmla="*/ 5878233 h 6882806"/>
              <a:gd name="connsiteX6" fmla="*/ 6616179 w 6616179"/>
              <a:gd name="connsiteY6" fmla="*/ 6882064 h 6882806"/>
              <a:gd name="connsiteX7" fmla="*/ 0 w 6616179"/>
              <a:gd name="connsiteY7" fmla="*/ 6882806 h 6882806"/>
              <a:gd name="connsiteX8" fmla="*/ 22578 w 6616179"/>
              <a:gd name="connsiteY8" fmla="*/ 0 h 6882806"/>
              <a:gd name="connsiteX0" fmla="*/ 22578 w 6616179"/>
              <a:gd name="connsiteY0" fmla="*/ 0 h 6882064"/>
              <a:gd name="connsiteX1" fmla="*/ 5142296 w 6616179"/>
              <a:gd name="connsiteY1" fmla="*/ 12032 h 6882064"/>
              <a:gd name="connsiteX2" fmla="*/ 5629591 w 6616179"/>
              <a:gd name="connsiteY2" fmla="*/ 800117 h 6882064"/>
              <a:gd name="connsiteX3" fmla="*/ 5918349 w 6616179"/>
              <a:gd name="connsiteY3" fmla="*/ 2352981 h 6882064"/>
              <a:gd name="connsiteX4" fmla="*/ 6339454 w 6616179"/>
              <a:gd name="connsiteY4" fmla="*/ 3772708 h 6882064"/>
              <a:gd name="connsiteX5" fmla="*/ 6411642 w 6616179"/>
              <a:gd name="connsiteY5" fmla="*/ 5878233 h 6882064"/>
              <a:gd name="connsiteX6" fmla="*/ 6616179 w 6616179"/>
              <a:gd name="connsiteY6" fmla="*/ 6882064 h 6882064"/>
              <a:gd name="connsiteX7" fmla="*/ 0 w 6616179"/>
              <a:gd name="connsiteY7" fmla="*/ 6871517 h 6882064"/>
              <a:gd name="connsiteX8" fmla="*/ 22578 w 6616179"/>
              <a:gd name="connsiteY8" fmla="*/ 0 h 6882064"/>
              <a:gd name="connsiteX0" fmla="*/ 22578 w 6616179"/>
              <a:gd name="connsiteY0" fmla="*/ 0 h 6882064"/>
              <a:gd name="connsiteX1" fmla="*/ 5142296 w 6616179"/>
              <a:gd name="connsiteY1" fmla="*/ 12032 h 6882064"/>
              <a:gd name="connsiteX2" fmla="*/ 5629591 w 6616179"/>
              <a:gd name="connsiteY2" fmla="*/ 800117 h 6882064"/>
              <a:gd name="connsiteX3" fmla="*/ 5918349 w 6616179"/>
              <a:gd name="connsiteY3" fmla="*/ 2352981 h 6882064"/>
              <a:gd name="connsiteX4" fmla="*/ 6339454 w 6616179"/>
              <a:gd name="connsiteY4" fmla="*/ 3772708 h 6882064"/>
              <a:gd name="connsiteX5" fmla="*/ 6411642 w 6616179"/>
              <a:gd name="connsiteY5" fmla="*/ 5878233 h 6882064"/>
              <a:gd name="connsiteX6" fmla="*/ 6616179 w 6616179"/>
              <a:gd name="connsiteY6" fmla="*/ 6882064 h 6882064"/>
              <a:gd name="connsiteX7" fmla="*/ 0 w 6616179"/>
              <a:gd name="connsiteY7" fmla="*/ 6871517 h 6882064"/>
              <a:gd name="connsiteX8" fmla="*/ 22578 w 6616179"/>
              <a:gd name="connsiteY8" fmla="*/ 0 h 6882064"/>
              <a:gd name="connsiteX0" fmla="*/ 22578 w 6616179"/>
              <a:gd name="connsiteY0" fmla="*/ 0 h 6882064"/>
              <a:gd name="connsiteX1" fmla="*/ 5142296 w 6616179"/>
              <a:gd name="connsiteY1" fmla="*/ 12032 h 6882064"/>
              <a:gd name="connsiteX2" fmla="*/ 5629591 w 6616179"/>
              <a:gd name="connsiteY2" fmla="*/ 800117 h 6882064"/>
              <a:gd name="connsiteX3" fmla="*/ 5918349 w 6616179"/>
              <a:gd name="connsiteY3" fmla="*/ 2352981 h 6882064"/>
              <a:gd name="connsiteX4" fmla="*/ 6339454 w 6616179"/>
              <a:gd name="connsiteY4" fmla="*/ 3772708 h 6882064"/>
              <a:gd name="connsiteX5" fmla="*/ 6411642 w 6616179"/>
              <a:gd name="connsiteY5" fmla="*/ 5878233 h 6882064"/>
              <a:gd name="connsiteX6" fmla="*/ 6616179 w 6616179"/>
              <a:gd name="connsiteY6" fmla="*/ 6882064 h 6882064"/>
              <a:gd name="connsiteX7" fmla="*/ 0 w 6616179"/>
              <a:gd name="connsiteY7" fmla="*/ 6871517 h 6882064"/>
              <a:gd name="connsiteX8" fmla="*/ 22578 w 6616179"/>
              <a:gd name="connsiteY8" fmla="*/ 0 h 6882064"/>
              <a:gd name="connsiteX0" fmla="*/ 22578 w 6616179"/>
              <a:gd name="connsiteY0" fmla="*/ 21835 h 6903899"/>
              <a:gd name="connsiteX1" fmla="*/ 5119719 w 6616179"/>
              <a:gd name="connsiteY1" fmla="*/ 0 h 6903899"/>
              <a:gd name="connsiteX2" fmla="*/ 5629591 w 6616179"/>
              <a:gd name="connsiteY2" fmla="*/ 821952 h 6903899"/>
              <a:gd name="connsiteX3" fmla="*/ 5918349 w 6616179"/>
              <a:gd name="connsiteY3" fmla="*/ 2374816 h 6903899"/>
              <a:gd name="connsiteX4" fmla="*/ 6339454 w 6616179"/>
              <a:gd name="connsiteY4" fmla="*/ 3794543 h 6903899"/>
              <a:gd name="connsiteX5" fmla="*/ 6411642 w 6616179"/>
              <a:gd name="connsiteY5" fmla="*/ 5900068 h 6903899"/>
              <a:gd name="connsiteX6" fmla="*/ 6616179 w 6616179"/>
              <a:gd name="connsiteY6" fmla="*/ 6903899 h 6903899"/>
              <a:gd name="connsiteX7" fmla="*/ 0 w 6616179"/>
              <a:gd name="connsiteY7" fmla="*/ 6893352 h 6903899"/>
              <a:gd name="connsiteX8" fmla="*/ 22578 w 6616179"/>
              <a:gd name="connsiteY8" fmla="*/ 21835 h 6903899"/>
              <a:gd name="connsiteX0" fmla="*/ 9892 w 6637360"/>
              <a:gd name="connsiteY0" fmla="*/ 21835 h 6903899"/>
              <a:gd name="connsiteX1" fmla="*/ 5140900 w 6637360"/>
              <a:gd name="connsiteY1" fmla="*/ 0 h 6903899"/>
              <a:gd name="connsiteX2" fmla="*/ 5650772 w 6637360"/>
              <a:gd name="connsiteY2" fmla="*/ 821952 h 6903899"/>
              <a:gd name="connsiteX3" fmla="*/ 5939530 w 6637360"/>
              <a:gd name="connsiteY3" fmla="*/ 2374816 h 6903899"/>
              <a:gd name="connsiteX4" fmla="*/ 6360635 w 6637360"/>
              <a:gd name="connsiteY4" fmla="*/ 3794543 h 6903899"/>
              <a:gd name="connsiteX5" fmla="*/ 6432823 w 6637360"/>
              <a:gd name="connsiteY5" fmla="*/ 5900068 h 6903899"/>
              <a:gd name="connsiteX6" fmla="*/ 6637360 w 6637360"/>
              <a:gd name="connsiteY6" fmla="*/ 6903899 h 6903899"/>
              <a:gd name="connsiteX7" fmla="*/ 21181 w 6637360"/>
              <a:gd name="connsiteY7" fmla="*/ 6893352 h 6903899"/>
              <a:gd name="connsiteX8" fmla="*/ 9892 w 6637360"/>
              <a:gd name="connsiteY8" fmla="*/ 21835 h 6903899"/>
              <a:gd name="connsiteX0" fmla="*/ 11475 w 6638943"/>
              <a:gd name="connsiteY0" fmla="*/ 21835 h 6903899"/>
              <a:gd name="connsiteX1" fmla="*/ 5142483 w 6638943"/>
              <a:gd name="connsiteY1" fmla="*/ 0 h 6903899"/>
              <a:gd name="connsiteX2" fmla="*/ 5652355 w 6638943"/>
              <a:gd name="connsiteY2" fmla="*/ 821952 h 6903899"/>
              <a:gd name="connsiteX3" fmla="*/ 5941113 w 6638943"/>
              <a:gd name="connsiteY3" fmla="*/ 2374816 h 6903899"/>
              <a:gd name="connsiteX4" fmla="*/ 6362218 w 6638943"/>
              <a:gd name="connsiteY4" fmla="*/ 3794543 h 6903899"/>
              <a:gd name="connsiteX5" fmla="*/ 6434406 w 6638943"/>
              <a:gd name="connsiteY5" fmla="*/ 5900068 h 6903899"/>
              <a:gd name="connsiteX6" fmla="*/ 6638943 w 6638943"/>
              <a:gd name="connsiteY6" fmla="*/ 6903899 h 6903899"/>
              <a:gd name="connsiteX7" fmla="*/ 22764 w 6638943"/>
              <a:gd name="connsiteY7" fmla="*/ 6893352 h 6903899"/>
              <a:gd name="connsiteX8" fmla="*/ 11475 w 6638943"/>
              <a:gd name="connsiteY8" fmla="*/ 21835 h 6903899"/>
              <a:gd name="connsiteX0" fmla="*/ 0 w 6627468"/>
              <a:gd name="connsiteY0" fmla="*/ 21835 h 6903899"/>
              <a:gd name="connsiteX1" fmla="*/ 5131008 w 6627468"/>
              <a:gd name="connsiteY1" fmla="*/ 0 h 6903899"/>
              <a:gd name="connsiteX2" fmla="*/ 5640880 w 6627468"/>
              <a:gd name="connsiteY2" fmla="*/ 821952 h 6903899"/>
              <a:gd name="connsiteX3" fmla="*/ 5929638 w 6627468"/>
              <a:gd name="connsiteY3" fmla="*/ 2374816 h 6903899"/>
              <a:gd name="connsiteX4" fmla="*/ 6350743 w 6627468"/>
              <a:gd name="connsiteY4" fmla="*/ 3794543 h 6903899"/>
              <a:gd name="connsiteX5" fmla="*/ 6422931 w 6627468"/>
              <a:gd name="connsiteY5" fmla="*/ 5900068 h 6903899"/>
              <a:gd name="connsiteX6" fmla="*/ 6627468 w 6627468"/>
              <a:gd name="connsiteY6" fmla="*/ 6903899 h 6903899"/>
              <a:gd name="connsiteX7" fmla="*/ 11289 w 6627468"/>
              <a:gd name="connsiteY7" fmla="*/ 6893352 h 6903899"/>
              <a:gd name="connsiteX8" fmla="*/ 0 w 6627468"/>
              <a:gd name="connsiteY8" fmla="*/ 21835 h 6903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27468" h="6903899">
                <a:moveTo>
                  <a:pt x="0" y="21835"/>
                </a:moveTo>
                <a:lnTo>
                  <a:pt x="5131008" y="0"/>
                </a:lnTo>
                <a:lnTo>
                  <a:pt x="5640880" y="821952"/>
                </a:lnTo>
                <a:lnTo>
                  <a:pt x="5929638" y="2374816"/>
                </a:lnTo>
                <a:lnTo>
                  <a:pt x="6350743" y="3794543"/>
                </a:lnTo>
                <a:cubicBezTo>
                  <a:pt x="6330689" y="4107364"/>
                  <a:pt x="6467047" y="5647406"/>
                  <a:pt x="6422931" y="5900068"/>
                </a:cubicBezTo>
                <a:lnTo>
                  <a:pt x="6627468" y="6903899"/>
                </a:lnTo>
                <a:lnTo>
                  <a:pt x="11289" y="6893352"/>
                </a:lnTo>
                <a:cubicBezTo>
                  <a:pt x="8183" y="6718725"/>
                  <a:pt x="12426" y="208933"/>
                  <a:pt x="0" y="21835"/>
                </a:cubicBezTo>
                <a:close/>
              </a:path>
            </a:pathLst>
          </a:custGeom>
          <a:solidFill>
            <a:schemeClr val="bg1">
              <a:alpha val="85000"/>
            </a:schemeClr>
          </a:solidFill>
          <a:ln>
            <a:noFill/>
          </a:ln>
          <a:effectLst>
            <a:outerShdw dist="12700" sx="105000" sy="105000" algn="ctr" rotWithShape="0">
              <a:schemeClr val="bg1">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6009F551-EAF0-6225-6F56-93605DBCF724}"/>
              </a:ext>
            </a:extLst>
          </p:cNvPr>
          <p:cNvSpPr>
            <a:spLocks noGrp="1"/>
          </p:cNvSpPr>
          <p:nvPr>
            <p:ph type="ctrTitle"/>
          </p:nvPr>
        </p:nvSpPr>
        <p:spPr>
          <a:xfrm>
            <a:off x="813134" y="1122363"/>
            <a:ext cx="3505200" cy="2387600"/>
          </a:xfrm>
        </p:spPr>
        <p:txBody>
          <a:bodyPr anchor="b">
            <a:normAutofit/>
          </a:bodyPr>
          <a:lstStyle>
            <a:lvl1pPr algn="l">
              <a:defRPr sz="4000"/>
            </a:lvl1pPr>
          </a:lstStyle>
          <a:p>
            <a:r>
              <a:rPr lang="en-US"/>
              <a:t>Click to edit Master title style</a:t>
            </a:r>
          </a:p>
        </p:txBody>
      </p:sp>
      <p:sp>
        <p:nvSpPr>
          <p:cNvPr id="3" name="Subtitle 2">
            <a:extLst>
              <a:ext uri="{FF2B5EF4-FFF2-40B4-BE49-F238E27FC236}">
                <a16:creationId xmlns:a16="http://schemas.microsoft.com/office/drawing/2014/main" id="{E40C6E26-D285-BD04-1D34-D6C0ABA14CC6}"/>
              </a:ext>
            </a:extLst>
          </p:cNvPr>
          <p:cNvSpPr>
            <a:spLocks noGrp="1"/>
          </p:cNvSpPr>
          <p:nvPr>
            <p:ph type="subTitle" idx="1"/>
          </p:nvPr>
        </p:nvSpPr>
        <p:spPr>
          <a:xfrm>
            <a:off x="813134" y="3736093"/>
            <a:ext cx="3505200" cy="1430867"/>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ooter Placeholder 4">
            <a:extLst>
              <a:ext uri="{FF2B5EF4-FFF2-40B4-BE49-F238E27FC236}">
                <a16:creationId xmlns:a16="http://schemas.microsoft.com/office/drawing/2014/main" id="{99438479-944D-B47C-9165-D573871FA437}"/>
              </a:ext>
            </a:extLst>
          </p:cNvPr>
          <p:cNvSpPr>
            <a:spLocks noGrp="1"/>
          </p:cNvSpPr>
          <p:nvPr>
            <p:ph type="ftr" sz="quarter" idx="11"/>
          </p:nvPr>
        </p:nvSpPr>
        <p:spPr>
          <a:xfrm>
            <a:off x="813134" y="5210526"/>
            <a:ext cx="3505200" cy="365125"/>
          </a:xfrm>
        </p:spPr>
        <p:txBody>
          <a:bodyPr/>
          <a:lstStyle>
            <a:lvl1pPr algn="l">
              <a:defRPr sz="1600" spc="0" baseline="0">
                <a:solidFill>
                  <a:schemeClr val="accent4"/>
                </a:solidFill>
              </a:defRPr>
            </a:lvl1pPr>
          </a:lstStyle>
          <a:p>
            <a:r>
              <a:rPr lang="en-US"/>
              <a:t>12/28/2023</a:t>
            </a:r>
          </a:p>
        </p:txBody>
      </p:sp>
      <p:sp>
        <p:nvSpPr>
          <p:cNvPr id="21" name="Hexagon 2">
            <a:extLst>
              <a:ext uri="{FF2B5EF4-FFF2-40B4-BE49-F238E27FC236}">
                <a16:creationId xmlns:a16="http://schemas.microsoft.com/office/drawing/2014/main" id="{21CF3939-0231-B6DA-4A67-FFAE35AB7E67}"/>
              </a:ext>
            </a:extLst>
          </p:cNvPr>
          <p:cNvSpPr/>
          <p:nvPr userDrawn="1"/>
        </p:nvSpPr>
        <p:spPr>
          <a:xfrm flipH="1">
            <a:off x="-24352" y="-12032"/>
            <a:ext cx="1404487" cy="545075"/>
          </a:xfrm>
          <a:custGeom>
            <a:avLst/>
            <a:gdLst>
              <a:gd name="connsiteX0" fmla="*/ 0 w 2135773"/>
              <a:gd name="connsiteY0" fmla="*/ 959489 h 1918977"/>
              <a:gd name="connsiteX1" fmla="*/ 383488 w 2135773"/>
              <a:gd name="connsiteY1" fmla="*/ 0 h 1918977"/>
              <a:gd name="connsiteX2" fmla="*/ 1752285 w 2135773"/>
              <a:gd name="connsiteY2" fmla="*/ 0 h 1918977"/>
              <a:gd name="connsiteX3" fmla="*/ 2135773 w 2135773"/>
              <a:gd name="connsiteY3" fmla="*/ 959489 h 1918977"/>
              <a:gd name="connsiteX4" fmla="*/ 1752285 w 2135773"/>
              <a:gd name="connsiteY4" fmla="*/ 1918977 h 1918977"/>
              <a:gd name="connsiteX5" fmla="*/ 383488 w 2135773"/>
              <a:gd name="connsiteY5" fmla="*/ 1918977 h 1918977"/>
              <a:gd name="connsiteX6" fmla="*/ 0 w 2135773"/>
              <a:gd name="connsiteY6" fmla="*/ 959489 h 1918977"/>
              <a:gd name="connsiteX0" fmla="*/ 0 w 2891275"/>
              <a:gd name="connsiteY0" fmla="*/ 959489 h 1918977"/>
              <a:gd name="connsiteX1" fmla="*/ 383488 w 2891275"/>
              <a:gd name="connsiteY1" fmla="*/ 0 h 1918977"/>
              <a:gd name="connsiteX2" fmla="*/ 2891275 w 2891275"/>
              <a:gd name="connsiteY2" fmla="*/ 48126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881731 w 2891275"/>
              <a:gd name="connsiteY3" fmla="*/ 478226 h 1918977"/>
              <a:gd name="connsiteX4" fmla="*/ 1752285 w 2891275"/>
              <a:gd name="connsiteY4" fmla="*/ 1918977 h 1918977"/>
              <a:gd name="connsiteX5" fmla="*/ 383488 w 2891275"/>
              <a:gd name="connsiteY5" fmla="*/ 1918977 h 1918977"/>
              <a:gd name="connsiteX6" fmla="*/ 0 w 2891275"/>
              <a:gd name="connsiteY6" fmla="*/ 959489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0 w 2507787"/>
              <a:gd name="connsiteY5" fmla="*/ 1918977 h 1918977"/>
              <a:gd name="connsiteX6" fmla="*/ 230122 w 2507787"/>
              <a:gd name="connsiteY6" fmla="*/ 466194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830179 w 2507787"/>
              <a:gd name="connsiteY5" fmla="*/ 595503 h 1918977"/>
              <a:gd name="connsiteX6" fmla="*/ 230122 w 2507787"/>
              <a:gd name="connsiteY6" fmla="*/ 466194 h 1918977"/>
              <a:gd name="connsiteX0" fmla="*/ 230122 w 2507787"/>
              <a:gd name="connsiteY0" fmla="*/ 466194 h 595503"/>
              <a:gd name="connsiteX1" fmla="*/ 0 w 2507787"/>
              <a:gd name="connsiteY1" fmla="*/ 0 h 595503"/>
              <a:gd name="connsiteX2" fmla="*/ 2507787 w 2507787"/>
              <a:gd name="connsiteY2" fmla="*/ 0 h 595503"/>
              <a:gd name="connsiteX3" fmla="*/ 2498243 w 2507787"/>
              <a:gd name="connsiteY3" fmla="*/ 4782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522306"/>
              <a:gd name="connsiteY0" fmla="*/ 466194 h 730889"/>
              <a:gd name="connsiteX1" fmla="*/ 0 w 2522306"/>
              <a:gd name="connsiteY1" fmla="*/ 0 h 730889"/>
              <a:gd name="connsiteX2" fmla="*/ 2507787 w 2522306"/>
              <a:gd name="connsiteY2" fmla="*/ 0 h 730889"/>
              <a:gd name="connsiteX3" fmla="*/ 2522306 w 2522306"/>
              <a:gd name="connsiteY3" fmla="*/ 730889 h 730889"/>
              <a:gd name="connsiteX4" fmla="*/ 1765839 w 2522306"/>
              <a:gd name="connsiteY4" fmla="*/ 475188 h 730889"/>
              <a:gd name="connsiteX5" fmla="*/ 830179 w 2522306"/>
              <a:gd name="connsiteY5" fmla="*/ 595503 h 730889"/>
              <a:gd name="connsiteX6" fmla="*/ 230122 w 2522306"/>
              <a:gd name="connsiteY6" fmla="*/ 466194 h 730889"/>
              <a:gd name="connsiteX0" fmla="*/ 230122 w 2522306"/>
              <a:gd name="connsiteY0" fmla="*/ 466194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830179 w 2522306"/>
              <a:gd name="connsiteY5" fmla="*/ 595503 h 800041"/>
              <a:gd name="connsiteX6" fmla="*/ 230122 w 2522306"/>
              <a:gd name="connsiteY6" fmla="*/ 466194 h 800041"/>
              <a:gd name="connsiteX0" fmla="*/ 230122 w 2522306"/>
              <a:gd name="connsiteY0" fmla="*/ 466194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1263316 w 2522306"/>
              <a:gd name="connsiteY5" fmla="*/ 715818 h 800041"/>
              <a:gd name="connsiteX6" fmla="*/ 230122 w 2522306"/>
              <a:gd name="connsiteY6" fmla="*/ 466194 h 800041"/>
              <a:gd name="connsiteX0" fmla="*/ 518880 w 2522306"/>
              <a:gd name="connsiteY0" fmla="*/ 333847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1263316 w 2522306"/>
              <a:gd name="connsiteY5" fmla="*/ 715818 h 800041"/>
              <a:gd name="connsiteX6" fmla="*/ 518880 w 2522306"/>
              <a:gd name="connsiteY6" fmla="*/ 333847 h 800041"/>
              <a:gd name="connsiteX0" fmla="*/ 1522 w 2004948"/>
              <a:gd name="connsiteY0" fmla="*/ 333847 h 800041"/>
              <a:gd name="connsiteX1" fmla="*/ 0 w 2004948"/>
              <a:gd name="connsiteY1" fmla="*/ 24063 h 800041"/>
              <a:gd name="connsiteX2" fmla="*/ 1990429 w 2004948"/>
              <a:gd name="connsiteY2" fmla="*/ 0 h 800041"/>
              <a:gd name="connsiteX3" fmla="*/ 2004948 w 2004948"/>
              <a:gd name="connsiteY3" fmla="*/ 730889 h 800041"/>
              <a:gd name="connsiteX4" fmla="*/ 1453018 w 2004948"/>
              <a:gd name="connsiteY4" fmla="*/ 800041 h 800041"/>
              <a:gd name="connsiteX5" fmla="*/ 745958 w 2004948"/>
              <a:gd name="connsiteY5" fmla="*/ 715818 h 800041"/>
              <a:gd name="connsiteX6" fmla="*/ 1522 w 2004948"/>
              <a:gd name="connsiteY6" fmla="*/ 333847 h 800041"/>
              <a:gd name="connsiteX0" fmla="*/ 8 w 2003434"/>
              <a:gd name="connsiteY0" fmla="*/ 337079 h 803273"/>
              <a:gd name="connsiteX1" fmla="*/ 25781 w 2003434"/>
              <a:gd name="connsiteY1" fmla="*/ 0 h 803273"/>
              <a:gd name="connsiteX2" fmla="*/ 1988915 w 2003434"/>
              <a:gd name="connsiteY2" fmla="*/ 3232 h 803273"/>
              <a:gd name="connsiteX3" fmla="*/ 2003434 w 2003434"/>
              <a:gd name="connsiteY3" fmla="*/ 734121 h 803273"/>
              <a:gd name="connsiteX4" fmla="*/ 1451504 w 2003434"/>
              <a:gd name="connsiteY4" fmla="*/ 803273 h 803273"/>
              <a:gd name="connsiteX5" fmla="*/ 744444 w 2003434"/>
              <a:gd name="connsiteY5" fmla="*/ 719050 h 803273"/>
              <a:gd name="connsiteX6" fmla="*/ 8 w 2003434"/>
              <a:gd name="connsiteY6" fmla="*/ 337079 h 803273"/>
              <a:gd name="connsiteX0" fmla="*/ 8 w 1989787"/>
              <a:gd name="connsiteY0" fmla="*/ 337079 h 803273"/>
              <a:gd name="connsiteX1" fmla="*/ 25781 w 1989787"/>
              <a:gd name="connsiteY1" fmla="*/ 0 h 803273"/>
              <a:gd name="connsiteX2" fmla="*/ 1988915 w 1989787"/>
              <a:gd name="connsiteY2" fmla="*/ 3232 h 803273"/>
              <a:gd name="connsiteX3" fmla="*/ 1989787 w 1989787"/>
              <a:gd name="connsiteY3" fmla="*/ 713650 h 803273"/>
              <a:gd name="connsiteX4" fmla="*/ 1451504 w 1989787"/>
              <a:gd name="connsiteY4" fmla="*/ 803273 h 803273"/>
              <a:gd name="connsiteX5" fmla="*/ 744444 w 1989787"/>
              <a:gd name="connsiteY5" fmla="*/ 719050 h 803273"/>
              <a:gd name="connsiteX6" fmla="*/ 8 w 1989787"/>
              <a:gd name="connsiteY6" fmla="*/ 337079 h 803273"/>
              <a:gd name="connsiteX0" fmla="*/ 204197 w 1964006"/>
              <a:gd name="connsiteY0" fmla="*/ 346996 h 803273"/>
              <a:gd name="connsiteX1" fmla="*/ 0 w 1964006"/>
              <a:gd name="connsiteY1" fmla="*/ 0 h 803273"/>
              <a:gd name="connsiteX2" fmla="*/ 1963134 w 1964006"/>
              <a:gd name="connsiteY2" fmla="*/ 3232 h 803273"/>
              <a:gd name="connsiteX3" fmla="*/ 1964006 w 1964006"/>
              <a:gd name="connsiteY3" fmla="*/ 713650 h 803273"/>
              <a:gd name="connsiteX4" fmla="*/ 1425723 w 1964006"/>
              <a:gd name="connsiteY4" fmla="*/ 803273 h 803273"/>
              <a:gd name="connsiteX5" fmla="*/ 718663 w 1964006"/>
              <a:gd name="connsiteY5" fmla="*/ 719050 h 803273"/>
              <a:gd name="connsiteX6" fmla="*/ 204197 w 1964006"/>
              <a:gd name="connsiteY6" fmla="*/ 346996 h 803273"/>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718663 w 1964006"/>
              <a:gd name="connsiteY5" fmla="*/ 719050 h 763606"/>
              <a:gd name="connsiteX6" fmla="*/ 204197 w 1964006"/>
              <a:gd name="connsiteY6"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204197 w 1964006"/>
              <a:gd name="connsiteY6"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750368 w 1964006"/>
              <a:gd name="connsiteY6" fmla="*/ 535516 h 763606"/>
              <a:gd name="connsiteX7" fmla="*/ 204197 w 1964006"/>
              <a:gd name="connsiteY7"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793488 w 1964006"/>
              <a:gd name="connsiteY6" fmla="*/ 743772 h 763606"/>
              <a:gd name="connsiteX7" fmla="*/ 204197 w 1964006"/>
              <a:gd name="connsiteY7" fmla="*/ 346996 h 763606"/>
              <a:gd name="connsiteX0" fmla="*/ 204197 w 1963139"/>
              <a:gd name="connsiteY0" fmla="*/ 346996 h 979769"/>
              <a:gd name="connsiteX1" fmla="*/ 0 w 1963139"/>
              <a:gd name="connsiteY1" fmla="*/ 0 h 979769"/>
              <a:gd name="connsiteX2" fmla="*/ 1963134 w 1963139"/>
              <a:gd name="connsiteY2" fmla="*/ 3232 h 979769"/>
              <a:gd name="connsiteX3" fmla="*/ 1952117 w 1963139"/>
              <a:gd name="connsiteY3" fmla="*/ 979769 h 979769"/>
              <a:gd name="connsiteX4" fmla="*/ 1569455 w 1963139"/>
              <a:gd name="connsiteY4" fmla="*/ 763606 h 979769"/>
              <a:gd name="connsiteX5" fmla="*/ 1128297 w 1963139"/>
              <a:gd name="connsiteY5" fmla="*/ 689299 h 979769"/>
              <a:gd name="connsiteX6" fmla="*/ 793488 w 1963139"/>
              <a:gd name="connsiteY6" fmla="*/ 743772 h 979769"/>
              <a:gd name="connsiteX7" fmla="*/ 204197 w 1963139"/>
              <a:gd name="connsiteY7" fmla="*/ 346996 h 979769"/>
              <a:gd name="connsiteX0" fmla="*/ 204197 w 1982210"/>
              <a:gd name="connsiteY0" fmla="*/ 346996 h 992723"/>
              <a:gd name="connsiteX1" fmla="*/ 0 w 1982210"/>
              <a:gd name="connsiteY1" fmla="*/ 0 h 992723"/>
              <a:gd name="connsiteX2" fmla="*/ 1963134 w 1982210"/>
              <a:gd name="connsiteY2" fmla="*/ 3232 h 992723"/>
              <a:gd name="connsiteX3" fmla="*/ 1982210 w 1982210"/>
              <a:gd name="connsiteY3" fmla="*/ 992723 h 992723"/>
              <a:gd name="connsiteX4" fmla="*/ 1569455 w 1982210"/>
              <a:gd name="connsiteY4" fmla="*/ 763606 h 992723"/>
              <a:gd name="connsiteX5" fmla="*/ 1128297 w 1982210"/>
              <a:gd name="connsiteY5" fmla="*/ 689299 h 992723"/>
              <a:gd name="connsiteX6" fmla="*/ 793488 w 1982210"/>
              <a:gd name="connsiteY6" fmla="*/ 743772 h 992723"/>
              <a:gd name="connsiteX7" fmla="*/ 204197 w 1982210"/>
              <a:gd name="connsiteY7" fmla="*/ 346996 h 992723"/>
              <a:gd name="connsiteX0" fmla="*/ 204197 w 1972179"/>
              <a:gd name="connsiteY0" fmla="*/ 346996 h 988405"/>
              <a:gd name="connsiteX1" fmla="*/ 0 w 1972179"/>
              <a:gd name="connsiteY1" fmla="*/ 0 h 988405"/>
              <a:gd name="connsiteX2" fmla="*/ 1963134 w 1972179"/>
              <a:gd name="connsiteY2" fmla="*/ 3232 h 988405"/>
              <a:gd name="connsiteX3" fmla="*/ 1972179 w 1972179"/>
              <a:gd name="connsiteY3" fmla="*/ 988405 h 988405"/>
              <a:gd name="connsiteX4" fmla="*/ 1569455 w 1972179"/>
              <a:gd name="connsiteY4" fmla="*/ 763606 h 988405"/>
              <a:gd name="connsiteX5" fmla="*/ 1128297 w 1972179"/>
              <a:gd name="connsiteY5" fmla="*/ 689299 h 988405"/>
              <a:gd name="connsiteX6" fmla="*/ 793488 w 1972179"/>
              <a:gd name="connsiteY6" fmla="*/ 743772 h 988405"/>
              <a:gd name="connsiteX7" fmla="*/ 204197 w 1972179"/>
              <a:gd name="connsiteY7" fmla="*/ 346996 h 988405"/>
              <a:gd name="connsiteX0" fmla="*/ 204197 w 1972179"/>
              <a:gd name="connsiteY0" fmla="*/ 346996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204197 w 1972179"/>
              <a:gd name="connsiteY7" fmla="*/ 346996 h 988405"/>
              <a:gd name="connsiteX0" fmla="*/ 118932 w 1972179"/>
              <a:gd name="connsiteY0" fmla="*/ 359951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118932 w 1972179"/>
              <a:gd name="connsiteY7" fmla="*/ 359951 h 988405"/>
              <a:gd name="connsiteX0" fmla="*/ 118932 w 1972179"/>
              <a:gd name="connsiteY0" fmla="*/ 359951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118932 w 1972179"/>
              <a:gd name="connsiteY7" fmla="*/ 359951 h 988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2179" h="988405">
                <a:moveTo>
                  <a:pt x="118932" y="359951"/>
                </a:moveTo>
                <a:cubicBezTo>
                  <a:pt x="45697" y="178966"/>
                  <a:pt x="507" y="103261"/>
                  <a:pt x="0" y="0"/>
                </a:cubicBezTo>
                <a:lnTo>
                  <a:pt x="1963134" y="3232"/>
                </a:lnTo>
                <a:cubicBezTo>
                  <a:pt x="1963425" y="240038"/>
                  <a:pt x="1971888" y="751599"/>
                  <a:pt x="1972179" y="988405"/>
                </a:cubicBezTo>
                <a:lnTo>
                  <a:pt x="1549392" y="793832"/>
                </a:lnTo>
                <a:lnTo>
                  <a:pt x="1128297" y="689299"/>
                </a:lnTo>
                <a:lnTo>
                  <a:pt x="793488" y="743772"/>
                </a:lnTo>
                <a:lnTo>
                  <a:pt x="118932" y="359951"/>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2" name="Hexagon 2">
            <a:extLst>
              <a:ext uri="{FF2B5EF4-FFF2-40B4-BE49-F238E27FC236}">
                <a16:creationId xmlns:a16="http://schemas.microsoft.com/office/drawing/2014/main" id="{11F8D275-1C4D-FBC7-B95F-C81FAE78FE40}"/>
              </a:ext>
            </a:extLst>
          </p:cNvPr>
          <p:cNvSpPr/>
          <p:nvPr userDrawn="1"/>
        </p:nvSpPr>
        <p:spPr>
          <a:xfrm flipH="1">
            <a:off x="-16934" y="-12032"/>
            <a:ext cx="1705476" cy="341193"/>
          </a:xfrm>
          <a:custGeom>
            <a:avLst/>
            <a:gdLst>
              <a:gd name="connsiteX0" fmla="*/ 0 w 2135773"/>
              <a:gd name="connsiteY0" fmla="*/ 959489 h 1918977"/>
              <a:gd name="connsiteX1" fmla="*/ 383488 w 2135773"/>
              <a:gd name="connsiteY1" fmla="*/ 0 h 1918977"/>
              <a:gd name="connsiteX2" fmla="*/ 1752285 w 2135773"/>
              <a:gd name="connsiteY2" fmla="*/ 0 h 1918977"/>
              <a:gd name="connsiteX3" fmla="*/ 2135773 w 2135773"/>
              <a:gd name="connsiteY3" fmla="*/ 959489 h 1918977"/>
              <a:gd name="connsiteX4" fmla="*/ 1752285 w 2135773"/>
              <a:gd name="connsiteY4" fmla="*/ 1918977 h 1918977"/>
              <a:gd name="connsiteX5" fmla="*/ 383488 w 2135773"/>
              <a:gd name="connsiteY5" fmla="*/ 1918977 h 1918977"/>
              <a:gd name="connsiteX6" fmla="*/ 0 w 2135773"/>
              <a:gd name="connsiteY6" fmla="*/ 959489 h 1918977"/>
              <a:gd name="connsiteX0" fmla="*/ 0 w 2891275"/>
              <a:gd name="connsiteY0" fmla="*/ 959489 h 1918977"/>
              <a:gd name="connsiteX1" fmla="*/ 383488 w 2891275"/>
              <a:gd name="connsiteY1" fmla="*/ 0 h 1918977"/>
              <a:gd name="connsiteX2" fmla="*/ 2891275 w 2891275"/>
              <a:gd name="connsiteY2" fmla="*/ 48126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881731 w 2891275"/>
              <a:gd name="connsiteY3" fmla="*/ 478226 h 1918977"/>
              <a:gd name="connsiteX4" fmla="*/ 1752285 w 2891275"/>
              <a:gd name="connsiteY4" fmla="*/ 1918977 h 1918977"/>
              <a:gd name="connsiteX5" fmla="*/ 383488 w 2891275"/>
              <a:gd name="connsiteY5" fmla="*/ 1918977 h 1918977"/>
              <a:gd name="connsiteX6" fmla="*/ 0 w 2891275"/>
              <a:gd name="connsiteY6" fmla="*/ 959489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0 w 2507787"/>
              <a:gd name="connsiteY5" fmla="*/ 1918977 h 1918977"/>
              <a:gd name="connsiteX6" fmla="*/ 230122 w 2507787"/>
              <a:gd name="connsiteY6" fmla="*/ 466194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830179 w 2507787"/>
              <a:gd name="connsiteY5" fmla="*/ 595503 h 1918977"/>
              <a:gd name="connsiteX6" fmla="*/ 230122 w 2507787"/>
              <a:gd name="connsiteY6" fmla="*/ 466194 h 1918977"/>
              <a:gd name="connsiteX0" fmla="*/ 230122 w 2507787"/>
              <a:gd name="connsiteY0" fmla="*/ 466194 h 595503"/>
              <a:gd name="connsiteX1" fmla="*/ 0 w 2507787"/>
              <a:gd name="connsiteY1" fmla="*/ 0 h 595503"/>
              <a:gd name="connsiteX2" fmla="*/ 2507787 w 2507787"/>
              <a:gd name="connsiteY2" fmla="*/ 0 h 595503"/>
              <a:gd name="connsiteX3" fmla="*/ 2498243 w 2507787"/>
              <a:gd name="connsiteY3" fmla="*/ 4782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507787"/>
              <a:gd name="connsiteY0" fmla="*/ 466194 h 595503"/>
              <a:gd name="connsiteX1" fmla="*/ 0 w 2507787"/>
              <a:gd name="connsiteY1" fmla="*/ 0 h 595503"/>
              <a:gd name="connsiteX2" fmla="*/ 2507787 w 2507787"/>
              <a:gd name="connsiteY2" fmla="*/ 0 h 595503"/>
              <a:gd name="connsiteX3" fmla="*/ 2327646 w 2507787"/>
              <a:gd name="connsiteY3" fmla="*/ 2797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230122 w 2460019"/>
              <a:gd name="connsiteY6"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478989 w 2460019"/>
              <a:gd name="connsiteY6" fmla="*/ 519884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560876 w 2460019"/>
              <a:gd name="connsiteY6" fmla="*/ 463170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50088 w 2460019"/>
              <a:gd name="connsiteY5" fmla="*/ 53878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1009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0019" h="604956">
                <a:moveTo>
                  <a:pt x="230122" y="475647"/>
                </a:moveTo>
                <a:lnTo>
                  <a:pt x="0" y="1009"/>
                </a:lnTo>
                <a:lnTo>
                  <a:pt x="2460019" y="0"/>
                </a:lnTo>
                <a:lnTo>
                  <a:pt x="2327646" y="289179"/>
                </a:lnTo>
                <a:lnTo>
                  <a:pt x="1765839" y="484641"/>
                </a:lnTo>
                <a:lnTo>
                  <a:pt x="1277383" y="463168"/>
                </a:lnTo>
                <a:lnTo>
                  <a:pt x="830179" y="604956"/>
                </a:lnTo>
                <a:lnTo>
                  <a:pt x="560876" y="463170"/>
                </a:lnTo>
                <a:lnTo>
                  <a:pt x="230122" y="475647"/>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 name="Graphic 4">
            <a:extLst>
              <a:ext uri="{FF2B5EF4-FFF2-40B4-BE49-F238E27FC236}">
                <a16:creationId xmlns:a16="http://schemas.microsoft.com/office/drawing/2014/main" id="{E6C93BD8-6556-DE76-F44B-671D7B8B6BF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19204521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2" name="Rectangle: Diagonal Corners Snipped 11">
            <a:extLst>
              <a:ext uri="{FF2B5EF4-FFF2-40B4-BE49-F238E27FC236}">
                <a16:creationId xmlns:a16="http://schemas.microsoft.com/office/drawing/2014/main" id="{7A24BE44-E0CC-19F4-5FA1-77BDB6DB77EA}"/>
              </a:ext>
            </a:extLst>
          </p:cNvPr>
          <p:cNvSpPr>
            <a:spLocks noGrp="1" noRot="1" noMove="1" noResize="1" noEditPoints="1" noAdjustHandles="1" noChangeArrowheads="1" noChangeShapeType="1"/>
          </p:cNvSpPr>
          <p:nvPr userDrawn="1"/>
        </p:nvSpPr>
        <p:spPr>
          <a:xfrm>
            <a:off x="-7748" y="5734993"/>
            <a:ext cx="1204137" cy="364522"/>
          </a:xfrm>
          <a:custGeom>
            <a:avLst/>
            <a:gdLst>
              <a:gd name="connsiteX0" fmla="*/ 0 w 1605516"/>
              <a:gd name="connsiteY0" fmla="*/ 0 h 350874"/>
              <a:gd name="connsiteX1" fmla="*/ 1547036 w 1605516"/>
              <a:gd name="connsiteY1" fmla="*/ 0 h 350874"/>
              <a:gd name="connsiteX2" fmla="*/ 1605516 w 1605516"/>
              <a:gd name="connsiteY2" fmla="*/ 58480 h 350874"/>
              <a:gd name="connsiteX3" fmla="*/ 1605516 w 1605516"/>
              <a:gd name="connsiteY3" fmla="*/ 350874 h 350874"/>
              <a:gd name="connsiteX4" fmla="*/ 1605516 w 1605516"/>
              <a:gd name="connsiteY4" fmla="*/ 350874 h 350874"/>
              <a:gd name="connsiteX5" fmla="*/ 58480 w 1605516"/>
              <a:gd name="connsiteY5" fmla="*/ 350874 h 350874"/>
              <a:gd name="connsiteX6" fmla="*/ 0 w 1605516"/>
              <a:gd name="connsiteY6" fmla="*/ 292394 h 350874"/>
              <a:gd name="connsiteX7" fmla="*/ 0 w 1605516"/>
              <a:gd name="connsiteY7" fmla="*/ 0 h 350874"/>
              <a:gd name="connsiteX0" fmla="*/ 0 w 1605516"/>
              <a:gd name="connsiteY0" fmla="*/ 0 h 350874"/>
              <a:gd name="connsiteX1" fmla="*/ 1547036 w 1605516"/>
              <a:gd name="connsiteY1" fmla="*/ 0 h 350874"/>
              <a:gd name="connsiteX2" fmla="*/ 1605516 w 1605516"/>
              <a:gd name="connsiteY2" fmla="*/ 58480 h 350874"/>
              <a:gd name="connsiteX3" fmla="*/ 1605516 w 1605516"/>
              <a:gd name="connsiteY3" fmla="*/ 350874 h 350874"/>
              <a:gd name="connsiteX4" fmla="*/ 1414448 w 1605516"/>
              <a:gd name="connsiteY4" fmla="*/ 344050 h 350874"/>
              <a:gd name="connsiteX5" fmla="*/ 58480 w 1605516"/>
              <a:gd name="connsiteY5" fmla="*/ 350874 h 350874"/>
              <a:gd name="connsiteX6" fmla="*/ 0 w 1605516"/>
              <a:gd name="connsiteY6" fmla="*/ 292394 h 350874"/>
              <a:gd name="connsiteX7" fmla="*/ 0 w 1605516"/>
              <a:gd name="connsiteY7" fmla="*/ 0 h 350874"/>
              <a:gd name="connsiteX0" fmla="*/ 0 w 1605516"/>
              <a:gd name="connsiteY0" fmla="*/ 0 h 350874"/>
              <a:gd name="connsiteX1" fmla="*/ 1547036 w 1605516"/>
              <a:gd name="connsiteY1" fmla="*/ 0 h 350874"/>
              <a:gd name="connsiteX2" fmla="*/ 1605516 w 1605516"/>
              <a:gd name="connsiteY2" fmla="*/ 58480 h 350874"/>
              <a:gd name="connsiteX3" fmla="*/ 1605516 w 1605516"/>
              <a:gd name="connsiteY3" fmla="*/ 350874 h 350874"/>
              <a:gd name="connsiteX4" fmla="*/ 793475 w 1605516"/>
              <a:gd name="connsiteY4" fmla="*/ 316755 h 350874"/>
              <a:gd name="connsiteX5" fmla="*/ 58480 w 1605516"/>
              <a:gd name="connsiteY5" fmla="*/ 350874 h 350874"/>
              <a:gd name="connsiteX6" fmla="*/ 0 w 1605516"/>
              <a:gd name="connsiteY6" fmla="*/ 292394 h 350874"/>
              <a:gd name="connsiteX7" fmla="*/ 0 w 1605516"/>
              <a:gd name="connsiteY7" fmla="*/ 0 h 350874"/>
              <a:gd name="connsiteX0" fmla="*/ 0 w 1605516"/>
              <a:gd name="connsiteY0" fmla="*/ 0 h 350874"/>
              <a:gd name="connsiteX1" fmla="*/ 1547036 w 1605516"/>
              <a:gd name="connsiteY1" fmla="*/ 0 h 350874"/>
              <a:gd name="connsiteX2" fmla="*/ 1605516 w 1605516"/>
              <a:gd name="connsiteY2" fmla="*/ 58480 h 350874"/>
              <a:gd name="connsiteX3" fmla="*/ 1605516 w 1605516"/>
              <a:gd name="connsiteY3" fmla="*/ 350874 h 350874"/>
              <a:gd name="connsiteX4" fmla="*/ 793475 w 1605516"/>
              <a:gd name="connsiteY4" fmla="*/ 316755 h 350874"/>
              <a:gd name="connsiteX5" fmla="*/ 58480 w 1605516"/>
              <a:gd name="connsiteY5" fmla="*/ 350874 h 350874"/>
              <a:gd name="connsiteX6" fmla="*/ 0 w 1605516"/>
              <a:gd name="connsiteY6" fmla="*/ 237803 h 350874"/>
              <a:gd name="connsiteX7" fmla="*/ 0 w 1605516"/>
              <a:gd name="connsiteY7" fmla="*/ 0 h 350874"/>
              <a:gd name="connsiteX0" fmla="*/ 0 w 1605516"/>
              <a:gd name="connsiteY0" fmla="*/ 0 h 350874"/>
              <a:gd name="connsiteX1" fmla="*/ 1547036 w 1605516"/>
              <a:gd name="connsiteY1" fmla="*/ 0 h 350874"/>
              <a:gd name="connsiteX2" fmla="*/ 1605516 w 1605516"/>
              <a:gd name="connsiteY2" fmla="*/ 58480 h 350874"/>
              <a:gd name="connsiteX3" fmla="*/ 1605516 w 1605516"/>
              <a:gd name="connsiteY3" fmla="*/ 350874 h 350874"/>
              <a:gd name="connsiteX4" fmla="*/ 793475 w 1605516"/>
              <a:gd name="connsiteY4" fmla="*/ 316755 h 350874"/>
              <a:gd name="connsiteX5" fmla="*/ 140367 w 1605516"/>
              <a:gd name="connsiteY5" fmla="*/ 262163 h 350874"/>
              <a:gd name="connsiteX6" fmla="*/ 0 w 1605516"/>
              <a:gd name="connsiteY6" fmla="*/ 237803 h 350874"/>
              <a:gd name="connsiteX7" fmla="*/ 0 w 1605516"/>
              <a:gd name="connsiteY7" fmla="*/ 0 h 350874"/>
              <a:gd name="connsiteX0" fmla="*/ 0 w 1605516"/>
              <a:gd name="connsiteY0" fmla="*/ 13648 h 364522"/>
              <a:gd name="connsiteX1" fmla="*/ 475687 w 1605516"/>
              <a:gd name="connsiteY1" fmla="*/ 0 h 364522"/>
              <a:gd name="connsiteX2" fmla="*/ 1605516 w 1605516"/>
              <a:gd name="connsiteY2" fmla="*/ 72128 h 364522"/>
              <a:gd name="connsiteX3" fmla="*/ 1605516 w 1605516"/>
              <a:gd name="connsiteY3" fmla="*/ 364522 h 364522"/>
              <a:gd name="connsiteX4" fmla="*/ 793475 w 1605516"/>
              <a:gd name="connsiteY4" fmla="*/ 330403 h 364522"/>
              <a:gd name="connsiteX5" fmla="*/ 140367 w 1605516"/>
              <a:gd name="connsiteY5" fmla="*/ 275811 h 364522"/>
              <a:gd name="connsiteX6" fmla="*/ 0 w 1605516"/>
              <a:gd name="connsiteY6" fmla="*/ 251451 h 364522"/>
              <a:gd name="connsiteX7" fmla="*/ 0 w 1605516"/>
              <a:gd name="connsiteY7" fmla="*/ 13648 h 364522"/>
              <a:gd name="connsiteX0" fmla="*/ 0 w 1605516"/>
              <a:gd name="connsiteY0" fmla="*/ 13648 h 364522"/>
              <a:gd name="connsiteX1" fmla="*/ 475687 w 1605516"/>
              <a:gd name="connsiteY1" fmla="*/ 0 h 364522"/>
              <a:gd name="connsiteX2" fmla="*/ 1605516 w 1605516"/>
              <a:gd name="connsiteY2" fmla="*/ 72128 h 364522"/>
              <a:gd name="connsiteX3" fmla="*/ 1605516 w 1605516"/>
              <a:gd name="connsiteY3" fmla="*/ 364522 h 364522"/>
              <a:gd name="connsiteX4" fmla="*/ 684292 w 1605516"/>
              <a:gd name="connsiteY4" fmla="*/ 337227 h 364522"/>
              <a:gd name="connsiteX5" fmla="*/ 140367 w 1605516"/>
              <a:gd name="connsiteY5" fmla="*/ 275811 h 364522"/>
              <a:gd name="connsiteX6" fmla="*/ 0 w 1605516"/>
              <a:gd name="connsiteY6" fmla="*/ 251451 h 364522"/>
              <a:gd name="connsiteX7" fmla="*/ 0 w 1605516"/>
              <a:gd name="connsiteY7" fmla="*/ 13648 h 364522"/>
              <a:gd name="connsiteX0" fmla="*/ 0 w 1605516"/>
              <a:gd name="connsiteY0" fmla="*/ 13648 h 364522"/>
              <a:gd name="connsiteX1" fmla="*/ 475687 w 1605516"/>
              <a:gd name="connsiteY1" fmla="*/ 0 h 364522"/>
              <a:gd name="connsiteX2" fmla="*/ 1605516 w 1605516"/>
              <a:gd name="connsiteY2" fmla="*/ 72128 h 364522"/>
              <a:gd name="connsiteX3" fmla="*/ 1605516 w 1605516"/>
              <a:gd name="connsiteY3" fmla="*/ 364522 h 364522"/>
              <a:gd name="connsiteX4" fmla="*/ 684292 w 1605516"/>
              <a:gd name="connsiteY4" fmla="*/ 337227 h 364522"/>
              <a:gd name="connsiteX5" fmla="*/ 215430 w 1605516"/>
              <a:gd name="connsiteY5" fmla="*/ 255339 h 364522"/>
              <a:gd name="connsiteX6" fmla="*/ 0 w 1605516"/>
              <a:gd name="connsiteY6" fmla="*/ 251451 h 364522"/>
              <a:gd name="connsiteX7" fmla="*/ 0 w 1605516"/>
              <a:gd name="connsiteY7" fmla="*/ 13648 h 364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5516" h="364522">
                <a:moveTo>
                  <a:pt x="0" y="13648"/>
                </a:moveTo>
                <a:lnTo>
                  <a:pt x="475687" y="0"/>
                </a:lnTo>
                <a:lnTo>
                  <a:pt x="1605516" y="72128"/>
                </a:lnTo>
                <a:lnTo>
                  <a:pt x="1605516" y="364522"/>
                </a:lnTo>
                <a:lnTo>
                  <a:pt x="684292" y="337227"/>
                </a:lnTo>
                <a:lnTo>
                  <a:pt x="215430" y="255339"/>
                </a:lnTo>
                <a:lnTo>
                  <a:pt x="0" y="251451"/>
                </a:lnTo>
                <a:lnTo>
                  <a:pt x="0" y="13648"/>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Hexagon 10">
            <a:extLst>
              <a:ext uri="{FF2B5EF4-FFF2-40B4-BE49-F238E27FC236}">
                <a16:creationId xmlns:a16="http://schemas.microsoft.com/office/drawing/2014/main" id="{2B59A6AA-A9D4-B478-DD2F-CFF33FCB635F}"/>
              </a:ext>
            </a:extLst>
          </p:cNvPr>
          <p:cNvSpPr>
            <a:spLocks noGrp="1" noRot="1" noMove="1" noResize="1" noEditPoints="1" noAdjustHandles="1" noChangeArrowheads="1" noChangeShapeType="1"/>
          </p:cNvSpPr>
          <p:nvPr userDrawn="1"/>
        </p:nvSpPr>
        <p:spPr>
          <a:xfrm>
            <a:off x="7687586" y="1"/>
            <a:ext cx="920932" cy="966651"/>
          </a:xfrm>
          <a:custGeom>
            <a:avLst/>
            <a:gdLst>
              <a:gd name="connsiteX0" fmla="*/ 0 w 1367246"/>
              <a:gd name="connsiteY0" fmla="*/ 391886 h 783771"/>
              <a:gd name="connsiteX1" fmla="*/ 195943 w 1367246"/>
              <a:gd name="connsiteY1" fmla="*/ 0 h 783771"/>
              <a:gd name="connsiteX2" fmla="*/ 1171303 w 1367246"/>
              <a:gd name="connsiteY2" fmla="*/ 0 h 783771"/>
              <a:gd name="connsiteX3" fmla="*/ 1367246 w 1367246"/>
              <a:gd name="connsiteY3" fmla="*/ 391886 h 783771"/>
              <a:gd name="connsiteX4" fmla="*/ 1171303 w 1367246"/>
              <a:gd name="connsiteY4" fmla="*/ 783771 h 783771"/>
              <a:gd name="connsiteX5" fmla="*/ 195943 w 1367246"/>
              <a:gd name="connsiteY5" fmla="*/ 783771 h 783771"/>
              <a:gd name="connsiteX6" fmla="*/ 0 w 1367246"/>
              <a:gd name="connsiteY6" fmla="*/ 391886 h 783771"/>
              <a:gd name="connsiteX0" fmla="*/ 74023 w 1441269"/>
              <a:gd name="connsiteY0" fmla="*/ 391886 h 783771"/>
              <a:gd name="connsiteX1" fmla="*/ 0 w 1441269"/>
              <a:gd name="connsiteY1" fmla="*/ 0 h 783771"/>
              <a:gd name="connsiteX2" fmla="*/ 1245326 w 1441269"/>
              <a:gd name="connsiteY2" fmla="*/ 0 h 783771"/>
              <a:gd name="connsiteX3" fmla="*/ 1441269 w 1441269"/>
              <a:gd name="connsiteY3" fmla="*/ 391886 h 783771"/>
              <a:gd name="connsiteX4" fmla="*/ 1245326 w 1441269"/>
              <a:gd name="connsiteY4" fmla="*/ 783771 h 783771"/>
              <a:gd name="connsiteX5" fmla="*/ 269966 w 1441269"/>
              <a:gd name="connsiteY5" fmla="*/ 783771 h 783771"/>
              <a:gd name="connsiteX6" fmla="*/ 74023 w 1441269"/>
              <a:gd name="connsiteY6" fmla="*/ 391886 h 783771"/>
              <a:gd name="connsiteX0" fmla="*/ 74023 w 1441269"/>
              <a:gd name="connsiteY0" fmla="*/ 391886 h 783771"/>
              <a:gd name="connsiteX1" fmla="*/ 0 w 1441269"/>
              <a:gd name="connsiteY1" fmla="*/ 0 h 783771"/>
              <a:gd name="connsiteX2" fmla="*/ 461554 w 1441269"/>
              <a:gd name="connsiteY2" fmla="*/ 0 h 783771"/>
              <a:gd name="connsiteX3" fmla="*/ 1441269 w 1441269"/>
              <a:gd name="connsiteY3" fmla="*/ 391886 h 783771"/>
              <a:gd name="connsiteX4" fmla="*/ 1245326 w 1441269"/>
              <a:gd name="connsiteY4" fmla="*/ 783771 h 783771"/>
              <a:gd name="connsiteX5" fmla="*/ 269966 w 1441269"/>
              <a:gd name="connsiteY5" fmla="*/ 783771 h 783771"/>
              <a:gd name="connsiteX6" fmla="*/ 74023 w 1441269"/>
              <a:gd name="connsiteY6" fmla="*/ 391886 h 783771"/>
              <a:gd name="connsiteX0" fmla="*/ 74023 w 1245326"/>
              <a:gd name="connsiteY0" fmla="*/ 391886 h 783771"/>
              <a:gd name="connsiteX1" fmla="*/ 0 w 1245326"/>
              <a:gd name="connsiteY1" fmla="*/ 0 h 783771"/>
              <a:gd name="connsiteX2" fmla="*/ 461554 w 1245326"/>
              <a:gd name="connsiteY2" fmla="*/ 0 h 783771"/>
              <a:gd name="connsiteX3" fmla="*/ 735875 w 1245326"/>
              <a:gd name="connsiteY3" fmla="*/ 156755 h 783771"/>
              <a:gd name="connsiteX4" fmla="*/ 1245326 w 1245326"/>
              <a:gd name="connsiteY4" fmla="*/ 783771 h 783771"/>
              <a:gd name="connsiteX5" fmla="*/ 269966 w 1245326"/>
              <a:gd name="connsiteY5" fmla="*/ 783771 h 783771"/>
              <a:gd name="connsiteX6" fmla="*/ 74023 w 1245326"/>
              <a:gd name="connsiteY6" fmla="*/ 391886 h 783771"/>
              <a:gd name="connsiteX0" fmla="*/ 74023 w 1036320"/>
              <a:gd name="connsiteY0" fmla="*/ 391886 h 783771"/>
              <a:gd name="connsiteX1" fmla="*/ 0 w 1036320"/>
              <a:gd name="connsiteY1" fmla="*/ 0 h 783771"/>
              <a:gd name="connsiteX2" fmla="*/ 461554 w 1036320"/>
              <a:gd name="connsiteY2" fmla="*/ 0 h 783771"/>
              <a:gd name="connsiteX3" fmla="*/ 735875 w 1036320"/>
              <a:gd name="connsiteY3" fmla="*/ 156755 h 783771"/>
              <a:gd name="connsiteX4" fmla="*/ 1036320 w 1036320"/>
              <a:gd name="connsiteY4" fmla="*/ 452845 h 783771"/>
              <a:gd name="connsiteX5" fmla="*/ 269966 w 1036320"/>
              <a:gd name="connsiteY5" fmla="*/ 783771 h 783771"/>
              <a:gd name="connsiteX6" fmla="*/ 74023 w 1036320"/>
              <a:gd name="connsiteY6" fmla="*/ 391886 h 783771"/>
              <a:gd name="connsiteX0" fmla="*/ 74023 w 1227909"/>
              <a:gd name="connsiteY0" fmla="*/ 391886 h 966651"/>
              <a:gd name="connsiteX1" fmla="*/ 0 w 1227909"/>
              <a:gd name="connsiteY1" fmla="*/ 0 h 966651"/>
              <a:gd name="connsiteX2" fmla="*/ 461554 w 1227909"/>
              <a:gd name="connsiteY2" fmla="*/ 0 h 966651"/>
              <a:gd name="connsiteX3" fmla="*/ 735875 w 1227909"/>
              <a:gd name="connsiteY3" fmla="*/ 156755 h 966651"/>
              <a:gd name="connsiteX4" fmla="*/ 1036320 w 1227909"/>
              <a:gd name="connsiteY4" fmla="*/ 452845 h 966651"/>
              <a:gd name="connsiteX5" fmla="*/ 1227909 w 1227909"/>
              <a:gd name="connsiteY5" fmla="*/ 966651 h 966651"/>
              <a:gd name="connsiteX6" fmla="*/ 74023 w 1227909"/>
              <a:gd name="connsiteY6" fmla="*/ 391886 h 966651"/>
              <a:gd name="connsiteX0" fmla="*/ 74023 w 1227909"/>
              <a:gd name="connsiteY0" fmla="*/ 391886 h 966651"/>
              <a:gd name="connsiteX1" fmla="*/ 0 w 1227909"/>
              <a:gd name="connsiteY1" fmla="*/ 0 h 966651"/>
              <a:gd name="connsiteX2" fmla="*/ 461554 w 1227909"/>
              <a:gd name="connsiteY2" fmla="*/ 0 h 966651"/>
              <a:gd name="connsiteX3" fmla="*/ 735875 w 1227909"/>
              <a:gd name="connsiteY3" fmla="*/ 156755 h 966651"/>
              <a:gd name="connsiteX4" fmla="*/ 896857 w 1227909"/>
              <a:gd name="connsiteY4" fmla="*/ 304800 h 966651"/>
              <a:gd name="connsiteX5" fmla="*/ 1036320 w 1227909"/>
              <a:gd name="connsiteY5" fmla="*/ 45284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61554 w 1227909"/>
              <a:gd name="connsiteY2" fmla="*/ 0 h 966651"/>
              <a:gd name="connsiteX3" fmla="*/ 735875 w 1227909"/>
              <a:gd name="connsiteY3" fmla="*/ 156755 h 966651"/>
              <a:gd name="connsiteX4" fmla="*/ 896857 w 1227909"/>
              <a:gd name="connsiteY4" fmla="*/ 304800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592182 w 1227909"/>
              <a:gd name="connsiteY2" fmla="*/ 0 h 966651"/>
              <a:gd name="connsiteX3" fmla="*/ 735875 w 1227909"/>
              <a:gd name="connsiteY3" fmla="*/ 156755 h 966651"/>
              <a:gd name="connsiteX4" fmla="*/ 896857 w 1227909"/>
              <a:gd name="connsiteY4" fmla="*/ 304800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592182 w 1227909"/>
              <a:gd name="connsiteY2" fmla="*/ 0 h 966651"/>
              <a:gd name="connsiteX3" fmla="*/ 692332 w 1227909"/>
              <a:gd name="connsiteY3" fmla="*/ 165464 h 966651"/>
              <a:gd name="connsiteX4" fmla="*/ 896857 w 1227909"/>
              <a:gd name="connsiteY4" fmla="*/ 304800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592182 w 1227909"/>
              <a:gd name="connsiteY2" fmla="*/ 0 h 966651"/>
              <a:gd name="connsiteX3" fmla="*/ 692332 w 1227909"/>
              <a:gd name="connsiteY3" fmla="*/ 165464 h 966651"/>
              <a:gd name="connsiteX4" fmla="*/ 931692 w 1227909"/>
              <a:gd name="connsiteY4" fmla="*/ 296092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592182 w 1227909"/>
              <a:gd name="connsiteY2" fmla="*/ 0 h 966651"/>
              <a:gd name="connsiteX3" fmla="*/ 692332 w 1227909"/>
              <a:gd name="connsiteY3" fmla="*/ 217715 h 966651"/>
              <a:gd name="connsiteX4" fmla="*/ 931692 w 1227909"/>
              <a:gd name="connsiteY4" fmla="*/ 296092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592182 w 1227909"/>
              <a:gd name="connsiteY2" fmla="*/ 0 h 966651"/>
              <a:gd name="connsiteX3" fmla="*/ 692332 w 1227909"/>
              <a:gd name="connsiteY3" fmla="*/ 217715 h 966651"/>
              <a:gd name="connsiteX4" fmla="*/ 992652 w 1227909"/>
              <a:gd name="connsiteY4" fmla="*/ 470263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409304 h 984069"/>
              <a:gd name="connsiteX1" fmla="*/ 0 w 1227909"/>
              <a:gd name="connsiteY1" fmla="*/ 17418 h 984069"/>
              <a:gd name="connsiteX2" fmla="*/ 444136 w 1227909"/>
              <a:gd name="connsiteY2" fmla="*/ 0 h 984069"/>
              <a:gd name="connsiteX3" fmla="*/ 692332 w 1227909"/>
              <a:gd name="connsiteY3" fmla="*/ 235133 h 984069"/>
              <a:gd name="connsiteX4" fmla="*/ 992652 w 1227909"/>
              <a:gd name="connsiteY4" fmla="*/ 487681 h 984069"/>
              <a:gd name="connsiteX5" fmla="*/ 1166948 w 1227909"/>
              <a:gd name="connsiteY5" fmla="*/ 653143 h 984069"/>
              <a:gd name="connsiteX6" fmla="*/ 1227909 w 1227909"/>
              <a:gd name="connsiteY6" fmla="*/ 984069 h 984069"/>
              <a:gd name="connsiteX7" fmla="*/ 74023 w 1227909"/>
              <a:gd name="connsiteY7" fmla="*/ 409304 h 984069"/>
              <a:gd name="connsiteX0" fmla="*/ 74023 w 1227909"/>
              <a:gd name="connsiteY0" fmla="*/ 391886 h 966651"/>
              <a:gd name="connsiteX1" fmla="*/ 0 w 1227909"/>
              <a:gd name="connsiteY1" fmla="*/ 0 h 966651"/>
              <a:gd name="connsiteX2" fmla="*/ 444136 w 1227909"/>
              <a:gd name="connsiteY2" fmla="*/ 1632 h 966651"/>
              <a:gd name="connsiteX3" fmla="*/ 692332 w 1227909"/>
              <a:gd name="connsiteY3" fmla="*/ 217715 h 966651"/>
              <a:gd name="connsiteX4" fmla="*/ 992652 w 1227909"/>
              <a:gd name="connsiteY4" fmla="*/ 470263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44136 w 1227909"/>
              <a:gd name="connsiteY2" fmla="*/ 1632 h 966651"/>
              <a:gd name="connsiteX3" fmla="*/ 733276 w 1227909"/>
              <a:gd name="connsiteY3" fmla="*/ 204067 h 966651"/>
              <a:gd name="connsiteX4" fmla="*/ 992652 w 1227909"/>
              <a:gd name="connsiteY4" fmla="*/ 470263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91904 w 1227909"/>
              <a:gd name="connsiteY2" fmla="*/ 1632 h 966651"/>
              <a:gd name="connsiteX3" fmla="*/ 733276 w 1227909"/>
              <a:gd name="connsiteY3" fmla="*/ 204067 h 966651"/>
              <a:gd name="connsiteX4" fmla="*/ 992652 w 1227909"/>
              <a:gd name="connsiteY4" fmla="*/ 470263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91904 w 1227909"/>
              <a:gd name="connsiteY2" fmla="*/ 1632 h 966651"/>
              <a:gd name="connsiteX3" fmla="*/ 733276 w 1227909"/>
              <a:gd name="connsiteY3" fmla="*/ 204067 h 966651"/>
              <a:gd name="connsiteX4" fmla="*/ 958533 w 1227909"/>
              <a:gd name="connsiteY4" fmla="*/ 408848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91904 w 1227909"/>
              <a:gd name="connsiteY2" fmla="*/ 1632 h 966651"/>
              <a:gd name="connsiteX3" fmla="*/ 733276 w 1227909"/>
              <a:gd name="connsiteY3" fmla="*/ 204067 h 966651"/>
              <a:gd name="connsiteX4" fmla="*/ 958533 w 1227909"/>
              <a:gd name="connsiteY4" fmla="*/ 408848 h 966651"/>
              <a:gd name="connsiteX5" fmla="*/ 1085061 w 1227909"/>
              <a:gd name="connsiteY5" fmla="*/ 615253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91904 w 1227909"/>
              <a:gd name="connsiteY2" fmla="*/ 1632 h 966651"/>
              <a:gd name="connsiteX3" fmla="*/ 610446 w 1227909"/>
              <a:gd name="connsiteY3" fmla="*/ 149476 h 966651"/>
              <a:gd name="connsiteX4" fmla="*/ 958533 w 1227909"/>
              <a:gd name="connsiteY4" fmla="*/ 408848 h 966651"/>
              <a:gd name="connsiteX5" fmla="*/ 1085061 w 1227909"/>
              <a:gd name="connsiteY5" fmla="*/ 615253 h 966651"/>
              <a:gd name="connsiteX6" fmla="*/ 1227909 w 1227909"/>
              <a:gd name="connsiteY6" fmla="*/ 966651 h 966651"/>
              <a:gd name="connsiteX7" fmla="*/ 74023 w 1227909"/>
              <a:gd name="connsiteY7" fmla="*/ 391886 h 96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909" h="966651">
                <a:moveTo>
                  <a:pt x="74023" y="391886"/>
                </a:moveTo>
                <a:lnTo>
                  <a:pt x="0" y="0"/>
                </a:lnTo>
                <a:lnTo>
                  <a:pt x="491904" y="1632"/>
                </a:lnTo>
                <a:lnTo>
                  <a:pt x="610446" y="149476"/>
                </a:lnTo>
                <a:lnTo>
                  <a:pt x="958533" y="408848"/>
                </a:lnTo>
                <a:lnTo>
                  <a:pt x="1085061" y="615253"/>
                </a:lnTo>
                <a:lnTo>
                  <a:pt x="1227909" y="966651"/>
                </a:lnTo>
                <a:lnTo>
                  <a:pt x="74023" y="391886"/>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Diagonal Corners Snipped 9">
            <a:extLst>
              <a:ext uri="{FF2B5EF4-FFF2-40B4-BE49-F238E27FC236}">
                <a16:creationId xmlns:a16="http://schemas.microsoft.com/office/drawing/2014/main" id="{941DCC5E-231F-6910-77A4-0460E74263F3}"/>
              </a:ext>
            </a:extLst>
          </p:cNvPr>
          <p:cNvSpPr>
            <a:spLocks noGrp="1" noRot="1" noMove="1" noResize="1" noEditPoints="1" noAdjustHandles="1" noChangeArrowheads="1" noChangeShapeType="1"/>
          </p:cNvSpPr>
          <p:nvPr userDrawn="1"/>
        </p:nvSpPr>
        <p:spPr>
          <a:xfrm>
            <a:off x="-7747" y="-10632"/>
            <a:ext cx="8691889" cy="6187595"/>
          </a:xfrm>
          <a:custGeom>
            <a:avLst/>
            <a:gdLst>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029514 w 11578856"/>
              <a:gd name="connsiteY5" fmla="*/ 6176963 h 6176963"/>
              <a:gd name="connsiteX6" fmla="*/ 0 w 11578856"/>
              <a:gd name="connsiteY6" fmla="*/ 5147449 h 6176963"/>
              <a:gd name="connsiteX7" fmla="*/ 0 w 11578856"/>
              <a:gd name="connsiteY7"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029514 w 11578856"/>
              <a:gd name="connsiteY5" fmla="*/ 6176963 h 6176963"/>
              <a:gd name="connsiteX6" fmla="*/ 10633 w 11578856"/>
              <a:gd name="connsiteY6" fmla="*/ 5870463 h 6176963"/>
              <a:gd name="connsiteX7" fmla="*/ 0 w 11578856"/>
              <a:gd name="connsiteY7"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242165 w 11578856"/>
              <a:gd name="connsiteY5" fmla="*/ 6176963 h 6176963"/>
              <a:gd name="connsiteX6" fmla="*/ 10633 w 11578856"/>
              <a:gd name="connsiteY6" fmla="*/ 5870463 h 6176963"/>
              <a:gd name="connsiteX7" fmla="*/ 0 w 11578856"/>
              <a:gd name="connsiteY7"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242165 w 11578856"/>
              <a:gd name="connsiteY5" fmla="*/ 6176963 h 6176963"/>
              <a:gd name="connsiteX6" fmla="*/ 566057 w 11578856"/>
              <a:gd name="connsiteY6" fmla="*/ 6000206 h 6176963"/>
              <a:gd name="connsiteX7" fmla="*/ 10633 w 11578856"/>
              <a:gd name="connsiteY7" fmla="*/ 5870463 h 6176963"/>
              <a:gd name="connsiteX8" fmla="*/ 0 w 11578856"/>
              <a:gd name="connsiteY8"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242165 w 11578856"/>
              <a:gd name="connsiteY5" fmla="*/ 6176963 h 6176963"/>
              <a:gd name="connsiteX6" fmla="*/ 687977 w 11578856"/>
              <a:gd name="connsiteY6" fmla="*/ 5982789 h 6176963"/>
              <a:gd name="connsiteX7" fmla="*/ 10633 w 11578856"/>
              <a:gd name="connsiteY7" fmla="*/ 5870463 h 6176963"/>
              <a:gd name="connsiteX8" fmla="*/ 0 w 11578856"/>
              <a:gd name="connsiteY8" fmla="*/ 0 h 6176963"/>
              <a:gd name="connsiteX0" fmla="*/ 0 w 11578856"/>
              <a:gd name="connsiteY0" fmla="*/ 0 h 6194380"/>
              <a:gd name="connsiteX1" fmla="*/ 10549342 w 11578856"/>
              <a:gd name="connsiteY1" fmla="*/ 0 h 6194380"/>
              <a:gd name="connsiteX2" fmla="*/ 11578856 w 11578856"/>
              <a:gd name="connsiteY2" fmla="*/ 1029514 h 6194380"/>
              <a:gd name="connsiteX3" fmla="*/ 11578856 w 11578856"/>
              <a:gd name="connsiteY3" fmla="*/ 6176963 h 6194380"/>
              <a:gd name="connsiteX4" fmla="*/ 11578856 w 11578856"/>
              <a:gd name="connsiteY4" fmla="*/ 6176963 h 6194380"/>
              <a:gd name="connsiteX5" fmla="*/ 1808222 w 11578856"/>
              <a:gd name="connsiteY5" fmla="*/ 6194380 h 6194380"/>
              <a:gd name="connsiteX6" fmla="*/ 687977 w 11578856"/>
              <a:gd name="connsiteY6" fmla="*/ 5982789 h 6194380"/>
              <a:gd name="connsiteX7" fmla="*/ 10633 w 11578856"/>
              <a:gd name="connsiteY7" fmla="*/ 5870463 h 6194380"/>
              <a:gd name="connsiteX8" fmla="*/ 0 w 11578856"/>
              <a:gd name="connsiteY8" fmla="*/ 0 h 6194380"/>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808222 w 11578856"/>
              <a:gd name="connsiteY5" fmla="*/ 6168254 h 6176963"/>
              <a:gd name="connsiteX6" fmla="*/ 687977 w 11578856"/>
              <a:gd name="connsiteY6" fmla="*/ 5982789 h 6176963"/>
              <a:gd name="connsiteX7" fmla="*/ 10633 w 11578856"/>
              <a:gd name="connsiteY7" fmla="*/ 5870463 h 6176963"/>
              <a:gd name="connsiteX8" fmla="*/ 0 w 11578856"/>
              <a:gd name="connsiteY8"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808222 w 11578856"/>
              <a:gd name="connsiteY5" fmla="*/ 6168254 h 6176963"/>
              <a:gd name="connsiteX6" fmla="*/ 687977 w 11578856"/>
              <a:gd name="connsiteY6" fmla="*/ 5982789 h 6176963"/>
              <a:gd name="connsiteX7" fmla="*/ 10633 w 11578856"/>
              <a:gd name="connsiteY7" fmla="*/ 5870463 h 6176963"/>
              <a:gd name="connsiteX8" fmla="*/ 0 w 11578856"/>
              <a:gd name="connsiteY8"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808222 w 11578856"/>
              <a:gd name="connsiteY5" fmla="*/ 6168254 h 6176963"/>
              <a:gd name="connsiteX6" fmla="*/ 1271451 w 11578856"/>
              <a:gd name="connsiteY6" fmla="*/ 6078583 h 6176963"/>
              <a:gd name="connsiteX7" fmla="*/ 687977 w 11578856"/>
              <a:gd name="connsiteY7" fmla="*/ 5982789 h 6176963"/>
              <a:gd name="connsiteX8" fmla="*/ 10633 w 11578856"/>
              <a:gd name="connsiteY8" fmla="*/ 5870463 h 6176963"/>
              <a:gd name="connsiteX9" fmla="*/ 0 w 11578856"/>
              <a:gd name="connsiteY9"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808222 w 11578856"/>
              <a:gd name="connsiteY5" fmla="*/ 6168254 h 6176963"/>
              <a:gd name="connsiteX6" fmla="*/ 1288868 w 11578856"/>
              <a:gd name="connsiteY6" fmla="*/ 6035040 h 6176963"/>
              <a:gd name="connsiteX7" fmla="*/ 687977 w 11578856"/>
              <a:gd name="connsiteY7" fmla="*/ 5982789 h 6176963"/>
              <a:gd name="connsiteX8" fmla="*/ 10633 w 11578856"/>
              <a:gd name="connsiteY8" fmla="*/ 5870463 h 6176963"/>
              <a:gd name="connsiteX9" fmla="*/ 0 w 11578856"/>
              <a:gd name="connsiteY9" fmla="*/ 0 h 6176963"/>
              <a:gd name="connsiteX0" fmla="*/ 0 w 11578856"/>
              <a:gd name="connsiteY0" fmla="*/ 0 h 6176963"/>
              <a:gd name="connsiteX1" fmla="*/ 10549342 w 11578856"/>
              <a:gd name="connsiteY1" fmla="*/ 0 h 6176963"/>
              <a:gd name="connsiteX2" fmla="*/ 11434354 w 11578856"/>
              <a:gd name="connsiteY2" fmla="*/ 870857 h 6176963"/>
              <a:gd name="connsiteX3" fmla="*/ 11578856 w 11578856"/>
              <a:gd name="connsiteY3" fmla="*/ 1029514 h 6176963"/>
              <a:gd name="connsiteX4" fmla="*/ 11578856 w 11578856"/>
              <a:gd name="connsiteY4" fmla="*/ 6176963 h 6176963"/>
              <a:gd name="connsiteX5" fmla="*/ 11578856 w 11578856"/>
              <a:gd name="connsiteY5" fmla="*/ 6176963 h 6176963"/>
              <a:gd name="connsiteX6" fmla="*/ 1808222 w 11578856"/>
              <a:gd name="connsiteY6" fmla="*/ 6168254 h 6176963"/>
              <a:gd name="connsiteX7" fmla="*/ 1288868 w 11578856"/>
              <a:gd name="connsiteY7" fmla="*/ 6035040 h 6176963"/>
              <a:gd name="connsiteX8" fmla="*/ 687977 w 11578856"/>
              <a:gd name="connsiteY8" fmla="*/ 5982789 h 6176963"/>
              <a:gd name="connsiteX9" fmla="*/ 10633 w 11578856"/>
              <a:gd name="connsiteY9" fmla="*/ 5870463 h 6176963"/>
              <a:gd name="connsiteX10" fmla="*/ 0 w 11578856"/>
              <a:gd name="connsiteY10" fmla="*/ 0 h 6176963"/>
              <a:gd name="connsiteX0" fmla="*/ 0 w 11578856"/>
              <a:gd name="connsiteY0" fmla="*/ 0 h 6176963"/>
              <a:gd name="connsiteX1" fmla="*/ 10549342 w 11578856"/>
              <a:gd name="connsiteY1" fmla="*/ 0 h 6176963"/>
              <a:gd name="connsiteX2" fmla="*/ 10772503 w 11578856"/>
              <a:gd name="connsiteY2" fmla="*/ 226423 h 6176963"/>
              <a:gd name="connsiteX3" fmla="*/ 11434354 w 11578856"/>
              <a:gd name="connsiteY3" fmla="*/ 870857 h 6176963"/>
              <a:gd name="connsiteX4" fmla="*/ 11578856 w 11578856"/>
              <a:gd name="connsiteY4" fmla="*/ 1029514 h 6176963"/>
              <a:gd name="connsiteX5" fmla="*/ 11578856 w 11578856"/>
              <a:gd name="connsiteY5" fmla="*/ 6176963 h 6176963"/>
              <a:gd name="connsiteX6" fmla="*/ 11578856 w 11578856"/>
              <a:gd name="connsiteY6" fmla="*/ 6176963 h 6176963"/>
              <a:gd name="connsiteX7" fmla="*/ 1808222 w 11578856"/>
              <a:gd name="connsiteY7" fmla="*/ 6168254 h 6176963"/>
              <a:gd name="connsiteX8" fmla="*/ 1288868 w 11578856"/>
              <a:gd name="connsiteY8" fmla="*/ 6035040 h 6176963"/>
              <a:gd name="connsiteX9" fmla="*/ 687977 w 11578856"/>
              <a:gd name="connsiteY9" fmla="*/ 5982789 h 6176963"/>
              <a:gd name="connsiteX10" fmla="*/ 10633 w 11578856"/>
              <a:gd name="connsiteY10" fmla="*/ 5870463 h 6176963"/>
              <a:gd name="connsiteX11" fmla="*/ 0 w 11578856"/>
              <a:gd name="connsiteY11" fmla="*/ 0 h 6176963"/>
              <a:gd name="connsiteX0" fmla="*/ 0 w 11578856"/>
              <a:gd name="connsiteY0" fmla="*/ 0 h 6176963"/>
              <a:gd name="connsiteX1" fmla="*/ 10549342 w 11578856"/>
              <a:gd name="connsiteY1" fmla="*/ 0 h 6176963"/>
              <a:gd name="connsiteX2" fmla="*/ 10711543 w 11578856"/>
              <a:gd name="connsiteY2" fmla="*/ 261257 h 6176963"/>
              <a:gd name="connsiteX3" fmla="*/ 11434354 w 11578856"/>
              <a:gd name="connsiteY3" fmla="*/ 870857 h 6176963"/>
              <a:gd name="connsiteX4" fmla="*/ 11578856 w 11578856"/>
              <a:gd name="connsiteY4" fmla="*/ 1029514 h 6176963"/>
              <a:gd name="connsiteX5" fmla="*/ 11578856 w 11578856"/>
              <a:gd name="connsiteY5" fmla="*/ 6176963 h 6176963"/>
              <a:gd name="connsiteX6" fmla="*/ 11578856 w 11578856"/>
              <a:gd name="connsiteY6" fmla="*/ 6176963 h 6176963"/>
              <a:gd name="connsiteX7" fmla="*/ 1808222 w 11578856"/>
              <a:gd name="connsiteY7" fmla="*/ 6168254 h 6176963"/>
              <a:gd name="connsiteX8" fmla="*/ 1288868 w 11578856"/>
              <a:gd name="connsiteY8" fmla="*/ 6035040 h 6176963"/>
              <a:gd name="connsiteX9" fmla="*/ 687977 w 11578856"/>
              <a:gd name="connsiteY9" fmla="*/ 5982789 h 6176963"/>
              <a:gd name="connsiteX10" fmla="*/ 10633 w 11578856"/>
              <a:gd name="connsiteY10" fmla="*/ 5870463 h 6176963"/>
              <a:gd name="connsiteX11" fmla="*/ 0 w 11578856"/>
              <a:gd name="connsiteY11" fmla="*/ 0 h 6176963"/>
              <a:gd name="connsiteX0" fmla="*/ 0 w 11578856"/>
              <a:gd name="connsiteY0" fmla="*/ 0 h 6176963"/>
              <a:gd name="connsiteX1" fmla="*/ 10549342 w 11578856"/>
              <a:gd name="connsiteY1" fmla="*/ 0 h 6176963"/>
              <a:gd name="connsiteX2" fmla="*/ 10711543 w 11578856"/>
              <a:gd name="connsiteY2" fmla="*/ 261257 h 6176963"/>
              <a:gd name="connsiteX3" fmla="*/ 11260183 w 11578856"/>
              <a:gd name="connsiteY3" fmla="*/ 653142 h 6176963"/>
              <a:gd name="connsiteX4" fmla="*/ 11578856 w 11578856"/>
              <a:gd name="connsiteY4" fmla="*/ 1029514 h 6176963"/>
              <a:gd name="connsiteX5" fmla="*/ 11578856 w 11578856"/>
              <a:gd name="connsiteY5" fmla="*/ 6176963 h 6176963"/>
              <a:gd name="connsiteX6" fmla="*/ 11578856 w 11578856"/>
              <a:gd name="connsiteY6" fmla="*/ 6176963 h 6176963"/>
              <a:gd name="connsiteX7" fmla="*/ 1808222 w 11578856"/>
              <a:gd name="connsiteY7" fmla="*/ 6168254 h 6176963"/>
              <a:gd name="connsiteX8" fmla="*/ 1288868 w 11578856"/>
              <a:gd name="connsiteY8" fmla="*/ 6035040 h 6176963"/>
              <a:gd name="connsiteX9" fmla="*/ 687977 w 11578856"/>
              <a:gd name="connsiteY9" fmla="*/ 5982789 h 6176963"/>
              <a:gd name="connsiteX10" fmla="*/ 10633 w 11578856"/>
              <a:gd name="connsiteY10" fmla="*/ 5870463 h 6176963"/>
              <a:gd name="connsiteX11" fmla="*/ 0 w 11578856"/>
              <a:gd name="connsiteY11" fmla="*/ 0 h 6176963"/>
              <a:gd name="connsiteX0" fmla="*/ 0 w 11578856"/>
              <a:gd name="connsiteY0" fmla="*/ 0 h 6176963"/>
              <a:gd name="connsiteX1" fmla="*/ 10549342 w 11578856"/>
              <a:gd name="connsiteY1" fmla="*/ 0 h 6176963"/>
              <a:gd name="connsiteX2" fmla="*/ 10798629 w 11578856"/>
              <a:gd name="connsiteY2" fmla="*/ 156754 h 6176963"/>
              <a:gd name="connsiteX3" fmla="*/ 11260183 w 11578856"/>
              <a:gd name="connsiteY3" fmla="*/ 653142 h 6176963"/>
              <a:gd name="connsiteX4" fmla="*/ 11578856 w 11578856"/>
              <a:gd name="connsiteY4" fmla="*/ 1029514 h 6176963"/>
              <a:gd name="connsiteX5" fmla="*/ 11578856 w 11578856"/>
              <a:gd name="connsiteY5" fmla="*/ 6176963 h 6176963"/>
              <a:gd name="connsiteX6" fmla="*/ 11578856 w 11578856"/>
              <a:gd name="connsiteY6" fmla="*/ 6176963 h 6176963"/>
              <a:gd name="connsiteX7" fmla="*/ 1808222 w 11578856"/>
              <a:gd name="connsiteY7" fmla="*/ 6168254 h 6176963"/>
              <a:gd name="connsiteX8" fmla="*/ 1288868 w 11578856"/>
              <a:gd name="connsiteY8" fmla="*/ 6035040 h 6176963"/>
              <a:gd name="connsiteX9" fmla="*/ 687977 w 11578856"/>
              <a:gd name="connsiteY9" fmla="*/ 5982789 h 6176963"/>
              <a:gd name="connsiteX10" fmla="*/ 10633 w 11578856"/>
              <a:gd name="connsiteY10" fmla="*/ 5870463 h 6176963"/>
              <a:gd name="connsiteX11" fmla="*/ 0 w 11578856"/>
              <a:gd name="connsiteY11" fmla="*/ 0 h 6176963"/>
              <a:gd name="connsiteX0" fmla="*/ 0 w 11578856"/>
              <a:gd name="connsiteY0" fmla="*/ 0 h 6176963"/>
              <a:gd name="connsiteX1" fmla="*/ 10549342 w 11578856"/>
              <a:gd name="connsiteY1" fmla="*/ 0 h 6176963"/>
              <a:gd name="connsiteX2" fmla="*/ 10798629 w 11578856"/>
              <a:gd name="connsiteY2" fmla="*/ 156754 h 6176963"/>
              <a:gd name="connsiteX3" fmla="*/ 11355978 w 11578856"/>
              <a:gd name="connsiteY3" fmla="*/ 740228 h 6176963"/>
              <a:gd name="connsiteX4" fmla="*/ 11578856 w 11578856"/>
              <a:gd name="connsiteY4" fmla="*/ 1029514 h 6176963"/>
              <a:gd name="connsiteX5" fmla="*/ 11578856 w 11578856"/>
              <a:gd name="connsiteY5" fmla="*/ 6176963 h 6176963"/>
              <a:gd name="connsiteX6" fmla="*/ 11578856 w 11578856"/>
              <a:gd name="connsiteY6" fmla="*/ 6176963 h 6176963"/>
              <a:gd name="connsiteX7" fmla="*/ 1808222 w 11578856"/>
              <a:gd name="connsiteY7" fmla="*/ 6168254 h 6176963"/>
              <a:gd name="connsiteX8" fmla="*/ 1288868 w 11578856"/>
              <a:gd name="connsiteY8" fmla="*/ 6035040 h 6176963"/>
              <a:gd name="connsiteX9" fmla="*/ 687977 w 11578856"/>
              <a:gd name="connsiteY9" fmla="*/ 5982789 h 6176963"/>
              <a:gd name="connsiteX10" fmla="*/ 10633 w 11578856"/>
              <a:gd name="connsiteY10" fmla="*/ 5870463 h 6176963"/>
              <a:gd name="connsiteX11" fmla="*/ 0 w 11578856"/>
              <a:gd name="connsiteY11" fmla="*/ 0 h 6176963"/>
              <a:gd name="connsiteX0" fmla="*/ 0 w 11578856"/>
              <a:gd name="connsiteY0" fmla="*/ 0 h 6176963"/>
              <a:gd name="connsiteX1" fmla="*/ 10549342 w 11578856"/>
              <a:gd name="connsiteY1" fmla="*/ 0 h 6176963"/>
              <a:gd name="connsiteX2" fmla="*/ 10798629 w 11578856"/>
              <a:gd name="connsiteY2" fmla="*/ 156754 h 6176963"/>
              <a:gd name="connsiteX3" fmla="*/ 11042469 w 11578856"/>
              <a:gd name="connsiteY3" fmla="*/ 409303 h 6176963"/>
              <a:gd name="connsiteX4" fmla="*/ 11355978 w 11578856"/>
              <a:gd name="connsiteY4" fmla="*/ 740228 h 6176963"/>
              <a:gd name="connsiteX5" fmla="*/ 11578856 w 11578856"/>
              <a:gd name="connsiteY5" fmla="*/ 1029514 h 6176963"/>
              <a:gd name="connsiteX6" fmla="*/ 11578856 w 11578856"/>
              <a:gd name="connsiteY6" fmla="*/ 6176963 h 6176963"/>
              <a:gd name="connsiteX7" fmla="*/ 11578856 w 11578856"/>
              <a:gd name="connsiteY7" fmla="*/ 6176963 h 6176963"/>
              <a:gd name="connsiteX8" fmla="*/ 1808222 w 11578856"/>
              <a:gd name="connsiteY8" fmla="*/ 6168254 h 6176963"/>
              <a:gd name="connsiteX9" fmla="*/ 1288868 w 11578856"/>
              <a:gd name="connsiteY9" fmla="*/ 6035040 h 6176963"/>
              <a:gd name="connsiteX10" fmla="*/ 687977 w 11578856"/>
              <a:gd name="connsiteY10" fmla="*/ 5982789 h 6176963"/>
              <a:gd name="connsiteX11" fmla="*/ 10633 w 11578856"/>
              <a:gd name="connsiteY11" fmla="*/ 5870463 h 6176963"/>
              <a:gd name="connsiteX12" fmla="*/ 0 w 11578856"/>
              <a:gd name="connsiteY12" fmla="*/ 0 h 6176963"/>
              <a:gd name="connsiteX0" fmla="*/ 0 w 11578856"/>
              <a:gd name="connsiteY0" fmla="*/ 0 h 6176963"/>
              <a:gd name="connsiteX1" fmla="*/ 10549342 w 11578856"/>
              <a:gd name="connsiteY1" fmla="*/ 0 h 6176963"/>
              <a:gd name="connsiteX2" fmla="*/ 10798629 w 11578856"/>
              <a:gd name="connsiteY2" fmla="*/ 156754 h 6176963"/>
              <a:gd name="connsiteX3" fmla="*/ 11059886 w 11578856"/>
              <a:gd name="connsiteY3" fmla="*/ 478971 h 6176963"/>
              <a:gd name="connsiteX4" fmla="*/ 11355978 w 11578856"/>
              <a:gd name="connsiteY4" fmla="*/ 740228 h 6176963"/>
              <a:gd name="connsiteX5" fmla="*/ 11578856 w 11578856"/>
              <a:gd name="connsiteY5" fmla="*/ 1029514 h 6176963"/>
              <a:gd name="connsiteX6" fmla="*/ 11578856 w 11578856"/>
              <a:gd name="connsiteY6" fmla="*/ 6176963 h 6176963"/>
              <a:gd name="connsiteX7" fmla="*/ 11578856 w 11578856"/>
              <a:gd name="connsiteY7" fmla="*/ 6176963 h 6176963"/>
              <a:gd name="connsiteX8" fmla="*/ 1808222 w 11578856"/>
              <a:gd name="connsiteY8" fmla="*/ 6168254 h 6176963"/>
              <a:gd name="connsiteX9" fmla="*/ 1288868 w 11578856"/>
              <a:gd name="connsiteY9" fmla="*/ 6035040 h 6176963"/>
              <a:gd name="connsiteX10" fmla="*/ 687977 w 11578856"/>
              <a:gd name="connsiteY10" fmla="*/ 5982789 h 6176963"/>
              <a:gd name="connsiteX11" fmla="*/ 10633 w 11578856"/>
              <a:gd name="connsiteY11" fmla="*/ 5870463 h 6176963"/>
              <a:gd name="connsiteX12" fmla="*/ 0 w 11578856"/>
              <a:gd name="connsiteY12" fmla="*/ 0 h 6176963"/>
              <a:gd name="connsiteX0" fmla="*/ 0 w 11578856"/>
              <a:gd name="connsiteY0" fmla="*/ 10632 h 6187595"/>
              <a:gd name="connsiteX1" fmla="*/ 10198468 w 11578856"/>
              <a:gd name="connsiteY1" fmla="*/ 0 h 6187595"/>
              <a:gd name="connsiteX2" fmla="*/ 10798629 w 11578856"/>
              <a:gd name="connsiteY2" fmla="*/ 167386 h 6187595"/>
              <a:gd name="connsiteX3" fmla="*/ 11059886 w 11578856"/>
              <a:gd name="connsiteY3" fmla="*/ 489603 h 6187595"/>
              <a:gd name="connsiteX4" fmla="*/ 11355978 w 11578856"/>
              <a:gd name="connsiteY4" fmla="*/ 750860 h 6187595"/>
              <a:gd name="connsiteX5" fmla="*/ 11578856 w 11578856"/>
              <a:gd name="connsiteY5" fmla="*/ 1040146 h 6187595"/>
              <a:gd name="connsiteX6" fmla="*/ 11578856 w 11578856"/>
              <a:gd name="connsiteY6" fmla="*/ 6187595 h 6187595"/>
              <a:gd name="connsiteX7" fmla="*/ 11578856 w 11578856"/>
              <a:gd name="connsiteY7" fmla="*/ 6187595 h 6187595"/>
              <a:gd name="connsiteX8" fmla="*/ 1808222 w 11578856"/>
              <a:gd name="connsiteY8" fmla="*/ 6178886 h 6187595"/>
              <a:gd name="connsiteX9" fmla="*/ 1288868 w 11578856"/>
              <a:gd name="connsiteY9" fmla="*/ 6045672 h 6187595"/>
              <a:gd name="connsiteX10" fmla="*/ 687977 w 11578856"/>
              <a:gd name="connsiteY10" fmla="*/ 5993421 h 6187595"/>
              <a:gd name="connsiteX11" fmla="*/ 10633 w 11578856"/>
              <a:gd name="connsiteY11" fmla="*/ 5881095 h 6187595"/>
              <a:gd name="connsiteX12" fmla="*/ 0 w 11578856"/>
              <a:gd name="connsiteY12" fmla="*/ 10632 h 6187595"/>
              <a:gd name="connsiteX0" fmla="*/ 0 w 11578856"/>
              <a:gd name="connsiteY0" fmla="*/ 10632 h 6187595"/>
              <a:gd name="connsiteX1" fmla="*/ 10198468 w 11578856"/>
              <a:gd name="connsiteY1" fmla="*/ 0 h 6187595"/>
              <a:gd name="connsiteX2" fmla="*/ 10596610 w 11578856"/>
              <a:gd name="connsiteY2" fmla="*/ 103590 h 6187595"/>
              <a:gd name="connsiteX3" fmla="*/ 11059886 w 11578856"/>
              <a:gd name="connsiteY3" fmla="*/ 489603 h 6187595"/>
              <a:gd name="connsiteX4" fmla="*/ 11355978 w 11578856"/>
              <a:gd name="connsiteY4" fmla="*/ 750860 h 6187595"/>
              <a:gd name="connsiteX5" fmla="*/ 11578856 w 11578856"/>
              <a:gd name="connsiteY5" fmla="*/ 1040146 h 6187595"/>
              <a:gd name="connsiteX6" fmla="*/ 11578856 w 11578856"/>
              <a:gd name="connsiteY6" fmla="*/ 6187595 h 6187595"/>
              <a:gd name="connsiteX7" fmla="*/ 11578856 w 11578856"/>
              <a:gd name="connsiteY7" fmla="*/ 6187595 h 6187595"/>
              <a:gd name="connsiteX8" fmla="*/ 1808222 w 11578856"/>
              <a:gd name="connsiteY8" fmla="*/ 6178886 h 6187595"/>
              <a:gd name="connsiteX9" fmla="*/ 1288868 w 11578856"/>
              <a:gd name="connsiteY9" fmla="*/ 6045672 h 6187595"/>
              <a:gd name="connsiteX10" fmla="*/ 687977 w 11578856"/>
              <a:gd name="connsiteY10" fmla="*/ 5993421 h 6187595"/>
              <a:gd name="connsiteX11" fmla="*/ 10633 w 11578856"/>
              <a:gd name="connsiteY11" fmla="*/ 5881095 h 6187595"/>
              <a:gd name="connsiteX12" fmla="*/ 0 w 11578856"/>
              <a:gd name="connsiteY12" fmla="*/ 10632 h 6187595"/>
              <a:gd name="connsiteX0" fmla="*/ 0 w 11578856"/>
              <a:gd name="connsiteY0" fmla="*/ 10632 h 6187595"/>
              <a:gd name="connsiteX1" fmla="*/ 10198468 w 11578856"/>
              <a:gd name="connsiteY1" fmla="*/ 0 h 6187595"/>
              <a:gd name="connsiteX2" fmla="*/ 10596610 w 11578856"/>
              <a:gd name="connsiteY2" fmla="*/ 103590 h 6187595"/>
              <a:gd name="connsiteX3" fmla="*/ 10900398 w 11578856"/>
              <a:gd name="connsiteY3" fmla="*/ 351380 h 6187595"/>
              <a:gd name="connsiteX4" fmla="*/ 11355978 w 11578856"/>
              <a:gd name="connsiteY4" fmla="*/ 750860 h 6187595"/>
              <a:gd name="connsiteX5" fmla="*/ 11578856 w 11578856"/>
              <a:gd name="connsiteY5" fmla="*/ 1040146 h 6187595"/>
              <a:gd name="connsiteX6" fmla="*/ 11578856 w 11578856"/>
              <a:gd name="connsiteY6" fmla="*/ 6187595 h 6187595"/>
              <a:gd name="connsiteX7" fmla="*/ 11578856 w 11578856"/>
              <a:gd name="connsiteY7" fmla="*/ 6187595 h 6187595"/>
              <a:gd name="connsiteX8" fmla="*/ 1808222 w 11578856"/>
              <a:gd name="connsiteY8" fmla="*/ 6178886 h 6187595"/>
              <a:gd name="connsiteX9" fmla="*/ 1288868 w 11578856"/>
              <a:gd name="connsiteY9" fmla="*/ 6045672 h 6187595"/>
              <a:gd name="connsiteX10" fmla="*/ 687977 w 11578856"/>
              <a:gd name="connsiteY10" fmla="*/ 5993421 h 6187595"/>
              <a:gd name="connsiteX11" fmla="*/ 10633 w 11578856"/>
              <a:gd name="connsiteY11" fmla="*/ 5881095 h 6187595"/>
              <a:gd name="connsiteX12" fmla="*/ 0 w 11578856"/>
              <a:gd name="connsiteY12" fmla="*/ 10632 h 6187595"/>
              <a:gd name="connsiteX0" fmla="*/ 0 w 11578856"/>
              <a:gd name="connsiteY0" fmla="*/ 10632 h 6187595"/>
              <a:gd name="connsiteX1" fmla="*/ 10198468 w 11578856"/>
              <a:gd name="connsiteY1" fmla="*/ 0 h 6187595"/>
              <a:gd name="connsiteX2" fmla="*/ 10596610 w 11578856"/>
              <a:gd name="connsiteY2" fmla="*/ 103590 h 6187595"/>
              <a:gd name="connsiteX3" fmla="*/ 10900398 w 11578856"/>
              <a:gd name="connsiteY3" fmla="*/ 351380 h 6187595"/>
              <a:gd name="connsiteX4" fmla="*/ 11206716 w 11578856"/>
              <a:gd name="connsiteY4" fmla="*/ 606055 h 6187595"/>
              <a:gd name="connsiteX5" fmla="*/ 11355978 w 11578856"/>
              <a:gd name="connsiteY5" fmla="*/ 750860 h 6187595"/>
              <a:gd name="connsiteX6" fmla="*/ 11578856 w 11578856"/>
              <a:gd name="connsiteY6" fmla="*/ 1040146 h 6187595"/>
              <a:gd name="connsiteX7" fmla="*/ 11578856 w 11578856"/>
              <a:gd name="connsiteY7" fmla="*/ 6187595 h 6187595"/>
              <a:gd name="connsiteX8" fmla="*/ 11578856 w 11578856"/>
              <a:gd name="connsiteY8" fmla="*/ 6187595 h 6187595"/>
              <a:gd name="connsiteX9" fmla="*/ 1808222 w 11578856"/>
              <a:gd name="connsiteY9" fmla="*/ 6178886 h 6187595"/>
              <a:gd name="connsiteX10" fmla="*/ 1288868 w 11578856"/>
              <a:gd name="connsiteY10" fmla="*/ 6045672 h 6187595"/>
              <a:gd name="connsiteX11" fmla="*/ 687977 w 11578856"/>
              <a:gd name="connsiteY11" fmla="*/ 5993421 h 6187595"/>
              <a:gd name="connsiteX12" fmla="*/ 10633 w 11578856"/>
              <a:gd name="connsiteY12" fmla="*/ 5881095 h 6187595"/>
              <a:gd name="connsiteX13" fmla="*/ 0 w 11578856"/>
              <a:gd name="connsiteY13" fmla="*/ 10632 h 6187595"/>
              <a:gd name="connsiteX0" fmla="*/ 0 w 11578856"/>
              <a:gd name="connsiteY0" fmla="*/ 10632 h 6187595"/>
              <a:gd name="connsiteX1" fmla="*/ 10198468 w 11578856"/>
              <a:gd name="connsiteY1" fmla="*/ 0 h 6187595"/>
              <a:gd name="connsiteX2" fmla="*/ 10596610 w 11578856"/>
              <a:gd name="connsiteY2" fmla="*/ 103590 h 6187595"/>
              <a:gd name="connsiteX3" fmla="*/ 10900398 w 11578856"/>
              <a:gd name="connsiteY3" fmla="*/ 351380 h 6187595"/>
              <a:gd name="connsiteX4" fmla="*/ 11100391 w 11578856"/>
              <a:gd name="connsiteY4" fmla="*/ 446566 h 6187595"/>
              <a:gd name="connsiteX5" fmla="*/ 11355978 w 11578856"/>
              <a:gd name="connsiteY5" fmla="*/ 750860 h 6187595"/>
              <a:gd name="connsiteX6" fmla="*/ 11578856 w 11578856"/>
              <a:gd name="connsiteY6" fmla="*/ 1040146 h 6187595"/>
              <a:gd name="connsiteX7" fmla="*/ 11578856 w 11578856"/>
              <a:gd name="connsiteY7" fmla="*/ 6187595 h 6187595"/>
              <a:gd name="connsiteX8" fmla="*/ 11578856 w 11578856"/>
              <a:gd name="connsiteY8" fmla="*/ 6187595 h 6187595"/>
              <a:gd name="connsiteX9" fmla="*/ 1808222 w 11578856"/>
              <a:gd name="connsiteY9" fmla="*/ 6178886 h 6187595"/>
              <a:gd name="connsiteX10" fmla="*/ 1288868 w 11578856"/>
              <a:gd name="connsiteY10" fmla="*/ 6045672 h 6187595"/>
              <a:gd name="connsiteX11" fmla="*/ 687977 w 11578856"/>
              <a:gd name="connsiteY11" fmla="*/ 5993421 h 6187595"/>
              <a:gd name="connsiteX12" fmla="*/ 10633 w 11578856"/>
              <a:gd name="connsiteY12" fmla="*/ 5881095 h 6187595"/>
              <a:gd name="connsiteX13" fmla="*/ 0 w 11578856"/>
              <a:gd name="connsiteY13" fmla="*/ 10632 h 6187595"/>
              <a:gd name="connsiteX0" fmla="*/ 10329 w 11589185"/>
              <a:gd name="connsiteY0" fmla="*/ 10632 h 6187595"/>
              <a:gd name="connsiteX1" fmla="*/ 10208797 w 11589185"/>
              <a:gd name="connsiteY1" fmla="*/ 0 h 6187595"/>
              <a:gd name="connsiteX2" fmla="*/ 10606939 w 11589185"/>
              <a:gd name="connsiteY2" fmla="*/ 103590 h 6187595"/>
              <a:gd name="connsiteX3" fmla="*/ 10910727 w 11589185"/>
              <a:gd name="connsiteY3" fmla="*/ 351380 h 6187595"/>
              <a:gd name="connsiteX4" fmla="*/ 11110720 w 11589185"/>
              <a:gd name="connsiteY4" fmla="*/ 446566 h 6187595"/>
              <a:gd name="connsiteX5" fmla="*/ 11366307 w 11589185"/>
              <a:gd name="connsiteY5" fmla="*/ 750860 h 6187595"/>
              <a:gd name="connsiteX6" fmla="*/ 11589185 w 11589185"/>
              <a:gd name="connsiteY6" fmla="*/ 1040146 h 6187595"/>
              <a:gd name="connsiteX7" fmla="*/ 11589185 w 11589185"/>
              <a:gd name="connsiteY7" fmla="*/ 6187595 h 6187595"/>
              <a:gd name="connsiteX8" fmla="*/ 11589185 w 11589185"/>
              <a:gd name="connsiteY8" fmla="*/ 6187595 h 6187595"/>
              <a:gd name="connsiteX9" fmla="*/ 1818551 w 11589185"/>
              <a:gd name="connsiteY9" fmla="*/ 6178886 h 6187595"/>
              <a:gd name="connsiteX10" fmla="*/ 1299197 w 11589185"/>
              <a:gd name="connsiteY10" fmla="*/ 6045672 h 6187595"/>
              <a:gd name="connsiteX11" fmla="*/ 698306 w 11589185"/>
              <a:gd name="connsiteY11" fmla="*/ 5993421 h 6187595"/>
              <a:gd name="connsiteX12" fmla="*/ 490 w 11589185"/>
              <a:gd name="connsiteY12" fmla="*/ 5881095 h 6187595"/>
              <a:gd name="connsiteX13" fmla="*/ 10329 w 11589185"/>
              <a:gd name="connsiteY13" fmla="*/ 10632 h 618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89185" h="6187595">
                <a:moveTo>
                  <a:pt x="10329" y="10632"/>
                </a:moveTo>
                <a:lnTo>
                  <a:pt x="10208797" y="0"/>
                </a:lnTo>
                <a:lnTo>
                  <a:pt x="10606939" y="103590"/>
                </a:lnTo>
                <a:lnTo>
                  <a:pt x="10910727" y="351380"/>
                </a:lnTo>
                <a:lnTo>
                  <a:pt x="11110720" y="446566"/>
                </a:lnTo>
                <a:lnTo>
                  <a:pt x="11366307" y="750860"/>
                </a:lnTo>
                <a:lnTo>
                  <a:pt x="11589185" y="1040146"/>
                </a:lnTo>
                <a:lnTo>
                  <a:pt x="11589185" y="6187595"/>
                </a:lnTo>
                <a:lnTo>
                  <a:pt x="11589185" y="6187595"/>
                </a:lnTo>
                <a:lnTo>
                  <a:pt x="1818551" y="6178886"/>
                </a:lnTo>
                <a:lnTo>
                  <a:pt x="1299197" y="6045672"/>
                </a:lnTo>
                <a:lnTo>
                  <a:pt x="698306" y="5993421"/>
                </a:lnTo>
                <a:lnTo>
                  <a:pt x="490" y="5881095"/>
                </a:lnTo>
                <a:cubicBezTo>
                  <a:pt x="-3054" y="3924274"/>
                  <a:pt x="13873" y="1967453"/>
                  <a:pt x="10329" y="10632"/>
                </a:cubicBezTo>
                <a:close/>
              </a:path>
            </a:pathLst>
          </a:cu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baseline="-25000"/>
          </a:p>
        </p:txBody>
      </p:sp>
      <p:sp>
        <p:nvSpPr>
          <p:cNvPr id="2" name="Title 1">
            <a:extLst>
              <a:ext uri="{FF2B5EF4-FFF2-40B4-BE49-F238E27FC236}">
                <a16:creationId xmlns:a16="http://schemas.microsoft.com/office/drawing/2014/main" id="{6864C55C-8859-8DE7-F954-4743135D78BE}"/>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5A65149-DD97-3F8C-B2D8-E1E3DBC0D166}"/>
              </a:ext>
            </a:extLst>
          </p:cNvPr>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67A6A4EF-C639-4677-390B-5A2910799138}"/>
              </a:ext>
            </a:extLst>
          </p:cNvPr>
          <p:cNvSpPr>
            <a:spLocks noGrp="1"/>
          </p:cNvSpPr>
          <p:nvPr>
            <p:ph type="ftr" sz="quarter" idx="11"/>
          </p:nvPr>
        </p:nvSpPr>
        <p:spPr>
          <a:xfrm>
            <a:off x="3028950" y="6356351"/>
            <a:ext cx="3086100" cy="365125"/>
          </a:xfrm>
        </p:spPr>
        <p:txBody>
          <a:bodyPr/>
          <a:lstStyle/>
          <a:p>
            <a:pPr algn="ctr"/>
            <a:r>
              <a:rPr lang="en-US"/>
              <a:t>12/28/2023</a:t>
            </a:r>
          </a:p>
        </p:txBody>
      </p:sp>
      <p:sp>
        <p:nvSpPr>
          <p:cNvPr id="9" name="Slide Number Placeholder 5">
            <a:extLst>
              <a:ext uri="{FF2B5EF4-FFF2-40B4-BE49-F238E27FC236}">
                <a16:creationId xmlns:a16="http://schemas.microsoft.com/office/drawing/2014/main" id="{2B934901-6B46-6698-0B43-A3882C642D53}"/>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pic>
        <p:nvPicPr>
          <p:cNvPr id="4" name="Graphic 3">
            <a:extLst>
              <a:ext uri="{FF2B5EF4-FFF2-40B4-BE49-F238E27FC236}">
                <a16:creationId xmlns:a16="http://schemas.microsoft.com/office/drawing/2014/main" id="{73A2CA00-8BC4-9C43-6469-9CB0B8A252D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29956998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3128C-3816-2CCE-E643-78BDC0436995}"/>
              </a:ext>
            </a:extLst>
          </p:cNvPr>
          <p:cNvSpPr>
            <a:spLocks noGrp="1"/>
          </p:cNvSpPr>
          <p:nvPr>
            <p:ph type="title"/>
          </p:nvPr>
        </p:nvSpPr>
        <p:spPr>
          <a:xfrm>
            <a:off x="938463" y="1709739"/>
            <a:ext cx="7572125" cy="2852737"/>
          </a:xfrm>
        </p:spPr>
        <p:txBody>
          <a:bodyPr anchor="b">
            <a:normAutofit/>
          </a:bodyPr>
          <a:lstStyle>
            <a:lvl1pPr>
              <a:defRPr sz="4400">
                <a:solidFill>
                  <a:schemeClr val="accent2">
                    <a:lumMod val="40000"/>
                    <a:lumOff val="60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B0C4F92C-1AF1-3FE1-08CA-ABCFF7E8757E}"/>
              </a:ext>
            </a:extLst>
          </p:cNvPr>
          <p:cNvSpPr>
            <a:spLocks noGrp="1"/>
          </p:cNvSpPr>
          <p:nvPr>
            <p:ph type="body" idx="1"/>
          </p:nvPr>
        </p:nvSpPr>
        <p:spPr>
          <a:xfrm>
            <a:off x="938462" y="4589464"/>
            <a:ext cx="7572125" cy="1500187"/>
          </a:xfrm>
        </p:spPr>
        <p:txBody>
          <a:bodyPr/>
          <a:lstStyle>
            <a:lvl1pPr marL="0" indent="0">
              <a:buNone/>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Slide Number Placeholder 5">
            <a:extLst>
              <a:ext uri="{FF2B5EF4-FFF2-40B4-BE49-F238E27FC236}">
                <a16:creationId xmlns:a16="http://schemas.microsoft.com/office/drawing/2014/main" id="{D27E0444-6B3E-C519-6BAC-3715332C9C8F}"/>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sp>
        <p:nvSpPr>
          <p:cNvPr id="5" name="Hexagon 2">
            <a:extLst>
              <a:ext uri="{FF2B5EF4-FFF2-40B4-BE49-F238E27FC236}">
                <a16:creationId xmlns:a16="http://schemas.microsoft.com/office/drawing/2014/main" id="{CF1A59FE-7398-D625-76B7-ED8E753E4BB7}"/>
              </a:ext>
            </a:extLst>
          </p:cNvPr>
          <p:cNvSpPr/>
          <p:nvPr userDrawn="1"/>
        </p:nvSpPr>
        <p:spPr>
          <a:xfrm>
            <a:off x="6346638" y="1"/>
            <a:ext cx="2435164" cy="341193"/>
          </a:xfrm>
          <a:custGeom>
            <a:avLst/>
            <a:gdLst>
              <a:gd name="connsiteX0" fmla="*/ 0 w 2135773"/>
              <a:gd name="connsiteY0" fmla="*/ 959489 h 1918977"/>
              <a:gd name="connsiteX1" fmla="*/ 383488 w 2135773"/>
              <a:gd name="connsiteY1" fmla="*/ 0 h 1918977"/>
              <a:gd name="connsiteX2" fmla="*/ 1752285 w 2135773"/>
              <a:gd name="connsiteY2" fmla="*/ 0 h 1918977"/>
              <a:gd name="connsiteX3" fmla="*/ 2135773 w 2135773"/>
              <a:gd name="connsiteY3" fmla="*/ 959489 h 1918977"/>
              <a:gd name="connsiteX4" fmla="*/ 1752285 w 2135773"/>
              <a:gd name="connsiteY4" fmla="*/ 1918977 h 1918977"/>
              <a:gd name="connsiteX5" fmla="*/ 383488 w 2135773"/>
              <a:gd name="connsiteY5" fmla="*/ 1918977 h 1918977"/>
              <a:gd name="connsiteX6" fmla="*/ 0 w 2135773"/>
              <a:gd name="connsiteY6" fmla="*/ 959489 h 1918977"/>
              <a:gd name="connsiteX0" fmla="*/ 0 w 2891275"/>
              <a:gd name="connsiteY0" fmla="*/ 959489 h 1918977"/>
              <a:gd name="connsiteX1" fmla="*/ 383488 w 2891275"/>
              <a:gd name="connsiteY1" fmla="*/ 0 h 1918977"/>
              <a:gd name="connsiteX2" fmla="*/ 2891275 w 2891275"/>
              <a:gd name="connsiteY2" fmla="*/ 48126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881731 w 2891275"/>
              <a:gd name="connsiteY3" fmla="*/ 478226 h 1918977"/>
              <a:gd name="connsiteX4" fmla="*/ 1752285 w 2891275"/>
              <a:gd name="connsiteY4" fmla="*/ 1918977 h 1918977"/>
              <a:gd name="connsiteX5" fmla="*/ 383488 w 2891275"/>
              <a:gd name="connsiteY5" fmla="*/ 1918977 h 1918977"/>
              <a:gd name="connsiteX6" fmla="*/ 0 w 2891275"/>
              <a:gd name="connsiteY6" fmla="*/ 959489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0 w 2507787"/>
              <a:gd name="connsiteY5" fmla="*/ 1918977 h 1918977"/>
              <a:gd name="connsiteX6" fmla="*/ 230122 w 2507787"/>
              <a:gd name="connsiteY6" fmla="*/ 466194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830179 w 2507787"/>
              <a:gd name="connsiteY5" fmla="*/ 595503 h 1918977"/>
              <a:gd name="connsiteX6" fmla="*/ 230122 w 2507787"/>
              <a:gd name="connsiteY6" fmla="*/ 466194 h 1918977"/>
              <a:gd name="connsiteX0" fmla="*/ 230122 w 2507787"/>
              <a:gd name="connsiteY0" fmla="*/ 466194 h 595503"/>
              <a:gd name="connsiteX1" fmla="*/ 0 w 2507787"/>
              <a:gd name="connsiteY1" fmla="*/ 0 h 595503"/>
              <a:gd name="connsiteX2" fmla="*/ 2507787 w 2507787"/>
              <a:gd name="connsiteY2" fmla="*/ 0 h 595503"/>
              <a:gd name="connsiteX3" fmla="*/ 2498243 w 2507787"/>
              <a:gd name="connsiteY3" fmla="*/ 4782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507787"/>
              <a:gd name="connsiteY0" fmla="*/ 466194 h 595503"/>
              <a:gd name="connsiteX1" fmla="*/ 0 w 2507787"/>
              <a:gd name="connsiteY1" fmla="*/ 0 h 595503"/>
              <a:gd name="connsiteX2" fmla="*/ 2507787 w 2507787"/>
              <a:gd name="connsiteY2" fmla="*/ 0 h 595503"/>
              <a:gd name="connsiteX3" fmla="*/ 2327646 w 2507787"/>
              <a:gd name="connsiteY3" fmla="*/ 2797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230122 w 2460019"/>
              <a:gd name="connsiteY6"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478989 w 2460019"/>
              <a:gd name="connsiteY6" fmla="*/ 519884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560876 w 2460019"/>
              <a:gd name="connsiteY6" fmla="*/ 463170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50088 w 2460019"/>
              <a:gd name="connsiteY5" fmla="*/ 53878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1009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0019" h="604956">
                <a:moveTo>
                  <a:pt x="230122" y="475647"/>
                </a:moveTo>
                <a:lnTo>
                  <a:pt x="0" y="1009"/>
                </a:lnTo>
                <a:lnTo>
                  <a:pt x="2460019" y="0"/>
                </a:lnTo>
                <a:lnTo>
                  <a:pt x="2327646" y="289179"/>
                </a:lnTo>
                <a:lnTo>
                  <a:pt x="1765839" y="484641"/>
                </a:lnTo>
                <a:lnTo>
                  <a:pt x="1277383" y="463168"/>
                </a:lnTo>
                <a:lnTo>
                  <a:pt x="830179" y="604956"/>
                </a:lnTo>
                <a:lnTo>
                  <a:pt x="560876" y="463170"/>
                </a:lnTo>
                <a:lnTo>
                  <a:pt x="230122" y="475647"/>
                </a:lnTo>
                <a:close/>
              </a:path>
            </a:pathLst>
          </a:cu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Hexagon 2">
            <a:extLst>
              <a:ext uri="{FF2B5EF4-FFF2-40B4-BE49-F238E27FC236}">
                <a16:creationId xmlns:a16="http://schemas.microsoft.com/office/drawing/2014/main" id="{217B5AD1-FB9E-2FCC-A534-C4D09075187F}"/>
              </a:ext>
            </a:extLst>
          </p:cNvPr>
          <p:cNvSpPr/>
          <p:nvPr userDrawn="1"/>
        </p:nvSpPr>
        <p:spPr>
          <a:xfrm flipH="1">
            <a:off x="6012723" y="-5977"/>
            <a:ext cx="2435163" cy="244549"/>
          </a:xfrm>
          <a:custGeom>
            <a:avLst/>
            <a:gdLst>
              <a:gd name="connsiteX0" fmla="*/ 0 w 2135773"/>
              <a:gd name="connsiteY0" fmla="*/ 959489 h 1918977"/>
              <a:gd name="connsiteX1" fmla="*/ 383488 w 2135773"/>
              <a:gd name="connsiteY1" fmla="*/ 0 h 1918977"/>
              <a:gd name="connsiteX2" fmla="*/ 1752285 w 2135773"/>
              <a:gd name="connsiteY2" fmla="*/ 0 h 1918977"/>
              <a:gd name="connsiteX3" fmla="*/ 2135773 w 2135773"/>
              <a:gd name="connsiteY3" fmla="*/ 959489 h 1918977"/>
              <a:gd name="connsiteX4" fmla="*/ 1752285 w 2135773"/>
              <a:gd name="connsiteY4" fmla="*/ 1918977 h 1918977"/>
              <a:gd name="connsiteX5" fmla="*/ 383488 w 2135773"/>
              <a:gd name="connsiteY5" fmla="*/ 1918977 h 1918977"/>
              <a:gd name="connsiteX6" fmla="*/ 0 w 2135773"/>
              <a:gd name="connsiteY6" fmla="*/ 959489 h 1918977"/>
              <a:gd name="connsiteX0" fmla="*/ 0 w 2891275"/>
              <a:gd name="connsiteY0" fmla="*/ 959489 h 1918977"/>
              <a:gd name="connsiteX1" fmla="*/ 383488 w 2891275"/>
              <a:gd name="connsiteY1" fmla="*/ 0 h 1918977"/>
              <a:gd name="connsiteX2" fmla="*/ 2891275 w 2891275"/>
              <a:gd name="connsiteY2" fmla="*/ 48126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881731 w 2891275"/>
              <a:gd name="connsiteY3" fmla="*/ 478226 h 1918977"/>
              <a:gd name="connsiteX4" fmla="*/ 1752285 w 2891275"/>
              <a:gd name="connsiteY4" fmla="*/ 1918977 h 1918977"/>
              <a:gd name="connsiteX5" fmla="*/ 383488 w 2891275"/>
              <a:gd name="connsiteY5" fmla="*/ 1918977 h 1918977"/>
              <a:gd name="connsiteX6" fmla="*/ 0 w 2891275"/>
              <a:gd name="connsiteY6" fmla="*/ 959489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0 w 2507787"/>
              <a:gd name="connsiteY5" fmla="*/ 1918977 h 1918977"/>
              <a:gd name="connsiteX6" fmla="*/ 230122 w 2507787"/>
              <a:gd name="connsiteY6" fmla="*/ 466194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830179 w 2507787"/>
              <a:gd name="connsiteY5" fmla="*/ 595503 h 1918977"/>
              <a:gd name="connsiteX6" fmla="*/ 230122 w 2507787"/>
              <a:gd name="connsiteY6" fmla="*/ 466194 h 1918977"/>
              <a:gd name="connsiteX0" fmla="*/ 230122 w 2507787"/>
              <a:gd name="connsiteY0" fmla="*/ 466194 h 595503"/>
              <a:gd name="connsiteX1" fmla="*/ 0 w 2507787"/>
              <a:gd name="connsiteY1" fmla="*/ 0 h 595503"/>
              <a:gd name="connsiteX2" fmla="*/ 2507787 w 2507787"/>
              <a:gd name="connsiteY2" fmla="*/ 0 h 595503"/>
              <a:gd name="connsiteX3" fmla="*/ 2498243 w 2507787"/>
              <a:gd name="connsiteY3" fmla="*/ 4782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522306"/>
              <a:gd name="connsiteY0" fmla="*/ 466194 h 730889"/>
              <a:gd name="connsiteX1" fmla="*/ 0 w 2522306"/>
              <a:gd name="connsiteY1" fmla="*/ 0 h 730889"/>
              <a:gd name="connsiteX2" fmla="*/ 2507787 w 2522306"/>
              <a:gd name="connsiteY2" fmla="*/ 0 h 730889"/>
              <a:gd name="connsiteX3" fmla="*/ 2522306 w 2522306"/>
              <a:gd name="connsiteY3" fmla="*/ 730889 h 730889"/>
              <a:gd name="connsiteX4" fmla="*/ 1765839 w 2522306"/>
              <a:gd name="connsiteY4" fmla="*/ 475188 h 730889"/>
              <a:gd name="connsiteX5" fmla="*/ 830179 w 2522306"/>
              <a:gd name="connsiteY5" fmla="*/ 595503 h 730889"/>
              <a:gd name="connsiteX6" fmla="*/ 230122 w 2522306"/>
              <a:gd name="connsiteY6" fmla="*/ 466194 h 730889"/>
              <a:gd name="connsiteX0" fmla="*/ 230122 w 2522306"/>
              <a:gd name="connsiteY0" fmla="*/ 466194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830179 w 2522306"/>
              <a:gd name="connsiteY5" fmla="*/ 595503 h 800041"/>
              <a:gd name="connsiteX6" fmla="*/ 230122 w 2522306"/>
              <a:gd name="connsiteY6" fmla="*/ 466194 h 800041"/>
              <a:gd name="connsiteX0" fmla="*/ 230122 w 2522306"/>
              <a:gd name="connsiteY0" fmla="*/ 466194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1263316 w 2522306"/>
              <a:gd name="connsiteY5" fmla="*/ 715818 h 800041"/>
              <a:gd name="connsiteX6" fmla="*/ 230122 w 2522306"/>
              <a:gd name="connsiteY6" fmla="*/ 466194 h 800041"/>
              <a:gd name="connsiteX0" fmla="*/ 518880 w 2522306"/>
              <a:gd name="connsiteY0" fmla="*/ 333847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1263316 w 2522306"/>
              <a:gd name="connsiteY5" fmla="*/ 715818 h 800041"/>
              <a:gd name="connsiteX6" fmla="*/ 518880 w 2522306"/>
              <a:gd name="connsiteY6" fmla="*/ 333847 h 800041"/>
              <a:gd name="connsiteX0" fmla="*/ 1522 w 2004948"/>
              <a:gd name="connsiteY0" fmla="*/ 333847 h 800041"/>
              <a:gd name="connsiteX1" fmla="*/ 0 w 2004948"/>
              <a:gd name="connsiteY1" fmla="*/ 24063 h 800041"/>
              <a:gd name="connsiteX2" fmla="*/ 1990429 w 2004948"/>
              <a:gd name="connsiteY2" fmla="*/ 0 h 800041"/>
              <a:gd name="connsiteX3" fmla="*/ 2004948 w 2004948"/>
              <a:gd name="connsiteY3" fmla="*/ 730889 h 800041"/>
              <a:gd name="connsiteX4" fmla="*/ 1453018 w 2004948"/>
              <a:gd name="connsiteY4" fmla="*/ 800041 h 800041"/>
              <a:gd name="connsiteX5" fmla="*/ 745958 w 2004948"/>
              <a:gd name="connsiteY5" fmla="*/ 715818 h 800041"/>
              <a:gd name="connsiteX6" fmla="*/ 1522 w 2004948"/>
              <a:gd name="connsiteY6" fmla="*/ 333847 h 800041"/>
              <a:gd name="connsiteX0" fmla="*/ 8 w 2003434"/>
              <a:gd name="connsiteY0" fmla="*/ 337079 h 803273"/>
              <a:gd name="connsiteX1" fmla="*/ 25781 w 2003434"/>
              <a:gd name="connsiteY1" fmla="*/ 0 h 803273"/>
              <a:gd name="connsiteX2" fmla="*/ 1988915 w 2003434"/>
              <a:gd name="connsiteY2" fmla="*/ 3232 h 803273"/>
              <a:gd name="connsiteX3" fmla="*/ 2003434 w 2003434"/>
              <a:gd name="connsiteY3" fmla="*/ 734121 h 803273"/>
              <a:gd name="connsiteX4" fmla="*/ 1451504 w 2003434"/>
              <a:gd name="connsiteY4" fmla="*/ 803273 h 803273"/>
              <a:gd name="connsiteX5" fmla="*/ 744444 w 2003434"/>
              <a:gd name="connsiteY5" fmla="*/ 719050 h 803273"/>
              <a:gd name="connsiteX6" fmla="*/ 8 w 2003434"/>
              <a:gd name="connsiteY6" fmla="*/ 337079 h 803273"/>
              <a:gd name="connsiteX0" fmla="*/ 8 w 1989787"/>
              <a:gd name="connsiteY0" fmla="*/ 337079 h 803273"/>
              <a:gd name="connsiteX1" fmla="*/ 25781 w 1989787"/>
              <a:gd name="connsiteY1" fmla="*/ 0 h 803273"/>
              <a:gd name="connsiteX2" fmla="*/ 1988915 w 1989787"/>
              <a:gd name="connsiteY2" fmla="*/ 3232 h 803273"/>
              <a:gd name="connsiteX3" fmla="*/ 1989787 w 1989787"/>
              <a:gd name="connsiteY3" fmla="*/ 713650 h 803273"/>
              <a:gd name="connsiteX4" fmla="*/ 1451504 w 1989787"/>
              <a:gd name="connsiteY4" fmla="*/ 803273 h 803273"/>
              <a:gd name="connsiteX5" fmla="*/ 744444 w 1989787"/>
              <a:gd name="connsiteY5" fmla="*/ 719050 h 803273"/>
              <a:gd name="connsiteX6" fmla="*/ 8 w 1989787"/>
              <a:gd name="connsiteY6" fmla="*/ 337079 h 803273"/>
              <a:gd name="connsiteX0" fmla="*/ 204197 w 1964006"/>
              <a:gd name="connsiteY0" fmla="*/ 346996 h 803273"/>
              <a:gd name="connsiteX1" fmla="*/ 0 w 1964006"/>
              <a:gd name="connsiteY1" fmla="*/ 0 h 803273"/>
              <a:gd name="connsiteX2" fmla="*/ 1963134 w 1964006"/>
              <a:gd name="connsiteY2" fmla="*/ 3232 h 803273"/>
              <a:gd name="connsiteX3" fmla="*/ 1964006 w 1964006"/>
              <a:gd name="connsiteY3" fmla="*/ 713650 h 803273"/>
              <a:gd name="connsiteX4" fmla="*/ 1425723 w 1964006"/>
              <a:gd name="connsiteY4" fmla="*/ 803273 h 803273"/>
              <a:gd name="connsiteX5" fmla="*/ 718663 w 1964006"/>
              <a:gd name="connsiteY5" fmla="*/ 719050 h 803273"/>
              <a:gd name="connsiteX6" fmla="*/ 204197 w 1964006"/>
              <a:gd name="connsiteY6" fmla="*/ 346996 h 803273"/>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718663 w 1964006"/>
              <a:gd name="connsiteY5" fmla="*/ 719050 h 763606"/>
              <a:gd name="connsiteX6" fmla="*/ 204197 w 1964006"/>
              <a:gd name="connsiteY6"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204197 w 1964006"/>
              <a:gd name="connsiteY6"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750368 w 1964006"/>
              <a:gd name="connsiteY6" fmla="*/ 535516 h 763606"/>
              <a:gd name="connsiteX7" fmla="*/ 204197 w 1964006"/>
              <a:gd name="connsiteY7"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793488 w 1964006"/>
              <a:gd name="connsiteY6" fmla="*/ 743772 h 763606"/>
              <a:gd name="connsiteX7" fmla="*/ 204197 w 1964006"/>
              <a:gd name="connsiteY7" fmla="*/ 346996 h 763606"/>
              <a:gd name="connsiteX0" fmla="*/ 204197 w 1963139"/>
              <a:gd name="connsiteY0" fmla="*/ 346996 h 979769"/>
              <a:gd name="connsiteX1" fmla="*/ 0 w 1963139"/>
              <a:gd name="connsiteY1" fmla="*/ 0 h 979769"/>
              <a:gd name="connsiteX2" fmla="*/ 1963134 w 1963139"/>
              <a:gd name="connsiteY2" fmla="*/ 3232 h 979769"/>
              <a:gd name="connsiteX3" fmla="*/ 1952117 w 1963139"/>
              <a:gd name="connsiteY3" fmla="*/ 979769 h 979769"/>
              <a:gd name="connsiteX4" fmla="*/ 1569455 w 1963139"/>
              <a:gd name="connsiteY4" fmla="*/ 763606 h 979769"/>
              <a:gd name="connsiteX5" fmla="*/ 1128297 w 1963139"/>
              <a:gd name="connsiteY5" fmla="*/ 689299 h 979769"/>
              <a:gd name="connsiteX6" fmla="*/ 793488 w 1963139"/>
              <a:gd name="connsiteY6" fmla="*/ 743772 h 979769"/>
              <a:gd name="connsiteX7" fmla="*/ 204197 w 1963139"/>
              <a:gd name="connsiteY7" fmla="*/ 346996 h 979769"/>
              <a:gd name="connsiteX0" fmla="*/ 204197 w 1982210"/>
              <a:gd name="connsiteY0" fmla="*/ 346996 h 992723"/>
              <a:gd name="connsiteX1" fmla="*/ 0 w 1982210"/>
              <a:gd name="connsiteY1" fmla="*/ 0 h 992723"/>
              <a:gd name="connsiteX2" fmla="*/ 1963134 w 1982210"/>
              <a:gd name="connsiteY2" fmla="*/ 3232 h 992723"/>
              <a:gd name="connsiteX3" fmla="*/ 1982210 w 1982210"/>
              <a:gd name="connsiteY3" fmla="*/ 992723 h 992723"/>
              <a:gd name="connsiteX4" fmla="*/ 1569455 w 1982210"/>
              <a:gd name="connsiteY4" fmla="*/ 763606 h 992723"/>
              <a:gd name="connsiteX5" fmla="*/ 1128297 w 1982210"/>
              <a:gd name="connsiteY5" fmla="*/ 689299 h 992723"/>
              <a:gd name="connsiteX6" fmla="*/ 793488 w 1982210"/>
              <a:gd name="connsiteY6" fmla="*/ 743772 h 992723"/>
              <a:gd name="connsiteX7" fmla="*/ 204197 w 1982210"/>
              <a:gd name="connsiteY7" fmla="*/ 346996 h 992723"/>
              <a:gd name="connsiteX0" fmla="*/ 204197 w 1972179"/>
              <a:gd name="connsiteY0" fmla="*/ 346996 h 988405"/>
              <a:gd name="connsiteX1" fmla="*/ 0 w 1972179"/>
              <a:gd name="connsiteY1" fmla="*/ 0 h 988405"/>
              <a:gd name="connsiteX2" fmla="*/ 1963134 w 1972179"/>
              <a:gd name="connsiteY2" fmla="*/ 3232 h 988405"/>
              <a:gd name="connsiteX3" fmla="*/ 1972179 w 1972179"/>
              <a:gd name="connsiteY3" fmla="*/ 988405 h 988405"/>
              <a:gd name="connsiteX4" fmla="*/ 1569455 w 1972179"/>
              <a:gd name="connsiteY4" fmla="*/ 763606 h 988405"/>
              <a:gd name="connsiteX5" fmla="*/ 1128297 w 1972179"/>
              <a:gd name="connsiteY5" fmla="*/ 689299 h 988405"/>
              <a:gd name="connsiteX6" fmla="*/ 793488 w 1972179"/>
              <a:gd name="connsiteY6" fmla="*/ 743772 h 988405"/>
              <a:gd name="connsiteX7" fmla="*/ 204197 w 1972179"/>
              <a:gd name="connsiteY7" fmla="*/ 346996 h 988405"/>
              <a:gd name="connsiteX0" fmla="*/ 204197 w 1972179"/>
              <a:gd name="connsiteY0" fmla="*/ 346996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204197 w 1972179"/>
              <a:gd name="connsiteY7" fmla="*/ 346996 h 988405"/>
              <a:gd name="connsiteX0" fmla="*/ 118932 w 1972179"/>
              <a:gd name="connsiteY0" fmla="*/ 359951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118932 w 1972179"/>
              <a:gd name="connsiteY7" fmla="*/ 359951 h 988405"/>
              <a:gd name="connsiteX0" fmla="*/ 118932 w 1972179"/>
              <a:gd name="connsiteY0" fmla="*/ 359951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118932 w 1972179"/>
              <a:gd name="connsiteY7" fmla="*/ 359951 h 988405"/>
              <a:gd name="connsiteX0" fmla="*/ 118932 w 1963134"/>
              <a:gd name="connsiteY0" fmla="*/ 359951 h 793832"/>
              <a:gd name="connsiteX1" fmla="*/ 0 w 1963134"/>
              <a:gd name="connsiteY1" fmla="*/ 0 h 793832"/>
              <a:gd name="connsiteX2" fmla="*/ 1963134 w 1963134"/>
              <a:gd name="connsiteY2" fmla="*/ 3232 h 793832"/>
              <a:gd name="connsiteX3" fmla="*/ 1850007 w 1963134"/>
              <a:gd name="connsiteY3" fmla="*/ 320208 h 793832"/>
              <a:gd name="connsiteX4" fmla="*/ 1549392 w 1963134"/>
              <a:gd name="connsiteY4" fmla="*/ 793832 h 793832"/>
              <a:gd name="connsiteX5" fmla="*/ 1128297 w 1963134"/>
              <a:gd name="connsiteY5" fmla="*/ 689299 h 793832"/>
              <a:gd name="connsiteX6" fmla="*/ 793488 w 1963134"/>
              <a:gd name="connsiteY6" fmla="*/ 743772 h 793832"/>
              <a:gd name="connsiteX7" fmla="*/ 118932 w 1963134"/>
              <a:gd name="connsiteY7" fmla="*/ 359951 h 793832"/>
              <a:gd name="connsiteX0" fmla="*/ 118932 w 1963137"/>
              <a:gd name="connsiteY0" fmla="*/ 359951 h 793832"/>
              <a:gd name="connsiteX1" fmla="*/ 0 w 1963137"/>
              <a:gd name="connsiteY1" fmla="*/ 0 h 793832"/>
              <a:gd name="connsiteX2" fmla="*/ 1963134 w 1963137"/>
              <a:gd name="connsiteY2" fmla="*/ 3232 h 793832"/>
              <a:gd name="connsiteX3" fmla="*/ 1850007 w 1963137"/>
              <a:gd name="connsiteY3" fmla="*/ 320208 h 793832"/>
              <a:gd name="connsiteX4" fmla="*/ 1549392 w 1963137"/>
              <a:gd name="connsiteY4" fmla="*/ 793832 h 793832"/>
              <a:gd name="connsiteX5" fmla="*/ 1128297 w 1963137"/>
              <a:gd name="connsiteY5" fmla="*/ 689299 h 793832"/>
              <a:gd name="connsiteX6" fmla="*/ 793488 w 1963137"/>
              <a:gd name="connsiteY6" fmla="*/ 743772 h 793832"/>
              <a:gd name="connsiteX7" fmla="*/ 118932 w 1963137"/>
              <a:gd name="connsiteY7" fmla="*/ 359951 h 793832"/>
              <a:gd name="connsiteX0" fmla="*/ 118932 w 1963137"/>
              <a:gd name="connsiteY0" fmla="*/ 359951 h 743771"/>
              <a:gd name="connsiteX1" fmla="*/ 0 w 1963137"/>
              <a:gd name="connsiteY1" fmla="*/ 0 h 743771"/>
              <a:gd name="connsiteX2" fmla="*/ 1963134 w 1963137"/>
              <a:gd name="connsiteY2" fmla="*/ 3232 h 743771"/>
              <a:gd name="connsiteX3" fmla="*/ 1850007 w 1963137"/>
              <a:gd name="connsiteY3" fmla="*/ 320208 h 743771"/>
              <a:gd name="connsiteX4" fmla="*/ 1549392 w 1963137"/>
              <a:gd name="connsiteY4" fmla="*/ 348368 h 743771"/>
              <a:gd name="connsiteX5" fmla="*/ 1128297 w 1963137"/>
              <a:gd name="connsiteY5" fmla="*/ 689299 h 743771"/>
              <a:gd name="connsiteX6" fmla="*/ 793488 w 1963137"/>
              <a:gd name="connsiteY6" fmla="*/ 743772 h 743771"/>
              <a:gd name="connsiteX7" fmla="*/ 118932 w 1963137"/>
              <a:gd name="connsiteY7" fmla="*/ 359951 h 743771"/>
              <a:gd name="connsiteX0" fmla="*/ 118932 w 1963137"/>
              <a:gd name="connsiteY0" fmla="*/ 359951 h 689298"/>
              <a:gd name="connsiteX1" fmla="*/ 0 w 1963137"/>
              <a:gd name="connsiteY1" fmla="*/ 0 h 689298"/>
              <a:gd name="connsiteX2" fmla="*/ 1963134 w 1963137"/>
              <a:gd name="connsiteY2" fmla="*/ 3232 h 689298"/>
              <a:gd name="connsiteX3" fmla="*/ 1850007 w 1963137"/>
              <a:gd name="connsiteY3" fmla="*/ 320208 h 689298"/>
              <a:gd name="connsiteX4" fmla="*/ 1549392 w 1963137"/>
              <a:gd name="connsiteY4" fmla="*/ 348368 h 689298"/>
              <a:gd name="connsiteX5" fmla="*/ 1128297 w 1963137"/>
              <a:gd name="connsiteY5" fmla="*/ 689299 h 689298"/>
              <a:gd name="connsiteX6" fmla="*/ 556331 w 1963137"/>
              <a:gd name="connsiteY6" fmla="*/ 310683 h 689298"/>
              <a:gd name="connsiteX7" fmla="*/ 118932 w 1963137"/>
              <a:gd name="connsiteY7" fmla="*/ 359951 h 689298"/>
              <a:gd name="connsiteX0" fmla="*/ 118932 w 1963137"/>
              <a:gd name="connsiteY0" fmla="*/ 359951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118932 w 1963137"/>
              <a:gd name="connsiteY7" fmla="*/ 359951 h 466570"/>
              <a:gd name="connsiteX0" fmla="*/ 212358 w 1963137"/>
              <a:gd name="connsiteY0" fmla="*/ 186714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212358 w 1963137"/>
              <a:gd name="connsiteY7" fmla="*/ 186714 h 466570"/>
              <a:gd name="connsiteX0" fmla="*/ 212358 w 1963137"/>
              <a:gd name="connsiteY0" fmla="*/ 186714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212358 w 1963137"/>
              <a:gd name="connsiteY7" fmla="*/ 186714 h 466570"/>
              <a:gd name="connsiteX0" fmla="*/ 212358 w 1963137"/>
              <a:gd name="connsiteY0" fmla="*/ 186714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212358 w 1963137"/>
              <a:gd name="connsiteY7" fmla="*/ 186714 h 466570"/>
              <a:gd name="connsiteX0" fmla="*/ 212358 w 1963137"/>
              <a:gd name="connsiteY0" fmla="*/ 186714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212358 w 1963137"/>
              <a:gd name="connsiteY7" fmla="*/ 186714 h 466570"/>
              <a:gd name="connsiteX0" fmla="*/ 171675 w 1963137"/>
              <a:gd name="connsiteY0" fmla="*/ 163262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171675 w 1963137"/>
              <a:gd name="connsiteY7" fmla="*/ 163262 h 466570"/>
              <a:gd name="connsiteX0" fmla="*/ 171675 w 1963137"/>
              <a:gd name="connsiteY0" fmla="*/ 163262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60399 w 1963137"/>
              <a:gd name="connsiteY6" fmla="*/ 216875 h 466570"/>
              <a:gd name="connsiteX7" fmla="*/ 171675 w 1963137"/>
              <a:gd name="connsiteY7" fmla="*/ 163262 h 466570"/>
              <a:gd name="connsiteX0" fmla="*/ 171675 w 1963137"/>
              <a:gd name="connsiteY0" fmla="*/ 163262 h 348368"/>
              <a:gd name="connsiteX1" fmla="*/ 0 w 1963137"/>
              <a:gd name="connsiteY1" fmla="*/ 0 h 348368"/>
              <a:gd name="connsiteX2" fmla="*/ 1963134 w 1963137"/>
              <a:gd name="connsiteY2" fmla="*/ 3232 h 348368"/>
              <a:gd name="connsiteX3" fmla="*/ 1850007 w 1963137"/>
              <a:gd name="connsiteY3" fmla="*/ 320208 h 348368"/>
              <a:gd name="connsiteX4" fmla="*/ 1549392 w 1963137"/>
              <a:gd name="connsiteY4" fmla="*/ 348368 h 348368"/>
              <a:gd name="connsiteX5" fmla="*/ 1071487 w 1963137"/>
              <a:gd name="connsiteY5" fmla="*/ 232051 h 348368"/>
              <a:gd name="connsiteX6" fmla="*/ 560399 w 1963137"/>
              <a:gd name="connsiteY6" fmla="*/ 216875 h 348368"/>
              <a:gd name="connsiteX7" fmla="*/ 171675 w 1963137"/>
              <a:gd name="connsiteY7" fmla="*/ 163262 h 348368"/>
              <a:gd name="connsiteX0" fmla="*/ 171675 w 1963137"/>
              <a:gd name="connsiteY0" fmla="*/ 163262 h 348368"/>
              <a:gd name="connsiteX1" fmla="*/ 0 w 1963137"/>
              <a:gd name="connsiteY1" fmla="*/ 0 h 348368"/>
              <a:gd name="connsiteX2" fmla="*/ 1963134 w 1963137"/>
              <a:gd name="connsiteY2" fmla="*/ 3232 h 348368"/>
              <a:gd name="connsiteX3" fmla="*/ 1850007 w 1963137"/>
              <a:gd name="connsiteY3" fmla="*/ 320208 h 348368"/>
              <a:gd name="connsiteX4" fmla="*/ 1549392 w 1963137"/>
              <a:gd name="connsiteY4" fmla="*/ 348368 h 348368"/>
              <a:gd name="connsiteX5" fmla="*/ 1071487 w 1963137"/>
              <a:gd name="connsiteY5" fmla="*/ 232051 h 348368"/>
              <a:gd name="connsiteX6" fmla="*/ 560399 w 1963137"/>
              <a:gd name="connsiteY6" fmla="*/ 216875 h 348368"/>
              <a:gd name="connsiteX7" fmla="*/ 171675 w 1963137"/>
              <a:gd name="connsiteY7" fmla="*/ 163262 h 348368"/>
              <a:gd name="connsiteX0" fmla="*/ 171675 w 1963135"/>
              <a:gd name="connsiteY0" fmla="*/ 163262 h 348368"/>
              <a:gd name="connsiteX1" fmla="*/ 0 w 1963135"/>
              <a:gd name="connsiteY1" fmla="*/ 0 h 348368"/>
              <a:gd name="connsiteX2" fmla="*/ 1963134 w 1963135"/>
              <a:gd name="connsiteY2" fmla="*/ 3232 h 348368"/>
              <a:gd name="connsiteX3" fmla="*/ 1809323 w 1963135"/>
              <a:gd name="connsiteY3" fmla="*/ 261577 h 348368"/>
              <a:gd name="connsiteX4" fmla="*/ 1549392 w 1963135"/>
              <a:gd name="connsiteY4" fmla="*/ 348368 h 348368"/>
              <a:gd name="connsiteX5" fmla="*/ 1071487 w 1963135"/>
              <a:gd name="connsiteY5" fmla="*/ 232051 h 348368"/>
              <a:gd name="connsiteX6" fmla="*/ 560399 w 1963135"/>
              <a:gd name="connsiteY6" fmla="*/ 216875 h 348368"/>
              <a:gd name="connsiteX7" fmla="*/ 171675 w 1963135"/>
              <a:gd name="connsiteY7" fmla="*/ 163262 h 348368"/>
              <a:gd name="connsiteX0" fmla="*/ 171675 w 1963134"/>
              <a:gd name="connsiteY0" fmla="*/ 163262 h 348368"/>
              <a:gd name="connsiteX1" fmla="*/ 0 w 1963134"/>
              <a:gd name="connsiteY1" fmla="*/ 0 h 348368"/>
              <a:gd name="connsiteX2" fmla="*/ 1963134 w 1963134"/>
              <a:gd name="connsiteY2" fmla="*/ 3232 h 348368"/>
              <a:gd name="connsiteX3" fmla="*/ 1809323 w 1963134"/>
              <a:gd name="connsiteY3" fmla="*/ 261577 h 348368"/>
              <a:gd name="connsiteX4" fmla="*/ 1549392 w 1963134"/>
              <a:gd name="connsiteY4" fmla="*/ 348368 h 348368"/>
              <a:gd name="connsiteX5" fmla="*/ 1071487 w 1963134"/>
              <a:gd name="connsiteY5" fmla="*/ 232051 h 348368"/>
              <a:gd name="connsiteX6" fmla="*/ 560399 w 1963134"/>
              <a:gd name="connsiteY6" fmla="*/ 216875 h 348368"/>
              <a:gd name="connsiteX7" fmla="*/ 171675 w 1963134"/>
              <a:gd name="connsiteY7" fmla="*/ 163262 h 348368"/>
              <a:gd name="connsiteX0" fmla="*/ 171675 w 1963134"/>
              <a:gd name="connsiteY0" fmla="*/ 163262 h 348368"/>
              <a:gd name="connsiteX1" fmla="*/ 0 w 1963134"/>
              <a:gd name="connsiteY1" fmla="*/ 0 h 348368"/>
              <a:gd name="connsiteX2" fmla="*/ 1963134 w 1963134"/>
              <a:gd name="connsiteY2" fmla="*/ 3232 h 348368"/>
              <a:gd name="connsiteX3" fmla="*/ 1809323 w 1963134"/>
              <a:gd name="connsiteY3" fmla="*/ 261577 h 348368"/>
              <a:gd name="connsiteX4" fmla="*/ 1549392 w 1963134"/>
              <a:gd name="connsiteY4" fmla="*/ 348368 h 348368"/>
              <a:gd name="connsiteX5" fmla="*/ 1071487 w 1963134"/>
              <a:gd name="connsiteY5" fmla="*/ 232051 h 348368"/>
              <a:gd name="connsiteX6" fmla="*/ 560399 w 1963134"/>
              <a:gd name="connsiteY6" fmla="*/ 216875 h 348368"/>
              <a:gd name="connsiteX7" fmla="*/ 171675 w 1963134"/>
              <a:gd name="connsiteY7" fmla="*/ 163262 h 348368"/>
              <a:gd name="connsiteX0" fmla="*/ 171675 w 1963134"/>
              <a:gd name="connsiteY0" fmla="*/ 163262 h 301464"/>
              <a:gd name="connsiteX1" fmla="*/ 0 w 1963134"/>
              <a:gd name="connsiteY1" fmla="*/ 0 h 301464"/>
              <a:gd name="connsiteX2" fmla="*/ 1963134 w 1963134"/>
              <a:gd name="connsiteY2" fmla="*/ 3232 h 301464"/>
              <a:gd name="connsiteX3" fmla="*/ 1809323 w 1963134"/>
              <a:gd name="connsiteY3" fmla="*/ 261577 h 301464"/>
              <a:gd name="connsiteX4" fmla="*/ 1557529 w 1963134"/>
              <a:gd name="connsiteY4" fmla="*/ 301464 h 301464"/>
              <a:gd name="connsiteX5" fmla="*/ 1071487 w 1963134"/>
              <a:gd name="connsiteY5" fmla="*/ 232051 h 301464"/>
              <a:gd name="connsiteX6" fmla="*/ 560399 w 1963134"/>
              <a:gd name="connsiteY6" fmla="*/ 216875 h 301464"/>
              <a:gd name="connsiteX7" fmla="*/ 171675 w 1963134"/>
              <a:gd name="connsiteY7" fmla="*/ 163262 h 301464"/>
              <a:gd name="connsiteX0" fmla="*/ 181894 w 1963134"/>
              <a:gd name="connsiteY0" fmla="*/ 241798 h 301464"/>
              <a:gd name="connsiteX1" fmla="*/ 0 w 1963134"/>
              <a:gd name="connsiteY1" fmla="*/ 0 h 301464"/>
              <a:gd name="connsiteX2" fmla="*/ 1963134 w 1963134"/>
              <a:gd name="connsiteY2" fmla="*/ 3232 h 301464"/>
              <a:gd name="connsiteX3" fmla="*/ 1809323 w 1963134"/>
              <a:gd name="connsiteY3" fmla="*/ 261577 h 301464"/>
              <a:gd name="connsiteX4" fmla="*/ 1557529 w 1963134"/>
              <a:gd name="connsiteY4" fmla="*/ 301464 h 301464"/>
              <a:gd name="connsiteX5" fmla="*/ 1071487 w 1963134"/>
              <a:gd name="connsiteY5" fmla="*/ 232051 h 301464"/>
              <a:gd name="connsiteX6" fmla="*/ 560399 w 1963134"/>
              <a:gd name="connsiteY6" fmla="*/ 216875 h 301464"/>
              <a:gd name="connsiteX7" fmla="*/ 181894 w 1963134"/>
              <a:gd name="connsiteY7" fmla="*/ 241798 h 301464"/>
              <a:gd name="connsiteX0" fmla="*/ 352197 w 2133437"/>
              <a:gd name="connsiteY0" fmla="*/ 241798 h 301464"/>
              <a:gd name="connsiteX1" fmla="*/ 0 w 2133437"/>
              <a:gd name="connsiteY1" fmla="*/ 0 h 301464"/>
              <a:gd name="connsiteX2" fmla="*/ 2133437 w 2133437"/>
              <a:gd name="connsiteY2" fmla="*/ 3232 h 301464"/>
              <a:gd name="connsiteX3" fmla="*/ 1979626 w 2133437"/>
              <a:gd name="connsiteY3" fmla="*/ 261577 h 301464"/>
              <a:gd name="connsiteX4" fmla="*/ 1727832 w 2133437"/>
              <a:gd name="connsiteY4" fmla="*/ 301464 h 301464"/>
              <a:gd name="connsiteX5" fmla="*/ 1241790 w 2133437"/>
              <a:gd name="connsiteY5" fmla="*/ 232051 h 301464"/>
              <a:gd name="connsiteX6" fmla="*/ 730702 w 2133437"/>
              <a:gd name="connsiteY6" fmla="*/ 216875 h 301464"/>
              <a:gd name="connsiteX7" fmla="*/ 352197 w 2133437"/>
              <a:gd name="connsiteY7" fmla="*/ 241798 h 301464"/>
              <a:gd name="connsiteX0" fmla="*/ 352197 w 2133437"/>
              <a:gd name="connsiteY0" fmla="*/ 241798 h 301464"/>
              <a:gd name="connsiteX1" fmla="*/ 0 w 2133437"/>
              <a:gd name="connsiteY1" fmla="*/ 0 h 301464"/>
              <a:gd name="connsiteX2" fmla="*/ 2133437 w 2133437"/>
              <a:gd name="connsiteY2" fmla="*/ 3232 h 301464"/>
              <a:gd name="connsiteX3" fmla="*/ 1979626 w 2133437"/>
              <a:gd name="connsiteY3" fmla="*/ 261577 h 301464"/>
              <a:gd name="connsiteX4" fmla="*/ 1727832 w 2133437"/>
              <a:gd name="connsiteY4" fmla="*/ 301464 h 301464"/>
              <a:gd name="connsiteX5" fmla="*/ 1241790 w 2133437"/>
              <a:gd name="connsiteY5" fmla="*/ 232051 h 301464"/>
              <a:gd name="connsiteX6" fmla="*/ 730702 w 2133437"/>
              <a:gd name="connsiteY6" fmla="*/ 216875 h 301464"/>
              <a:gd name="connsiteX7" fmla="*/ 352197 w 2133437"/>
              <a:gd name="connsiteY7" fmla="*/ 241798 h 301464"/>
              <a:gd name="connsiteX0" fmla="*/ 352197 w 2133437"/>
              <a:gd name="connsiteY0" fmla="*/ 241798 h 311282"/>
              <a:gd name="connsiteX1" fmla="*/ 0 w 2133437"/>
              <a:gd name="connsiteY1" fmla="*/ 0 h 311282"/>
              <a:gd name="connsiteX2" fmla="*/ 2133437 w 2133437"/>
              <a:gd name="connsiteY2" fmla="*/ 3232 h 311282"/>
              <a:gd name="connsiteX3" fmla="*/ 1979626 w 2133437"/>
              <a:gd name="connsiteY3" fmla="*/ 261577 h 311282"/>
              <a:gd name="connsiteX4" fmla="*/ 1489408 w 2133437"/>
              <a:gd name="connsiteY4" fmla="*/ 311282 h 311282"/>
              <a:gd name="connsiteX5" fmla="*/ 1241790 w 2133437"/>
              <a:gd name="connsiteY5" fmla="*/ 232051 h 311282"/>
              <a:gd name="connsiteX6" fmla="*/ 730702 w 2133437"/>
              <a:gd name="connsiteY6" fmla="*/ 216875 h 311282"/>
              <a:gd name="connsiteX7" fmla="*/ 352197 w 2133437"/>
              <a:gd name="connsiteY7" fmla="*/ 241798 h 311282"/>
              <a:gd name="connsiteX0" fmla="*/ 352197 w 2133437"/>
              <a:gd name="connsiteY0" fmla="*/ 241798 h 311282"/>
              <a:gd name="connsiteX1" fmla="*/ 0 w 2133437"/>
              <a:gd name="connsiteY1" fmla="*/ 0 h 311282"/>
              <a:gd name="connsiteX2" fmla="*/ 2133437 w 2133437"/>
              <a:gd name="connsiteY2" fmla="*/ 3232 h 311282"/>
              <a:gd name="connsiteX3" fmla="*/ 1894474 w 2133437"/>
              <a:gd name="connsiteY3" fmla="*/ 192857 h 311282"/>
              <a:gd name="connsiteX4" fmla="*/ 1489408 w 2133437"/>
              <a:gd name="connsiteY4" fmla="*/ 311282 h 311282"/>
              <a:gd name="connsiteX5" fmla="*/ 1241790 w 2133437"/>
              <a:gd name="connsiteY5" fmla="*/ 232051 h 311282"/>
              <a:gd name="connsiteX6" fmla="*/ 730702 w 2133437"/>
              <a:gd name="connsiteY6" fmla="*/ 216875 h 311282"/>
              <a:gd name="connsiteX7" fmla="*/ 352197 w 2133437"/>
              <a:gd name="connsiteY7" fmla="*/ 241798 h 311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3437" h="311282">
                <a:moveTo>
                  <a:pt x="352197" y="241798"/>
                </a:moveTo>
                <a:cubicBezTo>
                  <a:pt x="228656" y="209299"/>
                  <a:pt x="61816" y="83625"/>
                  <a:pt x="0" y="0"/>
                </a:cubicBezTo>
                <a:lnTo>
                  <a:pt x="2133437" y="3232"/>
                </a:lnTo>
                <a:cubicBezTo>
                  <a:pt x="2076771" y="111053"/>
                  <a:pt x="1983541" y="101299"/>
                  <a:pt x="1894474" y="192857"/>
                </a:cubicBezTo>
                <a:lnTo>
                  <a:pt x="1489408" y="311282"/>
                </a:lnTo>
                <a:lnTo>
                  <a:pt x="1241790" y="232051"/>
                </a:lnTo>
                <a:cubicBezTo>
                  <a:pt x="1114823" y="226992"/>
                  <a:pt x="868657" y="318335"/>
                  <a:pt x="730702" y="216875"/>
                </a:cubicBezTo>
                <a:cubicBezTo>
                  <a:pt x="616044" y="212675"/>
                  <a:pt x="466855" y="283121"/>
                  <a:pt x="352197" y="241798"/>
                </a:cubicBezTo>
                <a:close/>
              </a:path>
            </a:pathLst>
          </a:cu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9" name="Graphic 8">
            <a:extLst>
              <a:ext uri="{FF2B5EF4-FFF2-40B4-BE49-F238E27FC236}">
                <a16:creationId xmlns:a16="http://schemas.microsoft.com/office/drawing/2014/main" id="{9AF6F5B0-4540-A890-9843-DC2AE55790C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2081" y="6365059"/>
            <a:ext cx="2743101" cy="316522"/>
          </a:xfrm>
          <a:prstGeom prst="rect">
            <a:avLst/>
          </a:prstGeom>
        </p:spPr>
      </p:pic>
    </p:spTree>
    <p:extLst>
      <p:ext uri="{BB962C8B-B14F-4D97-AF65-F5344CB8AC3E}">
        <p14:creationId xmlns:p14="http://schemas.microsoft.com/office/powerpoint/2010/main" val="41066838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2"/>
        </a:solidFill>
        <a:effectLst/>
      </p:bgPr>
    </p:bg>
    <p:spTree>
      <p:nvGrpSpPr>
        <p:cNvPr id="1" name=""/>
        <p:cNvGrpSpPr/>
        <p:nvPr/>
      </p:nvGrpSpPr>
      <p:grpSpPr>
        <a:xfrm>
          <a:off x="0" y="0"/>
          <a:ext cx="0" cy="0"/>
          <a:chOff x="0" y="0"/>
          <a:chExt cx="0" cy="0"/>
        </a:xfrm>
      </p:grpSpPr>
      <p:sp>
        <p:nvSpPr>
          <p:cNvPr id="5" name="Rectangle: Single Corner Snipped 7">
            <a:extLst>
              <a:ext uri="{FF2B5EF4-FFF2-40B4-BE49-F238E27FC236}">
                <a16:creationId xmlns:a16="http://schemas.microsoft.com/office/drawing/2014/main" id="{8350047E-7EA6-65C1-D1F4-EF77FBCAF0BF}"/>
              </a:ext>
            </a:extLst>
          </p:cNvPr>
          <p:cNvSpPr>
            <a:spLocks noGrp="1" noRot="1" noMove="1" noResize="1" noEditPoints="1" noAdjustHandles="1" noChangeArrowheads="1" noChangeShapeType="1"/>
          </p:cNvSpPr>
          <p:nvPr userDrawn="1"/>
        </p:nvSpPr>
        <p:spPr>
          <a:xfrm>
            <a:off x="0" y="-16041"/>
            <a:ext cx="8867274" cy="6914148"/>
          </a:xfrm>
          <a:custGeom>
            <a:avLst/>
            <a:gdLst>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6858000 h 6858000"/>
              <a:gd name="connsiteX4" fmla="*/ 0 w 4584032"/>
              <a:gd name="connsiteY4" fmla="*/ 6858000 h 6858000"/>
              <a:gd name="connsiteX5" fmla="*/ 0 w 4584032"/>
              <a:gd name="connsiteY5"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6858000 h 6858000"/>
              <a:gd name="connsiteX5" fmla="*/ 0 w 4584032"/>
              <a:gd name="connsiteY5" fmla="*/ 6858000 h 6858000"/>
              <a:gd name="connsiteX6" fmla="*/ 0 w 4584032"/>
              <a:gd name="connsiteY6"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4061465 h 6858000"/>
              <a:gd name="connsiteX5" fmla="*/ 4584032 w 4584032"/>
              <a:gd name="connsiteY5" fmla="*/ 6858000 h 6858000"/>
              <a:gd name="connsiteX6" fmla="*/ 0 w 4584032"/>
              <a:gd name="connsiteY6" fmla="*/ 6858000 h 6858000"/>
              <a:gd name="connsiteX7" fmla="*/ 0 w 4584032"/>
              <a:gd name="connsiteY7"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4061465 h 6858000"/>
              <a:gd name="connsiteX5" fmla="*/ 4547937 w 4584032"/>
              <a:gd name="connsiteY5" fmla="*/ 5565412 h 6858000"/>
              <a:gd name="connsiteX6" fmla="*/ 4584032 w 4584032"/>
              <a:gd name="connsiteY6" fmla="*/ 6858000 h 6858000"/>
              <a:gd name="connsiteX7" fmla="*/ 0 w 4584032"/>
              <a:gd name="connsiteY7" fmla="*/ 6858000 h 6858000"/>
              <a:gd name="connsiteX8" fmla="*/ 0 w 4584032"/>
              <a:gd name="connsiteY8" fmla="*/ 0 h 6858000"/>
              <a:gd name="connsiteX0" fmla="*/ 0 w 4692316"/>
              <a:gd name="connsiteY0" fmla="*/ 0 h 6858000"/>
              <a:gd name="connsiteX1" fmla="*/ 3820011 w 4692316"/>
              <a:gd name="connsiteY1" fmla="*/ 0 h 6858000"/>
              <a:gd name="connsiteX2" fmla="*/ 4584032 w 4692316"/>
              <a:gd name="connsiteY2" fmla="*/ 764021 h 6858000"/>
              <a:gd name="connsiteX3" fmla="*/ 4584032 w 4692316"/>
              <a:gd name="connsiteY3" fmla="*/ 14385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692316"/>
              <a:gd name="connsiteY0" fmla="*/ 0 h 6858000"/>
              <a:gd name="connsiteX1" fmla="*/ 3820011 w 4692316"/>
              <a:gd name="connsiteY1" fmla="*/ 0 h 6858000"/>
              <a:gd name="connsiteX2" fmla="*/ 4584032 w 4692316"/>
              <a:gd name="connsiteY2" fmla="*/ 764021 h 6858000"/>
              <a:gd name="connsiteX3" fmla="*/ 4451685 w 4692316"/>
              <a:gd name="connsiteY3" fmla="*/ 23529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692316"/>
              <a:gd name="connsiteY0" fmla="*/ 0 h 6858000"/>
              <a:gd name="connsiteX1" fmla="*/ 3820011 w 4692316"/>
              <a:gd name="connsiteY1" fmla="*/ 0 h 6858000"/>
              <a:gd name="connsiteX2" fmla="*/ 4307306 w 4692316"/>
              <a:gd name="connsiteY2" fmla="*/ 860274 h 6858000"/>
              <a:gd name="connsiteX3" fmla="*/ 4451685 w 4692316"/>
              <a:gd name="connsiteY3" fmla="*/ 23529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788569"/>
              <a:gd name="connsiteY0" fmla="*/ 0 h 6858000"/>
              <a:gd name="connsiteX1" fmla="*/ 3820011 w 4788569"/>
              <a:gd name="connsiteY1" fmla="*/ 0 h 6858000"/>
              <a:gd name="connsiteX2" fmla="*/ 4307306 w 4788569"/>
              <a:gd name="connsiteY2" fmla="*/ 860274 h 6858000"/>
              <a:gd name="connsiteX3" fmla="*/ 4451685 w 4788569"/>
              <a:gd name="connsiteY3" fmla="*/ 2352981 h 6858000"/>
              <a:gd name="connsiteX4" fmla="*/ 4788569 w 4788569"/>
              <a:gd name="connsiteY4" fmla="*/ 4001307 h 6858000"/>
              <a:gd name="connsiteX5" fmla="*/ 4692316 w 4788569"/>
              <a:gd name="connsiteY5" fmla="*/ 5697759 h 6858000"/>
              <a:gd name="connsiteX6" fmla="*/ 4584032 w 4788569"/>
              <a:gd name="connsiteY6" fmla="*/ 6858000 h 6858000"/>
              <a:gd name="connsiteX7" fmla="*/ 0 w 4788569"/>
              <a:gd name="connsiteY7" fmla="*/ 6858000 h 6858000"/>
              <a:gd name="connsiteX8" fmla="*/ 0 w 4788569"/>
              <a:gd name="connsiteY8" fmla="*/ 0 h 6858000"/>
              <a:gd name="connsiteX0" fmla="*/ 0 w 4812632"/>
              <a:gd name="connsiteY0" fmla="*/ 0 h 6858000"/>
              <a:gd name="connsiteX1" fmla="*/ 3820011 w 4812632"/>
              <a:gd name="connsiteY1" fmla="*/ 0 h 6858000"/>
              <a:gd name="connsiteX2" fmla="*/ 4307306 w 4812632"/>
              <a:gd name="connsiteY2" fmla="*/ 860274 h 6858000"/>
              <a:gd name="connsiteX3" fmla="*/ 4451685 w 4812632"/>
              <a:gd name="connsiteY3" fmla="*/ 2352981 h 6858000"/>
              <a:gd name="connsiteX4" fmla="*/ 4788569 w 4812632"/>
              <a:gd name="connsiteY4" fmla="*/ 4001307 h 6858000"/>
              <a:gd name="connsiteX5" fmla="*/ 4812632 w 4812632"/>
              <a:gd name="connsiteY5" fmla="*/ 5697759 h 6858000"/>
              <a:gd name="connsiteX6" fmla="*/ 4584032 w 4812632"/>
              <a:gd name="connsiteY6" fmla="*/ 6858000 h 6858000"/>
              <a:gd name="connsiteX7" fmla="*/ 0 w 4812632"/>
              <a:gd name="connsiteY7" fmla="*/ 6858000 h 6858000"/>
              <a:gd name="connsiteX8" fmla="*/ 0 w 4812632"/>
              <a:gd name="connsiteY8" fmla="*/ 0 h 6858000"/>
              <a:gd name="connsiteX0" fmla="*/ 0 w 5005137"/>
              <a:gd name="connsiteY0" fmla="*/ 0 h 6858000"/>
              <a:gd name="connsiteX1" fmla="*/ 3820011 w 5005137"/>
              <a:gd name="connsiteY1" fmla="*/ 0 h 6858000"/>
              <a:gd name="connsiteX2" fmla="*/ 4307306 w 5005137"/>
              <a:gd name="connsiteY2" fmla="*/ 860274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5005137"/>
              <a:gd name="connsiteY0" fmla="*/ 0 h 6858000"/>
              <a:gd name="connsiteX1" fmla="*/ 3567348 w 5005137"/>
              <a:gd name="connsiteY1" fmla="*/ 0 h 6858000"/>
              <a:gd name="connsiteX2" fmla="*/ 4307306 w 5005137"/>
              <a:gd name="connsiteY2" fmla="*/ 860274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5005137"/>
              <a:gd name="connsiteY0" fmla="*/ 0 h 6858000"/>
              <a:gd name="connsiteX1" fmla="*/ 3567348 w 5005137"/>
              <a:gd name="connsiteY1" fmla="*/ 0 h 6858000"/>
              <a:gd name="connsiteX2" fmla="*/ 4054643 w 5005137"/>
              <a:gd name="connsiteY2" fmla="*/ 788085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4969043"/>
              <a:gd name="connsiteY0" fmla="*/ 0 h 6858000"/>
              <a:gd name="connsiteX1" fmla="*/ 3567348 w 4969043"/>
              <a:gd name="connsiteY1" fmla="*/ 0 h 6858000"/>
              <a:gd name="connsiteX2" fmla="*/ 4054643 w 4969043"/>
              <a:gd name="connsiteY2" fmla="*/ 788085 h 6858000"/>
              <a:gd name="connsiteX3" fmla="*/ 4451685 w 4969043"/>
              <a:gd name="connsiteY3" fmla="*/ 2352981 h 6858000"/>
              <a:gd name="connsiteX4" fmla="*/ 4969043 w 4969043"/>
              <a:gd name="connsiteY4" fmla="*/ 3508013 h 6858000"/>
              <a:gd name="connsiteX5" fmla="*/ 4812632 w 4969043"/>
              <a:gd name="connsiteY5" fmla="*/ 5697759 h 6858000"/>
              <a:gd name="connsiteX6" fmla="*/ 4584032 w 4969043"/>
              <a:gd name="connsiteY6" fmla="*/ 6858000 h 6858000"/>
              <a:gd name="connsiteX7" fmla="*/ 0 w 4969043"/>
              <a:gd name="connsiteY7" fmla="*/ 6858000 h 6858000"/>
              <a:gd name="connsiteX8" fmla="*/ 0 w 4969043"/>
              <a:gd name="connsiteY8" fmla="*/ 0 h 6858000"/>
              <a:gd name="connsiteX0" fmla="*/ 0 w 4981074"/>
              <a:gd name="connsiteY0" fmla="*/ 0 h 6858000"/>
              <a:gd name="connsiteX1" fmla="*/ 3567348 w 4981074"/>
              <a:gd name="connsiteY1" fmla="*/ 0 h 6858000"/>
              <a:gd name="connsiteX2" fmla="*/ 4054643 w 4981074"/>
              <a:gd name="connsiteY2" fmla="*/ 788085 h 6858000"/>
              <a:gd name="connsiteX3" fmla="*/ 4451685 w 4981074"/>
              <a:gd name="connsiteY3" fmla="*/ 2352981 h 6858000"/>
              <a:gd name="connsiteX4" fmla="*/ 4969043 w 4981074"/>
              <a:gd name="connsiteY4" fmla="*/ 3508013 h 6858000"/>
              <a:gd name="connsiteX5" fmla="*/ 4981074 w 4981074"/>
              <a:gd name="connsiteY5" fmla="*/ 5421033 h 6858000"/>
              <a:gd name="connsiteX6" fmla="*/ 4584032 w 4981074"/>
              <a:gd name="connsiteY6" fmla="*/ 6858000 h 6858000"/>
              <a:gd name="connsiteX7" fmla="*/ 0 w 4981074"/>
              <a:gd name="connsiteY7" fmla="*/ 6858000 h 6858000"/>
              <a:gd name="connsiteX8" fmla="*/ 0 w 4981074"/>
              <a:gd name="connsiteY8" fmla="*/ 0 h 6858000"/>
              <a:gd name="connsiteX0" fmla="*/ 0 w 5281902"/>
              <a:gd name="connsiteY0" fmla="*/ 0 h 6858000"/>
              <a:gd name="connsiteX1" fmla="*/ 3567348 w 5281902"/>
              <a:gd name="connsiteY1" fmla="*/ 0 h 6858000"/>
              <a:gd name="connsiteX2" fmla="*/ 4054643 w 5281902"/>
              <a:gd name="connsiteY2" fmla="*/ 788085 h 6858000"/>
              <a:gd name="connsiteX3" fmla="*/ 4451685 w 5281902"/>
              <a:gd name="connsiteY3" fmla="*/ 2352981 h 6858000"/>
              <a:gd name="connsiteX4" fmla="*/ 5281864 w 5281902"/>
              <a:gd name="connsiteY4" fmla="*/ 3640360 h 6858000"/>
              <a:gd name="connsiteX5" fmla="*/ 4981074 w 5281902"/>
              <a:gd name="connsiteY5" fmla="*/ 5421033 h 6858000"/>
              <a:gd name="connsiteX6" fmla="*/ 4584032 w 5281902"/>
              <a:gd name="connsiteY6" fmla="*/ 6858000 h 6858000"/>
              <a:gd name="connsiteX7" fmla="*/ 0 w 5281902"/>
              <a:gd name="connsiteY7" fmla="*/ 6858000 h 6858000"/>
              <a:gd name="connsiteX8" fmla="*/ 0 w 5281902"/>
              <a:gd name="connsiteY8" fmla="*/ 0 h 6858000"/>
              <a:gd name="connsiteX0" fmla="*/ 0 w 5282446"/>
              <a:gd name="connsiteY0" fmla="*/ 0 h 6858000"/>
              <a:gd name="connsiteX1" fmla="*/ 3567348 w 5282446"/>
              <a:gd name="connsiteY1" fmla="*/ 0 h 6858000"/>
              <a:gd name="connsiteX2" fmla="*/ 4054643 w 5282446"/>
              <a:gd name="connsiteY2" fmla="*/ 788085 h 6858000"/>
              <a:gd name="connsiteX3" fmla="*/ 4451685 w 5282446"/>
              <a:gd name="connsiteY3" fmla="*/ 2352981 h 6858000"/>
              <a:gd name="connsiteX4" fmla="*/ 5281864 w 5282446"/>
              <a:gd name="connsiteY4" fmla="*/ 3640360 h 6858000"/>
              <a:gd name="connsiteX5" fmla="*/ 4981074 w 5282446"/>
              <a:gd name="connsiteY5" fmla="*/ 5421033 h 6858000"/>
              <a:gd name="connsiteX6" fmla="*/ 4584032 w 5282446"/>
              <a:gd name="connsiteY6" fmla="*/ 6858000 h 6858000"/>
              <a:gd name="connsiteX7" fmla="*/ 0 w 5282446"/>
              <a:gd name="connsiteY7" fmla="*/ 6858000 h 6858000"/>
              <a:gd name="connsiteX8" fmla="*/ 0 w 5282446"/>
              <a:gd name="connsiteY8" fmla="*/ 0 h 6858000"/>
              <a:gd name="connsiteX0" fmla="*/ 0 w 5283215"/>
              <a:gd name="connsiteY0" fmla="*/ 0 h 6858000"/>
              <a:gd name="connsiteX1" fmla="*/ 3567348 w 5283215"/>
              <a:gd name="connsiteY1" fmla="*/ 0 h 6858000"/>
              <a:gd name="connsiteX2" fmla="*/ 4054643 w 5283215"/>
              <a:gd name="connsiteY2" fmla="*/ 788085 h 6858000"/>
              <a:gd name="connsiteX3" fmla="*/ 4451685 w 5283215"/>
              <a:gd name="connsiteY3" fmla="*/ 2352981 h 6858000"/>
              <a:gd name="connsiteX4" fmla="*/ 5281864 w 5283215"/>
              <a:gd name="connsiteY4" fmla="*/ 3640360 h 6858000"/>
              <a:gd name="connsiteX5" fmla="*/ 4981074 w 5283215"/>
              <a:gd name="connsiteY5" fmla="*/ 5421033 h 6858000"/>
              <a:gd name="connsiteX6" fmla="*/ 4584032 w 5283215"/>
              <a:gd name="connsiteY6" fmla="*/ 6858000 h 6858000"/>
              <a:gd name="connsiteX7" fmla="*/ 0 w 5283215"/>
              <a:gd name="connsiteY7" fmla="*/ 6858000 h 6858000"/>
              <a:gd name="connsiteX8" fmla="*/ 0 w 5283215"/>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584032 w 5281864"/>
              <a:gd name="connsiteY6" fmla="*/ 6858000 h 6858000"/>
              <a:gd name="connsiteX7" fmla="*/ 0 w 5281864"/>
              <a:gd name="connsiteY7" fmla="*/ 6858000 h 6858000"/>
              <a:gd name="connsiteX8" fmla="*/ 0 w 5281864"/>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584032 w 5281864"/>
              <a:gd name="connsiteY6" fmla="*/ 6858000 h 6858000"/>
              <a:gd name="connsiteX7" fmla="*/ 0 w 5281864"/>
              <a:gd name="connsiteY7" fmla="*/ 6858000 h 6858000"/>
              <a:gd name="connsiteX8" fmla="*/ 0 w 5281864"/>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704347 w 5281864"/>
              <a:gd name="connsiteY6" fmla="*/ 6845969 h 6858000"/>
              <a:gd name="connsiteX7" fmla="*/ 0 w 5281864"/>
              <a:gd name="connsiteY7" fmla="*/ 6858000 h 6858000"/>
              <a:gd name="connsiteX8" fmla="*/ 0 w 5281864"/>
              <a:gd name="connsiteY8" fmla="*/ 0 h 6858000"/>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981074 w 5281864"/>
              <a:gd name="connsiteY5" fmla="*/ 5421033 h 6870032"/>
              <a:gd name="connsiteX6" fmla="*/ 4704347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788568 w 5281864"/>
              <a:gd name="connsiteY5" fmla="*/ 5457127 h 6870032"/>
              <a:gd name="connsiteX6" fmla="*/ 4704347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788568 w 5281864"/>
              <a:gd name="connsiteY5" fmla="*/ 5457127 h 6870032"/>
              <a:gd name="connsiteX6" fmla="*/ 5041231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836694 w 5281864"/>
              <a:gd name="connsiteY5" fmla="*/ 5866201 h 6870032"/>
              <a:gd name="connsiteX6" fmla="*/ 5041231 w 5281864"/>
              <a:gd name="connsiteY6" fmla="*/ 6870032 h 6870032"/>
              <a:gd name="connsiteX7" fmla="*/ 0 w 5281864"/>
              <a:gd name="connsiteY7" fmla="*/ 6858000 h 6870032"/>
              <a:gd name="connsiteX8" fmla="*/ 0 w 5281864"/>
              <a:gd name="connsiteY8" fmla="*/ 0 h 6870032"/>
              <a:gd name="connsiteX0" fmla="*/ 0 w 5041231"/>
              <a:gd name="connsiteY0" fmla="*/ 0 h 6870032"/>
              <a:gd name="connsiteX1" fmla="*/ 3567348 w 5041231"/>
              <a:gd name="connsiteY1" fmla="*/ 0 h 6870032"/>
              <a:gd name="connsiteX2" fmla="*/ 4054643 w 5041231"/>
              <a:gd name="connsiteY2" fmla="*/ 788085 h 6870032"/>
              <a:gd name="connsiteX3" fmla="*/ 4451685 w 5041231"/>
              <a:gd name="connsiteY3" fmla="*/ 2352981 h 6870032"/>
              <a:gd name="connsiteX4" fmla="*/ 4764506 w 5041231"/>
              <a:gd name="connsiteY4" fmla="*/ 3760676 h 6870032"/>
              <a:gd name="connsiteX5" fmla="*/ 4836694 w 5041231"/>
              <a:gd name="connsiteY5" fmla="*/ 5866201 h 6870032"/>
              <a:gd name="connsiteX6" fmla="*/ 5041231 w 5041231"/>
              <a:gd name="connsiteY6" fmla="*/ 6870032 h 6870032"/>
              <a:gd name="connsiteX7" fmla="*/ 0 w 5041231"/>
              <a:gd name="connsiteY7" fmla="*/ 6858000 h 6870032"/>
              <a:gd name="connsiteX8" fmla="*/ 0 w 5041231"/>
              <a:gd name="connsiteY8" fmla="*/ 0 h 6870032"/>
              <a:gd name="connsiteX0" fmla="*/ 0 w 5041231"/>
              <a:gd name="connsiteY0" fmla="*/ 0 h 6870032"/>
              <a:gd name="connsiteX1" fmla="*/ 3567348 w 5041231"/>
              <a:gd name="connsiteY1" fmla="*/ 0 h 6870032"/>
              <a:gd name="connsiteX2" fmla="*/ 4054643 w 5041231"/>
              <a:gd name="connsiteY2" fmla="*/ 788085 h 6870032"/>
              <a:gd name="connsiteX3" fmla="*/ 4343401 w 5041231"/>
              <a:gd name="connsiteY3" fmla="*/ 2340949 h 6870032"/>
              <a:gd name="connsiteX4" fmla="*/ 4764506 w 5041231"/>
              <a:gd name="connsiteY4" fmla="*/ 3760676 h 6870032"/>
              <a:gd name="connsiteX5" fmla="*/ 4836694 w 5041231"/>
              <a:gd name="connsiteY5" fmla="*/ 5866201 h 6870032"/>
              <a:gd name="connsiteX6" fmla="*/ 5041231 w 5041231"/>
              <a:gd name="connsiteY6" fmla="*/ 6870032 h 6870032"/>
              <a:gd name="connsiteX7" fmla="*/ 0 w 5041231"/>
              <a:gd name="connsiteY7" fmla="*/ 6858000 h 6870032"/>
              <a:gd name="connsiteX8" fmla="*/ 0 w 5041231"/>
              <a:gd name="connsiteY8" fmla="*/ 0 h 6870032"/>
              <a:gd name="connsiteX0" fmla="*/ 24063 w 5065294"/>
              <a:gd name="connsiteY0" fmla="*/ 0 h 6882063"/>
              <a:gd name="connsiteX1" fmla="*/ 3591411 w 5065294"/>
              <a:gd name="connsiteY1" fmla="*/ 0 h 6882063"/>
              <a:gd name="connsiteX2" fmla="*/ 4078706 w 5065294"/>
              <a:gd name="connsiteY2" fmla="*/ 788085 h 6882063"/>
              <a:gd name="connsiteX3" fmla="*/ 4367464 w 5065294"/>
              <a:gd name="connsiteY3" fmla="*/ 2340949 h 6882063"/>
              <a:gd name="connsiteX4" fmla="*/ 4788569 w 5065294"/>
              <a:gd name="connsiteY4" fmla="*/ 3760676 h 6882063"/>
              <a:gd name="connsiteX5" fmla="*/ 4860757 w 5065294"/>
              <a:gd name="connsiteY5" fmla="*/ 5866201 h 6882063"/>
              <a:gd name="connsiteX6" fmla="*/ 5065294 w 5065294"/>
              <a:gd name="connsiteY6" fmla="*/ 6870032 h 6882063"/>
              <a:gd name="connsiteX7" fmla="*/ 0 w 5065294"/>
              <a:gd name="connsiteY7" fmla="*/ 6882063 h 6882063"/>
              <a:gd name="connsiteX8" fmla="*/ 24063 w 5065294"/>
              <a:gd name="connsiteY8" fmla="*/ 0 h 6882063"/>
              <a:gd name="connsiteX0" fmla="*/ 0 w 5317957"/>
              <a:gd name="connsiteY0" fmla="*/ 0 h 6894095"/>
              <a:gd name="connsiteX1" fmla="*/ 3844074 w 5317957"/>
              <a:gd name="connsiteY1" fmla="*/ 12032 h 6894095"/>
              <a:gd name="connsiteX2" fmla="*/ 4331369 w 5317957"/>
              <a:gd name="connsiteY2" fmla="*/ 800117 h 6894095"/>
              <a:gd name="connsiteX3" fmla="*/ 4620127 w 5317957"/>
              <a:gd name="connsiteY3" fmla="*/ 2352981 h 6894095"/>
              <a:gd name="connsiteX4" fmla="*/ 5041232 w 5317957"/>
              <a:gd name="connsiteY4" fmla="*/ 3772708 h 6894095"/>
              <a:gd name="connsiteX5" fmla="*/ 5113420 w 5317957"/>
              <a:gd name="connsiteY5" fmla="*/ 5878233 h 6894095"/>
              <a:gd name="connsiteX6" fmla="*/ 5317957 w 5317957"/>
              <a:gd name="connsiteY6" fmla="*/ 6882064 h 6894095"/>
              <a:gd name="connsiteX7" fmla="*/ 252663 w 5317957"/>
              <a:gd name="connsiteY7" fmla="*/ 6894095 h 6894095"/>
              <a:gd name="connsiteX8" fmla="*/ 0 w 5317957"/>
              <a:gd name="connsiteY8" fmla="*/ 0 h 6894095"/>
              <a:gd name="connsiteX0" fmla="*/ 0 w 5317957"/>
              <a:gd name="connsiteY0" fmla="*/ 0 h 6894095"/>
              <a:gd name="connsiteX1" fmla="*/ 3844074 w 5317957"/>
              <a:gd name="connsiteY1" fmla="*/ 12032 h 6894095"/>
              <a:gd name="connsiteX2" fmla="*/ 4331369 w 5317957"/>
              <a:gd name="connsiteY2" fmla="*/ 800117 h 6894095"/>
              <a:gd name="connsiteX3" fmla="*/ 4620127 w 5317957"/>
              <a:gd name="connsiteY3" fmla="*/ 2352981 h 6894095"/>
              <a:gd name="connsiteX4" fmla="*/ 5041232 w 5317957"/>
              <a:gd name="connsiteY4" fmla="*/ 3772708 h 6894095"/>
              <a:gd name="connsiteX5" fmla="*/ 5113420 w 5317957"/>
              <a:gd name="connsiteY5" fmla="*/ 5878233 h 6894095"/>
              <a:gd name="connsiteX6" fmla="*/ 5317957 w 5317957"/>
              <a:gd name="connsiteY6" fmla="*/ 6882064 h 6894095"/>
              <a:gd name="connsiteX7" fmla="*/ 0 w 5317957"/>
              <a:gd name="connsiteY7" fmla="*/ 6894095 h 6894095"/>
              <a:gd name="connsiteX8" fmla="*/ 0 w 5317957"/>
              <a:gd name="connsiteY8" fmla="*/ 0 h 6894095"/>
              <a:gd name="connsiteX0" fmla="*/ 10583103 w 15901060"/>
              <a:gd name="connsiteY0" fmla="*/ 0 h 6882064"/>
              <a:gd name="connsiteX1" fmla="*/ 14427177 w 15901060"/>
              <a:gd name="connsiteY1" fmla="*/ 12032 h 6882064"/>
              <a:gd name="connsiteX2" fmla="*/ 14914472 w 15901060"/>
              <a:gd name="connsiteY2" fmla="*/ 800117 h 6882064"/>
              <a:gd name="connsiteX3" fmla="*/ 15203230 w 15901060"/>
              <a:gd name="connsiteY3" fmla="*/ 2352981 h 6882064"/>
              <a:gd name="connsiteX4" fmla="*/ 15624335 w 15901060"/>
              <a:gd name="connsiteY4" fmla="*/ 3772708 h 6882064"/>
              <a:gd name="connsiteX5" fmla="*/ 15696523 w 15901060"/>
              <a:gd name="connsiteY5" fmla="*/ 5878233 h 6882064"/>
              <a:gd name="connsiteX6" fmla="*/ 15901060 w 15901060"/>
              <a:gd name="connsiteY6" fmla="*/ 6882064 h 6882064"/>
              <a:gd name="connsiteX7" fmla="*/ 0 w 15901060"/>
              <a:gd name="connsiteY7" fmla="*/ 6862011 h 6882064"/>
              <a:gd name="connsiteX8" fmla="*/ 10583103 w 15901060"/>
              <a:gd name="connsiteY8" fmla="*/ 0 h 6882064"/>
              <a:gd name="connsiteX0" fmla="*/ 0 w 15901060"/>
              <a:gd name="connsiteY0" fmla="*/ 0 h 6882064"/>
              <a:gd name="connsiteX1" fmla="*/ 14427177 w 15901060"/>
              <a:gd name="connsiteY1" fmla="*/ 12032 h 6882064"/>
              <a:gd name="connsiteX2" fmla="*/ 14914472 w 15901060"/>
              <a:gd name="connsiteY2" fmla="*/ 800117 h 6882064"/>
              <a:gd name="connsiteX3" fmla="*/ 15203230 w 15901060"/>
              <a:gd name="connsiteY3" fmla="*/ 2352981 h 6882064"/>
              <a:gd name="connsiteX4" fmla="*/ 15624335 w 15901060"/>
              <a:gd name="connsiteY4" fmla="*/ 3772708 h 6882064"/>
              <a:gd name="connsiteX5" fmla="*/ 15696523 w 15901060"/>
              <a:gd name="connsiteY5" fmla="*/ 5878233 h 6882064"/>
              <a:gd name="connsiteX6" fmla="*/ 15901060 w 15901060"/>
              <a:gd name="connsiteY6" fmla="*/ 6882064 h 6882064"/>
              <a:gd name="connsiteX7" fmla="*/ 0 w 15901060"/>
              <a:gd name="connsiteY7" fmla="*/ 6862011 h 6882064"/>
              <a:gd name="connsiteX8" fmla="*/ 0 w 15901060"/>
              <a:gd name="connsiteY8" fmla="*/ 0 h 6882064"/>
              <a:gd name="connsiteX0" fmla="*/ 0 w 15901060"/>
              <a:gd name="connsiteY0" fmla="*/ 0 h 6894095"/>
              <a:gd name="connsiteX1" fmla="*/ 14427177 w 15901060"/>
              <a:gd name="connsiteY1" fmla="*/ 12032 h 6894095"/>
              <a:gd name="connsiteX2" fmla="*/ 14914472 w 15901060"/>
              <a:gd name="connsiteY2" fmla="*/ 800117 h 6894095"/>
              <a:gd name="connsiteX3" fmla="*/ 15203230 w 15901060"/>
              <a:gd name="connsiteY3" fmla="*/ 2352981 h 6894095"/>
              <a:gd name="connsiteX4" fmla="*/ 15624335 w 15901060"/>
              <a:gd name="connsiteY4" fmla="*/ 3772708 h 6894095"/>
              <a:gd name="connsiteX5" fmla="*/ 15696523 w 15901060"/>
              <a:gd name="connsiteY5" fmla="*/ 5878233 h 6894095"/>
              <a:gd name="connsiteX6" fmla="*/ 15901060 w 15901060"/>
              <a:gd name="connsiteY6" fmla="*/ 6882064 h 6894095"/>
              <a:gd name="connsiteX7" fmla="*/ 0 w 15901060"/>
              <a:gd name="connsiteY7" fmla="*/ 6894095 h 6894095"/>
              <a:gd name="connsiteX8" fmla="*/ 0 w 15901060"/>
              <a:gd name="connsiteY8" fmla="*/ 0 h 6894095"/>
              <a:gd name="connsiteX0" fmla="*/ 0 w 15837689"/>
              <a:gd name="connsiteY0" fmla="*/ 0 h 6894095"/>
              <a:gd name="connsiteX1" fmla="*/ 14427177 w 15837689"/>
              <a:gd name="connsiteY1" fmla="*/ 12032 h 6894095"/>
              <a:gd name="connsiteX2" fmla="*/ 14914472 w 15837689"/>
              <a:gd name="connsiteY2" fmla="*/ 800117 h 6894095"/>
              <a:gd name="connsiteX3" fmla="*/ 15203230 w 15837689"/>
              <a:gd name="connsiteY3" fmla="*/ 2352981 h 6894095"/>
              <a:gd name="connsiteX4" fmla="*/ 15624335 w 15837689"/>
              <a:gd name="connsiteY4" fmla="*/ 3772708 h 6894095"/>
              <a:gd name="connsiteX5" fmla="*/ 15696523 w 15837689"/>
              <a:gd name="connsiteY5" fmla="*/ 5878233 h 6894095"/>
              <a:gd name="connsiteX6" fmla="*/ 15837689 w 15837689"/>
              <a:gd name="connsiteY6" fmla="*/ 6882064 h 6894095"/>
              <a:gd name="connsiteX7" fmla="*/ 0 w 15837689"/>
              <a:gd name="connsiteY7" fmla="*/ 6894095 h 6894095"/>
              <a:gd name="connsiteX8" fmla="*/ 0 w 15837689"/>
              <a:gd name="connsiteY8" fmla="*/ 0 h 6894095"/>
              <a:gd name="connsiteX0" fmla="*/ 0 w 15774318"/>
              <a:gd name="connsiteY0" fmla="*/ 0 h 6914148"/>
              <a:gd name="connsiteX1" fmla="*/ 14427177 w 15774318"/>
              <a:gd name="connsiteY1" fmla="*/ 12032 h 6914148"/>
              <a:gd name="connsiteX2" fmla="*/ 14914472 w 15774318"/>
              <a:gd name="connsiteY2" fmla="*/ 800117 h 6914148"/>
              <a:gd name="connsiteX3" fmla="*/ 15203230 w 15774318"/>
              <a:gd name="connsiteY3" fmla="*/ 2352981 h 6914148"/>
              <a:gd name="connsiteX4" fmla="*/ 15624335 w 15774318"/>
              <a:gd name="connsiteY4" fmla="*/ 3772708 h 6914148"/>
              <a:gd name="connsiteX5" fmla="*/ 15696523 w 15774318"/>
              <a:gd name="connsiteY5" fmla="*/ 5878233 h 6914148"/>
              <a:gd name="connsiteX6" fmla="*/ 15774318 w 15774318"/>
              <a:gd name="connsiteY6" fmla="*/ 6914148 h 6914148"/>
              <a:gd name="connsiteX7" fmla="*/ 0 w 15774318"/>
              <a:gd name="connsiteY7" fmla="*/ 6894095 h 6914148"/>
              <a:gd name="connsiteX8" fmla="*/ 0 w 15774318"/>
              <a:gd name="connsiteY8" fmla="*/ 0 h 6914148"/>
              <a:gd name="connsiteX0" fmla="*/ 0 w 15705363"/>
              <a:gd name="connsiteY0" fmla="*/ 0 h 6914148"/>
              <a:gd name="connsiteX1" fmla="*/ 14427177 w 15705363"/>
              <a:gd name="connsiteY1" fmla="*/ 12032 h 6914148"/>
              <a:gd name="connsiteX2" fmla="*/ 14914472 w 15705363"/>
              <a:gd name="connsiteY2" fmla="*/ 800117 h 6914148"/>
              <a:gd name="connsiteX3" fmla="*/ 15203230 w 15705363"/>
              <a:gd name="connsiteY3" fmla="*/ 2352981 h 6914148"/>
              <a:gd name="connsiteX4" fmla="*/ 15624335 w 15705363"/>
              <a:gd name="connsiteY4" fmla="*/ 3772708 h 6914148"/>
              <a:gd name="connsiteX5" fmla="*/ 15696523 w 15705363"/>
              <a:gd name="connsiteY5" fmla="*/ 5878233 h 6914148"/>
              <a:gd name="connsiteX6" fmla="*/ 15478583 w 15705363"/>
              <a:gd name="connsiteY6" fmla="*/ 6914148 h 6914148"/>
              <a:gd name="connsiteX7" fmla="*/ 0 w 15705363"/>
              <a:gd name="connsiteY7" fmla="*/ 6894095 h 6914148"/>
              <a:gd name="connsiteX8" fmla="*/ 0 w 15705363"/>
              <a:gd name="connsiteY8" fmla="*/ 0 h 691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05363" h="6914148">
                <a:moveTo>
                  <a:pt x="0" y="0"/>
                </a:moveTo>
                <a:lnTo>
                  <a:pt x="14427177" y="12032"/>
                </a:lnTo>
                <a:lnTo>
                  <a:pt x="14914472" y="800117"/>
                </a:lnTo>
                <a:lnTo>
                  <a:pt x="15203230" y="2352981"/>
                </a:lnTo>
                <a:lnTo>
                  <a:pt x="15624335" y="3772708"/>
                </a:lnTo>
                <a:cubicBezTo>
                  <a:pt x="15604281" y="4085529"/>
                  <a:pt x="15740639" y="5625571"/>
                  <a:pt x="15696523" y="5878233"/>
                </a:cubicBezTo>
                <a:lnTo>
                  <a:pt x="15478583" y="6914148"/>
                </a:lnTo>
                <a:lnTo>
                  <a:pt x="0" y="6894095"/>
                </a:lnTo>
                <a:lnTo>
                  <a:pt x="0" y="0"/>
                </a:lnTo>
                <a:close/>
              </a:path>
            </a:pathLst>
          </a:custGeom>
          <a:solidFill>
            <a:schemeClr val="bg1"/>
          </a:solidFill>
          <a:ln>
            <a:noFill/>
          </a:ln>
          <a:effectLst>
            <a:outerShdw dist="12700" sx="104000" sy="104000" algn="ctr" rotWithShape="0">
              <a:schemeClr val="bg1">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49528A8F-3CCA-CC0D-F1E9-5092534908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1FD7E-D811-5AC6-04C7-3AF83CAE2F8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DA0071-11D3-29C5-422A-9F374ADB3450}"/>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52EC142F-609B-760D-DD54-DB393981CC6B}"/>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pic>
        <p:nvPicPr>
          <p:cNvPr id="6" name="Graphic 5">
            <a:extLst>
              <a:ext uri="{FF2B5EF4-FFF2-40B4-BE49-F238E27FC236}">
                <a16:creationId xmlns:a16="http://schemas.microsoft.com/office/drawing/2014/main" id="{DC831951-4A22-9F97-762F-A91C07CFDB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36585928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8" name="Hexagon 2">
            <a:extLst>
              <a:ext uri="{FF2B5EF4-FFF2-40B4-BE49-F238E27FC236}">
                <a16:creationId xmlns:a16="http://schemas.microsoft.com/office/drawing/2014/main" id="{C866CB79-1499-83E8-1E4C-62F3549AA49B}"/>
              </a:ext>
            </a:extLst>
          </p:cNvPr>
          <p:cNvSpPr/>
          <p:nvPr userDrawn="1"/>
        </p:nvSpPr>
        <p:spPr>
          <a:xfrm flipV="1">
            <a:off x="7882186" y="6141634"/>
            <a:ext cx="1268567" cy="356837"/>
          </a:xfrm>
          <a:custGeom>
            <a:avLst/>
            <a:gdLst>
              <a:gd name="connsiteX0" fmla="*/ 0 w 2135773"/>
              <a:gd name="connsiteY0" fmla="*/ 959489 h 1918977"/>
              <a:gd name="connsiteX1" fmla="*/ 383488 w 2135773"/>
              <a:gd name="connsiteY1" fmla="*/ 0 h 1918977"/>
              <a:gd name="connsiteX2" fmla="*/ 1752285 w 2135773"/>
              <a:gd name="connsiteY2" fmla="*/ 0 h 1918977"/>
              <a:gd name="connsiteX3" fmla="*/ 2135773 w 2135773"/>
              <a:gd name="connsiteY3" fmla="*/ 959489 h 1918977"/>
              <a:gd name="connsiteX4" fmla="*/ 1752285 w 2135773"/>
              <a:gd name="connsiteY4" fmla="*/ 1918977 h 1918977"/>
              <a:gd name="connsiteX5" fmla="*/ 383488 w 2135773"/>
              <a:gd name="connsiteY5" fmla="*/ 1918977 h 1918977"/>
              <a:gd name="connsiteX6" fmla="*/ 0 w 2135773"/>
              <a:gd name="connsiteY6" fmla="*/ 959489 h 1918977"/>
              <a:gd name="connsiteX0" fmla="*/ 0 w 2891275"/>
              <a:gd name="connsiteY0" fmla="*/ 959489 h 1918977"/>
              <a:gd name="connsiteX1" fmla="*/ 383488 w 2891275"/>
              <a:gd name="connsiteY1" fmla="*/ 0 h 1918977"/>
              <a:gd name="connsiteX2" fmla="*/ 2891275 w 2891275"/>
              <a:gd name="connsiteY2" fmla="*/ 48126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881731 w 2891275"/>
              <a:gd name="connsiteY3" fmla="*/ 478226 h 1918977"/>
              <a:gd name="connsiteX4" fmla="*/ 1752285 w 2891275"/>
              <a:gd name="connsiteY4" fmla="*/ 1918977 h 1918977"/>
              <a:gd name="connsiteX5" fmla="*/ 383488 w 2891275"/>
              <a:gd name="connsiteY5" fmla="*/ 1918977 h 1918977"/>
              <a:gd name="connsiteX6" fmla="*/ 0 w 2891275"/>
              <a:gd name="connsiteY6" fmla="*/ 959489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0 w 2507787"/>
              <a:gd name="connsiteY5" fmla="*/ 1918977 h 1918977"/>
              <a:gd name="connsiteX6" fmla="*/ 230122 w 2507787"/>
              <a:gd name="connsiteY6" fmla="*/ 466194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830179 w 2507787"/>
              <a:gd name="connsiteY5" fmla="*/ 595503 h 1918977"/>
              <a:gd name="connsiteX6" fmla="*/ 230122 w 2507787"/>
              <a:gd name="connsiteY6" fmla="*/ 466194 h 1918977"/>
              <a:gd name="connsiteX0" fmla="*/ 230122 w 2507787"/>
              <a:gd name="connsiteY0" fmla="*/ 466194 h 595503"/>
              <a:gd name="connsiteX1" fmla="*/ 0 w 2507787"/>
              <a:gd name="connsiteY1" fmla="*/ 0 h 595503"/>
              <a:gd name="connsiteX2" fmla="*/ 2507787 w 2507787"/>
              <a:gd name="connsiteY2" fmla="*/ 0 h 595503"/>
              <a:gd name="connsiteX3" fmla="*/ 2498243 w 2507787"/>
              <a:gd name="connsiteY3" fmla="*/ 4782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507787"/>
              <a:gd name="connsiteY0" fmla="*/ 466194 h 595503"/>
              <a:gd name="connsiteX1" fmla="*/ 0 w 2507787"/>
              <a:gd name="connsiteY1" fmla="*/ 0 h 595503"/>
              <a:gd name="connsiteX2" fmla="*/ 2507787 w 2507787"/>
              <a:gd name="connsiteY2" fmla="*/ 0 h 595503"/>
              <a:gd name="connsiteX3" fmla="*/ 2327646 w 2507787"/>
              <a:gd name="connsiteY3" fmla="*/ 2797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230122 w 2460019"/>
              <a:gd name="connsiteY6"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478989 w 2460019"/>
              <a:gd name="connsiteY6" fmla="*/ 519884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560876 w 2460019"/>
              <a:gd name="connsiteY6" fmla="*/ 463170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50088 w 2460019"/>
              <a:gd name="connsiteY5" fmla="*/ 53878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1009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509034"/>
              <a:gd name="connsiteY0" fmla="*/ 1133232 h 1262541"/>
              <a:gd name="connsiteX1" fmla="*/ 0 w 2509034"/>
              <a:gd name="connsiteY1" fmla="*/ 658594 h 1262541"/>
              <a:gd name="connsiteX2" fmla="*/ 2509034 w 2509034"/>
              <a:gd name="connsiteY2" fmla="*/ 0 h 1262541"/>
              <a:gd name="connsiteX3" fmla="*/ 2327646 w 2509034"/>
              <a:gd name="connsiteY3" fmla="*/ 946764 h 1262541"/>
              <a:gd name="connsiteX4" fmla="*/ 1765839 w 2509034"/>
              <a:gd name="connsiteY4" fmla="*/ 1142226 h 1262541"/>
              <a:gd name="connsiteX5" fmla="*/ 1277383 w 2509034"/>
              <a:gd name="connsiteY5" fmla="*/ 1120753 h 1262541"/>
              <a:gd name="connsiteX6" fmla="*/ 830179 w 2509034"/>
              <a:gd name="connsiteY6" fmla="*/ 1262541 h 1262541"/>
              <a:gd name="connsiteX7" fmla="*/ 560876 w 2509034"/>
              <a:gd name="connsiteY7" fmla="*/ 1120755 h 1262541"/>
              <a:gd name="connsiteX8" fmla="*/ 230122 w 2509034"/>
              <a:gd name="connsiteY8" fmla="*/ 1133232 h 1262541"/>
              <a:gd name="connsiteX0" fmla="*/ 230122 w 2509034"/>
              <a:gd name="connsiteY0" fmla="*/ 1133232 h 1262541"/>
              <a:gd name="connsiteX1" fmla="*/ 0 w 2509034"/>
              <a:gd name="connsiteY1" fmla="*/ 658594 h 1262541"/>
              <a:gd name="connsiteX2" fmla="*/ 2509034 w 2509034"/>
              <a:gd name="connsiteY2" fmla="*/ 0 h 1262541"/>
              <a:gd name="connsiteX3" fmla="*/ 2210011 w 2509034"/>
              <a:gd name="connsiteY3" fmla="*/ 767424 h 1262541"/>
              <a:gd name="connsiteX4" fmla="*/ 1765839 w 2509034"/>
              <a:gd name="connsiteY4" fmla="*/ 1142226 h 1262541"/>
              <a:gd name="connsiteX5" fmla="*/ 1277383 w 2509034"/>
              <a:gd name="connsiteY5" fmla="*/ 1120753 h 1262541"/>
              <a:gd name="connsiteX6" fmla="*/ 830179 w 2509034"/>
              <a:gd name="connsiteY6" fmla="*/ 1262541 h 1262541"/>
              <a:gd name="connsiteX7" fmla="*/ 560876 w 2509034"/>
              <a:gd name="connsiteY7" fmla="*/ 1120755 h 1262541"/>
              <a:gd name="connsiteX8" fmla="*/ 230122 w 2509034"/>
              <a:gd name="connsiteY8" fmla="*/ 1133232 h 1262541"/>
              <a:gd name="connsiteX0" fmla="*/ 367363 w 2646275"/>
              <a:gd name="connsiteY0" fmla="*/ 1133232 h 1262541"/>
              <a:gd name="connsiteX1" fmla="*/ 0 w 2646275"/>
              <a:gd name="connsiteY1" fmla="*/ 837937 h 1262541"/>
              <a:gd name="connsiteX2" fmla="*/ 2646275 w 2646275"/>
              <a:gd name="connsiteY2" fmla="*/ 0 h 1262541"/>
              <a:gd name="connsiteX3" fmla="*/ 2347252 w 2646275"/>
              <a:gd name="connsiteY3" fmla="*/ 767424 h 1262541"/>
              <a:gd name="connsiteX4" fmla="*/ 1903080 w 2646275"/>
              <a:gd name="connsiteY4" fmla="*/ 1142226 h 1262541"/>
              <a:gd name="connsiteX5" fmla="*/ 1414624 w 2646275"/>
              <a:gd name="connsiteY5" fmla="*/ 1120753 h 1262541"/>
              <a:gd name="connsiteX6" fmla="*/ 967420 w 2646275"/>
              <a:gd name="connsiteY6" fmla="*/ 1262541 h 1262541"/>
              <a:gd name="connsiteX7" fmla="*/ 698117 w 2646275"/>
              <a:gd name="connsiteY7" fmla="*/ 1120755 h 1262541"/>
              <a:gd name="connsiteX8" fmla="*/ 367363 w 2646275"/>
              <a:gd name="connsiteY8" fmla="*/ 1133232 h 1262541"/>
              <a:gd name="connsiteX0" fmla="*/ 367363 w 2646275"/>
              <a:gd name="connsiteY0" fmla="*/ 1133232 h 1262541"/>
              <a:gd name="connsiteX1" fmla="*/ 0 w 2646275"/>
              <a:gd name="connsiteY1" fmla="*/ 837937 h 1262541"/>
              <a:gd name="connsiteX2" fmla="*/ 2646275 w 2646275"/>
              <a:gd name="connsiteY2" fmla="*/ 0 h 1262541"/>
              <a:gd name="connsiteX3" fmla="*/ 2602128 w 2646275"/>
              <a:gd name="connsiteY3" fmla="*/ 408741 h 1262541"/>
              <a:gd name="connsiteX4" fmla="*/ 1903080 w 2646275"/>
              <a:gd name="connsiteY4" fmla="*/ 1142226 h 1262541"/>
              <a:gd name="connsiteX5" fmla="*/ 1414624 w 2646275"/>
              <a:gd name="connsiteY5" fmla="*/ 1120753 h 1262541"/>
              <a:gd name="connsiteX6" fmla="*/ 967420 w 2646275"/>
              <a:gd name="connsiteY6" fmla="*/ 1262541 h 1262541"/>
              <a:gd name="connsiteX7" fmla="*/ 698117 w 2646275"/>
              <a:gd name="connsiteY7" fmla="*/ 1120755 h 1262541"/>
              <a:gd name="connsiteX8" fmla="*/ 367363 w 2646275"/>
              <a:gd name="connsiteY8" fmla="*/ 1133232 h 1262541"/>
              <a:gd name="connsiteX0" fmla="*/ 367363 w 2611159"/>
              <a:gd name="connsiteY0" fmla="*/ 1047578 h 1176887"/>
              <a:gd name="connsiteX1" fmla="*/ 0 w 2611159"/>
              <a:gd name="connsiteY1" fmla="*/ 752283 h 1176887"/>
              <a:gd name="connsiteX2" fmla="*/ 2611159 w 2611159"/>
              <a:gd name="connsiteY2" fmla="*/ 0 h 1176887"/>
              <a:gd name="connsiteX3" fmla="*/ 2602128 w 2611159"/>
              <a:gd name="connsiteY3" fmla="*/ 323087 h 1176887"/>
              <a:gd name="connsiteX4" fmla="*/ 1903080 w 2611159"/>
              <a:gd name="connsiteY4" fmla="*/ 1056572 h 1176887"/>
              <a:gd name="connsiteX5" fmla="*/ 1414624 w 2611159"/>
              <a:gd name="connsiteY5" fmla="*/ 1035099 h 1176887"/>
              <a:gd name="connsiteX6" fmla="*/ 967420 w 2611159"/>
              <a:gd name="connsiteY6" fmla="*/ 1176887 h 1176887"/>
              <a:gd name="connsiteX7" fmla="*/ 698117 w 2611159"/>
              <a:gd name="connsiteY7" fmla="*/ 1035101 h 1176887"/>
              <a:gd name="connsiteX8" fmla="*/ 367363 w 2611159"/>
              <a:gd name="connsiteY8" fmla="*/ 1047578 h 1176887"/>
              <a:gd name="connsiteX0" fmla="*/ 367363 w 2611159"/>
              <a:gd name="connsiteY0" fmla="*/ 1047578 h 1176887"/>
              <a:gd name="connsiteX1" fmla="*/ 0 w 2611159"/>
              <a:gd name="connsiteY1" fmla="*/ 752283 h 1176887"/>
              <a:gd name="connsiteX2" fmla="*/ 2611159 w 2611159"/>
              <a:gd name="connsiteY2" fmla="*/ 0 h 1176887"/>
              <a:gd name="connsiteX3" fmla="*/ 2602128 w 2611159"/>
              <a:gd name="connsiteY3" fmla="*/ 323087 h 1176887"/>
              <a:gd name="connsiteX4" fmla="*/ 2310413 w 2611159"/>
              <a:gd name="connsiteY4" fmla="*/ 813880 h 1176887"/>
              <a:gd name="connsiteX5" fmla="*/ 1414624 w 2611159"/>
              <a:gd name="connsiteY5" fmla="*/ 1035099 h 1176887"/>
              <a:gd name="connsiteX6" fmla="*/ 967420 w 2611159"/>
              <a:gd name="connsiteY6" fmla="*/ 1176887 h 1176887"/>
              <a:gd name="connsiteX7" fmla="*/ 698117 w 2611159"/>
              <a:gd name="connsiteY7" fmla="*/ 1035101 h 1176887"/>
              <a:gd name="connsiteX8" fmla="*/ 367363 w 2611159"/>
              <a:gd name="connsiteY8" fmla="*/ 1047578 h 1176887"/>
              <a:gd name="connsiteX0" fmla="*/ 367363 w 2611159"/>
              <a:gd name="connsiteY0" fmla="*/ 1047578 h 1176887"/>
              <a:gd name="connsiteX1" fmla="*/ 0 w 2611159"/>
              <a:gd name="connsiteY1" fmla="*/ 752283 h 1176887"/>
              <a:gd name="connsiteX2" fmla="*/ 2611159 w 2611159"/>
              <a:gd name="connsiteY2" fmla="*/ 0 h 1176887"/>
              <a:gd name="connsiteX3" fmla="*/ 2602128 w 2611159"/>
              <a:gd name="connsiteY3" fmla="*/ 323087 h 1176887"/>
              <a:gd name="connsiteX4" fmla="*/ 2310413 w 2611159"/>
              <a:gd name="connsiteY4" fmla="*/ 813880 h 1176887"/>
              <a:gd name="connsiteX5" fmla="*/ 1646383 w 2611159"/>
              <a:gd name="connsiteY5" fmla="*/ 920892 h 1176887"/>
              <a:gd name="connsiteX6" fmla="*/ 967420 w 2611159"/>
              <a:gd name="connsiteY6" fmla="*/ 1176887 h 1176887"/>
              <a:gd name="connsiteX7" fmla="*/ 698117 w 2611159"/>
              <a:gd name="connsiteY7" fmla="*/ 1035101 h 1176887"/>
              <a:gd name="connsiteX8" fmla="*/ 367363 w 2611159"/>
              <a:gd name="connsiteY8" fmla="*/ 1047578 h 1176887"/>
              <a:gd name="connsiteX0" fmla="*/ 367363 w 2611159"/>
              <a:gd name="connsiteY0" fmla="*/ 1047578 h 1176887"/>
              <a:gd name="connsiteX1" fmla="*/ 0 w 2611159"/>
              <a:gd name="connsiteY1" fmla="*/ 752283 h 1176887"/>
              <a:gd name="connsiteX2" fmla="*/ 2611159 w 2611159"/>
              <a:gd name="connsiteY2" fmla="*/ 0 h 1176887"/>
              <a:gd name="connsiteX3" fmla="*/ 2602128 w 2611159"/>
              <a:gd name="connsiteY3" fmla="*/ 323087 h 1176887"/>
              <a:gd name="connsiteX4" fmla="*/ 2310413 w 2611159"/>
              <a:gd name="connsiteY4" fmla="*/ 813880 h 1176887"/>
              <a:gd name="connsiteX5" fmla="*/ 1646383 w 2611159"/>
              <a:gd name="connsiteY5" fmla="*/ 920892 h 1176887"/>
              <a:gd name="connsiteX6" fmla="*/ 967420 w 2611159"/>
              <a:gd name="connsiteY6" fmla="*/ 1176887 h 1176887"/>
              <a:gd name="connsiteX7" fmla="*/ 698117 w 2611159"/>
              <a:gd name="connsiteY7" fmla="*/ 1035101 h 1176887"/>
              <a:gd name="connsiteX8" fmla="*/ 367363 w 2611159"/>
              <a:gd name="connsiteY8" fmla="*/ 1047578 h 1176887"/>
              <a:gd name="connsiteX0" fmla="*/ 367363 w 2611159"/>
              <a:gd name="connsiteY0" fmla="*/ 1047578 h 1119783"/>
              <a:gd name="connsiteX1" fmla="*/ 0 w 2611159"/>
              <a:gd name="connsiteY1" fmla="*/ 752283 h 1119783"/>
              <a:gd name="connsiteX2" fmla="*/ 2611159 w 2611159"/>
              <a:gd name="connsiteY2" fmla="*/ 0 h 1119783"/>
              <a:gd name="connsiteX3" fmla="*/ 2602128 w 2611159"/>
              <a:gd name="connsiteY3" fmla="*/ 323087 h 1119783"/>
              <a:gd name="connsiteX4" fmla="*/ 2310413 w 2611159"/>
              <a:gd name="connsiteY4" fmla="*/ 813880 h 1119783"/>
              <a:gd name="connsiteX5" fmla="*/ 1646383 w 2611159"/>
              <a:gd name="connsiteY5" fmla="*/ 920892 h 1119783"/>
              <a:gd name="connsiteX6" fmla="*/ 1157041 w 2611159"/>
              <a:gd name="connsiteY6" fmla="*/ 1119783 h 1119783"/>
              <a:gd name="connsiteX7" fmla="*/ 698117 w 2611159"/>
              <a:gd name="connsiteY7" fmla="*/ 1035101 h 1119783"/>
              <a:gd name="connsiteX8" fmla="*/ 367363 w 2611159"/>
              <a:gd name="connsiteY8" fmla="*/ 1047578 h 1119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1159" h="1119783">
                <a:moveTo>
                  <a:pt x="367363" y="1047578"/>
                </a:moveTo>
                <a:lnTo>
                  <a:pt x="0" y="752283"/>
                </a:lnTo>
                <a:lnTo>
                  <a:pt x="2611159" y="0"/>
                </a:lnTo>
                <a:lnTo>
                  <a:pt x="2602128" y="323087"/>
                </a:lnTo>
                <a:lnTo>
                  <a:pt x="2310413" y="813880"/>
                </a:lnTo>
                <a:lnTo>
                  <a:pt x="1646383" y="920892"/>
                </a:lnTo>
                <a:cubicBezTo>
                  <a:pt x="1504338" y="1034779"/>
                  <a:pt x="1383362" y="1034451"/>
                  <a:pt x="1157041" y="1119783"/>
                </a:cubicBezTo>
                <a:lnTo>
                  <a:pt x="698117" y="1035101"/>
                </a:lnTo>
                <a:lnTo>
                  <a:pt x="367363" y="1047578"/>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EE089852-29D7-1351-B1B1-982953FCFDFE}"/>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D1F39F-1ABC-74A4-1CBE-AA4E67020BB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Rectangle 6">
            <a:extLst>
              <a:ext uri="{FF2B5EF4-FFF2-40B4-BE49-F238E27FC236}">
                <a16:creationId xmlns:a16="http://schemas.microsoft.com/office/drawing/2014/main" id="{35974C23-DBAB-FD88-3892-53F30078C41B}"/>
              </a:ext>
            </a:extLst>
          </p:cNvPr>
          <p:cNvSpPr/>
          <p:nvPr userDrawn="1"/>
        </p:nvSpPr>
        <p:spPr>
          <a:xfrm>
            <a:off x="0" y="6186950"/>
            <a:ext cx="9147969" cy="671051"/>
          </a:xfrm>
          <a:custGeom>
            <a:avLst/>
            <a:gdLst>
              <a:gd name="connsiteX0" fmla="*/ 0 w 12010030"/>
              <a:gd name="connsiteY0" fmla="*/ 0 h 798394"/>
              <a:gd name="connsiteX1" fmla="*/ 12010030 w 12010030"/>
              <a:gd name="connsiteY1" fmla="*/ 0 h 798394"/>
              <a:gd name="connsiteX2" fmla="*/ 12010030 w 12010030"/>
              <a:gd name="connsiteY2" fmla="*/ 798394 h 798394"/>
              <a:gd name="connsiteX3" fmla="*/ 0 w 12010030"/>
              <a:gd name="connsiteY3" fmla="*/ 798394 h 798394"/>
              <a:gd name="connsiteX4" fmla="*/ 0 w 12010030"/>
              <a:gd name="connsiteY4" fmla="*/ 0 h 798394"/>
              <a:gd name="connsiteX0" fmla="*/ 0 w 12010030"/>
              <a:gd name="connsiteY0" fmla="*/ 1005 h 799399"/>
              <a:gd name="connsiteX1" fmla="*/ 11797443 w 12010030"/>
              <a:gd name="connsiteY1" fmla="*/ 0 h 799399"/>
              <a:gd name="connsiteX2" fmla="*/ 12010030 w 12010030"/>
              <a:gd name="connsiteY2" fmla="*/ 1005 h 799399"/>
              <a:gd name="connsiteX3" fmla="*/ 12010030 w 12010030"/>
              <a:gd name="connsiteY3" fmla="*/ 799399 h 799399"/>
              <a:gd name="connsiteX4" fmla="*/ 0 w 12010030"/>
              <a:gd name="connsiteY4" fmla="*/ 799399 h 799399"/>
              <a:gd name="connsiteX5" fmla="*/ 0 w 12010030"/>
              <a:gd name="connsiteY5" fmla="*/ 1005 h 799399"/>
              <a:gd name="connsiteX0" fmla="*/ 0 w 12021836"/>
              <a:gd name="connsiteY0" fmla="*/ 1005 h 799399"/>
              <a:gd name="connsiteX1" fmla="*/ 11797443 w 12021836"/>
              <a:gd name="connsiteY1" fmla="*/ 0 h 799399"/>
              <a:gd name="connsiteX2" fmla="*/ 12010030 w 12021836"/>
              <a:gd name="connsiteY2" fmla="*/ 1005 h 799399"/>
              <a:gd name="connsiteX3" fmla="*/ 12021836 w 12021836"/>
              <a:gd name="connsiteY3" fmla="*/ 173906 h 799399"/>
              <a:gd name="connsiteX4" fmla="*/ 12010030 w 12021836"/>
              <a:gd name="connsiteY4" fmla="*/ 799399 h 799399"/>
              <a:gd name="connsiteX5" fmla="*/ 0 w 12021836"/>
              <a:gd name="connsiteY5" fmla="*/ 799399 h 799399"/>
              <a:gd name="connsiteX6" fmla="*/ 0 w 12021836"/>
              <a:gd name="connsiteY6" fmla="*/ 1005 h 799399"/>
              <a:gd name="connsiteX0" fmla="*/ 0 w 12021836"/>
              <a:gd name="connsiteY0" fmla="*/ 1005 h 799399"/>
              <a:gd name="connsiteX1" fmla="*/ 11797443 w 12021836"/>
              <a:gd name="connsiteY1" fmla="*/ 0 h 799399"/>
              <a:gd name="connsiteX2" fmla="*/ 12010030 w 12021836"/>
              <a:gd name="connsiteY2" fmla="*/ 1005 h 799399"/>
              <a:gd name="connsiteX3" fmla="*/ 12021836 w 12021836"/>
              <a:gd name="connsiteY3" fmla="*/ 173906 h 799399"/>
              <a:gd name="connsiteX4" fmla="*/ 12016226 w 12021836"/>
              <a:gd name="connsiteY4" fmla="*/ 286102 h 799399"/>
              <a:gd name="connsiteX5" fmla="*/ 12010030 w 12021836"/>
              <a:gd name="connsiteY5" fmla="*/ 799399 h 799399"/>
              <a:gd name="connsiteX6" fmla="*/ 0 w 12021836"/>
              <a:gd name="connsiteY6" fmla="*/ 799399 h 799399"/>
              <a:gd name="connsiteX7" fmla="*/ 0 w 12021836"/>
              <a:gd name="connsiteY7" fmla="*/ 1005 h 799399"/>
              <a:gd name="connsiteX0" fmla="*/ 0 w 12021836"/>
              <a:gd name="connsiteY0" fmla="*/ 1005 h 799399"/>
              <a:gd name="connsiteX1" fmla="*/ 11601099 w 12021836"/>
              <a:gd name="connsiteY1" fmla="*/ 1 h 799399"/>
              <a:gd name="connsiteX2" fmla="*/ 11797443 w 12021836"/>
              <a:gd name="connsiteY2" fmla="*/ 0 h 799399"/>
              <a:gd name="connsiteX3" fmla="*/ 12010030 w 12021836"/>
              <a:gd name="connsiteY3" fmla="*/ 1005 h 799399"/>
              <a:gd name="connsiteX4" fmla="*/ 12021836 w 12021836"/>
              <a:gd name="connsiteY4" fmla="*/ 173906 h 799399"/>
              <a:gd name="connsiteX5" fmla="*/ 12016226 w 12021836"/>
              <a:gd name="connsiteY5" fmla="*/ 286102 h 799399"/>
              <a:gd name="connsiteX6" fmla="*/ 12010030 w 12021836"/>
              <a:gd name="connsiteY6" fmla="*/ 799399 h 799399"/>
              <a:gd name="connsiteX7" fmla="*/ 0 w 12021836"/>
              <a:gd name="connsiteY7" fmla="*/ 799399 h 799399"/>
              <a:gd name="connsiteX8" fmla="*/ 0 w 12021836"/>
              <a:gd name="connsiteY8" fmla="*/ 1005 h 799399"/>
              <a:gd name="connsiteX0" fmla="*/ 0 w 12021836"/>
              <a:gd name="connsiteY0" fmla="*/ 1005 h 799399"/>
              <a:gd name="connsiteX1" fmla="*/ 11601099 w 12021836"/>
              <a:gd name="connsiteY1" fmla="*/ 1 h 799399"/>
              <a:gd name="connsiteX2" fmla="*/ 11797443 w 12021836"/>
              <a:gd name="connsiteY2" fmla="*/ 0 h 799399"/>
              <a:gd name="connsiteX3" fmla="*/ 11942712 w 12021836"/>
              <a:gd name="connsiteY3" fmla="*/ 62713 h 799399"/>
              <a:gd name="connsiteX4" fmla="*/ 12021836 w 12021836"/>
              <a:gd name="connsiteY4" fmla="*/ 173906 h 799399"/>
              <a:gd name="connsiteX5" fmla="*/ 12016226 w 12021836"/>
              <a:gd name="connsiteY5" fmla="*/ 286102 h 799399"/>
              <a:gd name="connsiteX6" fmla="*/ 12010030 w 12021836"/>
              <a:gd name="connsiteY6" fmla="*/ 799399 h 799399"/>
              <a:gd name="connsiteX7" fmla="*/ 0 w 12021836"/>
              <a:gd name="connsiteY7" fmla="*/ 799399 h 799399"/>
              <a:gd name="connsiteX8" fmla="*/ 0 w 12021836"/>
              <a:gd name="connsiteY8" fmla="*/ 1005 h 799399"/>
              <a:gd name="connsiteX0" fmla="*/ 0 w 12021836"/>
              <a:gd name="connsiteY0" fmla="*/ 1005 h 799399"/>
              <a:gd name="connsiteX1" fmla="*/ 11258901 w 12021836"/>
              <a:gd name="connsiteY1" fmla="*/ 1 h 799399"/>
              <a:gd name="connsiteX2" fmla="*/ 11601099 w 12021836"/>
              <a:gd name="connsiteY2" fmla="*/ 1 h 799399"/>
              <a:gd name="connsiteX3" fmla="*/ 11797443 w 12021836"/>
              <a:gd name="connsiteY3" fmla="*/ 0 h 799399"/>
              <a:gd name="connsiteX4" fmla="*/ 11942712 w 12021836"/>
              <a:gd name="connsiteY4" fmla="*/ 62713 h 799399"/>
              <a:gd name="connsiteX5" fmla="*/ 12021836 w 12021836"/>
              <a:gd name="connsiteY5" fmla="*/ 173906 h 799399"/>
              <a:gd name="connsiteX6" fmla="*/ 12016226 w 12021836"/>
              <a:gd name="connsiteY6" fmla="*/ 286102 h 799399"/>
              <a:gd name="connsiteX7" fmla="*/ 12010030 w 12021836"/>
              <a:gd name="connsiteY7" fmla="*/ 799399 h 799399"/>
              <a:gd name="connsiteX8" fmla="*/ 0 w 12021836"/>
              <a:gd name="connsiteY8" fmla="*/ 799399 h 799399"/>
              <a:gd name="connsiteX9" fmla="*/ 0 w 12021836"/>
              <a:gd name="connsiteY9" fmla="*/ 1005 h 799399"/>
              <a:gd name="connsiteX0" fmla="*/ 0 w 12021836"/>
              <a:gd name="connsiteY0" fmla="*/ 1005 h 799399"/>
              <a:gd name="connsiteX1" fmla="*/ 11258901 w 12021836"/>
              <a:gd name="connsiteY1" fmla="*/ 1 h 799399"/>
              <a:gd name="connsiteX2" fmla="*/ 11601099 w 12021836"/>
              <a:gd name="connsiteY2" fmla="*/ 1 h 799399"/>
              <a:gd name="connsiteX3" fmla="*/ 11797443 w 12021836"/>
              <a:gd name="connsiteY3" fmla="*/ 0 h 799399"/>
              <a:gd name="connsiteX4" fmla="*/ 11942712 w 12021836"/>
              <a:gd name="connsiteY4" fmla="*/ 62713 h 799399"/>
              <a:gd name="connsiteX5" fmla="*/ 12021836 w 12021836"/>
              <a:gd name="connsiteY5" fmla="*/ 173906 h 799399"/>
              <a:gd name="connsiteX6" fmla="*/ 12016226 w 12021836"/>
              <a:gd name="connsiteY6" fmla="*/ 286102 h 799399"/>
              <a:gd name="connsiteX7" fmla="*/ 12010030 w 12021836"/>
              <a:gd name="connsiteY7" fmla="*/ 799399 h 799399"/>
              <a:gd name="connsiteX8" fmla="*/ 0 w 12021836"/>
              <a:gd name="connsiteY8" fmla="*/ 799399 h 799399"/>
              <a:gd name="connsiteX9" fmla="*/ 0 w 12021836"/>
              <a:gd name="connsiteY9" fmla="*/ 1005 h 799399"/>
              <a:gd name="connsiteX0" fmla="*/ 0 w 12021836"/>
              <a:gd name="connsiteY0" fmla="*/ 1005 h 799399"/>
              <a:gd name="connsiteX1" fmla="*/ 11258901 w 12021836"/>
              <a:gd name="connsiteY1" fmla="*/ 1 h 799399"/>
              <a:gd name="connsiteX2" fmla="*/ 11483293 w 12021836"/>
              <a:gd name="connsiteY2" fmla="*/ 100978 h 799399"/>
              <a:gd name="connsiteX3" fmla="*/ 11797443 w 12021836"/>
              <a:gd name="connsiteY3" fmla="*/ 0 h 799399"/>
              <a:gd name="connsiteX4" fmla="*/ 11942712 w 12021836"/>
              <a:gd name="connsiteY4" fmla="*/ 62713 h 799399"/>
              <a:gd name="connsiteX5" fmla="*/ 12021836 w 12021836"/>
              <a:gd name="connsiteY5" fmla="*/ 173906 h 799399"/>
              <a:gd name="connsiteX6" fmla="*/ 12016226 w 12021836"/>
              <a:gd name="connsiteY6" fmla="*/ 286102 h 799399"/>
              <a:gd name="connsiteX7" fmla="*/ 12010030 w 12021836"/>
              <a:gd name="connsiteY7" fmla="*/ 799399 h 799399"/>
              <a:gd name="connsiteX8" fmla="*/ 0 w 12021836"/>
              <a:gd name="connsiteY8" fmla="*/ 799399 h 799399"/>
              <a:gd name="connsiteX9" fmla="*/ 0 w 12021836"/>
              <a:gd name="connsiteY9" fmla="*/ 1005 h 799399"/>
              <a:gd name="connsiteX0" fmla="*/ 0 w 12021836"/>
              <a:gd name="connsiteY0" fmla="*/ 1005 h 799399"/>
              <a:gd name="connsiteX1" fmla="*/ 11258901 w 12021836"/>
              <a:gd name="connsiteY1" fmla="*/ 1 h 799399"/>
              <a:gd name="connsiteX2" fmla="*/ 11483293 w 12021836"/>
              <a:gd name="connsiteY2" fmla="*/ 100978 h 799399"/>
              <a:gd name="connsiteX3" fmla="*/ 11797443 w 12021836"/>
              <a:gd name="connsiteY3" fmla="*/ 0 h 799399"/>
              <a:gd name="connsiteX4" fmla="*/ 11942712 w 12021836"/>
              <a:gd name="connsiteY4" fmla="*/ 62713 h 799399"/>
              <a:gd name="connsiteX5" fmla="*/ 12021836 w 12021836"/>
              <a:gd name="connsiteY5" fmla="*/ 173906 h 799399"/>
              <a:gd name="connsiteX6" fmla="*/ 12016226 w 12021836"/>
              <a:gd name="connsiteY6" fmla="*/ 286102 h 799399"/>
              <a:gd name="connsiteX7" fmla="*/ 12010030 w 12021836"/>
              <a:gd name="connsiteY7" fmla="*/ 799399 h 799399"/>
              <a:gd name="connsiteX8" fmla="*/ 0 w 12021836"/>
              <a:gd name="connsiteY8" fmla="*/ 799399 h 799399"/>
              <a:gd name="connsiteX9" fmla="*/ 0 w 12021836"/>
              <a:gd name="connsiteY9" fmla="*/ 1005 h 799399"/>
              <a:gd name="connsiteX0" fmla="*/ 0 w 12021836"/>
              <a:gd name="connsiteY0" fmla="*/ 1004 h 799398"/>
              <a:gd name="connsiteX1" fmla="*/ 11258901 w 12021836"/>
              <a:gd name="connsiteY1" fmla="*/ 0 h 799398"/>
              <a:gd name="connsiteX2" fmla="*/ 11483293 w 12021836"/>
              <a:gd name="connsiteY2" fmla="*/ 100977 h 799398"/>
              <a:gd name="connsiteX3" fmla="*/ 11679637 w 12021836"/>
              <a:gd name="connsiteY3" fmla="*/ 157074 h 799398"/>
              <a:gd name="connsiteX4" fmla="*/ 11942712 w 12021836"/>
              <a:gd name="connsiteY4" fmla="*/ 62712 h 799398"/>
              <a:gd name="connsiteX5" fmla="*/ 12021836 w 12021836"/>
              <a:gd name="connsiteY5" fmla="*/ 173905 h 799398"/>
              <a:gd name="connsiteX6" fmla="*/ 12016226 w 12021836"/>
              <a:gd name="connsiteY6" fmla="*/ 286101 h 799398"/>
              <a:gd name="connsiteX7" fmla="*/ 12010030 w 12021836"/>
              <a:gd name="connsiteY7" fmla="*/ 799398 h 799398"/>
              <a:gd name="connsiteX8" fmla="*/ 0 w 12021836"/>
              <a:gd name="connsiteY8" fmla="*/ 799398 h 799398"/>
              <a:gd name="connsiteX9" fmla="*/ 0 w 12021836"/>
              <a:gd name="connsiteY9" fmla="*/ 1004 h 799398"/>
              <a:gd name="connsiteX0" fmla="*/ 0 w 12021836"/>
              <a:gd name="connsiteY0" fmla="*/ 1004 h 799398"/>
              <a:gd name="connsiteX1" fmla="*/ 11258901 w 12021836"/>
              <a:gd name="connsiteY1" fmla="*/ 0 h 799398"/>
              <a:gd name="connsiteX2" fmla="*/ 11483293 w 12021836"/>
              <a:gd name="connsiteY2" fmla="*/ 100977 h 799398"/>
              <a:gd name="connsiteX3" fmla="*/ 11679637 w 12021836"/>
              <a:gd name="connsiteY3" fmla="*/ 157074 h 799398"/>
              <a:gd name="connsiteX4" fmla="*/ 11824906 w 12021836"/>
              <a:gd name="connsiteY4" fmla="*/ 253446 h 799398"/>
              <a:gd name="connsiteX5" fmla="*/ 12021836 w 12021836"/>
              <a:gd name="connsiteY5" fmla="*/ 173905 h 799398"/>
              <a:gd name="connsiteX6" fmla="*/ 12016226 w 12021836"/>
              <a:gd name="connsiteY6" fmla="*/ 286101 h 799398"/>
              <a:gd name="connsiteX7" fmla="*/ 12010030 w 12021836"/>
              <a:gd name="connsiteY7" fmla="*/ 799398 h 799398"/>
              <a:gd name="connsiteX8" fmla="*/ 0 w 12021836"/>
              <a:gd name="connsiteY8" fmla="*/ 799398 h 799398"/>
              <a:gd name="connsiteX9" fmla="*/ 0 w 12021836"/>
              <a:gd name="connsiteY9" fmla="*/ 1004 h 799398"/>
              <a:gd name="connsiteX0" fmla="*/ 0 w 12016226"/>
              <a:gd name="connsiteY0" fmla="*/ 1004 h 799398"/>
              <a:gd name="connsiteX1" fmla="*/ 11258901 w 12016226"/>
              <a:gd name="connsiteY1" fmla="*/ 0 h 799398"/>
              <a:gd name="connsiteX2" fmla="*/ 11483293 w 12016226"/>
              <a:gd name="connsiteY2" fmla="*/ 100977 h 799398"/>
              <a:gd name="connsiteX3" fmla="*/ 11679637 w 12016226"/>
              <a:gd name="connsiteY3" fmla="*/ 157074 h 799398"/>
              <a:gd name="connsiteX4" fmla="*/ 11824906 w 12016226"/>
              <a:gd name="connsiteY4" fmla="*/ 253446 h 799398"/>
              <a:gd name="connsiteX5" fmla="*/ 11943299 w 12016226"/>
              <a:gd name="connsiteY5" fmla="*/ 415127 h 799398"/>
              <a:gd name="connsiteX6" fmla="*/ 12016226 w 12016226"/>
              <a:gd name="connsiteY6" fmla="*/ 286101 h 799398"/>
              <a:gd name="connsiteX7" fmla="*/ 12010030 w 12016226"/>
              <a:gd name="connsiteY7" fmla="*/ 799398 h 799398"/>
              <a:gd name="connsiteX8" fmla="*/ 0 w 12016226"/>
              <a:gd name="connsiteY8" fmla="*/ 799398 h 799398"/>
              <a:gd name="connsiteX9" fmla="*/ 0 w 12016226"/>
              <a:gd name="connsiteY9" fmla="*/ 1004 h 799398"/>
              <a:gd name="connsiteX0" fmla="*/ 0 w 12010146"/>
              <a:gd name="connsiteY0" fmla="*/ 1004 h 799398"/>
              <a:gd name="connsiteX1" fmla="*/ 11258901 w 12010146"/>
              <a:gd name="connsiteY1" fmla="*/ 0 h 799398"/>
              <a:gd name="connsiteX2" fmla="*/ 11483293 w 12010146"/>
              <a:gd name="connsiteY2" fmla="*/ 100977 h 799398"/>
              <a:gd name="connsiteX3" fmla="*/ 11679637 w 12010146"/>
              <a:gd name="connsiteY3" fmla="*/ 157074 h 799398"/>
              <a:gd name="connsiteX4" fmla="*/ 11824906 w 12010146"/>
              <a:gd name="connsiteY4" fmla="*/ 253446 h 799398"/>
              <a:gd name="connsiteX5" fmla="*/ 11943299 w 12010146"/>
              <a:gd name="connsiteY5" fmla="*/ 415127 h 799398"/>
              <a:gd name="connsiteX6" fmla="*/ 11988177 w 12010146"/>
              <a:gd name="connsiteY6" fmla="*/ 544153 h 799398"/>
              <a:gd name="connsiteX7" fmla="*/ 12010030 w 12010146"/>
              <a:gd name="connsiteY7" fmla="*/ 799398 h 799398"/>
              <a:gd name="connsiteX8" fmla="*/ 0 w 12010146"/>
              <a:gd name="connsiteY8" fmla="*/ 799398 h 799398"/>
              <a:gd name="connsiteX9" fmla="*/ 0 w 12010146"/>
              <a:gd name="connsiteY9" fmla="*/ 1004 h 799398"/>
              <a:gd name="connsiteX0" fmla="*/ 0 w 12010146"/>
              <a:gd name="connsiteY0" fmla="*/ 1004 h 799398"/>
              <a:gd name="connsiteX1" fmla="*/ 11258901 w 12010146"/>
              <a:gd name="connsiteY1" fmla="*/ 0 h 799398"/>
              <a:gd name="connsiteX2" fmla="*/ 11483293 w 12010146"/>
              <a:gd name="connsiteY2" fmla="*/ 100977 h 799398"/>
              <a:gd name="connsiteX3" fmla="*/ 11679637 w 12010146"/>
              <a:gd name="connsiteY3" fmla="*/ 157074 h 799398"/>
              <a:gd name="connsiteX4" fmla="*/ 11824906 w 12010146"/>
              <a:gd name="connsiteY4" fmla="*/ 253446 h 799398"/>
              <a:gd name="connsiteX5" fmla="*/ 11988177 w 12010146"/>
              <a:gd name="connsiteY5" fmla="*/ 544153 h 799398"/>
              <a:gd name="connsiteX6" fmla="*/ 12010030 w 12010146"/>
              <a:gd name="connsiteY6" fmla="*/ 799398 h 799398"/>
              <a:gd name="connsiteX7" fmla="*/ 0 w 12010146"/>
              <a:gd name="connsiteY7" fmla="*/ 799398 h 799398"/>
              <a:gd name="connsiteX8" fmla="*/ 0 w 12010146"/>
              <a:gd name="connsiteY8" fmla="*/ 1004 h 799398"/>
              <a:gd name="connsiteX0" fmla="*/ 0 w 12010146"/>
              <a:gd name="connsiteY0" fmla="*/ 1004 h 799398"/>
              <a:gd name="connsiteX1" fmla="*/ 11258901 w 12010146"/>
              <a:gd name="connsiteY1" fmla="*/ 0 h 799398"/>
              <a:gd name="connsiteX2" fmla="*/ 11483293 w 12010146"/>
              <a:gd name="connsiteY2" fmla="*/ 100977 h 799398"/>
              <a:gd name="connsiteX3" fmla="*/ 11679637 w 12010146"/>
              <a:gd name="connsiteY3" fmla="*/ 157074 h 799398"/>
              <a:gd name="connsiteX4" fmla="*/ 11824906 w 12010146"/>
              <a:gd name="connsiteY4" fmla="*/ 253446 h 799398"/>
              <a:gd name="connsiteX5" fmla="*/ 11988177 w 12010146"/>
              <a:gd name="connsiteY5" fmla="*/ 544153 h 799398"/>
              <a:gd name="connsiteX6" fmla="*/ 12010030 w 12010146"/>
              <a:gd name="connsiteY6" fmla="*/ 799398 h 799398"/>
              <a:gd name="connsiteX7" fmla="*/ 0 w 12010146"/>
              <a:gd name="connsiteY7" fmla="*/ 799398 h 799398"/>
              <a:gd name="connsiteX8" fmla="*/ 0 w 12010146"/>
              <a:gd name="connsiteY8" fmla="*/ 1004 h 799398"/>
              <a:gd name="connsiteX0" fmla="*/ 0 w 12010146"/>
              <a:gd name="connsiteY0" fmla="*/ 1004 h 799398"/>
              <a:gd name="connsiteX1" fmla="*/ 11258901 w 12010146"/>
              <a:gd name="connsiteY1" fmla="*/ 0 h 799398"/>
              <a:gd name="connsiteX2" fmla="*/ 11483293 w 12010146"/>
              <a:gd name="connsiteY2" fmla="*/ 100977 h 799398"/>
              <a:gd name="connsiteX3" fmla="*/ 11679637 w 12010146"/>
              <a:gd name="connsiteY3" fmla="*/ 157074 h 799398"/>
              <a:gd name="connsiteX4" fmla="*/ 11852955 w 12010146"/>
              <a:gd name="connsiteY4" fmla="*/ 236617 h 799398"/>
              <a:gd name="connsiteX5" fmla="*/ 11988177 w 12010146"/>
              <a:gd name="connsiteY5" fmla="*/ 544153 h 799398"/>
              <a:gd name="connsiteX6" fmla="*/ 12010030 w 12010146"/>
              <a:gd name="connsiteY6" fmla="*/ 799398 h 799398"/>
              <a:gd name="connsiteX7" fmla="*/ 0 w 12010146"/>
              <a:gd name="connsiteY7" fmla="*/ 799398 h 799398"/>
              <a:gd name="connsiteX8" fmla="*/ 0 w 12010146"/>
              <a:gd name="connsiteY8" fmla="*/ 1004 h 799398"/>
              <a:gd name="connsiteX0" fmla="*/ 0 w 12010146"/>
              <a:gd name="connsiteY0" fmla="*/ 4588 h 802982"/>
              <a:gd name="connsiteX1" fmla="*/ 11258901 w 12010146"/>
              <a:gd name="connsiteY1" fmla="*/ 3584 h 802982"/>
              <a:gd name="connsiteX2" fmla="*/ 11483293 w 12010146"/>
              <a:gd name="connsiteY2" fmla="*/ 26024 h 802982"/>
              <a:gd name="connsiteX3" fmla="*/ 11679637 w 12010146"/>
              <a:gd name="connsiteY3" fmla="*/ 160658 h 802982"/>
              <a:gd name="connsiteX4" fmla="*/ 11852955 w 12010146"/>
              <a:gd name="connsiteY4" fmla="*/ 240201 h 802982"/>
              <a:gd name="connsiteX5" fmla="*/ 11988177 w 12010146"/>
              <a:gd name="connsiteY5" fmla="*/ 547737 h 802982"/>
              <a:gd name="connsiteX6" fmla="*/ 12010030 w 12010146"/>
              <a:gd name="connsiteY6" fmla="*/ 802982 h 802982"/>
              <a:gd name="connsiteX7" fmla="*/ 0 w 12010146"/>
              <a:gd name="connsiteY7" fmla="*/ 802982 h 802982"/>
              <a:gd name="connsiteX8" fmla="*/ 0 w 12010146"/>
              <a:gd name="connsiteY8" fmla="*/ 4588 h 802982"/>
              <a:gd name="connsiteX0" fmla="*/ 0 w 12010146"/>
              <a:gd name="connsiteY0" fmla="*/ 7849 h 806243"/>
              <a:gd name="connsiteX1" fmla="*/ 10419735 w 12010146"/>
              <a:gd name="connsiteY1" fmla="*/ 0 h 806243"/>
              <a:gd name="connsiteX2" fmla="*/ 11258901 w 12010146"/>
              <a:gd name="connsiteY2" fmla="*/ 6845 h 806243"/>
              <a:gd name="connsiteX3" fmla="*/ 11483293 w 12010146"/>
              <a:gd name="connsiteY3" fmla="*/ 29285 h 806243"/>
              <a:gd name="connsiteX4" fmla="*/ 11679637 w 12010146"/>
              <a:gd name="connsiteY4" fmla="*/ 163919 h 806243"/>
              <a:gd name="connsiteX5" fmla="*/ 11852955 w 12010146"/>
              <a:gd name="connsiteY5" fmla="*/ 243462 h 806243"/>
              <a:gd name="connsiteX6" fmla="*/ 11988177 w 12010146"/>
              <a:gd name="connsiteY6" fmla="*/ 550998 h 806243"/>
              <a:gd name="connsiteX7" fmla="*/ 12010030 w 12010146"/>
              <a:gd name="connsiteY7" fmla="*/ 806243 h 806243"/>
              <a:gd name="connsiteX8" fmla="*/ 0 w 12010146"/>
              <a:gd name="connsiteY8" fmla="*/ 806243 h 806243"/>
              <a:gd name="connsiteX9" fmla="*/ 0 w 12010146"/>
              <a:gd name="connsiteY9" fmla="*/ 7849 h 806243"/>
              <a:gd name="connsiteX0" fmla="*/ 0 w 12010146"/>
              <a:gd name="connsiteY0" fmla="*/ 7849 h 806243"/>
              <a:gd name="connsiteX1" fmla="*/ 10419735 w 12010146"/>
              <a:gd name="connsiteY1" fmla="*/ 0 h 806243"/>
              <a:gd name="connsiteX2" fmla="*/ 11089295 w 12010146"/>
              <a:gd name="connsiteY2" fmla="*/ 42284 h 806243"/>
              <a:gd name="connsiteX3" fmla="*/ 11483293 w 12010146"/>
              <a:gd name="connsiteY3" fmla="*/ 29285 h 806243"/>
              <a:gd name="connsiteX4" fmla="*/ 11679637 w 12010146"/>
              <a:gd name="connsiteY4" fmla="*/ 163919 h 806243"/>
              <a:gd name="connsiteX5" fmla="*/ 11852955 w 12010146"/>
              <a:gd name="connsiteY5" fmla="*/ 243462 h 806243"/>
              <a:gd name="connsiteX6" fmla="*/ 11988177 w 12010146"/>
              <a:gd name="connsiteY6" fmla="*/ 550998 h 806243"/>
              <a:gd name="connsiteX7" fmla="*/ 12010030 w 12010146"/>
              <a:gd name="connsiteY7" fmla="*/ 806243 h 806243"/>
              <a:gd name="connsiteX8" fmla="*/ 0 w 12010146"/>
              <a:gd name="connsiteY8" fmla="*/ 806243 h 806243"/>
              <a:gd name="connsiteX9" fmla="*/ 0 w 12010146"/>
              <a:gd name="connsiteY9" fmla="*/ 7849 h 806243"/>
              <a:gd name="connsiteX0" fmla="*/ 0 w 12010146"/>
              <a:gd name="connsiteY0" fmla="*/ 7849 h 806243"/>
              <a:gd name="connsiteX1" fmla="*/ 10419735 w 12010146"/>
              <a:gd name="connsiteY1" fmla="*/ 0 h 806243"/>
              <a:gd name="connsiteX2" fmla="*/ 10890192 w 12010146"/>
              <a:gd name="connsiteY2" fmla="*/ 42284 h 806243"/>
              <a:gd name="connsiteX3" fmla="*/ 11483293 w 12010146"/>
              <a:gd name="connsiteY3" fmla="*/ 29285 h 806243"/>
              <a:gd name="connsiteX4" fmla="*/ 11679637 w 12010146"/>
              <a:gd name="connsiteY4" fmla="*/ 163919 h 806243"/>
              <a:gd name="connsiteX5" fmla="*/ 11852955 w 12010146"/>
              <a:gd name="connsiteY5" fmla="*/ 243462 h 806243"/>
              <a:gd name="connsiteX6" fmla="*/ 11988177 w 12010146"/>
              <a:gd name="connsiteY6" fmla="*/ 550998 h 806243"/>
              <a:gd name="connsiteX7" fmla="*/ 12010030 w 12010146"/>
              <a:gd name="connsiteY7" fmla="*/ 806243 h 806243"/>
              <a:gd name="connsiteX8" fmla="*/ 0 w 12010146"/>
              <a:gd name="connsiteY8" fmla="*/ 806243 h 806243"/>
              <a:gd name="connsiteX9" fmla="*/ 0 w 12010146"/>
              <a:gd name="connsiteY9" fmla="*/ 7849 h 806243"/>
              <a:gd name="connsiteX0" fmla="*/ 0 w 12010146"/>
              <a:gd name="connsiteY0" fmla="*/ 7849 h 806243"/>
              <a:gd name="connsiteX1" fmla="*/ 10419735 w 12010146"/>
              <a:gd name="connsiteY1" fmla="*/ 0 h 806243"/>
              <a:gd name="connsiteX2" fmla="*/ 10890192 w 12010146"/>
              <a:gd name="connsiteY2" fmla="*/ 42284 h 806243"/>
              <a:gd name="connsiteX3" fmla="*/ 11321061 w 12010146"/>
              <a:gd name="connsiteY3" fmla="*/ 82443 h 806243"/>
              <a:gd name="connsiteX4" fmla="*/ 11679637 w 12010146"/>
              <a:gd name="connsiteY4" fmla="*/ 163919 h 806243"/>
              <a:gd name="connsiteX5" fmla="*/ 11852955 w 12010146"/>
              <a:gd name="connsiteY5" fmla="*/ 243462 h 806243"/>
              <a:gd name="connsiteX6" fmla="*/ 11988177 w 12010146"/>
              <a:gd name="connsiteY6" fmla="*/ 550998 h 806243"/>
              <a:gd name="connsiteX7" fmla="*/ 12010030 w 12010146"/>
              <a:gd name="connsiteY7" fmla="*/ 806243 h 806243"/>
              <a:gd name="connsiteX8" fmla="*/ 0 w 12010146"/>
              <a:gd name="connsiteY8" fmla="*/ 806243 h 806243"/>
              <a:gd name="connsiteX9" fmla="*/ 0 w 12010146"/>
              <a:gd name="connsiteY9" fmla="*/ 7849 h 806243"/>
              <a:gd name="connsiteX0" fmla="*/ 0 w 12010146"/>
              <a:gd name="connsiteY0" fmla="*/ 7849 h 806243"/>
              <a:gd name="connsiteX1" fmla="*/ 10419735 w 12010146"/>
              <a:gd name="connsiteY1" fmla="*/ 0 h 806243"/>
              <a:gd name="connsiteX2" fmla="*/ 10890192 w 12010146"/>
              <a:gd name="connsiteY2" fmla="*/ 42284 h 806243"/>
              <a:gd name="connsiteX3" fmla="*/ 11321061 w 12010146"/>
              <a:gd name="connsiteY3" fmla="*/ 82443 h 806243"/>
              <a:gd name="connsiteX4" fmla="*/ 11679637 w 12010146"/>
              <a:gd name="connsiteY4" fmla="*/ 163919 h 806243"/>
              <a:gd name="connsiteX5" fmla="*/ 11852955 w 12010146"/>
              <a:gd name="connsiteY5" fmla="*/ 243462 h 806243"/>
              <a:gd name="connsiteX6" fmla="*/ 11988177 w 12010146"/>
              <a:gd name="connsiteY6" fmla="*/ 550998 h 806243"/>
              <a:gd name="connsiteX7" fmla="*/ 12010030 w 12010146"/>
              <a:gd name="connsiteY7" fmla="*/ 806243 h 806243"/>
              <a:gd name="connsiteX8" fmla="*/ 0 w 12010146"/>
              <a:gd name="connsiteY8" fmla="*/ 806243 h 806243"/>
              <a:gd name="connsiteX9" fmla="*/ 0 w 12010146"/>
              <a:gd name="connsiteY9" fmla="*/ 7849 h 806243"/>
              <a:gd name="connsiteX0" fmla="*/ 0 w 12031964"/>
              <a:gd name="connsiteY0" fmla="*/ 7849 h 806243"/>
              <a:gd name="connsiteX1" fmla="*/ 10419735 w 12031964"/>
              <a:gd name="connsiteY1" fmla="*/ 0 h 806243"/>
              <a:gd name="connsiteX2" fmla="*/ 10890192 w 12031964"/>
              <a:gd name="connsiteY2" fmla="*/ 42284 h 806243"/>
              <a:gd name="connsiteX3" fmla="*/ 11321061 w 12031964"/>
              <a:gd name="connsiteY3" fmla="*/ 82443 h 806243"/>
              <a:gd name="connsiteX4" fmla="*/ 11679637 w 12031964"/>
              <a:gd name="connsiteY4" fmla="*/ 163919 h 806243"/>
              <a:gd name="connsiteX5" fmla="*/ 11852955 w 12031964"/>
              <a:gd name="connsiteY5" fmla="*/ 243462 h 806243"/>
              <a:gd name="connsiteX6" fmla="*/ 12031964 w 12031964"/>
              <a:gd name="connsiteY6" fmla="*/ 535740 h 806243"/>
              <a:gd name="connsiteX7" fmla="*/ 12010030 w 12031964"/>
              <a:gd name="connsiteY7" fmla="*/ 806243 h 806243"/>
              <a:gd name="connsiteX8" fmla="*/ 0 w 12031964"/>
              <a:gd name="connsiteY8" fmla="*/ 806243 h 806243"/>
              <a:gd name="connsiteX9" fmla="*/ 0 w 12031964"/>
              <a:gd name="connsiteY9" fmla="*/ 7849 h 806243"/>
              <a:gd name="connsiteX0" fmla="*/ 0 w 12013198"/>
              <a:gd name="connsiteY0" fmla="*/ 7849 h 806243"/>
              <a:gd name="connsiteX1" fmla="*/ 10419735 w 12013198"/>
              <a:gd name="connsiteY1" fmla="*/ 0 h 806243"/>
              <a:gd name="connsiteX2" fmla="*/ 10890192 w 12013198"/>
              <a:gd name="connsiteY2" fmla="*/ 42284 h 806243"/>
              <a:gd name="connsiteX3" fmla="*/ 11321061 w 12013198"/>
              <a:gd name="connsiteY3" fmla="*/ 82443 h 806243"/>
              <a:gd name="connsiteX4" fmla="*/ 11679637 w 12013198"/>
              <a:gd name="connsiteY4" fmla="*/ 163919 h 806243"/>
              <a:gd name="connsiteX5" fmla="*/ 11852955 w 12013198"/>
              <a:gd name="connsiteY5" fmla="*/ 243462 h 806243"/>
              <a:gd name="connsiteX6" fmla="*/ 12013198 w 12013198"/>
              <a:gd name="connsiteY6" fmla="*/ 550998 h 806243"/>
              <a:gd name="connsiteX7" fmla="*/ 12010030 w 12013198"/>
              <a:gd name="connsiteY7" fmla="*/ 806243 h 806243"/>
              <a:gd name="connsiteX8" fmla="*/ 0 w 12013198"/>
              <a:gd name="connsiteY8" fmla="*/ 806243 h 806243"/>
              <a:gd name="connsiteX9" fmla="*/ 0 w 12013198"/>
              <a:gd name="connsiteY9" fmla="*/ 7849 h 806243"/>
              <a:gd name="connsiteX0" fmla="*/ 0 w 12021848"/>
              <a:gd name="connsiteY0" fmla="*/ 7849 h 806243"/>
              <a:gd name="connsiteX1" fmla="*/ 10419735 w 12021848"/>
              <a:gd name="connsiteY1" fmla="*/ 0 h 806243"/>
              <a:gd name="connsiteX2" fmla="*/ 10890192 w 12021848"/>
              <a:gd name="connsiteY2" fmla="*/ 42284 h 806243"/>
              <a:gd name="connsiteX3" fmla="*/ 11321061 w 12021848"/>
              <a:gd name="connsiteY3" fmla="*/ 82443 h 806243"/>
              <a:gd name="connsiteX4" fmla="*/ 11679637 w 12021848"/>
              <a:gd name="connsiteY4" fmla="*/ 163919 h 806243"/>
              <a:gd name="connsiteX5" fmla="*/ 12021848 w 12021848"/>
              <a:gd name="connsiteY5" fmla="*/ 335014 h 806243"/>
              <a:gd name="connsiteX6" fmla="*/ 12013198 w 12021848"/>
              <a:gd name="connsiteY6" fmla="*/ 550998 h 806243"/>
              <a:gd name="connsiteX7" fmla="*/ 12010030 w 12021848"/>
              <a:gd name="connsiteY7" fmla="*/ 806243 h 806243"/>
              <a:gd name="connsiteX8" fmla="*/ 0 w 12021848"/>
              <a:gd name="connsiteY8" fmla="*/ 806243 h 806243"/>
              <a:gd name="connsiteX9" fmla="*/ 0 w 12021848"/>
              <a:gd name="connsiteY9" fmla="*/ 7849 h 806243"/>
              <a:gd name="connsiteX0" fmla="*/ 0 w 12013198"/>
              <a:gd name="connsiteY0" fmla="*/ 7849 h 806243"/>
              <a:gd name="connsiteX1" fmla="*/ 10419735 w 12013198"/>
              <a:gd name="connsiteY1" fmla="*/ 0 h 806243"/>
              <a:gd name="connsiteX2" fmla="*/ 10890192 w 12013198"/>
              <a:gd name="connsiteY2" fmla="*/ 42284 h 806243"/>
              <a:gd name="connsiteX3" fmla="*/ 11321061 w 12013198"/>
              <a:gd name="connsiteY3" fmla="*/ 82443 h 806243"/>
              <a:gd name="connsiteX4" fmla="*/ 11679637 w 12013198"/>
              <a:gd name="connsiteY4" fmla="*/ 163919 h 806243"/>
              <a:gd name="connsiteX5" fmla="*/ 12008404 w 12013198"/>
              <a:gd name="connsiteY5" fmla="*/ 318617 h 806243"/>
              <a:gd name="connsiteX6" fmla="*/ 12013198 w 12013198"/>
              <a:gd name="connsiteY6" fmla="*/ 550998 h 806243"/>
              <a:gd name="connsiteX7" fmla="*/ 12010030 w 12013198"/>
              <a:gd name="connsiteY7" fmla="*/ 806243 h 806243"/>
              <a:gd name="connsiteX8" fmla="*/ 0 w 12013198"/>
              <a:gd name="connsiteY8" fmla="*/ 806243 h 806243"/>
              <a:gd name="connsiteX9" fmla="*/ 0 w 12013198"/>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321061 w 12015359"/>
              <a:gd name="connsiteY3" fmla="*/ 82443 h 806243"/>
              <a:gd name="connsiteX4" fmla="*/ 11679637 w 12015359"/>
              <a:gd name="connsiteY4" fmla="*/ 163919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321061 w 12015359"/>
              <a:gd name="connsiteY3" fmla="*/ 82443 h 806243"/>
              <a:gd name="connsiteX4" fmla="*/ 11747719 w 12015359"/>
              <a:gd name="connsiteY4" fmla="*/ 227793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404852 w 12015359"/>
              <a:gd name="connsiteY3" fmla="*/ 107992 h 806243"/>
              <a:gd name="connsiteX4" fmla="*/ 11747719 w 12015359"/>
              <a:gd name="connsiteY4" fmla="*/ 227793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404852 w 12015359"/>
              <a:gd name="connsiteY3" fmla="*/ 107992 h 806243"/>
              <a:gd name="connsiteX4" fmla="*/ 11747719 w 12015359"/>
              <a:gd name="connsiteY4" fmla="*/ 227793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404852 w 12015359"/>
              <a:gd name="connsiteY3" fmla="*/ 107992 h 806243"/>
              <a:gd name="connsiteX4" fmla="*/ 11747719 w 12015359"/>
              <a:gd name="connsiteY4" fmla="*/ 227793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404852 w 12015359"/>
              <a:gd name="connsiteY3" fmla="*/ 107992 h 806243"/>
              <a:gd name="connsiteX4" fmla="*/ 11747719 w 12015359"/>
              <a:gd name="connsiteY4" fmla="*/ 227793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15359" h="806243">
                <a:moveTo>
                  <a:pt x="0" y="7849"/>
                </a:moveTo>
                <a:lnTo>
                  <a:pt x="10419735" y="0"/>
                </a:lnTo>
                <a:lnTo>
                  <a:pt x="10890192" y="42284"/>
                </a:lnTo>
                <a:cubicBezTo>
                  <a:pt x="11004258" y="42284"/>
                  <a:pt x="11186792" y="94272"/>
                  <a:pt x="11404852" y="107992"/>
                </a:cubicBezTo>
                <a:cubicBezTo>
                  <a:pt x="11443735" y="104718"/>
                  <a:pt x="11682271" y="209094"/>
                  <a:pt x="11747719" y="227793"/>
                </a:cubicBezTo>
                <a:lnTo>
                  <a:pt x="12015359" y="335584"/>
                </a:lnTo>
                <a:cubicBezTo>
                  <a:pt x="12014639" y="407389"/>
                  <a:pt x="12013918" y="479193"/>
                  <a:pt x="12013198" y="550998"/>
                </a:cubicBezTo>
                <a:cubicBezTo>
                  <a:pt x="12011133" y="722097"/>
                  <a:pt x="12012095" y="635144"/>
                  <a:pt x="12010030" y="806243"/>
                </a:cubicBezTo>
                <a:lnTo>
                  <a:pt x="0" y="806243"/>
                </a:lnTo>
                <a:lnTo>
                  <a:pt x="0" y="784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Content Placeholder 3">
            <a:extLst>
              <a:ext uri="{FF2B5EF4-FFF2-40B4-BE49-F238E27FC236}">
                <a16:creationId xmlns:a16="http://schemas.microsoft.com/office/drawing/2014/main" id="{BFBE0276-3D01-2D91-1322-D06D1F591099}"/>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1229BB-EFC7-6479-B948-80CE3B105C2A}"/>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1D942B-557F-C337-F274-0296C80D2DF7}"/>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DA3473A2-8B1A-C7CD-FC27-9249A8D66327}"/>
              </a:ext>
            </a:extLst>
          </p:cNvPr>
          <p:cNvSpPr>
            <a:spLocks noGrp="1"/>
          </p:cNvSpPr>
          <p:nvPr>
            <p:ph type="ftr" sz="quarter" idx="11"/>
          </p:nvPr>
        </p:nvSpPr>
        <p:spPr>
          <a:xfrm>
            <a:off x="3028950" y="6356351"/>
            <a:ext cx="3086100" cy="365125"/>
          </a:xfrm>
        </p:spPr>
        <p:txBody>
          <a:bodyPr/>
          <a:lstStyle/>
          <a:p>
            <a:pPr algn="ctr"/>
            <a:r>
              <a:rPr lang="en-US"/>
              <a:t>12/28/2023</a:t>
            </a:r>
          </a:p>
        </p:txBody>
      </p:sp>
      <p:sp>
        <p:nvSpPr>
          <p:cNvPr id="11" name="Slide Number Placeholder 5">
            <a:extLst>
              <a:ext uri="{FF2B5EF4-FFF2-40B4-BE49-F238E27FC236}">
                <a16:creationId xmlns:a16="http://schemas.microsoft.com/office/drawing/2014/main" id="{87599407-BC7A-2619-0225-EE94EDC279DA}"/>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pic>
        <p:nvPicPr>
          <p:cNvPr id="9" name="Graphic 8">
            <a:extLst>
              <a:ext uri="{FF2B5EF4-FFF2-40B4-BE49-F238E27FC236}">
                <a16:creationId xmlns:a16="http://schemas.microsoft.com/office/drawing/2014/main" id="{9B21B1B0-68E4-8C3A-9C41-CA7FC02627C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838" y="6398565"/>
            <a:ext cx="2491992" cy="286534"/>
          </a:xfrm>
          <a:prstGeom prst="rect">
            <a:avLst/>
          </a:prstGeom>
        </p:spPr>
      </p:pic>
    </p:spTree>
    <p:extLst>
      <p:ext uri="{BB962C8B-B14F-4D97-AF65-F5344CB8AC3E}">
        <p14:creationId xmlns:p14="http://schemas.microsoft.com/office/powerpoint/2010/main" val="40736359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50AE7-0B3C-677E-5E5B-139588CF1659}"/>
              </a:ext>
            </a:extLst>
          </p:cNvPr>
          <p:cNvSpPr>
            <a:spLocks noGrp="1"/>
          </p:cNvSpPr>
          <p:nvPr>
            <p:ph type="title"/>
          </p:nvPr>
        </p:nvSpPr>
        <p:spPr>
          <a:xfrm>
            <a:off x="591145" y="365126"/>
            <a:ext cx="7924205" cy="1325563"/>
          </a:xfrm>
        </p:spPr>
        <p:txBody>
          <a:bodyPr/>
          <a:lstStyle>
            <a:lvl1pPr>
              <a:defRPr>
                <a:solidFill>
                  <a:schemeClr val="accent1">
                    <a:lumMod val="75000"/>
                  </a:schemeClr>
                </a:solidFill>
              </a:defRPr>
            </a:lvl1pPr>
          </a:lstStyle>
          <a:p>
            <a:r>
              <a:rPr lang="en-US"/>
              <a:t>Click to edit Master title style</a:t>
            </a:r>
          </a:p>
        </p:txBody>
      </p:sp>
      <p:sp>
        <p:nvSpPr>
          <p:cNvPr id="6" name="Footer Placeholder 4">
            <a:extLst>
              <a:ext uri="{FF2B5EF4-FFF2-40B4-BE49-F238E27FC236}">
                <a16:creationId xmlns:a16="http://schemas.microsoft.com/office/drawing/2014/main" id="{29AFB5E3-464B-1329-EDC7-C2DB9AB88587}"/>
              </a:ext>
            </a:extLst>
          </p:cNvPr>
          <p:cNvSpPr>
            <a:spLocks noGrp="1"/>
          </p:cNvSpPr>
          <p:nvPr>
            <p:ph type="ftr" sz="quarter" idx="11"/>
          </p:nvPr>
        </p:nvSpPr>
        <p:spPr>
          <a:xfrm>
            <a:off x="3028950" y="6356351"/>
            <a:ext cx="3086100" cy="365125"/>
          </a:xfrm>
        </p:spPr>
        <p:txBody>
          <a:bodyPr/>
          <a:lstStyle/>
          <a:p>
            <a:pPr algn="ctr"/>
            <a:r>
              <a:rPr lang="en-US"/>
              <a:t>12/28/2023</a:t>
            </a:r>
          </a:p>
        </p:txBody>
      </p:sp>
      <p:sp>
        <p:nvSpPr>
          <p:cNvPr id="7" name="Slide Number Placeholder 5">
            <a:extLst>
              <a:ext uri="{FF2B5EF4-FFF2-40B4-BE49-F238E27FC236}">
                <a16:creationId xmlns:a16="http://schemas.microsoft.com/office/drawing/2014/main" id="{606FCE1F-3EE1-73BA-AF6B-3368A75D995B}"/>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sp>
        <p:nvSpPr>
          <p:cNvPr id="5" name="Freeform: Shape 4">
            <a:extLst>
              <a:ext uri="{FF2B5EF4-FFF2-40B4-BE49-F238E27FC236}">
                <a16:creationId xmlns:a16="http://schemas.microsoft.com/office/drawing/2014/main" id="{21D1BD4D-2CD6-F660-D061-C9B240C955D1}"/>
              </a:ext>
              <a:ext uri="{C183D7F6-B498-43B3-948B-1728B52AA6E4}">
                <adec:decorative xmlns:adec="http://schemas.microsoft.com/office/drawing/2017/decorative" val="1"/>
              </a:ext>
            </a:extLst>
          </p:cNvPr>
          <p:cNvSpPr/>
          <p:nvPr userDrawn="1"/>
        </p:nvSpPr>
        <p:spPr>
          <a:xfrm flipH="1">
            <a:off x="4647659" y="2137710"/>
            <a:ext cx="1628662" cy="2272576"/>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45" name="Text Placeholder 44">
            <a:extLst>
              <a:ext uri="{FF2B5EF4-FFF2-40B4-BE49-F238E27FC236}">
                <a16:creationId xmlns:a16="http://schemas.microsoft.com/office/drawing/2014/main" id="{BDD01922-F67A-9F2C-FE95-50BD9998038B}"/>
              </a:ext>
            </a:extLst>
          </p:cNvPr>
          <p:cNvSpPr>
            <a:spLocks noGrp="1"/>
          </p:cNvSpPr>
          <p:nvPr>
            <p:ph type="body" sz="quarter" idx="13" hasCustomPrompt="1"/>
          </p:nvPr>
        </p:nvSpPr>
        <p:spPr>
          <a:xfrm>
            <a:off x="1185275" y="3560819"/>
            <a:ext cx="1133812" cy="2272576"/>
          </a:xfrm>
        </p:spPr>
        <p:txBody>
          <a:bodyPr>
            <a:noAutofit/>
          </a:bodyPr>
          <a:lstStyle>
            <a:lvl1pPr>
              <a:defRPr sz="1400">
                <a:solidFill>
                  <a:schemeClr val="tx1">
                    <a:lumMod val="85000"/>
                    <a:lumOff val="15000"/>
                  </a:schemeClr>
                </a:solidFill>
              </a:defRPr>
            </a:lvl1pPr>
            <a:lvl2pPr>
              <a:defRPr sz="1800"/>
            </a:lvl2pPr>
            <a:lvl3pPr>
              <a:defRPr sz="1600"/>
            </a:lvl3pPr>
            <a:lvl4pPr>
              <a:defRPr sz="1400"/>
            </a:lvl4pPr>
            <a:lvl5pPr>
              <a:defRPr sz="1400"/>
            </a:lvl5pPr>
          </a:lstStyle>
          <a:p>
            <a:pPr lvl="0"/>
            <a:r>
              <a:rPr lang="en-US"/>
              <a:t>Add text here</a:t>
            </a:r>
          </a:p>
        </p:txBody>
      </p:sp>
      <p:sp>
        <p:nvSpPr>
          <p:cNvPr id="46" name="Text Placeholder 44">
            <a:extLst>
              <a:ext uri="{FF2B5EF4-FFF2-40B4-BE49-F238E27FC236}">
                <a16:creationId xmlns:a16="http://schemas.microsoft.com/office/drawing/2014/main" id="{0648ACF3-1F73-4EF4-8B35-813CBA055782}"/>
              </a:ext>
            </a:extLst>
          </p:cNvPr>
          <p:cNvSpPr>
            <a:spLocks noGrp="1"/>
          </p:cNvSpPr>
          <p:nvPr>
            <p:ph type="body" sz="quarter" idx="14" hasCustomPrompt="1"/>
          </p:nvPr>
        </p:nvSpPr>
        <p:spPr>
          <a:xfrm>
            <a:off x="3168930" y="3560819"/>
            <a:ext cx="1133812" cy="2272576"/>
          </a:xfrm>
        </p:spPr>
        <p:txBody>
          <a:bodyPr>
            <a:noAutofit/>
          </a:bodyPr>
          <a:lstStyle>
            <a:lvl1pPr>
              <a:defRPr sz="1400">
                <a:solidFill>
                  <a:schemeClr val="tx1">
                    <a:lumMod val="85000"/>
                    <a:lumOff val="15000"/>
                  </a:schemeClr>
                </a:solidFill>
              </a:defRPr>
            </a:lvl1pPr>
            <a:lvl2pPr>
              <a:defRPr sz="1800"/>
            </a:lvl2pPr>
            <a:lvl3pPr>
              <a:defRPr sz="1600"/>
            </a:lvl3pPr>
            <a:lvl4pPr>
              <a:defRPr sz="1400"/>
            </a:lvl4pPr>
            <a:lvl5pPr>
              <a:defRPr sz="1400"/>
            </a:lvl5pPr>
          </a:lstStyle>
          <a:p>
            <a:pPr lvl="0"/>
            <a:r>
              <a:rPr lang="en-US"/>
              <a:t>Add text here</a:t>
            </a:r>
          </a:p>
        </p:txBody>
      </p:sp>
      <p:sp>
        <p:nvSpPr>
          <p:cNvPr id="47" name="Text Placeholder 44">
            <a:extLst>
              <a:ext uri="{FF2B5EF4-FFF2-40B4-BE49-F238E27FC236}">
                <a16:creationId xmlns:a16="http://schemas.microsoft.com/office/drawing/2014/main" id="{94347348-841B-BF7E-6760-30E4A39B1EB0}"/>
              </a:ext>
            </a:extLst>
          </p:cNvPr>
          <p:cNvSpPr>
            <a:spLocks noGrp="1"/>
          </p:cNvSpPr>
          <p:nvPr>
            <p:ph type="body" sz="quarter" idx="15" hasCustomPrompt="1"/>
          </p:nvPr>
        </p:nvSpPr>
        <p:spPr>
          <a:xfrm>
            <a:off x="5125745" y="3560819"/>
            <a:ext cx="1133811" cy="2272576"/>
          </a:xfrm>
        </p:spPr>
        <p:txBody>
          <a:bodyPr>
            <a:noAutofit/>
          </a:bodyPr>
          <a:lstStyle>
            <a:lvl1pPr>
              <a:defRPr sz="1400">
                <a:solidFill>
                  <a:schemeClr val="tx1">
                    <a:lumMod val="85000"/>
                    <a:lumOff val="15000"/>
                  </a:schemeClr>
                </a:solidFill>
              </a:defRPr>
            </a:lvl1pPr>
            <a:lvl2pPr>
              <a:defRPr sz="1800"/>
            </a:lvl2pPr>
            <a:lvl3pPr>
              <a:defRPr sz="1600"/>
            </a:lvl3pPr>
            <a:lvl4pPr>
              <a:defRPr sz="1400"/>
            </a:lvl4pPr>
            <a:lvl5pPr>
              <a:defRPr sz="1400"/>
            </a:lvl5pPr>
          </a:lstStyle>
          <a:p>
            <a:pPr lvl="0"/>
            <a:r>
              <a:rPr lang="en-US"/>
              <a:t>Add text here</a:t>
            </a:r>
          </a:p>
        </p:txBody>
      </p:sp>
      <p:sp>
        <p:nvSpPr>
          <p:cNvPr id="48" name="Text Placeholder 44">
            <a:extLst>
              <a:ext uri="{FF2B5EF4-FFF2-40B4-BE49-F238E27FC236}">
                <a16:creationId xmlns:a16="http://schemas.microsoft.com/office/drawing/2014/main" id="{A80E48CC-0B92-D19D-2820-360C4B64AFBE}"/>
              </a:ext>
            </a:extLst>
          </p:cNvPr>
          <p:cNvSpPr>
            <a:spLocks noGrp="1"/>
          </p:cNvSpPr>
          <p:nvPr>
            <p:ph type="body" sz="quarter" idx="16" hasCustomPrompt="1"/>
          </p:nvPr>
        </p:nvSpPr>
        <p:spPr>
          <a:xfrm>
            <a:off x="7100375" y="3560819"/>
            <a:ext cx="1130270" cy="2272576"/>
          </a:xfrm>
        </p:spPr>
        <p:txBody>
          <a:bodyPr>
            <a:noAutofit/>
          </a:bodyPr>
          <a:lstStyle>
            <a:lvl1pPr>
              <a:defRPr sz="1400">
                <a:solidFill>
                  <a:schemeClr val="tx1">
                    <a:lumMod val="85000"/>
                    <a:lumOff val="15000"/>
                  </a:schemeClr>
                </a:solidFill>
              </a:defRPr>
            </a:lvl1pPr>
            <a:lvl2pPr>
              <a:defRPr sz="1800"/>
            </a:lvl2pPr>
            <a:lvl3pPr>
              <a:defRPr sz="1600"/>
            </a:lvl3pPr>
            <a:lvl4pPr>
              <a:defRPr sz="1400"/>
            </a:lvl4pPr>
            <a:lvl5pPr>
              <a:defRPr sz="1400"/>
            </a:lvl5pPr>
          </a:lstStyle>
          <a:p>
            <a:pPr lvl="0"/>
            <a:r>
              <a:rPr lang="en-US"/>
              <a:t>Add text here</a:t>
            </a:r>
          </a:p>
        </p:txBody>
      </p:sp>
      <p:sp>
        <p:nvSpPr>
          <p:cNvPr id="54" name="SmartArt Placeholder 53">
            <a:extLst>
              <a:ext uri="{FF2B5EF4-FFF2-40B4-BE49-F238E27FC236}">
                <a16:creationId xmlns:a16="http://schemas.microsoft.com/office/drawing/2014/main" id="{38E36D91-34EE-6229-BC80-AA33DCF9A94A}"/>
              </a:ext>
            </a:extLst>
          </p:cNvPr>
          <p:cNvSpPr>
            <a:spLocks noGrp="1"/>
          </p:cNvSpPr>
          <p:nvPr>
            <p:ph type="dgm" sz="quarter" idx="17"/>
          </p:nvPr>
        </p:nvSpPr>
        <p:spPr>
          <a:xfrm>
            <a:off x="591146" y="1804737"/>
            <a:ext cx="7961710" cy="4186989"/>
          </a:xfrm>
        </p:spPr>
        <p:txBody>
          <a:bodyPr/>
          <a:lstStyle/>
          <a:p>
            <a:endParaRPr lang="en-US"/>
          </a:p>
        </p:txBody>
      </p:sp>
      <p:pic>
        <p:nvPicPr>
          <p:cNvPr id="3" name="Graphic 2">
            <a:extLst>
              <a:ext uri="{FF2B5EF4-FFF2-40B4-BE49-F238E27FC236}">
                <a16:creationId xmlns:a16="http://schemas.microsoft.com/office/drawing/2014/main" id="{6645274F-9686-10BE-43B5-86556D2B0C2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18082432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293205A-8C05-8870-A6EA-1C066CE1687D}"/>
              </a:ext>
            </a:extLst>
          </p:cNvPr>
          <p:cNvSpPr>
            <a:spLocks noGrp="1"/>
          </p:cNvSpPr>
          <p:nvPr>
            <p:ph type="ftr" sz="quarter" idx="11"/>
          </p:nvPr>
        </p:nvSpPr>
        <p:spPr>
          <a:xfrm>
            <a:off x="3028950" y="6356351"/>
            <a:ext cx="3086100" cy="365125"/>
          </a:xfrm>
        </p:spPr>
        <p:txBody>
          <a:bodyPr/>
          <a:lstStyle/>
          <a:p>
            <a:pPr algn="ctr"/>
            <a:r>
              <a:rPr lang="en-US"/>
              <a:t>12/28/2023</a:t>
            </a:r>
          </a:p>
        </p:txBody>
      </p:sp>
      <p:sp>
        <p:nvSpPr>
          <p:cNvPr id="6" name="Slide Number Placeholder 5">
            <a:extLst>
              <a:ext uri="{FF2B5EF4-FFF2-40B4-BE49-F238E27FC236}">
                <a16:creationId xmlns:a16="http://schemas.microsoft.com/office/drawing/2014/main" id="{F7B17395-8A59-1B77-9CEB-6B1A14CEB047}"/>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pic>
        <p:nvPicPr>
          <p:cNvPr id="2" name="Graphic 1">
            <a:extLst>
              <a:ext uri="{FF2B5EF4-FFF2-40B4-BE49-F238E27FC236}">
                <a16:creationId xmlns:a16="http://schemas.microsoft.com/office/drawing/2014/main" id="{048E75AC-8096-31ED-62EF-CB444B56516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4977356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4402C-FC27-E522-0990-F93990FED39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C8C542-3AC8-3C0D-2807-94FDF8752F88}"/>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1E3DA0-4D31-4B0A-D4BD-083912650F54}"/>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4456EA64-D6CD-E308-4075-69D9A8F46D6D}"/>
              </a:ext>
            </a:extLst>
          </p:cNvPr>
          <p:cNvSpPr>
            <a:spLocks noGrp="1"/>
          </p:cNvSpPr>
          <p:nvPr>
            <p:ph type="ftr" sz="quarter" idx="11"/>
          </p:nvPr>
        </p:nvSpPr>
        <p:spPr>
          <a:xfrm>
            <a:off x="3028950" y="6356351"/>
            <a:ext cx="3086100" cy="365125"/>
          </a:xfrm>
        </p:spPr>
        <p:txBody>
          <a:bodyPr/>
          <a:lstStyle/>
          <a:p>
            <a:pPr algn="ctr"/>
            <a:r>
              <a:rPr lang="en-US"/>
              <a:t>12/28/2023</a:t>
            </a:r>
          </a:p>
        </p:txBody>
      </p:sp>
      <p:sp>
        <p:nvSpPr>
          <p:cNvPr id="9" name="Slide Number Placeholder 5">
            <a:extLst>
              <a:ext uri="{FF2B5EF4-FFF2-40B4-BE49-F238E27FC236}">
                <a16:creationId xmlns:a16="http://schemas.microsoft.com/office/drawing/2014/main" id="{668C886E-A54B-935B-81BD-5512F2C4B984}"/>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pic>
        <p:nvPicPr>
          <p:cNvPr id="5" name="Graphic 4">
            <a:extLst>
              <a:ext uri="{FF2B5EF4-FFF2-40B4-BE49-F238E27FC236}">
                <a16:creationId xmlns:a16="http://schemas.microsoft.com/office/drawing/2014/main" id="{CA9CBAA0-20B5-4B24-52E9-E038D720E9B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149930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2" name="Rectangle: Diagonal Corners Snipped 11">
            <a:extLst>
              <a:ext uri="{FF2B5EF4-FFF2-40B4-BE49-F238E27FC236}">
                <a16:creationId xmlns:a16="http://schemas.microsoft.com/office/drawing/2014/main" id="{7A24BE44-E0CC-19F4-5FA1-77BDB6DB77EA}"/>
              </a:ext>
            </a:extLst>
          </p:cNvPr>
          <p:cNvSpPr>
            <a:spLocks noGrp="1" noRot="1" noMove="1" noResize="1" noEditPoints="1" noAdjustHandles="1" noChangeArrowheads="1" noChangeShapeType="1"/>
          </p:cNvSpPr>
          <p:nvPr userDrawn="1"/>
        </p:nvSpPr>
        <p:spPr>
          <a:xfrm>
            <a:off x="-7748" y="5734993"/>
            <a:ext cx="1204137" cy="364522"/>
          </a:xfrm>
          <a:custGeom>
            <a:avLst/>
            <a:gdLst>
              <a:gd name="connsiteX0" fmla="*/ 0 w 1605516"/>
              <a:gd name="connsiteY0" fmla="*/ 0 h 350874"/>
              <a:gd name="connsiteX1" fmla="*/ 1547036 w 1605516"/>
              <a:gd name="connsiteY1" fmla="*/ 0 h 350874"/>
              <a:gd name="connsiteX2" fmla="*/ 1605516 w 1605516"/>
              <a:gd name="connsiteY2" fmla="*/ 58480 h 350874"/>
              <a:gd name="connsiteX3" fmla="*/ 1605516 w 1605516"/>
              <a:gd name="connsiteY3" fmla="*/ 350874 h 350874"/>
              <a:gd name="connsiteX4" fmla="*/ 1605516 w 1605516"/>
              <a:gd name="connsiteY4" fmla="*/ 350874 h 350874"/>
              <a:gd name="connsiteX5" fmla="*/ 58480 w 1605516"/>
              <a:gd name="connsiteY5" fmla="*/ 350874 h 350874"/>
              <a:gd name="connsiteX6" fmla="*/ 0 w 1605516"/>
              <a:gd name="connsiteY6" fmla="*/ 292394 h 350874"/>
              <a:gd name="connsiteX7" fmla="*/ 0 w 1605516"/>
              <a:gd name="connsiteY7" fmla="*/ 0 h 350874"/>
              <a:gd name="connsiteX0" fmla="*/ 0 w 1605516"/>
              <a:gd name="connsiteY0" fmla="*/ 0 h 350874"/>
              <a:gd name="connsiteX1" fmla="*/ 1547036 w 1605516"/>
              <a:gd name="connsiteY1" fmla="*/ 0 h 350874"/>
              <a:gd name="connsiteX2" fmla="*/ 1605516 w 1605516"/>
              <a:gd name="connsiteY2" fmla="*/ 58480 h 350874"/>
              <a:gd name="connsiteX3" fmla="*/ 1605516 w 1605516"/>
              <a:gd name="connsiteY3" fmla="*/ 350874 h 350874"/>
              <a:gd name="connsiteX4" fmla="*/ 1414448 w 1605516"/>
              <a:gd name="connsiteY4" fmla="*/ 344050 h 350874"/>
              <a:gd name="connsiteX5" fmla="*/ 58480 w 1605516"/>
              <a:gd name="connsiteY5" fmla="*/ 350874 h 350874"/>
              <a:gd name="connsiteX6" fmla="*/ 0 w 1605516"/>
              <a:gd name="connsiteY6" fmla="*/ 292394 h 350874"/>
              <a:gd name="connsiteX7" fmla="*/ 0 w 1605516"/>
              <a:gd name="connsiteY7" fmla="*/ 0 h 350874"/>
              <a:gd name="connsiteX0" fmla="*/ 0 w 1605516"/>
              <a:gd name="connsiteY0" fmla="*/ 0 h 350874"/>
              <a:gd name="connsiteX1" fmla="*/ 1547036 w 1605516"/>
              <a:gd name="connsiteY1" fmla="*/ 0 h 350874"/>
              <a:gd name="connsiteX2" fmla="*/ 1605516 w 1605516"/>
              <a:gd name="connsiteY2" fmla="*/ 58480 h 350874"/>
              <a:gd name="connsiteX3" fmla="*/ 1605516 w 1605516"/>
              <a:gd name="connsiteY3" fmla="*/ 350874 h 350874"/>
              <a:gd name="connsiteX4" fmla="*/ 793475 w 1605516"/>
              <a:gd name="connsiteY4" fmla="*/ 316755 h 350874"/>
              <a:gd name="connsiteX5" fmla="*/ 58480 w 1605516"/>
              <a:gd name="connsiteY5" fmla="*/ 350874 h 350874"/>
              <a:gd name="connsiteX6" fmla="*/ 0 w 1605516"/>
              <a:gd name="connsiteY6" fmla="*/ 292394 h 350874"/>
              <a:gd name="connsiteX7" fmla="*/ 0 w 1605516"/>
              <a:gd name="connsiteY7" fmla="*/ 0 h 350874"/>
              <a:gd name="connsiteX0" fmla="*/ 0 w 1605516"/>
              <a:gd name="connsiteY0" fmla="*/ 0 h 350874"/>
              <a:gd name="connsiteX1" fmla="*/ 1547036 w 1605516"/>
              <a:gd name="connsiteY1" fmla="*/ 0 h 350874"/>
              <a:gd name="connsiteX2" fmla="*/ 1605516 w 1605516"/>
              <a:gd name="connsiteY2" fmla="*/ 58480 h 350874"/>
              <a:gd name="connsiteX3" fmla="*/ 1605516 w 1605516"/>
              <a:gd name="connsiteY3" fmla="*/ 350874 h 350874"/>
              <a:gd name="connsiteX4" fmla="*/ 793475 w 1605516"/>
              <a:gd name="connsiteY4" fmla="*/ 316755 h 350874"/>
              <a:gd name="connsiteX5" fmla="*/ 58480 w 1605516"/>
              <a:gd name="connsiteY5" fmla="*/ 350874 h 350874"/>
              <a:gd name="connsiteX6" fmla="*/ 0 w 1605516"/>
              <a:gd name="connsiteY6" fmla="*/ 237803 h 350874"/>
              <a:gd name="connsiteX7" fmla="*/ 0 w 1605516"/>
              <a:gd name="connsiteY7" fmla="*/ 0 h 350874"/>
              <a:gd name="connsiteX0" fmla="*/ 0 w 1605516"/>
              <a:gd name="connsiteY0" fmla="*/ 0 h 350874"/>
              <a:gd name="connsiteX1" fmla="*/ 1547036 w 1605516"/>
              <a:gd name="connsiteY1" fmla="*/ 0 h 350874"/>
              <a:gd name="connsiteX2" fmla="*/ 1605516 w 1605516"/>
              <a:gd name="connsiteY2" fmla="*/ 58480 h 350874"/>
              <a:gd name="connsiteX3" fmla="*/ 1605516 w 1605516"/>
              <a:gd name="connsiteY3" fmla="*/ 350874 h 350874"/>
              <a:gd name="connsiteX4" fmla="*/ 793475 w 1605516"/>
              <a:gd name="connsiteY4" fmla="*/ 316755 h 350874"/>
              <a:gd name="connsiteX5" fmla="*/ 140367 w 1605516"/>
              <a:gd name="connsiteY5" fmla="*/ 262163 h 350874"/>
              <a:gd name="connsiteX6" fmla="*/ 0 w 1605516"/>
              <a:gd name="connsiteY6" fmla="*/ 237803 h 350874"/>
              <a:gd name="connsiteX7" fmla="*/ 0 w 1605516"/>
              <a:gd name="connsiteY7" fmla="*/ 0 h 350874"/>
              <a:gd name="connsiteX0" fmla="*/ 0 w 1605516"/>
              <a:gd name="connsiteY0" fmla="*/ 13648 h 364522"/>
              <a:gd name="connsiteX1" fmla="*/ 475687 w 1605516"/>
              <a:gd name="connsiteY1" fmla="*/ 0 h 364522"/>
              <a:gd name="connsiteX2" fmla="*/ 1605516 w 1605516"/>
              <a:gd name="connsiteY2" fmla="*/ 72128 h 364522"/>
              <a:gd name="connsiteX3" fmla="*/ 1605516 w 1605516"/>
              <a:gd name="connsiteY3" fmla="*/ 364522 h 364522"/>
              <a:gd name="connsiteX4" fmla="*/ 793475 w 1605516"/>
              <a:gd name="connsiteY4" fmla="*/ 330403 h 364522"/>
              <a:gd name="connsiteX5" fmla="*/ 140367 w 1605516"/>
              <a:gd name="connsiteY5" fmla="*/ 275811 h 364522"/>
              <a:gd name="connsiteX6" fmla="*/ 0 w 1605516"/>
              <a:gd name="connsiteY6" fmla="*/ 251451 h 364522"/>
              <a:gd name="connsiteX7" fmla="*/ 0 w 1605516"/>
              <a:gd name="connsiteY7" fmla="*/ 13648 h 364522"/>
              <a:gd name="connsiteX0" fmla="*/ 0 w 1605516"/>
              <a:gd name="connsiteY0" fmla="*/ 13648 h 364522"/>
              <a:gd name="connsiteX1" fmla="*/ 475687 w 1605516"/>
              <a:gd name="connsiteY1" fmla="*/ 0 h 364522"/>
              <a:gd name="connsiteX2" fmla="*/ 1605516 w 1605516"/>
              <a:gd name="connsiteY2" fmla="*/ 72128 h 364522"/>
              <a:gd name="connsiteX3" fmla="*/ 1605516 w 1605516"/>
              <a:gd name="connsiteY3" fmla="*/ 364522 h 364522"/>
              <a:gd name="connsiteX4" fmla="*/ 684292 w 1605516"/>
              <a:gd name="connsiteY4" fmla="*/ 337227 h 364522"/>
              <a:gd name="connsiteX5" fmla="*/ 140367 w 1605516"/>
              <a:gd name="connsiteY5" fmla="*/ 275811 h 364522"/>
              <a:gd name="connsiteX6" fmla="*/ 0 w 1605516"/>
              <a:gd name="connsiteY6" fmla="*/ 251451 h 364522"/>
              <a:gd name="connsiteX7" fmla="*/ 0 w 1605516"/>
              <a:gd name="connsiteY7" fmla="*/ 13648 h 364522"/>
              <a:gd name="connsiteX0" fmla="*/ 0 w 1605516"/>
              <a:gd name="connsiteY0" fmla="*/ 13648 h 364522"/>
              <a:gd name="connsiteX1" fmla="*/ 475687 w 1605516"/>
              <a:gd name="connsiteY1" fmla="*/ 0 h 364522"/>
              <a:gd name="connsiteX2" fmla="*/ 1605516 w 1605516"/>
              <a:gd name="connsiteY2" fmla="*/ 72128 h 364522"/>
              <a:gd name="connsiteX3" fmla="*/ 1605516 w 1605516"/>
              <a:gd name="connsiteY3" fmla="*/ 364522 h 364522"/>
              <a:gd name="connsiteX4" fmla="*/ 684292 w 1605516"/>
              <a:gd name="connsiteY4" fmla="*/ 337227 h 364522"/>
              <a:gd name="connsiteX5" fmla="*/ 215430 w 1605516"/>
              <a:gd name="connsiteY5" fmla="*/ 255339 h 364522"/>
              <a:gd name="connsiteX6" fmla="*/ 0 w 1605516"/>
              <a:gd name="connsiteY6" fmla="*/ 251451 h 364522"/>
              <a:gd name="connsiteX7" fmla="*/ 0 w 1605516"/>
              <a:gd name="connsiteY7" fmla="*/ 13648 h 364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5516" h="364522">
                <a:moveTo>
                  <a:pt x="0" y="13648"/>
                </a:moveTo>
                <a:lnTo>
                  <a:pt x="475687" y="0"/>
                </a:lnTo>
                <a:lnTo>
                  <a:pt x="1605516" y="72128"/>
                </a:lnTo>
                <a:lnTo>
                  <a:pt x="1605516" y="364522"/>
                </a:lnTo>
                <a:lnTo>
                  <a:pt x="684292" y="337227"/>
                </a:lnTo>
                <a:lnTo>
                  <a:pt x="215430" y="255339"/>
                </a:lnTo>
                <a:lnTo>
                  <a:pt x="0" y="251451"/>
                </a:lnTo>
                <a:lnTo>
                  <a:pt x="0" y="13648"/>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Hexagon 10">
            <a:extLst>
              <a:ext uri="{FF2B5EF4-FFF2-40B4-BE49-F238E27FC236}">
                <a16:creationId xmlns:a16="http://schemas.microsoft.com/office/drawing/2014/main" id="{2B59A6AA-A9D4-B478-DD2F-CFF33FCB635F}"/>
              </a:ext>
            </a:extLst>
          </p:cNvPr>
          <p:cNvSpPr>
            <a:spLocks noGrp="1" noRot="1" noMove="1" noResize="1" noEditPoints="1" noAdjustHandles="1" noChangeArrowheads="1" noChangeShapeType="1"/>
          </p:cNvSpPr>
          <p:nvPr userDrawn="1"/>
        </p:nvSpPr>
        <p:spPr>
          <a:xfrm>
            <a:off x="7687586" y="1"/>
            <a:ext cx="920932" cy="966651"/>
          </a:xfrm>
          <a:custGeom>
            <a:avLst/>
            <a:gdLst>
              <a:gd name="connsiteX0" fmla="*/ 0 w 1367246"/>
              <a:gd name="connsiteY0" fmla="*/ 391886 h 783771"/>
              <a:gd name="connsiteX1" fmla="*/ 195943 w 1367246"/>
              <a:gd name="connsiteY1" fmla="*/ 0 h 783771"/>
              <a:gd name="connsiteX2" fmla="*/ 1171303 w 1367246"/>
              <a:gd name="connsiteY2" fmla="*/ 0 h 783771"/>
              <a:gd name="connsiteX3" fmla="*/ 1367246 w 1367246"/>
              <a:gd name="connsiteY3" fmla="*/ 391886 h 783771"/>
              <a:gd name="connsiteX4" fmla="*/ 1171303 w 1367246"/>
              <a:gd name="connsiteY4" fmla="*/ 783771 h 783771"/>
              <a:gd name="connsiteX5" fmla="*/ 195943 w 1367246"/>
              <a:gd name="connsiteY5" fmla="*/ 783771 h 783771"/>
              <a:gd name="connsiteX6" fmla="*/ 0 w 1367246"/>
              <a:gd name="connsiteY6" fmla="*/ 391886 h 783771"/>
              <a:gd name="connsiteX0" fmla="*/ 74023 w 1441269"/>
              <a:gd name="connsiteY0" fmla="*/ 391886 h 783771"/>
              <a:gd name="connsiteX1" fmla="*/ 0 w 1441269"/>
              <a:gd name="connsiteY1" fmla="*/ 0 h 783771"/>
              <a:gd name="connsiteX2" fmla="*/ 1245326 w 1441269"/>
              <a:gd name="connsiteY2" fmla="*/ 0 h 783771"/>
              <a:gd name="connsiteX3" fmla="*/ 1441269 w 1441269"/>
              <a:gd name="connsiteY3" fmla="*/ 391886 h 783771"/>
              <a:gd name="connsiteX4" fmla="*/ 1245326 w 1441269"/>
              <a:gd name="connsiteY4" fmla="*/ 783771 h 783771"/>
              <a:gd name="connsiteX5" fmla="*/ 269966 w 1441269"/>
              <a:gd name="connsiteY5" fmla="*/ 783771 h 783771"/>
              <a:gd name="connsiteX6" fmla="*/ 74023 w 1441269"/>
              <a:gd name="connsiteY6" fmla="*/ 391886 h 783771"/>
              <a:gd name="connsiteX0" fmla="*/ 74023 w 1441269"/>
              <a:gd name="connsiteY0" fmla="*/ 391886 h 783771"/>
              <a:gd name="connsiteX1" fmla="*/ 0 w 1441269"/>
              <a:gd name="connsiteY1" fmla="*/ 0 h 783771"/>
              <a:gd name="connsiteX2" fmla="*/ 461554 w 1441269"/>
              <a:gd name="connsiteY2" fmla="*/ 0 h 783771"/>
              <a:gd name="connsiteX3" fmla="*/ 1441269 w 1441269"/>
              <a:gd name="connsiteY3" fmla="*/ 391886 h 783771"/>
              <a:gd name="connsiteX4" fmla="*/ 1245326 w 1441269"/>
              <a:gd name="connsiteY4" fmla="*/ 783771 h 783771"/>
              <a:gd name="connsiteX5" fmla="*/ 269966 w 1441269"/>
              <a:gd name="connsiteY5" fmla="*/ 783771 h 783771"/>
              <a:gd name="connsiteX6" fmla="*/ 74023 w 1441269"/>
              <a:gd name="connsiteY6" fmla="*/ 391886 h 783771"/>
              <a:gd name="connsiteX0" fmla="*/ 74023 w 1245326"/>
              <a:gd name="connsiteY0" fmla="*/ 391886 h 783771"/>
              <a:gd name="connsiteX1" fmla="*/ 0 w 1245326"/>
              <a:gd name="connsiteY1" fmla="*/ 0 h 783771"/>
              <a:gd name="connsiteX2" fmla="*/ 461554 w 1245326"/>
              <a:gd name="connsiteY2" fmla="*/ 0 h 783771"/>
              <a:gd name="connsiteX3" fmla="*/ 735875 w 1245326"/>
              <a:gd name="connsiteY3" fmla="*/ 156755 h 783771"/>
              <a:gd name="connsiteX4" fmla="*/ 1245326 w 1245326"/>
              <a:gd name="connsiteY4" fmla="*/ 783771 h 783771"/>
              <a:gd name="connsiteX5" fmla="*/ 269966 w 1245326"/>
              <a:gd name="connsiteY5" fmla="*/ 783771 h 783771"/>
              <a:gd name="connsiteX6" fmla="*/ 74023 w 1245326"/>
              <a:gd name="connsiteY6" fmla="*/ 391886 h 783771"/>
              <a:gd name="connsiteX0" fmla="*/ 74023 w 1036320"/>
              <a:gd name="connsiteY0" fmla="*/ 391886 h 783771"/>
              <a:gd name="connsiteX1" fmla="*/ 0 w 1036320"/>
              <a:gd name="connsiteY1" fmla="*/ 0 h 783771"/>
              <a:gd name="connsiteX2" fmla="*/ 461554 w 1036320"/>
              <a:gd name="connsiteY2" fmla="*/ 0 h 783771"/>
              <a:gd name="connsiteX3" fmla="*/ 735875 w 1036320"/>
              <a:gd name="connsiteY3" fmla="*/ 156755 h 783771"/>
              <a:gd name="connsiteX4" fmla="*/ 1036320 w 1036320"/>
              <a:gd name="connsiteY4" fmla="*/ 452845 h 783771"/>
              <a:gd name="connsiteX5" fmla="*/ 269966 w 1036320"/>
              <a:gd name="connsiteY5" fmla="*/ 783771 h 783771"/>
              <a:gd name="connsiteX6" fmla="*/ 74023 w 1036320"/>
              <a:gd name="connsiteY6" fmla="*/ 391886 h 783771"/>
              <a:gd name="connsiteX0" fmla="*/ 74023 w 1227909"/>
              <a:gd name="connsiteY0" fmla="*/ 391886 h 966651"/>
              <a:gd name="connsiteX1" fmla="*/ 0 w 1227909"/>
              <a:gd name="connsiteY1" fmla="*/ 0 h 966651"/>
              <a:gd name="connsiteX2" fmla="*/ 461554 w 1227909"/>
              <a:gd name="connsiteY2" fmla="*/ 0 h 966651"/>
              <a:gd name="connsiteX3" fmla="*/ 735875 w 1227909"/>
              <a:gd name="connsiteY3" fmla="*/ 156755 h 966651"/>
              <a:gd name="connsiteX4" fmla="*/ 1036320 w 1227909"/>
              <a:gd name="connsiteY4" fmla="*/ 452845 h 966651"/>
              <a:gd name="connsiteX5" fmla="*/ 1227909 w 1227909"/>
              <a:gd name="connsiteY5" fmla="*/ 966651 h 966651"/>
              <a:gd name="connsiteX6" fmla="*/ 74023 w 1227909"/>
              <a:gd name="connsiteY6" fmla="*/ 391886 h 966651"/>
              <a:gd name="connsiteX0" fmla="*/ 74023 w 1227909"/>
              <a:gd name="connsiteY0" fmla="*/ 391886 h 966651"/>
              <a:gd name="connsiteX1" fmla="*/ 0 w 1227909"/>
              <a:gd name="connsiteY1" fmla="*/ 0 h 966651"/>
              <a:gd name="connsiteX2" fmla="*/ 461554 w 1227909"/>
              <a:gd name="connsiteY2" fmla="*/ 0 h 966651"/>
              <a:gd name="connsiteX3" fmla="*/ 735875 w 1227909"/>
              <a:gd name="connsiteY3" fmla="*/ 156755 h 966651"/>
              <a:gd name="connsiteX4" fmla="*/ 896857 w 1227909"/>
              <a:gd name="connsiteY4" fmla="*/ 304800 h 966651"/>
              <a:gd name="connsiteX5" fmla="*/ 1036320 w 1227909"/>
              <a:gd name="connsiteY5" fmla="*/ 45284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61554 w 1227909"/>
              <a:gd name="connsiteY2" fmla="*/ 0 h 966651"/>
              <a:gd name="connsiteX3" fmla="*/ 735875 w 1227909"/>
              <a:gd name="connsiteY3" fmla="*/ 156755 h 966651"/>
              <a:gd name="connsiteX4" fmla="*/ 896857 w 1227909"/>
              <a:gd name="connsiteY4" fmla="*/ 304800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592182 w 1227909"/>
              <a:gd name="connsiteY2" fmla="*/ 0 h 966651"/>
              <a:gd name="connsiteX3" fmla="*/ 735875 w 1227909"/>
              <a:gd name="connsiteY3" fmla="*/ 156755 h 966651"/>
              <a:gd name="connsiteX4" fmla="*/ 896857 w 1227909"/>
              <a:gd name="connsiteY4" fmla="*/ 304800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592182 w 1227909"/>
              <a:gd name="connsiteY2" fmla="*/ 0 h 966651"/>
              <a:gd name="connsiteX3" fmla="*/ 692332 w 1227909"/>
              <a:gd name="connsiteY3" fmla="*/ 165464 h 966651"/>
              <a:gd name="connsiteX4" fmla="*/ 896857 w 1227909"/>
              <a:gd name="connsiteY4" fmla="*/ 304800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592182 w 1227909"/>
              <a:gd name="connsiteY2" fmla="*/ 0 h 966651"/>
              <a:gd name="connsiteX3" fmla="*/ 692332 w 1227909"/>
              <a:gd name="connsiteY3" fmla="*/ 165464 h 966651"/>
              <a:gd name="connsiteX4" fmla="*/ 931692 w 1227909"/>
              <a:gd name="connsiteY4" fmla="*/ 296092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592182 w 1227909"/>
              <a:gd name="connsiteY2" fmla="*/ 0 h 966651"/>
              <a:gd name="connsiteX3" fmla="*/ 692332 w 1227909"/>
              <a:gd name="connsiteY3" fmla="*/ 217715 h 966651"/>
              <a:gd name="connsiteX4" fmla="*/ 931692 w 1227909"/>
              <a:gd name="connsiteY4" fmla="*/ 296092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592182 w 1227909"/>
              <a:gd name="connsiteY2" fmla="*/ 0 h 966651"/>
              <a:gd name="connsiteX3" fmla="*/ 692332 w 1227909"/>
              <a:gd name="connsiteY3" fmla="*/ 217715 h 966651"/>
              <a:gd name="connsiteX4" fmla="*/ 992652 w 1227909"/>
              <a:gd name="connsiteY4" fmla="*/ 470263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409304 h 984069"/>
              <a:gd name="connsiteX1" fmla="*/ 0 w 1227909"/>
              <a:gd name="connsiteY1" fmla="*/ 17418 h 984069"/>
              <a:gd name="connsiteX2" fmla="*/ 444136 w 1227909"/>
              <a:gd name="connsiteY2" fmla="*/ 0 h 984069"/>
              <a:gd name="connsiteX3" fmla="*/ 692332 w 1227909"/>
              <a:gd name="connsiteY3" fmla="*/ 235133 h 984069"/>
              <a:gd name="connsiteX4" fmla="*/ 992652 w 1227909"/>
              <a:gd name="connsiteY4" fmla="*/ 487681 h 984069"/>
              <a:gd name="connsiteX5" fmla="*/ 1166948 w 1227909"/>
              <a:gd name="connsiteY5" fmla="*/ 653143 h 984069"/>
              <a:gd name="connsiteX6" fmla="*/ 1227909 w 1227909"/>
              <a:gd name="connsiteY6" fmla="*/ 984069 h 984069"/>
              <a:gd name="connsiteX7" fmla="*/ 74023 w 1227909"/>
              <a:gd name="connsiteY7" fmla="*/ 409304 h 984069"/>
              <a:gd name="connsiteX0" fmla="*/ 74023 w 1227909"/>
              <a:gd name="connsiteY0" fmla="*/ 391886 h 966651"/>
              <a:gd name="connsiteX1" fmla="*/ 0 w 1227909"/>
              <a:gd name="connsiteY1" fmla="*/ 0 h 966651"/>
              <a:gd name="connsiteX2" fmla="*/ 444136 w 1227909"/>
              <a:gd name="connsiteY2" fmla="*/ 1632 h 966651"/>
              <a:gd name="connsiteX3" fmla="*/ 692332 w 1227909"/>
              <a:gd name="connsiteY3" fmla="*/ 217715 h 966651"/>
              <a:gd name="connsiteX4" fmla="*/ 992652 w 1227909"/>
              <a:gd name="connsiteY4" fmla="*/ 470263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44136 w 1227909"/>
              <a:gd name="connsiteY2" fmla="*/ 1632 h 966651"/>
              <a:gd name="connsiteX3" fmla="*/ 733276 w 1227909"/>
              <a:gd name="connsiteY3" fmla="*/ 204067 h 966651"/>
              <a:gd name="connsiteX4" fmla="*/ 992652 w 1227909"/>
              <a:gd name="connsiteY4" fmla="*/ 470263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91904 w 1227909"/>
              <a:gd name="connsiteY2" fmla="*/ 1632 h 966651"/>
              <a:gd name="connsiteX3" fmla="*/ 733276 w 1227909"/>
              <a:gd name="connsiteY3" fmla="*/ 204067 h 966651"/>
              <a:gd name="connsiteX4" fmla="*/ 992652 w 1227909"/>
              <a:gd name="connsiteY4" fmla="*/ 470263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91904 w 1227909"/>
              <a:gd name="connsiteY2" fmla="*/ 1632 h 966651"/>
              <a:gd name="connsiteX3" fmla="*/ 733276 w 1227909"/>
              <a:gd name="connsiteY3" fmla="*/ 204067 h 966651"/>
              <a:gd name="connsiteX4" fmla="*/ 958533 w 1227909"/>
              <a:gd name="connsiteY4" fmla="*/ 408848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91904 w 1227909"/>
              <a:gd name="connsiteY2" fmla="*/ 1632 h 966651"/>
              <a:gd name="connsiteX3" fmla="*/ 733276 w 1227909"/>
              <a:gd name="connsiteY3" fmla="*/ 204067 h 966651"/>
              <a:gd name="connsiteX4" fmla="*/ 958533 w 1227909"/>
              <a:gd name="connsiteY4" fmla="*/ 408848 h 966651"/>
              <a:gd name="connsiteX5" fmla="*/ 1085061 w 1227909"/>
              <a:gd name="connsiteY5" fmla="*/ 615253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91904 w 1227909"/>
              <a:gd name="connsiteY2" fmla="*/ 1632 h 966651"/>
              <a:gd name="connsiteX3" fmla="*/ 610446 w 1227909"/>
              <a:gd name="connsiteY3" fmla="*/ 149476 h 966651"/>
              <a:gd name="connsiteX4" fmla="*/ 958533 w 1227909"/>
              <a:gd name="connsiteY4" fmla="*/ 408848 h 966651"/>
              <a:gd name="connsiteX5" fmla="*/ 1085061 w 1227909"/>
              <a:gd name="connsiteY5" fmla="*/ 615253 h 966651"/>
              <a:gd name="connsiteX6" fmla="*/ 1227909 w 1227909"/>
              <a:gd name="connsiteY6" fmla="*/ 966651 h 966651"/>
              <a:gd name="connsiteX7" fmla="*/ 74023 w 1227909"/>
              <a:gd name="connsiteY7" fmla="*/ 391886 h 96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909" h="966651">
                <a:moveTo>
                  <a:pt x="74023" y="391886"/>
                </a:moveTo>
                <a:lnTo>
                  <a:pt x="0" y="0"/>
                </a:lnTo>
                <a:lnTo>
                  <a:pt x="491904" y="1632"/>
                </a:lnTo>
                <a:lnTo>
                  <a:pt x="610446" y="149476"/>
                </a:lnTo>
                <a:lnTo>
                  <a:pt x="958533" y="408848"/>
                </a:lnTo>
                <a:lnTo>
                  <a:pt x="1085061" y="615253"/>
                </a:lnTo>
                <a:lnTo>
                  <a:pt x="1227909" y="966651"/>
                </a:lnTo>
                <a:lnTo>
                  <a:pt x="74023" y="391886"/>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Diagonal Corners Snipped 9">
            <a:extLst>
              <a:ext uri="{FF2B5EF4-FFF2-40B4-BE49-F238E27FC236}">
                <a16:creationId xmlns:a16="http://schemas.microsoft.com/office/drawing/2014/main" id="{941DCC5E-231F-6910-77A4-0460E74263F3}"/>
              </a:ext>
            </a:extLst>
          </p:cNvPr>
          <p:cNvSpPr>
            <a:spLocks noGrp="1" noRot="1" noMove="1" noResize="1" noEditPoints="1" noAdjustHandles="1" noChangeArrowheads="1" noChangeShapeType="1"/>
          </p:cNvSpPr>
          <p:nvPr userDrawn="1"/>
        </p:nvSpPr>
        <p:spPr>
          <a:xfrm>
            <a:off x="-7747" y="-10632"/>
            <a:ext cx="8691889" cy="6187595"/>
          </a:xfrm>
          <a:custGeom>
            <a:avLst/>
            <a:gdLst>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029514 w 11578856"/>
              <a:gd name="connsiteY5" fmla="*/ 6176963 h 6176963"/>
              <a:gd name="connsiteX6" fmla="*/ 0 w 11578856"/>
              <a:gd name="connsiteY6" fmla="*/ 5147449 h 6176963"/>
              <a:gd name="connsiteX7" fmla="*/ 0 w 11578856"/>
              <a:gd name="connsiteY7"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029514 w 11578856"/>
              <a:gd name="connsiteY5" fmla="*/ 6176963 h 6176963"/>
              <a:gd name="connsiteX6" fmla="*/ 10633 w 11578856"/>
              <a:gd name="connsiteY6" fmla="*/ 5870463 h 6176963"/>
              <a:gd name="connsiteX7" fmla="*/ 0 w 11578856"/>
              <a:gd name="connsiteY7"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242165 w 11578856"/>
              <a:gd name="connsiteY5" fmla="*/ 6176963 h 6176963"/>
              <a:gd name="connsiteX6" fmla="*/ 10633 w 11578856"/>
              <a:gd name="connsiteY6" fmla="*/ 5870463 h 6176963"/>
              <a:gd name="connsiteX7" fmla="*/ 0 w 11578856"/>
              <a:gd name="connsiteY7"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242165 w 11578856"/>
              <a:gd name="connsiteY5" fmla="*/ 6176963 h 6176963"/>
              <a:gd name="connsiteX6" fmla="*/ 566057 w 11578856"/>
              <a:gd name="connsiteY6" fmla="*/ 6000206 h 6176963"/>
              <a:gd name="connsiteX7" fmla="*/ 10633 w 11578856"/>
              <a:gd name="connsiteY7" fmla="*/ 5870463 h 6176963"/>
              <a:gd name="connsiteX8" fmla="*/ 0 w 11578856"/>
              <a:gd name="connsiteY8"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242165 w 11578856"/>
              <a:gd name="connsiteY5" fmla="*/ 6176963 h 6176963"/>
              <a:gd name="connsiteX6" fmla="*/ 687977 w 11578856"/>
              <a:gd name="connsiteY6" fmla="*/ 5982789 h 6176963"/>
              <a:gd name="connsiteX7" fmla="*/ 10633 w 11578856"/>
              <a:gd name="connsiteY7" fmla="*/ 5870463 h 6176963"/>
              <a:gd name="connsiteX8" fmla="*/ 0 w 11578856"/>
              <a:gd name="connsiteY8" fmla="*/ 0 h 6176963"/>
              <a:gd name="connsiteX0" fmla="*/ 0 w 11578856"/>
              <a:gd name="connsiteY0" fmla="*/ 0 h 6194380"/>
              <a:gd name="connsiteX1" fmla="*/ 10549342 w 11578856"/>
              <a:gd name="connsiteY1" fmla="*/ 0 h 6194380"/>
              <a:gd name="connsiteX2" fmla="*/ 11578856 w 11578856"/>
              <a:gd name="connsiteY2" fmla="*/ 1029514 h 6194380"/>
              <a:gd name="connsiteX3" fmla="*/ 11578856 w 11578856"/>
              <a:gd name="connsiteY3" fmla="*/ 6176963 h 6194380"/>
              <a:gd name="connsiteX4" fmla="*/ 11578856 w 11578856"/>
              <a:gd name="connsiteY4" fmla="*/ 6176963 h 6194380"/>
              <a:gd name="connsiteX5" fmla="*/ 1808222 w 11578856"/>
              <a:gd name="connsiteY5" fmla="*/ 6194380 h 6194380"/>
              <a:gd name="connsiteX6" fmla="*/ 687977 w 11578856"/>
              <a:gd name="connsiteY6" fmla="*/ 5982789 h 6194380"/>
              <a:gd name="connsiteX7" fmla="*/ 10633 w 11578856"/>
              <a:gd name="connsiteY7" fmla="*/ 5870463 h 6194380"/>
              <a:gd name="connsiteX8" fmla="*/ 0 w 11578856"/>
              <a:gd name="connsiteY8" fmla="*/ 0 h 6194380"/>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808222 w 11578856"/>
              <a:gd name="connsiteY5" fmla="*/ 6168254 h 6176963"/>
              <a:gd name="connsiteX6" fmla="*/ 687977 w 11578856"/>
              <a:gd name="connsiteY6" fmla="*/ 5982789 h 6176963"/>
              <a:gd name="connsiteX7" fmla="*/ 10633 w 11578856"/>
              <a:gd name="connsiteY7" fmla="*/ 5870463 h 6176963"/>
              <a:gd name="connsiteX8" fmla="*/ 0 w 11578856"/>
              <a:gd name="connsiteY8"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808222 w 11578856"/>
              <a:gd name="connsiteY5" fmla="*/ 6168254 h 6176963"/>
              <a:gd name="connsiteX6" fmla="*/ 687977 w 11578856"/>
              <a:gd name="connsiteY6" fmla="*/ 5982789 h 6176963"/>
              <a:gd name="connsiteX7" fmla="*/ 10633 w 11578856"/>
              <a:gd name="connsiteY7" fmla="*/ 5870463 h 6176963"/>
              <a:gd name="connsiteX8" fmla="*/ 0 w 11578856"/>
              <a:gd name="connsiteY8"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808222 w 11578856"/>
              <a:gd name="connsiteY5" fmla="*/ 6168254 h 6176963"/>
              <a:gd name="connsiteX6" fmla="*/ 1271451 w 11578856"/>
              <a:gd name="connsiteY6" fmla="*/ 6078583 h 6176963"/>
              <a:gd name="connsiteX7" fmla="*/ 687977 w 11578856"/>
              <a:gd name="connsiteY7" fmla="*/ 5982789 h 6176963"/>
              <a:gd name="connsiteX8" fmla="*/ 10633 w 11578856"/>
              <a:gd name="connsiteY8" fmla="*/ 5870463 h 6176963"/>
              <a:gd name="connsiteX9" fmla="*/ 0 w 11578856"/>
              <a:gd name="connsiteY9"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808222 w 11578856"/>
              <a:gd name="connsiteY5" fmla="*/ 6168254 h 6176963"/>
              <a:gd name="connsiteX6" fmla="*/ 1288868 w 11578856"/>
              <a:gd name="connsiteY6" fmla="*/ 6035040 h 6176963"/>
              <a:gd name="connsiteX7" fmla="*/ 687977 w 11578856"/>
              <a:gd name="connsiteY7" fmla="*/ 5982789 h 6176963"/>
              <a:gd name="connsiteX8" fmla="*/ 10633 w 11578856"/>
              <a:gd name="connsiteY8" fmla="*/ 5870463 h 6176963"/>
              <a:gd name="connsiteX9" fmla="*/ 0 w 11578856"/>
              <a:gd name="connsiteY9" fmla="*/ 0 h 6176963"/>
              <a:gd name="connsiteX0" fmla="*/ 0 w 11578856"/>
              <a:gd name="connsiteY0" fmla="*/ 0 h 6176963"/>
              <a:gd name="connsiteX1" fmla="*/ 10549342 w 11578856"/>
              <a:gd name="connsiteY1" fmla="*/ 0 h 6176963"/>
              <a:gd name="connsiteX2" fmla="*/ 11434354 w 11578856"/>
              <a:gd name="connsiteY2" fmla="*/ 870857 h 6176963"/>
              <a:gd name="connsiteX3" fmla="*/ 11578856 w 11578856"/>
              <a:gd name="connsiteY3" fmla="*/ 1029514 h 6176963"/>
              <a:gd name="connsiteX4" fmla="*/ 11578856 w 11578856"/>
              <a:gd name="connsiteY4" fmla="*/ 6176963 h 6176963"/>
              <a:gd name="connsiteX5" fmla="*/ 11578856 w 11578856"/>
              <a:gd name="connsiteY5" fmla="*/ 6176963 h 6176963"/>
              <a:gd name="connsiteX6" fmla="*/ 1808222 w 11578856"/>
              <a:gd name="connsiteY6" fmla="*/ 6168254 h 6176963"/>
              <a:gd name="connsiteX7" fmla="*/ 1288868 w 11578856"/>
              <a:gd name="connsiteY7" fmla="*/ 6035040 h 6176963"/>
              <a:gd name="connsiteX8" fmla="*/ 687977 w 11578856"/>
              <a:gd name="connsiteY8" fmla="*/ 5982789 h 6176963"/>
              <a:gd name="connsiteX9" fmla="*/ 10633 w 11578856"/>
              <a:gd name="connsiteY9" fmla="*/ 5870463 h 6176963"/>
              <a:gd name="connsiteX10" fmla="*/ 0 w 11578856"/>
              <a:gd name="connsiteY10" fmla="*/ 0 h 6176963"/>
              <a:gd name="connsiteX0" fmla="*/ 0 w 11578856"/>
              <a:gd name="connsiteY0" fmla="*/ 0 h 6176963"/>
              <a:gd name="connsiteX1" fmla="*/ 10549342 w 11578856"/>
              <a:gd name="connsiteY1" fmla="*/ 0 h 6176963"/>
              <a:gd name="connsiteX2" fmla="*/ 10772503 w 11578856"/>
              <a:gd name="connsiteY2" fmla="*/ 226423 h 6176963"/>
              <a:gd name="connsiteX3" fmla="*/ 11434354 w 11578856"/>
              <a:gd name="connsiteY3" fmla="*/ 870857 h 6176963"/>
              <a:gd name="connsiteX4" fmla="*/ 11578856 w 11578856"/>
              <a:gd name="connsiteY4" fmla="*/ 1029514 h 6176963"/>
              <a:gd name="connsiteX5" fmla="*/ 11578856 w 11578856"/>
              <a:gd name="connsiteY5" fmla="*/ 6176963 h 6176963"/>
              <a:gd name="connsiteX6" fmla="*/ 11578856 w 11578856"/>
              <a:gd name="connsiteY6" fmla="*/ 6176963 h 6176963"/>
              <a:gd name="connsiteX7" fmla="*/ 1808222 w 11578856"/>
              <a:gd name="connsiteY7" fmla="*/ 6168254 h 6176963"/>
              <a:gd name="connsiteX8" fmla="*/ 1288868 w 11578856"/>
              <a:gd name="connsiteY8" fmla="*/ 6035040 h 6176963"/>
              <a:gd name="connsiteX9" fmla="*/ 687977 w 11578856"/>
              <a:gd name="connsiteY9" fmla="*/ 5982789 h 6176963"/>
              <a:gd name="connsiteX10" fmla="*/ 10633 w 11578856"/>
              <a:gd name="connsiteY10" fmla="*/ 5870463 h 6176963"/>
              <a:gd name="connsiteX11" fmla="*/ 0 w 11578856"/>
              <a:gd name="connsiteY11" fmla="*/ 0 h 6176963"/>
              <a:gd name="connsiteX0" fmla="*/ 0 w 11578856"/>
              <a:gd name="connsiteY0" fmla="*/ 0 h 6176963"/>
              <a:gd name="connsiteX1" fmla="*/ 10549342 w 11578856"/>
              <a:gd name="connsiteY1" fmla="*/ 0 h 6176963"/>
              <a:gd name="connsiteX2" fmla="*/ 10711543 w 11578856"/>
              <a:gd name="connsiteY2" fmla="*/ 261257 h 6176963"/>
              <a:gd name="connsiteX3" fmla="*/ 11434354 w 11578856"/>
              <a:gd name="connsiteY3" fmla="*/ 870857 h 6176963"/>
              <a:gd name="connsiteX4" fmla="*/ 11578856 w 11578856"/>
              <a:gd name="connsiteY4" fmla="*/ 1029514 h 6176963"/>
              <a:gd name="connsiteX5" fmla="*/ 11578856 w 11578856"/>
              <a:gd name="connsiteY5" fmla="*/ 6176963 h 6176963"/>
              <a:gd name="connsiteX6" fmla="*/ 11578856 w 11578856"/>
              <a:gd name="connsiteY6" fmla="*/ 6176963 h 6176963"/>
              <a:gd name="connsiteX7" fmla="*/ 1808222 w 11578856"/>
              <a:gd name="connsiteY7" fmla="*/ 6168254 h 6176963"/>
              <a:gd name="connsiteX8" fmla="*/ 1288868 w 11578856"/>
              <a:gd name="connsiteY8" fmla="*/ 6035040 h 6176963"/>
              <a:gd name="connsiteX9" fmla="*/ 687977 w 11578856"/>
              <a:gd name="connsiteY9" fmla="*/ 5982789 h 6176963"/>
              <a:gd name="connsiteX10" fmla="*/ 10633 w 11578856"/>
              <a:gd name="connsiteY10" fmla="*/ 5870463 h 6176963"/>
              <a:gd name="connsiteX11" fmla="*/ 0 w 11578856"/>
              <a:gd name="connsiteY11" fmla="*/ 0 h 6176963"/>
              <a:gd name="connsiteX0" fmla="*/ 0 w 11578856"/>
              <a:gd name="connsiteY0" fmla="*/ 0 h 6176963"/>
              <a:gd name="connsiteX1" fmla="*/ 10549342 w 11578856"/>
              <a:gd name="connsiteY1" fmla="*/ 0 h 6176963"/>
              <a:gd name="connsiteX2" fmla="*/ 10711543 w 11578856"/>
              <a:gd name="connsiteY2" fmla="*/ 261257 h 6176963"/>
              <a:gd name="connsiteX3" fmla="*/ 11260183 w 11578856"/>
              <a:gd name="connsiteY3" fmla="*/ 653142 h 6176963"/>
              <a:gd name="connsiteX4" fmla="*/ 11578856 w 11578856"/>
              <a:gd name="connsiteY4" fmla="*/ 1029514 h 6176963"/>
              <a:gd name="connsiteX5" fmla="*/ 11578856 w 11578856"/>
              <a:gd name="connsiteY5" fmla="*/ 6176963 h 6176963"/>
              <a:gd name="connsiteX6" fmla="*/ 11578856 w 11578856"/>
              <a:gd name="connsiteY6" fmla="*/ 6176963 h 6176963"/>
              <a:gd name="connsiteX7" fmla="*/ 1808222 w 11578856"/>
              <a:gd name="connsiteY7" fmla="*/ 6168254 h 6176963"/>
              <a:gd name="connsiteX8" fmla="*/ 1288868 w 11578856"/>
              <a:gd name="connsiteY8" fmla="*/ 6035040 h 6176963"/>
              <a:gd name="connsiteX9" fmla="*/ 687977 w 11578856"/>
              <a:gd name="connsiteY9" fmla="*/ 5982789 h 6176963"/>
              <a:gd name="connsiteX10" fmla="*/ 10633 w 11578856"/>
              <a:gd name="connsiteY10" fmla="*/ 5870463 h 6176963"/>
              <a:gd name="connsiteX11" fmla="*/ 0 w 11578856"/>
              <a:gd name="connsiteY11" fmla="*/ 0 h 6176963"/>
              <a:gd name="connsiteX0" fmla="*/ 0 w 11578856"/>
              <a:gd name="connsiteY0" fmla="*/ 0 h 6176963"/>
              <a:gd name="connsiteX1" fmla="*/ 10549342 w 11578856"/>
              <a:gd name="connsiteY1" fmla="*/ 0 h 6176963"/>
              <a:gd name="connsiteX2" fmla="*/ 10798629 w 11578856"/>
              <a:gd name="connsiteY2" fmla="*/ 156754 h 6176963"/>
              <a:gd name="connsiteX3" fmla="*/ 11260183 w 11578856"/>
              <a:gd name="connsiteY3" fmla="*/ 653142 h 6176963"/>
              <a:gd name="connsiteX4" fmla="*/ 11578856 w 11578856"/>
              <a:gd name="connsiteY4" fmla="*/ 1029514 h 6176963"/>
              <a:gd name="connsiteX5" fmla="*/ 11578856 w 11578856"/>
              <a:gd name="connsiteY5" fmla="*/ 6176963 h 6176963"/>
              <a:gd name="connsiteX6" fmla="*/ 11578856 w 11578856"/>
              <a:gd name="connsiteY6" fmla="*/ 6176963 h 6176963"/>
              <a:gd name="connsiteX7" fmla="*/ 1808222 w 11578856"/>
              <a:gd name="connsiteY7" fmla="*/ 6168254 h 6176963"/>
              <a:gd name="connsiteX8" fmla="*/ 1288868 w 11578856"/>
              <a:gd name="connsiteY8" fmla="*/ 6035040 h 6176963"/>
              <a:gd name="connsiteX9" fmla="*/ 687977 w 11578856"/>
              <a:gd name="connsiteY9" fmla="*/ 5982789 h 6176963"/>
              <a:gd name="connsiteX10" fmla="*/ 10633 w 11578856"/>
              <a:gd name="connsiteY10" fmla="*/ 5870463 h 6176963"/>
              <a:gd name="connsiteX11" fmla="*/ 0 w 11578856"/>
              <a:gd name="connsiteY11" fmla="*/ 0 h 6176963"/>
              <a:gd name="connsiteX0" fmla="*/ 0 w 11578856"/>
              <a:gd name="connsiteY0" fmla="*/ 0 h 6176963"/>
              <a:gd name="connsiteX1" fmla="*/ 10549342 w 11578856"/>
              <a:gd name="connsiteY1" fmla="*/ 0 h 6176963"/>
              <a:gd name="connsiteX2" fmla="*/ 10798629 w 11578856"/>
              <a:gd name="connsiteY2" fmla="*/ 156754 h 6176963"/>
              <a:gd name="connsiteX3" fmla="*/ 11355978 w 11578856"/>
              <a:gd name="connsiteY3" fmla="*/ 740228 h 6176963"/>
              <a:gd name="connsiteX4" fmla="*/ 11578856 w 11578856"/>
              <a:gd name="connsiteY4" fmla="*/ 1029514 h 6176963"/>
              <a:gd name="connsiteX5" fmla="*/ 11578856 w 11578856"/>
              <a:gd name="connsiteY5" fmla="*/ 6176963 h 6176963"/>
              <a:gd name="connsiteX6" fmla="*/ 11578856 w 11578856"/>
              <a:gd name="connsiteY6" fmla="*/ 6176963 h 6176963"/>
              <a:gd name="connsiteX7" fmla="*/ 1808222 w 11578856"/>
              <a:gd name="connsiteY7" fmla="*/ 6168254 h 6176963"/>
              <a:gd name="connsiteX8" fmla="*/ 1288868 w 11578856"/>
              <a:gd name="connsiteY8" fmla="*/ 6035040 h 6176963"/>
              <a:gd name="connsiteX9" fmla="*/ 687977 w 11578856"/>
              <a:gd name="connsiteY9" fmla="*/ 5982789 h 6176963"/>
              <a:gd name="connsiteX10" fmla="*/ 10633 w 11578856"/>
              <a:gd name="connsiteY10" fmla="*/ 5870463 h 6176963"/>
              <a:gd name="connsiteX11" fmla="*/ 0 w 11578856"/>
              <a:gd name="connsiteY11" fmla="*/ 0 h 6176963"/>
              <a:gd name="connsiteX0" fmla="*/ 0 w 11578856"/>
              <a:gd name="connsiteY0" fmla="*/ 0 h 6176963"/>
              <a:gd name="connsiteX1" fmla="*/ 10549342 w 11578856"/>
              <a:gd name="connsiteY1" fmla="*/ 0 h 6176963"/>
              <a:gd name="connsiteX2" fmla="*/ 10798629 w 11578856"/>
              <a:gd name="connsiteY2" fmla="*/ 156754 h 6176963"/>
              <a:gd name="connsiteX3" fmla="*/ 11042469 w 11578856"/>
              <a:gd name="connsiteY3" fmla="*/ 409303 h 6176963"/>
              <a:gd name="connsiteX4" fmla="*/ 11355978 w 11578856"/>
              <a:gd name="connsiteY4" fmla="*/ 740228 h 6176963"/>
              <a:gd name="connsiteX5" fmla="*/ 11578856 w 11578856"/>
              <a:gd name="connsiteY5" fmla="*/ 1029514 h 6176963"/>
              <a:gd name="connsiteX6" fmla="*/ 11578856 w 11578856"/>
              <a:gd name="connsiteY6" fmla="*/ 6176963 h 6176963"/>
              <a:gd name="connsiteX7" fmla="*/ 11578856 w 11578856"/>
              <a:gd name="connsiteY7" fmla="*/ 6176963 h 6176963"/>
              <a:gd name="connsiteX8" fmla="*/ 1808222 w 11578856"/>
              <a:gd name="connsiteY8" fmla="*/ 6168254 h 6176963"/>
              <a:gd name="connsiteX9" fmla="*/ 1288868 w 11578856"/>
              <a:gd name="connsiteY9" fmla="*/ 6035040 h 6176963"/>
              <a:gd name="connsiteX10" fmla="*/ 687977 w 11578856"/>
              <a:gd name="connsiteY10" fmla="*/ 5982789 h 6176963"/>
              <a:gd name="connsiteX11" fmla="*/ 10633 w 11578856"/>
              <a:gd name="connsiteY11" fmla="*/ 5870463 h 6176963"/>
              <a:gd name="connsiteX12" fmla="*/ 0 w 11578856"/>
              <a:gd name="connsiteY12" fmla="*/ 0 h 6176963"/>
              <a:gd name="connsiteX0" fmla="*/ 0 w 11578856"/>
              <a:gd name="connsiteY0" fmla="*/ 0 h 6176963"/>
              <a:gd name="connsiteX1" fmla="*/ 10549342 w 11578856"/>
              <a:gd name="connsiteY1" fmla="*/ 0 h 6176963"/>
              <a:gd name="connsiteX2" fmla="*/ 10798629 w 11578856"/>
              <a:gd name="connsiteY2" fmla="*/ 156754 h 6176963"/>
              <a:gd name="connsiteX3" fmla="*/ 11059886 w 11578856"/>
              <a:gd name="connsiteY3" fmla="*/ 478971 h 6176963"/>
              <a:gd name="connsiteX4" fmla="*/ 11355978 w 11578856"/>
              <a:gd name="connsiteY4" fmla="*/ 740228 h 6176963"/>
              <a:gd name="connsiteX5" fmla="*/ 11578856 w 11578856"/>
              <a:gd name="connsiteY5" fmla="*/ 1029514 h 6176963"/>
              <a:gd name="connsiteX6" fmla="*/ 11578856 w 11578856"/>
              <a:gd name="connsiteY6" fmla="*/ 6176963 h 6176963"/>
              <a:gd name="connsiteX7" fmla="*/ 11578856 w 11578856"/>
              <a:gd name="connsiteY7" fmla="*/ 6176963 h 6176963"/>
              <a:gd name="connsiteX8" fmla="*/ 1808222 w 11578856"/>
              <a:gd name="connsiteY8" fmla="*/ 6168254 h 6176963"/>
              <a:gd name="connsiteX9" fmla="*/ 1288868 w 11578856"/>
              <a:gd name="connsiteY9" fmla="*/ 6035040 h 6176963"/>
              <a:gd name="connsiteX10" fmla="*/ 687977 w 11578856"/>
              <a:gd name="connsiteY10" fmla="*/ 5982789 h 6176963"/>
              <a:gd name="connsiteX11" fmla="*/ 10633 w 11578856"/>
              <a:gd name="connsiteY11" fmla="*/ 5870463 h 6176963"/>
              <a:gd name="connsiteX12" fmla="*/ 0 w 11578856"/>
              <a:gd name="connsiteY12" fmla="*/ 0 h 6176963"/>
              <a:gd name="connsiteX0" fmla="*/ 0 w 11578856"/>
              <a:gd name="connsiteY0" fmla="*/ 10632 h 6187595"/>
              <a:gd name="connsiteX1" fmla="*/ 10198468 w 11578856"/>
              <a:gd name="connsiteY1" fmla="*/ 0 h 6187595"/>
              <a:gd name="connsiteX2" fmla="*/ 10798629 w 11578856"/>
              <a:gd name="connsiteY2" fmla="*/ 167386 h 6187595"/>
              <a:gd name="connsiteX3" fmla="*/ 11059886 w 11578856"/>
              <a:gd name="connsiteY3" fmla="*/ 489603 h 6187595"/>
              <a:gd name="connsiteX4" fmla="*/ 11355978 w 11578856"/>
              <a:gd name="connsiteY4" fmla="*/ 750860 h 6187595"/>
              <a:gd name="connsiteX5" fmla="*/ 11578856 w 11578856"/>
              <a:gd name="connsiteY5" fmla="*/ 1040146 h 6187595"/>
              <a:gd name="connsiteX6" fmla="*/ 11578856 w 11578856"/>
              <a:gd name="connsiteY6" fmla="*/ 6187595 h 6187595"/>
              <a:gd name="connsiteX7" fmla="*/ 11578856 w 11578856"/>
              <a:gd name="connsiteY7" fmla="*/ 6187595 h 6187595"/>
              <a:gd name="connsiteX8" fmla="*/ 1808222 w 11578856"/>
              <a:gd name="connsiteY8" fmla="*/ 6178886 h 6187595"/>
              <a:gd name="connsiteX9" fmla="*/ 1288868 w 11578856"/>
              <a:gd name="connsiteY9" fmla="*/ 6045672 h 6187595"/>
              <a:gd name="connsiteX10" fmla="*/ 687977 w 11578856"/>
              <a:gd name="connsiteY10" fmla="*/ 5993421 h 6187595"/>
              <a:gd name="connsiteX11" fmla="*/ 10633 w 11578856"/>
              <a:gd name="connsiteY11" fmla="*/ 5881095 h 6187595"/>
              <a:gd name="connsiteX12" fmla="*/ 0 w 11578856"/>
              <a:gd name="connsiteY12" fmla="*/ 10632 h 6187595"/>
              <a:gd name="connsiteX0" fmla="*/ 0 w 11578856"/>
              <a:gd name="connsiteY0" fmla="*/ 10632 h 6187595"/>
              <a:gd name="connsiteX1" fmla="*/ 10198468 w 11578856"/>
              <a:gd name="connsiteY1" fmla="*/ 0 h 6187595"/>
              <a:gd name="connsiteX2" fmla="*/ 10596610 w 11578856"/>
              <a:gd name="connsiteY2" fmla="*/ 103590 h 6187595"/>
              <a:gd name="connsiteX3" fmla="*/ 11059886 w 11578856"/>
              <a:gd name="connsiteY3" fmla="*/ 489603 h 6187595"/>
              <a:gd name="connsiteX4" fmla="*/ 11355978 w 11578856"/>
              <a:gd name="connsiteY4" fmla="*/ 750860 h 6187595"/>
              <a:gd name="connsiteX5" fmla="*/ 11578856 w 11578856"/>
              <a:gd name="connsiteY5" fmla="*/ 1040146 h 6187595"/>
              <a:gd name="connsiteX6" fmla="*/ 11578856 w 11578856"/>
              <a:gd name="connsiteY6" fmla="*/ 6187595 h 6187595"/>
              <a:gd name="connsiteX7" fmla="*/ 11578856 w 11578856"/>
              <a:gd name="connsiteY7" fmla="*/ 6187595 h 6187595"/>
              <a:gd name="connsiteX8" fmla="*/ 1808222 w 11578856"/>
              <a:gd name="connsiteY8" fmla="*/ 6178886 h 6187595"/>
              <a:gd name="connsiteX9" fmla="*/ 1288868 w 11578856"/>
              <a:gd name="connsiteY9" fmla="*/ 6045672 h 6187595"/>
              <a:gd name="connsiteX10" fmla="*/ 687977 w 11578856"/>
              <a:gd name="connsiteY10" fmla="*/ 5993421 h 6187595"/>
              <a:gd name="connsiteX11" fmla="*/ 10633 w 11578856"/>
              <a:gd name="connsiteY11" fmla="*/ 5881095 h 6187595"/>
              <a:gd name="connsiteX12" fmla="*/ 0 w 11578856"/>
              <a:gd name="connsiteY12" fmla="*/ 10632 h 6187595"/>
              <a:gd name="connsiteX0" fmla="*/ 0 w 11578856"/>
              <a:gd name="connsiteY0" fmla="*/ 10632 h 6187595"/>
              <a:gd name="connsiteX1" fmla="*/ 10198468 w 11578856"/>
              <a:gd name="connsiteY1" fmla="*/ 0 h 6187595"/>
              <a:gd name="connsiteX2" fmla="*/ 10596610 w 11578856"/>
              <a:gd name="connsiteY2" fmla="*/ 103590 h 6187595"/>
              <a:gd name="connsiteX3" fmla="*/ 10900398 w 11578856"/>
              <a:gd name="connsiteY3" fmla="*/ 351380 h 6187595"/>
              <a:gd name="connsiteX4" fmla="*/ 11355978 w 11578856"/>
              <a:gd name="connsiteY4" fmla="*/ 750860 h 6187595"/>
              <a:gd name="connsiteX5" fmla="*/ 11578856 w 11578856"/>
              <a:gd name="connsiteY5" fmla="*/ 1040146 h 6187595"/>
              <a:gd name="connsiteX6" fmla="*/ 11578856 w 11578856"/>
              <a:gd name="connsiteY6" fmla="*/ 6187595 h 6187595"/>
              <a:gd name="connsiteX7" fmla="*/ 11578856 w 11578856"/>
              <a:gd name="connsiteY7" fmla="*/ 6187595 h 6187595"/>
              <a:gd name="connsiteX8" fmla="*/ 1808222 w 11578856"/>
              <a:gd name="connsiteY8" fmla="*/ 6178886 h 6187595"/>
              <a:gd name="connsiteX9" fmla="*/ 1288868 w 11578856"/>
              <a:gd name="connsiteY9" fmla="*/ 6045672 h 6187595"/>
              <a:gd name="connsiteX10" fmla="*/ 687977 w 11578856"/>
              <a:gd name="connsiteY10" fmla="*/ 5993421 h 6187595"/>
              <a:gd name="connsiteX11" fmla="*/ 10633 w 11578856"/>
              <a:gd name="connsiteY11" fmla="*/ 5881095 h 6187595"/>
              <a:gd name="connsiteX12" fmla="*/ 0 w 11578856"/>
              <a:gd name="connsiteY12" fmla="*/ 10632 h 6187595"/>
              <a:gd name="connsiteX0" fmla="*/ 0 w 11578856"/>
              <a:gd name="connsiteY0" fmla="*/ 10632 h 6187595"/>
              <a:gd name="connsiteX1" fmla="*/ 10198468 w 11578856"/>
              <a:gd name="connsiteY1" fmla="*/ 0 h 6187595"/>
              <a:gd name="connsiteX2" fmla="*/ 10596610 w 11578856"/>
              <a:gd name="connsiteY2" fmla="*/ 103590 h 6187595"/>
              <a:gd name="connsiteX3" fmla="*/ 10900398 w 11578856"/>
              <a:gd name="connsiteY3" fmla="*/ 351380 h 6187595"/>
              <a:gd name="connsiteX4" fmla="*/ 11206716 w 11578856"/>
              <a:gd name="connsiteY4" fmla="*/ 606055 h 6187595"/>
              <a:gd name="connsiteX5" fmla="*/ 11355978 w 11578856"/>
              <a:gd name="connsiteY5" fmla="*/ 750860 h 6187595"/>
              <a:gd name="connsiteX6" fmla="*/ 11578856 w 11578856"/>
              <a:gd name="connsiteY6" fmla="*/ 1040146 h 6187595"/>
              <a:gd name="connsiteX7" fmla="*/ 11578856 w 11578856"/>
              <a:gd name="connsiteY7" fmla="*/ 6187595 h 6187595"/>
              <a:gd name="connsiteX8" fmla="*/ 11578856 w 11578856"/>
              <a:gd name="connsiteY8" fmla="*/ 6187595 h 6187595"/>
              <a:gd name="connsiteX9" fmla="*/ 1808222 w 11578856"/>
              <a:gd name="connsiteY9" fmla="*/ 6178886 h 6187595"/>
              <a:gd name="connsiteX10" fmla="*/ 1288868 w 11578856"/>
              <a:gd name="connsiteY10" fmla="*/ 6045672 h 6187595"/>
              <a:gd name="connsiteX11" fmla="*/ 687977 w 11578856"/>
              <a:gd name="connsiteY11" fmla="*/ 5993421 h 6187595"/>
              <a:gd name="connsiteX12" fmla="*/ 10633 w 11578856"/>
              <a:gd name="connsiteY12" fmla="*/ 5881095 h 6187595"/>
              <a:gd name="connsiteX13" fmla="*/ 0 w 11578856"/>
              <a:gd name="connsiteY13" fmla="*/ 10632 h 6187595"/>
              <a:gd name="connsiteX0" fmla="*/ 0 w 11578856"/>
              <a:gd name="connsiteY0" fmla="*/ 10632 h 6187595"/>
              <a:gd name="connsiteX1" fmla="*/ 10198468 w 11578856"/>
              <a:gd name="connsiteY1" fmla="*/ 0 h 6187595"/>
              <a:gd name="connsiteX2" fmla="*/ 10596610 w 11578856"/>
              <a:gd name="connsiteY2" fmla="*/ 103590 h 6187595"/>
              <a:gd name="connsiteX3" fmla="*/ 10900398 w 11578856"/>
              <a:gd name="connsiteY3" fmla="*/ 351380 h 6187595"/>
              <a:gd name="connsiteX4" fmla="*/ 11100391 w 11578856"/>
              <a:gd name="connsiteY4" fmla="*/ 446566 h 6187595"/>
              <a:gd name="connsiteX5" fmla="*/ 11355978 w 11578856"/>
              <a:gd name="connsiteY5" fmla="*/ 750860 h 6187595"/>
              <a:gd name="connsiteX6" fmla="*/ 11578856 w 11578856"/>
              <a:gd name="connsiteY6" fmla="*/ 1040146 h 6187595"/>
              <a:gd name="connsiteX7" fmla="*/ 11578856 w 11578856"/>
              <a:gd name="connsiteY7" fmla="*/ 6187595 h 6187595"/>
              <a:gd name="connsiteX8" fmla="*/ 11578856 w 11578856"/>
              <a:gd name="connsiteY8" fmla="*/ 6187595 h 6187595"/>
              <a:gd name="connsiteX9" fmla="*/ 1808222 w 11578856"/>
              <a:gd name="connsiteY9" fmla="*/ 6178886 h 6187595"/>
              <a:gd name="connsiteX10" fmla="*/ 1288868 w 11578856"/>
              <a:gd name="connsiteY10" fmla="*/ 6045672 h 6187595"/>
              <a:gd name="connsiteX11" fmla="*/ 687977 w 11578856"/>
              <a:gd name="connsiteY11" fmla="*/ 5993421 h 6187595"/>
              <a:gd name="connsiteX12" fmla="*/ 10633 w 11578856"/>
              <a:gd name="connsiteY12" fmla="*/ 5881095 h 6187595"/>
              <a:gd name="connsiteX13" fmla="*/ 0 w 11578856"/>
              <a:gd name="connsiteY13" fmla="*/ 10632 h 6187595"/>
              <a:gd name="connsiteX0" fmla="*/ 10329 w 11589185"/>
              <a:gd name="connsiteY0" fmla="*/ 10632 h 6187595"/>
              <a:gd name="connsiteX1" fmla="*/ 10208797 w 11589185"/>
              <a:gd name="connsiteY1" fmla="*/ 0 h 6187595"/>
              <a:gd name="connsiteX2" fmla="*/ 10606939 w 11589185"/>
              <a:gd name="connsiteY2" fmla="*/ 103590 h 6187595"/>
              <a:gd name="connsiteX3" fmla="*/ 10910727 w 11589185"/>
              <a:gd name="connsiteY3" fmla="*/ 351380 h 6187595"/>
              <a:gd name="connsiteX4" fmla="*/ 11110720 w 11589185"/>
              <a:gd name="connsiteY4" fmla="*/ 446566 h 6187595"/>
              <a:gd name="connsiteX5" fmla="*/ 11366307 w 11589185"/>
              <a:gd name="connsiteY5" fmla="*/ 750860 h 6187595"/>
              <a:gd name="connsiteX6" fmla="*/ 11589185 w 11589185"/>
              <a:gd name="connsiteY6" fmla="*/ 1040146 h 6187595"/>
              <a:gd name="connsiteX7" fmla="*/ 11589185 w 11589185"/>
              <a:gd name="connsiteY7" fmla="*/ 6187595 h 6187595"/>
              <a:gd name="connsiteX8" fmla="*/ 11589185 w 11589185"/>
              <a:gd name="connsiteY8" fmla="*/ 6187595 h 6187595"/>
              <a:gd name="connsiteX9" fmla="*/ 1818551 w 11589185"/>
              <a:gd name="connsiteY9" fmla="*/ 6178886 h 6187595"/>
              <a:gd name="connsiteX10" fmla="*/ 1299197 w 11589185"/>
              <a:gd name="connsiteY10" fmla="*/ 6045672 h 6187595"/>
              <a:gd name="connsiteX11" fmla="*/ 698306 w 11589185"/>
              <a:gd name="connsiteY11" fmla="*/ 5993421 h 6187595"/>
              <a:gd name="connsiteX12" fmla="*/ 490 w 11589185"/>
              <a:gd name="connsiteY12" fmla="*/ 5881095 h 6187595"/>
              <a:gd name="connsiteX13" fmla="*/ 10329 w 11589185"/>
              <a:gd name="connsiteY13" fmla="*/ 10632 h 618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89185" h="6187595">
                <a:moveTo>
                  <a:pt x="10329" y="10632"/>
                </a:moveTo>
                <a:lnTo>
                  <a:pt x="10208797" y="0"/>
                </a:lnTo>
                <a:lnTo>
                  <a:pt x="10606939" y="103590"/>
                </a:lnTo>
                <a:lnTo>
                  <a:pt x="10910727" y="351380"/>
                </a:lnTo>
                <a:lnTo>
                  <a:pt x="11110720" y="446566"/>
                </a:lnTo>
                <a:lnTo>
                  <a:pt x="11366307" y="750860"/>
                </a:lnTo>
                <a:lnTo>
                  <a:pt x="11589185" y="1040146"/>
                </a:lnTo>
                <a:lnTo>
                  <a:pt x="11589185" y="6187595"/>
                </a:lnTo>
                <a:lnTo>
                  <a:pt x="11589185" y="6187595"/>
                </a:lnTo>
                <a:lnTo>
                  <a:pt x="1818551" y="6178886"/>
                </a:lnTo>
                <a:lnTo>
                  <a:pt x="1299197" y="6045672"/>
                </a:lnTo>
                <a:lnTo>
                  <a:pt x="698306" y="5993421"/>
                </a:lnTo>
                <a:lnTo>
                  <a:pt x="490" y="5881095"/>
                </a:lnTo>
                <a:cubicBezTo>
                  <a:pt x="-3054" y="3924274"/>
                  <a:pt x="13873" y="1967453"/>
                  <a:pt x="10329" y="10632"/>
                </a:cubicBezTo>
                <a:close/>
              </a:path>
            </a:pathLst>
          </a:cu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baseline="-25000"/>
          </a:p>
        </p:txBody>
      </p:sp>
      <p:sp>
        <p:nvSpPr>
          <p:cNvPr id="2" name="Title 1">
            <a:extLst>
              <a:ext uri="{FF2B5EF4-FFF2-40B4-BE49-F238E27FC236}">
                <a16:creationId xmlns:a16="http://schemas.microsoft.com/office/drawing/2014/main" id="{6864C55C-8859-8DE7-F954-4743135D78BE}"/>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5A65149-DD97-3F8C-B2D8-E1E3DBC0D166}"/>
              </a:ext>
            </a:extLst>
          </p:cNvPr>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67A6A4EF-C639-4677-390B-5A2910799138}"/>
              </a:ext>
            </a:extLst>
          </p:cNvPr>
          <p:cNvSpPr>
            <a:spLocks noGrp="1"/>
          </p:cNvSpPr>
          <p:nvPr>
            <p:ph type="ftr" sz="quarter" idx="11"/>
          </p:nvPr>
        </p:nvSpPr>
        <p:spPr>
          <a:xfrm>
            <a:off x="3028950" y="6356351"/>
            <a:ext cx="3086100" cy="365125"/>
          </a:xfrm>
        </p:spPr>
        <p:txBody>
          <a:bodyPr/>
          <a:lstStyle/>
          <a:p>
            <a:pPr algn="ctr"/>
            <a:r>
              <a:rPr lang="en-US"/>
              <a:t>12/28/2023</a:t>
            </a:r>
          </a:p>
        </p:txBody>
      </p:sp>
      <p:sp>
        <p:nvSpPr>
          <p:cNvPr id="9" name="Slide Number Placeholder 5">
            <a:extLst>
              <a:ext uri="{FF2B5EF4-FFF2-40B4-BE49-F238E27FC236}">
                <a16:creationId xmlns:a16="http://schemas.microsoft.com/office/drawing/2014/main" id="{2B934901-6B46-6698-0B43-A3882C642D53}"/>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pic>
        <p:nvPicPr>
          <p:cNvPr id="4" name="Graphic 3">
            <a:extLst>
              <a:ext uri="{FF2B5EF4-FFF2-40B4-BE49-F238E27FC236}">
                <a16:creationId xmlns:a16="http://schemas.microsoft.com/office/drawing/2014/main" id="{73A2CA00-8BC4-9C43-6469-9CB0B8A252D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29956998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B7483-7B98-83F5-0029-F3DF3019D1BB}"/>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C8B228-F0D8-9E72-FB79-455FDC48A948}"/>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620F9A-2471-20DF-1A61-BE7ABBE2759C}"/>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AFD2ABDF-DABE-9E51-8AC2-5C814CBD8F3C}"/>
              </a:ext>
            </a:extLst>
          </p:cNvPr>
          <p:cNvSpPr>
            <a:spLocks noGrp="1"/>
          </p:cNvSpPr>
          <p:nvPr>
            <p:ph type="ftr" sz="quarter" idx="11"/>
          </p:nvPr>
        </p:nvSpPr>
        <p:spPr>
          <a:xfrm>
            <a:off x="3028950" y="6356351"/>
            <a:ext cx="3086100" cy="365125"/>
          </a:xfrm>
        </p:spPr>
        <p:txBody>
          <a:bodyPr/>
          <a:lstStyle/>
          <a:p>
            <a:pPr algn="ctr"/>
            <a:r>
              <a:rPr lang="en-US"/>
              <a:t>12/28/2023</a:t>
            </a:r>
          </a:p>
        </p:txBody>
      </p:sp>
      <p:sp>
        <p:nvSpPr>
          <p:cNvPr id="9" name="Slide Number Placeholder 5">
            <a:extLst>
              <a:ext uri="{FF2B5EF4-FFF2-40B4-BE49-F238E27FC236}">
                <a16:creationId xmlns:a16="http://schemas.microsoft.com/office/drawing/2014/main" id="{B83A1EB1-B9EC-E596-FF6C-FAFA0BD09086}"/>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pic>
        <p:nvPicPr>
          <p:cNvPr id="5" name="Graphic 4">
            <a:extLst>
              <a:ext uri="{FF2B5EF4-FFF2-40B4-BE49-F238E27FC236}">
                <a16:creationId xmlns:a16="http://schemas.microsoft.com/office/drawing/2014/main" id="{5EE84D3B-47FF-1B5F-E93C-893F9A5D9D0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31796065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C52CC-F621-F83E-E3F5-D3A2D887717B}"/>
              </a:ext>
            </a:extLst>
          </p:cNvPr>
          <p:cNvSpPr>
            <a:spLocks noGrp="1"/>
          </p:cNvSpPr>
          <p:nvPr>
            <p:ph type="title"/>
          </p:nvPr>
        </p:nvSpPr>
        <p:spPr/>
        <p:txBody>
          <a:bodyPr/>
          <a:lstStyle/>
          <a:p>
            <a:r>
              <a:rPr lang="en-US"/>
              <a:t>Click to edit Master title style</a:t>
            </a:r>
          </a:p>
        </p:txBody>
      </p:sp>
      <p:sp>
        <p:nvSpPr>
          <p:cNvPr id="7" name="Footer Placeholder 4">
            <a:extLst>
              <a:ext uri="{FF2B5EF4-FFF2-40B4-BE49-F238E27FC236}">
                <a16:creationId xmlns:a16="http://schemas.microsoft.com/office/drawing/2014/main" id="{F701FF61-BC23-4B9F-1A38-E240B56F01BE}"/>
              </a:ext>
            </a:extLst>
          </p:cNvPr>
          <p:cNvSpPr>
            <a:spLocks noGrp="1"/>
          </p:cNvSpPr>
          <p:nvPr>
            <p:ph type="ftr" sz="quarter" idx="11"/>
          </p:nvPr>
        </p:nvSpPr>
        <p:spPr>
          <a:xfrm>
            <a:off x="3028950" y="6356351"/>
            <a:ext cx="3086100" cy="365125"/>
          </a:xfrm>
        </p:spPr>
        <p:txBody>
          <a:bodyPr/>
          <a:lstStyle/>
          <a:p>
            <a:pPr algn="ctr"/>
            <a:r>
              <a:rPr lang="en-US"/>
              <a:t>12/28/2023</a:t>
            </a:r>
          </a:p>
        </p:txBody>
      </p:sp>
      <p:sp>
        <p:nvSpPr>
          <p:cNvPr id="8" name="Slide Number Placeholder 5">
            <a:extLst>
              <a:ext uri="{FF2B5EF4-FFF2-40B4-BE49-F238E27FC236}">
                <a16:creationId xmlns:a16="http://schemas.microsoft.com/office/drawing/2014/main" id="{F896D8E9-6A95-A8C2-9473-ED84441B6923}"/>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pic>
        <p:nvPicPr>
          <p:cNvPr id="3" name="Graphic 2">
            <a:extLst>
              <a:ext uri="{FF2B5EF4-FFF2-40B4-BE49-F238E27FC236}">
                <a16:creationId xmlns:a16="http://schemas.microsoft.com/office/drawing/2014/main" id="{3A981BA2-237B-80FD-7123-C6EA1BEF62A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12357410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ertical Title and Text">
    <p:bg>
      <p:bgRef idx="1001">
        <a:schemeClr val="bg1"/>
      </p:bgRef>
    </p:bg>
    <p:spTree>
      <p:nvGrpSpPr>
        <p:cNvPr id="1" name=""/>
        <p:cNvGrpSpPr/>
        <p:nvPr/>
      </p:nvGrpSpPr>
      <p:grpSpPr>
        <a:xfrm>
          <a:off x="0" y="0"/>
          <a:ext cx="0" cy="0"/>
          <a:chOff x="0" y="0"/>
          <a:chExt cx="0" cy="0"/>
        </a:xfrm>
      </p:grpSpPr>
      <p:pic>
        <p:nvPicPr>
          <p:cNvPr id="3" name="Picture 2" descr="Mother feeding bottle to a small baby.">
            <a:extLst>
              <a:ext uri="{FF2B5EF4-FFF2-40B4-BE49-F238E27FC236}">
                <a16:creationId xmlns:a16="http://schemas.microsoft.com/office/drawing/2014/main" id="{329BF47F-2DA1-4C6E-7F3A-6867226B88AF}"/>
              </a:ext>
            </a:extLst>
          </p:cNvPr>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t="129" r="10999" b="-130"/>
          <a:stretch/>
        </p:blipFill>
        <p:spPr>
          <a:xfrm>
            <a:off x="0" y="8878"/>
            <a:ext cx="9143980" cy="6857989"/>
          </a:xfrm>
          <a:prstGeom prst="rect">
            <a:avLst/>
          </a:prstGeom>
        </p:spPr>
      </p:pic>
      <p:sp>
        <p:nvSpPr>
          <p:cNvPr id="4" name="Title 1">
            <a:extLst>
              <a:ext uri="{FF2B5EF4-FFF2-40B4-BE49-F238E27FC236}">
                <a16:creationId xmlns:a16="http://schemas.microsoft.com/office/drawing/2014/main" id="{D4095B29-8BCF-F394-DF5D-8B4F45EE8D81}"/>
              </a:ext>
            </a:extLst>
          </p:cNvPr>
          <p:cNvSpPr txBox="1">
            <a:spLocks/>
          </p:cNvSpPr>
          <p:nvPr userDrawn="1"/>
        </p:nvSpPr>
        <p:spPr>
          <a:xfrm>
            <a:off x="630936" y="941832"/>
            <a:ext cx="7879842" cy="20574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a:lstStyle>
          <a:p>
            <a:pPr>
              <a:spcAft>
                <a:spcPts val="600"/>
              </a:spcAft>
            </a:pPr>
            <a:r>
              <a:rPr lang="en-US">
                <a:solidFill>
                  <a:schemeClr val="tx1"/>
                </a:solidFill>
              </a:rPr>
              <a:t>Questions</a:t>
            </a:r>
          </a:p>
        </p:txBody>
      </p:sp>
      <p:pic>
        <p:nvPicPr>
          <p:cNvPr id="6" name="Graphic 5">
            <a:extLst>
              <a:ext uri="{FF2B5EF4-FFF2-40B4-BE49-F238E27FC236}">
                <a16:creationId xmlns:a16="http://schemas.microsoft.com/office/drawing/2014/main" id="{D391EA2C-E3DD-68F1-5ACE-1A3B37C0C73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4338" y="5473493"/>
            <a:ext cx="3836519" cy="442675"/>
          </a:xfrm>
          <a:prstGeom prst="rect">
            <a:avLst/>
          </a:prstGeom>
        </p:spPr>
      </p:pic>
      <p:sp>
        <p:nvSpPr>
          <p:cNvPr id="10" name="Text Placeholder 9">
            <a:extLst>
              <a:ext uri="{FF2B5EF4-FFF2-40B4-BE49-F238E27FC236}">
                <a16:creationId xmlns:a16="http://schemas.microsoft.com/office/drawing/2014/main" id="{6B195CF5-222B-F114-2639-33BB88A6DDD7}"/>
              </a:ext>
            </a:extLst>
          </p:cNvPr>
          <p:cNvSpPr>
            <a:spLocks noGrp="1"/>
          </p:cNvSpPr>
          <p:nvPr>
            <p:ph type="body" sz="quarter" idx="10"/>
          </p:nvPr>
        </p:nvSpPr>
        <p:spPr>
          <a:xfrm>
            <a:off x="735013" y="3152775"/>
            <a:ext cx="7615237" cy="2057400"/>
          </a:xfrm>
        </p:spPr>
        <p:txBody>
          <a:bodyPr/>
          <a:lstStyle>
            <a:lvl1pPr marL="0" indent="0">
              <a:buNone/>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258133212"/>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wo Content" type="twoObj">
  <p:cSld name="TWO_OBJECTS">
    <p:bg>
      <p:bgPr>
        <a:solidFill>
          <a:schemeClr val="accent2"/>
        </a:solidFill>
        <a:effectLst/>
      </p:bgPr>
    </p:bg>
    <p:spTree>
      <p:nvGrpSpPr>
        <p:cNvPr id="1" name="Shape 10"/>
        <p:cNvGrpSpPr/>
        <p:nvPr/>
      </p:nvGrpSpPr>
      <p:grpSpPr>
        <a:xfrm>
          <a:off x="0" y="0"/>
          <a:ext cx="0" cy="0"/>
          <a:chOff x="0" y="0"/>
          <a:chExt cx="0" cy="0"/>
        </a:xfrm>
      </p:grpSpPr>
      <p:sp>
        <p:nvSpPr>
          <p:cNvPr id="11" name="Google Shape;11;p15"/>
          <p:cNvSpPr/>
          <p:nvPr/>
        </p:nvSpPr>
        <p:spPr>
          <a:xfrm>
            <a:off x="0" y="-16041"/>
            <a:ext cx="8867274" cy="6914148"/>
          </a:xfrm>
          <a:custGeom>
            <a:avLst/>
            <a:gdLst/>
            <a:ahLst/>
            <a:cxnLst/>
            <a:rect l="l" t="t" r="r" b="b"/>
            <a:pathLst>
              <a:path w="15705363" h="6914148" extrusionOk="0">
                <a:moveTo>
                  <a:pt x="0" y="0"/>
                </a:moveTo>
                <a:lnTo>
                  <a:pt x="14427177" y="12032"/>
                </a:lnTo>
                <a:lnTo>
                  <a:pt x="14914472" y="800117"/>
                </a:lnTo>
                <a:lnTo>
                  <a:pt x="15203230" y="2352981"/>
                </a:lnTo>
                <a:lnTo>
                  <a:pt x="15624335" y="3772708"/>
                </a:lnTo>
                <a:cubicBezTo>
                  <a:pt x="15604281" y="4085529"/>
                  <a:pt x="15740639" y="5625571"/>
                  <a:pt x="15696523" y="5878233"/>
                </a:cubicBezTo>
                <a:lnTo>
                  <a:pt x="15478583" y="6914148"/>
                </a:lnTo>
                <a:lnTo>
                  <a:pt x="0" y="6894095"/>
                </a:lnTo>
                <a:lnTo>
                  <a:pt x="0" y="0"/>
                </a:lnTo>
                <a:close/>
              </a:path>
            </a:pathLst>
          </a:custGeom>
          <a:solidFill>
            <a:schemeClr val="lt1"/>
          </a:solidFill>
          <a:ln>
            <a:noFill/>
          </a:ln>
          <a:effectLst>
            <a:outerShdw dist="12700" sx="104000" sy="104000" algn="ctr" rotWithShape="0">
              <a:schemeClr val="lt1">
                <a:alpha val="49803"/>
              </a:schemeClr>
            </a:outerShdw>
          </a:effectLst>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2" name="Google Shape;12;p15"/>
          <p:cNvSpPr txBox="1">
            <a:spLocks noGrp="1"/>
          </p:cNvSpPr>
          <p:nvPr>
            <p:ph type="title"/>
          </p:nvPr>
        </p:nvSpPr>
        <p:spPr>
          <a:xfrm>
            <a:off x="628650" y="365128"/>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5"/>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rgbClr val="262626"/>
              </a:buClr>
              <a:buSzPts val="1800"/>
              <a:buChar char="▶"/>
              <a:defRPr/>
            </a:lvl1pPr>
            <a:lvl2pPr marL="685800" lvl="1" indent="-257175" algn="l">
              <a:lnSpc>
                <a:spcPct val="90000"/>
              </a:lnSpc>
              <a:spcBef>
                <a:spcPts val="375"/>
              </a:spcBef>
              <a:spcAft>
                <a:spcPts val="0"/>
              </a:spcAft>
              <a:buClr>
                <a:srgbClr val="262626"/>
              </a:buClr>
              <a:buSzPts val="1800"/>
              <a:buChar char="▪"/>
              <a:defRPr/>
            </a:lvl2pPr>
            <a:lvl3pPr marL="1028700" lvl="2" indent="-257175" algn="l">
              <a:lnSpc>
                <a:spcPct val="90000"/>
              </a:lnSpc>
              <a:spcBef>
                <a:spcPts val="375"/>
              </a:spcBef>
              <a:spcAft>
                <a:spcPts val="0"/>
              </a:spcAft>
              <a:buClr>
                <a:srgbClr val="262626"/>
              </a:buClr>
              <a:buSzPts val="1800"/>
              <a:buChar char="▪"/>
              <a:defRPr/>
            </a:lvl3pPr>
            <a:lvl4pPr marL="1371600" lvl="3" indent="-257175" algn="l">
              <a:lnSpc>
                <a:spcPct val="90000"/>
              </a:lnSpc>
              <a:spcBef>
                <a:spcPts val="375"/>
              </a:spcBef>
              <a:spcAft>
                <a:spcPts val="0"/>
              </a:spcAft>
              <a:buClr>
                <a:srgbClr val="262626"/>
              </a:buClr>
              <a:buSzPts val="1800"/>
              <a:buChar char="▪"/>
              <a:defRPr/>
            </a:lvl4pPr>
            <a:lvl5pPr marL="1714500" lvl="4" indent="-257175" algn="l">
              <a:lnSpc>
                <a:spcPct val="90000"/>
              </a:lnSpc>
              <a:spcBef>
                <a:spcPts val="375"/>
              </a:spcBef>
              <a:spcAft>
                <a:spcPts val="0"/>
              </a:spcAft>
              <a:buClr>
                <a:srgbClr val="262626"/>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4" name="Google Shape;14;p15"/>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rgbClr val="262626"/>
              </a:buClr>
              <a:buSzPts val="1800"/>
              <a:buChar char="▶"/>
              <a:defRPr/>
            </a:lvl1pPr>
            <a:lvl2pPr marL="685800" lvl="1" indent="-257175" algn="l">
              <a:lnSpc>
                <a:spcPct val="90000"/>
              </a:lnSpc>
              <a:spcBef>
                <a:spcPts val="375"/>
              </a:spcBef>
              <a:spcAft>
                <a:spcPts val="0"/>
              </a:spcAft>
              <a:buClr>
                <a:srgbClr val="262626"/>
              </a:buClr>
              <a:buSzPts val="1800"/>
              <a:buChar char="▪"/>
              <a:defRPr/>
            </a:lvl2pPr>
            <a:lvl3pPr marL="1028700" lvl="2" indent="-257175" algn="l">
              <a:lnSpc>
                <a:spcPct val="90000"/>
              </a:lnSpc>
              <a:spcBef>
                <a:spcPts val="375"/>
              </a:spcBef>
              <a:spcAft>
                <a:spcPts val="0"/>
              </a:spcAft>
              <a:buClr>
                <a:srgbClr val="262626"/>
              </a:buClr>
              <a:buSzPts val="1800"/>
              <a:buChar char="▪"/>
              <a:defRPr/>
            </a:lvl3pPr>
            <a:lvl4pPr marL="1371600" lvl="3" indent="-257175" algn="l">
              <a:lnSpc>
                <a:spcPct val="90000"/>
              </a:lnSpc>
              <a:spcBef>
                <a:spcPts val="375"/>
              </a:spcBef>
              <a:spcAft>
                <a:spcPts val="0"/>
              </a:spcAft>
              <a:buClr>
                <a:srgbClr val="262626"/>
              </a:buClr>
              <a:buSzPts val="1800"/>
              <a:buChar char="▪"/>
              <a:defRPr/>
            </a:lvl4pPr>
            <a:lvl5pPr marL="1714500" lvl="4" indent="-257175" algn="l">
              <a:lnSpc>
                <a:spcPct val="90000"/>
              </a:lnSpc>
              <a:spcBef>
                <a:spcPts val="375"/>
              </a:spcBef>
              <a:spcAft>
                <a:spcPts val="0"/>
              </a:spcAft>
              <a:buClr>
                <a:srgbClr val="262626"/>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5" name="Google Shape;15;p15"/>
          <p:cNvSpPr txBox="1">
            <a:spLocks noGrp="1"/>
          </p:cNvSpPr>
          <p:nvPr>
            <p:ph type="sldNum" idx="12"/>
          </p:nvPr>
        </p:nvSpPr>
        <p:spPr>
          <a:xfrm>
            <a:off x="6457950" y="6356353"/>
            <a:ext cx="2057400"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050" b="0" i="0" u="none" strike="noStrike" cap="none">
                <a:solidFill>
                  <a:srgbClr val="7F7F7F"/>
                </a:solidFill>
                <a:latin typeface="Work Sans"/>
                <a:ea typeface="Work Sans"/>
                <a:cs typeface="Work Sans"/>
                <a:sym typeface="Work Sans"/>
              </a:defRPr>
            </a:lvl1pPr>
            <a:lvl2pPr marL="0" lvl="1" indent="0" algn="r">
              <a:spcBef>
                <a:spcPts val="0"/>
              </a:spcBef>
              <a:buNone/>
              <a:defRPr sz="1050" b="0" i="0" u="none" strike="noStrike" cap="none">
                <a:solidFill>
                  <a:srgbClr val="7F7F7F"/>
                </a:solidFill>
                <a:latin typeface="Work Sans"/>
                <a:ea typeface="Work Sans"/>
                <a:cs typeface="Work Sans"/>
                <a:sym typeface="Work Sans"/>
              </a:defRPr>
            </a:lvl2pPr>
            <a:lvl3pPr marL="0" lvl="2" indent="0" algn="r">
              <a:spcBef>
                <a:spcPts val="0"/>
              </a:spcBef>
              <a:buNone/>
              <a:defRPr sz="1050" b="0" i="0" u="none" strike="noStrike" cap="none">
                <a:solidFill>
                  <a:srgbClr val="7F7F7F"/>
                </a:solidFill>
                <a:latin typeface="Work Sans"/>
                <a:ea typeface="Work Sans"/>
                <a:cs typeface="Work Sans"/>
                <a:sym typeface="Work Sans"/>
              </a:defRPr>
            </a:lvl3pPr>
            <a:lvl4pPr marL="0" lvl="3" indent="0" algn="r">
              <a:spcBef>
                <a:spcPts val="0"/>
              </a:spcBef>
              <a:buNone/>
              <a:defRPr sz="1050" b="0" i="0" u="none" strike="noStrike" cap="none">
                <a:solidFill>
                  <a:srgbClr val="7F7F7F"/>
                </a:solidFill>
                <a:latin typeface="Work Sans"/>
                <a:ea typeface="Work Sans"/>
                <a:cs typeface="Work Sans"/>
                <a:sym typeface="Work Sans"/>
              </a:defRPr>
            </a:lvl4pPr>
            <a:lvl5pPr marL="0" lvl="4" indent="0" algn="r">
              <a:spcBef>
                <a:spcPts val="0"/>
              </a:spcBef>
              <a:buNone/>
              <a:defRPr sz="1050" b="0" i="0" u="none" strike="noStrike" cap="none">
                <a:solidFill>
                  <a:srgbClr val="7F7F7F"/>
                </a:solidFill>
                <a:latin typeface="Work Sans"/>
                <a:ea typeface="Work Sans"/>
                <a:cs typeface="Work Sans"/>
                <a:sym typeface="Work Sans"/>
              </a:defRPr>
            </a:lvl5pPr>
            <a:lvl6pPr marL="0" lvl="5" indent="0" algn="r">
              <a:spcBef>
                <a:spcPts val="0"/>
              </a:spcBef>
              <a:buNone/>
              <a:defRPr sz="1050" b="0" i="0" u="none" strike="noStrike" cap="none">
                <a:solidFill>
                  <a:srgbClr val="7F7F7F"/>
                </a:solidFill>
                <a:latin typeface="Work Sans"/>
                <a:ea typeface="Work Sans"/>
                <a:cs typeface="Work Sans"/>
                <a:sym typeface="Work Sans"/>
              </a:defRPr>
            </a:lvl6pPr>
            <a:lvl7pPr marL="0" lvl="6" indent="0" algn="r">
              <a:spcBef>
                <a:spcPts val="0"/>
              </a:spcBef>
              <a:buNone/>
              <a:defRPr sz="1050" b="0" i="0" u="none" strike="noStrike" cap="none">
                <a:solidFill>
                  <a:srgbClr val="7F7F7F"/>
                </a:solidFill>
                <a:latin typeface="Work Sans"/>
                <a:ea typeface="Work Sans"/>
                <a:cs typeface="Work Sans"/>
                <a:sym typeface="Work Sans"/>
              </a:defRPr>
            </a:lvl7pPr>
            <a:lvl8pPr marL="0" lvl="7" indent="0" algn="r">
              <a:spcBef>
                <a:spcPts val="0"/>
              </a:spcBef>
              <a:buNone/>
              <a:defRPr sz="1050" b="0" i="0" u="none" strike="noStrike" cap="none">
                <a:solidFill>
                  <a:srgbClr val="7F7F7F"/>
                </a:solidFill>
                <a:latin typeface="Work Sans"/>
                <a:ea typeface="Work Sans"/>
                <a:cs typeface="Work Sans"/>
                <a:sym typeface="Work Sans"/>
              </a:defRPr>
            </a:lvl8pPr>
            <a:lvl9pPr marL="0" lvl="8" indent="0" algn="r">
              <a:spcBef>
                <a:spcPts val="0"/>
              </a:spcBef>
              <a:buNone/>
              <a:defRPr sz="1050" b="0" i="0" u="none" strike="noStrike" cap="none">
                <a:solidFill>
                  <a:srgbClr val="7F7F7F"/>
                </a:solidFill>
                <a:latin typeface="Work Sans"/>
                <a:ea typeface="Work Sans"/>
                <a:cs typeface="Work Sans"/>
                <a:sym typeface="Work Sans"/>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16" name="Google Shape;16;p15"/>
          <p:cNvPicPr preferRelativeResize="0"/>
          <p:nvPr/>
        </p:nvPicPr>
        <p:blipFill rotWithShape="1">
          <a:blip r:embed="rId2">
            <a:alphaModFix/>
          </a:blip>
          <a:srcRect/>
          <a:stretch/>
        </p:blipFill>
        <p:spPr>
          <a:xfrm>
            <a:off x="361700" y="6324290"/>
            <a:ext cx="2324351" cy="347973"/>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16"/>
          <p:cNvSpPr txBox="1">
            <a:spLocks noGrp="1"/>
          </p:cNvSpPr>
          <p:nvPr>
            <p:ph type="ftr" idx="11"/>
          </p:nvPr>
        </p:nvSpPr>
        <p:spPr>
          <a:xfrm>
            <a:off x="3028950" y="6356353"/>
            <a:ext cx="30861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sldNum" idx="12"/>
          </p:nvPr>
        </p:nvSpPr>
        <p:spPr>
          <a:xfrm>
            <a:off x="6457950" y="6356353"/>
            <a:ext cx="2057400"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050" b="0" i="0" u="none" strike="noStrike" cap="none">
                <a:solidFill>
                  <a:srgbClr val="7F7F7F"/>
                </a:solidFill>
                <a:latin typeface="Work Sans"/>
                <a:ea typeface="Work Sans"/>
                <a:cs typeface="Work Sans"/>
                <a:sym typeface="Work Sans"/>
              </a:defRPr>
            </a:lvl1pPr>
            <a:lvl2pPr marL="0" lvl="1" indent="0" algn="r">
              <a:spcBef>
                <a:spcPts val="0"/>
              </a:spcBef>
              <a:buNone/>
              <a:defRPr sz="1050" b="0" i="0" u="none" strike="noStrike" cap="none">
                <a:solidFill>
                  <a:srgbClr val="7F7F7F"/>
                </a:solidFill>
                <a:latin typeface="Work Sans"/>
                <a:ea typeface="Work Sans"/>
                <a:cs typeface="Work Sans"/>
                <a:sym typeface="Work Sans"/>
              </a:defRPr>
            </a:lvl2pPr>
            <a:lvl3pPr marL="0" lvl="2" indent="0" algn="r">
              <a:spcBef>
                <a:spcPts val="0"/>
              </a:spcBef>
              <a:buNone/>
              <a:defRPr sz="1050" b="0" i="0" u="none" strike="noStrike" cap="none">
                <a:solidFill>
                  <a:srgbClr val="7F7F7F"/>
                </a:solidFill>
                <a:latin typeface="Work Sans"/>
                <a:ea typeface="Work Sans"/>
                <a:cs typeface="Work Sans"/>
                <a:sym typeface="Work Sans"/>
              </a:defRPr>
            </a:lvl3pPr>
            <a:lvl4pPr marL="0" lvl="3" indent="0" algn="r">
              <a:spcBef>
                <a:spcPts val="0"/>
              </a:spcBef>
              <a:buNone/>
              <a:defRPr sz="1050" b="0" i="0" u="none" strike="noStrike" cap="none">
                <a:solidFill>
                  <a:srgbClr val="7F7F7F"/>
                </a:solidFill>
                <a:latin typeface="Work Sans"/>
                <a:ea typeface="Work Sans"/>
                <a:cs typeface="Work Sans"/>
                <a:sym typeface="Work Sans"/>
              </a:defRPr>
            </a:lvl4pPr>
            <a:lvl5pPr marL="0" lvl="4" indent="0" algn="r">
              <a:spcBef>
                <a:spcPts val="0"/>
              </a:spcBef>
              <a:buNone/>
              <a:defRPr sz="1050" b="0" i="0" u="none" strike="noStrike" cap="none">
                <a:solidFill>
                  <a:srgbClr val="7F7F7F"/>
                </a:solidFill>
                <a:latin typeface="Work Sans"/>
                <a:ea typeface="Work Sans"/>
                <a:cs typeface="Work Sans"/>
                <a:sym typeface="Work Sans"/>
              </a:defRPr>
            </a:lvl5pPr>
            <a:lvl6pPr marL="0" lvl="5" indent="0" algn="r">
              <a:spcBef>
                <a:spcPts val="0"/>
              </a:spcBef>
              <a:buNone/>
              <a:defRPr sz="1050" b="0" i="0" u="none" strike="noStrike" cap="none">
                <a:solidFill>
                  <a:srgbClr val="7F7F7F"/>
                </a:solidFill>
                <a:latin typeface="Work Sans"/>
                <a:ea typeface="Work Sans"/>
                <a:cs typeface="Work Sans"/>
                <a:sym typeface="Work Sans"/>
              </a:defRPr>
            </a:lvl6pPr>
            <a:lvl7pPr marL="0" lvl="6" indent="0" algn="r">
              <a:spcBef>
                <a:spcPts val="0"/>
              </a:spcBef>
              <a:buNone/>
              <a:defRPr sz="1050" b="0" i="0" u="none" strike="noStrike" cap="none">
                <a:solidFill>
                  <a:srgbClr val="7F7F7F"/>
                </a:solidFill>
                <a:latin typeface="Work Sans"/>
                <a:ea typeface="Work Sans"/>
                <a:cs typeface="Work Sans"/>
                <a:sym typeface="Work Sans"/>
              </a:defRPr>
            </a:lvl7pPr>
            <a:lvl8pPr marL="0" lvl="7" indent="0" algn="r">
              <a:spcBef>
                <a:spcPts val="0"/>
              </a:spcBef>
              <a:buNone/>
              <a:defRPr sz="1050" b="0" i="0" u="none" strike="noStrike" cap="none">
                <a:solidFill>
                  <a:srgbClr val="7F7F7F"/>
                </a:solidFill>
                <a:latin typeface="Work Sans"/>
                <a:ea typeface="Work Sans"/>
                <a:cs typeface="Work Sans"/>
                <a:sym typeface="Work Sans"/>
              </a:defRPr>
            </a:lvl8pPr>
            <a:lvl9pPr marL="0" lvl="8" indent="0" algn="r">
              <a:spcBef>
                <a:spcPts val="0"/>
              </a:spcBef>
              <a:buNone/>
              <a:defRPr sz="1050" b="0" i="0" u="none" strike="noStrike" cap="none">
                <a:solidFill>
                  <a:srgbClr val="7F7F7F"/>
                </a:solidFill>
                <a:latin typeface="Work Sans"/>
                <a:ea typeface="Work Sans"/>
                <a:cs typeface="Work Sans"/>
                <a:sym typeface="Work Sans"/>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20" name="Google Shape;20;p16"/>
          <p:cNvPicPr preferRelativeResize="0"/>
          <p:nvPr/>
        </p:nvPicPr>
        <p:blipFill rotWithShape="1">
          <a:blip r:embed="rId2">
            <a:alphaModFix/>
          </a:blip>
          <a:srcRect/>
          <a:stretch/>
        </p:blipFill>
        <p:spPr>
          <a:xfrm>
            <a:off x="361700" y="6324290"/>
            <a:ext cx="2324351" cy="347973"/>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1"/>
        <p:cNvGrpSpPr/>
        <p:nvPr/>
      </p:nvGrpSpPr>
      <p:grpSpPr>
        <a:xfrm>
          <a:off x="0" y="0"/>
          <a:ext cx="0" cy="0"/>
          <a:chOff x="0" y="0"/>
          <a:chExt cx="0" cy="0"/>
        </a:xfrm>
      </p:grpSpPr>
      <p:sp>
        <p:nvSpPr>
          <p:cNvPr id="22" name="Google Shape;22;p17"/>
          <p:cNvSpPr/>
          <p:nvPr/>
        </p:nvSpPr>
        <p:spPr>
          <a:xfrm rot="10800000" flipH="1">
            <a:off x="7882187" y="6141636"/>
            <a:ext cx="1268567" cy="356837"/>
          </a:xfrm>
          <a:custGeom>
            <a:avLst/>
            <a:gdLst/>
            <a:ahLst/>
            <a:cxnLst/>
            <a:rect l="l" t="t" r="r" b="b"/>
            <a:pathLst>
              <a:path w="2611159" h="1119783" extrusionOk="0">
                <a:moveTo>
                  <a:pt x="367363" y="1047578"/>
                </a:moveTo>
                <a:lnTo>
                  <a:pt x="0" y="752283"/>
                </a:lnTo>
                <a:lnTo>
                  <a:pt x="2611159" y="0"/>
                </a:lnTo>
                <a:lnTo>
                  <a:pt x="2602128" y="323087"/>
                </a:lnTo>
                <a:lnTo>
                  <a:pt x="2310413" y="813880"/>
                </a:lnTo>
                <a:lnTo>
                  <a:pt x="1646383" y="920892"/>
                </a:lnTo>
                <a:cubicBezTo>
                  <a:pt x="1504338" y="1034779"/>
                  <a:pt x="1383362" y="1034451"/>
                  <a:pt x="1157041" y="1119783"/>
                </a:cubicBezTo>
                <a:lnTo>
                  <a:pt x="698117" y="1035101"/>
                </a:lnTo>
                <a:lnTo>
                  <a:pt x="367363" y="1047578"/>
                </a:lnTo>
                <a:close/>
              </a:path>
            </a:pathLst>
          </a:custGeom>
          <a:solidFill>
            <a:schemeClr val="accent2"/>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23" name="Google Shape;23;p17"/>
          <p:cNvSpPr txBox="1">
            <a:spLocks noGrp="1"/>
          </p:cNvSpPr>
          <p:nvPr>
            <p:ph type="title"/>
          </p:nvPr>
        </p:nvSpPr>
        <p:spPr>
          <a:xfrm>
            <a:off x="629841" y="365128"/>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17"/>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rgbClr val="262626"/>
              </a:buClr>
              <a:buSzPts val="2400"/>
              <a:buNone/>
              <a:defRPr sz="1800" b="1"/>
            </a:lvl1pPr>
            <a:lvl2pPr marL="685800" lvl="1" indent="-171450" algn="l">
              <a:lnSpc>
                <a:spcPct val="90000"/>
              </a:lnSpc>
              <a:spcBef>
                <a:spcPts val="375"/>
              </a:spcBef>
              <a:spcAft>
                <a:spcPts val="0"/>
              </a:spcAft>
              <a:buClr>
                <a:srgbClr val="262626"/>
              </a:buClr>
              <a:buSzPts val="2000"/>
              <a:buNone/>
              <a:defRPr sz="1500" b="1"/>
            </a:lvl2pPr>
            <a:lvl3pPr marL="1028700" lvl="2" indent="-171450" algn="l">
              <a:lnSpc>
                <a:spcPct val="90000"/>
              </a:lnSpc>
              <a:spcBef>
                <a:spcPts val="375"/>
              </a:spcBef>
              <a:spcAft>
                <a:spcPts val="0"/>
              </a:spcAft>
              <a:buClr>
                <a:srgbClr val="262626"/>
              </a:buClr>
              <a:buSzPts val="1800"/>
              <a:buNone/>
              <a:defRPr sz="1350" b="1"/>
            </a:lvl3pPr>
            <a:lvl4pPr marL="1371600" lvl="3" indent="-171450" algn="l">
              <a:lnSpc>
                <a:spcPct val="90000"/>
              </a:lnSpc>
              <a:spcBef>
                <a:spcPts val="375"/>
              </a:spcBef>
              <a:spcAft>
                <a:spcPts val="0"/>
              </a:spcAft>
              <a:buClr>
                <a:srgbClr val="262626"/>
              </a:buClr>
              <a:buSzPts val="1600"/>
              <a:buNone/>
              <a:defRPr sz="1200" b="1"/>
            </a:lvl4pPr>
            <a:lvl5pPr marL="1714500" lvl="4" indent="-171450" algn="l">
              <a:lnSpc>
                <a:spcPct val="90000"/>
              </a:lnSpc>
              <a:spcBef>
                <a:spcPts val="375"/>
              </a:spcBef>
              <a:spcAft>
                <a:spcPts val="0"/>
              </a:spcAft>
              <a:buClr>
                <a:srgbClr val="262626"/>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25" name="Google Shape;25;p17"/>
          <p:cNvSpPr/>
          <p:nvPr/>
        </p:nvSpPr>
        <p:spPr>
          <a:xfrm>
            <a:off x="1" y="6186952"/>
            <a:ext cx="9147969" cy="671051"/>
          </a:xfrm>
          <a:custGeom>
            <a:avLst/>
            <a:gdLst/>
            <a:ahLst/>
            <a:cxnLst/>
            <a:rect l="l" t="t" r="r" b="b"/>
            <a:pathLst>
              <a:path w="12015359" h="806243" extrusionOk="0">
                <a:moveTo>
                  <a:pt x="0" y="7849"/>
                </a:moveTo>
                <a:lnTo>
                  <a:pt x="10419735" y="0"/>
                </a:lnTo>
                <a:lnTo>
                  <a:pt x="10890192" y="42284"/>
                </a:lnTo>
                <a:cubicBezTo>
                  <a:pt x="11004258" y="42284"/>
                  <a:pt x="11186792" y="94272"/>
                  <a:pt x="11404852" y="107992"/>
                </a:cubicBezTo>
                <a:cubicBezTo>
                  <a:pt x="11443735" y="104718"/>
                  <a:pt x="11682271" y="209094"/>
                  <a:pt x="11747719" y="227793"/>
                </a:cubicBezTo>
                <a:lnTo>
                  <a:pt x="12015359" y="335584"/>
                </a:lnTo>
                <a:cubicBezTo>
                  <a:pt x="12014639" y="407389"/>
                  <a:pt x="12013918" y="479193"/>
                  <a:pt x="12013198" y="550998"/>
                </a:cubicBezTo>
                <a:cubicBezTo>
                  <a:pt x="12011133" y="722097"/>
                  <a:pt x="12012095" y="635144"/>
                  <a:pt x="12010030" y="806243"/>
                </a:cubicBezTo>
                <a:lnTo>
                  <a:pt x="0" y="806243"/>
                </a:lnTo>
                <a:lnTo>
                  <a:pt x="0" y="7849"/>
                </a:lnTo>
                <a:close/>
              </a:path>
            </a:pathLst>
          </a:custGeom>
          <a:solidFill>
            <a:schemeClr val="accent1"/>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26" name="Google Shape;26;p17"/>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rgbClr val="262626"/>
              </a:buClr>
              <a:buSzPts val="1800"/>
              <a:buChar char="▶"/>
              <a:defRPr/>
            </a:lvl1pPr>
            <a:lvl2pPr marL="685800" lvl="1" indent="-257175" algn="l">
              <a:lnSpc>
                <a:spcPct val="90000"/>
              </a:lnSpc>
              <a:spcBef>
                <a:spcPts val="375"/>
              </a:spcBef>
              <a:spcAft>
                <a:spcPts val="0"/>
              </a:spcAft>
              <a:buClr>
                <a:srgbClr val="262626"/>
              </a:buClr>
              <a:buSzPts val="1800"/>
              <a:buChar char="▪"/>
              <a:defRPr/>
            </a:lvl2pPr>
            <a:lvl3pPr marL="1028700" lvl="2" indent="-257175" algn="l">
              <a:lnSpc>
                <a:spcPct val="90000"/>
              </a:lnSpc>
              <a:spcBef>
                <a:spcPts val="375"/>
              </a:spcBef>
              <a:spcAft>
                <a:spcPts val="0"/>
              </a:spcAft>
              <a:buClr>
                <a:srgbClr val="262626"/>
              </a:buClr>
              <a:buSzPts val="1800"/>
              <a:buChar char="▪"/>
              <a:defRPr/>
            </a:lvl3pPr>
            <a:lvl4pPr marL="1371600" lvl="3" indent="-257175" algn="l">
              <a:lnSpc>
                <a:spcPct val="90000"/>
              </a:lnSpc>
              <a:spcBef>
                <a:spcPts val="375"/>
              </a:spcBef>
              <a:spcAft>
                <a:spcPts val="0"/>
              </a:spcAft>
              <a:buClr>
                <a:srgbClr val="262626"/>
              </a:buClr>
              <a:buSzPts val="1800"/>
              <a:buChar char="▪"/>
              <a:defRPr/>
            </a:lvl4pPr>
            <a:lvl5pPr marL="1714500" lvl="4" indent="-257175" algn="l">
              <a:lnSpc>
                <a:spcPct val="90000"/>
              </a:lnSpc>
              <a:spcBef>
                <a:spcPts val="375"/>
              </a:spcBef>
              <a:spcAft>
                <a:spcPts val="0"/>
              </a:spcAft>
              <a:buClr>
                <a:srgbClr val="262626"/>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7" name="Google Shape;27;p17"/>
          <p:cNvSpPr txBox="1">
            <a:spLocks noGrp="1"/>
          </p:cNvSpPr>
          <p:nvPr>
            <p:ph type="body" idx="3"/>
          </p:nvPr>
        </p:nvSpPr>
        <p:spPr>
          <a:xfrm>
            <a:off x="4629151" y="1681163"/>
            <a:ext cx="3887391"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rgbClr val="262626"/>
              </a:buClr>
              <a:buSzPts val="2400"/>
              <a:buNone/>
              <a:defRPr sz="1800" b="1"/>
            </a:lvl1pPr>
            <a:lvl2pPr marL="685800" lvl="1" indent="-171450" algn="l">
              <a:lnSpc>
                <a:spcPct val="90000"/>
              </a:lnSpc>
              <a:spcBef>
                <a:spcPts val="375"/>
              </a:spcBef>
              <a:spcAft>
                <a:spcPts val="0"/>
              </a:spcAft>
              <a:buClr>
                <a:srgbClr val="262626"/>
              </a:buClr>
              <a:buSzPts val="2000"/>
              <a:buNone/>
              <a:defRPr sz="1500" b="1"/>
            </a:lvl2pPr>
            <a:lvl3pPr marL="1028700" lvl="2" indent="-171450" algn="l">
              <a:lnSpc>
                <a:spcPct val="90000"/>
              </a:lnSpc>
              <a:spcBef>
                <a:spcPts val="375"/>
              </a:spcBef>
              <a:spcAft>
                <a:spcPts val="0"/>
              </a:spcAft>
              <a:buClr>
                <a:srgbClr val="262626"/>
              </a:buClr>
              <a:buSzPts val="1800"/>
              <a:buNone/>
              <a:defRPr sz="1350" b="1"/>
            </a:lvl3pPr>
            <a:lvl4pPr marL="1371600" lvl="3" indent="-171450" algn="l">
              <a:lnSpc>
                <a:spcPct val="90000"/>
              </a:lnSpc>
              <a:spcBef>
                <a:spcPts val="375"/>
              </a:spcBef>
              <a:spcAft>
                <a:spcPts val="0"/>
              </a:spcAft>
              <a:buClr>
                <a:srgbClr val="262626"/>
              </a:buClr>
              <a:buSzPts val="1600"/>
              <a:buNone/>
              <a:defRPr sz="1200" b="1"/>
            </a:lvl4pPr>
            <a:lvl5pPr marL="1714500" lvl="4" indent="-171450" algn="l">
              <a:lnSpc>
                <a:spcPct val="90000"/>
              </a:lnSpc>
              <a:spcBef>
                <a:spcPts val="375"/>
              </a:spcBef>
              <a:spcAft>
                <a:spcPts val="0"/>
              </a:spcAft>
              <a:buClr>
                <a:srgbClr val="262626"/>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28" name="Google Shape;28;p17"/>
          <p:cNvSpPr txBox="1">
            <a:spLocks noGrp="1"/>
          </p:cNvSpPr>
          <p:nvPr>
            <p:ph type="body" idx="4"/>
          </p:nvPr>
        </p:nvSpPr>
        <p:spPr>
          <a:xfrm>
            <a:off x="4629151" y="2505075"/>
            <a:ext cx="3887391"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rgbClr val="262626"/>
              </a:buClr>
              <a:buSzPts val="1800"/>
              <a:buChar char="▶"/>
              <a:defRPr/>
            </a:lvl1pPr>
            <a:lvl2pPr marL="685800" lvl="1" indent="-257175" algn="l">
              <a:lnSpc>
                <a:spcPct val="90000"/>
              </a:lnSpc>
              <a:spcBef>
                <a:spcPts val="375"/>
              </a:spcBef>
              <a:spcAft>
                <a:spcPts val="0"/>
              </a:spcAft>
              <a:buClr>
                <a:srgbClr val="262626"/>
              </a:buClr>
              <a:buSzPts val="1800"/>
              <a:buChar char="▪"/>
              <a:defRPr/>
            </a:lvl2pPr>
            <a:lvl3pPr marL="1028700" lvl="2" indent="-257175" algn="l">
              <a:lnSpc>
                <a:spcPct val="90000"/>
              </a:lnSpc>
              <a:spcBef>
                <a:spcPts val="375"/>
              </a:spcBef>
              <a:spcAft>
                <a:spcPts val="0"/>
              </a:spcAft>
              <a:buClr>
                <a:srgbClr val="262626"/>
              </a:buClr>
              <a:buSzPts val="1800"/>
              <a:buChar char="▪"/>
              <a:defRPr/>
            </a:lvl3pPr>
            <a:lvl4pPr marL="1371600" lvl="3" indent="-257175" algn="l">
              <a:lnSpc>
                <a:spcPct val="90000"/>
              </a:lnSpc>
              <a:spcBef>
                <a:spcPts val="375"/>
              </a:spcBef>
              <a:spcAft>
                <a:spcPts val="0"/>
              </a:spcAft>
              <a:buClr>
                <a:srgbClr val="262626"/>
              </a:buClr>
              <a:buSzPts val="1800"/>
              <a:buChar char="▪"/>
              <a:defRPr/>
            </a:lvl4pPr>
            <a:lvl5pPr marL="1714500" lvl="4" indent="-257175" algn="l">
              <a:lnSpc>
                <a:spcPct val="90000"/>
              </a:lnSpc>
              <a:spcBef>
                <a:spcPts val="375"/>
              </a:spcBef>
              <a:spcAft>
                <a:spcPts val="0"/>
              </a:spcAft>
              <a:buClr>
                <a:srgbClr val="262626"/>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9" name="Google Shape;29;p17"/>
          <p:cNvSpPr txBox="1">
            <a:spLocks noGrp="1"/>
          </p:cNvSpPr>
          <p:nvPr>
            <p:ph type="ftr" idx="11"/>
          </p:nvPr>
        </p:nvSpPr>
        <p:spPr>
          <a:xfrm>
            <a:off x="3028950" y="6356353"/>
            <a:ext cx="30861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7"/>
          <p:cNvSpPr txBox="1">
            <a:spLocks noGrp="1"/>
          </p:cNvSpPr>
          <p:nvPr>
            <p:ph type="sldNum" idx="12"/>
          </p:nvPr>
        </p:nvSpPr>
        <p:spPr>
          <a:xfrm>
            <a:off x="6457950" y="6356353"/>
            <a:ext cx="2057400"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050" b="0" i="0" u="none" strike="noStrike" cap="none">
                <a:solidFill>
                  <a:srgbClr val="7F7F7F"/>
                </a:solidFill>
                <a:latin typeface="Work Sans"/>
                <a:ea typeface="Work Sans"/>
                <a:cs typeface="Work Sans"/>
                <a:sym typeface="Work Sans"/>
              </a:defRPr>
            </a:lvl1pPr>
            <a:lvl2pPr marL="0" lvl="1" indent="0" algn="r">
              <a:spcBef>
                <a:spcPts val="0"/>
              </a:spcBef>
              <a:buNone/>
              <a:defRPr sz="1050" b="0" i="0" u="none" strike="noStrike" cap="none">
                <a:solidFill>
                  <a:srgbClr val="7F7F7F"/>
                </a:solidFill>
                <a:latin typeface="Work Sans"/>
                <a:ea typeface="Work Sans"/>
                <a:cs typeface="Work Sans"/>
                <a:sym typeface="Work Sans"/>
              </a:defRPr>
            </a:lvl2pPr>
            <a:lvl3pPr marL="0" lvl="2" indent="0" algn="r">
              <a:spcBef>
                <a:spcPts val="0"/>
              </a:spcBef>
              <a:buNone/>
              <a:defRPr sz="1050" b="0" i="0" u="none" strike="noStrike" cap="none">
                <a:solidFill>
                  <a:srgbClr val="7F7F7F"/>
                </a:solidFill>
                <a:latin typeface="Work Sans"/>
                <a:ea typeface="Work Sans"/>
                <a:cs typeface="Work Sans"/>
                <a:sym typeface="Work Sans"/>
              </a:defRPr>
            </a:lvl3pPr>
            <a:lvl4pPr marL="0" lvl="3" indent="0" algn="r">
              <a:spcBef>
                <a:spcPts val="0"/>
              </a:spcBef>
              <a:buNone/>
              <a:defRPr sz="1050" b="0" i="0" u="none" strike="noStrike" cap="none">
                <a:solidFill>
                  <a:srgbClr val="7F7F7F"/>
                </a:solidFill>
                <a:latin typeface="Work Sans"/>
                <a:ea typeface="Work Sans"/>
                <a:cs typeface="Work Sans"/>
                <a:sym typeface="Work Sans"/>
              </a:defRPr>
            </a:lvl4pPr>
            <a:lvl5pPr marL="0" lvl="4" indent="0" algn="r">
              <a:spcBef>
                <a:spcPts val="0"/>
              </a:spcBef>
              <a:buNone/>
              <a:defRPr sz="1050" b="0" i="0" u="none" strike="noStrike" cap="none">
                <a:solidFill>
                  <a:srgbClr val="7F7F7F"/>
                </a:solidFill>
                <a:latin typeface="Work Sans"/>
                <a:ea typeface="Work Sans"/>
                <a:cs typeface="Work Sans"/>
                <a:sym typeface="Work Sans"/>
              </a:defRPr>
            </a:lvl5pPr>
            <a:lvl6pPr marL="0" lvl="5" indent="0" algn="r">
              <a:spcBef>
                <a:spcPts val="0"/>
              </a:spcBef>
              <a:buNone/>
              <a:defRPr sz="1050" b="0" i="0" u="none" strike="noStrike" cap="none">
                <a:solidFill>
                  <a:srgbClr val="7F7F7F"/>
                </a:solidFill>
                <a:latin typeface="Work Sans"/>
                <a:ea typeface="Work Sans"/>
                <a:cs typeface="Work Sans"/>
                <a:sym typeface="Work Sans"/>
              </a:defRPr>
            </a:lvl6pPr>
            <a:lvl7pPr marL="0" lvl="6" indent="0" algn="r">
              <a:spcBef>
                <a:spcPts val="0"/>
              </a:spcBef>
              <a:buNone/>
              <a:defRPr sz="1050" b="0" i="0" u="none" strike="noStrike" cap="none">
                <a:solidFill>
                  <a:srgbClr val="7F7F7F"/>
                </a:solidFill>
                <a:latin typeface="Work Sans"/>
                <a:ea typeface="Work Sans"/>
                <a:cs typeface="Work Sans"/>
                <a:sym typeface="Work Sans"/>
              </a:defRPr>
            </a:lvl7pPr>
            <a:lvl8pPr marL="0" lvl="7" indent="0" algn="r">
              <a:spcBef>
                <a:spcPts val="0"/>
              </a:spcBef>
              <a:buNone/>
              <a:defRPr sz="1050" b="0" i="0" u="none" strike="noStrike" cap="none">
                <a:solidFill>
                  <a:srgbClr val="7F7F7F"/>
                </a:solidFill>
                <a:latin typeface="Work Sans"/>
                <a:ea typeface="Work Sans"/>
                <a:cs typeface="Work Sans"/>
                <a:sym typeface="Work Sans"/>
              </a:defRPr>
            </a:lvl8pPr>
            <a:lvl9pPr marL="0" lvl="8" indent="0" algn="r">
              <a:spcBef>
                <a:spcPts val="0"/>
              </a:spcBef>
              <a:buNone/>
              <a:defRPr sz="1050" b="0" i="0" u="none" strike="noStrike" cap="none">
                <a:solidFill>
                  <a:srgbClr val="7F7F7F"/>
                </a:solidFill>
                <a:latin typeface="Work Sans"/>
                <a:ea typeface="Work Sans"/>
                <a:cs typeface="Work Sans"/>
                <a:sym typeface="Work Sans"/>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31" name="Google Shape;31;p17"/>
          <p:cNvPicPr preferRelativeResize="0"/>
          <p:nvPr/>
        </p:nvPicPr>
        <p:blipFill rotWithShape="1">
          <a:blip r:embed="rId2">
            <a:alphaModFix/>
          </a:blip>
          <a:srcRect/>
          <a:stretch/>
        </p:blipFill>
        <p:spPr>
          <a:xfrm>
            <a:off x="235378" y="6336009"/>
            <a:ext cx="2231597" cy="348134"/>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
        <p:cNvGrpSpPr/>
        <p:nvPr/>
      </p:nvGrpSpPr>
      <p:grpSpPr>
        <a:xfrm>
          <a:off x="0" y="0"/>
          <a:ext cx="0" cy="0"/>
          <a:chOff x="0" y="0"/>
          <a:chExt cx="0" cy="0"/>
        </a:xfrm>
      </p:grpSpPr>
      <p:sp>
        <p:nvSpPr>
          <p:cNvPr id="33" name="Google Shape;33;p18"/>
          <p:cNvSpPr/>
          <p:nvPr/>
        </p:nvSpPr>
        <p:spPr>
          <a:xfrm>
            <a:off x="-7748" y="5734993"/>
            <a:ext cx="1204137" cy="364522"/>
          </a:xfrm>
          <a:custGeom>
            <a:avLst/>
            <a:gdLst/>
            <a:ahLst/>
            <a:cxnLst/>
            <a:rect l="l" t="t" r="r" b="b"/>
            <a:pathLst>
              <a:path w="1605516" h="364522" extrusionOk="0">
                <a:moveTo>
                  <a:pt x="0" y="13648"/>
                </a:moveTo>
                <a:lnTo>
                  <a:pt x="475687" y="0"/>
                </a:lnTo>
                <a:lnTo>
                  <a:pt x="1605516" y="72128"/>
                </a:lnTo>
                <a:lnTo>
                  <a:pt x="1605516" y="364522"/>
                </a:lnTo>
                <a:lnTo>
                  <a:pt x="684292" y="337227"/>
                </a:lnTo>
                <a:lnTo>
                  <a:pt x="215430" y="255339"/>
                </a:lnTo>
                <a:lnTo>
                  <a:pt x="0" y="251451"/>
                </a:lnTo>
                <a:lnTo>
                  <a:pt x="0" y="13648"/>
                </a:lnTo>
                <a:close/>
              </a:path>
            </a:pathLst>
          </a:custGeom>
          <a:solidFill>
            <a:schemeClr val="accent3"/>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4" name="Google Shape;34;p18"/>
          <p:cNvSpPr/>
          <p:nvPr/>
        </p:nvSpPr>
        <p:spPr>
          <a:xfrm>
            <a:off x="7687587" y="3"/>
            <a:ext cx="920932" cy="966651"/>
          </a:xfrm>
          <a:custGeom>
            <a:avLst/>
            <a:gdLst/>
            <a:ahLst/>
            <a:cxnLst/>
            <a:rect l="l" t="t" r="r" b="b"/>
            <a:pathLst>
              <a:path w="1227909" h="966651" extrusionOk="0">
                <a:moveTo>
                  <a:pt x="74023" y="391886"/>
                </a:moveTo>
                <a:lnTo>
                  <a:pt x="0" y="0"/>
                </a:lnTo>
                <a:lnTo>
                  <a:pt x="491904" y="1632"/>
                </a:lnTo>
                <a:lnTo>
                  <a:pt x="610446" y="149476"/>
                </a:lnTo>
                <a:lnTo>
                  <a:pt x="958533" y="408848"/>
                </a:lnTo>
                <a:lnTo>
                  <a:pt x="1085061" y="615253"/>
                </a:lnTo>
                <a:lnTo>
                  <a:pt x="1227909" y="966651"/>
                </a:lnTo>
                <a:lnTo>
                  <a:pt x="74023" y="391886"/>
                </a:lnTo>
                <a:close/>
              </a:path>
            </a:pathLst>
          </a:custGeom>
          <a:solidFill>
            <a:schemeClr val="accent2"/>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5" name="Google Shape;35;p18"/>
          <p:cNvSpPr/>
          <p:nvPr/>
        </p:nvSpPr>
        <p:spPr>
          <a:xfrm>
            <a:off x="-7747" y="-10632"/>
            <a:ext cx="8691889" cy="6187595"/>
          </a:xfrm>
          <a:custGeom>
            <a:avLst/>
            <a:gdLst/>
            <a:ahLst/>
            <a:cxnLst/>
            <a:rect l="l" t="t" r="r" b="b"/>
            <a:pathLst>
              <a:path w="11589185" h="6187595" extrusionOk="0">
                <a:moveTo>
                  <a:pt x="10329" y="10632"/>
                </a:moveTo>
                <a:lnTo>
                  <a:pt x="10208797" y="0"/>
                </a:lnTo>
                <a:lnTo>
                  <a:pt x="10606939" y="103590"/>
                </a:lnTo>
                <a:lnTo>
                  <a:pt x="10910727" y="351380"/>
                </a:lnTo>
                <a:lnTo>
                  <a:pt x="11110720" y="446566"/>
                </a:lnTo>
                <a:lnTo>
                  <a:pt x="11366307" y="750860"/>
                </a:lnTo>
                <a:lnTo>
                  <a:pt x="11589185" y="1040146"/>
                </a:lnTo>
                <a:lnTo>
                  <a:pt x="11589185" y="6187595"/>
                </a:lnTo>
                <a:lnTo>
                  <a:pt x="11589185" y="6187595"/>
                </a:lnTo>
                <a:lnTo>
                  <a:pt x="1818551" y="6178886"/>
                </a:lnTo>
                <a:lnTo>
                  <a:pt x="1299197" y="6045672"/>
                </a:lnTo>
                <a:lnTo>
                  <a:pt x="698306" y="5993421"/>
                </a:lnTo>
                <a:lnTo>
                  <a:pt x="490" y="5881095"/>
                </a:lnTo>
                <a:cubicBezTo>
                  <a:pt x="-3054" y="3924274"/>
                  <a:pt x="13873" y="1967453"/>
                  <a:pt x="10329" y="10632"/>
                </a:cubicBezTo>
                <a:close/>
              </a:path>
            </a:pathLst>
          </a:custGeom>
          <a:solidFill>
            <a:srgbClr val="C4E9E2"/>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aseline="-25000">
              <a:solidFill>
                <a:schemeClr val="lt1"/>
              </a:solidFill>
              <a:latin typeface="Arial"/>
              <a:ea typeface="Arial"/>
              <a:cs typeface="Arial"/>
              <a:sym typeface="Arial"/>
            </a:endParaRPr>
          </a:p>
        </p:txBody>
      </p:sp>
      <p:sp>
        <p:nvSpPr>
          <p:cNvPr id="36" name="Google Shape;36;p18"/>
          <p:cNvSpPr txBox="1">
            <a:spLocks noGrp="1"/>
          </p:cNvSpPr>
          <p:nvPr>
            <p:ph type="title"/>
          </p:nvPr>
        </p:nvSpPr>
        <p:spPr>
          <a:xfrm>
            <a:off x="628650" y="365128"/>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4400"/>
              <a:buFont typeface="Work Sans"/>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18"/>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342900" lvl="0" indent="-304800" algn="l">
              <a:lnSpc>
                <a:spcPct val="90000"/>
              </a:lnSpc>
              <a:spcBef>
                <a:spcPts val="750"/>
              </a:spcBef>
              <a:spcAft>
                <a:spcPts val="0"/>
              </a:spcAft>
              <a:buClr>
                <a:schemeClr val="dk2"/>
              </a:buClr>
              <a:buSzPts val="2800"/>
              <a:buChar char="▶"/>
              <a:defRPr>
                <a:solidFill>
                  <a:schemeClr val="dk2"/>
                </a:solidFill>
              </a:defRPr>
            </a:lvl1pPr>
            <a:lvl2pPr marL="685800" lvl="1" indent="-285750" algn="l">
              <a:lnSpc>
                <a:spcPct val="90000"/>
              </a:lnSpc>
              <a:spcBef>
                <a:spcPts val="375"/>
              </a:spcBef>
              <a:spcAft>
                <a:spcPts val="0"/>
              </a:spcAft>
              <a:buClr>
                <a:schemeClr val="dk2"/>
              </a:buClr>
              <a:buSzPts val="2400"/>
              <a:buChar char="▪"/>
              <a:defRPr>
                <a:solidFill>
                  <a:schemeClr val="dk2"/>
                </a:solidFill>
              </a:defRPr>
            </a:lvl2pPr>
            <a:lvl3pPr marL="1028700" lvl="2" indent="-266700" algn="l">
              <a:lnSpc>
                <a:spcPct val="90000"/>
              </a:lnSpc>
              <a:spcBef>
                <a:spcPts val="375"/>
              </a:spcBef>
              <a:spcAft>
                <a:spcPts val="0"/>
              </a:spcAft>
              <a:buClr>
                <a:schemeClr val="dk2"/>
              </a:buClr>
              <a:buSzPts val="2000"/>
              <a:buChar char="▪"/>
              <a:defRPr>
                <a:solidFill>
                  <a:schemeClr val="dk2"/>
                </a:solidFill>
              </a:defRPr>
            </a:lvl3pPr>
            <a:lvl4pPr marL="1371600" lvl="3" indent="-257175" algn="l">
              <a:lnSpc>
                <a:spcPct val="90000"/>
              </a:lnSpc>
              <a:spcBef>
                <a:spcPts val="375"/>
              </a:spcBef>
              <a:spcAft>
                <a:spcPts val="0"/>
              </a:spcAft>
              <a:buClr>
                <a:schemeClr val="dk2"/>
              </a:buClr>
              <a:buSzPts val="1800"/>
              <a:buChar char="▪"/>
              <a:defRPr>
                <a:solidFill>
                  <a:schemeClr val="dk2"/>
                </a:solidFill>
              </a:defRPr>
            </a:lvl4pPr>
            <a:lvl5pPr marL="1714500" lvl="4" indent="-257175" algn="l">
              <a:lnSpc>
                <a:spcPct val="90000"/>
              </a:lnSpc>
              <a:spcBef>
                <a:spcPts val="375"/>
              </a:spcBef>
              <a:spcAft>
                <a:spcPts val="0"/>
              </a:spcAft>
              <a:buClr>
                <a:schemeClr val="dk2"/>
              </a:buClr>
              <a:buSzPts val="1800"/>
              <a:buChar char="▪"/>
              <a:defRPr>
                <a:solidFill>
                  <a:schemeClr val="dk2"/>
                </a:solidFill>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8" name="Google Shape;38;p18"/>
          <p:cNvSpPr txBox="1">
            <a:spLocks noGrp="1"/>
          </p:cNvSpPr>
          <p:nvPr>
            <p:ph type="ftr" idx="11"/>
          </p:nvPr>
        </p:nvSpPr>
        <p:spPr>
          <a:xfrm>
            <a:off x="3028950" y="6356353"/>
            <a:ext cx="30861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8"/>
          <p:cNvSpPr txBox="1">
            <a:spLocks noGrp="1"/>
          </p:cNvSpPr>
          <p:nvPr>
            <p:ph type="sldNum" idx="12"/>
          </p:nvPr>
        </p:nvSpPr>
        <p:spPr>
          <a:xfrm>
            <a:off x="6457950" y="6356353"/>
            <a:ext cx="2057400"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050">
                <a:solidFill>
                  <a:srgbClr val="7F7F7F"/>
                </a:solidFill>
                <a:latin typeface="Work Sans"/>
                <a:ea typeface="Work Sans"/>
                <a:cs typeface="Work Sans"/>
                <a:sym typeface="Work Sans"/>
              </a:defRPr>
            </a:lvl1pPr>
            <a:lvl2pPr marL="0" lvl="1" indent="0" algn="r">
              <a:spcBef>
                <a:spcPts val="0"/>
              </a:spcBef>
              <a:buNone/>
              <a:defRPr sz="1050">
                <a:solidFill>
                  <a:srgbClr val="7F7F7F"/>
                </a:solidFill>
                <a:latin typeface="Work Sans"/>
                <a:ea typeface="Work Sans"/>
                <a:cs typeface="Work Sans"/>
                <a:sym typeface="Work Sans"/>
              </a:defRPr>
            </a:lvl2pPr>
            <a:lvl3pPr marL="0" lvl="2" indent="0" algn="r">
              <a:spcBef>
                <a:spcPts val="0"/>
              </a:spcBef>
              <a:buNone/>
              <a:defRPr sz="1050">
                <a:solidFill>
                  <a:srgbClr val="7F7F7F"/>
                </a:solidFill>
                <a:latin typeface="Work Sans"/>
                <a:ea typeface="Work Sans"/>
                <a:cs typeface="Work Sans"/>
                <a:sym typeface="Work Sans"/>
              </a:defRPr>
            </a:lvl3pPr>
            <a:lvl4pPr marL="0" lvl="3" indent="0" algn="r">
              <a:spcBef>
                <a:spcPts val="0"/>
              </a:spcBef>
              <a:buNone/>
              <a:defRPr sz="1050">
                <a:solidFill>
                  <a:srgbClr val="7F7F7F"/>
                </a:solidFill>
                <a:latin typeface="Work Sans"/>
                <a:ea typeface="Work Sans"/>
                <a:cs typeface="Work Sans"/>
                <a:sym typeface="Work Sans"/>
              </a:defRPr>
            </a:lvl4pPr>
            <a:lvl5pPr marL="0" lvl="4" indent="0" algn="r">
              <a:spcBef>
                <a:spcPts val="0"/>
              </a:spcBef>
              <a:buNone/>
              <a:defRPr sz="1050">
                <a:solidFill>
                  <a:srgbClr val="7F7F7F"/>
                </a:solidFill>
                <a:latin typeface="Work Sans"/>
                <a:ea typeface="Work Sans"/>
                <a:cs typeface="Work Sans"/>
                <a:sym typeface="Work Sans"/>
              </a:defRPr>
            </a:lvl5pPr>
            <a:lvl6pPr marL="0" lvl="5" indent="0" algn="r">
              <a:spcBef>
                <a:spcPts val="0"/>
              </a:spcBef>
              <a:buNone/>
              <a:defRPr sz="1050">
                <a:solidFill>
                  <a:srgbClr val="7F7F7F"/>
                </a:solidFill>
                <a:latin typeface="Work Sans"/>
                <a:ea typeface="Work Sans"/>
                <a:cs typeface="Work Sans"/>
                <a:sym typeface="Work Sans"/>
              </a:defRPr>
            </a:lvl6pPr>
            <a:lvl7pPr marL="0" lvl="6" indent="0" algn="r">
              <a:spcBef>
                <a:spcPts val="0"/>
              </a:spcBef>
              <a:buNone/>
              <a:defRPr sz="1050">
                <a:solidFill>
                  <a:srgbClr val="7F7F7F"/>
                </a:solidFill>
                <a:latin typeface="Work Sans"/>
                <a:ea typeface="Work Sans"/>
                <a:cs typeface="Work Sans"/>
                <a:sym typeface="Work Sans"/>
              </a:defRPr>
            </a:lvl7pPr>
            <a:lvl8pPr marL="0" lvl="7" indent="0" algn="r">
              <a:spcBef>
                <a:spcPts val="0"/>
              </a:spcBef>
              <a:buNone/>
              <a:defRPr sz="1050">
                <a:solidFill>
                  <a:srgbClr val="7F7F7F"/>
                </a:solidFill>
                <a:latin typeface="Work Sans"/>
                <a:ea typeface="Work Sans"/>
                <a:cs typeface="Work Sans"/>
                <a:sym typeface="Work Sans"/>
              </a:defRPr>
            </a:lvl8pPr>
            <a:lvl9pPr marL="0" lvl="8" indent="0" algn="r">
              <a:spcBef>
                <a:spcPts val="0"/>
              </a:spcBef>
              <a:buNone/>
              <a:defRPr sz="1050">
                <a:solidFill>
                  <a:srgbClr val="7F7F7F"/>
                </a:solidFill>
                <a:latin typeface="Work Sans"/>
                <a:ea typeface="Work Sans"/>
                <a:cs typeface="Work Sans"/>
                <a:sym typeface="Work Sans"/>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40" name="Google Shape;40;p18"/>
          <p:cNvPicPr preferRelativeResize="0"/>
          <p:nvPr/>
        </p:nvPicPr>
        <p:blipFill rotWithShape="1">
          <a:blip r:embed="rId2">
            <a:alphaModFix/>
          </a:blip>
          <a:srcRect/>
          <a:stretch/>
        </p:blipFill>
        <p:spPr>
          <a:xfrm>
            <a:off x="370220" y="6318691"/>
            <a:ext cx="2272497" cy="255158"/>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a:blip r:embed="rId2">
            <a:alphaModFix/>
          </a:blip>
          <a:stretch>
            <a:fillRect/>
          </a:stretch>
        </a:blipFill>
        <a:effectLst/>
      </p:bgPr>
    </p:bg>
    <p:spTree>
      <p:nvGrpSpPr>
        <p:cNvPr id="1" name="Shape 41"/>
        <p:cNvGrpSpPr/>
        <p:nvPr/>
      </p:nvGrpSpPr>
      <p:grpSpPr>
        <a:xfrm>
          <a:off x="0" y="0"/>
          <a:ext cx="0" cy="0"/>
          <a:chOff x="0" y="0"/>
          <a:chExt cx="0" cy="0"/>
        </a:xfrm>
      </p:grpSpPr>
      <p:sp>
        <p:nvSpPr>
          <p:cNvPr id="42" name="Google Shape;42;p19"/>
          <p:cNvSpPr/>
          <p:nvPr/>
        </p:nvSpPr>
        <p:spPr>
          <a:xfrm>
            <a:off x="-16934" y="-21836"/>
            <a:ext cx="4970601" cy="6903899"/>
          </a:xfrm>
          <a:custGeom>
            <a:avLst/>
            <a:gdLst/>
            <a:ahLst/>
            <a:cxnLst/>
            <a:rect l="l" t="t" r="r" b="b"/>
            <a:pathLst>
              <a:path w="6627468" h="6903899" extrusionOk="0">
                <a:moveTo>
                  <a:pt x="0" y="21835"/>
                </a:moveTo>
                <a:lnTo>
                  <a:pt x="5131008" y="0"/>
                </a:lnTo>
                <a:lnTo>
                  <a:pt x="5640880" y="821952"/>
                </a:lnTo>
                <a:lnTo>
                  <a:pt x="5929638" y="2374816"/>
                </a:lnTo>
                <a:lnTo>
                  <a:pt x="6350743" y="3794543"/>
                </a:lnTo>
                <a:cubicBezTo>
                  <a:pt x="6330689" y="4107364"/>
                  <a:pt x="6467047" y="5647406"/>
                  <a:pt x="6422931" y="5900068"/>
                </a:cubicBezTo>
                <a:lnTo>
                  <a:pt x="6627468" y="6903899"/>
                </a:lnTo>
                <a:lnTo>
                  <a:pt x="11289" y="6893352"/>
                </a:lnTo>
                <a:cubicBezTo>
                  <a:pt x="8183" y="6718725"/>
                  <a:pt x="12426" y="208933"/>
                  <a:pt x="0" y="21835"/>
                </a:cubicBezTo>
                <a:close/>
              </a:path>
            </a:pathLst>
          </a:custGeom>
          <a:solidFill>
            <a:schemeClr val="lt1">
              <a:alpha val="84705"/>
            </a:schemeClr>
          </a:solidFill>
          <a:ln>
            <a:noFill/>
          </a:ln>
          <a:effectLst>
            <a:outerShdw dist="12700" sx="105000" sy="105000" algn="ctr" rotWithShape="0">
              <a:schemeClr val="lt1">
                <a:alpha val="49803"/>
              </a:schemeClr>
            </a:outerShdw>
          </a:effectLst>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3" name="Google Shape;43;p19"/>
          <p:cNvSpPr txBox="1">
            <a:spLocks noGrp="1"/>
          </p:cNvSpPr>
          <p:nvPr>
            <p:ph type="ctrTitle"/>
          </p:nvPr>
        </p:nvSpPr>
        <p:spPr>
          <a:xfrm>
            <a:off x="813134" y="1122363"/>
            <a:ext cx="3505200"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62626"/>
              </a:buClr>
              <a:buSzPts val="4000"/>
              <a:buFont typeface="Work Sans"/>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19"/>
          <p:cNvSpPr txBox="1">
            <a:spLocks noGrp="1"/>
          </p:cNvSpPr>
          <p:nvPr>
            <p:ph type="subTitle" idx="1"/>
          </p:nvPr>
        </p:nvSpPr>
        <p:spPr>
          <a:xfrm>
            <a:off x="813134" y="3736095"/>
            <a:ext cx="3505200" cy="1430867"/>
          </a:xfrm>
          <a:prstGeom prst="rect">
            <a:avLst/>
          </a:prstGeom>
          <a:noFill/>
          <a:ln>
            <a:noFill/>
          </a:ln>
        </p:spPr>
        <p:txBody>
          <a:bodyPr spcFirstLastPara="1" wrap="square" lIns="91425" tIns="45700" rIns="91425" bIns="45700" anchor="t" anchorCtr="0">
            <a:normAutofit/>
          </a:bodyPr>
          <a:lstStyle>
            <a:lvl1pPr lvl="0" algn="l">
              <a:lnSpc>
                <a:spcPct val="90000"/>
              </a:lnSpc>
              <a:spcBef>
                <a:spcPts val="750"/>
              </a:spcBef>
              <a:spcAft>
                <a:spcPts val="0"/>
              </a:spcAft>
              <a:buClr>
                <a:srgbClr val="262626"/>
              </a:buClr>
              <a:buSzPts val="1800"/>
              <a:buNone/>
              <a:defRPr sz="1350"/>
            </a:lvl1pPr>
            <a:lvl2pPr lvl="1" algn="ctr">
              <a:lnSpc>
                <a:spcPct val="90000"/>
              </a:lnSpc>
              <a:spcBef>
                <a:spcPts val="375"/>
              </a:spcBef>
              <a:spcAft>
                <a:spcPts val="0"/>
              </a:spcAft>
              <a:buClr>
                <a:srgbClr val="262626"/>
              </a:buClr>
              <a:buSzPts val="2000"/>
              <a:buNone/>
              <a:defRPr sz="1500"/>
            </a:lvl2pPr>
            <a:lvl3pPr lvl="2" algn="ctr">
              <a:lnSpc>
                <a:spcPct val="90000"/>
              </a:lnSpc>
              <a:spcBef>
                <a:spcPts val="375"/>
              </a:spcBef>
              <a:spcAft>
                <a:spcPts val="0"/>
              </a:spcAft>
              <a:buClr>
                <a:srgbClr val="262626"/>
              </a:buClr>
              <a:buSzPts val="1800"/>
              <a:buNone/>
              <a:defRPr sz="1350"/>
            </a:lvl3pPr>
            <a:lvl4pPr lvl="3" algn="ctr">
              <a:lnSpc>
                <a:spcPct val="90000"/>
              </a:lnSpc>
              <a:spcBef>
                <a:spcPts val="375"/>
              </a:spcBef>
              <a:spcAft>
                <a:spcPts val="0"/>
              </a:spcAft>
              <a:buClr>
                <a:srgbClr val="262626"/>
              </a:buClr>
              <a:buSzPts val="1600"/>
              <a:buNone/>
              <a:defRPr sz="1200"/>
            </a:lvl4pPr>
            <a:lvl5pPr lvl="4" algn="ctr">
              <a:lnSpc>
                <a:spcPct val="90000"/>
              </a:lnSpc>
              <a:spcBef>
                <a:spcPts val="375"/>
              </a:spcBef>
              <a:spcAft>
                <a:spcPts val="0"/>
              </a:spcAft>
              <a:buClr>
                <a:srgbClr val="262626"/>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45" name="Google Shape;45;p19"/>
          <p:cNvSpPr txBox="1">
            <a:spLocks noGrp="1"/>
          </p:cNvSpPr>
          <p:nvPr>
            <p:ph type="ftr" idx="11"/>
          </p:nvPr>
        </p:nvSpPr>
        <p:spPr>
          <a:xfrm>
            <a:off x="813134" y="5210528"/>
            <a:ext cx="35052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200">
                <a:solidFill>
                  <a:schemeClr val="accent4"/>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19"/>
          <p:cNvSpPr/>
          <p:nvPr/>
        </p:nvSpPr>
        <p:spPr>
          <a:xfrm flipH="1">
            <a:off x="-24352" y="-12032"/>
            <a:ext cx="1404487" cy="545075"/>
          </a:xfrm>
          <a:custGeom>
            <a:avLst/>
            <a:gdLst/>
            <a:ahLst/>
            <a:cxnLst/>
            <a:rect l="l" t="t" r="r" b="b"/>
            <a:pathLst>
              <a:path w="1972179" h="988405" extrusionOk="0">
                <a:moveTo>
                  <a:pt x="118932" y="359951"/>
                </a:moveTo>
                <a:cubicBezTo>
                  <a:pt x="45697" y="178966"/>
                  <a:pt x="507" y="103261"/>
                  <a:pt x="0" y="0"/>
                </a:cubicBezTo>
                <a:lnTo>
                  <a:pt x="1963134" y="3232"/>
                </a:lnTo>
                <a:cubicBezTo>
                  <a:pt x="1963425" y="240038"/>
                  <a:pt x="1971888" y="751599"/>
                  <a:pt x="1972179" y="988405"/>
                </a:cubicBezTo>
                <a:lnTo>
                  <a:pt x="1549392" y="793832"/>
                </a:lnTo>
                <a:lnTo>
                  <a:pt x="1128297" y="689299"/>
                </a:lnTo>
                <a:lnTo>
                  <a:pt x="793488" y="743772"/>
                </a:lnTo>
                <a:lnTo>
                  <a:pt x="118932" y="359951"/>
                </a:lnTo>
                <a:close/>
              </a:path>
            </a:pathLst>
          </a:custGeom>
          <a:solidFill>
            <a:schemeClr val="accent1"/>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788">
              <a:solidFill>
                <a:schemeClr val="lt1"/>
              </a:solidFill>
              <a:latin typeface="Arial"/>
              <a:ea typeface="Arial"/>
              <a:cs typeface="Arial"/>
              <a:sym typeface="Arial"/>
            </a:endParaRPr>
          </a:p>
        </p:txBody>
      </p:sp>
      <p:sp>
        <p:nvSpPr>
          <p:cNvPr id="47" name="Google Shape;47;p19"/>
          <p:cNvSpPr/>
          <p:nvPr/>
        </p:nvSpPr>
        <p:spPr>
          <a:xfrm flipH="1">
            <a:off x="-16934" y="-12032"/>
            <a:ext cx="1705476" cy="341193"/>
          </a:xfrm>
          <a:custGeom>
            <a:avLst/>
            <a:gdLst/>
            <a:ahLst/>
            <a:cxnLst/>
            <a:rect l="l" t="t" r="r" b="b"/>
            <a:pathLst>
              <a:path w="2460019" h="604956" extrusionOk="0">
                <a:moveTo>
                  <a:pt x="230122" y="475647"/>
                </a:moveTo>
                <a:lnTo>
                  <a:pt x="0" y="1009"/>
                </a:lnTo>
                <a:lnTo>
                  <a:pt x="2460019" y="0"/>
                </a:lnTo>
                <a:lnTo>
                  <a:pt x="2327646" y="289179"/>
                </a:lnTo>
                <a:lnTo>
                  <a:pt x="1765839" y="484641"/>
                </a:lnTo>
                <a:lnTo>
                  <a:pt x="1277383" y="463168"/>
                </a:lnTo>
                <a:lnTo>
                  <a:pt x="830179" y="604956"/>
                </a:lnTo>
                <a:lnTo>
                  <a:pt x="560876" y="463170"/>
                </a:lnTo>
                <a:lnTo>
                  <a:pt x="230122" y="475647"/>
                </a:lnTo>
                <a:close/>
              </a:path>
            </a:pathLst>
          </a:custGeom>
          <a:solidFill>
            <a:schemeClr val="accent2"/>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01313D"/>
        </a:solidFill>
        <a:effectLst/>
      </p:bgPr>
    </p:bg>
    <p:spTree>
      <p:nvGrpSpPr>
        <p:cNvPr id="1" name="Shape 48"/>
        <p:cNvGrpSpPr/>
        <p:nvPr/>
      </p:nvGrpSpPr>
      <p:grpSpPr>
        <a:xfrm>
          <a:off x="0" y="0"/>
          <a:ext cx="0" cy="0"/>
          <a:chOff x="0" y="0"/>
          <a:chExt cx="0" cy="0"/>
        </a:xfrm>
      </p:grpSpPr>
      <p:sp>
        <p:nvSpPr>
          <p:cNvPr id="49" name="Google Shape;49;p20"/>
          <p:cNvSpPr txBox="1">
            <a:spLocks noGrp="1"/>
          </p:cNvSpPr>
          <p:nvPr>
            <p:ph type="title"/>
          </p:nvPr>
        </p:nvSpPr>
        <p:spPr>
          <a:xfrm>
            <a:off x="938464" y="1582741"/>
            <a:ext cx="7572125"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E7EEC2"/>
              </a:buClr>
              <a:buSzPts val="4400"/>
              <a:buFont typeface="Work Sans"/>
              <a:buNone/>
              <a:defRPr sz="3300">
                <a:solidFill>
                  <a:srgbClr val="E7EEC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20"/>
          <p:cNvSpPr txBox="1">
            <a:spLocks noGrp="1"/>
          </p:cNvSpPr>
          <p:nvPr>
            <p:ph type="body" idx="1"/>
          </p:nvPr>
        </p:nvSpPr>
        <p:spPr>
          <a:xfrm>
            <a:off x="938463" y="4462466"/>
            <a:ext cx="7572125" cy="1500187"/>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lt2"/>
              </a:buClr>
              <a:buSzPts val="2400"/>
              <a:buNone/>
              <a:defRPr sz="1800">
                <a:solidFill>
                  <a:schemeClr val="lt2"/>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51" name="Google Shape;51;p20"/>
          <p:cNvSpPr txBox="1">
            <a:spLocks noGrp="1"/>
          </p:cNvSpPr>
          <p:nvPr>
            <p:ph type="sldNum" idx="12"/>
          </p:nvPr>
        </p:nvSpPr>
        <p:spPr>
          <a:xfrm>
            <a:off x="6457950" y="6356353"/>
            <a:ext cx="2057400"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050">
                <a:solidFill>
                  <a:srgbClr val="7F7F7F"/>
                </a:solidFill>
                <a:latin typeface="Work Sans"/>
                <a:ea typeface="Work Sans"/>
                <a:cs typeface="Work Sans"/>
                <a:sym typeface="Work Sans"/>
              </a:defRPr>
            </a:lvl1pPr>
            <a:lvl2pPr marL="0" lvl="1" indent="0" algn="r">
              <a:spcBef>
                <a:spcPts val="0"/>
              </a:spcBef>
              <a:buNone/>
              <a:defRPr sz="1050">
                <a:solidFill>
                  <a:srgbClr val="7F7F7F"/>
                </a:solidFill>
                <a:latin typeface="Work Sans"/>
                <a:ea typeface="Work Sans"/>
                <a:cs typeface="Work Sans"/>
                <a:sym typeface="Work Sans"/>
              </a:defRPr>
            </a:lvl2pPr>
            <a:lvl3pPr marL="0" lvl="2" indent="0" algn="r">
              <a:spcBef>
                <a:spcPts val="0"/>
              </a:spcBef>
              <a:buNone/>
              <a:defRPr sz="1050">
                <a:solidFill>
                  <a:srgbClr val="7F7F7F"/>
                </a:solidFill>
                <a:latin typeface="Work Sans"/>
                <a:ea typeface="Work Sans"/>
                <a:cs typeface="Work Sans"/>
                <a:sym typeface="Work Sans"/>
              </a:defRPr>
            </a:lvl3pPr>
            <a:lvl4pPr marL="0" lvl="3" indent="0" algn="r">
              <a:spcBef>
                <a:spcPts val="0"/>
              </a:spcBef>
              <a:buNone/>
              <a:defRPr sz="1050">
                <a:solidFill>
                  <a:srgbClr val="7F7F7F"/>
                </a:solidFill>
                <a:latin typeface="Work Sans"/>
                <a:ea typeface="Work Sans"/>
                <a:cs typeface="Work Sans"/>
                <a:sym typeface="Work Sans"/>
              </a:defRPr>
            </a:lvl4pPr>
            <a:lvl5pPr marL="0" lvl="4" indent="0" algn="r">
              <a:spcBef>
                <a:spcPts val="0"/>
              </a:spcBef>
              <a:buNone/>
              <a:defRPr sz="1050">
                <a:solidFill>
                  <a:srgbClr val="7F7F7F"/>
                </a:solidFill>
                <a:latin typeface="Work Sans"/>
                <a:ea typeface="Work Sans"/>
                <a:cs typeface="Work Sans"/>
                <a:sym typeface="Work Sans"/>
              </a:defRPr>
            </a:lvl5pPr>
            <a:lvl6pPr marL="0" lvl="5" indent="0" algn="r">
              <a:spcBef>
                <a:spcPts val="0"/>
              </a:spcBef>
              <a:buNone/>
              <a:defRPr sz="1050">
                <a:solidFill>
                  <a:srgbClr val="7F7F7F"/>
                </a:solidFill>
                <a:latin typeface="Work Sans"/>
                <a:ea typeface="Work Sans"/>
                <a:cs typeface="Work Sans"/>
                <a:sym typeface="Work Sans"/>
              </a:defRPr>
            </a:lvl6pPr>
            <a:lvl7pPr marL="0" lvl="6" indent="0" algn="r">
              <a:spcBef>
                <a:spcPts val="0"/>
              </a:spcBef>
              <a:buNone/>
              <a:defRPr sz="1050">
                <a:solidFill>
                  <a:srgbClr val="7F7F7F"/>
                </a:solidFill>
                <a:latin typeface="Work Sans"/>
                <a:ea typeface="Work Sans"/>
                <a:cs typeface="Work Sans"/>
                <a:sym typeface="Work Sans"/>
              </a:defRPr>
            </a:lvl7pPr>
            <a:lvl8pPr marL="0" lvl="7" indent="0" algn="r">
              <a:spcBef>
                <a:spcPts val="0"/>
              </a:spcBef>
              <a:buNone/>
              <a:defRPr sz="1050">
                <a:solidFill>
                  <a:srgbClr val="7F7F7F"/>
                </a:solidFill>
                <a:latin typeface="Work Sans"/>
                <a:ea typeface="Work Sans"/>
                <a:cs typeface="Work Sans"/>
                <a:sym typeface="Work Sans"/>
              </a:defRPr>
            </a:lvl8pPr>
            <a:lvl9pPr marL="0" lvl="8" indent="0" algn="r">
              <a:spcBef>
                <a:spcPts val="0"/>
              </a:spcBef>
              <a:buNone/>
              <a:defRPr sz="1050">
                <a:solidFill>
                  <a:srgbClr val="7F7F7F"/>
                </a:solidFill>
                <a:latin typeface="Work Sans"/>
                <a:ea typeface="Work Sans"/>
                <a:cs typeface="Work Sans"/>
                <a:sym typeface="Work Sans"/>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
        <p:nvSpPr>
          <p:cNvPr id="52" name="Google Shape;52;p20"/>
          <p:cNvSpPr/>
          <p:nvPr/>
        </p:nvSpPr>
        <p:spPr>
          <a:xfrm>
            <a:off x="6658514" y="3"/>
            <a:ext cx="2123288" cy="344999"/>
          </a:xfrm>
          <a:custGeom>
            <a:avLst/>
            <a:gdLst/>
            <a:ahLst/>
            <a:cxnLst/>
            <a:rect l="l" t="t" r="r" b="b"/>
            <a:pathLst>
              <a:path w="2460019" h="604956" extrusionOk="0">
                <a:moveTo>
                  <a:pt x="230122" y="475647"/>
                </a:moveTo>
                <a:lnTo>
                  <a:pt x="0" y="1009"/>
                </a:lnTo>
                <a:lnTo>
                  <a:pt x="2460019" y="0"/>
                </a:lnTo>
                <a:lnTo>
                  <a:pt x="2327646" y="289179"/>
                </a:lnTo>
                <a:lnTo>
                  <a:pt x="1765839" y="484641"/>
                </a:lnTo>
                <a:lnTo>
                  <a:pt x="1277383" y="463168"/>
                </a:lnTo>
                <a:lnTo>
                  <a:pt x="830179" y="604956"/>
                </a:lnTo>
                <a:lnTo>
                  <a:pt x="560876" y="463170"/>
                </a:lnTo>
                <a:lnTo>
                  <a:pt x="230122" y="475647"/>
                </a:lnTo>
                <a:close/>
              </a:path>
            </a:pathLst>
          </a:custGeom>
          <a:solidFill>
            <a:srgbClr val="41A996"/>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3" name="Google Shape;53;p20"/>
          <p:cNvSpPr/>
          <p:nvPr/>
        </p:nvSpPr>
        <p:spPr>
          <a:xfrm flipH="1">
            <a:off x="6324600" y="-5977"/>
            <a:ext cx="2123287" cy="247277"/>
          </a:xfrm>
          <a:custGeom>
            <a:avLst/>
            <a:gdLst/>
            <a:ahLst/>
            <a:cxnLst/>
            <a:rect l="l" t="t" r="r" b="b"/>
            <a:pathLst>
              <a:path w="2133437" h="311282" extrusionOk="0">
                <a:moveTo>
                  <a:pt x="352197" y="241798"/>
                </a:moveTo>
                <a:cubicBezTo>
                  <a:pt x="228656" y="209299"/>
                  <a:pt x="61816" y="83625"/>
                  <a:pt x="0" y="0"/>
                </a:cubicBezTo>
                <a:lnTo>
                  <a:pt x="2133437" y="3232"/>
                </a:lnTo>
                <a:cubicBezTo>
                  <a:pt x="2076771" y="111053"/>
                  <a:pt x="1983541" y="101299"/>
                  <a:pt x="1894474" y="192857"/>
                </a:cubicBezTo>
                <a:lnTo>
                  <a:pt x="1489408" y="311282"/>
                </a:lnTo>
                <a:lnTo>
                  <a:pt x="1241790" y="232051"/>
                </a:lnTo>
                <a:cubicBezTo>
                  <a:pt x="1114823" y="226992"/>
                  <a:pt x="868657" y="318335"/>
                  <a:pt x="730702" y="216875"/>
                </a:cubicBezTo>
                <a:cubicBezTo>
                  <a:pt x="616044" y="212675"/>
                  <a:pt x="466855" y="283121"/>
                  <a:pt x="352197" y="241798"/>
                </a:cubicBezTo>
                <a:close/>
              </a:path>
            </a:pathLst>
          </a:custGeom>
          <a:solidFill>
            <a:srgbClr val="A7BB32"/>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788">
              <a:solidFill>
                <a:schemeClr val="lt1"/>
              </a:solidFill>
              <a:latin typeface="Arial"/>
              <a:ea typeface="Arial"/>
              <a:cs typeface="Arial"/>
              <a:sym typeface="Arial"/>
            </a:endParaRPr>
          </a:p>
        </p:txBody>
      </p:sp>
      <p:pic>
        <p:nvPicPr>
          <p:cNvPr id="54" name="Google Shape;54;p20"/>
          <p:cNvPicPr preferRelativeResize="0"/>
          <p:nvPr/>
        </p:nvPicPr>
        <p:blipFill rotWithShape="1">
          <a:blip r:embed="rId2">
            <a:alphaModFix/>
          </a:blip>
          <a:srcRect/>
          <a:stretch/>
        </p:blipFill>
        <p:spPr>
          <a:xfrm>
            <a:off x="938462" y="6014621"/>
            <a:ext cx="2351412" cy="366826"/>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55"/>
        <p:cNvGrpSpPr/>
        <p:nvPr/>
      </p:nvGrpSpPr>
      <p:grpSpPr>
        <a:xfrm>
          <a:off x="0" y="0"/>
          <a:ext cx="0" cy="0"/>
          <a:chOff x="0" y="0"/>
          <a:chExt cx="0" cy="0"/>
        </a:xfrm>
      </p:grpSpPr>
      <p:sp>
        <p:nvSpPr>
          <p:cNvPr id="56" name="Google Shape;56;p21"/>
          <p:cNvSpPr txBox="1">
            <a:spLocks noGrp="1"/>
          </p:cNvSpPr>
          <p:nvPr>
            <p:ph type="title"/>
          </p:nvPr>
        </p:nvSpPr>
        <p:spPr>
          <a:xfrm>
            <a:off x="591146" y="365128"/>
            <a:ext cx="792420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2495B"/>
              </a:buClr>
              <a:buSzPts val="4400"/>
              <a:buFont typeface="Work Sans"/>
              <a:buNone/>
              <a:defRPr>
                <a:solidFill>
                  <a:srgbClr val="02495B"/>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1"/>
          <p:cNvSpPr txBox="1">
            <a:spLocks noGrp="1"/>
          </p:cNvSpPr>
          <p:nvPr>
            <p:ph type="ftr" idx="11"/>
          </p:nvPr>
        </p:nvSpPr>
        <p:spPr>
          <a:xfrm>
            <a:off x="3028950" y="6356353"/>
            <a:ext cx="30861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21"/>
          <p:cNvSpPr txBox="1">
            <a:spLocks noGrp="1"/>
          </p:cNvSpPr>
          <p:nvPr>
            <p:ph type="sldNum" idx="12"/>
          </p:nvPr>
        </p:nvSpPr>
        <p:spPr>
          <a:xfrm>
            <a:off x="6457950" y="6356353"/>
            <a:ext cx="2057400"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050">
                <a:solidFill>
                  <a:srgbClr val="7F7F7F"/>
                </a:solidFill>
                <a:latin typeface="Work Sans"/>
                <a:ea typeface="Work Sans"/>
                <a:cs typeface="Work Sans"/>
                <a:sym typeface="Work Sans"/>
              </a:defRPr>
            </a:lvl1pPr>
            <a:lvl2pPr marL="0" lvl="1" indent="0" algn="r">
              <a:spcBef>
                <a:spcPts val="0"/>
              </a:spcBef>
              <a:buNone/>
              <a:defRPr sz="1050">
                <a:solidFill>
                  <a:srgbClr val="7F7F7F"/>
                </a:solidFill>
                <a:latin typeface="Work Sans"/>
                <a:ea typeface="Work Sans"/>
                <a:cs typeface="Work Sans"/>
                <a:sym typeface="Work Sans"/>
              </a:defRPr>
            </a:lvl2pPr>
            <a:lvl3pPr marL="0" lvl="2" indent="0" algn="r">
              <a:spcBef>
                <a:spcPts val="0"/>
              </a:spcBef>
              <a:buNone/>
              <a:defRPr sz="1050">
                <a:solidFill>
                  <a:srgbClr val="7F7F7F"/>
                </a:solidFill>
                <a:latin typeface="Work Sans"/>
                <a:ea typeface="Work Sans"/>
                <a:cs typeface="Work Sans"/>
                <a:sym typeface="Work Sans"/>
              </a:defRPr>
            </a:lvl3pPr>
            <a:lvl4pPr marL="0" lvl="3" indent="0" algn="r">
              <a:spcBef>
                <a:spcPts val="0"/>
              </a:spcBef>
              <a:buNone/>
              <a:defRPr sz="1050">
                <a:solidFill>
                  <a:srgbClr val="7F7F7F"/>
                </a:solidFill>
                <a:latin typeface="Work Sans"/>
                <a:ea typeface="Work Sans"/>
                <a:cs typeface="Work Sans"/>
                <a:sym typeface="Work Sans"/>
              </a:defRPr>
            </a:lvl4pPr>
            <a:lvl5pPr marL="0" lvl="4" indent="0" algn="r">
              <a:spcBef>
                <a:spcPts val="0"/>
              </a:spcBef>
              <a:buNone/>
              <a:defRPr sz="1050">
                <a:solidFill>
                  <a:srgbClr val="7F7F7F"/>
                </a:solidFill>
                <a:latin typeface="Work Sans"/>
                <a:ea typeface="Work Sans"/>
                <a:cs typeface="Work Sans"/>
                <a:sym typeface="Work Sans"/>
              </a:defRPr>
            </a:lvl5pPr>
            <a:lvl6pPr marL="0" lvl="5" indent="0" algn="r">
              <a:spcBef>
                <a:spcPts val="0"/>
              </a:spcBef>
              <a:buNone/>
              <a:defRPr sz="1050">
                <a:solidFill>
                  <a:srgbClr val="7F7F7F"/>
                </a:solidFill>
                <a:latin typeface="Work Sans"/>
                <a:ea typeface="Work Sans"/>
                <a:cs typeface="Work Sans"/>
                <a:sym typeface="Work Sans"/>
              </a:defRPr>
            </a:lvl6pPr>
            <a:lvl7pPr marL="0" lvl="6" indent="0" algn="r">
              <a:spcBef>
                <a:spcPts val="0"/>
              </a:spcBef>
              <a:buNone/>
              <a:defRPr sz="1050">
                <a:solidFill>
                  <a:srgbClr val="7F7F7F"/>
                </a:solidFill>
                <a:latin typeface="Work Sans"/>
                <a:ea typeface="Work Sans"/>
                <a:cs typeface="Work Sans"/>
                <a:sym typeface="Work Sans"/>
              </a:defRPr>
            </a:lvl7pPr>
            <a:lvl8pPr marL="0" lvl="7" indent="0" algn="r">
              <a:spcBef>
                <a:spcPts val="0"/>
              </a:spcBef>
              <a:buNone/>
              <a:defRPr sz="1050">
                <a:solidFill>
                  <a:srgbClr val="7F7F7F"/>
                </a:solidFill>
                <a:latin typeface="Work Sans"/>
                <a:ea typeface="Work Sans"/>
                <a:cs typeface="Work Sans"/>
                <a:sym typeface="Work Sans"/>
              </a:defRPr>
            </a:lvl8pPr>
            <a:lvl9pPr marL="0" lvl="8" indent="0" algn="r">
              <a:spcBef>
                <a:spcPts val="0"/>
              </a:spcBef>
              <a:buNone/>
              <a:defRPr sz="1050">
                <a:solidFill>
                  <a:srgbClr val="7F7F7F"/>
                </a:solidFill>
                <a:latin typeface="Work Sans"/>
                <a:ea typeface="Work Sans"/>
                <a:cs typeface="Work Sans"/>
                <a:sym typeface="Work Sans"/>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
        <p:nvSpPr>
          <p:cNvPr id="59" name="Google Shape;59;p21"/>
          <p:cNvSpPr/>
          <p:nvPr/>
        </p:nvSpPr>
        <p:spPr>
          <a:xfrm flipH="1">
            <a:off x="4647660" y="2137710"/>
            <a:ext cx="1628662" cy="2272576"/>
          </a:xfrm>
          <a:custGeom>
            <a:avLst/>
            <a:gdLst/>
            <a:ahLst/>
            <a:cxnLst/>
            <a:rect l="l" t="t" r="r" b="b"/>
            <a:pathLst>
              <a:path w="2567901" h="2687367" extrusionOk="0">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solidFill>
            <a:schemeClr val="lt1">
              <a:alpha val="60000"/>
            </a:schemeClr>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350" b="0" i="0" u="none" strike="noStrike" cap="none">
              <a:solidFill>
                <a:srgbClr val="FFFFFF"/>
              </a:solidFill>
              <a:latin typeface="Meiryo"/>
              <a:ea typeface="Meiryo"/>
              <a:cs typeface="Meiryo"/>
              <a:sym typeface="Meiryo"/>
            </a:endParaRPr>
          </a:p>
        </p:txBody>
      </p:sp>
      <p:sp>
        <p:nvSpPr>
          <p:cNvPr id="60" name="Google Shape;60;p21"/>
          <p:cNvSpPr txBox="1">
            <a:spLocks noGrp="1"/>
          </p:cNvSpPr>
          <p:nvPr>
            <p:ph type="body" idx="1"/>
          </p:nvPr>
        </p:nvSpPr>
        <p:spPr>
          <a:xfrm>
            <a:off x="1185276" y="3560819"/>
            <a:ext cx="1133812" cy="2272576"/>
          </a:xfrm>
          <a:prstGeom prst="rect">
            <a:avLst/>
          </a:prstGeom>
          <a:noFill/>
          <a:ln>
            <a:noFill/>
          </a:ln>
        </p:spPr>
        <p:txBody>
          <a:bodyPr spcFirstLastPara="1" wrap="square" lIns="91425" tIns="45700" rIns="91425" bIns="45700" anchor="t" anchorCtr="0">
            <a:noAutofit/>
          </a:bodyPr>
          <a:lstStyle>
            <a:lvl1pPr marL="342900" lvl="0" indent="-238125" algn="l">
              <a:lnSpc>
                <a:spcPct val="90000"/>
              </a:lnSpc>
              <a:spcBef>
                <a:spcPts val="750"/>
              </a:spcBef>
              <a:spcAft>
                <a:spcPts val="0"/>
              </a:spcAft>
              <a:buClr>
                <a:srgbClr val="262626"/>
              </a:buClr>
              <a:buSzPts val="1400"/>
              <a:buChar char="▶"/>
              <a:defRPr sz="1050">
                <a:solidFill>
                  <a:srgbClr val="262626"/>
                </a:solidFill>
              </a:defRPr>
            </a:lvl1pPr>
            <a:lvl2pPr marL="685800" lvl="1" indent="-257175" algn="l">
              <a:lnSpc>
                <a:spcPct val="90000"/>
              </a:lnSpc>
              <a:spcBef>
                <a:spcPts val="375"/>
              </a:spcBef>
              <a:spcAft>
                <a:spcPts val="0"/>
              </a:spcAft>
              <a:buClr>
                <a:srgbClr val="262626"/>
              </a:buClr>
              <a:buSzPts val="1800"/>
              <a:buChar char="▪"/>
              <a:defRPr sz="1350"/>
            </a:lvl2pPr>
            <a:lvl3pPr marL="1028700" lvl="2" indent="-247650" algn="l">
              <a:lnSpc>
                <a:spcPct val="90000"/>
              </a:lnSpc>
              <a:spcBef>
                <a:spcPts val="375"/>
              </a:spcBef>
              <a:spcAft>
                <a:spcPts val="0"/>
              </a:spcAft>
              <a:buClr>
                <a:srgbClr val="262626"/>
              </a:buClr>
              <a:buSzPts val="1600"/>
              <a:buChar char="▪"/>
              <a:defRPr sz="1200"/>
            </a:lvl3pPr>
            <a:lvl4pPr marL="1371600" lvl="3" indent="-238125" algn="l">
              <a:lnSpc>
                <a:spcPct val="90000"/>
              </a:lnSpc>
              <a:spcBef>
                <a:spcPts val="375"/>
              </a:spcBef>
              <a:spcAft>
                <a:spcPts val="0"/>
              </a:spcAft>
              <a:buClr>
                <a:srgbClr val="262626"/>
              </a:buClr>
              <a:buSzPts val="1400"/>
              <a:buChar char="▪"/>
              <a:defRPr sz="1050"/>
            </a:lvl4pPr>
            <a:lvl5pPr marL="1714500" lvl="4" indent="-238125" algn="l">
              <a:lnSpc>
                <a:spcPct val="90000"/>
              </a:lnSpc>
              <a:spcBef>
                <a:spcPts val="375"/>
              </a:spcBef>
              <a:spcAft>
                <a:spcPts val="0"/>
              </a:spcAft>
              <a:buClr>
                <a:srgbClr val="262626"/>
              </a:buClr>
              <a:buSzPts val="1400"/>
              <a:buChar char="▪"/>
              <a:defRPr sz="1050"/>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61" name="Google Shape;61;p21"/>
          <p:cNvSpPr txBox="1">
            <a:spLocks noGrp="1"/>
          </p:cNvSpPr>
          <p:nvPr>
            <p:ph type="body" idx="2"/>
          </p:nvPr>
        </p:nvSpPr>
        <p:spPr>
          <a:xfrm>
            <a:off x="3168930" y="3560819"/>
            <a:ext cx="1133812" cy="2272576"/>
          </a:xfrm>
          <a:prstGeom prst="rect">
            <a:avLst/>
          </a:prstGeom>
          <a:noFill/>
          <a:ln>
            <a:noFill/>
          </a:ln>
        </p:spPr>
        <p:txBody>
          <a:bodyPr spcFirstLastPara="1" wrap="square" lIns="91425" tIns="45700" rIns="91425" bIns="45700" anchor="t" anchorCtr="0">
            <a:noAutofit/>
          </a:bodyPr>
          <a:lstStyle>
            <a:lvl1pPr marL="342900" lvl="0" indent="-238125" algn="l">
              <a:lnSpc>
                <a:spcPct val="90000"/>
              </a:lnSpc>
              <a:spcBef>
                <a:spcPts val="750"/>
              </a:spcBef>
              <a:spcAft>
                <a:spcPts val="0"/>
              </a:spcAft>
              <a:buClr>
                <a:srgbClr val="262626"/>
              </a:buClr>
              <a:buSzPts val="1400"/>
              <a:buChar char="▶"/>
              <a:defRPr sz="1050">
                <a:solidFill>
                  <a:srgbClr val="262626"/>
                </a:solidFill>
              </a:defRPr>
            </a:lvl1pPr>
            <a:lvl2pPr marL="685800" lvl="1" indent="-257175" algn="l">
              <a:lnSpc>
                <a:spcPct val="90000"/>
              </a:lnSpc>
              <a:spcBef>
                <a:spcPts val="375"/>
              </a:spcBef>
              <a:spcAft>
                <a:spcPts val="0"/>
              </a:spcAft>
              <a:buClr>
                <a:srgbClr val="262626"/>
              </a:buClr>
              <a:buSzPts val="1800"/>
              <a:buChar char="▪"/>
              <a:defRPr sz="1350"/>
            </a:lvl2pPr>
            <a:lvl3pPr marL="1028700" lvl="2" indent="-247650" algn="l">
              <a:lnSpc>
                <a:spcPct val="90000"/>
              </a:lnSpc>
              <a:spcBef>
                <a:spcPts val="375"/>
              </a:spcBef>
              <a:spcAft>
                <a:spcPts val="0"/>
              </a:spcAft>
              <a:buClr>
                <a:srgbClr val="262626"/>
              </a:buClr>
              <a:buSzPts val="1600"/>
              <a:buChar char="▪"/>
              <a:defRPr sz="1200"/>
            </a:lvl3pPr>
            <a:lvl4pPr marL="1371600" lvl="3" indent="-238125" algn="l">
              <a:lnSpc>
                <a:spcPct val="90000"/>
              </a:lnSpc>
              <a:spcBef>
                <a:spcPts val="375"/>
              </a:spcBef>
              <a:spcAft>
                <a:spcPts val="0"/>
              </a:spcAft>
              <a:buClr>
                <a:srgbClr val="262626"/>
              </a:buClr>
              <a:buSzPts val="1400"/>
              <a:buChar char="▪"/>
              <a:defRPr sz="1050"/>
            </a:lvl4pPr>
            <a:lvl5pPr marL="1714500" lvl="4" indent="-238125" algn="l">
              <a:lnSpc>
                <a:spcPct val="90000"/>
              </a:lnSpc>
              <a:spcBef>
                <a:spcPts val="375"/>
              </a:spcBef>
              <a:spcAft>
                <a:spcPts val="0"/>
              </a:spcAft>
              <a:buClr>
                <a:srgbClr val="262626"/>
              </a:buClr>
              <a:buSzPts val="1400"/>
              <a:buChar char="▪"/>
              <a:defRPr sz="1050"/>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62" name="Google Shape;62;p21"/>
          <p:cNvSpPr txBox="1">
            <a:spLocks noGrp="1"/>
          </p:cNvSpPr>
          <p:nvPr>
            <p:ph type="body" idx="3"/>
          </p:nvPr>
        </p:nvSpPr>
        <p:spPr>
          <a:xfrm>
            <a:off x="5125745" y="3560819"/>
            <a:ext cx="1133811" cy="2272576"/>
          </a:xfrm>
          <a:prstGeom prst="rect">
            <a:avLst/>
          </a:prstGeom>
          <a:noFill/>
          <a:ln>
            <a:noFill/>
          </a:ln>
        </p:spPr>
        <p:txBody>
          <a:bodyPr spcFirstLastPara="1" wrap="square" lIns="91425" tIns="45700" rIns="91425" bIns="45700" anchor="t" anchorCtr="0">
            <a:noAutofit/>
          </a:bodyPr>
          <a:lstStyle>
            <a:lvl1pPr marL="342900" lvl="0" indent="-238125" algn="l">
              <a:lnSpc>
                <a:spcPct val="90000"/>
              </a:lnSpc>
              <a:spcBef>
                <a:spcPts val="750"/>
              </a:spcBef>
              <a:spcAft>
                <a:spcPts val="0"/>
              </a:spcAft>
              <a:buClr>
                <a:srgbClr val="262626"/>
              </a:buClr>
              <a:buSzPts val="1400"/>
              <a:buChar char="▶"/>
              <a:defRPr sz="1050">
                <a:solidFill>
                  <a:srgbClr val="262626"/>
                </a:solidFill>
              </a:defRPr>
            </a:lvl1pPr>
            <a:lvl2pPr marL="685800" lvl="1" indent="-257175" algn="l">
              <a:lnSpc>
                <a:spcPct val="90000"/>
              </a:lnSpc>
              <a:spcBef>
                <a:spcPts val="375"/>
              </a:spcBef>
              <a:spcAft>
                <a:spcPts val="0"/>
              </a:spcAft>
              <a:buClr>
                <a:srgbClr val="262626"/>
              </a:buClr>
              <a:buSzPts val="1800"/>
              <a:buChar char="▪"/>
              <a:defRPr sz="1350"/>
            </a:lvl2pPr>
            <a:lvl3pPr marL="1028700" lvl="2" indent="-247650" algn="l">
              <a:lnSpc>
                <a:spcPct val="90000"/>
              </a:lnSpc>
              <a:spcBef>
                <a:spcPts val="375"/>
              </a:spcBef>
              <a:spcAft>
                <a:spcPts val="0"/>
              </a:spcAft>
              <a:buClr>
                <a:srgbClr val="262626"/>
              </a:buClr>
              <a:buSzPts val="1600"/>
              <a:buChar char="▪"/>
              <a:defRPr sz="1200"/>
            </a:lvl3pPr>
            <a:lvl4pPr marL="1371600" lvl="3" indent="-238125" algn="l">
              <a:lnSpc>
                <a:spcPct val="90000"/>
              </a:lnSpc>
              <a:spcBef>
                <a:spcPts val="375"/>
              </a:spcBef>
              <a:spcAft>
                <a:spcPts val="0"/>
              </a:spcAft>
              <a:buClr>
                <a:srgbClr val="262626"/>
              </a:buClr>
              <a:buSzPts val="1400"/>
              <a:buChar char="▪"/>
              <a:defRPr sz="1050"/>
            </a:lvl4pPr>
            <a:lvl5pPr marL="1714500" lvl="4" indent="-238125" algn="l">
              <a:lnSpc>
                <a:spcPct val="90000"/>
              </a:lnSpc>
              <a:spcBef>
                <a:spcPts val="375"/>
              </a:spcBef>
              <a:spcAft>
                <a:spcPts val="0"/>
              </a:spcAft>
              <a:buClr>
                <a:srgbClr val="262626"/>
              </a:buClr>
              <a:buSzPts val="1400"/>
              <a:buChar char="▪"/>
              <a:defRPr sz="1050"/>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63" name="Google Shape;63;p21"/>
          <p:cNvSpPr txBox="1">
            <a:spLocks noGrp="1"/>
          </p:cNvSpPr>
          <p:nvPr>
            <p:ph type="body" idx="4"/>
          </p:nvPr>
        </p:nvSpPr>
        <p:spPr>
          <a:xfrm>
            <a:off x="7100376" y="3560819"/>
            <a:ext cx="1130270" cy="2272576"/>
          </a:xfrm>
          <a:prstGeom prst="rect">
            <a:avLst/>
          </a:prstGeom>
          <a:noFill/>
          <a:ln>
            <a:noFill/>
          </a:ln>
        </p:spPr>
        <p:txBody>
          <a:bodyPr spcFirstLastPara="1" wrap="square" lIns="91425" tIns="45700" rIns="91425" bIns="45700" anchor="t" anchorCtr="0">
            <a:noAutofit/>
          </a:bodyPr>
          <a:lstStyle>
            <a:lvl1pPr marL="342900" lvl="0" indent="-238125" algn="l">
              <a:lnSpc>
                <a:spcPct val="90000"/>
              </a:lnSpc>
              <a:spcBef>
                <a:spcPts val="750"/>
              </a:spcBef>
              <a:spcAft>
                <a:spcPts val="0"/>
              </a:spcAft>
              <a:buClr>
                <a:srgbClr val="262626"/>
              </a:buClr>
              <a:buSzPts val="1400"/>
              <a:buChar char="▶"/>
              <a:defRPr sz="1050">
                <a:solidFill>
                  <a:srgbClr val="262626"/>
                </a:solidFill>
              </a:defRPr>
            </a:lvl1pPr>
            <a:lvl2pPr marL="685800" lvl="1" indent="-257175" algn="l">
              <a:lnSpc>
                <a:spcPct val="90000"/>
              </a:lnSpc>
              <a:spcBef>
                <a:spcPts val="375"/>
              </a:spcBef>
              <a:spcAft>
                <a:spcPts val="0"/>
              </a:spcAft>
              <a:buClr>
                <a:srgbClr val="262626"/>
              </a:buClr>
              <a:buSzPts val="1800"/>
              <a:buChar char="▪"/>
              <a:defRPr sz="1350"/>
            </a:lvl2pPr>
            <a:lvl3pPr marL="1028700" lvl="2" indent="-247650" algn="l">
              <a:lnSpc>
                <a:spcPct val="90000"/>
              </a:lnSpc>
              <a:spcBef>
                <a:spcPts val="375"/>
              </a:spcBef>
              <a:spcAft>
                <a:spcPts val="0"/>
              </a:spcAft>
              <a:buClr>
                <a:srgbClr val="262626"/>
              </a:buClr>
              <a:buSzPts val="1600"/>
              <a:buChar char="▪"/>
              <a:defRPr sz="1200"/>
            </a:lvl3pPr>
            <a:lvl4pPr marL="1371600" lvl="3" indent="-238125" algn="l">
              <a:lnSpc>
                <a:spcPct val="90000"/>
              </a:lnSpc>
              <a:spcBef>
                <a:spcPts val="375"/>
              </a:spcBef>
              <a:spcAft>
                <a:spcPts val="0"/>
              </a:spcAft>
              <a:buClr>
                <a:srgbClr val="262626"/>
              </a:buClr>
              <a:buSzPts val="1400"/>
              <a:buChar char="▪"/>
              <a:defRPr sz="1050"/>
            </a:lvl4pPr>
            <a:lvl5pPr marL="1714500" lvl="4" indent="-238125" algn="l">
              <a:lnSpc>
                <a:spcPct val="90000"/>
              </a:lnSpc>
              <a:spcBef>
                <a:spcPts val="375"/>
              </a:spcBef>
              <a:spcAft>
                <a:spcPts val="0"/>
              </a:spcAft>
              <a:buClr>
                <a:srgbClr val="262626"/>
              </a:buClr>
              <a:buSzPts val="1400"/>
              <a:buChar char="▪"/>
              <a:defRPr sz="1050"/>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64" name="Google Shape;64;p21"/>
          <p:cNvSpPr>
            <a:spLocks noGrp="1"/>
          </p:cNvSpPr>
          <p:nvPr>
            <p:ph type="dgm" idx="5"/>
          </p:nvPr>
        </p:nvSpPr>
        <p:spPr>
          <a:xfrm>
            <a:off x="591147" y="1804739"/>
            <a:ext cx="7961710" cy="4186989"/>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rgbClr val="262626"/>
              </a:buClr>
              <a:buSzPts val="2800"/>
              <a:buFont typeface="Noto Sans Symbols"/>
              <a:buChar char="▶"/>
              <a:defRPr sz="2100" b="0" i="0" u="none" strike="noStrike" cap="none">
                <a:solidFill>
                  <a:srgbClr val="262626"/>
                </a:solidFill>
                <a:latin typeface="Arial"/>
                <a:ea typeface="Arial"/>
                <a:cs typeface="Arial"/>
                <a:sym typeface="Arial"/>
              </a:defRPr>
            </a:lvl1pPr>
            <a:lvl2pPr marR="0" lvl="1" algn="l" rtl="0">
              <a:lnSpc>
                <a:spcPct val="90000"/>
              </a:lnSpc>
              <a:spcBef>
                <a:spcPts val="375"/>
              </a:spcBef>
              <a:spcAft>
                <a:spcPts val="0"/>
              </a:spcAft>
              <a:buClr>
                <a:srgbClr val="262626"/>
              </a:buClr>
              <a:buSzPts val="2400"/>
              <a:buFont typeface="Noto Sans Symbols"/>
              <a:buChar char="▪"/>
              <a:defRPr sz="1800" b="0" i="0" u="none" strike="noStrike" cap="none">
                <a:solidFill>
                  <a:srgbClr val="262626"/>
                </a:solidFill>
                <a:latin typeface="Arial"/>
                <a:ea typeface="Arial"/>
                <a:cs typeface="Arial"/>
                <a:sym typeface="Arial"/>
              </a:defRPr>
            </a:lvl2pPr>
            <a:lvl3pPr marR="0" lvl="2" algn="l" rtl="0">
              <a:lnSpc>
                <a:spcPct val="90000"/>
              </a:lnSpc>
              <a:spcBef>
                <a:spcPts val="375"/>
              </a:spcBef>
              <a:spcAft>
                <a:spcPts val="0"/>
              </a:spcAft>
              <a:buClr>
                <a:srgbClr val="262626"/>
              </a:buClr>
              <a:buSzPts val="2000"/>
              <a:buFont typeface="Noto Sans Symbols"/>
              <a:buChar char="▪"/>
              <a:defRPr sz="1500" b="0" i="0" u="none" strike="noStrike" cap="none">
                <a:solidFill>
                  <a:srgbClr val="262626"/>
                </a:solidFill>
                <a:latin typeface="Arial"/>
                <a:ea typeface="Arial"/>
                <a:cs typeface="Arial"/>
                <a:sym typeface="Arial"/>
              </a:defRPr>
            </a:lvl3pPr>
            <a:lvl4pPr marR="0" lvl="3" algn="l" rtl="0">
              <a:lnSpc>
                <a:spcPct val="90000"/>
              </a:lnSpc>
              <a:spcBef>
                <a:spcPts val="375"/>
              </a:spcBef>
              <a:spcAft>
                <a:spcPts val="0"/>
              </a:spcAft>
              <a:buClr>
                <a:srgbClr val="262626"/>
              </a:buClr>
              <a:buSzPts val="1800"/>
              <a:buFont typeface="Noto Sans Symbols"/>
              <a:buChar char="▪"/>
              <a:defRPr sz="1350" b="0" i="0" u="none" strike="noStrike" cap="none">
                <a:solidFill>
                  <a:srgbClr val="262626"/>
                </a:solidFill>
                <a:latin typeface="Arial"/>
                <a:ea typeface="Arial"/>
                <a:cs typeface="Arial"/>
                <a:sym typeface="Arial"/>
              </a:defRPr>
            </a:lvl4pPr>
            <a:lvl5pPr marR="0" lvl="4" algn="l" rtl="0">
              <a:lnSpc>
                <a:spcPct val="90000"/>
              </a:lnSpc>
              <a:spcBef>
                <a:spcPts val="375"/>
              </a:spcBef>
              <a:spcAft>
                <a:spcPts val="0"/>
              </a:spcAft>
              <a:buClr>
                <a:srgbClr val="262626"/>
              </a:buClr>
              <a:buSzPts val="1800"/>
              <a:buFont typeface="Noto Sans Symbols"/>
              <a:buChar char="▪"/>
              <a:defRPr sz="1350" b="0" i="0" u="none" strike="noStrike" cap="none">
                <a:solidFill>
                  <a:srgbClr val="262626"/>
                </a:solidFill>
                <a:latin typeface="Arial"/>
                <a:ea typeface="Arial"/>
                <a:cs typeface="Arial"/>
                <a:sym typeface="Arial"/>
              </a:defRPr>
            </a:lvl5pPr>
            <a:lvl6pPr marR="0" lvl="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R="0" lvl="6"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R="0" lvl="7"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endParaRPr/>
          </a:p>
        </p:txBody>
      </p:sp>
      <p:pic>
        <p:nvPicPr>
          <p:cNvPr id="65" name="Google Shape;65;p21"/>
          <p:cNvPicPr preferRelativeResize="0"/>
          <p:nvPr/>
        </p:nvPicPr>
        <p:blipFill rotWithShape="1">
          <a:blip r:embed="rId2">
            <a:alphaModFix/>
          </a:blip>
          <a:srcRect/>
          <a:stretch/>
        </p:blipFill>
        <p:spPr>
          <a:xfrm>
            <a:off x="361700" y="6324290"/>
            <a:ext cx="2324351" cy="34797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3128C-3816-2CCE-E643-78BDC0436995}"/>
              </a:ext>
            </a:extLst>
          </p:cNvPr>
          <p:cNvSpPr>
            <a:spLocks noGrp="1"/>
          </p:cNvSpPr>
          <p:nvPr>
            <p:ph type="title"/>
          </p:nvPr>
        </p:nvSpPr>
        <p:spPr>
          <a:xfrm>
            <a:off x="938463" y="1709739"/>
            <a:ext cx="7572125" cy="2852737"/>
          </a:xfrm>
        </p:spPr>
        <p:txBody>
          <a:bodyPr anchor="b">
            <a:normAutofit/>
          </a:bodyPr>
          <a:lstStyle>
            <a:lvl1pPr>
              <a:defRPr sz="4400">
                <a:solidFill>
                  <a:schemeClr val="accent2">
                    <a:lumMod val="40000"/>
                    <a:lumOff val="60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B0C4F92C-1AF1-3FE1-08CA-ABCFF7E8757E}"/>
              </a:ext>
            </a:extLst>
          </p:cNvPr>
          <p:cNvSpPr>
            <a:spLocks noGrp="1"/>
          </p:cNvSpPr>
          <p:nvPr>
            <p:ph type="body" idx="1"/>
          </p:nvPr>
        </p:nvSpPr>
        <p:spPr>
          <a:xfrm>
            <a:off x="938462" y="4589464"/>
            <a:ext cx="7572125" cy="1500187"/>
          </a:xfrm>
        </p:spPr>
        <p:txBody>
          <a:bodyPr/>
          <a:lstStyle>
            <a:lvl1pPr marL="0" indent="0">
              <a:buNone/>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Slide Number Placeholder 5">
            <a:extLst>
              <a:ext uri="{FF2B5EF4-FFF2-40B4-BE49-F238E27FC236}">
                <a16:creationId xmlns:a16="http://schemas.microsoft.com/office/drawing/2014/main" id="{D27E0444-6B3E-C519-6BAC-3715332C9C8F}"/>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sp>
        <p:nvSpPr>
          <p:cNvPr id="5" name="Hexagon 2">
            <a:extLst>
              <a:ext uri="{FF2B5EF4-FFF2-40B4-BE49-F238E27FC236}">
                <a16:creationId xmlns:a16="http://schemas.microsoft.com/office/drawing/2014/main" id="{CF1A59FE-7398-D625-76B7-ED8E753E4BB7}"/>
              </a:ext>
            </a:extLst>
          </p:cNvPr>
          <p:cNvSpPr/>
          <p:nvPr userDrawn="1"/>
        </p:nvSpPr>
        <p:spPr>
          <a:xfrm>
            <a:off x="6346638" y="1"/>
            <a:ext cx="2435164" cy="341193"/>
          </a:xfrm>
          <a:custGeom>
            <a:avLst/>
            <a:gdLst>
              <a:gd name="connsiteX0" fmla="*/ 0 w 2135773"/>
              <a:gd name="connsiteY0" fmla="*/ 959489 h 1918977"/>
              <a:gd name="connsiteX1" fmla="*/ 383488 w 2135773"/>
              <a:gd name="connsiteY1" fmla="*/ 0 h 1918977"/>
              <a:gd name="connsiteX2" fmla="*/ 1752285 w 2135773"/>
              <a:gd name="connsiteY2" fmla="*/ 0 h 1918977"/>
              <a:gd name="connsiteX3" fmla="*/ 2135773 w 2135773"/>
              <a:gd name="connsiteY3" fmla="*/ 959489 h 1918977"/>
              <a:gd name="connsiteX4" fmla="*/ 1752285 w 2135773"/>
              <a:gd name="connsiteY4" fmla="*/ 1918977 h 1918977"/>
              <a:gd name="connsiteX5" fmla="*/ 383488 w 2135773"/>
              <a:gd name="connsiteY5" fmla="*/ 1918977 h 1918977"/>
              <a:gd name="connsiteX6" fmla="*/ 0 w 2135773"/>
              <a:gd name="connsiteY6" fmla="*/ 959489 h 1918977"/>
              <a:gd name="connsiteX0" fmla="*/ 0 w 2891275"/>
              <a:gd name="connsiteY0" fmla="*/ 959489 h 1918977"/>
              <a:gd name="connsiteX1" fmla="*/ 383488 w 2891275"/>
              <a:gd name="connsiteY1" fmla="*/ 0 h 1918977"/>
              <a:gd name="connsiteX2" fmla="*/ 2891275 w 2891275"/>
              <a:gd name="connsiteY2" fmla="*/ 48126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881731 w 2891275"/>
              <a:gd name="connsiteY3" fmla="*/ 478226 h 1918977"/>
              <a:gd name="connsiteX4" fmla="*/ 1752285 w 2891275"/>
              <a:gd name="connsiteY4" fmla="*/ 1918977 h 1918977"/>
              <a:gd name="connsiteX5" fmla="*/ 383488 w 2891275"/>
              <a:gd name="connsiteY5" fmla="*/ 1918977 h 1918977"/>
              <a:gd name="connsiteX6" fmla="*/ 0 w 2891275"/>
              <a:gd name="connsiteY6" fmla="*/ 959489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0 w 2507787"/>
              <a:gd name="connsiteY5" fmla="*/ 1918977 h 1918977"/>
              <a:gd name="connsiteX6" fmla="*/ 230122 w 2507787"/>
              <a:gd name="connsiteY6" fmla="*/ 466194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830179 w 2507787"/>
              <a:gd name="connsiteY5" fmla="*/ 595503 h 1918977"/>
              <a:gd name="connsiteX6" fmla="*/ 230122 w 2507787"/>
              <a:gd name="connsiteY6" fmla="*/ 466194 h 1918977"/>
              <a:gd name="connsiteX0" fmla="*/ 230122 w 2507787"/>
              <a:gd name="connsiteY0" fmla="*/ 466194 h 595503"/>
              <a:gd name="connsiteX1" fmla="*/ 0 w 2507787"/>
              <a:gd name="connsiteY1" fmla="*/ 0 h 595503"/>
              <a:gd name="connsiteX2" fmla="*/ 2507787 w 2507787"/>
              <a:gd name="connsiteY2" fmla="*/ 0 h 595503"/>
              <a:gd name="connsiteX3" fmla="*/ 2498243 w 2507787"/>
              <a:gd name="connsiteY3" fmla="*/ 4782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507787"/>
              <a:gd name="connsiteY0" fmla="*/ 466194 h 595503"/>
              <a:gd name="connsiteX1" fmla="*/ 0 w 2507787"/>
              <a:gd name="connsiteY1" fmla="*/ 0 h 595503"/>
              <a:gd name="connsiteX2" fmla="*/ 2507787 w 2507787"/>
              <a:gd name="connsiteY2" fmla="*/ 0 h 595503"/>
              <a:gd name="connsiteX3" fmla="*/ 2327646 w 2507787"/>
              <a:gd name="connsiteY3" fmla="*/ 2797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230122 w 2460019"/>
              <a:gd name="connsiteY6"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478989 w 2460019"/>
              <a:gd name="connsiteY6" fmla="*/ 519884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560876 w 2460019"/>
              <a:gd name="connsiteY6" fmla="*/ 463170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50088 w 2460019"/>
              <a:gd name="connsiteY5" fmla="*/ 53878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1009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0019" h="604956">
                <a:moveTo>
                  <a:pt x="230122" y="475647"/>
                </a:moveTo>
                <a:lnTo>
                  <a:pt x="0" y="1009"/>
                </a:lnTo>
                <a:lnTo>
                  <a:pt x="2460019" y="0"/>
                </a:lnTo>
                <a:lnTo>
                  <a:pt x="2327646" y="289179"/>
                </a:lnTo>
                <a:lnTo>
                  <a:pt x="1765839" y="484641"/>
                </a:lnTo>
                <a:lnTo>
                  <a:pt x="1277383" y="463168"/>
                </a:lnTo>
                <a:lnTo>
                  <a:pt x="830179" y="604956"/>
                </a:lnTo>
                <a:lnTo>
                  <a:pt x="560876" y="463170"/>
                </a:lnTo>
                <a:lnTo>
                  <a:pt x="230122" y="475647"/>
                </a:lnTo>
                <a:close/>
              </a:path>
            </a:pathLst>
          </a:cu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Hexagon 2">
            <a:extLst>
              <a:ext uri="{FF2B5EF4-FFF2-40B4-BE49-F238E27FC236}">
                <a16:creationId xmlns:a16="http://schemas.microsoft.com/office/drawing/2014/main" id="{217B5AD1-FB9E-2FCC-A534-C4D09075187F}"/>
              </a:ext>
            </a:extLst>
          </p:cNvPr>
          <p:cNvSpPr/>
          <p:nvPr userDrawn="1"/>
        </p:nvSpPr>
        <p:spPr>
          <a:xfrm flipH="1">
            <a:off x="6012723" y="-5977"/>
            <a:ext cx="2435163" cy="244549"/>
          </a:xfrm>
          <a:custGeom>
            <a:avLst/>
            <a:gdLst>
              <a:gd name="connsiteX0" fmla="*/ 0 w 2135773"/>
              <a:gd name="connsiteY0" fmla="*/ 959489 h 1918977"/>
              <a:gd name="connsiteX1" fmla="*/ 383488 w 2135773"/>
              <a:gd name="connsiteY1" fmla="*/ 0 h 1918977"/>
              <a:gd name="connsiteX2" fmla="*/ 1752285 w 2135773"/>
              <a:gd name="connsiteY2" fmla="*/ 0 h 1918977"/>
              <a:gd name="connsiteX3" fmla="*/ 2135773 w 2135773"/>
              <a:gd name="connsiteY3" fmla="*/ 959489 h 1918977"/>
              <a:gd name="connsiteX4" fmla="*/ 1752285 w 2135773"/>
              <a:gd name="connsiteY4" fmla="*/ 1918977 h 1918977"/>
              <a:gd name="connsiteX5" fmla="*/ 383488 w 2135773"/>
              <a:gd name="connsiteY5" fmla="*/ 1918977 h 1918977"/>
              <a:gd name="connsiteX6" fmla="*/ 0 w 2135773"/>
              <a:gd name="connsiteY6" fmla="*/ 959489 h 1918977"/>
              <a:gd name="connsiteX0" fmla="*/ 0 w 2891275"/>
              <a:gd name="connsiteY0" fmla="*/ 959489 h 1918977"/>
              <a:gd name="connsiteX1" fmla="*/ 383488 w 2891275"/>
              <a:gd name="connsiteY1" fmla="*/ 0 h 1918977"/>
              <a:gd name="connsiteX2" fmla="*/ 2891275 w 2891275"/>
              <a:gd name="connsiteY2" fmla="*/ 48126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881731 w 2891275"/>
              <a:gd name="connsiteY3" fmla="*/ 478226 h 1918977"/>
              <a:gd name="connsiteX4" fmla="*/ 1752285 w 2891275"/>
              <a:gd name="connsiteY4" fmla="*/ 1918977 h 1918977"/>
              <a:gd name="connsiteX5" fmla="*/ 383488 w 2891275"/>
              <a:gd name="connsiteY5" fmla="*/ 1918977 h 1918977"/>
              <a:gd name="connsiteX6" fmla="*/ 0 w 2891275"/>
              <a:gd name="connsiteY6" fmla="*/ 959489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0 w 2507787"/>
              <a:gd name="connsiteY5" fmla="*/ 1918977 h 1918977"/>
              <a:gd name="connsiteX6" fmla="*/ 230122 w 2507787"/>
              <a:gd name="connsiteY6" fmla="*/ 466194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830179 w 2507787"/>
              <a:gd name="connsiteY5" fmla="*/ 595503 h 1918977"/>
              <a:gd name="connsiteX6" fmla="*/ 230122 w 2507787"/>
              <a:gd name="connsiteY6" fmla="*/ 466194 h 1918977"/>
              <a:gd name="connsiteX0" fmla="*/ 230122 w 2507787"/>
              <a:gd name="connsiteY0" fmla="*/ 466194 h 595503"/>
              <a:gd name="connsiteX1" fmla="*/ 0 w 2507787"/>
              <a:gd name="connsiteY1" fmla="*/ 0 h 595503"/>
              <a:gd name="connsiteX2" fmla="*/ 2507787 w 2507787"/>
              <a:gd name="connsiteY2" fmla="*/ 0 h 595503"/>
              <a:gd name="connsiteX3" fmla="*/ 2498243 w 2507787"/>
              <a:gd name="connsiteY3" fmla="*/ 4782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522306"/>
              <a:gd name="connsiteY0" fmla="*/ 466194 h 730889"/>
              <a:gd name="connsiteX1" fmla="*/ 0 w 2522306"/>
              <a:gd name="connsiteY1" fmla="*/ 0 h 730889"/>
              <a:gd name="connsiteX2" fmla="*/ 2507787 w 2522306"/>
              <a:gd name="connsiteY2" fmla="*/ 0 h 730889"/>
              <a:gd name="connsiteX3" fmla="*/ 2522306 w 2522306"/>
              <a:gd name="connsiteY3" fmla="*/ 730889 h 730889"/>
              <a:gd name="connsiteX4" fmla="*/ 1765839 w 2522306"/>
              <a:gd name="connsiteY4" fmla="*/ 475188 h 730889"/>
              <a:gd name="connsiteX5" fmla="*/ 830179 w 2522306"/>
              <a:gd name="connsiteY5" fmla="*/ 595503 h 730889"/>
              <a:gd name="connsiteX6" fmla="*/ 230122 w 2522306"/>
              <a:gd name="connsiteY6" fmla="*/ 466194 h 730889"/>
              <a:gd name="connsiteX0" fmla="*/ 230122 w 2522306"/>
              <a:gd name="connsiteY0" fmla="*/ 466194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830179 w 2522306"/>
              <a:gd name="connsiteY5" fmla="*/ 595503 h 800041"/>
              <a:gd name="connsiteX6" fmla="*/ 230122 w 2522306"/>
              <a:gd name="connsiteY6" fmla="*/ 466194 h 800041"/>
              <a:gd name="connsiteX0" fmla="*/ 230122 w 2522306"/>
              <a:gd name="connsiteY0" fmla="*/ 466194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1263316 w 2522306"/>
              <a:gd name="connsiteY5" fmla="*/ 715818 h 800041"/>
              <a:gd name="connsiteX6" fmla="*/ 230122 w 2522306"/>
              <a:gd name="connsiteY6" fmla="*/ 466194 h 800041"/>
              <a:gd name="connsiteX0" fmla="*/ 518880 w 2522306"/>
              <a:gd name="connsiteY0" fmla="*/ 333847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1263316 w 2522306"/>
              <a:gd name="connsiteY5" fmla="*/ 715818 h 800041"/>
              <a:gd name="connsiteX6" fmla="*/ 518880 w 2522306"/>
              <a:gd name="connsiteY6" fmla="*/ 333847 h 800041"/>
              <a:gd name="connsiteX0" fmla="*/ 1522 w 2004948"/>
              <a:gd name="connsiteY0" fmla="*/ 333847 h 800041"/>
              <a:gd name="connsiteX1" fmla="*/ 0 w 2004948"/>
              <a:gd name="connsiteY1" fmla="*/ 24063 h 800041"/>
              <a:gd name="connsiteX2" fmla="*/ 1990429 w 2004948"/>
              <a:gd name="connsiteY2" fmla="*/ 0 h 800041"/>
              <a:gd name="connsiteX3" fmla="*/ 2004948 w 2004948"/>
              <a:gd name="connsiteY3" fmla="*/ 730889 h 800041"/>
              <a:gd name="connsiteX4" fmla="*/ 1453018 w 2004948"/>
              <a:gd name="connsiteY4" fmla="*/ 800041 h 800041"/>
              <a:gd name="connsiteX5" fmla="*/ 745958 w 2004948"/>
              <a:gd name="connsiteY5" fmla="*/ 715818 h 800041"/>
              <a:gd name="connsiteX6" fmla="*/ 1522 w 2004948"/>
              <a:gd name="connsiteY6" fmla="*/ 333847 h 800041"/>
              <a:gd name="connsiteX0" fmla="*/ 8 w 2003434"/>
              <a:gd name="connsiteY0" fmla="*/ 337079 h 803273"/>
              <a:gd name="connsiteX1" fmla="*/ 25781 w 2003434"/>
              <a:gd name="connsiteY1" fmla="*/ 0 h 803273"/>
              <a:gd name="connsiteX2" fmla="*/ 1988915 w 2003434"/>
              <a:gd name="connsiteY2" fmla="*/ 3232 h 803273"/>
              <a:gd name="connsiteX3" fmla="*/ 2003434 w 2003434"/>
              <a:gd name="connsiteY3" fmla="*/ 734121 h 803273"/>
              <a:gd name="connsiteX4" fmla="*/ 1451504 w 2003434"/>
              <a:gd name="connsiteY4" fmla="*/ 803273 h 803273"/>
              <a:gd name="connsiteX5" fmla="*/ 744444 w 2003434"/>
              <a:gd name="connsiteY5" fmla="*/ 719050 h 803273"/>
              <a:gd name="connsiteX6" fmla="*/ 8 w 2003434"/>
              <a:gd name="connsiteY6" fmla="*/ 337079 h 803273"/>
              <a:gd name="connsiteX0" fmla="*/ 8 w 1989787"/>
              <a:gd name="connsiteY0" fmla="*/ 337079 h 803273"/>
              <a:gd name="connsiteX1" fmla="*/ 25781 w 1989787"/>
              <a:gd name="connsiteY1" fmla="*/ 0 h 803273"/>
              <a:gd name="connsiteX2" fmla="*/ 1988915 w 1989787"/>
              <a:gd name="connsiteY2" fmla="*/ 3232 h 803273"/>
              <a:gd name="connsiteX3" fmla="*/ 1989787 w 1989787"/>
              <a:gd name="connsiteY3" fmla="*/ 713650 h 803273"/>
              <a:gd name="connsiteX4" fmla="*/ 1451504 w 1989787"/>
              <a:gd name="connsiteY4" fmla="*/ 803273 h 803273"/>
              <a:gd name="connsiteX5" fmla="*/ 744444 w 1989787"/>
              <a:gd name="connsiteY5" fmla="*/ 719050 h 803273"/>
              <a:gd name="connsiteX6" fmla="*/ 8 w 1989787"/>
              <a:gd name="connsiteY6" fmla="*/ 337079 h 803273"/>
              <a:gd name="connsiteX0" fmla="*/ 204197 w 1964006"/>
              <a:gd name="connsiteY0" fmla="*/ 346996 h 803273"/>
              <a:gd name="connsiteX1" fmla="*/ 0 w 1964006"/>
              <a:gd name="connsiteY1" fmla="*/ 0 h 803273"/>
              <a:gd name="connsiteX2" fmla="*/ 1963134 w 1964006"/>
              <a:gd name="connsiteY2" fmla="*/ 3232 h 803273"/>
              <a:gd name="connsiteX3" fmla="*/ 1964006 w 1964006"/>
              <a:gd name="connsiteY3" fmla="*/ 713650 h 803273"/>
              <a:gd name="connsiteX4" fmla="*/ 1425723 w 1964006"/>
              <a:gd name="connsiteY4" fmla="*/ 803273 h 803273"/>
              <a:gd name="connsiteX5" fmla="*/ 718663 w 1964006"/>
              <a:gd name="connsiteY5" fmla="*/ 719050 h 803273"/>
              <a:gd name="connsiteX6" fmla="*/ 204197 w 1964006"/>
              <a:gd name="connsiteY6" fmla="*/ 346996 h 803273"/>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718663 w 1964006"/>
              <a:gd name="connsiteY5" fmla="*/ 719050 h 763606"/>
              <a:gd name="connsiteX6" fmla="*/ 204197 w 1964006"/>
              <a:gd name="connsiteY6"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204197 w 1964006"/>
              <a:gd name="connsiteY6"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750368 w 1964006"/>
              <a:gd name="connsiteY6" fmla="*/ 535516 h 763606"/>
              <a:gd name="connsiteX7" fmla="*/ 204197 w 1964006"/>
              <a:gd name="connsiteY7"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793488 w 1964006"/>
              <a:gd name="connsiteY6" fmla="*/ 743772 h 763606"/>
              <a:gd name="connsiteX7" fmla="*/ 204197 w 1964006"/>
              <a:gd name="connsiteY7" fmla="*/ 346996 h 763606"/>
              <a:gd name="connsiteX0" fmla="*/ 204197 w 1963139"/>
              <a:gd name="connsiteY0" fmla="*/ 346996 h 979769"/>
              <a:gd name="connsiteX1" fmla="*/ 0 w 1963139"/>
              <a:gd name="connsiteY1" fmla="*/ 0 h 979769"/>
              <a:gd name="connsiteX2" fmla="*/ 1963134 w 1963139"/>
              <a:gd name="connsiteY2" fmla="*/ 3232 h 979769"/>
              <a:gd name="connsiteX3" fmla="*/ 1952117 w 1963139"/>
              <a:gd name="connsiteY3" fmla="*/ 979769 h 979769"/>
              <a:gd name="connsiteX4" fmla="*/ 1569455 w 1963139"/>
              <a:gd name="connsiteY4" fmla="*/ 763606 h 979769"/>
              <a:gd name="connsiteX5" fmla="*/ 1128297 w 1963139"/>
              <a:gd name="connsiteY5" fmla="*/ 689299 h 979769"/>
              <a:gd name="connsiteX6" fmla="*/ 793488 w 1963139"/>
              <a:gd name="connsiteY6" fmla="*/ 743772 h 979769"/>
              <a:gd name="connsiteX7" fmla="*/ 204197 w 1963139"/>
              <a:gd name="connsiteY7" fmla="*/ 346996 h 979769"/>
              <a:gd name="connsiteX0" fmla="*/ 204197 w 1982210"/>
              <a:gd name="connsiteY0" fmla="*/ 346996 h 992723"/>
              <a:gd name="connsiteX1" fmla="*/ 0 w 1982210"/>
              <a:gd name="connsiteY1" fmla="*/ 0 h 992723"/>
              <a:gd name="connsiteX2" fmla="*/ 1963134 w 1982210"/>
              <a:gd name="connsiteY2" fmla="*/ 3232 h 992723"/>
              <a:gd name="connsiteX3" fmla="*/ 1982210 w 1982210"/>
              <a:gd name="connsiteY3" fmla="*/ 992723 h 992723"/>
              <a:gd name="connsiteX4" fmla="*/ 1569455 w 1982210"/>
              <a:gd name="connsiteY4" fmla="*/ 763606 h 992723"/>
              <a:gd name="connsiteX5" fmla="*/ 1128297 w 1982210"/>
              <a:gd name="connsiteY5" fmla="*/ 689299 h 992723"/>
              <a:gd name="connsiteX6" fmla="*/ 793488 w 1982210"/>
              <a:gd name="connsiteY6" fmla="*/ 743772 h 992723"/>
              <a:gd name="connsiteX7" fmla="*/ 204197 w 1982210"/>
              <a:gd name="connsiteY7" fmla="*/ 346996 h 992723"/>
              <a:gd name="connsiteX0" fmla="*/ 204197 w 1972179"/>
              <a:gd name="connsiteY0" fmla="*/ 346996 h 988405"/>
              <a:gd name="connsiteX1" fmla="*/ 0 w 1972179"/>
              <a:gd name="connsiteY1" fmla="*/ 0 h 988405"/>
              <a:gd name="connsiteX2" fmla="*/ 1963134 w 1972179"/>
              <a:gd name="connsiteY2" fmla="*/ 3232 h 988405"/>
              <a:gd name="connsiteX3" fmla="*/ 1972179 w 1972179"/>
              <a:gd name="connsiteY3" fmla="*/ 988405 h 988405"/>
              <a:gd name="connsiteX4" fmla="*/ 1569455 w 1972179"/>
              <a:gd name="connsiteY4" fmla="*/ 763606 h 988405"/>
              <a:gd name="connsiteX5" fmla="*/ 1128297 w 1972179"/>
              <a:gd name="connsiteY5" fmla="*/ 689299 h 988405"/>
              <a:gd name="connsiteX6" fmla="*/ 793488 w 1972179"/>
              <a:gd name="connsiteY6" fmla="*/ 743772 h 988405"/>
              <a:gd name="connsiteX7" fmla="*/ 204197 w 1972179"/>
              <a:gd name="connsiteY7" fmla="*/ 346996 h 988405"/>
              <a:gd name="connsiteX0" fmla="*/ 204197 w 1972179"/>
              <a:gd name="connsiteY0" fmla="*/ 346996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204197 w 1972179"/>
              <a:gd name="connsiteY7" fmla="*/ 346996 h 988405"/>
              <a:gd name="connsiteX0" fmla="*/ 118932 w 1972179"/>
              <a:gd name="connsiteY0" fmla="*/ 359951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118932 w 1972179"/>
              <a:gd name="connsiteY7" fmla="*/ 359951 h 988405"/>
              <a:gd name="connsiteX0" fmla="*/ 118932 w 1972179"/>
              <a:gd name="connsiteY0" fmla="*/ 359951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118932 w 1972179"/>
              <a:gd name="connsiteY7" fmla="*/ 359951 h 988405"/>
              <a:gd name="connsiteX0" fmla="*/ 118932 w 1963134"/>
              <a:gd name="connsiteY0" fmla="*/ 359951 h 793832"/>
              <a:gd name="connsiteX1" fmla="*/ 0 w 1963134"/>
              <a:gd name="connsiteY1" fmla="*/ 0 h 793832"/>
              <a:gd name="connsiteX2" fmla="*/ 1963134 w 1963134"/>
              <a:gd name="connsiteY2" fmla="*/ 3232 h 793832"/>
              <a:gd name="connsiteX3" fmla="*/ 1850007 w 1963134"/>
              <a:gd name="connsiteY3" fmla="*/ 320208 h 793832"/>
              <a:gd name="connsiteX4" fmla="*/ 1549392 w 1963134"/>
              <a:gd name="connsiteY4" fmla="*/ 793832 h 793832"/>
              <a:gd name="connsiteX5" fmla="*/ 1128297 w 1963134"/>
              <a:gd name="connsiteY5" fmla="*/ 689299 h 793832"/>
              <a:gd name="connsiteX6" fmla="*/ 793488 w 1963134"/>
              <a:gd name="connsiteY6" fmla="*/ 743772 h 793832"/>
              <a:gd name="connsiteX7" fmla="*/ 118932 w 1963134"/>
              <a:gd name="connsiteY7" fmla="*/ 359951 h 793832"/>
              <a:gd name="connsiteX0" fmla="*/ 118932 w 1963137"/>
              <a:gd name="connsiteY0" fmla="*/ 359951 h 793832"/>
              <a:gd name="connsiteX1" fmla="*/ 0 w 1963137"/>
              <a:gd name="connsiteY1" fmla="*/ 0 h 793832"/>
              <a:gd name="connsiteX2" fmla="*/ 1963134 w 1963137"/>
              <a:gd name="connsiteY2" fmla="*/ 3232 h 793832"/>
              <a:gd name="connsiteX3" fmla="*/ 1850007 w 1963137"/>
              <a:gd name="connsiteY3" fmla="*/ 320208 h 793832"/>
              <a:gd name="connsiteX4" fmla="*/ 1549392 w 1963137"/>
              <a:gd name="connsiteY4" fmla="*/ 793832 h 793832"/>
              <a:gd name="connsiteX5" fmla="*/ 1128297 w 1963137"/>
              <a:gd name="connsiteY5" fmla="*/ 689299 h 793832"/>
              <a:gd name="connsiteX6" fmla="*/ 793488 w 1963137"/>
              <a:gd name="connsiteY6" fmla="*/ 743772 h 793832"/>
              <a:gd name="connsiteX7" fmla="*/ 118932 w 1963137"/>
              <a:gd name="connsiteY7" fmla="*/ 359951 h 793832"/>
              <a:gd name="connsiteX0" fmla="*/ 118932 w 1963137"/>
              <a:gd name="connsiteY0" fmla="*/ 359951 h 743771"/>
              <a:gd name="connsiteX1" fmla="*/ 0 w 1963137"/>
              <a:gd name="connsiteY1" fmla="*/ 0 h 743771"/>
              <a:gd name="connsiteX2" fmla="*/ 1963134 w 1963137"/>
              <a:gd name="connsiteY2" fmla="*/ 3232 h 743771"/>
              <a:gd name="connsiteX3" fmla="*/ 1850007 w 1963137"/>
              <a:gd name="connsiteY3" fmla="*/ 320208 h 743771"/>
              <a:gd name="connsiteX4" fmla="*/ 1549392 w 1963137"/>
              <a:gd name="connsiteY4" fmla="*/ 348368 h 743771"/>
              <a:gd name="connsiteX5" fmla="*/ 1128297 w 1963137"/>
              <a:gd name="connsiteY5" fmla="*/ 689299 h 743771"/>
              <a:gd name="connsiteX6" fmla="*/ 793488 w 1963137"/>
              <a:gd name="connsiteY6" fmla="*/ 743772 h 743771"/>
              <a:gd name="connsiteX7" fmla="*/ 118932 w 1963137"/>
              <a:gd name="connsiteY7" fmla="*/ 359951 h 743771"/>
              <a:gd name="connsiteX0" fmla="*/ 118932 w 1963137"/>
              <a:gd name="connsiteY0" fmla="*/ 359951 h 689298"/>
              <a:gd name="connsiteX1" fmla="*/ 0 w 1963137"/>
              <a:gd name="connsiteY1" fmla="*/ 0 h 689298"/>
              <a:gd name="connsiteX2" fmla="*/ 1963134 w 1963137"/>
              <a:gd name="connsiteY2" fmla="*/ 3232 h 689298"/>
              <a:gd name="connsiteX3" fmla="*/ 1850007 w 1963137"/>
              <a:gd name="connsiteY3" fmla="*/ 320208 h 689298"/>
              <a:gd name="connsiteX4" fmla="*/ 1549392 w 1963137"/>
              <a:gd name="connsiteY4" fmla="*/ 348368 h 689298"/>
              <a:gd name="connsiteX5" fmla="*/ 1128297 w 1963137"/>
              <a:gd name="connsiteY5" fmla="*/ 689299 h 689298"/>
              <a:gd name="connsiteX6" fmla="*/ 556331 w 1963137"/>
              <a:gd name="connsiteY6" fmla="*/ 310683 h 689298"/>
              <a:gd name="connsiteX7" fmla="*/ 118932 w 1963137"/>
              <a:gd name="connsiteY7" fmla="*/ 359951 h 689298"/>
              <a:gd name="connsiteX0" fmla="*/ 118932 w 1963137"/>
              <a:gd name="connsiteY0" fmla="*/ 359951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118932 w 1963137"/>
              <a:gd name="connsiteY7" fmla="*/ 359951 h 466570"/>
              <a:gd name="connsiteX0" fmla="*/ 212358 w 1963137"/>
              <a:gd name="connsiteY0" fmla="*/ 186714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212358 w 1963137"/>
              <a:gd name="connsiteY7" fmla="*/ 186714 h 466570"/>
              <a:gd name="connsiteX0" fmla="*/ 212358 w 1963137"/>
              <a:gd name="connsiteY0" fmla="*/ 186714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212358 w 1963137"/>
              <a:gd name="connsiteY7" fmla="*/ 186714 h 466570"/>
              <a:gd name="connsiteX0" fmla="*/ 212358 w 1963137"/>
              <a:gd name="connsiteY0" fmla="*/ 186714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212358 w 1963137"/>
              <a:gd name="connsiteY7" fmla="*/ 186714 h 466570"/>
              <a:gd name="connsiteX0" fmla="*/ 212358 w 1963137"/>
              <a:gd name="connsiteY0" fmla="*/ 186714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212358 w 1963137"/>
              <a:gd name="connsiteY7" fmla="*/ 186714 h 466570"/>
              <a:gd name="connsiteX0" fmla="*/ 171675 w 1963137"/>
              <a:gd name="connsiteY0" fmla="*/ 163262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171675 w 1963137"/>
              <a:gd name="connsiteY7" fmla="*/ 163262 h 466570"/>
              <a:gd name="connsiteX0" fmla="*/ 171675 w 1963137"/>
              <a:gd name="connsiteY0" fmla="*/ 163262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60399 w 1963137"/>
              <a:gd name="connsiteY6" fmla="*/ 216875 h 466570"/>
              <a:gd name="connsiteX7" fmla="*/ 171675 w 1963137"/>
              <a:gd name="connsiteY7" fmla="*/ 163262 h 466570"/>
              <a:gd name="connsiteX0" fmla="*/ 171675 w 1963137"/>
              <a:gd name="connsiteY0" fmla="*/ 163262 h 348368"/>
              <a:gd name="connsiteX1" fmla="*/ 0 w 1963137"/>
              <a:gd name="connsiteY1" fmla="*/ 0 h 348368"/>
              <a:gd name="connsiteX2" fmla="*/ 1963134 w 1963137"/>
              <a:gd name="connsiteY2" fmla="*/ 3232 h 348368"/>
              <a:gd name="connsiteX3" fmla="*/ 1850007 w 1963137"/>
              <a:gd name="connsiteY3" fmla="*/ 320208 h 348368"/>
              <a:gd name="connsiteX4" fmla="*/ 1549392 w 1963137"/>
              <a:gd name="connsiteY4" fmla="*/ 348368 h 348368"/>
              <a:gd name="connsiteX5" fmla="*/ 1071487 w 1963137"/>
              <a:gd name="connsiteY5" fmla="*/ 232051 h 348368"/>
              <a:gd name="connsiteX6" fmla="*/ 560399 w 1963137"/>
              <a:gd name="connsiteY6" fmla="*/ 216875 h 348368"/>
              <a:gd name="connsiteX7" fmla="*/ 171675 w 1963137"/>
              <a:gd name="connsiteY7" fmla="*/ 163262 h 348368"/>
              <a:gd name="connsiteX0" fmla="*/ 171675 w 1963137"/>
              <a:gd name="connsiteY0" fmla="*/ 163262 h 348368"/>
              <a:gd name="connsiteX1" fmla="*/ 0 w 1963137"/>
              <a:gd name="connsiteY1" fmla="*/ 0 h 348368"/>
              <a:gd name="connsiteX2" fmla="*/ 1963134 w 1963137"/>
              <a:gd name="connsiteY2" fmla="*/ 3232 h 348368"/>
              <a:gd name="connsiteX3" fmla="*/ 1850007 w 1963137"/>
              <a:gd name="connsiteY3" fmla="*/ 320208 h 348368"/>
              <a:gd name="connsiteX4" fmla="*/ 1549392 w 1963137"/>
              <a:gd name="connsiteY4" fmla="*/ 348368 h 348368"/>
              <a:gd name="connsiteX5" fmla="*/ 1071487 w 1963137"/>
              <a:gd name="connsiteY5" fmla="*/ 232051 h 348368"/>
              <a:gd name="connsiteX6" fmla="*/ 560399 w 1963137"/>
              <a:gd name="connsiteY6" fmla="*/ 216875 h 348368"/>
              <a:gd name="connsiteX7" fmla="*/ 171675 w 1963137"/>
              <a:gd name="connsiteY7" fmla="*/ 163262 h 348368"/>
              <a:gd name="connsiteX0" fmla="*/ 171675 w 1963135"/>
              <a:gd name="connsiteY0" fmla="*/ 163262 h 348368"/>
              <a:gd name="connsiteX1" fmla="*/ 0 w 1963135"/>
              <a:gd name="connsiteY1" fmla="*/ 0 h 348368"/>
              <a:gd name="connsiteX2" fmla="*/ 1963134 w 1963135"/>
              <a:gd name="connsiteY2" fmla="*/ 3232 h 348368"/>
              <a:gd name="connsiteX3" fmla="*/ 1809323 w 1963135"/>
              <a:gd name="connsiteY3" fmla="*/ 261577 h 348368"/>
              <a:gd name="connsiteX4" fmla="*/ 1549392 w 1963135"/>
              <a:gd name="connsiteY4" fmla="*/ 348368 h 348368"/>
              <a:gd name="connsiteX5" fmla="*/ 1071487 w 1963135"/>
              <a:gd name="connsiteY5" fmla="*/ 232051 h 348368"/>
              <a:gd name="connsiteX6" fmla="*/ 560399 w 1963135"/>
              <a:gd name="connsiteY6" fmla="*/ 216875 h 348368"/>
              <a:gd name="connsiteX7" fmla="*/ 171675 w 1963135"/>
              <a:gd name="connsiteY7" fmla="*/ 163262 h 348368"/>
              <a:gd name="connsiteX0" fmla="*/ 171675 w 1963134"/>
              <a:gd name="connsiteY0" fmla="*/ 163262 h 348368"/>
              <a:gd name="connsiteX1" fmla="*/ 0 w 1963134"/>
              <a:gd name="connsiteY1" fmla="*/ 0 h 348368"/>
              <a:gd name="connsiteX2" fmla="*/ 1963134 w 1963134"/>
              <a:gd name="connsiteY2" fmla="*/ 3232 h 348368"/>
              <a:gd name="connsiteX3" fmla="*/ 1809323 w 1963134"/>
              <a:gd name="connsiteY3" fmla="*/ 261577 h 348368"/>
              <a:gd name="connsiteX4" fmla="*/ 1549392 w 1963134"/>
              <a:gd name="connsiteY4" fmla="*/ 348368 h 348368"/>
              <a:gd name="connsiteX5" fmla="*/ 1071487 w 1963134"/>
              <a:gd name="connsiteY5" fmla="*/ 232051 h 348368"/>
              <a:gd name="connsiteX6" fmla="*/ 560399 w 1963134"/>
              <a:gd name="connsiteY6" fmla="*/ 216875 h 348368"/>
              <a:gd name="connsiteX7" fmla="*/ 171675 w 1963134"/>
              <a:gd name="connsiteY7" fmla="*/ 163262 h 348368"/>
              <a:gd name="connsiteX0" fmla="*/ 171675 w 1963134"/>
              <a:gd name="connsiteY0" fmla="*/ 163262 h 348368"/>
              <a:gd name="connsiteX1" fmla="*/ 0 w 1963134"/>
              <a:gd name="connsiteY1" fmla="*/ 0 h 348368"/>
              <a:gd name="connsiteX2" fmla="*/ 1963134 w 1963134"/>
              <a:gd name="connsiteY2" fmla="*/ 3232 h 348368"/>
              <a:gd name="connsiteX3" fmla="*/ 1809323 w 1963134"/>
              <a:gd name="connsiteY3" fmla="*/ 261577 h 348368"/>
              <a:gd name="connsiteX4" fmla="*/ 1549392 w 1963134"/>
              <a:gd name="connsiteY4" fmla="*/ 348368 h 348368"/>
              <a:gd name="connsiteX5" fmla="*/ 1071487 w 1963134"/>
              <a:gd name="connsiteY5" fmla="*/ 232051 h 348368"/>
              <a:gd name="connsiteX6" fmla="*/ 560399 w 1963134"/>
              <a:gd name="connsiteY6" fmla="*/ 216875 h 348368"/>
              <a:gd name="connsiteX7" fmla="*/ 171675 w 1963134"/>
              <a:gd name="connsiteY7" fmla="*/ 163262 h 348368"/>
              <a:gd name="connsiteX0" fmla="*/ 171675 w 1963134"/>
              <a:gd name="connsiteY0" fmla="*/ 163262 h 301464"/>
              <a:gd name="connsiteX1" fmla="*/ 0 w 1963134"/>
              <a:gd name="connsiteY1" fmla="*/ 0 h 301464"/>
              <a:gd name="connsiteX2" fmla="*/ 1963134 w 1963134"/>
              <a:gd name="connsiteY2" fmla="*/ 3232 h 301464"/>
              <a:gd name="connsiteX3" fmla="*/ 1809323 w 1963134"/>
              <a:gd name="connsiteY3" fmla="*/ 261577 h 301464"/>
              <a:gd name="connsiteX4" fmla="*/ 1557529 w 1963134"/>
              <a:gd name="connsiteY4" fmla="*/ 301464 h 301464"/>
              <a:gd name="connsiteX5" fmla="*/ 1071487 w 1963134"/>
              <a:gd name="connsiteY5" fmla="*/ 232051 h 301464"/>
              <a:gd name="connsiteX6" fmla="*/ 560399 w 1963134"/>
              <a:gd name="connsiteY6" fmla="*/ 216875 h 301464"/>
              <a:gd name="connsiteX7" fmla="*/ 171675 w 1963134"/>
              <a:gd name="connsiteY7" fmla="*/ 163262 h 301464"/>
              <a:gd name="connsiteX0" fmla="*/ 181894 w 1963134"/>
              <a:gd name="connsiteY0" fmla="*/ 241798 h 301464"/>
              <a:gd name="connsiteX1" fmla="*/ 0 w 1963134"/>
              <a:gd name="connsiteY1" fmla="*/ 0 h 301464"/>
              <a:gd name="connsiteX2" fmla="*/ 1963134 w 1963134"/>
              <a:gd name="connsiteY2" fmla="*/ 3232 h 301464"/>
              <a:gd name="connsiteX3" fmla="*/ 1809323 w 1963134"/>
              <a:gd name="connsiteY3" fmla="*/ 261577 h 301464"/>
              <a:gd name="connsiteX4" fmla="*/ 1557529 w 1963134"/>
              <a:gd name="connsiteY4" fmla="*/ 301464 h 301464"/>
              <a:gd name="connsiteX5" fmla="*/ 1071487 w 1963134"/>
              <a:gd name="connsiteY5" fmla="*/ 232051 h 301464"/>
              <a:gd name="connsiteX6" fmla="*/ 560399 w 1963134"/>
              <a:gd name="connsiteY6" fmla="*/ 216875 h 301464"/>
              <a:gd name="connsiteX7" fmla="*/ 181894 w 1963134"/>
              <a:gd name="connsiteY7" fmla="*/ 241798 h 301464"/>
              <a:gd name="connsiteX0" fmla="*/ 352197 w 2133437"/>
              <a:gd name="connsiteY0" fmla="*/ 241798 h 301464"/>
              <a:gd name="connsiteX1" fmla="*/ 0 w 2133437"/>
              <a:gd name="connsiteY1" fmla="*/ 0 h 301464"/>
              <a:gd name="connsiteX2" fmla="*/ 2133437 w 2133437"/>
              <a:gd name="connsiteY2" fmla="*/ 3232 h 301464"/>
              <a:gd name="connsiteX3" fmla="*/ 1979626 w 2133437"/>
              <a:gd name="connsiteY3" fmla="*/ 261577 h 301464"/>
              <a:gd name="connsiteX4" fmla="*/ 1727832 w 2133437"/>
              <a:gd name="connsiteY4" fmla="*/ 301464 h 301464"/>
              <a:gd name="connsiteX5" fmla="*/ 1241790 w 2133437"/>
              <a:gd name="connsiteY5" fmla="*/ 232051 h 301464"/>
              <a:gd name="connsiteX6" fmla="*/ 730702 w 2133437"/>
              <a:gd name="connsiteY6" fmla="*/ 216875 h 301464"/>
              <a:gd name="connsiteX7" fmla="*/ 352197 w 2133437"/>
              <a:gd name="connsiteY7" fmla="*/ 241798 h 301464"/>
              <a:gd name="connsiteX0" fmla="*/ 352197 w 2133437"/>
              <a:gd name="connsiteY0" fmla="*/ 241798 h 301464"/>
              <a:gd name="connsiteX1" fmla="*/ 0 w 2133437"/>
              <a:gd name="connsiteY1" fmla="*/ 0 h 301464"/>
              <a:gd name="connsiteX2" fmla="*/ 2133437 w 2133437"/>
              <a:gd name="connsiteY2" fmla="*/ 3232 h 301464"/>
              <a:gd name="connsiteX3" fmla="*/ 1979626 w 2133437"/>
              <a:gd name="connsiteY3" fmla="*/ 261577 h 301464"/>
              <a:gd name="connsiteX4" fmla="*/ 1727832 w 2133437"/>
              <a:gd name="connsiteY4" fmla="*/ 301464 h 301464"/>
              <a:gd name="connsiteX5" fmla="*/ 1241790 w 2133437"/>
              <a:gd name="connsiteY5" fmla="*/ 232051 h 301464"/>
              <a:gd name="connsiteX6" fmla="*/ 730702 w 2133437"/>
              <a:gd name="connsiteY6" fmla="*/ 216875 h 301464"/>
              <a:gd name="connsiteX7" fmla="*/ 352197 w 2133437"/>
              <a:gd name="connsiteY7" fmla="*/ 241798 h 301464"/>
              <a:gd name="connsiteX0" fmla="*/ 352197 w 2133437"/>
              <a:gd name="connsiteY0" fmla="*/ 241798 h 311282"/>
              <a:gd name="connsiteX1" fmla="*/ 0 w 2133437"/>
              <a:gd name="connsiteY1" fmla="*/ 0 h 311282"/>
              <a:gd name="connsiteX2" fmla="*/ 2133437 w 2133437"/>
              <a:gd name="connsiteY2" fmla="*/ 3232 h 311282"/>
              <a:gd name="connsiteX3" fmla="*/ 1979626 w 2133437"/>
              <a:gd name="connsiteY3" fmla="*/ 261577 h 311282"/>
              <a:gd name="connsiteX4" fmla="*/ 1489408 w 2133437"/>
              <a:gd name="connsiteY4" fmla="*/ 311282 h 311282"/>
              <a:gd name="connsiteX5" fmla="*/ 1241790 w 2133437"/>
              <a:gd name="connsiteY5" fmla="*/ 232051 h 311282"/>
              <a:gd name="connsiteX6" fmla="*/ 730702 w 2133437"/>
              <a:gd name="connsiteY6" fmla="*/ 216875 h 311282"/>
              <a:gd name="connsiteX7" fmla="*/ 352197 w 2133437"/>
              <a:gd name="connsiteY7" fmla="*/ 241798 h 311282"/>
              <a:gd name="connsiteX0" fmla="*/ 352197 w 2133437"/>
              <a:gd name="connsiteY0" fmla="*/ 241798 h 311282"/>
              <a:gd name="connsiteX1" fmla="*/ 0 w 2133437"/>
              <a:gd name="connsiteY1" fmla="*/ 0 h 311282"/>
              <a:gd name="connsiteX2" fmla="*/ 2133437 w 2133437"/>
              <a:gd name="connsiteY2" fmla="*/ 3232 h 311282"/>
              <a:gd name="connsiteX3" fmla="*/ 1894474 w 2133437"/>
              <a:gd name="connsiteY3" fmla="*/ 192857 h 311282"/>
              <a:gd name="connsiteX4" fmla="*/ 1489408 w 2133437"/>
              <a:gd name="connsiteY4" fmla="*/ 311282 h 311282"/>
              <a:gd name="connsiteX5" fmla="*/ 1241790 w 2133437"/>
              <a:gd name="connsiteY5" fmla="*/ 232051 h 311282"/>
              <a:gd name="connsiteX6" fmla="*/ 730702 w 2133437"/>
              <a:gd name="connsiteY6" fmla="*/ 216875 h 311282"/>
              <a:gd name="connsiteX7" fmla="*/ 352197 w 2133437"/>
              <a:gd name="connsiteY7" fmla="*/ 241798 h 311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3437" h="311282">
                <a:moveTo>
                  <a:pt x="352197" y="241798"/>
                </a:moveTo>
                <a:cubicBezTo>
                  <a:pt x="228656" y="209299"/>
                  <a:pt x="61816" y="83625"/>
                  <a:pt x="0" y="0"/>
                </a:cubicBezTo>
                <a:lnTo>
                  <a:pt x="2133437" y="3232"/>
                </a:lnTo>
                <a:cubicBezTo>
                  <a:pt x="2076771" y="111053"/>
                  <a:pt x="1983541" y="101299"/>
                  <a:pt x="1894474" y="192857"/>
                </a:cubicBezTo>
                <a:lnTo>
                  <a:pt x="1489408" y="311282"/>
                </a:lnTo>
                <a:lnTo>
                  <a:pt x="1241790" y="232051"/>
                </a:lnTo>
                <a:cubicBezTo>
                  <a:pt x="1114823" y="226992"/>
                  <a:pt x="868657" y="318335"/>
                  <a:pt x="730702" y="216875"/>
                </a:cubicBezTo>
                <a:cubicBezTo>
                  <a:pt x="616044" y="212675"/>
                  <a:pt x="466855" y="283121"/>
                  <a:pt x="352197" y="241798"/>
                </a:cubicBezTo>
                <a:close/>
              </a:path>
            </a:pathLst>
          </a:cu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9" name="Graphic 8">
            <a:extLst>
              <a:ext uri="{FF2B5EF4-FFF2-40B4-BE49-F238E27FC236}">
                <a16:creationId xmlns:a16="http://schemas.microsoft.com/office/drawing/2014/main" id="{9AF6F5B0-4540-A890-9843-DC2AE55790C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2081" y="6365059"/>
            <a:ext cx="2743101" cy="316522"/>
          </a:xfrm>
          <a:prstGeom prst="rect">
            <a:avLst/>
          </a:prstGeom>
        </p:spPr>
      </p:pic>
    </p:spTree>
    <p:extLst>
      <p:ext uri="{BB962C8B-B14F-4D97-AF65-F5344CB8AC3E}">
        <p14:creationId xmlns:p14="http://schemas.microsoft.com/office/powerpoint/2010/main" val="41066838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6"/>
        <p:cNvGrpSpPr/>
        <p:nvPr/>
      </p:nvGrpSpPr>
      <p:grpSpPr>
        <a:xfrm>
          <a:off x="0" y="0"/>
          <a:ext cx="0" cy="0"/>
          <a:chOff x="0" y="0"/>
          <a:chExt cx="0" cy="0"/>
        </a:xfrm>
      </p:grpSpPr>
      <p:sp>
        <p:nvSpPr>
          <p:cNvPr id="67" name="Google Shape;67;p22"/>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62626"/>
              </a:buClr>
              <a:buSzPts val="3200"/>
              <a:buFont typeface="Work Sans"/>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2"/>
          <p:cNvSpPr txBox="1">
            <a:spLocks noGrp="1"/>
          </p:cNvSpPr>
          <p:nvPr>
            <p:ph type="body" idx="1"/>
          </p:nvPr>
        </p:nvSpPr>
        <p:spPr>
          <a:xfrm>
            <a:off x="3887391" y="987428"/>
            <a:ext cx="4629150" cy="4873625"/>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rgbClr val="262626"/>
              </a:buClr>
              <a:buSzPts val="3200"/>
              <a:buChar char="▶"/>
              <a:defRPr sz="2400"/>
            </a:lvl1pPr>
            <a:lvl2pPr marL="685800" lvl="1" indent="-304800" algn="l">
              <a:lnSpc>
                <a:spcPct val="90000"/>
              </a:lnSpc>
              <a:spcBef>
                <a:spcPts val="375"/>
              </a:spcBef>
              <a:spcAft>
                <a:spcPts val="0"/>
              </a:spcAft>
              <a:buClr>
                <a:srgbClr val="262626"/>
              </a:buClr>
              <a:buSzPts val="2800"/>
              <a:buChar char="▪"/>
              <a:defRPr sz="2100"/>
            </a:lvl2pPr>
            <a:lvl3pPr marL="1028700" lvl="2" indent="-285750" algn="l">
              <a:lnSpc>
                <a:spcPct val="90000"/>
              </a:lnSpc>
              <a:spcBef>
                <a:spcPts val="375"/>
              </a:spcBef>
              <a:spcAft>
                <a:spcPts val="0"/>
              </a:spcAft>
              <a:buClr>
                <a:srgbClr val="262626"/>
              </a:buClr>
              <a:buSzPts val="2400"/>
              <a:buChar char="▪"/>
              <a:defRPr sz="1800"/>
            </a:lvl3pPr>
            <a:lvl4pPr marL="1371600" lvl="3" indent="-266700" algn="l">
              <a:lnSpc>
                <a:spcPct val="90000"/>
              </a:lnSpc>
              <a:spcBef>
                <a:spcPts val="375"/>
              </a:spcBef>
              <a:spcAft>
                <a:spcPts val="0"/>
              </a:spcAft>
              <a:buClr>
                <a:srgbClr val="262626"/>
              </a:buClr>
              <a:buSzPts val="2000"/>
              <a:buChar char="▪"/>
              <a:defRPr sz="1500"/>
            </a:lvl4pPr>
            <a:lvl5pPr marL="1714500" lvl="4" indent="-266700" algn="l">
              <a:lnSpc>
                <a:spcPct val="90000"/>
              </a:lnSpc>
              <a:spcBef>
                <a:spcPts val="375"/>
              </a:spcBef>
              <a:spcAft>
                <a:spcPts val="0"/>
              </a:spcAft>
              <a:buClr>
                <a:srgbClr val="262626"/>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69" name="Google Shape;69;p22"/>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262626"/>
              </a:buClr>
              <a:buSzPts val="1600"/>
              <a:buNone/>
              <a:defRPr sz="1200"/>
            </a:lvl1pPr>
            <a:lvl2pPr marL="685800" lvl="1" indent="-171450" algn="l">
              <a:lnSpc>
                <a:spcPct val="90000"/>
              </a:lnSpc>
              <a:spcBef>
                <a:spcPts val="375"/>
              </a:spcBef>
              <a:spcAft>
                <a:spcPts val="0"/>
              </a:spcAft>
              <a:buClr>
                <a:srgbClr val="262626"/>
              </a:buClr>
              <a:buSzPts val="1400"/>
              <a:buNone/>
              <a:defRPr sz="1050"/>
            </a:lvl2pPr>
            <a:lvl3pPr marL="1028700" lvl="2" indent="-171450" algn="l">
              <a:lnSpc>
                <a:spcPct val="90000"/>
              </a:lnSpc>
              <a:spcBef>
                <a:spcPts val="375"/>
              </a:spcBef>
              <a:spcAft>
                <a:spcPts val="0"/>
              </a:spcAft>
              <a:buClr>
                <a:srgbClr val="262626"/>
              </a:buClr>
              <a:buSzPts val="1200"/>
              <a:buNone/>
              <a:defRPr sz="900"/>
            </a:lvl3pPr>
            <a:lvl4pPr marL="1371600" lvl="3" indent="-171450" algn="l">
              <a:lnSpc>
                <a:spcPct val="90000"/>
              </a:lnSpc>
              <a:spcBef>
                <a:spcPts val="375"/>
              </a:spcBef>
              <a:spcAft>
                <a:spcPts val="0"/>
              </a:spcAft>
              <a:buClr>
                <a:srgbClr val="262626"/>
              </a:buClr>
              <a:buSzPts val="1000"/>
              <a:buNone/>
              <a:defRPr sz="750"/>
            </a:lvl4pPr>
            <a:lvl5pPr marL="1714500" lvl="4" indent="-171450" algn="l">
              <a:lnSpc>
                <a:spcPct val="90000"/>
              </a:lnSpc>
              <a:spcBef>
                <a:spcPts val="375"/>
              </a:spcBef>
              <a:spcAft>
                <a:spcPts val="0"/>
              </a:spcAft>
              <a:buClr>
                <a:srgbClr val="262626"/>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70" name="Google Shape;70;p22"/>
          <p:cNvSpPr txBox="1">
            <a:spLocks noGrp="1"/>
          </p:cNvSpPr>
          <p:nvPr>
            <p:ph type="ftr" idx="11"/>
          </p:nvPr>
        </p:nvSpPr>
        <p:spPr>
          <a:xfrm>
            <a:off x="3028950" y="6356353"/>
            <a:ext cx="30861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2"/>
          <p:cNvSpPr txBox="1">
            <a:spLocks noGrp="1"/>
          </p:cNvSpPr>
          <p:nvPr>
            <p:ph type="sldNum" idx="12"/>
          </p:nvPr>
        </p:nvSpPr>
        <p:spPr>
          <a:xfrm>
            <a:off x="6457950" y="6356353"/>
            <a:ext cx="2057400"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050">
                <a:solidFill>
                  <a:srgbClr val="7F7F7F"/>
                </a:solidFill>
                <a:latin typeface="Work Sans"/>
                <a:ea typeface="Work Sans"/>
                <a:cs typeface="Work Sans"/>
                <a:sym typeface="Work Sans"/>
              </a:defRPr>
            </a:lvl1pPr>
            <a:lvl2pPr marL="0" lvl="1" indent="0" algn="r">
              <a:spcBef>
                <a:spcPts val="0"/>
              </a:spcBef>
              <a:buNone/>
              <a:defRPr sz="1050">
                <a:solidFill>
                  <a:srgbClr val="7F7F7F"/>
                </a:solidFill>
                <a:latin typeface="Work Sans"/>
                <a:ea typeface="Work Sans"/>
                <a:cs typeface="Work Sans"/>
                <a:sym typeface="Work Sans"/>
              </a:defRPr>
            </a:lvl2pPr>
            <a:lvl3pPr marL="0" lvl="2" indent="0" algn="r">
              <a:spcBef>
                <a:spcPts val="0"/>
              </a:spcBef>
              <a:buNone/>
              <a:defRPr sz="1050">
                <a:solidFill>
                  <a:srgbClr val="7F7F7F"/>
                </a:solidFill>
                <a:latin typeface="Work Sans"/>
                <a:ea typeface="Work Sans"/>
                <a:cs typeface="Work Sans"/>
                <a:sym typeface="Work Sans"/>
              </a:defRPr>
            </a:lvl3pPr>
            <a:lvl4pPr marL="0" lvl="3" indent="0" algn="r">
              <a:spcBef>
                <a:spcPts val="0"/>
              </a:spcBef>
              <a:buNone/>
              <a:defRPr sz="1050">
                <a:solidFill>
                  <a:srgbClr val="7F7F7F"/>
                </a:solidFill>
                <a:latin typeface="Work Sans"/>
                <a:ea typeface="Work Sans"/>
                <a:cs typeface="Work Sans"/>
                <a:sym typeface="Work Sans"/>
              </a:defRPr>
            </a:lvl4pPr>
            <a:lvl5pPr marL="0" lvl="4" indent="0" algn="r">
              <a:spcBef>
                <a:spcPts val="0"/>
              </a:spcBef>
              <a:buNone/>
              <a:defRPr sz="1050">
                <a:solidFill>
                  <a:srgbClr val="7F7F7F"/>
                </a:solidFill>
                <a:latin typeface="Work Sans"/>
                <a:ea typeface="Work Sans"/>
                <a:cs typeface="Work Sans"/>
                <a:sym typeface="Work Sans"/>
              </a:defRPr>
            </a:lvl5pPr>
            <a:lvl6pPr marL="0" lvl="5" indent="0" algn="r">
              <a:spcBef>
                <a:spcPts val="0"/>
              </a:spcBef>
              <a:buNone/>
              <a:defRPr sz="1050">
                <a:solidFill>
                  <a:srgbClr val="7F7F7F"/>
                </a:solidFill>
                <a:latin typeface="Work Sans"/>
                <a:ea typeface="Work Sans"/>
                <a:cs typeface="Work Sans"/>
                <a:sym typeface="Work Sans"/>
              </a:defRPr>
            </a:lvl6pPr>
            <a:lvl7pPr marL="0" lvl="6" indent="0" algn="r">
              <a:spcBef>
                <a:spcPts val="0"/>
              </a:spcBef>
              <a:buNone/>
              <a:defRPr sz="1050">
                <a:solidFill>
                  <a:srgbClr val="7F7F7F"/>
                </a:solidFill>
                <a:latin typeface="Work Sans"/>
                <a:ea typeface="Work Sans"/>
                <a:cs typeface="Work Sans"/>
                <a:sym typeface="Work Sans"/>
              </a:defRPr>
            </a:lvl7pPr>
            <a:lvl8pPr marL="0" lvl="7" indent="0" algn="r">
              <a:spcBef>
                <a:spcPts val="0"/>
              </a:spcBef>
              <a:buNone/>
              <a:defRPr sz="1050">
                <a:solidFill>
                  <a:srgbClr val="7F7F7F"/>
                </a:solidFill>
                <a:latin typeface="Work Sans"/>
                <a:ea typeface="Work Sans"/>
                <a:cs typeface="Work Sans"/>
                <a:sym typeface="Work Sans"/>
              </a:defRPr>
            </a:lvl8pPr>
            <a:lvl9pPr marL="0" lvl="8" indent="0" algn="r">
              <a:spcBef>
                <a:spcPts val="0"/>
              </a:spcBef>
              <a:buNone/>
              <a:defRPr sz="1050">
                <a:solidFill>
                  <a:srgbClr val="7F7F7F"/>
                </a:solidFill>
                <a:latin typeface="Work Sans"/>
                <a:ea typeface="Work Sans"/>
                <a:cs typeface="Work Sans"/>
                <a:sym typeface="Work Sans"/>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72" name="Google Shape;72;p22"/>
          <p:cNvPicPr preferRelativeResize="0"/>
          <p:nvPr/>
        </p:nvPicPr>
        <p:blipFill rotWithShape="1">
          <a:blip r:embed="rId2">
            <a:alphaModFix/>
          </a:blip>
          <a:srcRect/>
          <a:stretch/>
        </p:blipFill>
        <p:spPr>
          <a:xfrm>
            <a:off x="361700" y="6324290"/>
            <a:ext cx="2324351" cy="347973"/>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3"/>
        <p:cNvGrpSpPr/>
        <p:nvPr/>
      </p:nvGrpSpPr>
      <p:grpSpPr>
        <a:xfrm>
          <a:off x="0" y="0"/>
          <a:ext cx="0" cy="0"/>
          <a:chOff x="0" y="0"/>
          <a:chExt cx="0" cy="0"/>
        </a:xfrm>
      </p:grpSpPr>
      <p:sp>
        <p:nvSpPr>
          <p:cNvPr id="74" name="Google Shape;74;p23"/>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62626"/>
              </a:buClr>
              <a:buSzPts val="3200"/>
              <a:buFont typeface="Work Sans"/>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23"/>
          <p:cNvSpPr>
            <a:spLocks noGrp="1"/>
          </p:cNvSpPr>
          <p:nvPr>
            <p:ph type="pic" idx="2"/>
          </p:nvPr>
        </p:nvSpPr>
        <p:spPr>
          <a:xfrm>
            <a:off x="3887391" y="987428"/>
            <a:ext cx="4629150" cy="4873625"/>
          </a:xfrm>
          <a:prstGeom prst="rect">
            <a:avLst/>
          </a:prstGeom>
          <a:noFill/>
          <a:ln>
            <a:noFill/>
          </a:ln>
        </p:spPr>
      </p:sp>
      <p:sp>
        <p:nvSpPr>
          <p:cNvPr id="76" name="Google Shape;76;p23"/>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262626"/>
              </a:buClr>
              <a:buSzPts val="1600"/>
              <a:buNone/>
              <a:defRPr sz="1200"/>
            </a:lvl1pPr>
            <a:lvl2pPr marL="685800" lvl="1" indent="-171450" algn="l">
              <a:lnSpc>
                <a:spcPct val="90000"/>
              </a:lnSpc>
              <a:spcBef>
                <a:spcPts val="375"/>
              </a:spcBef>
              <a:spcAft>
                <a:spcPts val="0"/>
              </a:spcAft>
              <a:buClr>
                <a:srgbClr val="262626"/>
              </a:buClr>
              <a:buSzPts val="1400"/>
              <a:buNone/>
              <a:defRPr sz="1050"/>
            </a:lvl2pPr>
            <a:lvl3pPr marL="1028700" lvl="2" indent="-171450" algn="l">
              <a:lnSpc>
                <a:spcPct val="90000"/>
              </a:lnSpc>
              <a:spcBef>
                <a:spcPts val="375"/>
              </a:spcBef>
              <a:spcAft>
                <a:spcPts val="0"/>
              </a:spcAft>
              <a:buClr>
                <a:srgbClr val="262626"/>
              </a:buClr>
              <a:buSzPts val="1200"/>
              <a:buNone/>
              <a:defRPr sz="900"/>
            </a:lvl3pPr>
            <a:lvl4pPr marL="1371600" lvl="3" indent="-171450" algn="l">
              <a:lnSpc>
                <a:spcPct val="90000"/>
              </a:lnSpc>
              <a:spcBef>
                <a:spcPts val="375"/>
              </a:spcBef>
              <a:spcAft>
                <a:spcPts val="0"/>
              </a:spcAft>
              <a:buClr>
                <a:srgbClr val="262626"/>
              </a:buClr>
              <a:buSzPts val="1000"/>
              <a:buNone/>
              <a:defRPr sz="750"/>
            </a:lvl4pPr>
            <a:lvl5pPr marL="1714500" lvl="4" indent="-171450" algn="l">
              <a:lnSpc>
                <a:spcPct val="90000"/>
              </a:lnSpc>
              <a:spcBef>
                <a:spcPts val="375"/>
              </a:spcBef>
              <a:spcAft>
                <a:spcPts val="0"/>
              </a:spcAft>
              <a:buClr>
                <a:srgbClr val="262626"/>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77" name="Google Shape;77;p23"/>
          <p:cNvSpPr txBox="1">
            <a:spLocks noGrp="1"/>
          </p:cNvSpPr>
          <p:nvPr>
            <p:ph type="ftr" idx="11"/>
          </p:nvPr>
        </p:nvSpPr>
        <p:spPr>
          <a:xfrm>
            <a:off x="3028950" y="6356353"/>
            <a:ext cx="30861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3"/>
          <p:cNvSpPr txBox="1">
            <a:spLocks noGrp="1"/>
          </p:cNvSpPr>
          <p:nvPr>
            <p:ph type="sldNum" idx="12"/>
          </p:nvPr>
        </p:nvSpPr>
        <p:spPr>
          <a:xfrm>
            <a:off x="6457950" y="6356353"/>
            <a:ext cx="2057400"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050">
                <a:solidFill>
                  <a:srgbClr val="7F7F7F"/>
                </a:solidFill>
                <a:latin typeface="Work Sans"/>
                <a:ea typeface="Work Sans"/>
                <a:cs typeface="Work Sans"/>
                <a:sym typeface="Work Sans"/>
              </a:defRPr>
            </a:lvl1pPr>
            <a:lvl2pPr marL="0" lvl="1" indent="0" algn="r">
              <a:spcBef>
                <a:spcPts val="0"/>
              </a:spcBef>
              <a:buNone/>
              <a:defRPr sz="1050">
                <a:solidFill>
                  <a:srgbClr val="7F7F7F"/>
                </a:solidFill>
                <a:latin typeface="Work Sans"/>
                <a:ea typeface="Work Sans"/>
                <a:cs typeface="Work Sans"/>
                <a:sym typeface="Work Sans"/>
              </a:defRPr>
            </a:lvl2pPr>
            <a:lvl3pPr marL="0" lvl="2" indent="0" algn="r">
              <a:spcBef>
                <a:spcPts val="0"/>
              </a:spcBef>
              <a:buNone/>
              <a:defRPr sz="1050">
                <a:solidFill>
                  <a:srgbClr val="7F7F7F"/>
                </a:solidFill>
                <a:latin typeface="Work Sans"/>
                <a:ea typeface="Work Sans"/>
                <a:cs typeface="Work Sans"/>
                <a:sym typeface="Work Sans"/>
              </a:defRPr>
            </a:lvl3pPr>
            <a:lvl4pPr marL="0" lvl="3" indent="0" algn="r">
              <a:spcBef>
                <a:spcPts val="0"/>
              </a:spcBef>
              <a:buNone/>
              <a:defRPr sz="1050">
                <a:solidFill>
                  <a:srgbClr val="7F7F7F"/>
                </a:solidFill>
                <a:latin typeface="Work Sans"/>
                <a:ea typeface="Work Sans"/>
                <a:cs typeface="Work Sans"/>
                <a:sym typeface="Work Sans"/>
              </a:defRPr>
            </a:lvl4pPr>
            <a:lvl5pPr marL="0" lvl="4" indent="0" algn="r">
              <a:spcBef>
                <a:spcPts val="0"/>
              </a:spcBef>
              <a:buNone/>
              <a:defRPr sz="1050">
                <a:solidFill>
                  <a:srgbClr val="7F7F7F"/>
                </a:solidFill>
                <a:latin typeface="Work Sans"/>
                <a:ea typeface="Work Sans"/>
                <a:cs typeface="Work Sans"/>
                <a:sym typeface="Work Sans"/>
              </a:defRPr>
            </a:lvl5pPr>
            <a:lvl6pPr marL="0" lvl="5" indent="0" algn="r">
              <a:spcBef>
                <a:spcPts val="0"/>
              </a:spcBef>
              <a:buNone/>
              <a:defRPr sz="1050">
                <a:solidFill>
                  <a:srgbClr val="7F7F7F"/>
                </a:solidFill>
                <a:latin typeface="Work Sans"/>
                <a:ea typeface="Work Sans"/>
                <a:cs typeface="Work Sans"/>
                <a:sym typeface="Work Sans"/>
              </a:defRPr>
            </a:lvl6pPr>
            <a:lvl7pPr marL="0" lvl="6" indent="0" algn="r">
              <a:spcBef>
                <a:spcPts val="0"/>
              </a:spcBef>
              <a:buNone/>
              <a:defRPr sz="1050">
                <a:solidFill>
                  <a:srgbClr val="7F7F7F"/>
                </a:solidFill>
                <a:latin typeface="Work Sans"/>
                <a:ea typeface="Work Sans"/>
                <a:cs typeface="Work Sans"/>
                <a:sym typeface="Work Sans"/>
              </a:defRPr>
            </a:lvl7pPr>
            <a:lvl8pPr marL="0" lvl="7" indent="0" algn="r">
              <a:spcBef>
                <a:spcPts val="0"/>
              </a:spcBef>
              <a:buNone/>
              <a:defRPr sz="1050">
                <a:solidFill>
                  <a:srgbClr val="7F7F7F"/>
                </a:solidFill>
                <a:latin typeface="Work Sans"/>
                <a:ea typeface="Work Sans"/>
                <a:cs typeface="Work Sans"/>
                <a:sym typeface="Work Sans"/>
              </a:defRPr>
            </a:lvl8pPr>
            <a:lvl9pPr marL="0" lvl="8" indent="0" algn="r">
              <a:spcBef>
                <a:spcPts val="0"/>
              </a:spcBef>
              <a:buNone/>
              <a:defRPr sz="1050">
                <a:solidFill>
                  <a:srgbClr val="7F7F7F"/>
                </a:solidFill>
                <a:latin typeface="Work Sans"/>
                <a:ea typeface="Work Sans"/>
                <a:cs typeface="Work Sans"/>
                <a:sym typeface="Work Sans"/>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79" name="Google Shape;79;p23"/>
          <p:cNvPicPr preferRelativeResize="0"/>
          <p:nvPr/>
        </p:nvPicPr>
        <p:blipFill rotWithShape="1">
          <a:blip r:embed="rId2">
            <a:alphaModFix/>
          </a:blip>
          <a:srcRect/>
          <a:stretch/>
        </p:blipFill>
        <p:spPr>
          <a:xfrm>
            <a:off x="361700" y="6324290"/>
            <a:ext cx="2324351" cy="347973"/>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80"/>
        <p:cNvGrpSpPr/>
        <p:nvPr/>
      </p:nvGrpSpPr>
      <p:grpSpPr>
        <a:xfrm>
          <a:off x="0" y="0"/>
          <a:ext cx="0" cy="0"/>
          <a:chOff x="0" y="0"/>
          <a:chExt cx="0" cy="0"/>
        </a:xfrm>
      </p:grpSpPr>
      <p:sp>
        <p:nvSpPr>
          <p:cNvPr id="81" name="Google Shape;81;p24"/>
          <p:cNvSpPr txBox="1">
            <a:spLocks noGrp="1"/>
          </p:cNvSpPr>
          <p:nvPr>
            <p:ph type="title"/>
          </p:nvPr>
        </p:nvSpPr>
        <p:spPr>
          <a:xfrm>
            <a:off x="628650" y="365128"/>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24"/>
          <p:cNvSpPr txBox="1">
            <a:spLocks noGrp="1"/>
          </p:cNvSpPr>
          <p:nvPr>
            <p:ph type="ftr" idx="11"/>
          </p:nvPr>
        </p:nvSpPr>
        <p:spPr>
          <a:xfrm>
            <a:off x="3028950" y="6356353"/>
            <a:ext cx="30861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4"/>
          <p:cNvSpPr txBox="1">
            <a:spLocks noGrp="1"/>
          </p:cNvSpPr>
          <p:nvPr>
            <p:ph type="sldNum" idx="12"/>
          </p:nvPr>
        </p:nvSpPr>
        <p:spPr>
          <a:xfrm>
            <a:off x="6457950" y="6356353"/>
            <a:ext cx="2057400"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050">
                <a:solidFill>
                  <a:srgbClr val="7F7F7F"/>
                </a:solidFill>
                <a:latin typeface="Work Sans"/>
                <a:ea typeface="Work Sans"/>
                <a:cs typeface="Work Sans"/>
                <a:sym typeface="Work Sans"/>
              </a:defRPr>
            </a:lvl1pPr>
            <a:lvl2pPr marL="0" lvl="1" indent="0" algn="r">
              <a:spcBef>
                <a:spcPts val="0"/>
              </a:spcBef>
              <a:buNone/>
              <a:defRPr sz="1050">
                <a:solidFill>
                  <a:srgbClr val="7F7F7F"/>
                </a:solidFill>
                <a:latin typeface="Work Sans"/>
                <a:ea typeface="Work Sans"/>
                <a:cs typeface="Work Sans"/>
                <a:sym typeface="Work Sans"/>
              </a:defRPr>
            </a:lvl2pPr>
            <a:lvl3pPr marL="0" lvl="2" indent="0" algn="r">
              <a:spcBef>
                <a:spcPts val="0"/>
              </a:spcBef>
              <a:buNone/>
              <a:defRPr sz="1050">
                <a:solidFill>
                  <a:srgbClr val="7F7F7F"/>
                </a:solidFill>
                <a:latin typeface="Work Sans"/>
                <a:ea typeface="Work Sans"/>
                <a:cs typeface="Work Sans"/>
                <a:sym typeface="Work Sans"/>
              </a:defRPr>
            </a:lvl3pPr>
            <a:lvl4pPr marL="0" lvl="3" indent="0" algn="r">
              <a:spcBef>
                <a:spcPts val="0"/>
              </a:spcBef>
              <a:buNone/>
              <a:defRPr sz="1050">
                <a:solidFill>
                  <a:srgbClr val="7F7F7F"/>
                </a:solidFill>
                <a:latin typeface="Work Sans"/>
                <a:ea typeface="Work Sans"/>
                <a:cs typeface="Work Sans"/>
                <a:sym typeface="Work Sans"/>
              </a:defRPr>
            </a:lvl4pPr>
            <a:lvl5pPr marL="0" lvl="4" indent="0" algn="r">
              <a:spcBef>
                <a:spcPts val="0"/>
              </a:spcBef>
              <a:buNone/>
              <a:defRPr sz="1050">
                <a:solidFill>
                  <a:srgbClr val="7F7F7F"/>
                </a:solidFill>
                <a:latin typeface="Work Sans"/>
                <a:ea typeface="Work Sans"/>
                <a:cs typeface="Work Sans"/>
                <a:sym typeface="Work Sans"/>
              </a:defRPr>
            </a:lvl5pPr>
            <a:lvl6pPr marL="0" lvl="5" indent="0" algn="r">
              <a:spcBef>
                <a:spcPts val="0"/>
              </a:spcBef>
              <a:buNone/>
              <a:defRPr sz="1050">
                <a:solidFill>
                  <a:srgbClr val="7F7F7F"/>
                </a:solidFill>
                <a:latin typeface="Work Sans"/>
                <a:ea typeface="Work Sans"/>
                <a:cs typeface="Work Sans"/>
                <a:sym typeface="Work Sans"/>
              </a:defRPr>
            </a:lvl6pPr>
            <a:lvl7pPr marL="0" lvl="6" indent="0" algn="r">
              <a:spcBef>
                <a:spcPts val="0"/>
              </a:spcBef>
              <a:buNone/>
              <a:defRPr sz="1050">
                <a:solidFill>
                  <a:srgbClr val="7F7F7F"/>
                </a:solidFill>
                <a:latin typeface="Work Sans"/>
                <a:ea typeface="Work Sans"/>
                <a:cs typeface="Work Sans"/>
                <a:sym typeface="Work Sans"/>
              </a:defRPr>
            </a:lvl7pPr>
            <a:lvl8pPr marL="0" lvl="7" indent="0" algn="r">
              <a:spcBef>
                <a:spcPts val="0"/>
              </a:spcBef>
              <a:buNone/>
              <a:defRPr sz="1050">
                <a:solidFill>
                  <a:srgbClr val="7F7F7F"/>
                </a:solidFill>
                <a:latin typeface="Work Sans"/>
                <a:ea typeface="Work Sans"/>
                <a:cs typeface="Work Sans"/>
                <a:sym typeface="Work Sans"/>
              </a:defRPr>
            </a:lvl8pPr>
            <a:lvl9pPr marL="0" lvl="8" indent="0" algn="r">
              <a:spcBef>
                <a:spcPts val="0"/>
              </a:spcBef>
              <a:buNone/>
              <a:defRPr sz="1050">
                <a:solidFill>
                  <a:srgbClr val="7F7F7F"/>
                </a:solidFill>
                <a:latin typeface="Work Sans"/>
                <a:ea typeface="Work Sans"/>
                <a:cs typeface="Work Sans"/>
                <a:sym typeface="Work Sans"/>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84" name="Google Shape;84;p24"/>
          <p:cNvPicPr preferRelativeResize="0"/>
          <p:nvPr/>
        </p:nvPicPr>
        <p:blipFill rotWithShape="1">
          <a:blip r:embed="rId2">
            <a:alphaModFix/>
          </a:blip>
          <a:srcRect/>
          <a:stretch/>
        </p:blipFill>
        <p:spPr>
          <a:xfrm>
            <a:off x="361700" y="6324290"/>
            <a:ext cx="2324351" cy="347973"/>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bg>
      <p:bgPr>
        <a:solidFill>
          <a:schemeClr val="dk1"/>
        </a:solidFill>
        <a:effectLst/>
      </p:bgPr>
    </p:bg>
    <p:spTree>
      <p:nvGrpSpPr>
        <p:cNvPr id="1" name="Shape 85"/>
        <p:cNvGrpSpPr/>
        <p:nvPr/>
      </p:nvGrpSpPr>
      <p:grpSpPr>
        <a:xfrm>
          <a:off x="0" y="0"/>
          <a:ext cx="0" cy="0"/>
          <a:chOff x="0" y="0"/>
          <a:chExt cx="0" cy="0"/>
        </a:xfrm>
      </p:grpSpPr>
      <p:pic>
        <p:nvPicPr>
          <p:cNvPr id="86" name="Google Shape;86;p25" descr="Mother feeding bottle to a small baby."/>
          <p:cNvPicPr preferRelativeResize="0"/>
          <p:nvPr/>
        </p:nvPicPr>
        <p:blipFill rotWithShape="1">
          <a:blip r:embed="rId2">
            <a:alphaModFix amt="40000"/>
          </a:blip>
          <a:srcRect t="5062" r="10998" b="18109"/>
          <a:stretch/>
        </p:blipFill>
        <p:spPr>
          <a:xfrm>
            <a:off x="0" y="-1"/>
            <a:ext cx="9145838" cy="6858001"/>
          </a:xfrm>
          <a:prstGeom prst="rect">
            <a:avLst/>
          </a:prstGeom>
          <a:noFill/>
          <a:ln>
            <a:noFill/>
          </a:ln>
        </p:spPr>
      </p:pic>
      <p:sp>
        <p:nvSpPr>
          <p:cNvPr id="87" name="Google Shape;87;p25"/>
          <p:cNvSpPr txBox="1"/>
          <p:nvPr/>
        </p:nvSpPr>
        <p:spPr>
          <a:xfrm>
            <a:off x="630936" y="941832"/>
            <a:ext cx="7879842" cy="2057400"/>
          </a:xfrm>
          <a:prstGeom prst="rect">
            <a:avLst/>
          </a:prstGeom>
          <a:noFill/>
          <a:ln>
            <a:noFill/>
          </a:ln>
        </p:spPr>
        <p:txBody>
          <a:bodyPr spcFirstLastPara="1" wrap="square" lIns="68569" tIns="34275" rIns="68569" bIns="34275" anchor="b" anchorCtr="0">
            <a:normAutofit/>
          </a:bodyPr>
          <a:lstStyle/>
          <a:p>
            <a:pPr marL="0" marR="0" lvl="0" indent="0" algn="l" rtl="0">
              <a:lnSpc>
                <a:spcPct val="90000"/>
              </a:lnSpc>
              <a:spcBef>
                <a:spcPts val="0"/>
              </a:spcBef>
              <a:spcAft>
                <a:spcPts val="0"/>
              </a:spcAft>
              <a:buClr>
                <a:schemeClr val="lt1"/>
              </a:buClr>
              <a:buSzPts val="4400"/>
              <a:buFont typeface="Work Sans"/>
              <a:buNone/>
            </a:pPr>
            <a:r>
              <a:rPr lang="en-US" sz="3300">
                <a:solidFill>
                  <a:schemeClr val="lt1"/>
                </a:solidFill>
                <a:latin typeface="Work Sans"/>
                <a:ea typeface="Work Sans"/>
                <a:cs typeface="Work Sans"/>
                <a:sym typeface="Work Sans"/>
              </a:rPr>
              <a:t>Questions</a:t>
            </a:r>
            <a:endParaRPr sz="1050"/>
          </a:p>
        </p:txBody>
      </p:sp>
      <p:sp>
        <p:nvSpPr>
          <p:cNvPr id="88" name="Google Shape;88;p25"/>
          <p:cNvSpPr txBox="1">
            <a:spLocks noGrp="1"/>
          </p:cNvSpPr>
          <p:nvPr>
            <p:ph type="body" idx="1"/>
          </p:nvPr>
        </p:nvSpPr>
        <p:spPr>
          <a:xfrm>
            <a:off x="735014" y="3152775"/>
            <a:ext cx="7615237" cy="2057400"/>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FEFEFE"/>
              </a:buClr>
              <a:buSzPts val="2800"/>
              <a:buNone/>
              <a:defRPr/>
            </a:lvl1pPr>
            <a:lvl2pPr marL="685800" lvl="1" indent="-171450" algn="l">
              <a:lnSpc>
                <a:spcPct val="90000"/>
              </a:lnSpc>
              <a:spcBef>
                <a:spcPts val="375"/>
              </a:spcBef>
              <a:spcAft>
                <a:spcPts val="0"/>
              </a:spcAft>
              <a:buClr>
                <a:srgbClr val="FEFEFE"/>
              </a:buClr>
              <a:buSzPts val="2400"/>
              <a:buNone/>
              <a:defRPr/>
            </a:lvl2pPr>
            <a:lvl3pPr marL="1028700" lvl="2" indent="-257175" algn="l">
              <a:lnSpc>
                <a:spcPct val="90000"/>
              </a:lnSpc>
              <a:spcBef>
                <a:spcPts val="375"/>
              </a:spcBef>
              <a:spcAft>
                <a:spcPts val="0"/>
              </a:spcAft>
              <a:buClr>
                <a:srgbClr val="FEFEFE"/>
              </a:buClr>
              <a:buSzPts val="1800"/>
              <a:buChar char="▪"/>
              <a:defRPr/>
            </a:lvl3pPr>
            <a:lvl4pPr marL="1371600" lvl="3" indent="-257175" algn="l">
              <a:lnSpc>
                <a:spcPct val="90000"/>
              </a:lnSpc>
              <a:spcBef>
                <a:spcPts val="375"/>
              </a:spcBef>
              <a:spcAft>
                <a:spcPts val="0"/>
              </a:spcAft>
              <a:buClr>
                <a:srgbClr val="FEFEFE"/>
              </a:buClr>
              <a:buSzPts val="1800"/>
              <a:buChar char="▪"/>
              <a:defRPr/>
            </a:lvl4pPr>
            <a:lvl5pPr marL="1714500" lvl="4" indent="-257175" algn="l">
              <a:lnSpc>
                <a:spcPct val="90000"/>
              </a:lnSpc>
              <a:spcBef>
                <a:spcPts val="375"/>
              </a:spcBef>
              <a:spcAft>
                <a:spcPts val="0"/>
              </a:spcAft>
              <a:buClr>
                <a:srgbClr val="FEFEFE"/>
              </a:buClr>
              <a:buSzPts val="1800"/>
              <a:buChar char="▪"/>
              <a:defRPr/>
            </a:lvl5pPr>
            <a:lvl6pPr marL="2057400" lvl="5" indent="-257175" algn="l">
              <a:lnSpc>
                <a:spcPct val="90000"/>
              </a:lnSpc>
              <a:spcBef>
                <a:spcPts val="375"/>
              </a:spcBef>
              <a:spcAft>
                <a:spcPts val="0"/>
              </a:spcAft>
              <a:buClr>
                <a:schemeClr val="lt1"/>
              </a:buClr>
              <a:buSzPts val="1800"/>
              <a:buChar char="•"/>
              <a:defRPr/>
            </a:lvl6pPr>
            <a:lvl7pPr marL="2400300" lvl="6" indent="-257175" algn="l">
              <a:lnSpc>
                <a:spcPct val="90000"/>
              </a:lnSpc>
              <a:spcBef>
                <a:spcPts val="375"/>
              </a:spcBef>
              <a:spcAft>
                <a:spcPts val="0"/>
              </a:spcAft>
              <a:buClr>
                <a:schemeClr val="lt1"/>
              </a:buClr>
              <a:buSzPts val="1800"/>
              <a:buChar char="•"/>
              <a:defRPr/>
            </a:lvl7pPr>
            <a:lvl8pPr marL="2743200" lvl="7" indent="-257175" algn="l">
              <a:lnSpc>
                <a:spcPct val="90000"/>
              </a:lnSpc>
              <a:spcBef>
                <a:spcPts val="375"/>
              </a:spcBef>
              <a:spcAft>
                <a:spcPts val="0"/>
              </a:spcAft>
              <a:buClr>
                <a:schemeClr val="lt1"/>
              </a:buClr>
              <a:buSzPts val="1800"/>
              <a:buChar char="•"/>
              <a:defRPr/>
            </a:lvl8pPr>
            <a:lvl9pPr marL="3086100" lvl="8" indent="-257175" algn="l">
              <a:lnSpc>
                <a:spcPct val="90000"/>
              </a:lnSpc>
              <a:spcBef>
                <a:spcPts val="375"/>
              </a:spcBef>
              <a:spcAft>
                <a:spcPts val="0"/>
              </a:spcAft>
              <a:buClr>
                <a:schemeClr val="lt1"/>
              </a:buClr>
              <a:buSzPts val="1800"/>
              <a:buChar char="•"/>
              <a:defRPr/>
            </a:lvl9pPr>
          </a:lstStyle>
          <a:p>
            <a:endParaRPr/>
          </a:p>
        </p:txBody>
      </p:sp>
      <p:pic>
        <p:nvPicPr>
          <p:cNvPr id="89" name="Google Shape;89;p25"/>
          <p:cNvPicPr preferRelativeResize="0"/>
          <p:nvPr/>
        </p:nvPicPr>
        <p:blipFill rotWithShape="1">
          <a:blip r:embed="rId3">
            <a:alphaModFix/>
          </a:blip>
          <a:srcRect/>
          <a:stretch/>
        </p:blipFill>
        <p:spPr>
          <a:xfrm>
            <a:off x="735013" y="5363718"/>
            <a:ext cx="3149887" cy="49139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C52CC-F621-F83E-E3F5-D3A2D887717B}"/>
              </a:ext>
            </a:extLst>
          </p:cNvPr>
          <p:cNvSpPr>
            <a:spLocks noGrp="1"/>
          </p:cNvSpPr>
          <p:nvPr>
            <p:ph type="title"/>
          </p:nvPr>
        </p:nvSpPr>
        <p:spPr/>
        <p:txBody>
          <a:bodyPr/>
          <a:lstStyle/>
          <a:p>
            <a:r>
              <a:rPr lang="en-US"/>
              <a:t>Click to edit Master title style</a:t>
            </a:r>
          </a:p>
        </p:txBody>
      </p:sp>
      <p:sp>
        <p:nvSpPr>
          <p:cNvPr id="7" name="Footer Placeholder 4">
            <a:extLst>
              <a:ext uri="{FF2B5EF4-FFF2-40B4-BE49-F238E27FC236}">
                <a16:creationId xmlns:a16="http://schemas.microsoft.com/office/drawing/2014/main" id="{F701FF61-BC23-4B9F-1A38-E240B56F01BE}"/>
              </a:ext>
            </a:extLst>
          </p:cNvPr>
          <p:cNvSpPr>
            <a:spLocks noGrp="1"/>
          </p:cNvSpPr>
          <p:nvPr>
            <p:ph type="ftr" sz="quarter" idx="11"/>
          </p:nvPr>
        </p:nvSpPr>
        <p:spPr>
          <a:xfrm>
            <a:off x="3028950" y="6356351"/>
            <a:ext cx="3086100" cy="365125"/>
          </a:xfrm>
        </p:spPr>
        <p:txBody>
          <a:bodyPr/>
          <a:lstStyle/>
          <a:p>
            <a:pPr algn="ctr"/>
            <a:r>
              <a:rPr lang="en-US"/>
              <a:t>12/28/2023</a:t>
            </a:r>
          </a:p>
        </p:txBody>
      </p:sp>
      <p:sp>
        <p:nvSpPr>
          <p:cNvPr id="8" name="Slide Number Placeholder 5">
            <a:extLst>
              <a:ext uri="{FF2B5EF4-FFF2-40B4-BE49-F238E27FC236}">
                <a16:creationId xmlns:a16="http://schemas.microsoft.com/office/drawing/2014/main" id="{F896D8E9-6A95-A8C2-9473-ED84441B6923}"/>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pic>
        <p:nvPicPr>
          <p:cNvPr id="3" name="Graphic 2">
            <a:extLst>
              <a:ext uri="{FF2B5EF4-FFF2-40B4-BE49-F238E27FC236}">
                <a16:creationId xmlns:a16="http://schemas.microsoft.com/office/drawing/2014/main" id="{3A981BA2-237B-80FD-7123-C6EA1BEF62A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739080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2"/>
        </a:solidFill>
        <a:effectLst/>
      </p:bgPr>
    </p:bg>
    <p:spTree>
      <p:nvGrpSpPr>
        <p:cNvPr id="1" name=""/>
        <p:cNvGrpSpPr/>
        <p:nvPr/>
      </p:nvGrpSpPr>
      <p:grpSpPr>
        <a:xfrm>
          <a:off x="0" y="0"/>
          <a:ext cx="0" cy="0"/>
          <a:chOff x="0" y="0"/>
          <a:chExt cx="0" cy="0"/>
        </a:xfrm>
      </p:grpSpPr>
      <p:sp>
        <p:nvSpPr>
          <p:cNvPr id="5" name="Rectangle: Single Corner Snipped 7">
            <a:extLst>
              <a:ext uri="{FF2B5EF4-FFF2-40B4-BE49-F238E27FC236}">
                <a16:creationId xmlns:a16="http://schemas.microsoft.com/office/drawing/2014/main" id="{8350047E-7EA6-65C1-D1F4-EF77FBCAF0BF}"/>
              </a:ext>
            </a:extLst>
          </p:cNvPr>
          <p:cNvSpPr>
            <a:spLocks noGrp="1" noRot="1" noMove="1" noResize="1" noEditPoints="1" noAdjustHandles="1" noChangeArrowheads="1" noChangeShapeType="1"/>
          </p:cNvSpPr>
          <p:nvPr userDrawn="1"/>
        </p:nvSpPr>
        <p:spPr>
          <a:xfrm>
            <a:off x="0" y="-16041"/>
            <a:ext cx="8867274" cy="6914148"/>
          </a:xfrm>
          <a:custGeom>
            <a:avLst/>
            <a:gdLst>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6858000 h 6858000"/>
              <a:gd name="connsiteX4" fmla="*/ 0 w 4584032"/>
              <a:gd name="connsiteY4" fmla="*/ 6858000 h 6858000"/>
              <a:gd name="connsiteX5" fmla="*/ 0 w 4584032"/>
              <a:gd name="connsiteY5"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6858000 h 6858000"/>
              <a:gd name="connsiteX5" fmla="*/ 0 w 4584032"/>
              <a:gd name="connsiteY5" fmla="*/ 6858000 h 6858000"/>
              <a:gd name="connsiteX6" fmla="*/ 0 w 4584032"/>
              <a:gd name="connsiteY6"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4061465 h 6858000"/>
              <a:gd name="connsiteX5" fmla="*/ 4584032 w 4584032"/>
              <a:gd name="connsiteY5" fmla="*/ 6858000 h 6858000"/>
              <a:gd name="connsiteX6" fmla="*/ 0 w 4584032"/>
              <a:gd name="connsiteY6" fmla="*/ 6858000 h 6858000"/>
              <a:gd name="connsiteX7" fmla="*/ 0 w 4584032"/>
              <a:gd name="connsiteY7"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4061465 h 6858000"/>
              <a:gd name="connsiteX5" fmla="*/ 4547937 w 4584032"/>
              <a:gd name="connsiteY5" fmla="*/ 5565412 h 6858000"/>
              <a:gd name="connsiteX6" fmla="*/ 4584032 w 4584032"/>
              <a:gd name="connsiteY6" fmla="*/ 6858000 h 6858000"/>
              <a:gd name="connsiteX7" fmla="*/ 0 w 4584032"/>
              <a:gd name="connsiteY7" fmla="*/ 6858000 h 6858000"/>
              <a:gd name="connsiteX8" fmla="*/ 0 w 4584032"/>
              <a:gd name="connsiteY8" fmla="*/ 0 h 6858000"/>
              <a:gd name="connsiteX0" fmla="*/ 0 w 4692316"/>
              <a:gd name="connsiteY0" fmla="*/ 0 h 6858000"/>
              <a:gd name="connsiteX1" fmla="*/ 3820011 w 4692316"/>
              <a:gd name="connsiteY1" fmla="*/ 0 h 6858000"/>
              <a:gd name="connsiteX2" fmla="*/ 4584032 w 4692316"/>
              <a:gd name="connsiteY2" fmla="*/ 764021 h 6858000"/>
              <a:gd name="connsiteX3" fmla="*/ 4584032 w 4692316"/>
              <a:gd name="connsiteY3" fmla="*/ 14385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692316"/>
              <a:gd name="connsiteY0" fmla="*/ 0 h 6858000"/>
              <a:gd name="connsiteX1" fmla="*/ 3820011 w 4692316"/>
              <a:gd name="connsiteY1" fmla="*/ 0 h 6858000"/>
              <a:gd name="connsiteX2" fmla="*/ 4584032 w 4692316"/>
              <a:gd name="connsiteY2" fmla="*/ 764021 h 6858000"/>
              <a:gd name="connsiteX3" fmla="*/ 4451685 w 4692316"/>
              <a:gd name="connsiteY3" fmla="*/ 23529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692316"/>
              <a:gd name="connsiteY0" fmla="*/ 0 h 6858000"/>
              <a:gd name="connsiteX1" fmla="*/ 3820011 w 4692316"/>
              <a:gd name="connsiteY1" fmla="*/ 0 h 6858000"/>
              <a:gd name="connsiteX2" fmla="*/ 4307306 w 4692316"/>
              <a:gd name="connsiteY2" fmla="*/ 860274 h 6858000"/>
              <a:gd name="connsiteX3" fmla="*/ 4451685 w 4692316"/>
              <a:gd name="connsiteY3" fmla="*/ 23529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788569"/>
              <a:gd name="connsiteY0" fmla="*/ 0 h 6858000"/>
              <a:gd name="connsiteX1" fmla="*/ 3820011 w 4788569"/>
              <a:gd name="connsiteY1" fmla="*/ 0 h 6858000"/>
              <a:gd name="connsiteX2" fmla="*/ 4307306 w 4788569"/>
              <a:gd name="connsiteY2" fmla="*/ 860274 h 6858000"/>
              <a:gd name="connsiteX3" fmla="*/ 4451685 w 4788569"/>
              <a:gd name="connsiteY3" fmla="*/ 2352981 h 6858000"/>
              <a:gd name="connsiteX4" fmla="*/ 4788569 w 4788569"/>
              <a:gd name="connsiteY4" fmla="*/ 4001307 h 6858000"/>
              <a:gd name="connsiteX5" fmla="*/ 4692316 w 4788569"/>
              <a:gd name="connsiteY5" fmla="*/ 5697759 h 6858000"/>
              <a:gd name="connsiteX6" fmla="*/ 4584032 w 4788569"/>
              <a:gd name="connsiteY6" fmla="*/ 6858000 h 6858000"/>
              <a:gd name="connsiteX7" fmla="*/ 0 w 4788569"/>
              <a:gd name="connsiteY7" fmla="*/ 6858000 h 6858000"/>
              <a:gd name="connsiteX8" fmla="*/ 0 w 4788569"/>
              <a:gd name="connsiteY8" fmla="*/ 0 h 6858000"/>
              <a:gd name="connsiteX0" fmla="*/ 0 w 4812632"/>
              <a:gd name="connsiteY0" fmla="*/ 0 h 6858000"/>
              <a:gd name="connsiteX1" fmla="*/ 3820011 w 4812632"/>
              <a:gd name="connsiteY1" fmla="*/ 0 h 6858000"/>
              <a:gd name="connsiteX2" fmla="*/ 4307306 w 4812632"/>
              <a:gd name="connsiteY2" fmla="*/ 860274 h 6858000"/>
              <a:gd name="connsiteX3" fmla="*/ 4451685 w 4812632"/>
              <a:gd name="connsiteY3" fmla="*/ 2352981 h 6858000"/>
              <a:gd name="connsiteX4" fmla="*/ 4788569 w 4812632"/>
              <a:gd name="connsiteY4" fmla="*/ 4001307 h 6858000"/>
              <a:gd name="connsiteX5" fmla="*/ 4812632 w 4812632"/>
              <a:gd name="connsiteY5" fmla="*/ 5697759 h 6858000"/>
              <a:gd name="connsiteX6" fmla="*/ 4584032 w 4812632"/>
              <a:gd name="connsiteY6" fmla="*/ 6858000 h 6858000"/>
              <a:gd name="connsiteX7" fmla="*/ 0 w 4812632"/>
              <a:gd name="connsiteY7" fmla="*/ 6858000 h 6858000"/>
              <a:gd name="connsiteX8" fmla="*/ 0 w 4812632"/>
              <a:gd name="connsiteY8" fmla="*/ 0 h 6858000"/>
              <a:gd name="connsiteX0" fmla="*/ 0 w 5005137"/>
              <a:gd name="connsiteY0" fmla="*/ 0 h 6858000"/>
              <a:gd name="connsiteX1" fmla="*/ 3820011 w 5005137"/>
              <a:gd name="connsiteY1" fmla="*/ 0 h 6858000"/>
              <a:gd name="connsiteX2" fmla="*/ 4307306 w 5005137"/>
              <a:gd name="connsiteY2" fmla="*/ 860274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5005137"/>
              <a:gd name="connsiteY0" fmla="*/ 0 h 6858000"/>
              <a:gd name="connsiteX1" fmla="*/ 3567348 w 5005137"/>
              <a:gd name="connsiteY1" fmla="*/ 0 h 6858000"/>
              <a:gd name="connsiteX2" fmla="*/ 4307306 w 5005137"/>
              <a:gd name="connsiteY2" fmla="*/ 860274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5005137"/>
              <a:gd name="connsiteY0" fmla="*/ 0 h 6858000"/>
              <a:gd name="connsiteX1" fmla="*/ 3567348 w 5005137"/>
              <a:gd name="connsiteY1" fmla="*/ 0 h 6858000"/>
              <a:gd name="connsiteX2" fmla="*/ 4054643 w 5005137"/>
              <a:gd name="connsiteY2" fmla="*/ 788085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4969043"/>
              <a:gd name="connsiteY0" fmla="*/ 0 h 6858000"/>
              <a:gd name="connsiteX1" fmla="*/ 3567348 w 4969043"/>
              <a:gd name="connsiteY1" fmla="*/ 0 h 6858000"/>
              <a:gd name="connsiteX2" fmla="*/ 4054643 w 4969043"/>
              <a:gd name="connsiteY2" fmla="*/ 788085 h 6858000"/>
              <a:gd name="connsiteX3" fmla="*/ 4451685 w 4969043"/>
              <a:gd name="connsiteY3" fmla="*/ 2352981 h 6858000"/>
              <a:gd name="connsiteX4" fmla="*/ 4969043 w 4969043"/>
              <a:gd name="connsiteY4" fmla="*/ 3508013 h 6858000"/>
              <a:gd name="connsiteX5" fmla="*/ 4812632 w 4969043"/>
              <a:gd name="connsiteY5" fmla="*/ 5697759 h 6858000"/>
              <a:gd name="connsiteX6" fmla="*/ 4584032 w 4969043"/>
              <a:gd name="connsiteY6" fmla="*/ 6858000 h 6858000"/>
              <a:gd name="connsiteX7" fmla="*/ 0 w 4969043"/>
              <a:gd name="connsiteY7" fmla="*/ 6858000 h 6858000"/>
              <a:gd name="connsiteX8" fmla="*/ 0 w 4969043"/>
              <a:gd name="connsiteY8" fmla="*/ 0 h 6858000"/>
              <a:gd name="connsiteX0" fmla="*/ 0 w 4981074"/>
              <a:gd name="connsiteY0" fmla="*/ 0 h 6858000"/>
              <a:gd name="connsiteX1" fmla="*/ 3567348 w 4981074"/>
              <a:gd name="connsiteY1" fmla="*/ 0 h 6858000"/>
              <a:gd name="connsiteX2" fmla="*/ 4054643 w 4981074"/>
              <a:gd name="connsiteY2" fmla="*/ 788085 h 6858000"/>
              <a:gd name="connsiteX3" fmla="*/ 4451685 w 4981074"/>
              <a:gd name="connsiteY3" fmla="*/ 2352981 h 6858000"/>
              <a:gd name="connsiteX4" fmla="*/ 4969043 w 4981074"/>
              <a:gd name="connsiteY4" fmla="*/ 3508013 h 6858000"/>
              <a:gd name="connsiteX5" fmla="*/ 4981074 w 4981074"/>
              <a:gd name="connsiteY5" fmla="*/ 5421033 h 6858000"/>
              <a:gd name="connsiteX6" fmla="*/ 4584032 w 4981074"/>
              <a:gd name="connsiteY6" fmla="*/ 6858000 h 6858000"/>
              <a:gd name="connsiteX7" fmla="*/ 0 w 4981074"/>
              <a:gd name="connsiteY7" fmla="*/ 6858000 h 6858000"/>
              <a:gd name="connsiteX8" fmla="*/ 0 w 4981074"/>
              <a:gd name="connsiteY8" fmla="*/ 0 h 6858000"/>
              <a:gd name="connsiteX0" fmla="*/ 0 w 5281902"/>
              <a:gd name="connsiteY0" fmla="*/ 0 h 6858000"/>
              <a:gd name="connsiteX1" fmla="*/ 3567348 w 5281902"/>
              <a:gd name="connsiteY1" fmla="*/ 0 h 6858000"/>
              <a:gd name="connsiteX2" fmla="*/ 4054643 w 5281902"/>
              <a:gd name="connsiteY2" fmla="*/ 788085 h 6858000"/>
              <a:gd name="connsiteX3" fmla="*/ 4451685 w 5281902"/>
              <a:gd name="connsiteY3" fmla="*/ 2352981 h 6858000"/>
              <a:gd name="connsiteX4" fmla="*/ 5281864 w 5281902"/>
              <a:gd name="connsiteY4" fmla="*/ 3640360 h 6858000"/>
              <a:gd name="connsiteX5" fmla="*/ 4981074 w 5281902"/>
              <a:gd name="connsiteY5" fmla="*/ 5421033 h 6858000"/>
              <a:gd name="connsiteX6" fmla="*/ 4584032 w 5281902"/>
              <a:gd name="connsiteY6" fmla="*/ 6858000 h 6858000"/>
              <a:gd name="connsiteX7" fmla="*/ 0 w 5281902"/>
              <a:gd name="connsiteY7" fmla="*/ 6858000 h 6858000"/>
              <a:gd name="connsiteX8" fmla="*/ 0 w 5281902"/>
              <a:gd name="connsiteY8" fmla="*/ 0 h 6858000"/>
              <a:gd name="connsiteX0" fmla="*/ 0 w 5282446"/>
              <a:gd name="connsiteY0" fmla="*/ 0 h 6858000"/>
              <a:gd name="connsiteX1" fmla="*/ 3567348 w 5282446"/>
              <a:gd name="connsiteY1" fmla="*/ 0 h 6858000"/>
              <a:gd name="connsiteX2" fmla="*/ 4054643 w 5282446"/>
              <a:gd name="connsiteY2" fmla="*/ 788085 h 6858000"/>
              <a:gd name="connsiteX3" fmla="*/ 4451685 w 5282446"/>
              <a:gd name="connsiteY3" fmla="*/ 2352981 h 6858000"/>
              <a:gd name="connsiteX4" fmla="*/ 5281864 w 5282446"/>
              <a:gd name="connsiteY4" fmla="*/ 3640360 h 6858000"/>
              <a:gd name="connsiteX5" fmla="*/ 4981074 w 5282446"/>
              <a:gd name="connsiteY5" fmla="*/ 5421033 h 6858000"/>
              <a:gd name="connsiteX6" fmla="*/ 4584032 w 5282446"/>
              <a:gd name="connsiteY6" fmla="*/ 6858000 h 6858000"/>
              <a:gd name="connsiteX7" fmla="*/ 0 w 5282446"/>
              <a:gd name="connsiteY7" fmla="*/ 6858000 h 6858000"/>
              <a:gd name="connsiteX8" fmla="*/ 0 w 5282446"/>
              <a:gd name="connsiteY8" fmla="*/ 0 h 6858000"/>
              <a:gd name="connsiteX0" fmla="*/ 0 w 5283215"/>
              <a:gd name="connsiteY0" fmla="*/ 0 h 6858000"/>
              <a:gd name="connsiteX1" fmla="*/ 3567348 w 5283215"/>
              <a:gd name="connsiteY1" fmla="*/ 0 h 6858000"/>
              <a:gd name="connsiteX2" fmla="*/ 4054643 w 5283215"/>
              <a:gd name="connsiteY2" fmla="*/ 788085 h 6858000"/>
              <a:gd name="connsiteX3" fmla="*/ 4451685 w 5283215"/>
              <a:gd name="connsiteY3" fmla="*/ 2352981 h 6858000"/>
              <a:gd name="connsiteX4" fmla="*/ 5281864 w 5283215"/>
              <a:gd name="connsiteY4" fmla="*/ 3640360 h 6858000"/>
              <a:gd name="connsiteX5" fmla="*/ 4981074 w 5283215"/>
              <a:gd name="connsiteY5" fmla="*/ 5421033 h 6858000"/>
              <a:gd name="connsiteX6" fmla="*/ 4584032 w 5283215"/>
              <a:gd name="connsiteY6" fmla="*/ 6858000 h 6858000"/>
              <a:gd name="connsiteX7" fmla="*/ 0 w 5283215"/>
              <a:gd name="connsiteY7" fmla="*/ 6858000 h 6858000"/>
              <a:gd name="connsiteX8" fmla="*/ 0 w 5283215"/>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584032 w 5281864"/>
              <a:gd name="connsiteY6" fmla="*/ 6858000 h 6858000"/>
              <a:gd name="connsiteX7" fmla="*/ 0 w 5281864"/>
              <a:gd name="connsiteY7" fmla="*/ 6858000 h 6858000"/>
              <a:gd name="connsiteX8" fmla="*/ 0 w 5281864"/>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584032 w 5281864"/>
              <a:gd name="connsiteY6" fmla="*/ 6858000 h 6858000"/>
              <a:gd name="connsiteX7" fmla="*/ 0 w 5281864"/>
              <a:gd name="connsiteY7" fmla="*/ 6858000 h 6858000"/>
              <a:gd name="connsiteX8" fmla="*/ 0 w 5281864"/>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704347 w 5281864"/>
              <a:gd name="connsiteY6" fmla="*/ 6845969 h 6858000"/>
              <a:gd name="connsiteX7" fmla="*/ 0 w 5281864"/>
              <a:gd name="connsiteY7" fmla="*/ 6858000 h 6858000"/>
              <a:gd name="connsiteX8" fmla="*/ 0 w 5281864"/>
              <a:gd name="connsiteY8" fmla="*/ 0 h 6858000"/>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981074 w 5281864"/>
              <a:gd name="connsiteY5" fmla="*/ 5421033 h 6870032"/>
              <a:gd name="connsiteX6" fmla="*/ 4704347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788568 w 5281864"/>
              <a:gd name="connsiteY5" fmla="*/ 5457127 h 6870032"/>
              <a:gd name="connsiteX6" fmla="*/ 4704347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788568 w 5281864"/>
              <a:gd name="connsiteY5" fmla="*/ 5457127 h 6870032"/>
              <a:gd name="connsiteX6" fmla="*/ 5041231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836694 w 5281864"/>
              <a:gd name="connsiteY5" fmla="*/ 5866201 h 6870032"/>
              <a:gd name="connsiteX6" fmla="*/ 5041231 w 5281864"/>
              <a:gd name="connsiteY6" fmla="*/ 6870032 h 6870032"/>
              <a:gd name="connsiteX7" fmla="*/ 0 w 5281864"/>
              <a:gd name="connsiteY7" fmla="*/ 6858000 h 6870032"/>
              <a:gd name="connsiteX8" fmla="*/ 0 w 5281864"/>
              <a:gd name="connsiteY8" fmla="*/ 0 h 6870032"/>
              <a:gd name="connsiteX0" fmla="*/ 0 w 5041231"/>
              <a:gd name="connsiteY0" fmla="*/ 0 h 6870032"/>
              <a:gd name="connsiteX1" fmla="*/ 3567348 w 5041231"/>
              <a:gd name="connsiteY1" fmla="*/ 0 h 6870032"/>
              <a:gd name="connsiteX2" fmla="*/ 4054643 w 5041231"/>
              <a:gd name="connsiteY2" fmla="*/ 788085 h 6870032"/>
              <a:gd name="connsiteX3" fmla="*/ 4451685 w 5041231"/>
              <a:gd name="connsiteY3" fmla="*/ 2352981 h 6870032"/>
              <a:gd name="connsiteX4" fmla="*/ 4764506 w 5041231"/>
              <a:gd name="connsiteY4" fmla="*/ 3760676 h 6870032"/>
              <a:gd name="connsiteX5" fmla="*/ 4836694 w 5041231"/>
              <a:gd name="connsiteY5" fmla="*/ 5866201 h 6870032"/>
              <a:gd name="connsiteX6" fmla="*/ 5041231 w 5041231"/>
              <a:gd name="connsiteY6" fmla="*/ 6870032 h 6870032"/>
              <a:gd name="connsiteX7" fmla="*/ 0 w 5041231"/>
              <a:gd name="connsiteY7" fmla="*/ 6858000 h 6870032"/>
              <a:gd name="connsiteX8" fmla="*/ 0 w 5041231"/>
              <a:gd name="connsiteY8" fmla="*/ 0 h 6870032"/>
              <a:gd name="connsiteX0" fmla="*/ 0 w 5041231"/>
              <a:gd name="connsiteY0" fmla="*/ 0 h 6870032"/>
              <a:gd name="connsiteX1" fmla="*/ 3567348 w 5041231"/>
              <a:gd name="connsiteY1" fmla="*/ 0 h 6870032"/>
              <a:gd name="connsiteX2" fmla="*/ 4054643 w 5041231"/>
              <a:gd name="connsiteY2" fmla="*/ 788085 h 6870032"/>
              <a:gd name="connsiteX3" fmla="*/ 4343401 w 5041231"/>
              <a:gd name="connsiteY3" fmla="*/ 2340949 h 6870032"/>
              <a:gd name="connsiteX4" fmla="*/ 4764506 w 5041231"/>
              <a:gd name="connsiteY4" fmla="*/ 3760676 h 6870032"/>
              <a:gd name="connsiteX5" fmla="*/ 4836694 w 5041231"/>
              <a:gd name="connsiteY5" fmla="*/ 5866201 h 6870032"/>
              <a:gd name="connsiteX6" fmla="*/ 5041231 w 5041231"/>
              <a:gd name="connsiteY6" fmla="*/ 6870032 h 6870032"/>
              <a:gd name="connsiteX7" fmla="*/ 0 w 5041231"/>
              <a:gd name="connsiteY7" fmla="*/ 6858000 h 6870032"/>
              <a:gd name="connsiteX8" fmla="*/ 0 w 5041231"/>
              <a:gd name="connsiteY8" fmla="*/ 0 h 6870032"/>
              <a:gd name="connsiteX0" fmla="*/ 24063 w 5065294"/>
              <a:gd name="connsiteY0" fmla="*/ 0 h 6882063"/>
              <a:gd name="connsiteX1" fmla="*/ 3591411 w 5065294"/>
              <a:gd name="connsiteY1" fmla="*/ 0 h 6882063"/>
              <a:gd name="connsiteX2" fmla="*/ 4078706 w 5065294"/>
              <a:gd name="connsiteY2" fmla="*/ 788085 h 6882063"/>
              <a:gd name="connsiteX3" fmla="*/ 4367464 w 5065294"/>
              <a:gd name="connsiteY3" fmla="*/ 2340949 h 6882063"/>
              <a:gd name="connsiteX4" fmla="*/ 4788569 w 5065294"/>
              <a:gd name="connsiteY4" fmla="*/ 3760676 h 6882063"/>
              <a:gd name="connsiteX5" fmla="*/ 4860757 w 5065294"/>
              <a:gd name="connsiteY5" fmla="*/ 5866201 h 6882063"/>
              <a:gd name="connsiteX6" fmla="*/ 5065294 w 5065294"/>
              <a:gd name="connsiteY6" fmla="*/ 6870032 h 6882063"/>
              <a:gd name="connsiteX7" fmla="*/ 0 w 5065294"/>
              <a:gd name="connsiteY7" fmla="*/ 6882063 h 6882063"/>
              <a:gd name="connsiteX8" fmla="*/ 24063 w 5065294"/>
              <a:gd name="connsiteY8" fmla="*/ 0 h 6882063"/>
              <a:gd name="connsiteX0" fmla="*/ 0 w 5317957"/>
              <a:gd name="connsiteY0" fmla="*/ 0 h 6894095"/>
              <a:gd name="connsiteX1" fmla="*/ 3844074 w 5317957"/>
              <a:gd name="connsiteY1" fmla="*/ 12032 h 6894095"/>
              <a:gd name="connsiteX2" fmla="*/ 4331369 w 5317957"/>
              <a:gd name="connsiteY2" fmla="*/ 800117 h 6894095"/>
              <a:gd name="connsiteX3" fmla="*/ 4620127 w 5317957"/>
              <a:gd name="connsiteY3" fmla="*/ 2352981 h 6894095"/>
              <a:gd name="connsiteX4" fmla="*/ 5041232 w 5317957"/>
              <a:gd name="connsiteY4" fmla="*/ 3772708 h 6894095"/>
              <a:gd name="connsiteX5" fmla="*/ 5113420 w 5317957"/>
              <a:gd name="connsiteY5" fmla="*/ 5878233 h 6894095"/>
              <a:gd name="connsiteX6" fmla="*/ 5317957 w 5317957"/>
              <a:gd name="connsiteY6" fmla="*/ 6882064 h 6894095"/>
              <a:gd name="connsiteX7" fmla="*/ 252663 w 5317957"/>
              <a:gd name="connsiteY7" fmla="*/ 6894095 h 6894095"/>
              <a:gd name="connsiteX8" fmla="*/ 0 w 5317957"/>
              <a:gd name="connsiteY8" fmla="*/ 0 h 6894095"/>
              <a:gd name="connsiteX0" fmla="*/ 0 w 5317957"/>
              <a:gd name="connsiteY0" fmla="*/ 0 h 6894095"/>
              <a:gd name="connsiteX1" fmla="*/ 3844074 w 5317957"/>
              <a:gd name="connsiteY1" fmla="*/ 12032 h 6894095"/>
              <a:gd name="connsiteX2" fmla="*/ 4331369 w 5317957"/>
              <a:gd name="connsiteY2" fmla="*/ 800117 h 6894095"/>
              <a:gd name="connsiteX3" fmla="*/ 4620127 w 5317957"/>
              <a:gd name="connsiteY3" fmla="*/ 2352981 h 6894095"/>
              <a:gd name="connsiteX4" fmla="*/ 5041232 w 5317957"/>
              <a:gd name="connsiteY4" fmla="*/ 3772708 h 6894095"/>
              <a:gd name="connsiteX5" fmla="*/ 5113420 w 5317957"/>
              <a:gd name="connsiteY5" fmla="*/ 5878233 h 6894095"/>
              <a:gd name="connsiteX6" fmla="*/ 5317957 w 5317957"/>
              <a:gd name="connsiteY6" fmla="*/ 6882064 h 6894095"/>
              <a:gd name="connsiteX7" fmla="*/ 0 w 5317957"/>
              <a:gd name="connsiteY7" fmla="*/ 6894095 h 6894095"/>
              <a:gd name="connsiteX8" fmla="*/ 0 w 5317957"/>
              <a:gd name="connsiteY8" fmla="*/ 0 h 6894095"/>
              <a:gd name="connsiteX0" fmla="*/ 10583103 w 15901060"/>
              <a:gd name="connsiteY0" fmla="*/ 0 h 6882064"/>
              <a:gd name="connsiteX1" fmla="*/ 14427177 w 15901060"/>
              <a:gd name="connsiteY1" fmla="*/ 12032 h 6882064"/>
              <a:gd name="connsiteX2" fmla="*/ 14914472 w 15901060"/>
              <a:gd name="connsiteY2" fmla="*/ 800117 h 6882064"/>
              <a:gd name="connsiteX3" fmla="*/ 15203230 w 15901060"/>
              <a:gd name="connsiteY3" fmla="*/ 2352981 h 6882064"/>
              <a:gd name="connsiteX4" fmla="*/ 15624335 w 15901060"/>
              <a:gd name="connsiteY4" fmla="*/ 3772708 h 6882064"/>
              <a:gd name="connsiteX5" fmla="*/ 15696523 w 15901060"/>
              <a:gd name="connsiteY5" fmla="*/ 5878233 h 6882064"/>
              <a:gd name="connsiteX6" fmla="*/ 15901060 w 15901060"/>
              <a:gd name="connsiteY6" fmla="*/ 6882064 h 6882064"/>
              <a:gd name="connsiteX7" fmla="*/ 0 w 15901060"/>
              <a:gd name="connsiteY7" fmla="*/ 6862011 h 6882064"/>
              <a:gd name="connsiteX8" fmla="*/ 10583103 w 15901060"/>
              <a:gd name="connsiteY8" fmla="*/ 0 h 6882064"/>
              <a:gd name="connsiteX0" fmla="*/ 0 w 15901060"/>
              <a:gd name="connsiteY0" fmla="*/ 0 h 6882064"/>
              <a:gd name="connsiteX1" fmla="*/ 14427177 w 15901060"/>
              <a:gd name="connsiteY1" fmla="*/ 12032 h 6882064"/>
              <a:gd name="connsiteX2" fmla="*/ 14914472 w 15901060"/>
              <a:gd name="connsiteY2" fmla="*/ 800117 h 6882064"/>
              <a:gd name="connsiteX3" fmla="*/ 15203230 w 15901060"/>
              <a:gd name="connsiteY3" fmla="*/ 2352981 h 6882064"/>
              <a:gd name="connsiteX4" fmla="*/ 15624335 w 15901060"/>
              <a:gd name="connsiteY4" fmla="*/ 3772708 h 6882064"/>
              <a:gd name="connsiteX5" fmla="*/ 15696523 w 15901060"/>
              <a:gd name="connsiteY5" fmla="*/ 5878233 h 6882064"/>
              <a:gd name="connsiteX6" fmla="*/ 15901060 w 15901060"/>
              <a:gd name="connsiteY6" fmla="*/ 6882064 h 6882064"/>
              <a:gd name="connsiteX7" fmla="*/ 0 w 15901060"/>
              <a:gd name="connsiteY7" fmla="*/ 6862011 h 6882064"/>
              <a:gd name="connsiteX8" fmla="*/ 0 w 15901060"/>
              <a:gd name="connsiteY8" fmla="*/ 0 h 6882064"/>
              <a:gd name="connsiteX0" fmla="*/ 0 w 15901060"/>
              <a:gd name="connsiteY0" fmla="*/ 0 h 6894095"/>
              <a:gd name="connsiteX1" fmla="*/ 14427177 w 15901060"/>
              <a:gd name="connsiteY1" fmla="*/ 12032 h 6894095"/>
              <a:gd name="connsiteX2" fmla="*/ 14914472 w 15901060"/>
              <a:gd name="connsiteY2" fmla="*/ 800117 h 6894095"/>
              <a:gd name="connsiteX3" fmla="*/ 15203230 w 15901060"/>
              <a:gd name="connsiteY3" fmla="*/ 2352981 h 6894095"/>
              <a:gd name="connsiteX4" fmla="*/ 15624335 w 15901060"/>
              <a:gd name="connsiteY4" fmla="*/ 3772708 h 6894095"/>
              <a:gd name="connsiteX5" fmla="*/ 15696523 w 15901060"/>
              <a:gd name="connsiteY5" fmla="*/ 5878233 h 6894095"/>
              <a:gd name="connsiteX6" fmla="*/ 15901060 w 15901060"/>
              <a:gd name="connsiteY6" fmla="*/ 6882064 h 6894095"/>
              <a:gd name="connsiteX7" fmla="*/ 0 w 15901060"/>
              <a:gd name="connsiteY7" fmla="*/ 6894095 h 6894095"/>
              <a:gd name="connsiteX8" fmla="*/ 0 w 15901060"/>
              <a:gd name="connsiteY8" fmla="*/ 0 h 6894095"/>
              <a:gd name="connsiteX0" fmla="*/ 0 w 15837689"/>
              <a:gd name="connsiteY0" fmla="*/ 0 h 6894095"/>
              <a:gd name="connsiteX1" fmla="*/ 14427177 w 15837689"/>
              <a:gd name="connsiteY1" fmla="*/ 12032 h 6894095"/>
              <a:gd name="connsiteX2" fmla="*/ 14914472 w 15837689"/>
              <a:gd name="connsiteY2" fmla="*/ 800117 h 6894095"/>
              <a:gd name="connsiteX3" fmla="*/ 15203230 w 15837689"/>
              <a:gd name="connsiteY3" fmla="*/ 2352981 h 6894095"/>
              <a:gd name="connsiteX4" fmla="*/ 15624335 w 15837689"/>
              <a:gd name="connsiteY4" fmla="*/ 3772708 h 6894095"/>
              <a:gd name="connsiteX5" fmla="*/ 15696523 w 15837689"/>
              <a:gd name="connsiteY5" fmla="*/ 5878233 h 6894095"/>
              <a:gd name="connsiteX6" fmla="*/ 15837689 w 15837689"/>
              <a:gd name="connsiteY6" fmla="*/ 6882064 h 6894095"/>
              <a:gd name="connsiteX7" fmla="*/ 0 w 15837689"/>
              <a:gd name="connsiteY7" fmla="*/ 6894095 h 6894095"/>
              <a:gd name="connsiteX8" fmla="*/ 0 w 15837689"/>
              <a:gd name="connsiteY8" fmla="*/ 0 h 6894095"/>
              <a:gd name="connsiteX0" fmla="*/ 0 w 15774318"/>
              <a:gd name="connsiteY0" fmla="*/ 0 h 6914148"/>
              <a:gd name="connsiteX1" fmla="*/ 14427177 w 15774318"/>
              <a:gd name="connsiteY1" fmla="*/ 12032 h 6914148"/>
              <a:gd name="connsiteX2" fmla="*/ 14914472 w 15774318"/>
              <a:gd name="connsiteY2" fmla="*/ 800117 h 6914148"/>
              <a:gd name="connsiteX3" fmla="*/ 15203230 w 15774318"/>
              <a:gd name="connsiteY3" fmla="*/ 2352981 h 6914148"/>
              <a:gd name="connsiteX4" fmla="*/ 15624335 w 15774318"/>
              <a:gd name="connsiteY4" fmla="*/ 3772708 h 6914148"/>
              <a:gd name="connsiteX5" fmla="*/ 15696523 w 15774318"/>
              <a:gd name="connsiteY5" fmla="*/ 5878233 h 6914148"/>
              <a:gd name="connsiteX6" fmla="*/ 15774318 w 15774318"/>
              <a:gd name="connsiteY6" fmla="*/ 6914148 h 6914148"/>
              <a:gd name="connsiteX7" fmla="*/ 0 w 15774318"/>
              <a:gd name="connsiteY7" fmla="*/ 6894095 h 6914148"/>
              <a:gd name="connsiteX8" fmla="*/ 0 w 15774318"/>
              <a:gd name="connsiteY8" fmla="*/ 0 h 6914148"/>
              <a:gd name="connsiteX0" fmla="*/ 0 w 15705363"/>
              <a:gd name="connsiteY0" fmla="*/ 0 h 6914148"/>
              <a:gd name="connsiteX1" fmla="*/ 14427177 w 15705363"/>
              <a:gd name="connsiteY1" fmla="*/ 12032 h 6914148"/>
              <a:gd name="connsiteX2" fmla="*/ 14914472 w 15705363"/>
              <a:gd name="connsiteY2" fmla="*/ 800117 h 6914148"/>
              <a:gd name="connsiteX3" fmla="*/ 15203230 w 15705363"/>
              <a:gd name="connsiteY3" fmla="*/ 2352981 h 6914148"/>
              <a:gd name="connsiteX4" fmla="*/ 15624335 w 15705363"/>
              <a:gd name="connsiteY4" fmla="*/ 3772708 h 6914148"/>
              <a:gd name="connsiteX5" fmla="*/ 15696523 w 15705363"/>
              <a:gd name="connsiteY5" fmla="*/ 5878233 h 6914148"/>
              <a:gd name="connsiteX6" fmla="*/ 15478583 w 15705363"/>
              <a:gd name="connsiteY6" fmla="*/ 6914148 h 6914148"/>
              <a:gd name="connsiteX7" fmla="*/ 0 w 15705363"/>
              <a:gd name="connsiteY7" fmla="*/ 6894095 h 6914148"/>
              <a:gd name="connsiteX8" fmla="*/ 0 w 15705363"/>
              <a:gd name="connsiteY8" fmla="*/ 0 h 691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05363" h="6914148">
                <a:moveTo>
                  <a:pt x="0" y="0"/>
                </a:moveTo>
                <a:lnTo>
                  <a:pt x="14427177" y="12032"/>
                </a:lnTo>
                <a:lnTo>
                  <a:pt x="14914472" y="800117"/>
                </a:lnTo>
                <a:lnTo>
                  <a:pt x="15203230" y="2352981"/>
                </a:lnTo>
                <a:lnTo>
                  <a:pt x="15624335" y="3772708"/>
                </a:lnTo>
                <a:cubicBezTo>
                  <a:pt x="15604281" y="4085529"/>
                  <a:pt x="15740639" y="5625571"/>
                  <a:pt x="15696523" y="5878233"/>
                </a:cubicBezTo>
                <a:lnTo>
                  <a:pt x="15478583" y="6914148"/>
                </a:lnTo>
                <a:lnTo>
                  <a:pt x="0" y="6894095"/>
                </a:lnTo>
                <a:lnTo>
                  <a:pt x="0" y="0"/>
                </a:lnTo>
                <a:close/>
              </a:path>
            </a:pathLst>
          </a:custGeom>
          <a:solidFill>
            <a:schemeClr val="bg1"/>
          </a:solidFill>
          <a:ln>
            <a:noFill/>
          </a:ln>
          <a:effectLst>
            <a:outerShdw dist="12700" sx="104000" sy="104000" algn="ctr" rotWithShape="0">
              <a:schemeClr val="bg1">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49528A8F-3CCA-CC0D-F1E9-5092534908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1FD7E-D811-5AC6-04C7-3AF83CAE2F8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DA0071-11D3-29C5-422A-9F374ADB3450}"/>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52EC142F-609B-760D-DD54-DB393981CC6B}"/>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pic>
        <p:nvPicPr>
          <p:cNvPr id="6" name="Graphic 5">
            <a:extLst>
              <a:ext uri="{FF2B5EF4-FFF2-40B4-BE49-F238E27FC236}">
                <a16:creationId xmlns:a16="http://schemas.microsoft.com/office/drawing/2014/main" id="{DC831951-4A22-9F97-762F-A91C07CFDB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3658592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8" name="Hexagon 2">
            <a:extLst>
              <a:ext uri="{FF2B5EF4-FFF2-40B4-BE49-F238E27FC236}">
                <a16:creationId xmlns:a16="http://schemas.microsoft.com/office/drawing/2014/main" id="{C866CB79-1499-83E8-1E4C-62F3549AA49B}"/>
              </a:ext>
            </a:extLst>
          </p:cNvPr>
          <p:cNvSpPr/>
          <p:nvPr userDrawn="1"/>
        </p:nvSpPr>
        <p:spPr>
          <a:xfrm flipV="1">
            <a:off x="7882186" y="6141634"/>
            <a:ext cx="1268567" cy="356837"/>
          </a:xfrm>
          <a:custGeom>
            <a:avLst/>
            <a:gdLst>
              <a:gd name="connsiteX0" fmla="*/ 0 w 2135773"/>
              <a:gd name="connsiteY0" fmla="*/ 959489 h 1918977"/>
              <a:gd name="connsiteX1" fmla="*/ 383488 w 2135773"/>
              <a:gd name="connsiteY1" fmla="*/ 0 h 1918977"/>
              <a:gd name="connsiteX2" fmla="*/ 1752285 w 2135773"/>
              <a:gd name="connsiteY2" fmla="*/ 0 h 1918977"/>
              <a:gd name="connsiteX3" fmla="*/ 2135773 w 2135773"/>
              <a:gd name="connsiteY3" fmla="*/ 959489 h 1918977"/>
              <a:gd name="connsiteX4" fmla="*/ 1752285 w 2135773"/>
              <a:gd name="connsiteY4" fmla="*/ 1918977 h 1918977"/>
              <a:gd name="connsiteX5" fmla="*/ 383488 w 2135773"/>
              <a:gd name="connsiteY5" fmla="*/ 1918977 h 1918977"/>
              <a:gd name="connsiteX6" fmla="*/ 0 w 2135773"/>
              <a:gd name="connsiteY6" fmla="*/ 959489 h 1918977"/>
              <a:gd name="connsiteX0" fmla="*/ 0 w 2891275"/>
              <a:gd name="connsiteY0" fmla="*/ 959489 h 1918977"/>
              <a:gd name="connsiteX1" fmla="*/ 383488 w 2891275"/>
              <a:gd name="connsiteY1" fmla="*/ 0 h 1918977"/>
              <a:gd name="connsiteX2" fmla="*/ 2891275 w 2891275"/>
              <a:gd name="connsiteY2" fmla="*/ 48126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881731 w 2891275"/>
              <a:gd name="connsiteY3" fmla="*/ 478226 h 1918977"/>
              <a:gd name="connsiteX4" fmla="*/ 1752285 w 2891275"/>
              <a:gd name="connsiteY4" fmla="*/ 1918977 h 1918977"/>
              <a:gd name="connsiteX5" fmla="*/ 383488 w 2891275"/>
              <a:gd name="connsiteY5" fmla="*/ 1918977 h 1918977"/>
              <a:gd name="connsiteX6" fmla="*/ 0 w 2891275"/>
              <a:gd name="connsiteY6" fmla="*/ 959489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0 w 2507787"/>
              <a:gd name="connsiteY5" fmla="*/ 1918977 h 1918977"/>
              <a:gd name="connsiteX6" fmla="*/ 230122 w 2507787"/>
              <a:gd name="connsiteY6" fmla="*/ 466194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830179 w 2507787"/>
              <a:gd name="connsiteY5" fmla="*/ 595503 h 1918977"/>
              <a:gd name="connsiteX6" fmla="*/ 230122 w 2507787"/>
              <a:gd name="connsiteY6" fmla="*/ 466194 h 1918977"/>
              <a:gd name="connsiteX0" fmla="*/ 230122 w 2507787"/>
              <a:gd name="connsiteY0" fmla="*/ 466194 h 595503"/>
              <a:gd name="connsiteX1" fmla="*/ 0 w 2507787"/>
              <a:gd name="connsiteY1" fmla="*/ 0 h 595503"/>
              <a:gd name="connsiteX2" fmla="*/ 2507787 w 2507787"/>
              <a:gd name="connsiteY2" fmla="*/ 0 h 595503"/>
              <a:gd name="connsiteX3" fmla="*/ 2498243 w 2507787"/>
              <a:gd name="connsiteY3" fmla="*/ 4782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507787"/>
              <a:gd name="connsiteY0" fmla="*/ 466194 h 595503"/>
              <a:gd name="connsiteX1" fmla="*/ 0 w 2507787"/>
              <a:gd name="connsiteY1" fmla="*/ 0 h 595503"/>
              <a:gd name="connsiteX2" fmla="*/ 2507787 w 2507787"/>
              <a:gd name="connsiteY2" fmla="*/ 0 h 595503"/>
              <a:gd name="connsiteX3" fmla="*/ 2327646 w 2507787"/>
              <a:gd name="connsiteY3" fmla="*/ 2797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230122 w 2460019"/>
              <a:gd name="connsiteY6"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478989 w 2460019"/>
              <a:gd name="connsiteY6" fmla="*/ 519884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560876 w 2460019"/>
              <a:gd name="connsiteY6" fmla="*/ 463170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50088 w 2460019"/>
              <a:gd name="connsiteY5" fmla="*/ 53878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1009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509034"/>
              <a:gd name="connsiteY0" fmla="*/ 1133232 h 1262541"/>
              <a:gd name="connsiteX1" fmla="*/ 0 w 2509034"/>
              <a:gd name="connsiteY1" fmla="*/ 658594 h 1262541"/>
              <a:gd name="connsiteX2" fmla="*/ 2509034 w 2509034"/>
              <a:gd name="connsiteY2" fmla="*/ 0 h 1262541"/>
              <a:gd name="connsiteX3" fmla="*/ 2327646 w 2509034"/>
              <a:gd name="connsiteY3" fmla="*/ 946764 h 1262541"/>
              <a:gd name="connsiteX4" fmla="*/ 1765839 w 2509034"/>
              <a:gd name="connsiteY4" fmla="*/ 1142226 h 1262541"/>
              <a:gd name="connsiteX5" fmla="*/ 1277383 w 2509034"/>
              <a:gd name="connsiteY5" fmla="*/ 1120753 h 1262541"/>
              <a:gd name="connsiteX6" fmla="*/ 830179 w 2509034"/>
              <a:gd name="connsiteY6" fmla="*/ 1262541 h 1262541"/>
              <a:gd name="connsiteX7" fmla="*/ 560876 w 2509034"/>
              <a:gd name="connsiteY7" fmla="*/ 1120755 h 1262541"/>
              <a:gd name="connsiteX8" fmla="*/ 230122 w 2509034"/>
              <a:gd name="connsiteY8" fmla="*/ 1133232 h 1262541"/>
              <a:gd name="connsiteX0" fmla="*/ 230122 w 2509034"/>
              <a:gd name="connsiteY0" fmla="*/ 1133232 h 1262541"/>
              <a:gd name="connsiteX1" fmla="*/ 0 w 2509034"/>
              <a:gd name="connsiteY1" fmla="*/ 658594 h 1262541"/>
              <a:gd name="connsiteX2" fmla="*/ 2509034 w 2509034"/>
              <a:gd name="connsiteY2" fmla="*/ 0 h 1262541"/>
              <a:gd name="connsiteX3" fmla="*/ 2210011 w 2509034"/>
              <a:gd name="connsiteY3" fmla="*/ 767424 h 1262541"/>
              <a:gd name="connsiteX4" fmla="*/ 1765839 w 2509034"/>
              <a:gd name="connsiteY4" fmla="*/ 1142226 h 1262541"/>
              <a:gd name="connsiteX5" fmla="*/ 1277383 w 2509034"/>
              <a:gd name="connsiteY5" fmla="*/ 1120753 h 1262541"/>
              <a:gd name="connsiteX6" fmla="*/ 830179 w 2509034"/>
              <a:gd name="connsiteY6" fmla="*/ 1262541 h 1262541"/>
              <a:gd name="connsiteX7" fmla="*/ 560876 w 2509034"/>
              <a:gd name="connsiteY7" fmla="*/ 1120755 h 1262541"/>
              <a:gd name="connsiteX8" fmla="*/ 230122 w 2509034"/>
              <a:gd name="connsiteY8" fmla="*/ 1133232 h 1262541"/>
              <a:gd name="connsiteX0" fmla="*/ 367363 w 2646275"/>
              <a:gd name="connsiteY0" fmla="*/ 1133232 h 1262541"/>
              <a:gd name="connsiteX1" fmla="*/ 0 w 2646275"/>
              <a:gd name="connsiteY1" fmla="*/ 837937 h 1262541"/>
              <a:gd name="connsiteX2" fmla="*/ 2646275 w 2646275"/>
              <a:gd name="connsiteY2" fmla="*/ 0 h 1262541"/>
              <a:gd name="connsiteX3" fmla="*/ 2347252 w 2646275"/>
              <a:gd name="connsiteY3" fmla="*/ 767424 h 1262541"/>
              <a:gd name="connsiteX4" fmla="*/ 1903080 w 2646275"/>
              <a:gd name="connsiteY4" fmla="*/ 1142226 h 1262541"/>
              <a:gd name="connsiteX5" fmla="*/ 1414624 w 2646275"/>
              <a:gd name="connsiteY5" fmla="*/ 1120753 h 1262541"/>
              <a:gd name="connsiteX6" fmla="*/ 967420 w 2646275"/>
              <a:gd name="connsiteY6" fmla="*/ 1262541 h 1262541"/>
              <a:gd name="connsiteX7" fmla="*/ 698117 w 2646275"/>
              <a:gd name="connsiteY7" fmla="*/ 1120755 h 1262541"/>
              <a:gd name="connsiteX8" fmla="*/ 367363 w 2646275"/>
              <a:gd name="connsiteY8" fmla="*/ 1133232 h 1262541"/>
              <a:gd name="connsiteX0" fmla="*/ 367363 w 2646275"/>
              <a:gd name="connsiteY0" fmla="*/ 1133232 h 1262541"/>
              <a:gd name="connsiteX1" fmla="*/ 0 w 2646275"/>
              <a:gd name="connsiteY1" fmla="*/ 837937 h 1262541"/>
              <a:gd name="connsiteX2" fmla="*/ 2646275 w 2646275"/>
              <a:gd name="connsiteY2" fmla="*/ 0 h 1262541"/>
              <a:gd name="connsiteX3" fmla="*/ 2602128 w 2646275"/>
              <a:gd name="connsiteY3" fmla="*/ 408741 h 1262541"/>
              <a:gd name="connsiteX4" fmla="*/ 1903080 w 2646275"/>
              <a:gd name="connsiteY4" fmla="*/ 1142226 h 1262541"/>
              <a:gd name="connsiteX5" fmla="*/ 1414624 w 2646275"/>
              <a:gd name="connsiteY5" fmla="*/ 1120753 h 1262541"/>
              <a:gd name="connsiteX6" fmla="*/ 967420 w 2646275"/>
              <a:gd name="connsiteY6" fmla="*/ 1262541 h 1262541"/>
              <a:gd name="connsiteX7" fmla="*/ 698117 w 2646275"/>
              <a:gd name="connsiteY7" fmla="*/ 1120755 h 1262541"/>
              <a:gd name="connsiteX8" fmla="*/ 367363 w 2646275"/>
              <a:gd name="connsiteY8" fmla="*/ 1133232 h 1262541"/>
              <a:gd name="connsiteX0" fmla="*/ 367363 w 2611159"/>
              <a:gd name="connsiteY0" fmla="*/ 1047578 h 1176887"/>
              <a:gd name="connsiteX1" fmla="*/ 0 w 2611159"/>
              <a:gd name="connsiteY1" fmla="*/ 752283 h 1176887"/>
              <a:gd name="connsiteX2" fmla="*/ 2611159 w 2611159"/>
              <a:gd name="connsiteY2" fmla="*/ 0 h 1176887"/>
              <a:gd name="connsiteX3" fmla="*/ 2602128 w 2611159"/>
              <a:gd name="connsiteY3" fmla="*/ 323087 h 1176887"/>
              <a:gd name="connsiteX4" fmla="*/ 1903080 w 2611159"/>
              <a:gd name="connsiteY4" fmla="*/ 1056572 h 1176887"/>
              <a:gd name="connsiteX5" fmla="*/ 1414624 w 2611159"/>
              <a:gd name="connsiteY5" fmla="*/ 1035099 h 1176887"/>
              <a:gd name="connsiteX6" fmla="*/ 967420 w 2611159"/>
              <a:gd name="connsiteY6" fmla="*/ 1176887 h 1176887"/>
              <a:gd name="connsiteX7" fmla="*/ 698117 w 2611159"/>
              <a:gd name="connsiteY7" fmla="*/ 1035101 h 1176887"/>
              <a:gd name="connsiteX8" fmla="*/ 367363 w 2611159"/>
              <a:gd name="connsiteY8" fmla="*/ 1047578 h 1176887"/>
              <a:gd name="connsiteX0" fmla="*/ 367363 w 2611159"/>
              <a:gd name="connsiteY0" fmla="*/ 1047578 h 1176887"/>
              <a:gd name="connsiteX1" fmla="*/ 0 w 2611159"/>
              <a:gd name="connsiteY1" fmla="*/ 752283 h 1176887"/>
              <a:gd name="connsiteX2" fmla="*/ 2611159 w 2611159"/>
              <a:gd name="connsiteY2" fmla="*/ 0 h 1176887"/>
              <a:gd name="connsiteX3" fmla="*/ 2602128 w 2611159"/>
              <a:gd name="connsiteY3" fmla="*/ 323087 h 1176887"/>
              <a:gd name="connsiteX4" fmla="*/ 2310413 w 2611159"/>
              <a:gd name="connsiteY4" fmla="*/ 813880 h 1176887"/>
              <a:gd name="connsiteX5" fmla="*/ 1414624 w 2611159"/>
              <a:gd name="connsiteY5" fmla="*/ 1035099 h 1176887"/>
              <a:gd name="connsiteX6" fmla="*/ 967420 w 2611159"/>
              <a:gd name="connsiteY6" fmla="*/ 1176887 h 1176887"/>
              <a:gd name="connsiteX7" fmla="*/ 698117 w 2611159"/>
              <a:gd name="connsiteY7" fmla="*/ 1035101 h 1176887"/>
              <a:gd name="connsiteX8" fmla="*/ 367363 w 2611159"/>
              <a:gd name="connsiteY8" fmla="*/ 1047578 h 1176887"/>
              <a:gd name="connsiteX0" fmla="*/ 367363 w 2611159"/>
              <a:gd name="connsiteY0" fmla="*/ 1047578 h 1176887"/>
              <a:gd name="connsiteX1" fmla="*/ 0 w 2611159"/>
              <a:gd name="connsiteY1" fmla="*/ 752283 h 1176887"/>
              <a:gd name="connsiteX2" fmla="*/ 2611159 w 2611159"/>
              <a:gd name="connsiteY2" fmla="*/ 0 h 1176887"/>
              <a:gd name="connsiteX3" fmla="*/ 2602128 w 2611159"/>
              <a:gd name="connsiteY3" fmla="*/ 323087 h 1176887"/>
              <a:gd name="connsiteX4" fmla="*/ 2310413 w 2611159"/>
              <a:gd name="connsiteY4" fmla="*/ 813880 h 1176887"/>
              <a:gd name="connsiteX5" fmla="*/ 1646383 w 2611159"/>
              <a:gd name="connsiteY5" fmla="*/ 920892 h 1176887"/>
              <a:gd name="connsiteX6" fmla="*/ 967420 w 2611159"/>
              <a:gd name="connsiteY6" fmla="*/ 1176887 h 1176887"/>
              <a:gd name="connsiteX7" fmla="*/ 698117 w 2611159"/>
              <a:gd name="connsiteY7" fmla="*/ 1035101 h 1176887"/>
              <a:gd name="connsiteX8" fmla="*/ 367363 w 2611159"/>
              <a:gd name="connsiteY8" fmla="*/ 1047578 h 1176887"/>
              <a:gd name="connsiteX0" fmla="*/ 367363 w 2611159"/>
              <a:gd name="connsiteY0" fmla="*/ 1047578 h 1176887"/>
              <a:gd name="connsiteX1" fmla="*/ 0 w 2611159"/>
              <a:gd name="connsiteY1" fmla="*/ 752283 h 1176887"/>
              <a:gd name="connsiteX2" fmla="*/ 2611159 w 2611159"/>
              <a:gd name="connsiteY2" fmla="*/ 0 h 1176887"/>
              <a:gd name="connsiteX3" fmla="*/ 2602128 w 2611159"/>
              <a:gd name="connsiteY3" fmla="*/ 323087 h 1176887"/>
              <a:gd name="connsiteX4" fmla="*/ 2310413 w 2611159"/>
              <a:gd name="connsiteY4" fmla="*/ 813880 h 1176887"/>
              <a:gd name="connsiteX5" fmla="*/ 1646383 w 2611159"/>
              <a:gd name="connsiteY5" fmla="*/ 920892 h 1176887"/>
              <a:gd name="connsiteX6" fmla="*/ 967420 w 2611159"/>
              <a:gd name="connsiteY6" fmla="*/ 1176887 h 1176887"/>
              <a:gd name="connsiteX7" fmla="*/ 698117 w 2611159"/>
              <a:gd name="connsiteY7" fmla="*/ 1035101 h 1176887"/>
              <a:gd name="connsiteX8" fmla="*/ 367363 w 2611159"/>
              <a:gd name="connsiteY8" fmla="*/ 1047578 h 1176887"/>
              <a:gd name="connsiteX0" fmla="*/ 367363 w 2611159"/>
              <a:gd name="connsiteY0" fmla="*/ 1047578 h 1119783"/>
              <a:gd name="connsiteX1" fmla="*/ 0 w 2611159"/>
              <a:gd name="connsiteY1" fmla="*/ 752283 h 1119783"/>
              <a:gd name="connsiteX2" fmla="*/ 2611159 w 2611159"/>
              <a:gd name="connsiteY2" fmla="*/ 0 h 1119783"/>
              <a:gd name="connsiteX3" fmla="*/ 2602128 w 2611159"/>
              <a:gd name="connsiteY3" fmla="*/ 323087 h 1119783"/>
              <a:gd name="connsiteX4" fmla="*/ 2310413 w 2611159"/>
              <a:gd name="connsiteY4" fmla="*/ 813880 h 1119783"/>
              <a:gd name="connsiteX5" fmla="*/ 1646383 w 2611159"/>
              <a:gd name="connsiteY5" fmla="*/ 920892 h 1119783"/>
              <a:gd name="connsiteX6" fmla="*/ 1157041 w 2611159"/>
              <a:gd name="connsiteY6" fmla="*/ 1119783 h 1119783"/>
              <a:gd name="connsiteX7" fmla="*/ 698117 w 2611159"/>
              <a:gd name="connsiteY7" fmla="*/ 1035101 h 1119783"/>
              <a:gd name="connsiteX8" fmla="*/ 367363 w 2611159"/>
              <a:gd name="connsiteY8" fmla="*/ 1047578 h 1119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1159" h="1119783">
                <a:moveTo>
                  <a:pt x="367363" y="1047578"/>
                </a:moveTo>
                <a:lnTo>
                  <a:pt x="0" y="752283"/>
                </a:lnTo>
                <a:lnTo>
                  <a:pt x="2611159" y="0"/>
                </a:lnTo>
                <a:lnTo>
                  <a:pt x="2602128" y="323087"/>
                </a:lnTo>
                <a:lnTo>
                  <a:pt x="2310413" y="813880"/>
                </a:lnTo>
                <a:lnTo>
                  <a:pt x="1646383" y="920892"/>
                </a:lnTo>
                <a:cubicBezTo>
                  <a:pt x="1504338" y="1034779"/>
                  <a:pt x="1383362" y="1034451"/>
                  <a:pt x="1157041" y="1119783"/>
                </a:cubicBezTo>
                <a:lnTo>
                  <a:pt x="698117" y="1035101"/>
                </a:lnTo>
                <a:lnTo>
                  <a:pt x="367363" y="1047578"/>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EE089852-29D7-1351-B1B1-982953FCFDFE}"/>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D1F39F-1ABC-74A4-1CBE-AA4E67020BB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Rectangle 6">
            <a:extLst>
              <a:ext uri="{FF2B5EF4-FFF2-40B4-BE49-F238E27FC236}">
                <a16:creationId xmlns:a16="http://schemas.microsoft.com/office/drawing/2014/main" id="{35974C23-DBAB-FD88-3892-53F30078C41B}"/>
              </a:ext>
            </a:extLst>
          </p:cNvPr>
          <p:cNvSpPr/>
          <p:nvPr userDrawn="1"/>
        </p:nvSpPr>
        <p:spPr>
          <a:xfrm>
            <a:off x="0" y="6186950"/>
            <a:ext cx="9147969" cy="671051"/>
          </a:xfrm>
          <a:custGeom>
            <a:avLst/>
            <a:gdLst>
              <a:gd name="connsiteX0" fmla="*/ 0 w 12010030"/>
              <a:gd name="connsiteY0" fmla="*/ 0 h 798394"/>
              <a:gd name="connsiteX1" fmla="*/ 12010030 w 12010030"/>
              <a:gd name="connsiteY1" fmla="*/ 0 h 798394"/>
              <a:gd name="connsiteX2" fmla="*/ 12010030 w 12010030"/>
              <a:gd name="connsiteY2" fmla="*/ 798394 h 798394"/>
              <a:gd name="connsiteX3" fmla="*/ 0 w 12010030"/>
              <a:gd name="connsiteY3" fmla="*/ 798394 h 798394"/>
              <a:gd name="connsiteX4" fmla="*/ 0 w 12010030"/>
              <a:gd name="connsiteY4" fmla="*/ 0 h 798394"/>
              <a:gd name="connsiteX0" fmla="*/ 0 w 12010030"/>
              <a:gd name="connsiteY0" fmla="*/ 1005 h 799399"/>
              <a:gd name="connsiteX1" fmla="*/ 11797443 w 12010030"/>
              <a:gd name="connsiteY1" fmla="*/ 0 h 799399"/>
              <a:gd name="connsiteX2" fmla="*/ 12010030 w 12010030"/>
              <a:gd name="connsiteY2" fmla="*/ 1005 h 799399"/>
              <a:gd name="connsiteX3" fmla="*/ 12010030 w 12010030"/>
              <a:gd name="connsiteY3" fmla="*/ 799399 h 799399"/>
              <a:gd name="connsiteX4" fmla="*/ 0 w 12010030"/>
              <a:gd name="connsiteY4" fmla="*/ 799399 h 799399"/>
              <a:gd name="connsiteX5" fmla="*/ 0 w 12010030"/>
              <a:gd name="connsiteY5" fmla="*/ 1005 h 799399"/>
              <a:gd name="connsiteX0" fmla="*/ 0 w 12021836"/>
              <a:gd name="connsiteY0" fmla="*/ 1005 h 799399"/>
              <a:gd name="connsiteX1" fmla="*/ 11797443 w 12021836"/>
              <a:gd name="connsiteY1" fmla="*/ 0 h 799399"/>
              <a:gd name="connsiteX2" fmla="*/ 12010030 w 12021836"/>
              <a:gd name="connsiteY2" fmla="*/ 1005 h 799399"/>
              <a:gd name="connsiteX3" fmla="*/ 12021836 w 12021836"/>
              <a:gd name="connsiteY3" fmla="*/ 173906 h 799399"/>
              <a:gd name="connsiteX4" fmla="*/ 12010030 w 12021836"/>
              <a:gd name="connsiteY4" fmla="*/ 799399 h 799399"/>
              <a:gd name="connsiteX5" fmla="*/ 0 w 12021836"/>
              <a:gd name="connsiteY5" fmla="*/ 799399 h 799399"/>
              <a:gd name="connsiteX6" fmla="*/ 0 w 12021836"/>
              <a:gd name="connsiteY6" fmla="*/ 1005 h 799399"/>
              <a:gd name="connsiteX0" fmla="*/ 0 w 12021836"/>
              <a:gd name="connsiteY0" fmla="*/ 1005 h 799399"/>
              <a:gd name="connsiteX1" fmla="*/ 11797443 w 12021836"/>
              <a:gd name="connsiteY1" fmla="*/ 0 h 799399"/>
              <a:gd name="connsiteX2" fmla="*/ 12010030 w 12021836"/>
              <a:gd name="connsiteY2" fmla="*/ 1005 h 799399"/>
              <a:gd name="connsiteX3" fmla="*/ 12021836 w 12021836"/>
              <a:gd name="connsiteY3" fmla="*/ 173906 h 799399"/>
              <a:gd name="connsiteX4" fmla="*/ 12016226 w 12021836"/>
              <a:gd name="connsiteY4" fmla="*/ 286102 h 799399"/>
              <a:gd name="connsiteX5" fmla="*/ 12010030 w 12021836"/>
              <a:gd name="connsiteY5" fmla="*/ 799399 h 799399"/>
              <a:gd name="connsiteX6" fmla="*/ 0 w 12021836"/>
              <a:gd name="connsiteY6" fmla="*/ 799399 h 799399"/>
              <a:gd name="connsiteX7" fmla="*/ 0 w 12021836"/>
              <a:gd name="connsiteY7" fmla="*/ 1005 h 799399"/>
              <a:gd name="connsiteX0" fmla="*/ 0 w 12021836"/>
              <a:gd name="connsiteY0" fmla="*/ 1005 h 799399"/>
              <a:gd name="connsiteX1" fmla="*/ 11601099 w 12021836"/>
              <a:gd name="connsiteY1" fmla="*/ 1 h 799399"/>
              <a:gd name="connsiteX2" fmla="*/ 11797443 w 12021836"/>
              <a:gd name="connsiteY2" fmla="*/ 0 h 799399"/>
              <a:gd name="connsiteX3" fmla="*/ 12010030 w 12021836"/>
              <a:gd name="connsiteY3" fmla="*/ 1005 h 799399"/>
              <a:gd name="connsiteX4" fmla="*/ 12021836 w 12021836"/>
              <a:gd name="connsiteY4" fmla="*/ 173906 h 799399"/>
              <a:gd name="connsiteX5" fmla="*/ 12016226 w 12021836"/>
              <a:gd name="connsiteY5" fmla="*/ 286102 h 799399"/>
              <a:gd name="connsiteX6" fmla="*/ 12010030 w 12021836"/>
              <a:gd name="connsiteY6" fmla="*/ 799399 h 799399"/>
              <a:gd name="connsiteX7" fmla="*/ 0 w 12021836"/>
              <a:gd name="connsiteY7" fmla="*/ 799399 h 799399"/>
              <a:gd name="connsiteX8" fmla="*/ 0 w 12021836"/>
              <a:gd name="connsiteY8" fmla="*/ 1005 h 799399"/>
              <a:gd name="connsiteX0" fmla="*/ 0 w 12021836"/>
              <a:gd name="connsiteY0" fmla="*/ 1005 h 799399"/>
              <a:gd name="connsiteX1" fmla="*/ 11601099 w 12021836"/>
              <a:gd name="connsiteY1" fmla="*/ 1 h 799399"/>
              <a:gd name="connsiteX2" fmla="*/ 11797443 w 12021836"/>
              <a:gd name="connsiteY2" fmla="*/ 0 h 799399"/>
              <a:gd name="connsiteX3" fmla="*/ 11942712 w 12021836"/>
              <a:gd name="connsiteY3" fmla="*/ 62713 h 799399"/>
              <a:gd name="connsiteX4" fmla="*/ 12021836 w 12021836"/>
              <a:gd name="connsiteY4" fmla="*/ 173906 h 799399"/>
              <a:gd name="connsiteX5" fmla="*/ 12016226 w 12021836"/>
              <a:gd name="connsiteY5" fmla="*/ 286102 h 799399"/>
              <a:gd name="connsiteX6" fmla="*/ 12010030 w 12021836"/>
              <a:gd name="connsiteY6" fmla="*/ 799399 h 799399"/>
              <a:gd name="connsiteX7" fmla="*/ 0 w 12021836"/>
              <a:gd name="connsiteY7" fmla="*/ 799399 h 799399"/>
              <a:gd name="connsiteX8" fmla="*/ 0 w 12021836"/>
              <a:gd name="connsiteY8" fmla="*/ 1005 h 799399"/>
              <a:gd name="connsiteX0" fmla="*/ 0 w 12021836"/>
              <a:gd name="connsiteY0" fmla="*/ 1005 h 799399"/>
              <a:gd name="connsiteX1" fmla="*/ 11258901 w 12021836"/>
              <a:gd name="connsiteY1" fmla="*/ 1 h 799399"/>
              <a:gd name="connsiteX2" fmla="*/ 11601099 w 12021836"/>
              <a:gd name="connsiteY2" fmla="*/ 1 h 799399"/>
              <a:gd name="connsiteX3" fmla="*/ 11797443 w 12021836"/>
              <a:gd name="connsiteY3" fmla="*/ 0 h 799399"/>
              <a:gd name="connsiteX4" fmla="*/ 11942712 w 12021836"/>
              <a:gd name="connsiteY4" fmla="*/ 62713 h 799399"/>
              <a:gd name="connsiteX5" fmla="*/ 12021836 w 12021836"/>
              <a:gd name="connsiteY5" fmla="*/ 173906 h 799399"/>
              <a:gd name="connsiteX6" fmla="*/ 12016226 w 12021836"/>
              <a:gd name="connsiteY6" fmla="*/ 286102 h 799399"/>
              <a:gd name="connsiteX7" fmla="*/ 12010030 w 12021836"/>
              <a:gd name="connsiteY7" fmla="*/ 799399 h 799399"/>
              <a:gd name="connsiteX8" fmla="*/ 0 w 12021836"/>
              <a:gd name="connsiteY8" fmla="*/ 799399 h 799399"/>
              <a:gd name="connsiteX9" fmla="*/ 0 w 12021836"/>
              <a:gd name="connsiteY9" fmla="*/ 1005 h 799399"/>
              <a:gd name="connsiteX0" fmla="*/ 0 w 12021836"/>
              <a:gd name="connsiteY0" fmla="*/ 1005 h 799399"/>
              <a:gd name="connsiteX1" fmla="*/ 11258901 w 12021836"/>
              <a:gd name="connsiteY1" fmla="*/ 1 h 799399"/>
              <a:gd name="connsiteX2" fmla="*/ 11601099 w 12021836"/>
              <a:gd name="connsiteY2" fmla="*/ 1 h 799399"/>
              <a:gd name="connsiteX3" fmla="*/ 11797443 w 12021836"/>
              <a:gd name="connsiteY3" fmla="*/ 0 h 799399"/>
              <a:gd name="connsiteX4" fmla="*/ 11942712 w 12021836"/>
              <a:gd name="connsiteY4" fmla="*/ 62713 h 799399"/>
              <a:gd name="connsiteX5" fmla="*/ 12021836 w 12021836"/>
              <a:gd name="connsiteY5" fmla="*/ 173906 h 799399"/>
              <a:gd name="connsiteX6" fmla="*/ 12016226 w 12021836"/>
              <a:gd name="connsiteY6" fmla="*/ 286102 h 799399"/>
              <a:gd name="connsiteX7" fmla="*/ 12010030 w 12021836"/>
              <a:gd name="connsiteY7" fmla="*/ 799399 h 799399"/>
              <a:gd name="connsiteX8" fmla="*/ 0 w 12021836"/>
              <a:gd name="connsiteY8" fmla="*/ 799399 h 799399"/>
              <a:gd name="connsiteX9" fmla="*/ 0 w 12021836"/>
              <a:gd name="connsiteY9" fmla="*/ 1005 h 799399"/>
              <a:gd name="connsiteX0" fmla="*/ 0 w 12021836"/>
              <a:gd name="connsiteY0" fmla="*/ 1005 h 799399"/>
              <a:gd name="connsiteX1" fmla="*/ 11258901 w 12021836"/>
              <a:gd name="connsiteY1" fmla="*/ 1 h 799399"/>
              <a:gd name="connsiteX2" fmla="*/ 11483293 w 12021836"/>
              <a:gd name="connsiteY2" fmla="*/ 100978 h 799399"/>
              <a:gd name="connsiteX3" fmla="*/ 11797443 w 12021836"/>
              <a:gd name="connsiteY3" fmla="*/ 0 h 799399"/>
              <a:gd name="connsiteX4" fmla="*/ 11942712 w 12021836"/>
              <a:gd name="connsiteY4" fmla="*/ 62713 h 799399"/>
              <a:gd name="connsiteX5" fmla="*/ 12021836 w 12021836"/>
              <a:gd name="connsiteY5" fmla="*/ 173906 h 799399"/>
              <a:gd name="connsiteX6" fmla="*/ 12016226 w 12021836"/>
              <a:gd name="connsiteY6" fmla="*/ 286102 h 799399"/>
              <a:gd name="connsiteX7" fmla="*/ 12010030 w 12021836"/>
              <a:gd name="connsiteY7" fmla="*/ 799399 h 799399"/>
              <a:gd name="connsiteX8" fmla="*/ 0 w 12021836"/>
              <a:gd name="connsiteY8" fmla="*/ 799399 h 799399"/>
              <a:gd name="connsiteX9" fmla="*/ 0 w 12021836"/>
              <a:gd name="connsiteY9" fmla="*/ 1005 h 799399"/>
              <a:gd name="connsiteX0" fmla="*/ 0 w 12021836"/>
              <a:gd name="connsiteY0" fmla="*/ 1005 h 799399"/>
              <a:gd name="connsiteX1" fmla="*/ 11258901 w 12021836"/>
              <a:gd name="connsiteY1" fmla="*/ 1 h 799399"/>
              <a:gd name="connsiteX2" fmla="*/ 11483293 w 12021836"/>
              <a:gd name="connsiteY2" fmla="*/ 100978 h 799399"/>
              <a:gd name="connsiteX3" fmla="*/ 11797443 w 12021836"/>
              <a:gd name="connsiteY3" fmla="*/ 0 h 799399"/>
              <a:gd name="connsiteX4" fmla="*/ 11942712 w 12021836"/>
              <a:gd name="connsiteY4" fmla="*/ 62713 h 799399"/>
              <a:gd name="connsiteX5" fmla="*/ 12021836 w 12021836"/>
              <a:gd name="connsiteY5" fmla="*/ 173906 h 799399"/>
              <a:gd name="connsiteX6" fmla="*/ 12016226 w 12021836"/>
              <a:gd name="connsiteY6" fmla="*/ 286102 h 799399"/>
              <a:gd name="connsiteX7" fmla="*/ 12010030 w 12021836"/>
              <a:gd name="connsiteY7" fmla="*/ 799399 h 799399"/>
              <a:gd name="connsiteX8" fmla="*/ 0 w 12021836"/>
              <a:gd name="connsiteY8" fmla="*/ 799399 h 799399"/>
              <a:gd name="connsiteX9" fmla="*/ 0 w 12021836"/>
              <a:gd name="connsiteY9" fmla="*/ 1005 h 799399"/>
              <a:gd name="connsiteX0" fmla="*/ 0 w 12021836"/>
              <a:gd name="connsiteY0" fmla="*/ 1004 h 799398"/>
              <a:gd name="connsiteX1" fmla="*/ 11258901 w 12021836"/>
              <a:gd name="connsiteY1" fmla="*/ 0 h 799398"/>
              <a:gd name="connsiteX2" fmla="*/ 11483293 w 12021836"/>
              <a:gd name="connsiteY2" fmla="*/ 100977 h 799398"/>
              <a:gd name="connsiteX3" fmla="*/ 11679637 w 12021836"/>
              <a:gd name="connsiteY3" fmla="*/ 157074 h 799398"/>
              <a:gd name="connsiteX4" fmla="*/ 11942712 w 12021836"/>
              <a:gd name="connsiteY4" fmla="*/ 62712 h 799398"/>
              <a:gd name="connsiteX5" fmla="*/ 12021836 w 12021836"/>
              <a:gd name="connsiteY5" fmla="*/ 173905 h 799398"/>
              <a:gd name="connsiteX6" fmla="*/ 12016226 w 12021836"/>
              <a:gd name="connsiteY6" fmla="*/ 286101 h 799398"/>
              <a:gd name="connsiteX7" fmla="*/ 12010030 w 12021836"/>
              <a:gd name="connsiteY7" fmla="*/ 799398 h 799398"/>
              <a:gd name="connsiteX8" fmla="*/ 0 w 12021836"/>
              <a:gd name="connsiteY8" fmla="*/ 799398 h 799398"/>
              <a:gd name="connsiteX9" fmla="*/ 0 w 12021836"/>
              <a:gd name="connsiteY9" fmla="*/ 1004 h 799398"/>
              <a:gd name="connsiteX0" fmla="*/ 0 w 12021836"/>
              <a:gd name="connsiteY0" fmla="*/ 1004 h 799398"/>
              <a:gd name="connsiteX1" fmla="*/ 11258901 w 12021836"/>
              <a:gd name="connsiteY1" fmla="*/ 0 h 799398"/>
              <a:gd name="connsiteX2" fmla="*/ 11483293 w 12021836"/>
              <a:gd name="connsiteY2" fmla="*/ 100977 h 799398"/>
              <a:gd name="connsiteX3" fmla="*/ 11679637 w 12021836"/>
              <a:gd name="connsiteY3" fmla="*/ 157074 h 799398"/>
              <a:gd name="connsiteX4" fmla="*/ 11824906 w 12021836"/>
              <a:gd name="connsiteY4" fmla="*/ 253446 h 799398"/>
              <a:gd name="connsiteX5" fmla="*/ 12021836 w 12021836"/>
              <a:gd name="connsiteY5" fmla="*/ 173905 h 799398"/>
              <a:gd name="connsiteX6" fmla="*/ 12016226 w 12021836"/>
              <a:gd name="connsiteY6" fmla="*/ 286101 h 799398"/>
              <a:gd name="connsiteX7" fmla="*/ 12010030 w 12021836"/>
              <a:gd name="connsiteY7" fmla="*/ 799398 h 799398"/>
              <a:gd name="connsiteX8" fmla="*/ 0 w 12021836"/>
              <a:gd name="connsiteY8" fmla="*/ 799398 h 799398"/>
              <a:gd name="connsiteX9" fmla="*/ 0 w 12021836"/>
              <a:gd name="connsiteY9" fmla="*/ 1004 h 799398"/>
              <a:gd name="connsiteX0" fmla="*/ 0 w 12016226"/>
              <a:gd name="connsiteY0" fmla="*/ 1004 h 799398"/>
              <a:gd name="connsiteX1" fmla="*/ 11258901 w 12016226"/>
              <a:gd name="connsiteY1" fmla="*/ 0 h 799398"/>
              <a:gd name="connsiteX2" fmla="*/ 11483293 w 12016226"/>
              <a:gd name="connsiteY2" fmla="*/ 100977 h 799398"/>
              <a:gd name="connsiteX3" fmla="*/ 11679637 w 12016226"/>
              <a:gd name="connsiteY3" fmla="*/ 157074 h 799398"/>
              <a:gd name="connsiteX4" fmla="*/ 11824906 w 12016226"/>
              <a:gd name="connsiteY4" fmla="*/ 253446 h 799398"/>
              <a:gd name="connsiteX5" fmla="*/ 11943299 w 12016226"/>
              <a:gd name="connsiteY5" fmla="*/ 415127 h 799398"/>
              <a:gd name="connsiteX6" fmla="*/ 12016226 w 12016226"/>
              <a:gd name="connsiteY6" fmla="*/ 286101 h 799398"/>
              <a:gd name="connsiteX7" fmla="*/ 12010030 w 12016226"/>
              <a:gd name="connsiteY7" fmla="*/ 799398 h 799398"/>
              <a:gd name="connsiteX8" fmla="*/ 0 w 12016226"/>
              <a:gd name="connsiteY8" fmla="*/ 799398 h 799398"/>
              <a:gd name="connsiteX9" fmla="*/ 0 w 12016226"/>
              <a:gd name="connsiteY9" fmla="*/ 1004 h 799398"/>
              <a:gd name="connsiteX0" fmla="*/ 0 w 12010146"/>
              <a:gd name="connsiteY0" fmla="*/ 1004 h 799398"/>
              <a:gd name="connsiteX1" fmla="*/ 11258901 w 12010146"/>
              <a:gd name="connsiteY1" fmla="*/ 0 h 799398"/>
              <a:gd name="connsiteX2" fmla="*/ 11483293 w 12010146"/>
              <a:gd name="connsiteY2" fmla="*/ 100977 h 799398"/>
              <a:gd name="connsiteX3" fmla="*/ 11679637 w 12010146"/>
              <a:gd name="connsiteY3" fmla="*/ 157074 h 799398"/>
              <a:gd name="connsiteX4" fmla="*/ 11824906 w 12010146"/>
              <a:gd name="connsiteY4" fmla="*/ 253446 h 799398"/>
              <a:gd name="connsiteX5" fmla="*/ 11943299 w 12010146"/>
              <a:gd name="connsiteY5" fmla="*/ 415127 h 799398"/>
              <a:gd name="connsiteX6" fmla="*/ 11988177 w 12010146"/>
              <a:gd name="connsiteY6" fmla="*/ 544153 h 799398"/>
              <a:gd name="connsiteX7" fmla="*/ 12010030 w 12010146"/>
              <a:gd name="connsiteY7" fmla="*/ 799398 h 799398"/>
              <a:gd name="connsiteX8" fmla="*/ 0 w 12010146"/>
              <a:gd name="connsiteY8" fmla="*/ 799398 h 799398"/>
              <a:gd name="connsiteX9" fmla="*/ 0 w 12010146"/>
              <a:gd name="connsiteY9" fmla="*/ 1004 h 799398"/>
              <a:gd name="connsiteX0" fmla="*/ 0 w 12010146"/>
              <a:gd name="connsiteY0" fmla="*/ 1004 h 799398"/>
              <a:gd name="connsiteX1" fmla="*/ 11258901 w 12010146"/>
              <a:gd name="connsiteY1" fmla="*/ 0 h 799398"/>
              <a:gd name="connsiteX2" fmla="*/ 11483293 w 12010146"/>
              <a:gd name="connsiteY2" fmla="*/ 100977 h 799398"/>
              <a:gd name="connsiteX3" fmla="*/ 11679637 w 12010146"/>
              <a:gd name="connsiteY3" fmla="*/ 157074 h 799398"/>
              <a:gd name="connsiteX4" fmla="*/ 11824906 w 12010146"/>
              <a:gd name="connsiteY4" fmla="*/ 253446 h 799398"/>
              <a:gd name="connsiteX5" fmla="*/ 11988177 w 12010146"/>
              <a:gd name="connsiteY5" fmla="*/ 544153 h 799398"/>
              <a:gd name="connsiteX6" fmla="*/ 12010030 w 12010146"/>
              <a:gd name="connsiteY6" fmla="*/ 799398 h 799398"/>
              <a:gd name="connsiteX7" fmla="*/ 0 w 12010146"/>
              <a:gd name="connsiteY7" fmla="*/ 799398 h 799398"/>
              <a:gd name="connsiteX8" fmla="*/ 0 w 12010146"/>
              <a:gd name="connsiteY8" fmla="*/ 1004 h 799398"/>
              <a:gd name="connsiteX0" fmla="*/ 0 w 12010146"/>
              <a:gd name="connsiteY0" fmla="*/ 1004 h 799398"/>
              <a:gd name="connsiteX1" fmla="*/ 11258901 w 12010146"/>
              <a:gd name="connsiteY1" fmla="*/ 0 h 799398"/>
              <a:gd name="connsiteX2" fmla="*/ 11483293 w 12010146"/>
              <a:gd name="connsiteY2" fmla="*/ 100977 h 799398"/>
              <a:gd name="connsiteX3" fmla="*/ 11679637 w 12010146"/>
              <a:gd name="connsiteY3" fmla="*/ 157074 h 799398"/>
              <a:gd name="connsiteX4" fmla="*/ 11824906 w 12010146"/>
              <a:gd name="connsiteY4" fmla="*/ 253446 h 799398"/>
              <a:gd name="connsiteX5" fmla="*/ 11988177 w 12010146"/>
              <a:gd name="connsiteY5" fmla="*/ 544153 h 799398"/>
              <a:gd name="connsiteX6" fmla="*/ 12010030 w 12010146"/>
              <a:gd name="connsiteY6" fmla="*/ 799398 h 799398"/>
              <a:gd name="connsiteX7" fmla="*/ 0 w 12010146"/>
              <a:gd name="connsiteY7" fmla="*/ 799398 h 799398"/>
              <a:gd name="connsiteX8" fmla="*/ 0 w 12010146"/>
              <a:gd name="connsiteY8" fmla="*/ 1004 h 799398"/>
              <a:gd name="connsiteX0" fmla="*/ 0 w 12010146"/>
              <a:gd name="connsiteY0" fmla="*/ 1004 h 799398"/>
              <a:gd name="connsiteX1" fmla="*/ 11258901 w 12010146"/>
              <a:gd name="connsiteY1" fmla="*/ 0 h 799398"/>
              <a:gd name="connsiteX2" fmla="*/ 11483293 w 12010146"/>
              <a:gd name="connsiteY2" fmla="*/ 100977 h 799398"/>
              <a:gd name="connsiteX3" fmla="*/ 11679637 w 12010146"/>
              <a:gd name="connsiteY3" fmla="*/ 157074 h 799398"/>
              <a:gd name="connsiteX4" fmla="*/ 11852955 w 12010146"/>
              <a:gd name="connsiteY4" fmla="*/ 236617 h 799398"/>
              <a:gd name="connsiteX5" fmla="*/ 11988177 w 12010146"/>
              <a:gd name="connsiteY5" fmla="*/ 544153 h 799398"/>
              <a:gd name="connsiteX6" fmla="*/ 12010030 w 12010146"/>
              <a:gd name="connsiteY6" fmla="*/ 799398 h 799398"/>
              <a:gd name="connsiteX7" fmla="*/ 0 w 12010146"/>
              <a:gd name="connsiteY7" fmla="*/ 799398 h 799398"/>
              <a:gd name="connsiteX8" fmla="*/ 0 w 12010146"/>
              <a:gd name="connsiteY8" fmla="*/ 1004 h 799398"/>
              <a:gd name="connsiteX0" fmla="*/ 0 w 12010146"/>
              <a:gd name="connsiteY0" fmla="*/ 4588 h 802982"/>
              <a:gd name="connsiteX1" fmla="*/ 11258901 w 12010146"/>
              <a:gd name="connsiteY1" fmla="*/ 3584 h 802982"/>
              <a:gd name="connsiteX2" fmla="*/ 11483293 w 12010146"/>
              <a:gd name="connsiteY2" fmla="*/ 26024 h 802982"/>
              <a:gd name="connsiteX3" fmla="*/ 11679637 w 12010146"/>
              <a:gd name="connsiteY3" fmla="*/ 160658 h 802982"/>
              <a:gd name="connsiteX4" fmla="*/ 11852955 w 12010146"/>
              <a:gd name="connsiteY4" fmla="*/ 240201 h 802982"/>
              <a:gd name="connsiteX5" fmla="*/ 11988177 w 12010146"/>
              <a:gd name="connsiteY5" fmla="*/ 547737 h 802982"/>
              <a:gd name="connsiteX6" fmla="*/ 12010030 w 12010146"/>
              <a:gd name="connsiteY6" fmla="*/ 802982 h 802982"/>
              <a:gd name="connsiteX7" fmla="*/ 0 w 12010146"/>
              <a:gd name="connsiteY7" fmla="*/ 802982 h 802982"/>
              <a:gd name="connsiteX8" fmla="*/ 0 w 12010146"/>
              <a:gd name="connsiteY8" fmla="*/ 4588 h 802982"/>
              <a:gd name="connsiteX0" fmla="*/ 0 w 12010146"/>
              <a:gd name="connsiteY0" fmla="*/ 7849 h 806243"/>
              <a:gd name="connsiteX1" fmla="*/ 10419735 w 12010146"/>
              <a:gd name="connsiteY1" fmla="*/ 0 h 806243"/>
              <a:gd name="connsiteX2" fmla="*/ 11258901 w 12010146"/>
              <a:gd name="connsiteY2" fmla="*/ 6845 h 806243"/>
              <a:gd name="connsiteX3" fmla="*/ 11483293 w 12010146"/>
              <a:gd name="connsiteY3" fmla="*/ 29285 h 806243"/>
              <a:gd name="connsiteX4" fmla="*/ 11679637 w 12010146"/>
              <a:gd name="connsiteY4" fmla="*/ 163919 h 806243"/>
              <a:gd name="connsiteX5" fmla="*/ 11852955 w 12010146"/>
              <a:gd name="connsiteY5" fmla="*/ 243462 h 806243"/>
              <a:gd name="connsiteX6" fmla="*/ 11988177 w 12010146"/>
              <a:gd name="connsiteY6" fmla="*/ 550998 h 806243"/>
              <a:gd name="connsiteX7" fmla="*/ 12010030 w 12010146"/>
              <a:gd name="connsiteY7" fmla="*/ 806243 h 806243"/>
              <a:gd name="connsiteX8" fmla="*/ 0 w 12010146"/>
              <a:gd name="connsiteY8" fmla="*/ 806243 h 806243"/>
              <a:gd name="connsiteX9" fmla="*/ 0 w 12010146"/>
              <a:gd name="connsiteY9" fmla="*/ 7849 h 806243"/>
              <a:gd name="connsiteX0" fmla="*/ 0 w 12010146"/>
              <a:gd name="connsiteY0" fmla="*/ 7849 h 806243"/>
              <a:gd name="connsiteX1" fmla="*/ 10419735 w 12010146"/>
              <a:gd name="connsiteY1" fmla="*/ 0 h 806243"/>
              <a:gd name="connsiteX2" fmla="*/ 11089295 w 12010146"/>
              <a:gd name="connsiteY2" fmla="*/ 42284 h 806243"/>
              <a:gd name="connsiteX3" fmla="*/ 11483293 w 12010146"/>
              <a:gd name="connsiteY3" fmla="*/ 29285 h 806243"/>
              <a:gd name="connsiteX4" fmla="*/ 11679637 w 12010146"/>
              <a:gd name="connsiteY4" fmla="*/ 163919 h 806243"/>
              <a:gd name="connsiteX5" fmla="*/ 11852955 w 12010146"/>
              <a:gd name="connsiteY5" fmla="*/ 243462 h 806243"/>
              <a:gd name="connsiteX6" fmla="*/ 11988177 w 12010146"/>
              <a:gd name="connsiteY6" fmla="*/ 550998 h 806243"/>
              <a:gd name="connsiteX7" fmla="*/ 12010030 w 12010146"/>
              <a:gd name="connsiteY7" fmla="*/ 806243 h 806243"/>
              <a:gd name="connsiteX8" fmla="*/ 0 w 12010146"/>
              <a:gd name="connsiteY8" fmla="*/ 806243 h 806243"/>
              <a:gd name="connsiteX9" fmla="*/ 0 w 12010146"/>
              <a:gd name="connsiteY9" fmla="*/ 7849 h 806243"/>
              <a:gd name="connsiteX0" fmla="*/ 0 w 12010146"/>
              <a:gd name="connsiteY0" fmla="*/ 7849 h 806243"/>
              <a:gd name="connsiteX1" fmla="*/ 10419735 w 12010146"/>
              <a:gd name="connsiteY1" fmla="*/ 0 h 806243"/>
              <a:gd name="connsiteX2" fmla="*/ 10890192 w 12010146"/>
              <a:gd name="connsiteY2" fmla="*/ 42284 h 806243"/>
              <a:gd name="connsiteX3" fmla="*/ 11483293 w 12010146"/>
              <a:gd name="connsiteY3" fmla="*/ 29285 h 806243"/>
              <a:gd name="connsiteX4" fmla="*/ 11679637 w 12010146"/>
              <a:gd name="connsiteY4" fmla="*/ 163919 h 806243"/>
              <a:gd name="connsiteX5" fmla="*/ 11852955 w 12010146"/>
              <a:gd name="connsiteY5" fmla="*/ 243462 h 806243"/>
              <a:gd name="connsiteX6" fmla="*/ 11988177 w 12010146"/>
              <a:gd name="connsiteY6" fmla="*/ 550998 h 806243"/>
              <a:gd name="connsiteX7" fmla="*/ 12010030 w 12010146"/>
              <a:gd name="connsiteY7" fmla="*/ 806243 h 806243"/>
              <a:gd name="connsiteX8" fmla="*/ 0 w 12010146"/>
              <a:gd name="connsiteY8" fmla="*/ 806243 h 806243"/>
              <a:gd name="connsiteX9" fmla="*/ 0 w 12010146"/>
              <a:gd name="connsiteY9" fmla="*/ 7849 h 806243"/>
              <a:gd name="connsiteX0" fmla="*/ 0 w 12010146"/>
              <a:gd name="connsiteY0" fmla="*/ 7849 h 806243"/>
              <a:gd name="connsiteX1" fmla="*/ 10419735 w 12010146"/>
              <a:gd name="connsiteY1" fmla="*/ 0 h 806243"/>
              <a:gd name="connsiteX2" fmla="*/ 10890192 w 12010146"/>
              <a:gd name="connsiteY2" fmla="*/ 42284 h 806243"/>
              <a:gd name="connsiteX3" fmla="*/ 11321061 w 12010146"/>
              <a:gd name="connsiteY3" fmla="*/ 82443 h 806243"/>
              <a:gd name="connsiteX4" fmla="*/ 11679637 w 12010146"/>
              <a:gd name="connsiteY4" fmla="*/ 163919 h 806243"/>
              <a:gd name="connsiteX5" fmla="*/ 11852955 w 12010146"/>
              <a:gd name="connsiteY5" fmla="*/ 243462 h 806243"/>
              <a:gd name="connsiteX6" fmla="*/ 11988177 w 12010146"/>
              <a:gd name="connsiteY6" fmla="*/ 550998 h 806243"/>
              <a:gd name="connsiteX7" fmla="*/ 12010030 w 12010146"/>
              <a:gd name="connsiteY7" fmla="*/ 806243 h 806243"/>
              <a:gd name="connsiteX8" fmla="*/ 0 w 12010146"/>
              <a:gd name="connsiteY8" fmla="*/ 806243 h 806243"/>
              <a:gd name="connsiteX9" fmla="*/ 0 w 12010146"/>
              <a:gd name="connsiteY9" fmla="*/ 7849 h 806243"/>
              <a:gd name="connsiteX0" fmla="*/ 0 w 12010146"/>
              <a:gd name="connsiteY0" fmla="*/ 7849 h 806243"/>
              <a:gd name="connsiteX1" fmla="*/ 10419735 w 12010146"/>
              <a:gd name="connsiteY1" fmla="*/ 0 h 806243"/>
              <a:gd name="connsiteX2" fmla="*/ 10890192 w 12010146"/>
              <a:gd name="connsiteY2" fmla="*/ 42284 h 806243"/>
              <a:gd name="connsiteX3" fmla="*/ 11321061 w 12010146"/>
              <a:gd name="connsiteY3" fmla="*/ 82443 h 806243"/>
              <a:gd name="connsiteX4" fmla="*/ 11679637 w 12010146"/>
              <a:gd name="connsiteY4" fmla="*/ 163919 h 806243"/>
              <a:gd name="connsiteX5" fmla="*/ 11852955 w 12010146"/>
              <a:gd name="connsiteY5" fmla="*/ 243462 h 806243"/>
              <a:gd name="connsiteX6" fmla="*/ 11988177 w 12010146"/>
              <a:gd name="connsiteY6" fmla="*/ 550998 h 806243"/>
              <a:gd name="connsiteX7" fmla="*/ 12010030 w 12010146"/>
              <a:gd name="connsiteY7" fmla="*/ 806243 h 806243"/>
              <a:gd name="connsiteX8" fmla="*/ 0 w 12010146"/>
              <a:gd name="connsiteY8" fmla="*/ 806243 h 806243"/>
              <a:gd name="connsiteX9" fmla="*/ 0 w 12010146"/>
              <a:gd name="connsiteY9" fmla="*/ 7849 h 806243"/>
              <a:gd name="connsiteX0" fmla="*/ 0 w 12031964"/>
              <a:gd name="connsiteY0" fmla="*/ 7849 h 806243"/>
              <a:gd name="connsiteX1" fmla="*/ 10419735 w 12031964"/>
              <a:gd name="connsiteY1" fmla="*/ 0 h 806243"/>
              <a:gd name="connsiteX2" fmla="*/ 10890192 w 12031964"/>
              <a:gd name="connsiteY2" fmla="*/ 42284 h 806243"/>
              <a:gd name="connsiteX3" fmla="*/ 11321061 w 12031964"/>
              <a:gd name="connsiteY3" fmla="*/ 82443 h 806243"/>
              <a:gd name="connsiteX4" fmla="*/ 11679637 w 12031964"/>
              <a:gd name="connsiteY4" fmla="*/ 163919 h 806243"/>
              <a:gd name="connsiteX5" fmla="*/ 11852955 w 12031964"/>
              <a:gd name="connsiteY5" fmla="*/ 243462 h 806243"/>
              <a:gd name="connsiteX6" fmla="*/ 12031964 w 12031964"/>
              <a:gd name="connsiteY6" fmla="*/ 535740 h 806243"/>
              <a:gd name="connsiteX7" fmla="*/ 12010030 w 12031964"/>
              <a:gd name="connsiteY7" fmla="*/ 806243 h 806243"/>
              <a:gd name="connsiteX8" fmla="*/ 0 w 12031964"/>
              <a:gd name="connsiteY8" fmla="*/ 806243 h 806243"/>
              <a:gd name="connsiteX9" fmla="*/ 0 w 12031964"/>
              <a:gd name="connsiteY9" fmla="*/ 7849 h 806243"/>
              <a:gd name="connsiteX0" fmla="*/ 0 w 12013198"/>
              <a:gd name="connsiteY0" fmla="*/ 7849 h 806243"/>
              <a:gd name="connsiteX1" fmla="*/ 10419735 w 12013198"/>
              <a:gd name="connsiteY1" fmla="*/ 0 h 806243"/>
              <a:gd name="connsiteX2" fmla="*/ 10890192 w 12013198"/>
              <a:gd name="connsiteY2" fmla="*/ 42284 h 806243"/>
              <a:gd name="connsiteX3" fmla="*/ 11321061 w 12013198"/>
              <a:gd name="connsiteY3" fmla="*/ 82443 h 806243"/>
              <a:gd name="connsiteX4" fmla="*/ 11679637 w 12013198"/>
              <a:gd name="connsiteY4" fmla="*/ 163919 h 806243"/>
              <a:gd name="connsiteX5" fmla="*/ 11852955 w 12013198"/>
              <a:gd name="connsiteY5" fmla="*/ 243462 h 806243"/>
              <a:gd name="connsiteX6" fmla="*/ 12013198 w 12013198"/>
              <a:gd name="connsiteY6" fmla="*/ 550998 h 806243"/>
              <a:gd name="connsiteX7" fmla="*/ 12010030 w 12013198"/>
              <a:gd name="connsiteY7" fmla="*/ 806243 h 806243"/>
              <a:gd name="connsiteX8" fmla="*/ 0 w 12013198"/>
              <a:gd name="connsiteY8" fmla="*/ 806243 h 806243"/>
              <a:gd name="connsiteX9" fmla="*/ 0 w 12013198"/>
              <a:gd name="connsiteY9" fmla="*/ 7849 h 806243"/>
              <a:gd name="connsiteX0" fmla="*/ 0 w 12021848"/>
              <a:gd name="connsiteY0" fmla="*/ 7849 h 806243"/>
              <a:gd name="connsiteX1" fmla="*/ 10419735 w 12021848"/>
              <a:gd name="connsiteY1" fmla="*/ 0 h 806243"/>
              <a:gd name="connsiteX2" fmla="*/ 10890192 w 12021848"/>
              <a:gd name="connsiteY2" fmla="*/ 42284 h 806243"/>
              <a:gd name="connsiteX3" fmla="*/ 11321061 w 12021848"/>
              <a:gd name="connsiteY3" fmla="*/ 82443 h 806243"/>
              <a:gd name="connsiteX4" fmla="*/ 11679637 w 12021848"/>
              <a:gd name="connsiteY4" fmla="*/ 163919 h 806243"/>
              <a:gd name="connsiteX5" fmla="*/ 12021848 w 12021848"/>
              <a:gd name="connsiteY5" fmla="*/ 335014 h 806243"/>
              <a:gd name="connsiteX6" fmla="*/ 12013198 w 12021848"/>
              <a:gd name="connsiteY6" fmla="*/ 550998 h 806243"/>
              <a:gd name="connsiteX7" fmla="*/ 12010030 w 12021848"/>
              <a:gd name="connsiteY7" fmla="*/ 806243 h 806243"/>
              <a:gd name="connsiteX8" fmla="*/ 0 w 12021848"/>
              <a:gd name="connsiteY8" fmla="*/ 806243 h 806243"/>
              <a:gd name="connsiteX9" fmla="*/ 0 w 12021848"/>
              <a:gd name="connsiteY9" fmla="*/ 7849 h 806243"/>
              <a:gd name="connsiteX0" fmla="*/ 0 w 12013198"/>
              <a:gd name="connsiteY0" fmla="*/ 7849 h 806243"/>
              <a:gd name="connsiteX1" fmla="*/ 10419735 w 12013198"/>
              <a:gd name="connsiteY1" fmla="*/ 0 h 806243"/>
              <a:gd name="connsiteX2" fmla="*/ 10890192 w 12013198"/>
              <a:gd name="connsiteY2" fmla="*/ 42284 h 806243"/>
              <a:gd name="connsiteX3" fmla="*/ 11321061 w 12013198"/>
              <a:gd name="connsiteY3" fmla="*/ 82443 h 806243"/>
              <a:gd name="connsiteX4" fmla="*/ 11679637 w 12013198"/>
              <a:gd name="connsiteY4" fmla="*/ 163919 h 806243"/>
              <a:gd name="connsiteX5" fmla="*/ 12008404 w 12013198"/>
              <a:gd name="connsiteY5" fmla="*/ 318617 h 806243"/>
              <a:gd name="connsiteX6" fmla="*/ 12013198 w 12013198"/>
              <a:gd name="connsiteY6" fmla="*/ 550998 h 806243"/>
              <a:gd name="connsiteX7" fmla="*/ 12010030 w 12013198"/>
              <a:gd name="connsiteY7" fmla="*/ 806243 h 806243"/>
              <a:gd name="connsiteX8" fmla="*/ 0 w 12013198"/>
              <a:gd name="connsiteY8" fmla="*/ 806243 h 806243"/>
              <a:gd name="connsiteX9" fmla="*/ 0 w 12013198"/>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321061 w 12015359"/>
              <a:gd name="connsiteY3" fmla="*/ 82443 h 806243"/>
              <a:gd name="connsiteX4" fmla="*/ 11679637 w 12015359"/>
              <a:gd name="connsiteY4" fmla="*/ 163919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321061 w 12015359"/>
              <a:gd name="connsiteY3" fmla="*/ 82443 h 806243"/>
              <a:gd name="connsiteX4" fmla="*/ 11747719 w 12015359"/>
              <a:gd name="connsiteY4" fmla="*/ 227793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404852 w 12015359"/>
              <a:gd name="connsiteY3" fmla="*/ 107992 h 806243"/>
              <a:gd name="connsiteX4" fmla="*/ 11747719 w 12015359"/>
              <a:gd name="connsiteY4" fmla="*/ 227793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404852 w 12015359"/>
              <a:gd name="connsiteY3" fmla="*/ 107992 h 806243"/>
              <a:gd name="connsiteX4" fmla="*/ 11747719 w 12015359"/>
              <a:gd name="connsiteY4" fmla="*/ 227793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404852 w 12015359"/>
              <a:gd name="connsiteY3" fmla="*/ 107992 h 806243"/>
              <a:gd name="connsiteX4" fmla="*/ 11747719 w 12015359"/>
              <a:gd name="connsiteY4" fmla="*/ 227793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404852 w 12015359"/>
              <a:gd name="connsiteY3" fmla="*/ 107992 h 806243"/>
              <a:gd name="connsiteX4" fmla="*/ 11747719 w 12015359"/>
              <a:gd name="connsiteY4" fmla="*/ 227793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15359" h="806243">
                <a:moveTo>
                  <a:pt x="0" y="7849"/>
                </a:moveTo>
                <a:lnTo>
                  <a:pt x="10419735" y="0"/>
                </a:lnTo>
                <a:lnTo>
                  <a:pt x="10890192" y="42284"/>
                </a:lnTo>
                <a:cubicBezTo>
                  <a:pt x="11004258" y="42284"/>
                  <a:pt x="11186792" y="94272"/>
                  <a:pt x="11404852" y="107992"/>
                </a:cubicBezTo>
                <a:cubicBezTo>
                  <a:pt x="11443735" y="104718"/>
                  <a:pt x="11682271" y="209094"/>
                  <a:pt x="11747719" y="227793"/>
                </a:cubicBezTo>
                <a:lnTo>
                  <a:pt x="12015359" y="335584"/>
                </a:lnTo>
                <a:cubicBezTo>
                  <a:pt x="12014639" y="407389"/>
                  <a:pt x="12013918" y="479193"/>
                  <a:pt x="12013198" y="550998"/>
                </a:cubicBezTo>
                <a:cubicBezTo>
                  <a:pt x="12011133" y="722097"/>
                  <a:pt x="12012095" y="635144"/>
                  <a:pt x="12010030" y="806243"/>
                </a:cubicBezTo>
                <a:lnTo>
                  <a:pt x="0" y="806243"/>
                </a:lnTo>
                <a:lnTo>
                  <a:pt x="0" y="784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Content Placeholder 3">
            <a:extLst>
              <a:ext uri="{FF2B5EF4-FFF2-40B4-BE49-F238E27FC236}">
                <a16:creationId xmlns:a16="http://schemas.microsoft.com/office/drawing/2014/main" id="{BFBE0276-3D01-2D91-1322-D06D1F591099}"/>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1229BB-EFC7-6479-B948-80CE3B105C2A}"/>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1D942B-557F-C337-F274-0296C80D2DF7}"/>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DA3473A2-8B1A-C7CD-FC27-9249A8D66327}"/>
              </a:ext>
            </a:extLst>
          </p:cNvPr>
          <p:cNvSpPr>
            <a:spLocks noGrp="1"/>
          </p:cNvSpPr>
          <p:nvPr>
            <p:ph type="ftr" sz="quarter" idx="11"/>
          </p:nvPr>
        </p:nvSpPr>
        <p:spPr>
          <a:xfrm>
            <a:off x="3028950" y="6356351"/>
            <a:ext cx="3086100" cy="365125"/>
          </a:xfrm>
        </p:spPr>
        <p:txBody>
          <a:bodyPr/>
          <a:lstStyle/>
          <a:p>
            <a:pPr algn="ctr"/>
            <a:r>
              <a:rPr lang="en-US"/>
              <a:t>12/28/2023</a:t>
            </a:r>
          </a:p>
        </p:txBody>
      </p:sp>
      <p:sp>
        <p:nvSpPr>
          <p:cNvPr id="11" name="Slide Number Placeholder 5">
            <a:extLst>
              <a:ext uri="{FF2B5EF4-FFF2-40B4-BE49-F238E27FC236}">
                <a16:creationId xmlns:a16="http://schemas.microsoft.com/office/drawing/2014/main" id="{87599407-BC7A-2619-0225-EE94EDC279DA}"/>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pic>
        <p:nvPicPr>
          <p:cNvPr id="9" name="Graphic 8">
            <a:extLst>
              <a:ext uri="{FF2B5EF4-FFF2-40B4-BE49-F238E27FC236}">
                <a16:creationId xmlns:a16="http://schemas.microsoft.com/office/drawing/2014/main" id="{9B21B1B0-68E4-8C3A-9C41-CA7FC02627C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838" y="6398565"/>
            <a:ext cx="2491992" cy="286534"/>
          </a:xfrm>
          <a:prstGeom prst="rect">
            <a:avLst/>
          </a:prstGeom>
        </p:spPr>
      </p:pic>
    </p:spTree>
    <p:extLst>
      <p:ext uri="{BB962C8B-B14F-4D97-AF65-F5344CB8AC3E}">
        <p14:creationId xmlns:p14="http://schemas.microsoft.com/office/powerpoint/2010/main" val="4073635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50AE7-0B3C-677E-5E5B-139588CF1659}"/>
              </a:ext>
            </a:extLst>
          </p:cNvPr>
          <p:cNvSpPr>
            <a:spLocks noGrp="1"/>
          </p:cNvSpPr>
          <p:nvPr>
            <p:ph type="title"/>
          </p:nvPr>
        </p:nvSpPr>
        <p:spPr>
          <a:xfrm>
            <a:off x="591145" y="365126"/>
            <a:ext cx="7924205" cy="1325563"/>
          </a:xfrm>
        </p:spPr>
        <p:txBody>
          <a:bodyPr/>
          <a:lstStyle>
            <a:lvl1pPr>
              <a:defRPr>
                <a:solidFill>
                  <a:schemeClr val="accent1">
                    <a:lumMod val="75000"/>
                  </a:schemeClr>
                </a:solidFill>
              </a:defRPr>
            </a:lvl1pPr>
          </a:lstStyle>
          <a:p>
            <a:r>
              <a:rPr lang="en-US"/>
              <a:t>Click to edit Master title style</a:t>
            </a:r>
          </a:p>
        </p:txBody>
      </p:sp>
      <p:sp>
        <p:nvSpPr>
          <p:cNvPr id="6" name="Footer Placeholder 4">
            <a:extLst>
              <a:ext uri="{FF2B5EF4-FFF2-40B4-BE49-F238E27FC236}">
                <a16:creationId xmlns:a16="http://schemas.microsoft.com/office/drawing/2014/main" id="{29AFB5E3-464B-1329-EDC7-C2DB9AB88587}"/>
              </a:ext>
            </a:extLst>
          </p:cNvPr>
          <p:cNvSpPr>
            <a:spLocks noGrp="1"/>
          </p:cNvSpPr>
          <p:nvPr>
            <p:ph type="ftr" sz="quarter" idx="11"/>
          </p:nvPr>
        </p:nvSpPr>
        <p:spPr>
          <a:xfrm>
            <a:off x="3028950" y="6356351"/>
            <a:ext cx="3086100" cy="365125"/>
          </a:xfrm>
        </p:spPr>
        <p:txBody>
          <a:bodyPr/>
          <a:lstStyle/>
          <a:p>
            <a:pPr algn="ctr"/>
            <a:r>
              <a:rPr lang="en-US"/>
              <a:t>12/28/2023</a:t>
            </a:r>
          </a:p>
        </p:txBody>
      </p:sp>
      <p:sp>
        <p:nvSpPr>
          <p:cNvPr id="7" name="Slide Number Placeholder 5">
            <a:extLst>
              <a:ext uri="{FF2B5EF4-FFF2-40B4-BE49-F238E27FC236}">
                <a16:creationId xmlns:a16="http://schemas.microsoft.com/office/drawing/2014/main" id="{606FCE1F-3EE1-73BA-AF6B-3368A75D995B}"/>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sp>
        <p:nvSpPr>
          <p:cNvPr id="5" name="Freeform: Shape 4">
            <a:extLst>
              <a:ext uri="{FF2B5EF4-FFF2-40B4-BE49-F238E27FC236}">
                <a16:creationId xmlns:a16="http://schemas.microsoft.com/office/drawing/2014/main" id="{21D1BD4D-2CD6-F660-D061-C9B240C955D1}"/>
              </a:ext>
              <a:ext uri="{C183D7F6-B498-43B3-948B-1728B52AA6E4}">
                <adec:decorative xmlns:adec="http://schemas.microsoft.com/office/drawing/2017/decorative" val="1"/>
              </a:ext>
            </a:extLst>
          </p:cNvPr>
          <p:cNvSpPr/>
          <p:nvPr userDrawn="1"/>
        </p:nvSpPr>
        <p:spPr>
          <a:xfrm flipH="1">
            <a:off x="4647659" y="2137710"/>
            <a:ext cx="1628662" cy="2272576"/>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45" name="Text Placeholder 44">
            <a:extLst>
              <a:ext uri="{FF2B5EF4-FFF2-40B4-BE49-F238E27FC236}">
                <a16:creationId xmlns:a16="http://schemas.microsoft.com/office/drawing/2014/main" id="{BDD01922-F67A-9F2C-FE95-50BD9998038B}"/>
              </a:ext>
            </a:extLst>
          </p:cNvPr>
          <p:cNvSpPr>
            <a:spLocks noGrp="1"/>
          </p:cNvSpPr>
          <p:nvPr>
            <p:ph type="body" sz="quarter" idx="13" hasCustomPrompt="1"/>
          </p:nvPr>
        </p:nvSpPr>
        <p:spPr>
          <a:xfrm>
            <a:off x="1185275" y="3560819"/>
            <a:ext cx="1133812" cy="2272576"/>
          </a:xfrm>
        </p:spPr>
        <p:txBody>
          <a:bodyPr>
            <a:noAutofit/>
          </a:bodyPr>
          <a:lstStyle>
            <a:lvl1pPr>
              <a:defRPr sz="1400">
                <a:solidFill>
                  <a:schemeClr val="tx1">
                    <a:lumMod val="85000"/>
                    <a:lumOff val="15000"/>
                  </a:schemeClr>
                </a:solidFill>
              </a:defRPr>
            </a:lvl1pPr>
            <a:lvl2pPr>
              <a:defRPr sz="1800"/>
            </a:lvl2pPr>
            <a:lvl3pPr>
              <a:defRPr sz="1600"/>
            </a:lvl3pPr>
            <a:lvl4pPr>
              <a:defRPr sz="1400"/>
            </a:lvl4pPr>
            <a:lvl5pPr>
              <a:defRPr sz="1400"/>
            </a:lvl5pPr>
          </a:lstStyle>
          <a:p>
            <a:pPr lvl="0"/>
            <a:r>
              <a:rPr lang="en-US"/>
              <a:t>Add text here</a:t>
            </a:r>
          </a:p>
        </p:txBody>
      </p:sp>
      <p:sp>
        <p:nvSpPr>
          <p:cNvPr id="46" name="Text Placeholder 44">
            <a:extLst>
              <a:ext uri="{FF2B5EF4-FFF2-40B4-BE49-F238E27FC236}">
                <a16:creationId xmlns:a16="http://schemas.microsoft.com/office/drawing/2014/main" id="{0648ACF3-1F73-4EF4-8B35-813CBA055782}"/>
              </a:ext>
            </a:extLst>
          </p:cNvPr>
          <p:cNvSpPr>
            <a:spLocks noGrp="1"/>
          </p:cNvSpPr>
          <p:nvPr>
            <p:ph type="body" sz="quarter" idx="14" hasCustomPrompt="1"/>
          </p:nvPr>
        </p:nvSpPr>
        <p:spPr>
          <a:xfrm>
            <a:off x="3168930" y="3560819"/>
            <a:ext cx="1133812" cy="2272576"/>
          </a:xfrm>
        </p:spPr>
        <p:txBody>
          <a:bodyPr>
            <a:noAutofit/>
          </a:bodyPr>
          <a:lstStyle>
            <a:lvl1pPr>
              <a:defRPr sz="1400">
                <a:solidFill>
                  <a:schemeClr val="tx1">
                    <a:lumMod val="85000"/>
                    <a:lumOff val="15000"/>
                  </a:schemeClr>
                </a:solidFill>
              </a:defRPr>
            </a:lvl1pPr>
            <a:lvl2pPr>
              <a:defRPr sz="1800"/>
            </a:lvl2pPr>
            <a:lvl3pPr>
              <a:defRPr sz="1600"/>
            </a:lvl3pPr>
            <a:lvl4pPr>
              <a:defRPr sz="1400"/>
            </a:lvl4pPr>
            <a:lvl5pPr>
              <a:defRPr sz="1400"/>
            </a:lvl5pPr>
          </a:lstStyle>
          <a:p>
            <a:pPr lvl="0"/>
            <a:r>
              <a:rPr lang="en-US"/>
              <a:t>Add text here</a:t>
            </a:r>
          </a:p>
        </p:txBody>
      </p:sp>
      <p:sp>
        <p:nvSpPr>
          <p:cNvPr id="47" name="Text Placeholder 44">
            <a:extLst>
              <a:ext uri="{FF2B5EF4-FFF2-40B4-BE49-F238E27FC236}">
                <a16:creationId xmlns:a16="http://schemas.microsoft.com/office/drawing/2014/main" id="{94347348-841B-BF7E-6760-30E4A39B1EB0}"/>
              </a:ext>
            </a:extLst>
          </p:cNvPr>
          <p:cNvSpPr>
            <a:spLocks noGrp="1"/>
          </p:cNvSpPr>
          <p:nvPr>
            <p:ph type="body" sz="quarter" idx="15" hasCustomPrompt="1"/>
          </p:nvPr>
        </p:nvSpPr>
        <p:spPr>
          <a:xfrm>
            <a:off x="5125745" y="3560819"/>
            <a:ext cx="1133811" cy="2272576"/>
          </a:xfrm>
        </p:spPr>
        <p:txBody>
          <a:bodyPr>
            <a:noAutofit/>
          </a:bodyPr>
          <a:lstStyle>
            <a:lvl1pPr>
              <a:defRPr sz="1400">
                <a:solidFill>
                  <a:schemeClr val="tx1">
                    <a:lumMod val="85000"/>
                    <a:lumOff val="15000"/>
                  </a:schemeClr>
                </a:solidFill>
              </a:defRPr>
            </a:lvl1pPr>
            <a:lvl2pPr>
              <a:defRPr sz="1800"/>
            </a:lvl2pPr>
            <a:lvl3pPr>
              <a:defRPr sz="1600"/>
            </a:lvl3pPr>
            <a:lvl4pPr>
              <a:defRPr sz="1400"/>
            </a:lvl4pPr>
            <a:lvl5pPr>
              <a:defRPr sz="1400"/>
            </a:lvl5pPr>
          </a:lstStyle>
          <a:p>
            <a:pPr lvl="0"/>
            <a:r>
              <a:rPr lang="en-US"/>
              <a:t>Add text here</a:t>
            </a:r>
          </a:p>
        </p:txBody>
      </p:sp>
      <p:sp>
        <p:nvSpPr>
          <p:cNvPr id="48" name="Text Placeholder 44">
            <a:extLst>
              <a:ext uri="{FF2B5EF4-FFF2-40B4-BE49-F238E27FC236}">
                <a16:creationId xmlns:a16="http://schemas.microsoft.com/office/drawing/2014/main" id="{A80E48CC-0B92-D19D-2820-360C4B64AFBE}"/>
              </a:ext>
            </a:extLst>
          </p:cNvPr>
          <p:cNvSpPr>
            <a:spLocks noGrp="1"/>
          </p:cNvSpPr>
          <p:nvPr>
            <p:ph type="body" sz="quarter" idx="16" hasCustomPrompt="1"/>
          </p:nvPr>
        </p:nvSpPr>
        <p:spPr>
          <a:xfrm>
            <a:off x="7100375" y="3560819"/>
            <a:ext cx="1130270" cy="2272576"/>
          </a:xfrm>
        </p:spPr>
        <p:txBody>
          <a:bodyPr>
            <a:noAutofit/>
          </a:bodyPr>
          <a:lstStyle>
            <a:lvl1pPr>
              <a:defRPr sz="1400">
                <a:solidFill>
                  <a:schemeClr val="tx1">
                    <a:lumMod val="85000"/>
                    <a:lumOff val="15000"/>
                  </a:schemeClr>
                </a:solidFill>
              </a:defRPr>
            </a:lvl1pPr>
            <a:lvl2pPr>
              <a:defRPr sz="1800"/>
            </a:lvl2pPr>
            <a:lvl3pPr>
              <a:defRPr sz="1600"/>
            </a:lvl3pPr>
            <a:lvl4pPr>
              <a:defRPr sz="1400"/>
            </a:lvl4pPr>
            <a:lvl5pPr>
              <a:defRPr sz="1400"/>
            </a:lvl5pPr>
          </a:lstStyle>
          <a:p>
            <a:pPr lvl="0"/>
            <a:r>
              <a:rPr lang="en-US"/>
              <a:t>Add text here</a:t>
            </a:r>
          </a:p>
        </p:txBody>
      </p:sp>
      <p:sp>
        <p:nvSpPr>
          <p:cNvPr id="54" name="SmartArt Placeholder 53">
            <a:extLst>
              <a:ext uri="{FF2B5EF4-FFF2-40B4-BE49-F238E27FC236}">
                <a16:creationId xmlns:a16="http://schemas.microsoft.com/office/drawing/2014/main" id="{38E36D91-34EE-6229-BC80-AA33DCF9A94A}"/>
              </a:ext>
            </a:extLst>
          </p:cNvPr>
          <p:cNvSpPr>
            <a:spLocks noGrp="1"/>
          </p:cNvSpPr>
          <p:nvPr>
            <p:ph type="dgm" sz="quarter" idx="17"/>
          </p:nvPr>
        </p:nvSpPr>
        <p:spPr>
          <a:xfrm>
            <a:off x="591146" y="1804737"/>
            <a:ext cx="7961710" cy="4186989"/>
          </a:xfrm>
        </p:spPr>
        <p:txBody>
          <a:bodyPr/>
          <a:lstStyle/>
          <a:p>
            <a:r>
              <a:rPr lang="en-US"/>
              <a:t>Click icon to add SmartArt graphic</a:t>
            </a:r>
          </a:p>
        </p:txBody>
      </p:sp>
      <p:pic>
        <p:nvPicPr>
          <p:cNvPr id="3" name="Graphic 2">
            <a:extLst>
              <a:ext uri="{FF2B5EF4-FFF2-40B4-BE49-F238E27FC236}">
                <a16:creationId xmlns:a16="http://schemas.microsoft.com/office/drawing/2014/main" id="{6645274F-9686-10BE-43B5-86556D2B0C2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1808243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293205A-8C05-8870-A6EA-1C066CE1687D}"/>
              </a:ext>
            </a:extLst>
          </p:cNvPr>
          <p:cNvSpPr>
            <a:spLocks noGrp="1"/>
          </p:cNvSpPr>
          <p:nvPr>
            <p:ph type="ftr" sz="quarter" idx="11"/>
          </p:nvPr>
        </p:nvSpPr>
        <p:spPr>
          <a:xfrm>
            <a:off x="3028950" y="6356351"/>
            <a:ext cx="3086100" cy="365125"/>
          </a:xfrm>
        </p:spPr>
        <p:txBody>
          <a:bodyPr/>
          <a:lstStyle/>
          <a:p>
            <a:pPr algn="ctr"/>
            <a:r>
              <a:rPr lang="en-US"/>
              <a:t>12/28/2023</a:t>
            </a:r>
          </a:p>
        </p:txBody>
      </p:sp>
      <p:sp>
        <p:nvSpPr>
          <p:cNvPr id="6" name="Slide Number Placeholder 5">
            <a:extLst>
              <a:ext uri="{FF2B5EF4-FFF2-40B4-BE49-F238E27FC236}">
                <a16:creationId xmlns:a16="http://schemas.microsoft.com/office/drawing/2014/main" id="{F7B17395-8A59-1B77-9CEB-6B1A14CEB047}"/>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pic>
        <p:nvPicPr>
          <p:cNvPr id="2" name="Graphic 1">
            <a:extLst>
              <a:ext uri="{FF2B5EF4-FFF2-40B4-BE49-F238E27FC236}">
                <a16:creationId xmlns:a16="http://schemas.microsoft.com/office/drawing/2014/main" id="{048E75AC-8096-31ED-62EF-CB444B56516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497735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accent6"/>
        </a:solidFill>
        <a:effectLst/>
      </p:bgPr>
    </p:bg>
    <p:spTree>
      <p:nvGrpSpPr>
        <p:cNvPr id="1" name=""/>
        <p:cNvGrpSpPr/>
        <p:nvPr/>
      </p:nvGrpSpPr>
      <p:grpSpPr>
        <a:xfrm>
          <a:off x="0" y="0"/>
          <a:ext cx="0" cy="0"/>
          <a:chOff x="0" y="0"/>
          <a:chExt cx="0" cy="0"/>
        </a:xfrm>
      </p:grpSpPr>
      <p:sp>
        <p:nvSpPr>
          <p:cNvPr id="6" name="Rectangle: Single Corner Snipped 7">
            <a:extLst>
              <a:ext uri="{FF2B5EF4-FFF2-40B4-BE49-F238E27FC236}">
                <a16:creationId xmlns:a16="http://schemas.microsoft.com/office/drawing/2014/main" id="{A3556B44-EB55-5030-79C4-F6CF0C5789B5}"/>
              </a:ext>
            </a:extLst>
          </p:cNvPr>
          <p:cNvSpPr/>
          <p:nvPr userDrawn="1"/>
        </p:nvSpPr>
        <p:spPr>
          <a:xfrm rot="5400000">
            <a:off x="1674142" y="-1812039"/>
            <a:ext cx="5867883" cy="9442533"/>
          </a:xfrm>
          <a:custGeom>
            <a:avLst/>
            <a:gdLst>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6858000 h 6858000"/>
              <a:gd name="connsiteX4" fmla="*/ 0 w 4584032"/>
              <a:gd name="connsiteY4" fmla="*/ 6858000 h 6858000"/>
              <a:gd name="connsiteX5" fmla="*/ 0 w 4584032"/>
              <a:gd name="connsiteY5"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6858000 h 6858000"/>
              <a:gd name="connsiteX5" fmla="*/ 0 w 4584032"/>
              <a:gd name="connsiteY5" fmla="*/ 6858000 h 6858000"/>
              <a:gd name="connsiteX6" fmla="*/ 0 w 4584032"/>
              <a:gd name="connsiteY6"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4061465 h 6858000"/>
              <a:gd name="connsiteX5" fmla="*/ 4584032 w 4584032"/>
              <a:gd name="connsiteY5" fmla="*/ 6858000 h 6858000"/>
              <a:gd name="connsiteX6" fmla="*/ 0 w 4584032"/>
              <a:gd name="connsiteY6" fmla="*/ 6858000 h 6858000"/>
              <a:gd name="connsiteX7" fmla="*/ 0 w 4584032"/>
              <a:gd name="connsiteY7"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4061465 h 6858000"/>
              <a:gd name="connsiteX5" fmla="*/ 4547937 w 4584032"/>
              <a:gd name="connsiteY5" fmla="*/ 5565412 h 6858000"/>
              <a:gd name="connsiteX6" fmla="*/ 4584032 w 4584032"/>
              <a:gd name="connsiteY6" fmla="*/ 6858000 h 6858000"/>
              <a:gd name="connsiteX7" fmla="*/ 0 w 4584032"/>
              <a:gd name="connsiteY7" fmla="*/ 6858000 h 6858000"/>
              <a:gd name="connsiteX8" fmla="*/ 0 w 4584032"/>
              <a:gd name="connsiteY8" fmla="*/ 0 h 6858000"/>
              <a:gd name="connsiteX0" fmla="*/ 0 w 4692316"/>
              <a:gd name="connsiteY0" fmla="*/ 0 h 6858000"/>
              <a:gd name="connsiteX1" fmla="*/ 3820011 w 4692316"/>
              <a:gd name="connsiteY1" fmla="*/ 0 h 6858000"/>
              <a:gd name="connsiteX2" fmla="*/ 4584032 w 4692316"/>
              <a:gd name="connsiteY2" fmla="*/ 764021 h 6858000"/>
              <a:gd name="connsiteX3" fmla="*/ 4584032 w 4692316"/>
              <a:gd name="connsiteY3" fmla="*/ 14385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692316"/>
              <a:gd name="connsiteY0" fmla="*/ 0 h 6858000"/>
              <a:gd name="connsiteX1" fmla="*/ 3820011 w 4692316"/>
              <a:gd name="connsiteY1" fmla="*/ 0 h 6858000"/>
              <a:gd name="connsiteX2" fmla="*/ 4584032 w 4692316"/>
              <a:gd name="connsiteY2" fmla="*/ 764021 h 6858000"/>
              <a:gd name="connsiteX3" fmla="*/ 4451685 w 4692316"/>
              <a:gd name="connsiteY3" fmla="*/ 23529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692316"/>
              <a:gd name="connsiteY0" fmla="*/ 0 h 6858000"/>
              <a:gd name="connsiteX1" fmla="*/ 3820011 w 4692316"/>
              <a:gd name="connsiteY1" fmla="*/ 0 h 6858000"/>
              <a:gd name="connsiteX2" fmla="*/ 4307306 w 4692316"/>
              <a:gd name="connsiteY2" fmla="*/ 860274 h 6858000"/>
              <a:gd name="connsiteX3" fmla="*/ 4451685 w 4692316"/>
              <a:gd name="connsiteY3" fmla="*/ 23529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788569"/>
              <a:gd name="connsiteY0" fmla="*/ 0 h 6858000"/>
              <a:gd name="connsiteX1" fmla="*/ 3820011 w 4788569"/>
              <a:gd name="connsiteY1" fmla="*/ 0 h 6858000"/>
              <a:gd name="connsiteX2" fmla="*/ 4307306 w 4788569"/>
              <a:gd name="connsiteY2" fmla="*/ 860274 h 6858000"/>
              <a:gd name="connsiteX3" fmla="*/ 4451685 w 4788569"/>
              <a:gd name="connsiteY3" fmla="*/ 2352981 h 6858000"/>
              <a:gd name="connsiteX4" fmla="*/ 4788569 w 4788569"/>
              <a:gd name="connsiteY4" fmla="*/ 4001307 h 6858000"/>
              <a:gd name="connsiteX5" fmla="*/ 4692316 w 4788569"/>
              <a:gd name="connsiteY5" fmla="*/ 5697759 h 6858000"/>
              <a:gd name="connsiteX6" fmla="*/ 4584032 w 4788569"/>
              <a:gd name="connsiteY6" fmla="*/ 6858000 h 6858000"/>
              <a:gd name="connsiteX7" fmla="*/ 0 w 4788569"/>
              <a:gd name="connsiteY7" fmla="*/ 6858000 h 6858000"/>
              <a:gd name="connsiteX8" fmla="*/ 0 w 4788569"/>
              <a:gd name="connsiteY8" fmla="*/ 0 h 6858000"/>
              <a:gd name="connsiteX0" fmla="*/ 0 w 4812632"/>
              <a:gd name="connsiteY0" fmla="*/ 0 h 6858000"/>
              <a:gd name="connsiteX1" fmla="*/ 3820011 w 4812632"/>
              <a:gd name="connsiteY1" fmla="*/ 0 h 6858000"/>
              <a:gd name="connsiteX2" fmla="*/ 4307306 w 4812632"/>
              <a:gd name="connsiteY2" fmla="*/ 860274 h 6858000"/>
              <a:gd name="connsiteX3" fmla="*/ 4451685 w 4812632"/>
              <a:gd name="connsiteY3" fmla="*/ 2352981 h 6858000"/>
              <a:gd name="connsiteX4" fmla="*/ 4788569 w 4812632"/>
              <a:gd name="connsiteY4" fmla="*/ 4001307 h 6858000"/>
              <a:gd name="connsiteX5" fmla="*/ 4812632 w 4812632"/>
              <a:gd name="connsiteY5" fmla="*/ 5697759 h 6858000"/>
              <a:gd name="connsiteX6" fmla="*/ 4584032 w 4812632"/>
              <a:gd name="connsiteY6" fmla="*/ 6858000 h 6858000"/>
              <a:gd name="connsiteX7" fmla="*/ 0 w 4812632"/>
              <a:gd name="connsiteY7" fmla="*/ 6858000 h 6858000"/>
              <a:gd name="connsiteX8" fmla="*/ 0 w 4812632"/>
              <a:gd name="connsiteY8" fmla="*/ 0 h 6858000"/>
              <a:gd name="connsiteX0" fmla="*/ 0 w 5005137"/>
              <a:gd name="connsiteY0" fmla="*/ 0 h 6858000"/>
              <a:gd name="connsiteX1" fmla="*/ 3820011 w 5005137"/>
              <a:gd name="connsiteY1" fmla="*/ 0 h 6858000"/>
              <a:gd name="connsiteX2" fmla="*/ 4307306 w 5005137"/>
              <a:gd name="connsiteY2" fmla="*/ 860274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5005137"/>
              <a:gd name="connsiteY0" fmla="*/ 0 h 6858000"/>
              <a:gd name="connsiteX1" fmla="*/ 3567348 w 5005137"/>
              <a:gd name="connsiteY1" fmla="*/ 0 h 6858000"/>
              <a:gd name="connsiteX2" fmla="*/ 4307306 w 5005137"/>
              <a:gd name="connsiteY2" fmla="*/ 860274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5005137"/>
              <a:gd name="connsiteY0" fmla="*/ 0 h 6858000"/>
              <a:gd name="connsiteX1" fmla="*/ 3567348 w 5005137"/>
              <a:gd name="connsiteY1" fmla="*/ 0 h 6858000"/>
              <a:gd name="connsiteX2" fmla="*/ 4054643 w 5005137"/>
              <a:gd name="connsiteY2" fmla="*/ 788085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4969043"/>
              <a:gd name="connsiteY0" fmla="*/ 0 h 6858000"/>
              <a:gd name="connsiteX1" fmla="*/ 3567348 w 4969043"/>
              <a:gd name="connsiteY1" fmla="*/ 0 h 6858000"/>
              <a:gd name="connsiteX2" fmla="*/ 4054643 w 4969043"/>
              <a:gd name="connsiteY2" fmla="*/ 788085 h 6858000"/>
              <a:gd name="connsiteX3" fmla="*/ 4451685 w 4969043"/>
              <a:gd name="connsiteY3" fmla="*/ 2352981 h 6858000"/>
              <a:gd name="connsiteX4" fmla="*/ 4969043 w 4969043"/>
              <a:gd name="connsiteY4" fmla="*/ 3508013 h 6858000"/>
              <a:gd name="connsiteX5" fmla="*/ 4812632 w 4969043"/>
              <a:gd name="connsiteY5" fmla="*/ 5697759 h 6858000"/>
              <a:gd name="connsiteX6" fmla="*/ 4584032 w 4969043"/>
              <a:gd name="connsiteY6" fmla="*/ 6858000 h 6858000"/>
              <a:gd name="connsiteX7" fmla="*/ 0 w 4969043"/>
              <a:gd name="connsiteY7" fmla="*/ 6858000 h 6858000"/>
              <a:gd name="connsiteX8" fmla="*/ 0 w 4969043"/>
              <a:gd name="connsiteY8" fmla="*/ 0 h 6858000"/>
              <a:gd name="connsiteX0" fmla="*/ 0 w 4981074"/>
              <a:gd name="connsiteY0" fmla="*/ 0 h 6858000"/>
              <a:gd name="connsiteX1" fmla="*/ 3567348 w 4981074"/>
              <a:gd name="connsiteY1" fmla="*/ 0 h 6858000"/>
              <a:gd name="connsiteX2" fmla="*/ 4054643 w 4981074"/>
              <a:gd name="connsiteY2" fmla="*/ 788085 h 6858000"/>
              <a:gd name="connsiteX3" fmla="*/ 4451685 w 4981074"/>
              <a:gd name="connsiteY3" fmla="*/ 2352981 h 6858000"/>
              <a:gd name="connsiteX4" fmla="*/ 4969043 w 4981074"/>
              <a:gd name="connsiteY4" fmla="*/ 3508013 h 6858000"/>
              <a:gd name="connsiteX5" fmla="*/ 4981074 w 4981074"/>
              <a:gd name="connsiteY5" fmla="*/ 5421033 h 6858000"/>
              <a:gd name="connsiteX6" fmla="*/ 4584032 w 4981074"/>
              <a:gd name="connsiteY6" fmla="*/ 6858000 h 6858000"/>
              <a:gd name="connsiteX7" fmla="*/ 0 w 4981074"/>
              <a:gd name="connsiteY7" fmla="*/ 6858000 h 6858000"/>
              <a:gd name="connsiteX8" fmla="*/ 0 w 4981074"/>
              <a:gd name="connsiteY8" fmla="*/ 0 h 6858000"/>
              <a:gd name="connsiteX0" fmla="*/ 0 w 5281902"/>
              <a:gd name="connsiteY0" fmla="*/ 0 h 6858000"/>
              <a:gd name="connsiteX1" fmla="*/ 3567348 w 5281902"/>
              <a:gd name="connsiteY1" fmla="*/ 0 h 6858000"/>
              <a:gd name="connsiteX2" fmla="*/ 4054643 w 5281902"/>
              <a:gd name="connsiteY2" fmla="*/ 788085 h 6858000"/>
              <a:gd name="connsiteX3" fmla="*/ 4451685 w 5281902"/>
              <a:gd name="connsiteY3" fmla="*/ 2352981 h 6858000"/>
              <a:gd name="connsiteX4" fmla="*/ 5281864 w 5281902"/>
              <a:gd name="connsiteY4" fmla="*/ 3640360 h 6858000"/>
              <a:gd name="connsiteX5" fmla="*/ 4981074 w 5281902"/>
              <a:gd name="connsiteY5" fmla="*/ 5421033 h 6858000"/>
              <a:gd name="connsiteX6" fmla="*/ 4584032 w 5281902"/>
              <a:gd name="connsiteY6" fmla="*/ 6858000 h 6858000"/>
              <a:gd name="connsiteX7" fmla="*/ 0 w 5281902"/>
              <a:gd name="connsiteY7" fmla="*/ 6858000 h 6858000"/>
              <a:gd name="connsiteX8" fmla="*/ 0 w 5281902"/>
              <a:gd name="connsiteY8" fmla="*/ 0 h 6858000"/>
              <a:gd name="connsiteX0" fmla="*/ 0 w 5282446"/>
              <a:gd name="connsiteY0" fmla="*/ 0 h 6858000"/>
              <a:gd name="connsiteX1" fmla="*/ 3567348 w 5282446"/>
              <a:gd name="connsiteY1" fmla="*/ 0 h 6858000"/>
              <a:gd name="connsiteX2" fmla="*/ 4054643 w 5282446"/>
              <a:gd name="connsiteY2" fmla="*/ 788085 h 6858000"/>
              <a:gd name="connsiteX3" fmla="*/ 4451685 w 5282446"/>
              <a:gd name="connsiteY3" fmla="*/ 2352981 h 6858000"/>
              <a:gd name="connsiteX4" fmla="*/ 5281864 w 5282446"/>
              <a:gd name="connsiteY4" fmla="*/ 3640360 h 6858000"/>
              <a:gd name="connsiteX5" fmla="*/ 4981074 w 5282446"/>
              <a:gd name="connsiteY5" fmla="*/ 5421033 h 6858000"/>
              <a:gd name="connsiteX6" fmla="*/ 4584032 w 5282446"/>
              <a:gd name="connsiteY6" fmla="*/ 6858000 h 6858000"/>
              <a:gd name="connsiteX7" fmla="*/ 0 w 5282446"/>
              <a:gd name="connsiteY7" fmla="*/ 6858000 h 6858000"/>
              <a:gd name="connsiteX8" fmla="*/ 0 w 5282446"/>
              <a:gd name="connsiteY8" fmla="*/ 0 h 6858000"/>
              <a:gd name="connsiteX0" fmla="*/ 0 w 5283215"/>
              <a:gd name="connsiteY0" fmla="*/ 0 h 6858000"/>
              <a:gd name="connsiteX1" fmla="*/ 3567348 w 5283215"/>
              <a:gd name="connsiteY1" fmla="*/ 0 h 6858000"/>
              <a:gd name="connsiteX2" fmla="*/ 4054643 w 5283215"/>
              <a:gd name="connsiteY2" fmla="*/ 788085 h 6858000"/>
              <a:gd name="connsiteX3" fmla="*/ 4451685 w 5283215"/>
              <a:gd name="connsiteY3" fmla="*/ 2352981 h 6858000"/>
              <a:gd name="connsiteX4" fmla="*/ 5281864 w 5283215"/>
              <a:gd name="connsiteY4" fmla="*/ 3640360 h 6858000"/>
              <a:gd name="connsiteX5" fmla="*/ 4981074 w 5283215"/>
              <a:gd name="connsiteY5" fmla="*/ 5421033 h 6858000"/>
              <a:gd name="connsiteX6" fmla="*/ 4584032 w 5283215"/>
              <a:gd name="connsiteY6" fmla="*/ 6858000 h 6858000"/>
              <a:gd name="connsiteX7" fmla="*/ 0 w 5283215"/>
              <a:gd name="connsiteY7" fmla="*/ 6858000 h 6858000"/>
              <a:gd name="connsiteX8" fmla="*/ 0 w 5283215"/>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584032 w 5281864"/>
              <a:gd name="connsiteY6" fmla="*/ 6858000 h 6858000"/>
              <a:gd name="connsiteX7" fmla="*/ 0 w 5281864"/>
              <a:gd name="connsiteY7" fmla="*/ 6858000 h 6858000"/>
              <a:gd name="connsiteX8" fmla="*/ 0 w 5281864"/>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584032 w 5281864"/>
              <a:gd name="connsiteY6" fmla="*/ 6858000 h 6858000"/>
              <a:gd name="connsiteX7" fmla="*/ 0 w 5281864"/>
              <a:gd name="connsiteY7" fmla="*/ 6858000 h 6858000"/>
              <a:gd name="connsiteX8" fmla="*/ 0 w 5281864"/>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704347 w 5281864"/>
              <a:gd name="connsiteY6" fmla="*/ 6845969 h 6858000"/>
              <a:gd name="connsiteX7" fmla="*/ 0 w 5281864"/>
              <a:gd name="connsiteY7" fmla="*/ 6858000 h 6858000"/>
              <a:gd name="connsiteX8" fmla="*/ 0 w 5281864"/>
              <a:gd name="connsiteY8" fmla="*/ 0 h 6858000"/>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981074 w 5281864"/>
              <a:gd name="connsiteY5" fmla="*/ 5421033 h 6870032"/>
              <a:gd name="connsiteX6" fmla="*/ 4704347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788568 w 5281864"/>
              <a:gd name="connsiteY5" fmla="*/ 5457127 h 6870032"/>
              <a:gd name="connsiteX6" fmla="*/ 4704347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788568 w 5281864"/>
              <a:gd name="connsiteY5" fmla="*/ 5457127 h 6870032"/>
              <a:gd name="connsiteX6" fmla="*/ 5041231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836694 w 5281864"/>
              <a:gd name="connsiteY5" fmla="*/ 5866201 h 6870032"/>
              <a:gd name="connsiteX6" fmla="*/ 5041231 w 5281864"/>
              <a:gd name="connsiteY6" fmla="*/ 6870032 h 6870032"/>
              <a:gd name="connsiteX7" fmla="*/ 0 w 5281864"/>
              <a:gd name="connsiteY7" fmla="*/ 6858000 h 6870032"/>
              <a:gd name="connsiteX8" fmla="*/ 0 w 5281864"/>
              <a:gd name="connsiteY8" fmla="*/ 0 h 6870032"/>
              <a:gd name="connsiteX0" fmla="*/ 0 w 5041231"/>
              <a:gd name="connsiteY0" fmla="*/ 0 h 6870032"/>
              <a:gd name="connsiteX1" fmla="*/ 3567348 w 5041231"/>
              <a:gd name="connsiteY1" fmla="*/ 0 h 6870032"/>
              <a:gd name="connsiteX2" fmla="*/ 4054643 w 5041231"/>
              <a:gd name="connsiteY2" fmla="*/ 788085 h 6870032"/>
              <a:gd name="connsiteX3" fmla="*/ 4451685 w 5041231"/>
              <a:gd name="connsiteY3" fmla="*/ 2352981 h 6870032"/>
              <a:gd name="connsiteX4" fmla="*/ 4764506 w 5041231"/>
              <a:gd name="connsiteY4" fmla="*/ 3760676 h 6870032"/>
              <a:gd name="connsiteX5" fmla="*/ 4836694 w 5041231"/>
              <a:gd name="connsiteY5" fmla="*/ 5866201 h 6870032"/>
              <a:gd name="connsiteX6" fmla="*/ 5041231 w 5041231"/>
              <a:gd name="connsiteY6" fmla="*/ 6870032 h 6870032"/>
              <a:gd name="connsiteX7" fmla="*/ 0 w 5041231"/>
              <a:gd name="connsiteY7" fmla="*/ 6858000 h 6870032"/>
              <a:gd name="connsiteX8" fmla="*/ 0 w 5041231"/>
              <a:gd name="connsiteY8" fmla="*/ 0 h 6870032"/>
              <a:gd name="connsiteX0" fmla="*/ 0 w 5041231"/>
              <a:gd name="connsiteY0" fmla="*/ 0 h 6870032"/>
              <a:gd name="connsiteX1" fmla="*/ 3567348 w 5041231"/>
              <a:gd name="connsiteY1" fmla="*/ 0 h 6870032"/>
              <a:gd name="connsiteX2" fmla="*/ 4054643 w 5041231"/>
              <a:gd name="connsiteY2" fmla="*/ 788085 h 6870032"/>
              <a:gd name="connsiteX3" fmla="*/ 4343401 w 5041231"/>
              <a:gd name="connsiteY3" fmla="*/ 2340949 h 6870032"/>
              <a:gd name="connsiteX4" fmla="*/ 4764506 w 5041231"/>
              <a:gd name="connsiteY4" fmla="*/ 3760676 h 6870032"/>
              <a:gd name="connsiteX5" fmla="*/ 4836694 w 5041231"/>
              <a:gd name="connsiteY5" fmla="*/ 5866201 h 6870032"/>
              <a:gd name="connsiteX6" fmla="*/ 5041231 w 5041231"/>
              <a:gd name="connsiteY6" fmla="*/ 6870032 h 6870032"/>
              <a:gd name="connsiteX7" fmla="*/ 0 w 5041231"/>
              <a:gd name="connsiteY7" fmla="*/ 6858000 h 6870032"/>
              <a:gd name="connsiteX8" fmla="*/ 0 w 5041231"/>
              <a:gd name="connsiteY8" fmla="*/ 0 h 6870032"/>
              <a:gd name="connsiteX0" fmla="*/ 24063 w 5065294"/>
              <a:gd name="connsiteY0" fmla="*/ 0 h 6882063"/>
              <a:gd name="connsiteX1" fmla="*/ 3591411 w 5065294"/>
              <a:gd name="connsiteY1" fmla="*/ 0 h 6882063"/>
              <a:gd name="connsiteX2" fmla="*/ 4078706 w 5065294"/>
              <a:gd name="connsiteY2" fmla="*/ 788085 h 6882063"/>
              <a:gd name="connsiteX3" fmla="*/ 4367464 w 5065294"/>
              <a:gd name="connsiteY3" fmla="*/ 2340949 h 6882063"/>
              <a:gd name="connsiteX4" fmla="*/ 4788569 w 5065294"/>
              <a:gd name="connsiteY4" fmla="*/ 3760676 h 6882063"/>
              <a:gd name="connsiteX5" fmla="*/ 4860757 w 5065294"/>
              <a:gd name="connsiteY5" fmla="*/ 5866201 h 6882063"/>
              <a:gd name="connsiteX6" fmla="*/ 5065294 w 5065294"/>
              <a:gd name="connsiteY6" fmla="*/ 6870032 h 6882063"/>
              <a:gd name="connsiteX7" fmla="*/ 0 w 5065294"/>
              <a:gd name="connsiteY7" fmla="*/ 6882063 h 6882063"/>
              <a:gd name="connsiteX8" fmla="*/ 24063 w 5065294"/>
              <a:gd name="connsiteY8" fmla="*/ 0 h 6882063"/>
              <a:gd name="connsiteX0" fmla="*/ 0 w 5317957"/>
              <a:gd name="connsiteY0" fmla="*/ 0 h 6894095"/>
              <a:gd name="connsiteX1" fmla="*/ 3844074 w 5317957"/>
              <a:gd name="connsiteY1" fmla="*/ 12032 h 6894095"/>
              <a:gd name="connsiteX2" fmla="*/ 4331369 w 5317957"/>
              <a:gd name="connsiteY2" fmla="*/ 800117 h 6894095"/>
              <a:gd name="connsiteX3" fmla="*/ 4620127 w 5317957"/>
              <a:gd name="connsiteY3" fmla="*/ 2352981 h 6894095"/>
              <a:gd name="connsiteX4" fmla="*/ 5041232 w 5317957"/>
              <a:gd name="connsiteY4" fmla="*/ 3772708 h 6894095"/>
              <a:gd name="connsiteX5" fmla="*/ 5113420 w 5317957"/>
              <a:gd name="connsiteY5" fmla="*/ 5878233 h 6894095"/>
              <a:gd name="connsiteX6" fmla="*/ 5317957 w 5317957"/>
              <a:gd name="connsiteY6" fmla="*/ 6882064 h 6894095"/>
              <a:gd name="connsiteX7" fmla="*/ 252663 w 5317957"/>
              <a:gd name="connsiteY7" fmla="*/ 6894095 h 6894095"/>
              <a:gd name="connsiteX8" fmla="*/ 0 w 5317957"/>
              <a:gd name="connsiteY8" fmla="*/ 0 h 6894095"/>
              <a:gd name="connsiteX0" fmla="*/ 0 w 5317957"/>
              <a:gd name="connsiteY0" fmla="*/ 0 h 6894095"/>
              <a:gd name="connsiteX1" fmla="*/ 3844074 w 5317957"/>
              <a:gd name="connsiteY1" fmla="*/ 12032 h 6894095"/>
              <a:gd name="connsiteX2" fmla="*/ 4331369 w 5317957"/>
              <a:gd name="connsiteY2" fmla="*/ 800117 h 6894095"/>
              <a:gd name="connsiteX3" fmla="*/ 4620127 w 5317957"/>
              <a:gd name="connsiteY3" fmla="*/ 2352981 h 6894095"/>
              <a:gd name="connsiteX4" fmla="*/ 5041232 w 5317957"/>
              <a:gd name="connsiteY4" fmla="*/ 3772708 h 6894095"/>
              <a:gd name="connsiteX5" fmla="*/ 5113420 w 5317957"/>
              <a:gd name="connsiteY5" fmla="*/ 5878233 h 6894095"/>
              <a:gd name="connsiteX6" fmla="*/ 5317957 w 5317957"/>
              <a:gd name="connsiteY6" fmla="*/ 6882064 h 6894095"/>
              <a:gd name="connsiteX7" fmla="*/ 0 w 5317957"/>
              <a:gd name="connsiteY7" fmla="*/ 6894095 h 6894095"/>
              <a:gd name="connsiteX8" fmla="*/ 0 w 5317957"/>
              <a:gd name="connsiteY8" fmla="*/ 0 h 6894095"/>
              <a:gd name="connsiteX0" fmla="*/ 10583103 w 15901060"/>
              <a:gd name="connsiteY0" fmla="*/ 0 h 6882064"/>
              <a:gd name="connsiteX1" fmla="*/ 14427177 w 15901060"/>
              <a:gd name="connsiteY1" fmla="*/ 12032 h 6882064"/>
              <a:gd name="connsiteX2" fmla="*/ 14914472 w 15901060"/>
              <a:gd name="connsiteY2" fmla="*/ 800117 h 6882064"/>
              <a:gd name="connsiteX3" fmla="*/ 15203230 w 15901060"/>
              <a:gd name="connsiteY3" fmla="*/ 2352981 h 6882064"/>
              <a:gd name="connsiteX4" fmla="*/ 15624335 w 15901060"/>
              <a:gd name="connsiteY4" fmla="*/ 3772708 h 6882064"/>
              <a:gd name="connsiteX5" fmla="*/ 15696523 w 15901060"/>
              <a:gd name="connsiteY5" fmla="*/ 5878233 h 6882064"/>
              <a:gd name="connsiteX6" fmla="*/ 15901060 w 15901060"/>
              <a:gd name="connsiteY6" fmla="*/ 6882064 h 6882064"/>
              <a:gd name="connsiteX7" fmla="*/ 0 w 15901060"/>
              <a:gd name="connsiteY7" fmla="*/ 6862011 h 6882064"/>
              <a:gd name="connsiteX8" fmla="*/ 10583103 w 15901060"/>
              <a:gd name="connsiteY8" fmla="*/ 0 h 6882064"/>
              <a:gd name="connsiteX0" fmla="*/ 0 w 15901060"/>
              <a:gd name="connsiteY0" fmla="*/ 0 h 6882064"/>
              <a:gd name="connsiteX1" fmla="*/ 14427177 w 15901060"/>
              <a:gd name="connsiteY1" fmla="*/ 12032 h 6882064"/>
              <a:gd name="connsiteX2" fmla="*/ 14914472 w 15901060"/>
              <a:gd name="connsiteY2" fmla="*/ 800117 h 6882064"/>
              <a:gd name="connsiteX3" fmla="*/ 15203230 w 15901060"/>
              <a:gd name="connsiteY3" fmla="*/ 2352981 h 6882064"/>
              <a:gd name="connsiteX4" fmla="*/ 15624335 w 15901060"/>
              <a:gd name="connsiteY4" fmla="*/ 3772708 h 6882064"/>
              <a:gd name="connsiteX5" fmla="*/ 15696523 w 15901060"/>
              <a:gd name="connsiteY5" fmla="*/ 5878233 h 6882064"/>
              <a:gd name="connsiteX6" fmla="*/ 15901060 w 15901060"/>
              <a:gd name="connsiteY6" fmla="*/ 6882064 h 6882064"/>
              <a:gd name="connsiteX7" fmla="*/ 0 w 15901060"/>
              <a:gd name="connsiteY7" fmla="*/ 6862011 h 6882064"/>
              <a:gd name="connsiteX8" fmla="*/ 0 w 15901060"/>
              <a:gd name="connsiteY8" fmla="*/ 0 h 6882064"/>
              <a:gd name="connsiteX0" fmla="*/ 0 w 15901060"/>
              <a:gd name="connsiteY0" fmla="*/ 0 h 6894095"/>
              <a:gd name="connsiteX1" fmla="*/ 14427177 w 15901060"/>
              <a:gd name="connsiteY1" fmla="*/ 12032 h 6894095"/>
              <a:gd name="connsiteX2" fmla="*/ 14914472 w 15901060"/>
              <a:gd name="connsiteY2" fmla="*/ 800117 h 6894095"/>
              <a:gd name="connsiteX3" fmla="*/ 15203230 w 15901060"/>
              <a:gd name="connsiteY3" fmla="*/ 2352981 h 6894095"/>
              <a:gd name="connsiteX4" fmla="*/ 15624335 w 15901060"/>
              <a:gd name="connsiteY4" fmla="*/ 3772708 h 6894095"/>
              <a:gd name="connsiteX5" fmla="*/ 15696523 w 15901060"/>
              <a:gd name="connsiteY5" fmla="*/ 5878233 h 6894095"/>
              <a:gd name="connsiteX6" fmla="*/ 15901060 w 15901060"/>
              <a:gd name="connsiteY6" fmla="*/ 6882064 h 6894095"/>
              <a:gd name="connsiteX7" fmla="*/ 0 w 15901060"/>
              <a:gd name="connsiteY7" fmla="*/ 6894095 h 6894095"/>
              <a:gd name="connsiteX8" fmla="*/ 0 w 15901060"/>
              <a:gd name="connsiteY8" fmla="*/ 0 h 6894095"/>
              <a:gd name="connsiteX0" fmla="*/ 0 w 15837689"/>
              <a:gd name="connsiteY0" fmla="*/ 0 h 6894095"/>
              <a:gd name="connsiteX1" fmla="*/ 14427177 w 15837689"/>
              <a:gd name="connsiteY1" fmla="*/ 12032 h 6894095"/>
              <a:gd name="connsiteX2" fmla="*/ 14914472 w 15837689"/>
              <a:gd name="connsiteY2" fmla="*/ 800117 h 6894095"/>
              <a:gd name="connsiteX3" fmla="*/ 15203230 w 15837689"/>
              <a:gd name="connsiteY3" fmla="*/ 2352981 h 6894095"/>
              <a:gd name="connsiteX4" fmla="*/ 15624335 w 15837689"/>
              <a:gd name="connsiteY4" fmla="*/ 3772708 h 6894095"/>
              <a:gd name="connsiteX5" fmla="*/ 15696523 w 15837689"/>
              <a:gd name="connsiteY5" fmla="*/ 5878233 h 6894095"/>
              <a:gd name="connsiteX6" fmla="*/ 15837689 w 15837689"/>
              <a:gd name="connsiteY6" fmla="*/ 6882064 h 6894095"/>
              <a:gd name="connsiteX7" fmla="*/ 0 w 15837689"/>
              <a:gd name="connsiteY7" fmla="*/ 6894095 h 6894095"/>
              <a:gd name="connsiteX8" fmla="*/ 0 w 15837689"/>
              <a:gd name="connsiteY8" fmla="*/ 0 h 6894095"/>
              <a:gd name="connsiteX0" fmla="*/ 0 w 15774318"/>
              <a:gd name="connsiteY0" fmla="*/ 0 h 6914148"/>
              <a:gd name="connsiteX1" fmla="*/ 14427177 w 15774318"/>
              <a:gd name="connsiteY1" fmla="*/ 12032 h 6914148"/>
              <a:gd name="connsiteX2" fmla="*/ 14914472 w 15774318"/>
              <a:gd name="connsiteY2" fmla="*/ 800117 h 6914148"/>
              <a:gd name="connsiteX3" fmla="*/ 15203230 w 15774318"/>
              <a:gd name="connsiteY3" fmla="*/ 2352981 h 6914148"/>
              <a:gd name="connsiteX4" fmla="*/ 15624335 w 15774318"/>
              <a:gd name="connsiteY4" fmla="*/ 3772708 h 6914148"/>
              <a:gd name="connsiteX5" fmla="*/ 15696523 w 15774318"/>
              <a:gd name="connsiteY5" fmla="*/ 5878233 h 6914148"/>
              <a:gd name="connsiteX6" fmla="*/ 15774318 w 15774318"/>
              <a:gd name="connsiteY6" fmla="*/ 6914148 h 6914148"/>
              <a:gd name="connsiteX7" fmla="*/ 0 w 15774318"/>
              <a:gd name="connsiteY7" fmla="*/ 6894095 h 6914148"/>
              <a:gd name="connsiteX8" fmla="*/ 0 w 15774318"/>
              <a:gd name="connsiteY8" fmla="*/ 0 h 6914148"/>
              <a:gd name="connsiteX0" fmla="*/ 0 w 15705363"/>
              <a:gd name="connsiteY0" fmla="*/ 0 h 6914148"/>
              <a:gd name="connsiteX1" fmla="*/ 14427177 w 15705363"/>
              <a:gd name="connsiteY1" fmla="*/ 12032 h 6914148"/>
              <a:gd name="connsiteX2" fmla="*/ 14914472 w 15705363"/>
              <a:gd name="connsiteY2" fmla="*/ 800117 h 6914148"/>
              <a:gd name="connsiteX3" fmla="*/ 15203230 w 15705363"/>
              <a:gd name="connsiteY3" fmla="*/ 2352981 h 6914148"/>
              <a:gd name="connsiteX4" fmla="*/ 15624335 w 15705363"/>
              <a:gd name="connsiteY4" fmla="*/ 3772708 h 6914148"/>
              <a:gd name="connsiteX5" fmla="*/ 15696523 w 15705363"/>
              <a:gd name="connsiteY5" fmla="*/ 5878233 h 6914148"/>
              <a:gd name="connsiteX6" fmla="*/ 15478583 w 15705363"/>
              <a:gd name="connsiteY6" fmla="*/ 6914148 h 6914148"/>
              <a:gd name="connsiteX7" fmla="*/ 0 w 15705363"/>
              <a:gd name="connsiteY7" fmla="*/ 6894095 h 6914148"/>
              <a:gd name="connsiteX8" fmla="*/ 0 w 15705363"/>
              <a:gd name="connsiteY8" fmla="*/ 0 h 6914148"/>
              <a:gd name="connsiteX0" fmla="*/ 0 w 15705363"/>
              <a:gd name="connsiteY0" fmla="*/ 0 h 6914148"/>
              <a:gd name="connsiteX1" fmla="*/ 15321187 w 15705363"/>
              <a:gd name="connsiteY1" fmla="*/ 12032 h 6914148"/>
              <a:gd name="connsiteX2" fmla="*/ 14914472 w 15705363"/>
              <a:gd name="connsiteY2" fmla="*/ 800117 h 6914148"/>
              <a:gd name="connsiteX3" fmla="*/ 15203230 w 15705363"/>
              <a:gd name="connsiteY3" fmla="*/ 2352981 h 6914148"/>
              <a:gd name="connsiteX4" fmla="*/ 15624335 w 15705363"/>
              <a:gd name="connsiteY4" fmla="*/ 3772708 h 6914148"/>
              <a:gd name="connsiteX5" fmla="*/ 15696523 w 15705363"/>
              <a:gd name="connsiteY5" fmla="*/ 5878233 h 6914148"/>
              <a:gd name="connsiteX6" fmla="*/ 15478583 w 15705363"/>
              <a:gd name="connsiteY6" fmla="*/ 6914148 h 6914148"/>
              <a:gd name="connsiteX7" fmla="*/ 0 w 15705363"/>
              <a:gd name="connsiteY7" fmla="*/ 6894095 h 6914148"/>
              <a:gd name="connsiteX8" fmla="*/ 0 w 15705363"/>
              <a:gd name="connsiteY8" fmla="*/ 0 h 6914148"/>
              <a:gd name="connsiteX0" fmla="*/ 0 w 15705363"/>
              <a:gd name="connsiteY0" fmla="*/ 0 h 6914148"/>
              <a:gd name="connsiteX1" fmla="*/ 15321187 w 15705363"/>
              <a:gd name="connsiteY1" fmla="*/ 12032 h 6914148"/>
              <a:gd name="connsiteX2" fmla="*/ 15510477 w 15705363"/>
              <a:gd name="connsiteY2" fmla="*/ 863453 h 6914148"/>
              <a:gd name="connsiteX3" fmla="*/ 15203230 w 15705363"/>
              <a:gd name="connsiteY3" fmla="*/ 2352981 h 6914148"/>
              <a:gd name="connsiteX4" fmla="*/ 15624335 w 15705363"/>
              <a:gd name="connsiteY4" fmla="*/ 3772708 h 6914148"/>
              <a:gd name="connsiteX5" fmla="*/ 15696523 w 15705363"/>
              <a:gd name="connsiteY5" fmla="*/ 5878233 h 6914148"/>
              <a:gd name="connsiteX6" fmla="*/ 15478583 w 15705363"/>
              <a:gd name="connsiteY6" fmla="*/ 6914148 h 6914148"/>
              <a:gd name="connsiteX7" fmla="*/ 0 w 15705363"/>
              <a:gd name="connsiteY7" fmla="*/ 6894095 h 6914148"/>
              <a:gd name="connsiteX8" fmla="*/ 0 w 15705363"/>
              <a:gd name="connsiteY8" fmla="*/ 0 h 6914148"/>
              <a:gd name="connsiteX0" fmla="*/ 0 w 15705363"/>
              <a:gd name="connsiteY0" fmla="*/ 0 h 6914148"/>
              <a:gd name="connsiteX1" fmla="*/ 15321187 w 15705363"/>
              <a:gd name="connsiteY1" fmla="*/ 12032 h 6914148"/>
              <a:gd name="connsiteX2" fmla="*/ 15510477 w 15705363"/>
              <a:gd name="connsiteY2" fmla="*/ 863453 h 6914148"/>
              <a:gd name="connsiteX3" fmla="*/ 15567457 w 15705363"/>
              <a:gd name="connsiteY3" fmla="*/ 2479654 h 6914148"/>
              <a:gd name="connsiteX4" fmla="*/ 15624335 w 15705363"/>
              <a:gd name="connsiteY4" fmla="*/ 3772708 h 6914148"/>
              <a:gd name="connsiteX5" fmla="*/ 15696523 w 15705363"/>
              <a:gd name="connsiteY5" fmla="*/ 5878233 h 6914148"/>
              <a:gd name="connsiteX6" fmla="*/ 15478583 w 15705363"/>
              <a:gd name="connsiteY6" fmla="*/ 6914148 h 6914148"/>
              <a:gd name="connsiteX7" fmla="*/ 0 w 15705363"/>
              <a:gd name="connsiteY7" fmla="*/ 6894095 h 6914148"/>
              <a:gd name="connsiteX8" fmla="*/ 0 w 15705363"/>
              <a:gd name="connsiteY8" fmla="*/ 0 h 6914148"/>
              <a:gd name="connsiteX0" fmla="*/ 0 w 15723670"/>
              <a:gd name="connsiteY0" fmla="*/ 0 h 6914148"/>
              <a:gd name="connsiteX1" fmla="*/ 15321187 w 15723670"/>
              <a:gd name="connsiteY1" fmla="*/ 12032 h 6914148"/>
              <a:gd name="connsiteX2" fmla="*/ 15510477 w 15723670"/>
              <a:gd name="connsiteY2" fmla="*/ 863453 h 6914148"/>
              <a:gd name="connsiteX3" fmla="*/ 15567457 w 15723670"/>
              <a:gd name="connsiteY3" fmla="*/ 2479654 h 6914148"/>
              <a:gd name="connsiteX4" fmla="*/ 15723670 w 15723670"/>
              <a:gd name="connsiteY4" fmla="*/ 4207015 h 6914148"/>
              <a:gd name="connsiteX5" fmla="*/ 15696523 w 15723670"/>
              <a:gd name="connsiteY5" fmla="*/ 5878233 h 6914148"/>
              <a:gd name="connsiteX6" fmla="*/ 15478583 w 15723670"/>
              <a:gd name="connsiteY6" fmla="*/ 6914148 h 6914148"/>
              <a:gd name="connsiteX7" fmla="*/ 0 w 15723670"/>
              <a:gd name="connsiteY7" fmla="*/ 6894095 h 6914148"/>
              <a:gd name="connsiteX8" fmla="*/ 0 w 15723670"/>
              <a:gd name="connsiteY8" fmla="*/ 0 h 691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23670" h="6914148">
                <a:moveTo>
                  <a:pt x="0" y="0"/>
                </a:moveTo>
                <a:lnTo>
                  <a:pt x="15321187" y="12032"/>
                </a:lnTo>
                <a:lnTo>
                  <a:pt x="15510477" y="863453"/>
                </a:lnTo>
                <a:lnTo>
                  <a:pt x="15567457" y="2479654"/>
                </a:lnTo>
                <a:lnTo>
                  <a:pt x="15723670" y="4207015"/>
                </a:lnTo>
                <a:cubicBezTo>
                  <a:pt x="15703616" y="4519836"/>
                  <a:pt x="15740639" y="5625571"/>
                  <a:pt x="15696523" y="5878233"/>
                </a:cubicBezTo>
                <a:lnTo>
                  <a:pt x="15478583" y="6914148"/>
                </a:lnTo>
                <a:lnTo>
                  <a:pt x="0" y="6894095"/>
                </a:lnTo>
                <a:lnTo>
                  <a:pt x="0" y="0"/>
                </a:lnTo>
                <a:close/>
              </a:path>
            </a:pathLst>
          </a:custGeom>
          <a:solidFill>
            <a:schemeClr val="bg1"/>
          </a:solidFill>
          <a:ln>
            <a:noFill/>
          </a:ln>
          <a:effectLst>
            <a:outerShdw dist="12700" sx="104000" sy="104000" algn="ctr" rotWithShape="0">
              <a:schemeClr val="bg1">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av</a:t>
            </a:r>
          </a:p>
        </p:txBody>
      </p:sp>
      <p:sp>
        <p:nvSpPr>
          <p:cNvPr id="2" name="Title 1">
            <a:extLst>
              <a:ext uri="{FF2B5EF4-FFF2-40B4-BE49-F238E27FC236}">
                <a16:creationId xmlns:a16="http://schemas.microsoft.com/office/drawing/2014/main" id="{2DF4402C-FC27-E522-0990-F93990FED393}"/>
              </a:ext>
            </a:extLst>
          </p:cNvPr>
          <p:cNvSpPr>
            <a:spLocks noGrp="1"/>
          </p:cNvSpPr>
          <p:nvPr>
            <p:ph type="title"/>
          </p:nvPr>
        </p:nvSpPr>
        <p:spPr>
          <a:xfrm>
            <a:off x="629841" y="457200"/>
            <a:ext cx="2949178" cy="1600200"/>
          </a:xfrm>
        </p:spPr>
        <p:txBody>
          <a:bodyPr anchor="b"/>
          <a:lstStyle>
            <a:lvl1pPr>
              <a:defRPr sz="3200">
                <a:solidFill>
                  <a:schemeClr val="accent6"/>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9C8C542-3AC8-3C0D-2807-94FDF8752F88}"/>
              </a:ext>
            </a:extLst>
          </p:cNvPr>
          <p:cNvSpPr>
            <a:spLocks noGrp="1"/>
          </p:cNvSpPr>
          <p:nvPr>
            <p:ph idx="1"/>
          </p:nvPr>
        </p:nvSpPr>
        <p:spPr>
          <a:xfrm>
            <a:off x="3887391" y="987426"/>
            <a:ext cx="4629150" cy="4873625"/>
          </a:xfrm>
        </p:spPr>
        <p:txBody>
          <a:bodyPr/>
          <a:lstStyle>
            <a:lvl1pPr marL="411480" indent="-411480">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1E3DA0-4D31-4B0A-D4BD-083912650F54}"/>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4456EA64-D6CD-E308-4075-69D9A8F46D6D}"/>
              </a:ext>
            </a:extLst>
          </p:cNvPr>
          <p:cNvSpPr>
            <a:spLocks noGrp="1"/>
          </p:cNvSpPr>
          <p:nvPr>
            <p:ph type="ftr" sz="quarter" idx="11"/>
          </p:nvPr>
        </p:nvSpPr>
        <p:spPr>
          <a:xfrm>
            <a:off x="3028950" y="6356351"/>
            <a:ext cx="3086100" cy="365125"/>
          </a:xfrm>
          <a:noFill/>
        </p:spPr>
        <p:txBody>
          <a:bodyPr/>
          <a:lstStyle>
            <a:lvl1pPr>
              <a:defRPr b="1">
                <a:solidFill>
                  <a:schemeClr val="bg1"/>
                </a:solidFill>
                <a:latin typeface="+mn-lt"/>
              </a:defRPr>
            </a:lvl1pPr>
          </a:lstStyle>
          <a:p>
            <a:pPr algn="ctr"/>
            <a:r>
              <a:rPr lang="en-US"/>
              <a:t>12/28/2023</a:t>
            </a:r>
          </a:p>
        </p:txBody>
      </p:sp>
      <p:sp>
        <p:nvSpPr>
          <p:cNvPr id="9" name="Slide Number Placeholder 5">
            <a:extLst>
              <a:ext uri="{FF2B5EF4-FFF2-40B4-BE49-F238E27FC236}">
                <a16:creationId xmlns:a16="http://schemas.microsoft.com/office/drawing/2014/main" id="{668C886E-A54B-935B-81BD-5512F2C4B984}"/>
              </a:ext>
            </a:extLst>
          </p:cNvPr>
          <p:cNvSpPr>
            <a:spLocks noGrp="1"/>
          </p:cNvSpPr>
          <p:nvPr>
            <p:ph type="sldNum" sz="quarter" idx="12"/>
          </p:nvPr>
        </p:nvSpPr>
        <p:spPr>
          <a:xfrm>
            <a:off x="6457950" y="6356351"/>
            <a:ext cx="2057400" cy="365125"/>
          </a:xfrm>
          <a:noFill/>
        </p:spPr>
        <p:txBody>
          <a:bodyPr/>
          <a:lstStyle>
            <a:lvl1pPr>
              <a:defRPr sz="1400" b="1">
                <a:solidFill>
                  <a:schemeClr val="bg1"/>
                </a:solidFill>
                <a:latin typeface="+mn-lt"/>
              </a:defRPr>
            </a:lvl1pPr>
          </a:lstStyle>
          <a:p>
            <a:fld id="{C95E8E5B-C54E-4915-B069-2B2C8B7FEC1E}" type="slidenum">
              <a:rPr lang="en-US" smtClean="0"/>
              <a:pPr/>
              <a:t>‹#›</a:t>
            </a:fld>
            <a:endParaRPr lang="en-US"/>
          </a:p>
        </p:txBody>
      </p:sp>
      <p:pic>
        <p:nvPicPr>
          <p:cNvPr id="5" name="Graphic 4">
            <a:extLst>
              <a:ext uri="{FF2B5EF4-FFF2-40B4-BE49-F238E27FC236}">
                <a16:creationId xmlns:a16="http://schemas.microsoft.com/office/drawing/2014/main" id="{CA9CBAA0-20B5-4B24-52E9-E038D720E9B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00783" y="6318691"/>
            <a:ext cx="2211369" cy="255158"/>
          </a:xfrm>
          <a:prstGeom prst="rect">
            <a:avLst/>
          </a:prstGeom>
        </p:spPr>
      </p:pic>
    </p:spTree>
    <p:extLst>
      <p:ext uri="{BB962C8B-B14F-4D97-AF65-F5344CB8AC3E}">
        <p14:creationId xmlns:p14="http://schemas.microsoft.com/office/powerpoint/2010/main" val="149930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B7483-7B98-83F5-0029-F3DF3019D1BB}"/>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C8B228-F0D8-9E72-FB79-455FDC48A948}"/>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C620F9A-2471-20DF-1A61-BE7ABBE2759C}"/>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AFD2ABDF-DABE-9E51-8AC2-5C814CBD8F3C}"/>
              </a:ext>
            </a:extLst>
          </p:cNvPr>
          <p:cNvSpPr>
            <a:spLocks noGrp="1"/>
          </p:cNvSpPr>
          <p:nvPr>
            <p:ph type="ftr" sz="quarter" idx="11"/>
          </p:nvPr>
        </p:nvSpPr>
        <p:spPr>
          <a:xfrm>
            <a:off x="3028950" y="6356351"/>
            <a:ext cx="3086100" cy="365125"/>
          </a:xfrm>
        </p:spPr>
        <p:txBody>
          <a:bodyPr/>
          <a:lstStyle/>
          <a:p>
            <a:pPr algn="ctr"/>
            <a:r>
              <a:rPr lang="en-US"/>
              <a:t>12/28/2023</a:t>
            </a:r>
          </a:p>
        </p:txBody>
      </p:sp>
      <p:sp>
        <p:nvSpPr>
          <p:cNvPr id="9" name="Slide Number Placeholder 5">
            <a:extLst>
              <a:ext uri="{FF2B5EF4-FFF2-40B4-BE49-F238E27FC236}">
                <a16:creationId xmlns:a16="http://schemas.microsoft.com/office/drawing/2014/main" id="{B83A1EB1-B9EC-E596-FF6C-FAFA0BD09086}"/>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pic>
        <p:nvPicPr>
          <p:cNvPr id="5" name="Graphic 4">
            <a:extLst>
              <a:ext uri="{FF2B5EF4-FFF2-40B4-BE49-F238E27FC236}">
                <a16:creationId xmlns:a16="http://schemas.microsoft.com/office/drawing/2014/main" id="{5EE84D3B-47FF-1B5F-E93C-893F9A5D9D0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3179606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1AB9BD-28C0-942E-68A7-0A69451FF19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2EAF8A-C264-7F29-39BB-DC75D6FB61A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B70A5D75-D9E6-9C25-8E6D-5AF36C075175}"/>
              </a:ext>
            </a:extLst>
          </p:cNvPr>
          <p:cNvSpPr>
            <a:spLocks noGrp="1"/>
          </p:cNvSpPr>
          <p:nvPr>
            <p:ph type="ftr" sz="quarter" idx="3"/>
          </p:nvPr>
        </p:nvSpPr>
        <p:spPr>
          <a:xfrm>
            <a:off x="3028950" y="6356351"/>
            <a:ext cx="3086100" cy="365125"/>
          </a:xfrm>
          <a:prstGeom prst="rect">
            <a:avLst/>
          </a:prstGeom>
        </p:spPr>
        <p:txBody>
          <a:bodyPr/>
          <a:lstStyle>
            <a:lvl1pPr>
              <a:defRPr sz="1400">
                <a:solidFill>
                  <a:schemeClr val="bg1">
                    <a:lumMod val="50000"/>
                  </a:schemeClr>
                </a:solidFill>
              </a:defRPr>
            </a:lvl1pPr>
          </a:lstStyle>
          <a:p>
            <a:pPr algn="ctr"/>
            <a:r>
              <a:rPr lang="en-US"/>
              <a:t>12/28/2023</a:t>
            </a:r>
          </a:p>
        </p:txBody>
      </p:sp>
      <p:sp>
        <p:nvSpPr>
          <p:cNvPr id="8" name="Slide Number Placeholder 5">
            <a:extLst>
              <a:ext uri="{FF2B5EF4-FFF2-40B4-BE49-F238E27FC236}">
                <a16:creationId xmlns:a16="http://schemas.microsoft.com/office/drawing/2014/main" id="{296156B0-EAC6-9C16-C910-11892C7D3675}"/>
              </a:ext>
            </a:extLst>
          </p:cNvPr>
          <p:cNvSpPr>
            <a:spLocks noGrp="1"/>
          </p:cNvSpPr>
          <p:nvPr>
            <p:ph type="sldNum" sz="quarter" idx="4"/>
          </p:nvPr>
        </p:nvSpPr>
        <p:spPr>
          <a:xfrm>
            <a:off x="6457950" y="6356351"/>
            <a:ext cx="2057400" cy="365125"/>
          </a:xfrm>
          <a:prstGeom prst="rect">
            <a:avLst/>
          </a:prstGeom>
        </p:spPr>
        <p:txBody>
          <a:bodyPr/>
          <a:lstStyle>
            <a:lvl1pPr algn="r">
              <a:defRPr sz="1400">
                <a:solidFill>
                  <a:schemeClr val="bg1">
                    <a:lumMod val="50000"/>
                  </a:schemeClr>
                </a:solidFill>
                <a:latin typeface="+mj-lt"/>
              </a:defRPr>
            </a:lvl1pPr>
          </a:lstStyle>
          <a:p>
            <a:fld id="{C95E8E5B-C54E-4915-B069-2B2C8B7FEC1E}" type="slidenum">
              <a:rPr lang="en-US" smtClean="0"/>
              <a:pPr/>
              <a:t>‹#›</a:t>
            </a:fld>
            <a:endParaRPr lang="en-US"/>
          </a:p>
        </p:txBody>
      </p:sp>
    </p:spTree>
    <p:extLst>
      <p:ext uri="{BB962C8B-B14F-4D97-AF65-F5344CB8AC3E}">
        <p14:creationId xmlns:p14="http://schemas.microsoft.com/office/powerpoint/2010/main" val="1343373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3" panose="05040102010807070707" pitchFamily="18" charset="2"/>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1AB9BD-28C0-942E-68A7-0A69451FF19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2EAF8A-C264-7F29-39BB-DC75D6FB61A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B70A5D75-D9E6-9C25-8E6D-5AF36C075175}"/>
              </a:ext>
            </a:extLst>
          </p:cNvPr>
          <p:cNvSpPr>
            <a:spLocks noGrp="1"/>
          </p:cNvSpPr>
          <p:nvPr>
            <p:ph type="ftr" sz="quarter" idx="3"/>
          </p:nvPr>
        </p:nvSpPr>
        <p:spPr>
          <a:xfrm>
            <a:off x="3028950" y="6356351"/>
            <a:ext cx="3086100" cy="365125"/>
          </a:xfrm>
          <a:prstGeom prst="rect">
            <a:avLst/>
          </a:prstGeom>
        </p:spPr>
        <p:txBody>
          <a:bodyPr/>
          <a:lstStyle>
            <a:lvl1pPr>
              <a:defRPr sz="1400">
                <a:solidFill>
                  <a:schemeClr val="bg1">
                    <a:lumMod val="50000"/>
                  </a:schemeClr>
                </a:solidFill>
              </a:defRPr>
            </a:lvl1pPr>
          </a:lstStyle>
          <a:p>
            <a:pPr algn="ctr"/>
            <a:r>
              <a:rPr lang="en-US"/>
              <a:t>12/28/2023</a:t>
            </a:r>
          </a:p>
        </p:txBody>
      </p:sp>
      <p:sp>
        <p:nvSpPr>
          <p:cNvPr id="8" name="Slide Number Placeholder 5">
            <a:extLst>
              <a:ext uri="{FF2B5EF4-FFF2-40B4-BE49-F238E27FC236}">
                <a16:creationId xmlns:a16="http://schemas.microsoft.com/office/drawing/2014/main" id="{296156B0-EAC6-9C16-C910-11892C7D3675}"/>
              </a:ext>
            </a:extLst>
          </p:cNvPr>
          <p:cNvSpPr>
            <a:spLocks noGrp="1"/>
          </p:cNvSpPr>
          <p:nvPr>
            <p:ph type="sldNum" sz="quarter" idx="4"/>
          </p:nvPr>
        </p:nvSpPr>
        <p:spPr>
          <a:xfrm>
            <a:off x="6457950" y="6356351"/>
            <a:ext cx="2057400" cy="365125"/>
          </a:xfrm>
          <a:prstGeom prst="rect">
            <a:avLst/>
          </a:prstGeom>
        </p:spPr>
        <p:txBody>
          <a:bodyPr/>
          <a:lstStyle>
            <a:lvl1pPr algn="r">
              <a:defRPr sz="1400">
                <a:solidFill>
                  <a:schemeClr val="bg1">
                    <a:lumMod val="50000"/>
                  </a:schemeClr>
                </a:solidFill>
                <a:latin typeface="+mj-lt"/>
              </a:defRPr>
            </a:lvl1pPr>
          </a:lstStyle>
          <a:p>
            <a:fld id="{C95E8E5B-C54E-4915-B069-2B2C8B7FEC1E}" type="slidenum">
              <a:rPr lang="en-US" smtClean="0"/>
              <a:pPr/>
              <a:t>‹#›</a:t>
            </a:fld>
            <a:endParaRPr lang="en-US"/>
          </a:p>
        </p:txBody>
      </p:sp>
    </p:spTree>
    <p:extLst>
      <p:ext uri="{BB962C8B-B14F-4D97-AF65-F5344CB8AC3E}">
        <p14:creationId xmlns:p14="http://schemas.microsoft.com/office/powerpoint/2010/main" val="1343373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3" panose="05040102010807070707" pitchFamily="18" charset="2"/>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4"/>
          <p:cNvSpPr txBox="1">
            <a:spLocks noGrp="1"/>
          </p:cNvSpPr>
          <p:nvPr>
            <p:ph type="title"/>
          </p:nvPr>
        </p:nvSpPr>
        <p:spPr>
          <a:xfrm>
            <a:off x="628650" y="365128"/>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62626"/>
              </a:buClr>
              <a:buSzPts val="4400"/>
              <a:buFont typeface="Work Sans"/>
              <a:buNone/>
              <a:defRPr sz="4400" b="0" i="0" u="none" strike="noStrike" cap="none">
                <a:solidFill>
                  <a:srgbClr val="262626"/>
                </a:solidFill>
                <a:latin typeface="Work Sans"/>
                <a:ea typeface="Work Sans"/>
                <a:cs typeface="Work Sans"/>
                <a:sym typeface="Work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4"/>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262626"/>
              </a:buClr>
              <a:buSzPts val="2800"/>
              <a:buFont typeface="Noto Sans Symbols"/>
              <a:buChar char="▶"/>
              <a:defRPr sz="2800" b="0" i="0" u="none" strike="noStrike" cap="none">
                <a:solidFill>
                  <a:srgbClr val="262626"/>
                </a:solidFill>
                <a:latin typeface="Arial"/>
                <a:ea typeface="Arial"/>
                <a:cs typeface="Arial"/>
                <a:sym typeface="Arial"/>
              </a:defRPr>
            </a:lvl1pPr>
            <a:lvl2pPr marL="914400" marR="0" lvl="1" indent="-381000" algn="l" rtl="0">
              <a:lnSpc>
                <a:spcPct val="90000"/>
              </a:lnSpc>
              <a:spcBef>
                <a:spcPts val="500"/>
              </a:spcBef>
              <a:spcAft>
                <a:spcPts val="0"/>
              </a:spcAft>
              <a:buClr>
                <a:srgbClr val="262626"/>
              </a:buClr>
              <a:buSzPts val="2400"/>
              <a:buFont typeface="Noto Sans Symbols"/>
              <a:buChar char="▪"/>
              <a:defRPr sz="2400" b="0" i="0" u="none" strike="noStrike" cap="none">
                <a:solidFill>
                  <a:srgbClr val="262626"/>
                </a:solidFill>
                <a:latin typeface="Arial"/>
                <a:ea typeface="Arial"/>
                <a:cs typeface="Arial"/>
                <a:sym typeface="Arial"/>
              </a:defRPr>
            </a:lvl2pPr>
            <a:lvl3pPr marL="1371600" marR="0" lvl="2" indent="-355600" algn="l" rtl="0">
              <a:lnSpc>
                <a:spcPct val="90000"/>
              </a:lnSpc>
              <a:spcBef>
                <a:spcPts val="500"/>
              </a:spcBef>
              <a:spcAft>
                <a:spcPts val="0"/>
              </a:spcAft>
              <a:buClr>
                <a:srgbClr val="262626"/>
              </a:buClr>
              <a:buSzPts val="2000"/>
              <a:buFont typeface="Noto Sans Symbols"/>
              <a:buChar char="▪"/>
              <a:defRPr sz="2000" b="0" i="0" u="none" strike="noStrike" cap="none">
                <a:solidFill>
                  <a:srgbClr val="262626"/>
                </a:solidFill>
                <a:latin typeface="Arial"/>
                <a:ea typeface="Arial"/>
                <a:cs typeface="Arial"/>
                <a:sym typeface="Arial"/>
              </a:defRPr>
            </a:lvl3pPr>
            <a:lvl4pPr marL="1828800" marR="0" lvl="3" indent="-342900" algn="l" rtl="0">
              <a:lnSpc>
                <a:spcPct val="90000"/>
              </a:lnSpc>
              <a:spcBef>
                <a:spcPts val="500"/>
              </a:spcBef>
              <a:spcAft>
                <a:spcPts val="0"/>
              </a:spcAft>
              <a:buClr>
                <a:srgbClr val="262626"/>
              </a:buClr>
              <a:buSzPts val="1800"/>
              <a:buFont typeface="Noto Sans Symbols"/>
              <a:buChar char="▪"/>
              <a:defRPr sz="1800" b="0" i="0" u="none" strike="noStrike" cap="none">
                <a:solidFill>
                  <a:srgbClr val="262626"/>
                </a:solidFill>
                <a:latin typeface="Arial"/>
                <a:ea typeface="Arial"/>
                <a:cs typeface="Arial"/>
                <a:sym typeface="Arial"/>
              </a:defRPr>
            </a:lvl4pPr>
            <a:lvl5pPr marL="2286000" marR="0" lvl="4" indent="-342900" algn="l" rtl="0">
              <a:lnSpc>
                <a:spcPct val="90000"/>
              </a:lnSpc>
              <a:spcBef>
                <a:spcPts val="500"/>
              </a:spcBef>
              <a:spcAft>
                <a:spcPts val="0"/>
              </a:spcAft>
              <a:buClr>
                <a:srgbClr val="262626"/>
              </a:buClr>
              <a:buSzPts val="1800"/>
              <a:buFont typeface="Noto Sans Symbols"/>
              <a:buChar char="▪"/>
              <a:defRPr sz="1800" b="0" i="0" u="none" strike="noStrike" cap="none">
                <a:solidFill>
                  <a:srgbClr val="26262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 name="Google Shape;8;p14"/>
          <p:cNvSpPr txBox="1">
            <a:spLocks noGrp="1"/>
          </p:cNvSpPr>
          <p:nvPr>
            <p:ph type="ftr" idx="11"/>
          </p:nvPr>
        </p:nvSpPr>
        <p:spPr>
          <a:xfrm>
            <a:off x="3028950" y="6356353"/>
            <a:ext cx="30861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050" b="0" i="0" u="none" strike="noStrike" cap="none">
                <a:solidFill>
                  <a:srgbClr val="7F7F7F"/>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9" name="Google Shape;9;p14"/>
          <p:cNvSpPr txBox="1">
            <a:spLocks noGrp="1"/>
          </p:cNvSpPr>
          <p:nvPr>
            <p:ph type="sldNum" idx="12"/>
          </p:nvPr>
        </p:nvSpPr>
        <p:spPr>
          <a:xfrm>
            <a:off x="6457950" y="6356353"/>
            <a:ext cx="2057400" cy="365125"/>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050" b="0" i="0" u="none" strike="noStrike" cap="none">
                <a:solidFill>
                  <a:srgbClr val="7F7F7F"/>
                </a:solidFill>
                <a:latin typeface="Work Sans"/>
                <a:ea typeface="Work Sans"/>
                <a:cs typeface="Work Sans"/>
                <a:sym typeface="Work Sans"/>
              </a:defRPr>
            </a:lvl1pPr>
            <a:lvl2pPr marL="0" marR="0" lvl="1" indent="0" algn="r" rtl="0">
              <a:spcBef>
                <a:spcPts val="0"/>
              </a:spcBef>
              <a:buNone/>
              <a:defRPr sz="1050" b="0" i="0" u="none" strike="noStrike" cap="none">
                <a:solidFill>
                  <a:srgbClr val="7F7F7F"/>
                </a:solidFill>
                <a:latin typeface="Work Sans"/>
                <a:ea typeface="Work Sans"/>
                <a:cs typeface="Work Sans"/>
                <a:sym typeface="Work Sans"/>
              </a:defRPr>
            </a:lvl2pPr>
            <a:lvl3pPr marL="0" marR="0" lvl="2" indent="0" algn="r" rtl="0">
              <a:spcBef>
                <a:spcPts val="0"/>
              </a:spcBef>
              <a:buNone/>
              <a:defRPr sz="1050" b="0" i="0" u="none" strike="noStrike" cap="none">
                <a:solidFill>
                  <a:srgbClr val="7F7F7F"/>
                </a:solidFill>
                <a:latin typeface="Work Sans"/>
                <a:ea typeface="Work Sans"/>
                <a:cs typeface="Work Sans"/>
                <a:sym typeface="Work Sans"/>
              </a:defRPr>
            </a:lvl3pPr>
            <a:lvl4pPr marL="0" marR="0" lvl="3" indent="0" algn="r" rtl="0">
              <a:spcBef>
                <a:spcPts val="0"/>
              </a:spcBef>
              <a:buNone/>
              <a:defRPr sz="1050" b="0" i="0" u="none" strike="noStrike" cap="none">
                <a:solidFill>
                  <a:srgbClr val="7F7F7F"/>
                </a:solidFill>
                <a:latin typeface="Work Sans"/>
                <a:ea typeface="Work Sans"/>
                <a:cs typeface="Work Sans"/>
                <a:sym typeface="Work Sans"/>
              </a:defRPr>
            </a:lvl4pPr>
            <a:lvl5pPr marL="0" marR="0" lvl="4" indent="0" algn="r" rtl="0">
              <a:spcBef>
                <a:spcPts val="0"/>
              </a:spcBef>
              <a:buNone/>
              <a:defRPr sz="1050" b="0" i="0" u="none" strike="noStrike" cap="none">
                <a:solidFill>
                  <a:srgbClr val="7F7F7F"/>
                </a:solidFill>
                <a:latin typeface="Work Sans"/>
                <a:ea typeface="Work Sans"/>
                <a:cs typeface="Work Sans"/>
                <a:sym typeface="Work Sans"/>
              </a:defRPr>
            </a:lvl5pPr>
            <a:lvl6pPr marL="0" marR="0" lvl="5" indent="0" algn="r" rtl="0">
              <a:spcBef>
                <a:spcPts val="0"/>
              </a:spcBef>
              <a:buNone/>
              <a:defRPr sz="1050" b="0" i="0" u="none" strike="noStrike" cap="none">
                <a:solidFill>
                  <a:srgbClr val="7F7F7F"/>
                </a:solidFill>
                <a:latin typeface="Work Sans"/>
                <a:ea typeface="Work Sans"/>
                <a:cs typeface="Work Sans"/>
                <a:sym typeface="Work Sans"/>
              </a:defRPr>
            </a:lvl6pPr>
            <a:lvl7pPr marL="0" marR="0" lvl="6" indent="0" algn="r" rtl="0">
              <a:spcBef>
                <a:spcPts val="0"/>
              </a:spcBef>
              <a:buNone/>
              <a:defRPr sz="1050" b="0" i="0" u="none" strike="noStrike" cap="none">
                <a:solidFill>
                  <a:srgbClr val="7F7F7F"/>
                </a:solidFill>
                <a:latin typeface="Work Sans"/>
                <a:ea typeface="Work Sans"/>
                <a:cs typeface="Work Sans"/>
                <a:sym typeface="Work Sans"/>
              </a:defRPr>
            </a:lvl7pPr>
            <a:lvl8pPr marL="0" marR="0" lvl="7" indent="0" algn="r" rtl="0">
              <a:spcBef>
                <a:spcPts val="0"/>
              </a:spcBef>
              <a:buNone/>
              <a:defRPr sz="1050" b="0" i="0" u="none" strike="noStrike" cap="none">
                <a:solidFill>
                  <a:srgbClr val="7F7F7F"/>
                </a:solidFill>
                <a:latin typeface="Work Sans"/>
                <a:ea typeface="Work Sans"/>
                <a:cs typeface="Work Sans"/>
                <a:sym typeface="Work Sans"/>
              </a:defRPr>
            </a:lvl8pPr>
            <a:lvl9pPr marL="0" marR="0" lvl="8" indent="0" algn="r" rtl="0">
              <a:spcBef>
                <a:spcPts val="0"/>
              </a:spcBef>
              <a:buNone/>
              <a:defRPr sz="1050" b="0" i="0" u="none" strike="noStrike" cap="none">
                <a:solidFill>
                  <a:srgbClr val="7F7F7F"/>
                </a:solidFill>
                <a:latin typeface="Work Sans"/>
                <a:ea typeface="Work Sans"/>
                <a:cs typeface="Work Sans"/>
                <a:sym typeface="Work Sans"/>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150_F1E05C66.xml"/><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157_7E42A5FD.xm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microsoft.com/office/2018/10/relationships/comments" Target="../comments/modernComment_153_D2A3A1E8.xm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microsoft.com/office/2018/10/relationships/comments" Target="../comments/modernComment_134_5319948E.xm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19.xml.rels><?xml version="1.0" encoding="UTF-8" standalone="yes"?>
<Relationships xmlns="http://schemas.openxmlformats.org/package/2006/relationships"><Relationship Id="rId3" Type="http://schemas.microsoft.com/office/2018/10/relationships/comments" Target="../comments/modernComment_130_BEABA75B.xm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63.jpeg"/><Relationship Id="rId7" Type="http://schemas.openxmlformats.org/officeDocument/2006/relationships/diagramColors" Target="../diagrams/colors3.xml"/><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4.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diagramLayout" Target="../diagrams/layout4.xml"/><Relationship Id="rId7" Type="http://schemas.openxmlformats.org/officeDocument/2006/relationships/image" Target="../media/image14.png"/><Relationship Id="rId2" Type="http://schemas.openxmlformats.org/officeDocument/2006/relationships/diagramData" Target="../diagrams/data4.xml"/><Relationship Id="rId1" Type="http://schemas.openxmlformats.org/officeDocument/2006/relationships/slideLayout" Target="../slideLayouts/slideLayout1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microsoft.com/office/2018/10/relationships/comments" Target="../comments/modernComment_159_7BFC1F89.xml"/><Relationship Id="rId2" Type="http://schemas.openxmlformats.org/officeDocument/2006/relationships/notesSlide" Target="../notesSlides/notesSlide22.xml"/><Relationship Id="rId1" Type="http://schemas.openxmlformats.org/officeDocument/2006/relationships/slideLayout" Target="../slideLayouts/slideLayout25.xml"/><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microsoft.com/office/2018/10/relationships/comments" Target="../comments/modernComment_13D_CB04DC2F.xml"/><Relationship Id="rId2" Type="http://schemas.openxmlformats.org/officeDocument/2006/relationships/notesSlide" Target="../notesSlides/notesSlide27.xml"/><Relationship Id="rId1" Type="http://schemas.openxmlformats.org/officeDocument/2006/relationships/slideLayout" Target="../slideLayouts/slideLayout26.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3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8.xml"/><Relationship Id="rId1" Type="http://schemas.openxmlformats.org/officeDocument/2006/relationships/slideLayout" Target="../slideLayouts/slideLayout24.xml"/><Relationship Id="rId4" Type="http://schemas.openxmlformats.org/officeDocument/2006/relationships/image" Target="../media/image74.jpeg"/></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3.xml"/><Relationship Id="rId1" Type="http://schemas.openxmlformats.org/officeDocument/2006/relationships/slideLayout" Target="../slideLayouts/slideLayout25.xml"/><Relationship Id="rId5" Type="http://schemas.openxmlformats.org/officeDocument/2006/relationships/image" Target="../media/image81.png"/><Relationship Id="rId4" Type="http://schemas.openxmlformats.org/officeDocument/2006/relationships/image" Target="../media/image80.png"/></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microsoft.com/office/2018/10/relationships/comments" Target="../comments/modernComment_148_2C75AB35.xml"/><Relationship Id="rId2" Type="http://schemas.openxmlformats.org/officeDocument/2006/relationships/notesSlide" Target="../notesSlides/notesSlide36.xml"/><Relationship Id="rId1" Type="http://schemas.openxmlformats.org/officeDocument/2006/relationships/slideLayout" Target="../slideLayouts/slideLayout25.xml"/><Relationship Id="rId4" Type="http://schemas.openxmlformats.org/officeDocument/2006/relationships/image" Target="../media/image8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7.xml"/><Relationship Id="rId1" Type="http://schemas.openxmlformats.org/officeDocument/2006/relationships/slideLayout" Target="../slideLayouts/slideLayout18.xml"/><Relationship Id="rId4" Type="http://schemas.openxmlformats.org/officeDocument/2006/relationships/image" Target="../media/image89.png"/></Relationships>
</file>

<file path=ppt/slides/_rels/slide4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91.png"/></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hyperlink" Target="https://www.youtube.com/watch?v=8i7AWvkcTwA" TargetMode="External"/><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93.png"/></Relationships>
</file>

<file path=ppt/slides/_rels/slide4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microsoft.com/office/2018/10/relationships/comments" Target="../comments/modernComment_151_6475C138.xml"/><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5.jpe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Iowa Tobacco Prevention and Control Program (TPCP)">
            <a:extLst>
              <a:ext uri="{FF2B5EF4-FFF2-40B4-BE49-F238E27FC236}">
                <a16:creationId xmlns:a16="http://schemas.microsoft.com/office/drawing/2014/main" id="{DAD88C65-102E-9848-0B62-09D6E1AF27D3}"/>
              </a:ext>
            </a:extLst>
          </p:cNvPr>
          <p:cNvSpPr>
            <a:spLocks noGrp="1"/>
          </p:cNvSpPr>
          <p:nvPr>
            <p:ph type="ctrTitle"/>
          </p:nvPr>
        </p:nvSpPr>
        <p:spPr>
          <a:xfrm>
            <a:off x="222710" y="1846321"/>
            <a:ext cx="4349290" cy="2189059"/>
          </a:xfrm>
        </p:spPr>
        <p:txBody>
          <a:bodyPr>
            <a:normAutofit/>
          </a:bodyPr>
          <a:lstStyle/>
          <a:p>
            <a:r>
              <a:rPr lang="en-US" sz="3200"/>
              <a:t>Iowa Tobacco Prevention and Control Program (TPCP)</a:t>
            </a:r>
            <a:endParaRPr lang="en-US" sz="3200">
              <a:solidFill>
                <a:srgbClr val="262626"/>
              </a:solidFill>
            </a:endParaRPr>
          </a:p>
        </p:txBody>
      </p:sp>
      <p:sp>
        <p:nvSpPr>
          <p:cNvPr id="3" name="Subtitle 2" descr="Adam Shanks, Tobacco Cessation Coordinator&#10;">
            <a:extLst>
              <a:ext uri="{FF2B5EF4-FFF2-40B4-BE49-F238E27FC236}">
                <a16:creationId xmlns:a16="http://schemas.microsoft.com/office/drawing/2014/main" id="{E584DF7D-184A-D800-1F28-57FD1CDFCBFA}"/>
              </a:ext>
            </a:extLst>
          </p:cNvPr>
          <p:cNvSpPr>
            <a:spLocks noGrp="1"/>
          </p:cNvSpPr>
          <p:nvPr>
            <p:ph type="subTitle" idx="1"/>
          </p:nvPr>
        </p:nvSpPr>
        <p:spPr>
          <a:xfrm>
            <a:off x="298013" y="5257252"/>
            <a:ext cx="3628237" cy="882336"/>
          </a:xfrm>
        </p:spPr>
        <p:txBody>
          <a:bodyPr vert="horz" lIns="91440" tIns="45720" rIns="91440" bIns="45720" rtlCol="0" anchor="t">
            <a:normAutofit/>
          </a:bodyPr>
          <a:lstStyle/>
          <a:p>
            <a:r>
              <a:rPr lang="en-US" b="1"/>
              <a:t>Adam Shanks</a:t>
            </a:r>
            <a:r>
              <a:rPr lang="en-US"/>
              <a:t>, Tobacco Cessation Coordinator</a:t>
            </a:r>
            <a:endParaRPr lang="en-US">
              <a:cs typeface="Arial"/>
            </a:endParaRPr>
          </a:p>
        </p:txBody>
      </p:sp>
      <p:sp>
        <p:nvSpPr>
          <p:cNvPr id="5" name="TextBox 4" descr="January 13, 2026&#10;">
            <a:extLst>
              <a:ext uri="{FF2B5EF4-FFF2-40B4-BE49-F238E27FC236}">
                <a16:creationId xmlns:a16="http://schemas.microsoft.com/office/drawing/2014/main" id="{03ADFDF0-3A56-D74D-F1A8-9530F65A19CB}"/>
              </a:ext>
            </a:extLst>
          </p:cNvPr>
          <p:cNvSpPr txBox="1"/>
          <p:nvPr/>
        </p:nvSpPr>
        <p:spPr>
          <a:xfrm>
            <a:off x="298013" y="5831811"/>
            <a:ext cx="2188235" cy="307777"/>
          </a:xfrm>
          <a:prstGeom prst="rect">
            <a:avLst/>
          </a:prstGeom>
          <a:noFill/>
        </p:spPr>
        <p:txBody>
          <a:bodyPr wrap="square" lIns="91440" tIns="45720" rIns="91440" bIns="45720" anchor="t">
            <a:spAutoFit/>
          </a:bodyPr>
          <a:lstStyle/>
          <a:p>
            <a:r>
              <a:rPr lang="en-US" sz="1400"/>
              <a:t>January 13, 2026</a:t>
            </a:r>
          </a:p>
        </p:txBody>
      </p:sp>
    </p:spTree>
    <p:extLst>
      <p:ext uri="{BB962C8B-B14F-4D97-AF65-F5344CB8AC3E}">
        <p14:creationId xmlns:p14="http://schemas.microsoft.com/office/powerpoint/2010/main" val="1370625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19" descr="Anatomy of the E-Cigarette&#10;"/>
          <p:cNvSpPr txBox="1">
            <a:spLocks noGrp="1"/>
          </p:cNvSpPr>
          <p:nvPr>
            <p:ph type="title" idx="4294967295"/>
          </p:nvPr>
        </p:nvSpPr>
        <p:spPr>
          <a:xfrm>
            <a:off x="196926" y="439480"/>
            <a:ext cx="7334181" cy="615553"/>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99988"/>
              </a:lnSpc>
              <a:spcBef>
                <a:spcPts val="0"/>
              </a:spcBef>
              <a:spcAft>
                <a:spcPts val="0"/>
              </a:spcAft>
              <a:buClrTx/>
              <a:buSzTx/>
              <a:buFontTx/>
              <a:buNone/>
              <a:tabLst/>
              <a:defRPr/>
            </a:pPr>
            <a:r>
              <a:rPr kumimoji="0" lang="en-US" sz="4000" b="0" i="0" u="none" strike="noStrike" kern="1200" cap="none" spc="0" normalizeH="0" baseline="0" noProof="0">
                <a:ln>
                  <a:noFill/>
                </a:ln>
                <a:solidFill>
                  <a:schemeClr val="accent4"/>
                </a:solidFill>
                <a:effectLst/>
                <a:uLnTx/>
                <a:uFillTx/>
                <a:latin typeface="Work Sans"/>
                <a:ea typeface="+mn-ea"/>
                <a:cs typeface="+mn-cs"/>
                <a:sym typeface="Libre Franklin Thin"/>
              </a:rPr>
              <a:t>Anatomy of the E-Cigarette</a:t>
            </a:r>
            <a:endParaRPr kumimoji="0" lang="en-US" sz="4400" b="0" i="0" u="none" strike="noStrike" kern="1200" cap="none" spc="0" normalizeH="0" baseline="0" noProof="0">
              <a:ln>
                <a:noFill/>
              </a:ln>
              <a:solidFill>
                <a:schemeClr val="accent4"/>
              </a:solidFill>
              <a:effectLst/>
              <a:uLnTx/>
              <a:uFillTx/>
              <a:latin typeface="+mn-lt"/>
              <a:ea typeface="+mn-ea"/>
              <a:cs typeface="Arial"/>
            </a:endParaRPr>
          </a:p>
        </p:txBody>
      </p:sp>
      <p:pic>
        <p:nvPicPr>
          <p:cNvPr id="378" name="Google Shape;378;p19" descr="Anatomy of the E-Cigarette&#10;"/>
          <p:cNvPicPr preferRelativeResize="0"/>
          <p:nvPr/>
        </p:nvPicPr>
        <p:blipFill rotWithShape="1">
          <a:blip r:embed="rId3">
            <a:alphaModFix/>
          </a:blip>
          <a:srcRect t="8323" r="282" b="4272"/>
          <a:stretch/>
        </p:blipFill>
        <p:spPr>
          <a:xfrm>
            <a:off x="1441541" y="1527691"/>
            <a:ext cx="6265539" cy="3437879"/>
          </a:xfrm>
          <a:prstGeom prst="rect">
            <a:avLst/>
          </a:prstGeom>
          <a:noFill/>
          <a:ln>
            <a:solidFill>
              <a:schemeClr val="tx1"/>
            </a:solid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3" name="Title 2">
            <a:extLst>
              <a:ext uri="{FF2B5EF4-FFF2-40B4-BE49-F238E27FC236}">
                <a16:creationId xmlns:a16="http://schemas.microsoft.com/office/drawing/2014/main" id="{3EA9E251-123B-7A72-D332-EEF6C59EC314}"/>
              </a:ext>
            </a:extLst>
          </p:cNvPr>
          <p:cNvSpPr>
            <a:spLocks noGrp="1"/>
          </p:cNvSpPr>
          <p:nvPr>
            <p:ph type="title"/>
          </p:nvPr>
        </p:nvSpPr>
        <p:spPr>
          <a:xfrm>
            <a:off x="629841" y="-1325563"/>
            <a:ext cx="7886700" cy="1325563"/>
          </a:xfrm>
        </p:spPr>
        <p:txBody>
          <a:bodyPr vert="horz" lIns="91440" tIns="45720" rIns="91440" bIns="45720" rtlCol="0" anchor="b">
            <a:normAutofit/>
          </a:bodyPr>
          <a:lstStyle/>
          <a:p>
            <a:r>
              <a:rPr lang="en-US"/>
              <a:t>Substances in e-cigarette aerosol</a:t>
            </a:r>
          </a:p>
        </p:txBody>
      </p:sp>
      <p:pic>
        <p:nvPicPr>
          <p:cNvPr id="2" name="Picture 1" descr="Substances in e-cigarette aerosol:&#10;Volatile organic compounds&#10;Flavorings&#10;Ultrafine particles&#10;Nicotine&#10;Cancer-causing chemicals&#10;Heavy metals such as nickel, tin and lead">
            <a:extLst>
              <a:ext uri="{FF2B5EF4-FFF2-40B4-BE49-F238E27FC236}">
                <a16:creationId xmlns:a16="http://schemas.microsoft.com/office/drawing/2014/main" id="{2B07DDEF-81F4-B29D-FB8B-323318DDFC25}"/>
              </a:ext>
            </a:extLst>
          </p:cNvPr>
          <p:cNvPicPr>
            <a:picLocks noChangeAspect="1"/>
          </p:cNvPicPr>
          <p:nvPr/>
        </p:nvPicPr>
        <p:blipFill>
          <a:blip r:embed="rId3"/>
          <a:stretch>
            <a:fillRect/>
          </a:stretch>
        </p:blipFill>
        <p:spPr>
          <a:xfrm>
            <a:off x="280961" y="1019455"/>
            <a:ext cx="8582077" cy="4819090"/>
          </a:xfrm>
          <a:prstGeom prst="rect">
            <a:avLst/>
          </a:prstGeom>
        </p:spPr>
      </p:pic>
    </p:spTree>
    <p:extLst>
      <p:ext uri="{BB962C8B-B14F-4D97-AF65-F5344CB8AC3E}">
        <p14:creationId xmlns:p14="http://schemas.microsoft.com/office/powerpoint/2010/main" val="34842311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2" name="Title 1">
            <a:extLst>
              <a:ext uri="{FF2B5EF4-FFF2-40B4-BE49-F238E27FC236}">
                <a16:creationId xmlns:a16="http://schemas.microsoft.com/office/drawing/2014/main" id="{A0EAACF5-7BA9-55BD-62FF-D97423E75A30}"/>
              </a:ext>
            </a:extLst>
          </p:cNvPr>
          <p:cNvSpPr>
            <a:spLocks noGrp="1"/>
          </p:cNvSpPr>
          <p:nvPr>
            <p:ph type="title"/>
          </p:nvPr>
        </p:nvSpPr>
        <p:spPr>
          <a:xfrm>
            <a:off x="629841" y="-1325563"/>
            <a:ext cx="7886700" cy="1325563"/>
          </a:xfrm>
        </p:spPr>
        <p:txBody>
          <a:bodyPr vert="horz" lIns="91440" tIns="45720" rIns="91440" bIns="45720" rtlCol="0" anchor="b">
            <a:normAutofit/>
          </a:bodyPr>
          <a:lstStyle/>
          <a:p>
            <a:r>
              <a:rPr lang="en-US"/>
              <a:t>How Nicotine is Harmful</a:t>
            </a:r>
          </a:p>
        </p:txBody>
      </p:sp>
      <p:pic>
        <p:nvPicPr>
          <p:cNvPr id="3" name="Picture 2" descr="This is a graphic pulled from CDC briefly explaining the dangers of youth using e-cig/vape/ENDS products. From health, to affecting the environment, there are bullet points that stand out.">
            <a:extLst>
              <a:ext uri="{FF2B5EF4-FFF2-40B4-BE49-F238E27FC236}">
                <a16:creationId xmlns:a16="http://schemas.microsoft.com/office/drawing/2014/main" id="{FC07823E-2BA1-DA6D-A879-B733839B8E8C}"/>
              </a:ext>
            </a:extLst>
          </p:cNvPr>
          <p:cNvPicPr>
            <a:picLocks noChangeAspect="1"/>
          </p:cNvPicPr>
          <p:nvPr/>
        </p:nvPicPr>
        <p:blipFill>
          <a:blip r:embed="rId4"/>
          <a:stretch>
            <a:fillRect/>
          </a:stretch>
        </p:blipFill>
        <p:spPr>
          <a:xfrm>
            <a:off x="1307556" y="473849"/>
            <a:ext cx="6253143" cy="5091967"/>
          </a:xfrm>
          <a:prstGeom prst="rect">
            <a:avLst/>
          </a:prstGeom>
        </p:spPr>
      </p:pic>
    </p:spTree>
    <p:extLst>
      <p:ext uri="{BB962C8B-B14F-4D97-AF65-F5344CB8AC3E}">
        <p14:creationId xmlns:p14="http://schemas.microsoft.com/office/powerpoint/2010/main" val="4058012774"/>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Youth &amp; Young Adult Tobacco Use (2022)">
            <a:extLst>
              <a:ext uri="{FF2B5EF4-FFF2-40B4-BE49-F238E27FC236}">
                <a16:creationId xmlns:a16="http://schemas.microsoft.com/office/drawing/2014/main" id="{EAC0E445-4724-941F-6883-64F3B5647BAC}"/>
              </a:ext>
            </a:extLst>
          </p:cNvPr>
          <p:cNvSpPr>
            <a:spLocks noGrp="1"/>
          </p:cNvSpPr>
          <p:nvPr>
            <p:ph type="title"/>
          </p:nvPr>
        </p:nvSpPr>
        <p:spPr>
          <a:xfrm>
            <a:off x="288069" y="263039"/>
            <a:ext cx="7007567" cy="1260867"/>
          </a:xfrm>
        </p:spPr>
        <p:txBody>
          <a:bodyPr>
            <a:normAutofit fontScale="90000"/>
          </a:bodyPr>
          <a:lstStyle/>
          <a:p>
            <a:r>
              <a:rPr lang="en-US">
                <a:solidFill>
                  <a:schemeClr val="bg1"/>
                </a:solidFill>
              </a:rPr>
              <a:t>Youth &amp; Young Adult Tobacco Use (2023)</a:t>
            </a:r>
          </a:p>
        </p:txBody>
      </p:sp>
      <p:sp>
        <p:nvSpPr>
          <p:cNvPr id="3" name="Content Placeholder 2" descr="&#10;E-cigarette rate among young adults (ages 18-24) - 19.3%&#10; Smoking prevalence rate among young adults – 8%&#10;">
            <a:extLst>
              <a:ext uri="{FF2B5EF4-FFF2-40B4-BE49-F238E27FC236}">
                <a16:creationId xmlns:a16="http://schemas.microsoft.com/office/drawing/2014/main" id="{B2A10101-F52E-4184-AD22-84F32BB89C20}"/>
              </a:ext>
            </a:extLst>
          </p:cNvPr>
          <p:cNvSpPr>
            <a:spLocks noGrp="1"/>
          </p:cNvSpPr>
          <p:nvPr>
            <p:ph type="body" idx="1"/>
          </p:nvPr>
        </p:nvSpPr>
        <p:spPr>
          <a:xfrm>
            <a:off x="293464" y="1522304"/>
            <a:ext cx="8243069" cy="1356414"/>
          </a:xfrm>
        </p:spPr>
        <p:txBody>
          <a:bodyPr vert="horz" lIns="91440" tIns="45720" rIns="91440" bIns="45720" rtlCol="0" anchor="t">
            <a:noAutofit/>
          </a:bodyPr>
          <a:lstStyle/>
          <a:p>
            <a:pPr>
              <a:spcAft>
                <a:spcPts val="600"/>
              </a:spcAft>
            </a:pPr>
            <a:endParaRPr lang="en-US" sz="2000">
              <a:solidFill>
                <a:schemeClr val="bg1"/>
              </a:solidFill>
              <a:latin typeface="Arial"/>
              <a:cs typeface="Arial"/>
            </a:endParaRPr>
          </a:p>
          <a:p>
            <a:pPr marL="365760" indent="-365760">
              <a:spcAft>
                <a:spcPts val="600"/>
              </a:spcAft>
              <a:buFont typeface="Arial" panose="05040102010807070707" pitchFamily="18" charset="2"/>
              <a:buChar char="•"/>
            </a:pPr>
            <a:r>
              <a:rPr lang="en-US" sz="2000">
                <a:solidFill>
                  <a:schemeClr val="bg1"/>
                </a:solidFill>
                <a:latin typeface="Arial"/>
                <a:cs typeface="Arial"/>
              </a:rPr>
              <a:t>E-cigarette rate among young adults (ages 18-24) - 20.6%</a:t>
            </a:r>
            <a:endParaRPr lang="en-US" sz="2000">
              <a:solidFill>
                <a:schemeClr val="bg1"/>
              </a:solidFill>
              <a:cs typeface="Arial"/>
            </a:endParaRPr>
          </a:p>
          <a:p>
            <a:pPr marL="285750" indent="-285750">
              <a:spcAft>
                <a:spcPts val="600"/>
              </a:spcAft>
              <a:buFont typeface="Arial" panose="05040102010807070707" pitchFamily="18" charset="2"/>
              <a:buChar char="•"/>
            </a:pPr>
            <a:r>
              <a:rPr lang="en-US" sz="2000">
                <a:solidFill>
                  <a:schemeClr val="bg1"/>
                </a:solidFill>
                <a:latin typeface="Arial"/>
                <a:cs typeface="Arial"/>
              </a:rPr>
              <a:t> Smoking prevalence rate among young adults – 6.4%</a:t>
            </a:r>
          </a:p>
          <a:p>
            <a:pPr marL="365760" indent="-365760">
              <a:spcAft>
                <a:spcPts val="600"/>
              </a:spcAft>
              <a:buFont typeface="Arial" panose="05040102010807070707" pitchFamily="18" charset="2"/>
              <a:buChar char="•"/>
            </a:pPr>
            <a:endParaRPr lang="en-US" sz="1800">
              <a:solidFill>
                <a:schemeClr val="bg1"/>
              </a:solidFill>
              <a:latin typeface="Arial"/>
              <a:ea typeface="Open Sans"/>
              <a:cs typeface="Arial"/>
            </a:endParaRPr>
          </a:p>
          <a:p>
            <a:pPr marL="365760" indent="-365760">
              <a:spcAft>
                <a:spcPts val="600"/>
              </a:spcAft>
            </a:pPr>
            <a:endParaRPr lang="fr-FR" sz="2400">
              <a:solidFill>
                <a:srgbClr val="4B4D4F"/>
              </a:solidFill>
              <a:latin typeface="Arial"/>
              <a:ea typeface="Open Sans"/>
              <a:cs typeface="Arial"/>
            </a:endParaRPr>
          </a:p>
          <a:p>
            <a:pPr marL="365760" indent="-365760">
              <a:spcAft>
                <a:spcPts val="600"/>
              </a:spcAft>
            </a:pPr>
            <a:endParaRPr lang="fr-FR" sz="2400">
              <a:solidFill>
                <a:srgbClr val="4B4D4F"/>
              </a:solidFill>
              <a:latin typeface="Arial"/>
              <a:ea typeface="Open Sans"/>
              <a:cs typeface="Arial"/>
            </a:endParaRPr>
          </a:p>
          <a:p>
            <a:pPr marL="365760" indent="-365760">
              <a:spcAft>
                <a:spcPts val="600"/>
              </a:spcAft>
            </a:pPr>
            <a:endParaRPr lang="fr-FR" sz="2400">
              <a:solidFill>
                <a:srgbClr val="4B4D4F"/>
              </a:solidFill>
              <a:latin typeface="Arial"/>
              <a:ea typeface="Open Sans"/>
              <a:cs typeface="Arial"/>
            </a:endParaRPr>
          </a:p>
        </p:txBody>
      </p:sp>
      <p:pic>
        <p:nvPicPr>
          <p:cNvPr id="4" name="Picture 3" descr="NYTS data being shared on high/middle school students and the rates they're vaping/daily vaping/and if they're using flavored products.">
            <a:extLst>
              <a:ext uri="{FF2B5EF4-FFF2-40B4-BE49-F238E27FC236}">
                <a16:creationId xmlns:a16="http://schemas.microsoft.com/office/drawing/2014/main" id="{4415BB41-8472-4DB6-F6F4-A67A9E986A2C}"/>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3616717" y="3338263"/>
            <a:ext cx="5118339" cy="3063940"/>
          </a:xfrm>
          <a:prstGeom prst="rect">
            <a:avLst/>
          </a:prstGeom>
        </p:spPr>
      </p:pic>
    </p:spTree>
    <p:extLst>
      <p:ext uri="{BB962C8B-B14F-4D97-AF65-F5344CB8AC3E}">
        <p14:creationId xmlns:p14="http://schemas.microsoft.com/office/powerpoint/2010/main" val="38830944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0FD62-77C1-9408-C78E-7832894467A4}"/>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US"/>
              <a:t>Youth Vaping Today</a:t>
            </a:r>
          </a:p>
        </p:txBody>
      </p:sp>
      <p:pic>
        <p:nvPicPr>
          <p:cNvPr id="4" name="Content Placeholder 3" descr="Youth Vaping Today&#10;Over 1.6 million youth are vaping in middle and high school. &#10;More than 1 in 4 youth use e-cigarettes daily.&#10;Almost 90% of all youth users are using flavored products.&#10;More than 11% of young adults ages 18-24 used e-cigarettes, the highest among all adults. &#10;Approximately 31% of youth ages 18-24 report having used an e-cigarette at least once in their life. ">
            <a:extLst>
              <a:ext uri="{FF2B5EF4-FFF2-40B4-BE49-F238E27FC236}">
                <a16:creationId xmlns:a16="http://schemas.microsoft.com/office/drawing/2014/main" id="{1EAC365F-A86D-EF35-A63A-BC06B02798AC}"/>
              </a:ext>
            </a:extLst>
          </p:cNvPr>
          <p:cNvPicPr>
            <a:picLocks noGrp="1" noChangeAspect="1"/>
          </p:cNvPicPr>
          <p:nvPr>
            <p:ph idx="1"/>
          </p:nvPr>
        </p:nvPicPr>
        <p:blipFill>
          <a:blip r:embed="rId3"/>
          <a:stretch>
            <a:fillRect/>
          </a:stretch>
        </p:blipFill>
        <p:spPr>
          <a:xfrm>
            <a:off x="249231" y="1219422"/>
            <a:ext cx="8275336" cy="4092489"/>
          </a:xfrm>
        </p:spPr>
      </p:pic>
    </p:spTree>
    <p:extLst>
      <p:ext uri="{BB962C8B-B14F-4D97-AF65-F5344CB8AC3E}">
        <p14:creationId xmlns:p14="http://schemas.microsoft.com/office/powerpoint/2010/main" val="269280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3520-ABA0-63C6-5FB9-2AD35A2A7046}"/>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US"/>
              <a:t>Generations of e-cigarettes and vape pens</a:t>
            </a:r>
          </a:p>
        </p:txBody>
      </p:sp>
      <p:pic>
        <p:nvPicPr>
          <p:cNvPr id="4" name="Content Placeholder 3" descr="Generations of e-cigarettes &amp; vape pens&#10;Cig-A-Like (2007)&#10;Vape Pens (2009)&#10;Mods/tanks (2012)&#10;Pod-based (2015-2017)&#10;Single-use/disposable (2018-now)&#10;">
            <a:extLst>
              <a:ext uri="{FF2B5EF4-FFF2-40B4-BE49-F238E27FC236}">
                <a16:creationId xmlns:a16="http://schemas.microsoft.com/office/drawing/2014/main" id="{6D9DF62C-69B7-6B40-6B6E-3577CC2577F6}"/>
              </a:ext>
            </a:extLst>
          </p:cNvPr>
          <p:cNvPicPr>
            <a:picLocks noGrp="1" noChangeAspect="1"/>
          </p:cNvPicPr>
          <p:nvPr>
            <p:ph idx="1"/>
          </p:nvPr>
        </p:nvPicPr>
        <p:blipFill>
          <a:blip r:embed="rId3"/>
          <a:stretch>
            <a:fillRect/>
          </a:stretch>
        </p:blipFill>
        <p:spPr>
          <a:xfrm>
            <a:off x="1267943" y="377012"/>
            <a:ext cx="6608113" cy="5286490"/>
          </a:xfrm>
        </p:spPr>
      </p:pic>
    </p:spTree>
    <p:extLst>
      <p:ext uri="{BB962C8B-B14F-4D97-AF65-F5344CB8AC3E}">
        <p14:creationId xmlns:p14="http://schemas.microsoft.com/office/powerpoint/2010/main" val="27659249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79E78-5514-7240-7955-47F39BD95F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0CE6F4-9B9F-E50C-76FD-207FDE9418F7}"/>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US"/>
              <a:t>Key Takeaways</a:t>
            </a:r>
          </a:p>
        </p:txBody>
      </p:sp>
      <p:pic>
        <p:nvPicPr>
          <p:cNvPr id="5" name="Picture 4" descr="CDC Foundation recently shared resource that shares recent data/trends of newer 'smart vape' products. ">
            <a:extLst>
              <a:ext uri="{FF2B5EF4-FFF2-40B4-BE49-F238E27FC236}">
                <a16:creationId xmlns:a16="http://schemas.microsoft.com/office/drawing/2014/main" id="{050C4461-1230-71DF-E9D4-54E052C516FB}"/>
              </a:ext>
            </a:extLst>
          </p:cNvPr>
          <p:cNvPicPr>
            <a:picLocks noChangeAspect="1"/>
          </p:cNvPicPr>
          <p:nvPr/>
        </p:nvPicPr>
        <p:blipFill>
          <a:blip r:embed="rId4"/>
          <a:stretch>
            <a:fillRect/>
          </a:stretch>
        </p:blipFill>
        <p:spPr>
          <a:xfrm>
            <a:off x="0" y="1709928"/>
            <a:ext cx="8666480" cy="2798064"/>
          </a:xfrm>
          <a:prstGeom prst="rect">
            <a:avLst/>
          </a:prstGeom>
        </p:spPr>
      </p:pic>
      <p:sp>
        <p:nvSpPr>
          <p:cNvPr id="6" name="TextBox 5" descr="CDC Foundation – June 2025&#10;">
            <a:extLst>
              <a:ext uri="{FF2B5EF4-FFF2-40B4-BE49-F238E27FC236}">
                <a16:creationId xmlns:a16="http://schemas.microsoft.com/office/drawing/2014/main" id="{36FADC12-44E1-1425-6EC0-C710BFDC8EDF}"/>
              </a:ext>
            </a:extLst>
          </p:cNvPr>
          <p:cNvSpPr txBox="1"/>
          <p:nvPr/>
        </p:nvSpPr>
        <p:spPr>
          <a:xfrm>
            <a:off x="6697471" y="5894831"/>
            <a:ext cx="197002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cs typeface="Arial"/>
              </a:rPr>
              <a:t>CDC Foundation – June 2025</a:t>
            </a:r>
          </a:p>
        </p:txBody>
      </p:sp>
    </p:spTree>
    <p:extLst>
      <p:ext uri="{BB962C8B-B14F-4D97-AF65-F5344CB8AC3E}">
        <p14:creationId xmlns:p14="http://schemas.microsoft.com/office/powerpoint/2010/main" val="2118297085"/>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 name="Title 3">
            <a:extLst>
              <a:ext uri="{FF2B5EF4-FFF2-40B4-BE49-F238E27FC236}">
                <a16:creationId xmlns:a16="http://schemas.microsoft.com/office/drawing/2014/main" id="{ED977954-AC10-A073-6BCF-259F57CACE83}"/>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US"/>
              <a:t>Vaping Lingo Dictionary</a:t>
            </a:r>
          </a:p>
        </p:txBody>
      </p:sp>
      <p:pic>
        <p:nvPicPr>
          <p:cNvPr id="2" name="Picture 1" descr="Truth Initiative infographics sharing vaping lingo terms to help the public better understand the new verbiage being used (mostly by youth/young adults) and to also help them better speak to it when providing education and training. ">
            <a:extLst>
              <a:ext uri="{FF2B5EF4-FFF2-40B4-BE49-F238E27FC236}">
                <a16:creationId xmlns:a16="http://schemas.microsoft.com/office/drawing/2014/main" id="{443FBD91-2547-148E-3D30-E0DBC6822D60}"/>
              </a:ext>
            </a:extLst>
          </p:cNvPr>
          <p:cNvPicPr>
            <a:picLocks noChangeAspect="1"/>
          </p:cNvPicPr>
          <p:nvPr/>
        </p:nvPicPr>
        <p:blipFill>
          <a:blip r:embed="rId4"/>
          <a:stretch>
            <a:fillRect/>
          </a:stretch>
        </p:blipFill>
        <p:spPr>
          <a:xfrm>
            <a:off x="248129" y="376655"/>
            <a:ext cx="4324477" cy="5358480"/>
          </a:xfrm>
          <a:prstGeom prst="rect">
            <a:avLst/>
          </a:prstGeom>
        </p:spPr>
      </p:pic>
      <p:pic>
        <p:nvPicPr>
          <p:cNvPr id="3" name="Picture 2" descr="Truth Initiative infographics sharing vaping lingo terms to help the public better understand the new verbiage being used (mostly by youth/young adults) and to also help them better speak to it when providing education and training. ">
            <a:extLst>
              <a:ext uri="{FF2B5EF4-FFF2-40B4-BE49-F238E27FC236}">
                <a16:creationId xmlns:a16="http://schemas.microsoft.com/office/drawing/2014/main" id="{1FC67768-9BC3-ABD6-8C56-6454E9078AB0}"/>
              </a:ext>
            </a:extLst>
          </p:cNvPr>
          <p:cNvPicPr>
            <a:picLocks noChangeAspect="1"/>
          </p:cNvPicPr>
          <p:nvPr/>
        </p:nvPicPr>
        <p:blipFill>
          <a:blip r:embed="rId5"/>
          <a:stretch>
            <a:fillRect/>
          </a:stretch>
        </p:blipFill>
        <p:spPr>
          <a:xfrm>
            <a:off x="4660595" y="376657"/>
            <a:ext cx="4311899" cy="5358478"/>
          </a:xfrm>
          <a:prstGeom prst="rect">
            <a:avLst/>
          </a:prstGeom>
        </p:spPr>
      </p:pic>
    </p:spTree>
    <p:extLst>
      <p:ext uri="{BB962C8B-B14F-4D97-AF65-F5344CB8AC3E}">
        <p14:creationId xmlns:p14="http://schemas.microsoft.com/office/powerpoint/2010/main" val="3533939176"/>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22E6E-1C7D-1207-6005-1E1163C27A86}"/>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US"/>
              <a:t>Cigs in an E-Cig</a:t>
            </a:r>
          </a:p>
        </p:txBody>
      </p:sp>
      <p:pic>
        <p:nvPicPr>
          <p:cNvPr id="4" name="Content Placeholder 3" descr="Cigs in an e-cig - Stanford infographic showing amounts of nicotine per device and how that correlates to total cigarettes. ">
            <a:extLst>
              <a:ext uri="{FF2B5EF4-FFF2-40B4-BE49-F238E27FC236}">
                <a16:creationId xmlns:a16="http://schemas.microsoft.com/office/drawing/2014/main" id="{76C32FE9-FD01-5071-B8D0-5AED9CB2DD0C}"/>
              </a:ext>
            </a:extLst>
          </p:cNvPr>
          <p:cNvPicPr>
            <a:picLocks noGrp="1" noChangeAspect="1"/>
          </p:cNvPicPr>
          <p:nvPr>
            <p:ph idx="1"/>
          </p:nvPr>
        </p:nvPicPr>
        <p:blipFill>
          <a:blip r:embed="rId4"/>
          <a:stretch>
            <a:fillRect/>
          </a:stretch>
        </p:blipFill>
        <p:spPr>
          <a:xfrm>
            <a:off x="749659" y="754401"/>
            <a:ext cx="7209692" cy="4661284"/>
          </a:xfrm>
        </p:spPr>
      </p:pic>
    </p:spTree>
    <p:extLst>
      <p:ext uri="{BB962C8B-B14F-4D97-AF65-F5344CB8AC3E}">
        <p14:creationId xmlns:p14="http://schemas.microsoft.com/office/powerpoint/2010/main" val="1394185358"/>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3" name="Title 2">
            <a:extLst>
              <a:ext uri="{FF2B5EF4-FFF2-40B4-BE49-F238E27FC236}">
                <a16:creationId xmlns:a16="http://schemas.microsoft.com/office/drawing/2014/main" id="{14737B5C-E091-7209-FDF2-DF36EC74E6A9}"/>
              </a:ext>
            </a:extLst>
          </p:cNvPr>
          <p:cNvSpPr>
            <a:spLocks noGrp="1"/>
          </p:cNvSpPr>
          <p:nvPr>
            <p:ph type="title" idx="4294967295"/>
          </p:nvPr>
        </p:nvSpPr>
        <p:spPr>
          <a:xfrm>
            <a:off x="628650" y="-1325563"/>
            <a:ext cx="7886700" cy="1325563"/>
          </a:xfrm>
        </p:spPr>
        <p:txBody>
          <a:bodyPr vert="horz" lIns="91440" tIns="45720" rIns="91440" bIns="45720" rtlCol="0" anchor="b">
            <a:normAutofit/>
          </a:bodyPr>
          <a:lstStyle/>
          <a:p>
            <a:r>
              <a:rPr lang="en-US"/>
              <a:t>Be on the Lookout</a:t>
            </a:r>
          </a:p>
        </p:txBody>
      </p:sp>
      <p:pic>
        <p:nvPicPr>
          <p:cNvPr id="2" name="Picture 1" descr="Stanford infographic showing different nicotine products that are trending">
            <a:extLst>
              <a:ext uri="{FF2B5EF4-FFF2-40B4-BE49-F238E27FC236}">
                <a16:creationId xmlns:a16="http://schemas.microsoft.com/office/drawing/2014/main" id="{5CF8F020-7CA4-C2E4-1BC4-BAA8DE2D7F1A}"/>
              </a:ext>
            </a:extLst>
          </p:cNvPr>
          <p:cNvPicPr>
            <a:picLocks noChangeAspect="1"/>
          </p:cNvPicPr>
          <p:nvPr/>
        </p:nvPicPr>
        <p:blipFill>
          <a:blip r:embed="rId4"/>
          <a:stretch>
            <a:fillRect/>
          </a:stretch>
        </p:blipFill>
        <p:spPr>
          <a:xfrm>
            <a:off x="2521442" y="145589"/>
            <a:ext cx="4050032" cy="6247547"/>
          </a:xfrm>
          <a:prstGeom prst="rect">
            <a:avLst/>
          </a:prstGeom>
        </p:spPr>
      </p:pic>
    </p:spTree>
    <p:extLst>
      <p:ext uri="{BB962C8B-B14F-4D97-AF65-F5344CB8AC3E}">
        <p14:creationId xmlns:p14="http://schemas.microsoft.com/office/powerpoint/2010/main" val="3198920539"/>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6" name="Google Shape;306;p14">
            <a:extLst>
              <a:ext uri="{C183D7F6-B498-43B3-948B-1728B52AA6E4}">
                <adec:decorative xmlns:adec="http://schemas.microsoft.com/office/drawing/2017/decorative" val="1"/>
              </a:ext>
            </a:extLst>
          </p:cNvPr>
          <p:cNvSpPr/>
          <p:nvPr/>
        </p:nvSpPr>
        <p:spPr>
          <a:xfrm rot="10800000">
            <a:off x="584553" y="522621"/>
            <a:ext cx="3261930" cy="5061778"/>
          </a:xfrm>
          <a:prstGeom prst="rect">
            <a:avLst/>
          </a:prstGeom>
          <a:solidFill>
            <a:schemeClr val="accent6">
              <a:lumMod val="20000"/>
              <a:lumOff val="80000"/>
            </a:schemeClr>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solidFill>
                <a:srgbClr val="000000"/>
              </a:solidFill>
              <a:highlight>
                <a:srgbClr val="000080"/>
              </a:highlight>
              <a:latin typeface="Arial"/>
              <a:ea typeface="Arial"/>
              <a:cs typeface="Arial"/>
            </a:endParaRPr>
          </a:p>
        </p:txBody>
      </p:sp>
      <p:pic>
        <p:nvPicPr>
          <p:cNvPr id="308" name="Google Shape;308;p1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967848" y="1717148"/>
            <a:ext cx="2349929" cy="2349929"/>
          </a:xfrm>
          <a:prstGeom prst="rect">
            <a:avLst/>
          </a:prstGeom>
          <a:noFill/>
          <a:ln>
            <a:noFill/>
          </a:ln>
        </p:spPr>
      </p:pic>
      <p:sp>
        <p:nvSpPr>
          <p:cNvPr id="310" name="Google Shape;310;p14" descr="Tobacco &amp; Nicotine&#10;">
            <a:extLst>
              <a:ext uri="{C183D7F6-B498-43B3-948B-1728B52AA6E4}">
                <adec:decorative xmlns:adec="http://schemas.microsoft.com/office/drawing/2017/decorative" val="0"/>
              </a:ext>
            </a:extLst>
          </p:cNvPr>
          <p:cNvSpPr txBox="1">
            <a:spLocks noGrp="1"/>
          </p:cNvSpPr>
          <p:nvPr>
            <p:ph type="title" idx="4294967295"/>
          </p:nvPr>
        </p:nvSpPr>
        <p:spPr>
          <a:xfrm>
            <a:off x="4178756" y="959268"/>
            <a:ext cx="4165276" cy="492443"/>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500"/>
              <a:buFontTx/>
              <a:buNone/>
              <a:tabLst/>
              <a:defRPr/>
            </a:pPr>
            <a:r>
              <a:rPr kumimoji="0" lang="en-US" sz="3200" b="1" i="0" u="none" strike="noStrike" kern="1200" cap="none" spc="0" normalizeH="0" baseline="0" noProof="0">
                <a:ln>
                  <a:noFill/>
                </a:ln>
                <a:solidFill>
                  <a:schemeClr val="accent4"/>
                </a:solidFill>
                <a:effectLst/>
                <a:uLnTx/>
                <a:uFillTx/>
                <a:latin typeface="Libre Franklin Thin"/>
                <a:ea typeface="Arial"/>
                <a:cs typeface="Arial"/>
                <a:sym typeface="Libre Franklin Thin"/>
              </a:rPr>
              <a:t>Tobacco &amp; Nicotine</a:t>
            </a:r>
            <a:endParaRPr kumimoji="0" lang="en-US" sz="3200" b="0" i="0" u="none" strike="noStrike" kern="1200" cap="none" spc="0" normalizeH="0" baseline="0" noProof="0">
              <a:ln>
                <a:noFill/>
              </a:ln>
              <a:solidFill>
                <a:schemeClr val="accent4"/>
              </a:solidFill>
              <a:effectLst/>
              <a:uLnTx/>
              <a:uFillTx/>
              <a:latin typeface="Arial"/>
              <a:ea typeface="Arial"/>
              <a:cs typeface="Arial"/>
              <a:sym typeface="Arial"/>
            </a:endParaRPr>
          </a:p>
        </p:txBody>
      </p:sp>
      <p:sp>
        <p:nvSpPr>
          <p:cNvPr id="309" name="Google Shape;309;p14" descr="Nicotine is the drug found in tobacco plants (and what causes addiction)&#10;Tobacco harms almost every organ in the body&#10;Nicotine damages the developing brain&#10;Nicotine activates areas of the brain that make you feel satisfied and happy&#10;Nicotine primes the brain for addiction to other substances&#10;"/>
          <p:cNvSpPr txBox="1"/>
          <p:nvPr/>
        </p:nvSpPr>
        <p:spPr>
          <a:xfrm>
            <a:off x="4174995" y="1717822"/>
            <a:ext cx="4633026" cy="3767185"/>
          </a:xfrm>
          <a:prstGeom prst="rect">
            <a:avLst/>
          </a:prstGeom>
          <a:noFill/>
          <a:ln>
            <a:noFill/>
          </a:ln>
        </p:spPr>
        <p:txBody>
          <a:bodyPr spcFirstLastPara="1" wrap="square" lIns="0" tIns="0" rIns="0" bIns="0" anchor="t" anchorCtr="0">
            <a:spAutoFit/>
          </a:bodyPr>
          <a:lstStyle/>
          <a:p>
            <a:pPr marL="266700" lvl="1" indent="-139700">
              <a:lnSpc>
                <a:spcPct val="170000"/>
              </a:lnSpc>
              <a:buClr>
                <a:srgbClr val="111B1E"/>
              </a:buClr>
              <a:buSzPts val="1600"/>
              <a:buFont typeface="Arial"/>
              <a:buChar char="•"/>
            </a:pPr>
            <a:r>
              <a:rPr lang="en-US" sz="1600">
                <a:solidFill>
                  <a:srgbClr val="111B1E"/>
                </a:solidFill>
                <a:latin typeface="Arial"/>
                <a:ea typeface="Libre Franklin Thin"/>
                <a:cs typeface="Libre Franklin Thin"/>
                <a:sym typeface="Libre Franklin Thin"/>
              </a:rPr>
              <a:t>Nicotine is the drug</a:t>
            </a:r>
            <a:r>
              <a:rPr lang="en-US" sz="1600" b="0" i="0" u="none" strike="noStrike" cap="none">
                <a:solidFill>
                  <a:srgbClr val="111B1E"/>
                </a:solidFill>
                <a:latin typeface="Arial"/>
                <a:ea typeface="Libre Franklin Thin"/>
                <a:cs typeface="Libre Franklin Thin"/>
                <a:sym typeface="Libre Franklin Thin"/>
              </a:rPr>
              <a:t> found in tobacco plants</a:t>
            </a:r>
            <a:r>
              <a:rPr lang="en-US" sz="1600">
                <a:solidFill>
                  <a:srgbClr val="111B1E"/>
                </a:solidFill>
                <a:latin typeface="Arial"/>
                <a:ea typeface="Libre Franklin Thin"/>
                <a:cs typeface="Libre Franklin Thin"/>
                <a:sym typeface="Libre Franklin Thin"/>
              </a:rPr>
              <a:t> (and what causes addiction)</a:t>
            </a:r>
            <a:endParaRPr sz="700" b="0" i="0" u="none" strike="noStrike" cap="none">
              <a:solidFill>
                <a:srgbClr val="000000"/>
              </a:solidFill>
              <a:latin typeface="Arial"/>
              <a:ea typeface="Arial"/>
              <a:cs typeface="Arial"/>
              <a:sym typeface="Arial"/>
            </a:endParaRPr>
          </a:p>
          <a:p>
            <a:pPr marL="266700" lvl="1" indent="-139700">
              <a:lnSpc>
                <a:spcPct val="170000"/>
              </a:lnSpc>
              <a:buClr>
                <a:srgbClr val="111B1E"/>
              </a:buClr>
              <a:buSzPts val="1600"/>
              <a:buFont typeface="Arial"/>
              <a:buChar char="•"/>
            </a:pPr>
            <a:r>
              <a:rPr lang="en-US" sz="1600">
                <a:solidFill>
                  <a:srgbClr val="111B1E"/>
                </a:solidFill>
                <a:latin typeface="Arial"/>
                <a:ea typeface="Libre Franklin Thin"/>
                <a:cs typeface="Libre Franklin Thin"/>
                <a:sym typeface="Libre Franklin Thin"/>
              </a:rPr>
              <a:t>Tobacco harms almost every organ in the body</a:t>
            </a:r>
            <a:endParaRPr lang="en-US" sz="700">
              <a:solidFill>
                <a:srgbClr val="000000"/>
              </a:solidFill>
              <a:latin typeface="Arial"/>
              <a:ea typeface="Libre Franklin Thin"/>
              <a:cs typeface="Arial"/>
              <a:sym typeface="Libre Franklin Thin"/>
            </a:endParaRPr>
          </a:p>
          <a:p>
            <a:pPr marL="266700" lvl="1" indent="-139700">
              <a:lnSpc>
                <a:spcPct val="170000"/>
              </a:lnSpc>
              <a:buClr>
                <a:srgbClr val="111B1E"/>
              </a:buClr>
              <a:buSzPts val="1600"/>
              <a:buFont typeface="Arial"/>
              <a:buChar char="•"/>
            </a:pPr>
            <a:r>
              <a:rPr lang="en-US" sz="1600">
                <a:solidFill>
                  <a:srgbClr val="111B1E"/>
                </a:solidFill>
                <a:latin typeface="Arial"/>
                <a:ea typeface="Libre Franklin Thin"/>
                <a:cs typeface="Libre Franklin Thin"/>
                <a:sym typeface="Libre Franklin Thin"/>
              </a:rPr>
              <a:t>Nicotine</a:t>
            </a:r>
            <a:r>
              <a:rPr lang="en-US" sz="1600" b="0" i="0" u="none" strike="noStrike" cap="none">
                <a:solidFill>
                  <a:srgbClr val="111B1E"/>
                </a:solidFill>
                <a:latin typeface="Arial"/>
                <a:ea typeface="Libre Franklin Thin"/>
                <a:cs typeface="Libre Franklin Thin"/>
                <a:sym typeface="Libre Franklin Thin"/>
              </a:rPr>
              <a:t> damages the developing brain</a:t>
            </a:r>
            <a:endParaRPr sz="700" b="0" i="0" u="none" strike="noStrike" cap="none">
              <a:solidFill>
                <a:srgbClr val="000000"/>
              </a:solidFill>
              <a:latin typeface="Arial"/>
              <a:ea typeface="Arial"/>
              <a:cs typeface="Arial"/>
            </a:endParaRPr>
          </a:p>
          <a:p>
            <a:pPr marL="266700" marR="0" lvl="1" indent="-139700" algn="l" rtl="0">
              <a:lnSpc>
                <a:spcPct val="170000"/>
              </a:lnSpc>
              <a:spcBef>
                <a:spcPts val="0"/>
              </a:spcBef>
              <a:spcAft>
                <a:spcPts val="0"/>
              </a:spcAft>
              <a:buClr>
                <a:srgbClr val="111B1E"/>
              </a:buClr>
              <a:buSzPts val="1600"/>
              <a:buFont typeface="Arial"/>
              <a:buChar char="•"/>
            </a:pPr>
            <a:r>
              <a:rPr lang="en-US" sz="1600" b="0" i="0" u="none" strike="noStrike" cap="none">
                <a:solidFill>
                  <a:srgbClr val="111B1E"/>
                </a:solidFill>
                <a:latin typeface="Arial"/>
                <a:ea typeface="Libre Franklin Thin"/>
                <a:cs typeface="Libre Franklin Thin"/>
                <a:sym typeface="Libre Franklin Thin"/>
              </a:rPr>
              <a:t>Nicotine activates areas of the brain that make you feel satisfied and happy</a:t>
            </a:r>
            <a:endParaRPr sz="700" b="0" i="0" u="none" strike="noStrike" cap="none">
              <a:solidFill>
                <a:srgbClr val="000000"/>
              </a:solidFill>
              <a:latin typeface="Arial"/>
              <a:ea typeface="Arial"/>
              <a:cs typeface="Arial"/>
              <a:sym typeface="Arial"/>
            </a:endParaRPr>
          </a:p>
          <a:p>
            <a:pPr marL="266700" marR="0" lvl="1" indent="-139700" algn="l" rtl="0">
              <a:lnSpc>
                <a:spcPct val="170000"/>
              </a:lnSpc>
              <a:spcBef>
                <a:spcPts val="0"/>
              </a:spcBef>
              <a:spcAft>
                <a:spcPts val="0"/>
              </a:spcAft>
              <a:buClr>
                <a:srgbClr val="111B1E"/>
              </a:buClr>
              <a:buSzPts val="1600"/>
              <a:buFont typeface="Arial"/>
              <a:buChar char="•"/>
            </a:pPr>
            <a:r>
              <a:rPr lang="en-US" sz="1600" b="0" i="0" u="none" strike="noStrike" cap="none">
                <a:solidFill>
                  <a:srgbClr val="111B1E"/>
                </a:solidFill>
                <a:latin typeface="Arial"/>
                <a:ea typeface="Libre Franklin Thin"/>
                <a:cs typeface="Libre Franklin Thin"/>
                <a:sym typeface="Libre Franklin Thin"/>
              </a:rPr>
              <a:t>Nicotine primes the brain for addiction to other substances</a:t>
            </a:r>
            <a:endParaRPr sz="700" b="0" i="0" u="none" strike="noStrike" cap="none">
              <a:solidFill>
                <a:srgbClr val="000000"/>
              </a:solidFill>
              <a:latin typeface="Arial"/>
              <a:ea typeface="Arial"/>
              <a:cs typeface="Arial"/>
              <a:sym typeface="Arial"/>
            </a:endParaRPr>
          </a:p>
          <a:p>
            <a:pPr marL="266700" marR="0" lvl="1" indent="-139700" algn="l" rtl="0">
              <a:lnSpc>
                <a:spcPct val="170000"/>
              </a:lnSpc>
              <a:spcBef>
                <a:spcPts val="0"/>
              </a:spcBef>
              <a:spcAft>
                <a:spcPts val="0"/>
              </a:spcAft>
              <a:buClr>
                <a:srgbClr val="111B1E"/>
              </a:buClr>
              <a:buSzPts val="1600"/>
              <a:buFont typeface="Arial"/>
              <a:buChar char="•"/>
            </a:pPr>
            <a:endParaRPr lang="en-US" sz="1600" b="0" i="0" u="none" strike="noStrike" cap="none">
              <a:solidFill>
                <a:srgbClr val="111B1E"/>
              </a:solidFill>
              <a:latin typeface="Libre Franklin Thin"/>
              <a:ea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obacco Industry ('Big Tobacco')">
            <a:extLst>
              <a:ext uri="{FF2B5EF4-FFF2-40B4-BE49-F238E27FC236}">
                <a16:creationId xmlns:a16="http://schemas.microsoft.com/office/drawing/2014/main" id="{EAC0E445-4724-941F-6883-64F3B5647BAC}"/>
              </a:ext>
            </a:extLst>
          </p:cNvPr>
          <p:cNvSpPr>
            <a:spLocks noGrp="1"/>
          </p:cNvSpPr>
          <p:nvPr>
            <p:ph type="title"/>
          </p:nvPr>
        </p:nvSpPr>
        <p:spPr>
          <a:xfrm>
            <a:off x="488092" y="585355"/>
            <a:ext cx="8176661" cy="1260867"/>
          </a:xfrm>
        </p:spPr>
        <p:txBody>
          <a:bodyPr>
            <a:normAutofit fontScale="90000"/>
          </a:bodyPr>
          <a:lstStyle/>
          <a:p>
            <a:r>
              <a:rPr lang="en-US">
                <a:solidFill>
                  <a:schemeClr val="bg1"/>
                </a:solidFill>
              </a:rPr>
              <a:t>Tobacco Industry ('Big Tobacco')</a:t>
            </a:r>
          </a:p>
        </p:txBody>
      </p:sp>
      <p:sp>
        <p:nvSpPr>
          <p:cNvPr id="3" name="Content Placeholder 2" descr="Tobacco products are one of the most heavily marketed products in the U.S. &#10;It is estimated that $9.1 billion is spent annually on tobacco marketing nationally&#10;Estimated $106 million spent annually on tobacco marketing in Iowa&#10;Increased tobacco product normalization in movies, video games, streaming services, and much more&#10;">
            <a:extLst>
              <a:ext uri="{FF2B5EF4-FFF2-40B4-BE49-F238E27FC236}">
                <a16:creationId xmlns:a16="http://schemas.microsoft.com/office/drawing/2014/main" id="{B2A10101-F52E-4184-AD22-84F32BB89C20}"/>
              </a:ext>
            </a:extLst>
          </p:cNvPr>
          <p:cNvSpPr>
            <a:spLocks noGrp="1"/>
          </p:cNvSpPr>
          <p:nvPr>
            <p:ph type="body" idx="1"/>
          </p:nvPr>
        </p:nvSpPr>
        <p:spPr>
          <a:xfrm>
            <a:off x="718496" y="2400959"/>
            <a:ext cx="7718261" cy="3253830"/>
          </a:xfrm>
        </p:spPr>
        <p:txBody>
          <a:bodyPr vert="horz" lIns="91440" tIns="45720" rIns="91440" bIns="45720" rtlCol="0" anchor="t">
            <a:noAutofit/>
          </a:bodyPr>
          <a:lstStyle/>
          <a:p>
            <a:pPr marL="365760" indent="-365760">
              <a:spcAft>
                <a:spcPts val="600"/>
              </a:spcAft>
              <a:buFont typeface="Arial" panose="05040102010807070707" pitchFamily="18" charset="2"/>
              <a:buChar char="•"/>
            </a:pPr>
            <a:r>
              <a:rPr lang="en-US" sz="1800">
                <a:solidFill>
                  <a:schemeClr val="bg1"/>
                </a:solidFill>
                <a:cs typeface="Arial"/>
              </a:rPr>
              <a:t>Tobacco products are one of the most heavily marketed products in the U.S. </a:t>
            </a:r>
          </a:p>
          <a:p>
            <a:pPr marL="822960" lvl="1" indent="-365760">
              <a:spcAft>
                <a:spcPts val="600"/>
              </a:spcAft>
              <a:buFont typeface="Arial" panose="05040102010807070707" pitchFamily="18" charset="2"/>
              <a:buChar char="•"/>
            </a:pPr>
            <a:r>
              <a:rPr lang="en-US" sz="1400">
                <a:solidFill>
                  <a:schemeClr val="bg1"/>
                </a:solidFill>
                <a:latin typeface="Arial"/>
                <a:cs typeface="Arial"/>
              </a:rPr>
              <a:t>It is estimated that $9.1 billion is spent annually on tobacco marketing nationally</a:t>
            </a:r>
          </a:p>
          <a:p>
            <a:pPr marL="822960" lvl="1" indent="-365760">
              <a:spcAft>
                <a:spcPts val="600"/>
              </a:spcAft>
              <a:buFont typeface="Arial" panose="05040102010807070707" pitchFamily="18" charset="2"/>
              <a:buChar char="•"/>
            </a:pPr>
            <a:r>
              <a:rPr lang="en-US" sz="1400">
                <a:solidFill>
                  <a:schemeClr val="bg1"/>
                </a:solidFill>
                <a:latin typeface="Arial"/>
                <a:ea typeface="Open Sans"/>
                <a:cs typeface="Arial"/>
              </a:rPr>
              <a:t>Estimated $106 million spent annually on tobacco marketing in Iowa</a:t>
            </a:r>
          </a:p>
          <a:p>
            <a:pPr marL="365760" indent="-365760">
              <a:spcAft>
                <a:spcPts val="600"/>
              </a:spcAft>
              <a:buFont typeface="Arial" panose="05040102010807070707" pitchFamily="18" charset="2"/>
              <a:buChar char="•"/>
            </a:pPr>
            <a:r>
              <a:rPr lang="en-US" sz="1800">
                <a:solidFill>
                  <a:schemeClr val="bg1"/>
                </a:solidFill>
                <a:latin typeface="Arial"/>
                <a:ea typeface="Open Sans"/>
                <a:cs typeface="Arial"/>
              </a:rPr>
              <a:t>Increased</a:t>
            </a:r>
            <a:r>
              <a:rPr lang="en-US" sz="1800">
                <a:solidFill>
                  <a:schemeClr val="bg1"/>
                </a:solidFill>
                <a:ea typeface="Open Sans"/>
                <a:cs typeface="Arial"/>
              </a:rPr>
              <a:t> tobacco product normalization in movies, video games, streaming services, and much more</a:t>
            </a:r>
            <a:endParaRPr lang="en-US">
              <a:solidFill>
                <a:schemeClr val="bg1"/>
              </a:solidFill>
            </a:endParaRPr>
          </a:p>
          <a:p>
            <a:pPr marL="365760" indent="-365760">
              <a:spcAft>
                <a:spcPts val="600"/>
              </a:spcAft>
              <a:buFont typeface="Arial" panose="05040102010807070707" pitchFamily="18" charset="2"/>
              <a:buChar char="•"/>
            </a:pPr>
            <a:endParaRPr lang="en-US" sz="1600">
              <a:solidFill>
                <a:schemeClr val="bg1"/>
              </a:solidFill>
              <a:latin typeface="Arial"/>
              <a:ea typeface="Open Sans"/>
              <a:cs typeface="Arial"/>
            </a:endParaRPr>
          </a:p>
          <a:p>
            <a:pPr marL="365760" indent="-365760">
              <a:spcAft>
                <a:spcPts val="600"/>
              </a:spcAft>
              <a:buFont typeface="Arial" panose="05040102010807070707" pitchFamily="18" charset="2"/>
              <a:buChar char="•"/>
            </a:pPr>
            <a:endParaRPr lang="en-US" sz="1800">
              <a:solidFill>
                <a:srgbClr val="FFFFFF"/>
              </a:solidFill>
              <a:latin typeface="Arial"/>
              <a:ea typeface="Open Sans"/>
              <a:cs typeface="Arial"/>
            </a:endParaRPr>
          </a:p>
          <a:p>
            <a:pPr marL="822960" lvl="1" indent="-365760">
              <a:spcAft>
                <a:spcPts val="600"/>
              </a:spcAft>
              <a:buFont typeface="Arial" panose="05040102010807070707" pitchFamily="18" charset="2"/>
              <a:buChar char="•"/>
            </a:pPr>
            <a:endParaRPr lang="en-US" sz="1400">
              <a:solidFill>
                <a:srgbClr val="FFFFFF"/>
              </a:solidFill>
              <a:latin typeface="Arial"/>
              <a:ea typeface="Open Sans"/>
              <a:cs typeface="Arial"/>
            </a:endParaRPr>
          </a:p>
          <a:p>
            <a:pPr>
              <a:spcAft>
                <a:spcPts val="600"/>
              </a:spcAft>
            </a:pPr>
            <a:endParaRPr lang="en-US" sz="1800">
              <a:solidFill>
                <a:srgbClr val="FFFFFF"/>
              </a:solidFill>
              <a:latin typeface="Arial"/>
              <a:ea typeface="Open Sans"/>
              <a:cs typeface="Arial"/>
            </a:endParaRPr>
          </a:p>
          <a:p>
            <a:pPr marL="365760" indent="-365760">
              <a:spcAft>
                <a:spcPts val="600"/>
              </a:spcAft>
            </a:pPr>
            <a:endParaRPr lang="fr-FR">
              <a:solidFill>
                <a:srgbClr val="4B4D4F"/>
              </a:solidFill>
              <a:latin typeface="Arial"/>
              <a:ea typeface="Open Sans"/>
              <a:cs typeface="Arial"/>
            </a:endParaRPr>
          </a:p>
          <a:p>
            <a:pPr marL="365760" indent="-365760">
              <a:spcAft>
                <a:spcPts val="600"/>
              </a:spcAft>
            </a:pPr>
            <a:endParaRPr lang="fr-FR">
              <a:solidFill>
                <a:srgbClr val="4B4D4F"/>
              </a:solidFill>
              <a:latin typeface="Arial"/>
              <a:ea typeface="Open Sans"/>
              <a:cs typeface="Arial"/>
            </a:endParaRPr>
          </a:p>
          <a:p>
            <a:pPr marL="365760" indent="-365760">
              <a:spcAft>
                <a:spcPts val="600"/>
              </a:spcAft>
            </a:pPr>
            <a:endParaRPr lang="fr-FR">
              <a:solidFill>
                <a:srgbClr val="4B4D4F"/>
              </a:solidFill>
              <a:latin typeface="Arial"/>
              <a:ea typeface="Open Sans"/>
              <a:cs typeface="Arial"/>
            </a:endParaRPr>
          </a:p>
        </p:txBody>
      </p:sp>
    </p:spTree>
    <p:extLst>
      <p:ext uri="{BB962C8B-B14F-4D97-AF65-F5344CB8AC3E}">
        <p14:creationId xmlns:p14="http://schemas.microsoft.com/office/powerpoint/2010/main" val="25929801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9" name="Google Shape;239;p1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14350" y="3753099"/>
            <a:ext cx="1643904" cy="1643904"/>
          </a:xfrm>
          <a:prstGeom prst="rect">
            <a:avLst/>
          </a:prstGeom>
          <a:noFill/>
          <a:ln>
            <a:noFill/>
          </a:ln>
        </p:spPr>
      </p:pic>
      <p:pic>
        <p:nvPicPr>
          <p:cNvPr id="240" name="Google Shape;240;p1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585881" y="3752015"/>
            <a:ext cx="1447737" cy="1798241"/>
          </a:xfrm>
          <a:prstGeom prst="rect">
            <a:avLst/>
          </a:prstGeom>
          <a:noFill/>
          <a:ln>
            <a:noFill/>
          </a:ln>
        </p:spPr>
      </p:pic>
      <p:pic>
        <p:nvPicPr>
          <p:cNvPr id="241" name="Google Shape;241;p11">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4571597" y="3755895"/>
            <a:ext cx="1226159" cy="1819902"/>
          </a:xfrm>
          <a:prstGeom prst="rect">
            <a:avLst/>
          </a:prstGeom>
          <a:noFill/>
          <a:ln>
            <a:noFill/>
          </a:ln>
        </p:spPr>
      </p:pic>
      <p:pic>
        <p:nvPicPr>
          <p:cNvPr id="242" name="Google Shape;242;p11">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6102515" y="3756409"/>
            <a:ext cx="1985410" cy="1985410"/>
          </a:xfrm>
          <a:prstGeom prst="rect">
            <a:avLst/>
          </a:prstGeom>
          <a:noFill/>
          <a:ln>
            <a:noFill/>
          </a:ln>
        </p:spPr>
      </p:pic>
      <p:sp>
        <p:nvSpPr>
          <p:cNvPr id="243" name="Google Shape;243;p11" descr="Flavors&#10;"/>
          <p:cNvSpPr txBox="1">
            <a:spLocks noGrp="1"/>
          </p:cNvSpPr>
          <p:nvPr>
            <p:ph type="title" idx="4294967295"/>
          </p:nvPr>
        </p:nvSpPr>
        <p:spPr>
          <a:xfrm>
            <a:off x="334626" y="628293"/>
            <a:ext cx="5960100" cy="692497"/>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500"/>
              <a:buFont typeface="Arial"/>
              <a:buNone/>
              <a:tabLst/>
              <a:defRPr/>
            </a:pPr>
            <a:r>
              <a:rPr kumimoji="0" lang="en-US" sz="4500" b="0" i="0" u="none" strike="noStrike" kern="1200" cap="none" spc="0" normalizeH="0" baseline="0" noProof="0">
                <a:ln>
                  <a:noFill/>
                </a:ln>
                <a:solidFill>
                  <a:schemeClr val="accent4"/>
                </a:solidFill>
                <a:effectLst/>
                <a:uLnTx/>
                <a:uFillTx/>
                <a:latin typeface="Work Sans"/>
                <a:ea typeface="Arial"/>
                <a:cs typeface="Arial"/>
                <a:sym typeface="Libre Franklin Thin"/>
              </a:rPr>
              <a:t>Flavors</a:t>
            </a:r>
            <a:endParaRPr kumimoji="0" lang="en-US" sz="700" b="0" i="0" u="none" strike="noStrike" kern="1200" cap="none" spc="0" normalizeH="0" baseline="0" noProof="0">
              <a:ln>
                <a:noFill/>
              </a:ln>
              <a:solidFill>
                <a:schemeClr val="accent4"/>
              </a:solidFill>
              <a:effectLst/>
              <a:uLnTx/>
              <a:uFillTx/>
              <a:latin typeface="Work Sans"/>
              <a:ea typeface="Arial"/>
              <a:cs typeface="Arial"/>
              <a:sym typeface="Arial"/>
            </a:endParaRPr>
          </a:p>
        </p:txBody>
      </p:sp>
      <p:sp>
        <p:nvSpPr>
          <p:cNvPr id="244" name="Google Shape;244;p11" descr="E-liquid and juices contain flavorings&#10;8,000+ flavors&#10;Flavors appeal to youth&#10;Flavors make vaping seem harmless&#10;"/>
          <p:cNvSpPr txBox="1"/>
          <p:nvPr/>
        </p:nvSpPr>
        <p:spPr>
          <a:xfrm>
            <a:off x="511715" y="1702782"/>
            <a:ext cx="5590800" cy="1551194"/>
          </a:xfrm>
          <a:prstGeom prst="rect">
            <a:avLst/>
          </a:prstGeom>
          <a:noFill/>
          <a:ln>
            <a:noFill/>
          </a:ln>
        </p:spPr>
        <p:txBody>
          <a:bodyPr spcFirstLastPara="1" wrap="square" lIns="0" tIns="0" rIns="0" bIns="0" anchor="t" anchorCtr="0">
            <a:spAutoFit/>
          </a:bodyPr>
          <a:lstStyle/>
          <a:p>
            <a:pPr marL="266700" marR="0" lvl="1" indent="-139700" algn="l" rtl="0">
              <a:lnSpc>
                <a:spcPct val="140000"/>
              </a:lnSpc>
              <a:spcBef>
                <a:spcPts val="0"/>
              </a:spcBef>
              <a:spcAft>
                <a:spcPts val="0"/>
              </a:spcAft>
              <a:buClr>
                <a:srgbClr val="111B1E"/>
              </a:buClr>
              <a:buSzPts val="1600"/>
              <a:buFont typeface="Arial"/>
              <a:buChar char="•"/>
            </a:pPr>
            <a:r>
              <a:rPr lang="en-US" i="0" u="none" strike="noStrike" cap="none">
                <a:solidFill>
                  <a:srgbClr val="111B1E"/>
                </a:solidFill>
                <a:latin typeface="Arial"/>
                <a:ea typeface="Libre Franklin"/>
                <a:cs typeface="Libre Franklin"/>
                <a:sym typeface="Libre Franklin"/>
              </a:rPr>
              <a:t>E-liquid and juices contain flavorings</a:t>
            </a:r>
            <a:endParaRPr lang="en-US" i="0" u="none" strike="noStrike" cap="none">
              <a:solidFill>
                <a:srgbClr val="000000"/>
              </a:solidFill>
              <a:latin typeface="Arial"/>
              <a:ea typeface="Arial"/>
              <a:cs typeface="Arial"/>
            </a:endParaRPr>
          </a:p>
          <a:p>
            <a:pPr marL="266700" marR="0" lvl="1" indent="-139700" algn="l" rtl="0">
              <a:lnSpc>
                <a:spcPct val="140000"/>
              </a:lnSpc>
              <a:spcBef>
                <a:spcPts val="0"/>
              </a:spcBef>
              <a:spcAft>
                <a:spcPts val="0"/>
              </a:spcAft>
              <a:buClr>
                <a:srgbClr val="111B1E"/>
              </a:buClr>
              <a:buSzPts val="1600"/>
              <a:buFont typeface="Arial"/>
              <a:buChar char="•"/>
            </a:pPr>
            <a:r>
              <a:rPr lang="en-US" i="0" u="none" strike="noStrike" cap="none">
                <a:solidFill>
                  <a:srgbClr val="111B1E"/>
                </a:solidFill>
                <a:latin typeface="Arial"/>
                <a:ea typeface="Libre Franklin"/>
                <a:cs typeface="Libre Franklin"/>
                <a:sym typeface="Libre Franklin"/>
              </a:rPr>
              <a:t>8,000+ flavors</a:t>
            </a:r>
            <a:endParaRPr i="0" u="none" strike="noStrike" cap="none">
              <a:solidFill>
                <a:srgbClr val="000000"/>
              </a:solidFill>
              <a:latin typeface="Arial"/>
              <a:ea typeface="Arial"/>
              <a:cs typeface="Arial"/>
            </a:endParaRPr>
          </a:p>
          <a:p>
            <a:pPr marL="266700" marR="0" lvl="1" indent="-139700" algn="l" rtl="0">
              <a:lnSpc>
                <a:spcPct val="140000"/>
              </a:lnSpc>
              <a:spcBef>
                <a:spcPts val="0"/>
              </a:spcBef>
              <a:spcAft>
                <a:spcPts val="0"/>
              </a:spcAft>
              <a:buClr>
                <a:srgbClr val="111B1E"/>
              </a:buClr>
              <a:buSzPts val="1600"/>
              <a:buFont typeface="Arial"/>
              <a:buChar char="•"/>
            </a:pPr>
            <a:r>
              <a:rPr lang="en-US" i="0" u="none" strike="noStrike" cap="none">
                <a:solidFill>
                  <a:srgbClr val="111B1E"/>
                </a:solidFill>
                <a:latin typeface="Arial"/>
                <a:ea typeface="Libre Franklin"/>
                <a:cs typeface="Libre Franklin"/>
                <a:sym typeface="Libre Franklin"/>
              </a:rPr>
              <a:t>Flavors appeal to youth</a:t>
            </a:r>
            <a:endParaRPr i="0" u="none" strike="noStrike" cap="none">
              <a:solidFill>
                <a:srgbClr val="000000"/>
              </a:solidFill>
              <a:latin typeface="Arial"/>
              <a:ea typeface="Arial"/>
              <a:cs typeface="Arial"/>
            </a:endParaRPr>
          </a:p>
          <a:p>
            <a:pPr marL="266700" marR="0" lvl="1" indent="-139700" algn="l" rtl="0">
              <a:lnSpc>
                <a:spcPct val="140000"/>
              </a:lnSpc>
              <a:spcBef>
                <a:spcPts val="0"/>
              </a:spcBef>
              <a:spcAft>
                <a:spcPts val="0"/>
              </a:spcAft>
              <a:buClr>
                <a:srgbClr val="111B1E"/>
              </a:buClr>
              <a:buSzPts val="1600"/>
              <a:buFont typeface="Arial"/>
              <a:buChar char="•"/>
            </a:pPr>
            <a:r>
              <a:rPr lang="en-US" i="0" u="none" strike="noStrike" cap="none">
                <a:solidFill>
                  <a:srgbClr val="111B1E"/>
                </a:solidFill>
                <a:latin typeface="Arial"/>
                <a:ea typeface="Libre Franklin"/>
                <a:cs typeface="Libre Franklin"/>
                <a:sym typeface="Libre Franklin"/>
              </a:rPr>
              <a:t>Flavors make vaping seem harmless</a:t>
            </a:r>
            <a:endParaRPr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073488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Iowa HHS&#10;Tobacco Prevention &amp; Control Programs (TPCP)">
            <a:extLst>
              <a:ext uri="{FF2B5EF4-FFF2-40B4-BE49-F238E27FC236}">
                <a16:creationId xmlns:a16="http://schemas.microsoft.com/office/drawing/2014/main" id="{B23D8898-07B3-554F-2267-6EECBEC33C5E}"/>
              </a:ext>
            </a:extLst>
          </p:cNvPr>
          <p:cNvSpPr>
            <a:spLocks noGrp="1"/>
          </p:cNvSpPr>
          <p:nvPr>
            <p:ph type="title"/>
          </p:nvPr>
        </p:nvSpPr>
        <p:spPr/>
        <p:txBody>
          <a:bodyPr/>
          <a:lstStyle/>
          <a:p>
            <a:r>
              <a:rPr lang="en-US"/>
              <a:t>Iowa HHS</a:t>
            </a:r>
            <a:br>
              <a:rPr lang="en-US"/>
            </a:br>
            <a:r>
              <a:rPr lang="en-US"/>
              <a:t>Tobacco Prevention &amp; Control Programs (TPCP)</a:t>
            </a:r>
          </a:p>
        </p:txBody>
      </p:sp>
      <p:sp>
        <p:nvSpPr>
          <p:cNvPr id="5" name="Text Placeholder 4" descr="Overview on programs and resources you can utilize&#10;">
            <a:extLst>
              <a:ext uri="{FF2B5EF4-FFF2-40B4-BE49-F238E27FC236}">
                <a16:creationId xmlns:a16="http://schemas.microsoft.com/office/drawing/2014/main" id="{AFF30352-9FF0-7519-DFA8-A214671810FE}"/>
              </a:ext>
            </a:extLst>
          </p:cNvPr>
          <p:cNvSpPr>
            <a:spLocks noGrp="1"/>
          </p:cNvSpPr>
          <p:nvPr>
            <p:ph type="body" idx="1"/>
          </p:nvPr>
        </p:nvSpPr>
        <p:spPr>
          <a:xfrm>
            <a:off x="938462" y="4998134"/>
            <a:ext cx="7572125" cy="1091517"/>
          </a:xfrm>
        </p:spPr>
        <p:txBody>
          <a:bodyPr vert="horz" lIns="91440" tIns="45720" rIns="91440" bIns="45720" rtlCol="0" anchor="t">
            <a:normAutofit/>
          </a:bodyPr>
          <a:lstStyle/>
          <a:p>
            <a:r>
              <a:rPr lang="en-US">
                <a:cs typeface="Arial"/>
              </a:rPr>
              <a:t>Overview on programs and resources you can utilize</a:t>
            </a:r>
            <a:endParaRPr lang="en-US"/>
          </a:p>
        </p:txBody>
      </p:sp>
    </p:spTree>
    <p:extLst>
      <p:ext uri="{BB962C8B-B14F-4D97-AF65-F5344CB8AC3E}">
        <p14:creationId xmlns:p14="http://schemas.microsoft.com/office/powerpoint/2010/main" val="42150196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BEF14B7-E946-AB7F-9067-C2DAE1C1FFF3}"/>
              </a:ext>
              <a:ext uri="{C183D7F6-B498-43B3-948B-1728B52AA6E4}">
                <adec:decorative xmlns:adec="http://schemas.microsoft.com/office/drawing/2017/decorative" val="1"/>
              </a:ext>
            </a:extLst>
          </p:cNvPr>
          <p:cNvPicPr>
            <a:picLocks noChangeAspect="1"/>
          </p:cNvPicPr>
          <p:nvPr/>
        </p:nvPicPr>
        <p:blipFill rotWithShape="1">
          <a:blip r:embed="rId3">
            <a:duotone>
              <a:schemeClr val="bg2">
                <a:shade val="45000"/>
                <a:satMod val="135000"/>
              </a:schemeClr>
              <a:prstClr val="white"/>
            </a:duotone>
          </a:blip>
          <a:srcRect l="1366" t="9091" r="18027"/>
          <a:stretch/>
        </p:blipFill>
        <p:spPr>
          <a:xfrm>
            <a:off x="20" y="10"/>
            <a:ext cx="9143980" cy="6857990"/>
          </a:xfrm>
          <a:prstGeom prst="rect">
            <a:avLst/>
          </a:prstGeom>
        </p:spPr>
      </p:pic>
      <p:sp>
        <p:nvSpPr>
          <p:cNvPr id="15" name="Rectangle 14">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descr="Centers for Disease Control Target Areas">
            <a:extLst>
              <a:ext uri="{FF2B5EF4-FFF2-40B4-BE49-F238E27FC236}">
                <a16:creationId xmlns:a16="http://schemas.microsoft.com/office/drawing/2014/main" id="{EAC0E445-4724-941F-6883-64F3B5647BAC}"/>
              </a:ext>
            </a:extLst>
          </p:cNvPr>
          <p:cNvSpPr>
            <a:spLocks noGrp="1"/>
          </p:cNvSpPr>
          <p:nvPr>
            <p:ph type="title"/>
          </p:nvPr>
        </p:nvSpPr>
        <p:spPr>
          <a:xfrm>
            <a:off x="628650" y="624267"/>
            <a:ext cx="7886700" cy="1325563"/>
          </a:xfrm>
        </p:spPr>
        <p:txBody>
          <a:bodyPr>
            <a:normAutofit/>
          </a:bodyPr>
          <a:lstStyle/>
          <a:p>
            <a:r>
              <a:rPr lang="en-US">
                <a:solidFill>
                  <a:schemeClr val="accent4"/>
                </a:solidFill>
              </a:rPr>
              <a:t>Centers for Disease Control Target Areas</a:t>
            </a:r>
          </a:p>
        </p:txBody>
      </p:sp>
      <p:graphicFrame>
        <p:nvGraphicFramePr>
          <p:cNvPr id="5" name="Content Placeholder 2" descr="Prevent the initiation of tobacco use among young people. &#10;Eliminate non-smokers’ exposure to secondhand smoke.&#10;Promote quitting among young people and adults.&#10;Identify and eliminate tobacco-related disparities among population groups.&#10;">
            <a:extLst>
              <a:ext uri="{FF2B5EF4-FFF2-40B4-BE49-F238E27FC236}">
                <a16:creationId xmlns:a16="http://schemas.microsoft.com/office/drawing/2014/main" id="{277A6271-92AB-6555-87C6-E078C491A604}"/>
              </a:ext>
            </a:extLst>
          </p:cNvPr>
          <p:cNvGraphicFramePr>
            <a:graphicFrameLocks noGrp="1"/>
          </p:cNvGraphicFramePr>
          <p:nvPr>
            <p:ph idx="1"/>
            <p:extLst>
              <p:ext uri="{D42A27DB-BD31-4B8C-83A1-F6EECF244321}">
                <p14:modId xmlns:p14="http://schemas.microsoft.com/office/powerpoint/2010/main" val="2445517776"/>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864972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descr="TPCP Programs">
            <a:extLst>
              <a:ext uri="{FF2B5EF4-FFF2-40B4-BE49-F238E27FC236}">
                <a16:creationId xmlns:a16="http://schemas.microsoft.com/office/drawing/2014/main" id="{02D410D4-67D3-5545-532B-7A44628680D3}"/>
              </a:ext>
            </a:extLst>
          </p:cNvPr>
          <p:cNvSpPr>
            <a:spLocks noGrp="1"/>
          </p:cNvSpPr>
          <p:nvPr>
            <p:ph type="title"/>
          </p:nvPr>
        </p:nvSpPr>
        <p:spPr>
          <a:xfrm>
            <a:off x="840699" y="687480"/>
            <a:ext cx="5605629" cy="994172"/>
          </a:xfrm>
        </p:spPr>
        <p:txBody>
          <a:bodyPr vert="horz" lIns="91440" tIns="45720" rIns="91440" bIns="45720" rtlCol="0" anchor="ctr">
            <a:normAutofit/>
          </a:bodyPr>
          <a:lstStyle/>
          <a:p>
            <a:r>
              <a:rPr lang="en-US" sz="3600">
                <a:solidFill>
                  <a:schemeClr val="tx1"/>
                </a:solidFill>
              </a:rPr>
              <a:t>TPCP</a:t>
            </a:r>
            <a:r>
              <a:rPr lang="en-US" sz="3600" kern="1200">
                <a:solidFill>
                  <a:schemeClr val="tx1"/>
                </a:solidFill>
                <a:latin typeface="+mj-lt"/>
                <a:ea typeface="+mj-ea"/>
                <a:cs typeface="+mj-cs"/>
              </a:rPr>
              <a:t> Programs</a:t>
            </a:r>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aphicFrame>
        <p:nvGraphicFramePr>
          <p:cNvPr id="5" name="Content Placeholder 2" descr="Smoke Free Air Act&#10;Tobacco Free/Nicotine Free Policy Initiatives&#10;Smoke Free Homes&#10;ISTEP&#10;Cessation Programs&#10;- Quitline Iowa&#10;- My Life My Quit">
            <a:extLst>
              <a:ext uri="{FF2B5EF4-FFF2-40B4-BE49-F238E27FC236}">
                <a16:creationId xmlns:a16="http://schemas.microsoft.com/office/drawing/2014/main" id="{8A528D42-E0C0-B05C-6233-1071D02CA244}"/>
              </a:ext>
            </a:extLst>
          </p:cNvPr>
          <p:cNvGraphicFramePr>
            <a:graphicFrameLocks noGrp="1"/>
          </p:cNvGraphicFramePr>
          <p:nvPr>
            <p:ph sz="half" idx="2"/>
            <p:extLst>
              <p:ext uri="{D42A27DB-BD31-4B8C-83A1-F6EECF244321}">
                <p14:modId xmlns:p14="http://schemas.microsoft.com/office/powerpoint/2010/main" val="178816772"/>
              </p:ext>
            </p:extLst>
          </p:nvPr>
        </p:nvGraphicFramePr>
        <p:xfrm>
          <a:off x="840699" y="1863634"/>
          <a:ext cx="5033221" cy="3917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Graphic 8">
            <a:extLst>
              <a:ext uri="{FF2B5EF4-FFF2-40B4-BE49-F238E27FC236}">
                <a16:creationId xmlns:a16="http://schemas.microsoft.com/office/drawing/2014/main" id="{EDD81FDE-E495-B6F4-9F06-81F645069272}"/>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36547" y="2776112"/>
            <a:ext cx="1305776" cy="1305776"/>
          </a:xfrm>
          <a:prstGeom prst="rect">
            <a:avLst/>
          </a:prstGeom>
        </p:spPr>
      </p:pic>
    </p:spTree>
    <p:extLst>
      <p:ext uri="{BB962C8B-B14F-4D97-AF65-F5344CB8AC3E}">
        <p14:creationId xmlns:p14="http://schemas.microsoft.com/office/powerpoint/2010/main" val="1004656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Cessation Programs">
            <a:extLst>
              <a:ext uri="{FF2B5EF4-FFF2-40B4-BE49-F238E27FC236}">
                <a16:creationId xmlns:a16="http://schemas.microsoft.com/office/drawing/2014/main" id="{B23D8898-07B3-554F-2267-6EECBEC33C5E}"/>
              </a:ext>
            </a:extLst>
          </p:cNvPr>
          <p:cNvSpPr>
            <a:spLocks noGrp="1"/>
          </p:cNvSpPr>
          <p:nvPr>
            <p:ph type="title"/>
          </p:nvPr>
        </p:nvSpPr>
        <p:spPr>
          <a:xfrm>
            <a:off x="781127" y="1718994"/>
            <a:ext cx="7572125" cy="2852737"/>
          </a:xfrm>
        </p:spPr>
        <p:txBody>
          <a:bodyPr/>
          <a:lstStyle/>
          <a:p>
            <a:r>
              <a:rPr lang="en-US"/>
              <a:t>Cessation Programs</a:t>
            </a:r>
          </a:p>
        </p:txBody>
      </p:sp>
      <p:sp>
        <p:nvSpPr>
          <p:cNvPr id="3" name="Text Placeholder 2" descr="Quitline Iowa &amp; My Life My Quit&#10;">
            <a:extLst>
              <a:ext uri="{FF2B5EF4-FFF2-40B4-BE49-F238E27FC236}">
                <a16:creationId xmlns:a16="http://schemas.microsoft.com/office/drawing/2014/main" id="{D3E4C9F8-5487-F908-2634-21AE0052BEBC}"/>
              </a:ext>
            </a:extLst>
          </p:cNvPr>
          <p:cNvSpPr>
            <a:spLocks noGrp="1"/>
          </p:cNvSpPr>
          <p:nvPr>
            <p:ph type="body" idx="1"/>
          </p:nvPr>
        </p:nvSpPr>
        <p:spPr/>
        <p:txBody>
          <a:bodyPr vert="horz" lIns="91440" tIns="45720" rIns="91440" bIns="45720" rtlCol="0" anchor="t">
            <a:normAutofit/>
          </a:bodyPr>
          <a:lstStyle/>
          <a:p>
            <a:r>
              <a:rPr lang="en-US"/>
              <a:t>Quitline Iowa &amp; My Life My Quit</a:t>
            </a:r>
          </a:p>
        </p:txBody>
      </p:sp>
    </p:spTree>
    <p:extLst>
      <p:ext uri="{BB962C8B-B14F-4D97-AF65-F5344CB8AC3E}">
        <p14:creationId xmlns:p14="http://schemas.microsoft.com/office/powerpoint/2010/main" val="18302758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8">
          <a:extLst>
            <a:ext uri="{FF2B5EF4-FFF2-40B4-BE49-F238E27FC236}">
              <a16:creationId xmlns:a16="http://schemas.microsoft.com/office/drawing/2014/main" id="{5E135A56-4961-2363-3DEC-1EE70DD17FA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4459CE5-E1FA-E218-7B2F-19F1459BCA7F}"/>
              </a:ext>
            </a:extLst>
          </p:cNvPr>
          <p:cNvSpPr>
            <a:spLocks noGrp="1"/>
          </p:cNvSpPr>
          <p:nvPr>
            <p:ph type="title"/>
          </p:nvPr>
        </p:nvSpPr>
        <p:spPr>
          <a:xfrm>
            <a:off x="629841" y="-1325563"/>
            <a:ext cx="7886700" cy="1325563"/>
          </a:xfrm>
        </p:spPr>
        <p:txBody>
          <a:bodyPr spcFirstLastPara="1" wrap="square" lIns="91425" tIns="45700" rIns="91425" bIns="45700" anchor="b" anchorCtr="0">
            <a:normAutofit/>
          </a:bodyPr>
          <a:lstStyle/>
          <a:p>
            <a:r>
              <a:rPr lang="en-US"/>
              <a:t>Quitline Iowa Website</a:t>
            </a:r>
          </a:p>
        </p:txBody>
      </p:sp>
      <p:pic>
        <p:nvPicPr>
          <p:cNvPr id="2" name="Picture 1" descr="A snapshot of the Quitline Iowa website. ">
            <a:extLst>
              <a:ext uri="{FF2B5EF4-FFF2-40B4-BE49-F238E27FC236}">
                <a16:creationId xmlns:a16="http://schemas.microsoft.com/office/drawing/2014/main" id="{2E830BD7-B339-6DCA-8A6D-BFCDEB3559FA}"/>
              </a:ext>
            </a:extLst>
          </p:cNvPr>
          <p:cNvPicPr>
            <a:picLocks noChangeAspect="1"/>
          </p:cNvPicPr>
          <p:nvPr/>
        </p:nvPicPr>
        <p:blipFill>
          <a:blip r:embed="rId4"/>
          <a:stretch>
            <a:fillRect/>
          </a:stretch>
        </p:blipFill>
        <p:spPr>
          <a:xfrm>
            <a:off x="397181" y="630830"/>
            <a:ext cx="8349637" cy="4969677"/>
          </a:xfrm>
          <a:prstGeom prst="rect">
            <a:avLst/>
          </a:prstGeom>
        </p:spPr>
      </p:pic>
    </p:spTree>
    <p:extLst>
      <p:ext uri="{BB962C8B-B14F-4D97-AF65-F5344CB8AC3E}">
        <p14:creationId xmlns:p14="http://schemas.microsoft.com/office/powerpoint/2010/main" val="2080120713"/>
      </p:ext>
    </p:extLst>
  </p:cSld>
  <p:clrMapOvr>
    <a:masterClrMapping/>
  </p:clrMapOvr>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3" descr="What Services Are Provided Through Quitline Iowa?"/>
          <p:cNvSpPr txBox="1">
            <a:spLocks noGrp="1"/>
          </p:cNvSpPr>
          <p:nvPr>
            <p:ph type="title"/>
          </p:nvPr>
        </p:nvSpPr>
        <p:spPr>
          <a:xfrm>
            <a:off x="131949" y="3031087"/>
            <a:ext cx="3538817" cy="798175"/>
          </a:xfrm>
          <a:prstGeom prst="rect">
            <a:avLst/>
          </a:prstGeom>
          <a:noFill/>
          <a:ln>
            <a:noFill/>
          </a:ln>
        </p:spPr>
        <p:txBody>
          <a:bodyPr spcFirstLastPara="1" wrap="square" lIns="68569" tIns="34275" rIns="68569" bIns="34275" anchor="ctr" anchorCtr="0">
            <a:noAutofit/>
          </a:bodyPr>
          <a:lstStyle/>
          <a:p>
            <a:pPr marL="0" lvl="0" indent="0" algn="l" rtl="0">
              <a:lnSpc>
                <a:spcPct val="90000"/>
              </a:lnSpc>
              <a:spcBef>
                <a:spcPts val="0"/>
              </a:spcBef>
              <a:spcAft>
                <a:spcPts val="0"/>
              </a:spcAft>
              <a:buClr>
                <a:schemeClr val="accent1"/>
              </a:buClr>
              <a:buSzPts val="4000"/>
              <a:buFont typeface="Work Sans"/>
              <a:buNone/>
            </a:pPr>
            <a:r>
              <a:rPr lang="en-US" sz="2800">
                <a:solidFill>
                  <a:schemeClr val="accent4"/>
                </a:solidFill>
              </a:rPr>
              <a:t>What Services Are Provided Through Quitline Iowa?</a:t>
            </a:r>
          </a:p>
        </p:txBody>
      </p:sp>
      <p:grpSp>
        <p:nvGrpSpPr>
          <p:cNvPr id="108" name="Google Shape;108;p3" descr="24/7 access to free support to all Iowans.&#10;One-on-one counseling with a Quit Coach through phone, text or chat.&#10;Specific programs offered:&#10;- Behavioral Health&#10;- Pregnancy Postpartum Program&#10;- Young Adult Program&#10;- American Indian Program&#10;-My Life My Quit&#10;Nicotine Replacement Therapy (NRT)&#10;Ask, Advise, Connect (AAC)"/>
          <p:cNvGrpSpPr/>
          <p:nvPr/>
        </p:nvGrpSpPr>
        <p:grpSpPr>
          <a:xfrm>
            <a:off x="3969706" y="1868523"/>
            <a:ext cx="4872301" cy="3605662"/>
            <a:chOff x="0" y="2870"/>
            <a:chExt cx="5485151" cy="3938729"/>
          </a:xfrm>
        </p:grpSpPr>
        <p:sp>
          <p:nvSpPr>
            <p:cNvPr id="109" name="Google Shape;109;p3"/>
            <p:cNvSpPr/>
            <p:nvPr/>
          </p:nvSpPr>
          <p:spPr>
            <a:xfrm>
              <a:off x="0" y="2870"/>
              <a:ext cx="5485150" cy="600979"/>
            </a:xfrm>
            <a:prstGeom prst="roundRect">
              <a:avLst>
                <a:gd name="adj" fmla="val 16667"/>
              </a:avLst>
            </a:prstGeom>
            <a:solidFill>
              <a:srgbClr val="A7BB32"/>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10" name="Google Shape;110;p3"/>
            <p:cNvSpPr txBox="1"/>
            <p:nvPr/>
          </p:nvSpPr>
          <p:spPr>
            <a:xfrm>
              <a:off x="29337" y="32207"/>
              <a:ext cx="5426476" cy="542305"/>
            </a:xfrm>
            <a:prstGeom prst="rect">
              <a:avLst/>
            </a:prstGeom>
            <a:no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chemeClr val="lt1"/>
                </a:buClr>
                <a:buSzPts val="2000"/>
                <a:buFont typeface="Arial"/>
                <a:buNone/>
              </a:pPr>
              <a:r>
                <a:rPr lang="en-US" sz="1500" b="1" i="0" u="none" strike="noStrike" cap="none">
                  <a:solidFill>
                    <a:schemeClr val="lt1"/>
                  </a:solidFill>
                  <a:latin typeface="Arial"/>
                  <a:ea typeface="Arial"/>
                  <a:cs typeface="Arial"/>
                  <a:sym typeface="Arial"/>
                </a:rPr>
                <a:t>24/7 access to free support to all Iowans.</a:t>
              </a:r>
              <a:endParaRPr sz="1050"/>
            </a:p>
          </p:txBody>
        </p:sp>
        <p:sp>
          <p:nvSpPr>
            <p:cNvPr id="111" name="Google Shape;111;p3"/>
            <p:cNvSpPr/>
            <p:nvPr/>
          </p:nvSpPr>
          <p:spPr>
            <a:xfrm>
              <a:off x="0" y="615229"/>
              <a:ext cx="5485150" cy="600979"/>
            </a:xfrm>
            <a:prstGeom prst="roundRect">
              <a:avLst>
                <a:gd name="adj" fmla="val 16667"/>
              </a:avLst>
            </a:prstGeom>
            <a:solidFill>
              <a:srgbClr val="DFA624"/>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12" name="Google Shape;112;p3"/>
            <p:cNvSpPr txBox="1"/>
            <p:nvPr/>
          </p:nvSpPr>
          <p:spPr>
            <a:xfrm>
              <a:off x="29337" y="644566"/>
              <a:ext cx="5426476" cy="542305"/>
            </a:xfrm>
            <a:prstGeom prst="rect">
              <a:avLst/>
            </a:prstGeom>
            <a:no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chemeClr val="lt1"/>
                </a:buClr>
                <a:buSzPts val="2000"/>
                <a:buFont typeface="Arial"/>
                <a:buNone/>
              </a:pPr>
              <a:r>
                <a:rPr lang="en-US" sz="1500" b="1" i="0" u="none" strike="noStrike" cap="none">
                  <a:solidFill>
                    <a:schemeClr val="lt1"/>
                  </a:solidFill>
                  <a:latin typeface="Arial"/>
                  <a:ea typeface="Arial"/>
                  <a:cs typeface="Arial"/>
                  <a:sym typeface="Arial"/>
                </a:rPr>
                <a:t>One-on-one counseling with a Quit Coach through phone, text or chat. </a:t>
              </a:r>
              <a:endParaRPr sz="1050"/>
            </a:p>
          </p:txBody>
        </p:sp>
        <p:sp>
          <p:nvSpPr>
            <p:cNvPr id="113" name="Google Shape;113;p3"/>
            <p:cNvSpPr/>
            <p:nvPr/>
          </p:nvSpPr>
          <p:spPr>
            <a:xfrm>
              <a:off x="0" y="1227588"/>
              <a:ext cx="5485150" cy="600979"/>
            </a:xfrm>
            <a:prstGeom prst="roundRect">
              <a:avLst>
                <a:gd name="adj" fmla="val 16667"/>
              </a:avLst>
            </a:prstGeom>
            <a:solidFill>
              <a:srgbClr val="15405B"/>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14" name="Google Shape;114;p3"/>
            <p:cNvSpPr txBox="1"/>
            <p:nvPr/>
          </p:nvSpPr>
          <p:spPr>
            <a:xfrm>
              <a:off x="29337" y="1256925"/>
              <a:ext cx="5426476" cy="542305"/>
            </a:xfrm>
            <a:prstGeom prst="rect">
              <a:avLst/>
            </a:prstGeom>
            <a:no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chemeClr val="lt1"/>
                </a:buClr>
                <a:buSzPts val="2000"/>
                <a:buFont typeface="Arial"/>
                <a:buNone/>
              </a:pPr>
              <a:r>
                <a:rPr lang="en-US" sz="1500" b="1" i="0" u="none" strike="noStrike" cap="none">
                  <a:solidFill>
                    <a:schemeClr val="lt1"/>
                  </a:solidFill>
                  <a:latin typeface="Arial"/>
                  <a:ea typeface="Arial"/>
                  <a:cs typeface="Arial"/>
                  <a:sym typeface="Arial"/>
                </a:rPr>
                <a:t>Specific programs offered:</a:t>
              </a:r>
              <a:endParaRPr sz="1050"/>
            </a:p>
          </p:txBody>
        </p:sp>
        <p:sp>
          <p:nvSpPr>
            <p:cNvPr id="115" name="Google Shape;115;p3"/>
            <p:cNvSpPr/>
            <p:nvPr/>
          </p:nvSpPr>
          <p:spPr>
            <a:xfrm>
              <a:off x="0" y="1828568"/>
              <a:ext cx="5485150" cy="899691"/>
            </a:xfrm>
            <a:prstGeom prst="rect">
              <a:avLst/>
            </a:prstGeom>
            <a:no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16" name="Google Shape;116;p3"/>
            <p:cNvSpPr txBox="1"/>
            <p:nvPr/>
          </p:nvSpPr>
          <p:spPr>
            <a:xfrm>
              <a:off x="0" y="1828568"/>
              <a:ext cx="5485151" cy="899691"/>
            </a:xfrm>
            <a:prstGeom prst="rect">
              <a:avLst/>
            </a:prstGeom>
            <a:noFill/>
            <a:ln>
              <a:noFill/>
            </a:ln>
          </p:spPr>
          <p:txBody>
            <a:bodyPr spcFirstLastPara="1" wrap="square" lIns="130613" tIns="13331" rIns="74663" bIns="13331" anchor="t" anchorCtr="0">
              <a:noAutofit/>
            </a:bodyPr>
            <a:lstStyle/>
            <a:p>
              <a:pPr marL="85725" marR="0" lvl="1" indent="-85725" algn="l" rtl="0">
                <a:lnSpc>
                  <a:spcPct val="90000"/>
                </a:lnSpc>
                <a:spcBef>
                  <a:spcPts val="0"/>
                </a:spcBef>
                <a:spcAft>
                  <a:spcPts val="0"/>
                </a:spcAft>
                <a:buClr>
                  <a:schemeClr val="dk1"/>
                </a:buClr>
                <a:buSzPts val="1400"/>
                <a:buFont typeface="Arial"/>
                <a:buChar char="•"/>
              </a:pPr>
              <a:r>
                <a:rPr lang="en-US" sz="1050" b="0" i="0" u="none" strike="noStrike" cap="none">
                  <a:solidFill>
                    <a:schemeClr val="dk1"/>
                  </a:solidFill>
                  <a:latin typeface="Arial"/>
                  <a:ea typeface="Arial"/>
                  <a:cs typeface="Arial"/>
                  <a:sym typeface="Arial"/>
                </a:rPr>
                <a:t>Behavioral Health </a:t>
              </a:r>
              <a:endParaRPr sz="1050"/>
            </a:p>
            <a:p>
              <a:pPr marL="85725" marR="0" lvl="1" indent="-85725" algn="l" rtl="0">
                <a:lnSpc>
                  <a:spcPct val="90000"/>
                </a:lnSpc>
                <a:spcBef>
                  <a:spcPts val="210"/>
                </a:spcBef>
                <a:spcAft>
                  <a:spcPts val="0"/>
                </a:spcAft>
                <a:buClr>
                  <a:schemeClr val="dk1"/>
                </a:buClr>
                <a:buSzPts val="1400"/>
                <a:buFont typeface="Arial"/>
                <a:buChar char="•"/>
              </a:pPr>
              <a:r>
                <a:rPr lang="en-US" sz="1050" b="0" i="0" u="none" strike="noStrike" cap="none">
                  <a:solidFill>
                    <a:schemeClr val="dk1"/>
                  </a:solidFill>
                  <a:latin typeface="Arial"/>
                  <a:ea typeface="Arial"/>
                  <a:cs typeface="Arial"/>
                  <a:sym typeface="Arial"/>
                </a:rPr>
                <a:t>Pregnancy Postpartum Program </a:t>
              </a:r>
              <a:endParaRPr sz="1050"/>
            </a:p>
            <a:p>
              <a:pPr marL="85725" marR="0" lvl="1" indent="-85725" algn="l" rtl="0">
                <a:lnSpc>
                  <a:spcPct val="90000"/>
                </a:lnSpc>
                <a:spcBef>
                  <a:spcPts val="210"/>
                </a:spcBef>
                <a:spcAft>
                  <a:spcPts val="0"/>
                </a:spcAft>
                <a:buClr>
                  <a:schemeClr val="dk1"/>
                </a:buClr>
                <a:buSzPts val="1400"/>
                <a:buFont typeface="Arial"/>
                <a:buChar char="•"/>
              </a:pPr>
              <a:r>
                <a:rPr lang="en-US" sz="1050" b="0" i="0" u="none" strike="noStrike" cap="none">
                  <a:solidFill>
                    <a:schemeClr val="dk1"/>
                  </a:solidFill>
                  <a:latin typeface="Arial"/>
                  <a:ea typeface="Arial"/>
                  <a:cs typeface="Arial"/>
                  <a:sym typeface="Arial"/>
                </a:rPr>
                <a:t>Young Adult Program </a:t>
              </a:r>
              <a:endParaRPr sz="1050"/>
            </a:p>
            <a:p>
              <a:pPr marL="85725" marR="0" lvl="1" indent="-85725" algn="l" rtl="0">
                <a:lnSpc>
                  <a:spcPct val="90000"/>
                </a:lnSpc>
                <a:spcBef>
                  <a:spcPts val="210"/>
                </a:spcBef>
                <a:spcAft>
                  <a:spcPts val="0"/>
                </a:spcAft>
                <a:buClr>
                  <a:schemeClr val="dk1"/>
                </a:buClr>
                <a:buSzPts val="1400"/>
                <a:buFont typeface="Arial"/>
                <a:buChar char="•"/>
              </a:pPr>
              <a:r>
                <a:rPr lang="en-US" sz="1050" b="0" i="0" u="none" strike="noStrike" cap="none">
                  <a:solidFill>
                    <a:schemeClr val="dk1"/>
                  </a:solidFill>
                  <a:latin typeface="Arial"/>
                  <a:ea typeface="Arial"/>
                  <a:cs typeface="Arial"/>
                  <a:sym typeface="Arial"/>
                </a:rPr>
                <a:t>American Indian Program </a:t>
              </a:r>
              <a:endParaRPr sz="1050"/>
            </a:p>
            <a:p>
              <a:pPr marL="85725" marR="0" lvl="1" indent="-85725" algn="l" rtl="0">
                <a:lnSpc>
                  <a:spcPct val="90000"/>
                </a:lnSpc>
                <a:spcBef>
                  <a:spcPts val="210"/>
                </a:spcBef>
                <a:spcAft>
                  <a:spcPts val="0"/>
                </a:spcAft>
                <a:buClr>
                  <a:schemeClr val="dk1"/>
                </a:buClr>
                <a:buSzPts val="1400"/>
                <a:buFont typeface="Arial"/>
                <a:buChar char="•"/>
              </a:pPr>
              <a:r>
                <a:rPr lang="en-US" sz="1050" b="0" i="0" u="none" strike="noStrike" cap="none">
                  <a:solidFill>
                    <a:schemeClr val="dk1"/>
                  </a:solidFill>
                  <a:latin typeface="Arial"/>
                  <a:ea typeface="Arial"/>
                  <a:cs typeface="Arial"/>
                  <a:sym typeface="Arial"/>
                </a:rPr>
                <a:t>My Life My Quit </a:t>
              </a:r>
              <a:endParaRPr sz="1050"/>
            </a:p>
          </p:txBody>
        </p:sp>
        <p:sp>
          <p:nvSpPr>
            <p:cNvPr id="117" name="Google Shape;117;p3"/>
            <p:cNvSpPr/>
            <p:nvPr/>
          </p:nvSpPr>
          <p:spPr>
            <a:xfrm>
              <a:off x="0" y="2728260"/>
              <a:ext cx="5485150" cy="600979"/>
            </a:xfrm>
            <a:prstGeom prst="roundRect">
              <a:avLst>
                <a:gd name="adj" fmla="val 16667"/>
              </a:avLst>
            </a:prstGeom>
            <a:solidFill>
              <a:srgbClr val="41A996"/>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18" name="Google Shape;118;p3"/>
            <p:cNvSpPr txBox="1"/>
            <p:nvPr/>
          </p:nvSpPr>
          <p:spPr>
            <a:xfrm>
              <a:off x="29337" y="2757597"/>
              <a:ext cx="5426476" cy="542305"/>
            </a:xfrm>
            <a:prstGeom prst="rect">
              <a:avLst/>
            </a:prstGeom>
            <a:no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chemeClr val="lt1"/>
                </a:buClr>
                <a:buSzPts val="2000"/>
                <a:buFont typeface="Arial"/>
                <a:buNone/>
              </a:pPr>
              <a:r>
                <a:rPr lang="en-US" sz="1500" b="1" i="0" u="none" strike="noStrike" cap="none">
                  <a:solidFill>
                    <a:schemeClr val="lt1"/>
                  </a:solidFill>
                  <a:latin typeface="Arial"/>
                  <a:ea typeface="Arial"/>
                  <a:cs typeface="Arial"/>
                  <a:sym typeface="Arial"/>
                </a:rPr>
                <a:t>Nicotine Replacement Therapy (NRT) </a:t>
              </a:r>
              <a:endParaRPr sz="1050"/>
            </a:p>
          </p:txBody>
        </p:sp>
        <p:sp>
          <p:nvSpPr>
            <p:cNvPr id="119" name="Google Shape;119;p3"/>
            <p:cNvSpPr/>
            <p:nvPr/>
          </p:nvSpPr>
          <p:spPr>
            <a:xfrm>
              <a:off x="0" y="3340620"/>
              <a:ext cx="5485150" cy="600979"/>
            </a:xfrm>
            <a:prstGeom prst="roundRect">
              <a:avLst>
                <a:gd name="adj" fmla="val 16667"/>
              </a:avLst>
            </a:prstGeom>
            <a:solidFill>
              <a:srgbClr val="2B6358"/>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20" name="Google Shape;120;p3"/>
            <p:cNvSpPr txBox="1"/>
            <p:nvPr/>
          </p:nvSpPr>
          <p:spPr>
            <a:xfrm>
              <a:off x="29337" y="3369957"/>
              <a:ext cx="5426476" cy="542305"/>
            </a:xfrm>
            <a:prstGeom prst="rect">
              <a:avLst/>
            </a:prstGeom>
            <a:no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chemeClr val="lt1"/>
                </a:buClr>
                <a:buSzPts val="2000"/>
                <a:buFont typeface="Arial"/>
                <a:buNone/>
              </a:pPr>
              <a:r>
                <a:rPr lang="en-US" sz="1500" b="1" i="0" u="none" strike="noStrike" cap="none">
                  <a:solidFill>
                    <a:schemeClr val="lt1"/>
                  </a:solidFill>
                  <a:latin typeface="Arial"/>
                  <a:ea typeface="Arial"/>
                  <a:cs typeface="Arial"/>
                  <a:sym typeface="Arial"/>
                </a:rPr>
                <a:t>Ask, Advise, </a:t>
              </a:r>
              <a:r>
                <a:rPr lang="en-US" sz="1500" b="1">
                  <a:solidFill>
                    <a:schemeClr val="lt1"/>
                  </a:solidFill>
                  <a:latin typeface="Arial"/>
                  <a:ea typeface="Arial"/>
                  <a:cs typeface="Arial"/>
                  <a:sym typeface="Arial"/>
                </a:rPr>
                <a:t>Connect</a:t>
              </a:r>
              <a:r>
                <a:rPr lang="en-US" sz="1500" b="1" i="0" u="none" strike="noStrike" cap="none">
                  <a:solidFill>
                    <a:schemeClr val="lt1"/>
                  </a:solidFill>
                  <a:latin typeface="Arial"/>
                  <a:ea typeface="Arial"/>
                  <a:cs typeface="Arial"/>
                  <a:sym typeface="Arial"/>
                </a:rPr>
                <a:t> (</a:t>
              </a:r>
              <a:r>
                <a:rPr lang="en-US" sz="1500" b="1">
                  <a:solidFill>
                    <a:schemeClr val="lt1"/>
                  </a:solidFill>
                  <a:latin typeface="Arial"/>
                  <a:ea typeface="Arial"/>
                  <a:cs typeface="Arial"/>
                  <a:sym typeface="Arial"/>
                </a:rPr>
                <a:t>AAC</a:t>
              </a:r>
              <a:r>
                <a:rPr lang="en-US" sz="1500" b="1" i="0" u="none" strike="noStrike" cap="none">
                  <a:solidFill>
                    <a:schemeClr val="lt1"/>
                  </a:solidFill>
                  <a:latin typeface="Arial"/>
                  <a:ea typeface="Arial"/>
                  <a:cs typeface="Arial"/>
                  <a:sym typeface="Arial"/>
                </a:rPr>
                <a:t>)</a:t>
              </a:r>
              <a:endParaRPr sz="1050">
                <a:solidFill>
                  <a:schemeClr val="lt1"/>
                </a:solidFill>
              </a:endParaRPr>
            </a:p>
          </p:txBody>
        </p:sp>
      </p:grpSp>
      <p:pic>
        <p:nvPicPr>
          <p:cNvPr id="121" name="Google Shape;121;p3" descr="Quitline Iowa logo"/>
          <p:cNvPicPr preferRelativeResize="0"/>
          <p:nvPr/>
        </p:nvPicPr>
        <p:blipFill rotWithShape="1">
          <a:blip r:embed="rId3">
            <a:alphaModFix/>
          </a:blip>
          <a:srcRect/>
          <a:stretch/>
        </p:blipFill>
        <p:spPr>
          <a:xfrm>
            <a:off x="1617694" y="231326"/>
            <a:ext cx="5238137" cy="124634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In SFY25, there were &#10;2,717 unique individuals &#10;who completed Quitline Iowa registrations.">
            <a:extLst>
              <a:ext uri="{FF2B5EF4-FFF2-40B4-BE49-F238E27FC236}">
                <a16:creationId xmlns:a16="http://schemas.microsoft.com/office/drawing/2014/main" id="{6D516DCF-1D70-225A-8ED7-0D6C228C318A}"/>
              </a:ext>
            </a:extLst>
          </p:cNvPr>
          <p:cNvSpPr>
            <a:spLocks noGrp="1"/>
          </p:cNvSpPr>
          <p:nvPr>
            <p:ph type="title"/>
          </p:nvPr>
        </p:nvSpPr>
        <p:spPr>
          <a:xfrm>
            <a:off x="546353" y="2474029"/>
            <a:ext cx="8051293" cy="1444752"/>
          </a:xfrm>
        </p:spPr>
        <p:txBody>
          <a:bodyPr>
            <a:noAutofit/>
          </a:bodyPr>
          <a:lstStyle/>
          <a:p>
            <a:pPr>
              <a:lnSpc>
                <a:spcPct val="120000"/>
              </a:lnSpc>
              <a:spcBef>
                <a:spcPts val="600"/>
              </a:spcBef>
              <a:spcAft>
                <a:spcPts val="600"/>
              </a:spcAft>
            </a:pPr>
            <a:r>
              <a:rPr lang="en-US" sz="4000" b="1">
                <a:solidFill>
                  <a:schemeClr val="tx2"/>
                </a:solidFill>
              </a:rPr>
              <a:t>In SFY25, there were </a:t>
            </a:r>
            <a:br>
              <a:rPr lang="en-US" sz="4000" b="1">
                <a:solidFill>
                  <a:schemeClr val="tx2"/>
                </a:solidFill>
              </a:rPr>
            </a:br>
            <a:r>
              <a:rPr lang="en-US" sz="4000" b="1" u="sng">
                <a:solidFill>
                  <a:schemeClr val="accent2"/>
                </a:solidFill>
              </a:rPr>
              <a:t>2,717 unique individuals </a:t>
            </a:r>
            <a:br>
              <a:rPr lang="en-US" sz="4000" b="1">
                <a:solidFill>
                  <a:schemeClr val="tx2"/>
                </a:solidFill>
              </a:rPr>
            </a:br>
            <a:r>
              <a:rPr lang="en-US" sz="4000" b="1">
                <a:solidFill>
                  <a:schemeClr val="tx2"/>
                </a:solidFill>
              </a:rPr>
              <a:t>who completed Quitline Iowa registrations.</a:t>
            </a:r>
            <a:endParaRPr lang="en-US" sz="4800" b="1">
              <a:solidFill>
                <a:schemeClr val="tx2"/>
              </a:solidFill>
            </a:endParaRPr>
          </a:p>
        </p:txBody>
      </p:sp>
      <p:sp>
        <p:nvSpPr>
          <p:cNvPr id="3" name="TextBox 2">
            <a:extLst>
              <a:ext uri="{FF2B5EF4-FFF2-40B4-BE49-F238E27FC236}">
                <a16:creationId xmlns:a16="http://schemas.microsoft.com/office/drawing/2014/main" id="{0BC79B0A-7BE3-1AF7-3063-E29E9C8A0D9C}"/>
              </a:ext>
            </a:extLst>
          </p:cNvPr>
          <p:cNvSpPr txBox="1"/>
          <p:nvPr/>
        </p:nvSpPr>
        <p:spPr>
          <a:xfrm>
            <a:off x="5084064" y="6308208"/>
            <a:ext cx="3721608" cy="369332"/>
          </a:xfrm>
          <a:prstGeom prst="rect">
            <a:avLst/>
          </a:prstGeom>
          <a:noFill/>
        </p:spPr>
        <p:txBody>
          <a:bodyPr wrap="square" rtlCol="0">
            <a:spAutoFit/>
          </a:bodyPr>
          <a:lstStyle/>
          <a:p>
            <a:r>
              <a:rPr lang="en-US" sz="900"/>
              <a:t>Source: Iowa HHS, Division of Behavioral Health, Quitline Iowa. Data accessed in December 2025.</a:t>
            </a:r>
          </a:p>
        </p:txBody>
      </p:sp>
    </p:spTree>
    <p:extLst>
      <p:ext uri="{BB962C8B-B14F-4D97-AF65-F5344CB8AC3E}">
        <p14:creationId xmlns:p14="http://schemas.microsoft.com/office/powerpoint/2010/main" val="30425548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6"/>
        <p:cNvGrpSpPr/>
        <p:nvPr/>
      </p:nvGrpSpPr>
      <p:grpSpPr>
        <a:xfrm>
          <a:off x="0" y="0"/>
          <a:ext cx="0" cy="0"/>
          <a:chOff x="0" y="0"/>
          <a:chExt cx="0" cy="0"/>
        </a:xfrm>
      </p:grpSpPr>
      <p:sp>
        <p:nvSpPr>
          <p:cNvPr id="147" name="Google Shape;147;p5">
            <a:extLst>
              <a:ext uri="{C183D7F6-B498-43B3-948B-1728B52AA6E4}">
                <adec:decorative xmlns:adec="http://schemas.microsoft.com/office/drawing/2017/decorative" val="1"/>
              </a:ext>
            </a:extLst>
          </p:cNvPr>
          <p:cNvSpPr/>
          <p:nvPr/>
        </p:nvSpPr>
        <p:spPr>
          <a:xfrm>
            <a:off x="0" y="857250"/>
            <a:ext cx="9144000" cy="5143500"/>
          </a:xfrm>
          <a:prstGeom prst="rect">
            <a:avLst/>
          </a:prstGeom>
          <a:solidFill>
            <a:schemeClr val="lt1"/>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48" name="Google Shape;148;p5" descr="Text-Me-First"/>
          <p:cNvSpPr txBox="1">
            <a:spLocks noGrp="1"/>
          </p:cNvSpPr>
          <p:nvPr>
            <p:ph type="title"/>
          </p:nvPr>
        </p:nvSpPr>
        <p:spPr>
          <a:xfrm>
            <a:off x="297500" y="495373"/>
            <a:ext cx="4616991" cy="887195"/>
          </a:xfrm>
          <a:prstGeom prst="rect">
            <a:avLst/>
          </a:prstGeom>
          <a:noFill/>
          <a:ln>
            <a:noFill/>
          </a:ln>
        </p:spPr>
        <p:txBody>
          <a:bodyPr spcFirstLastPara="1" wrap="square" lIns="68569" tIns="34275" rIns="68569" bIns="34275" anchor="b" anchorCtr="0">
            <a:normAutofit/>
          </a:bodyPr>
          <a:lstStyle/>
          <a:p>
            <a:pPr marL="0" lvl="0" indent="0" algn="l" rtl="0">
              <a:lnSpc>
                <a:spcPct val="90000"/>
              </a:lnSpc>
              <a:spcBef>
                <a:spcPts val="0"/>
              </a:spcBef>
              <a:spcAft>
                <a:spcPts val="0"/>
              </a:spcAft>
              <a:buClr>
                <a:schemeClr val="accent1"/>
              </a:buClr>
              <a:buSzPts val="5600"/>
              <a:buFont typeface="Work Sans"/>
              <a:buNone/>
            </a:pPr>
            <a:r>
              <a:rPr lang="en-US" sz="4200" b="0" i="0" u="none" strike="noStrike" cap="none">
                <a:solidFill>
                  <a:srgbClr val="18405B"/>
                </a:solidFill>
                <a:latin typeface="Work Sans"/>
                <a:ea typeface="Work Sans"/>
                <a:cs typeface="Work Sans"/>
                <a:sym typeface="Work Sans"/>
              </a:rPr>
              <a:t>Text-Me-First</a:t>
            </a:r>
            <a:endParaRPr sz="4200">
              <a:solidFill>
                <a:srgbClr val="18405B"/>
              </a:solidFill>
              <a:latin typeface="Work Sans"/>
              <a:ea typeface="Work Sans"/>
              <a:cs typeface="Work Sans"/>
              <a:sym typeface="Work Sans"/>
            </a:endParaRPr>
          </a:p>
        </p:txBody>
      </p:sp>
      <p:grpSp>
        <p:nvGrpSpPr>
          <p:cNvPr id="150" name="Google Shape;150;p5" descr="Fax and web referrals who have consent to text from individuals&#10;Will receive back-to-back messages.&#10;- First message will show brief video about Quitline&#10;- Second message will help them to enroll and start their quit journey. &#10;This increases reach rate!"/>
          <p:cNvGrpSpPr/>
          <p:nvPr/>
        </p:nvGrpSpPr>
        <p:grpSpPr>
          <a:xfrm>
            <a:off x="415005" y="2008371"/>
            <a:ext cx="3951007" cy="3022313"/>
            <a:chOff x="0" y="30294"/>
            <a:chExt cx="5268009" cy="4029750"/>
          </a:xfrm>
        </p:grpSpPr>
        <p:sp>
          <p:nvSpPr>
            <p:cNvPr id="152" name="Google Shape;152;p5"/>
            <p:cNvSpPr/>
            <p:nvPr/>
          </p:nvSpPr>
          <p:spPr>
            <a:xfrm>
              <a:off x="263400" y="30294"/>
              <a:ext cx="3687606" cy="738000"/>
            </a:xfrm>
            <a:prstGeom prst="roundRect">
              <a:avLst>
                <a:gd name="adj" fmla="val 16667"/>
              </a:avLst>
            </a:prstGeom>
            <a:solidFill>
              <a:srgbClr val="A7BB32"/>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53" name="Google Shape;153;p5"/>
            <p:cNvSpPr txBox="1"/>
            <p:nvPr/>
          </p:nvSpPr>
          <p:spPr>
            <a:xfrm>
              <a:off x="299426" y="66320"/>
              <a:ext cx="3615554" cy="665948"/>
            </a:xfrm>
            <a:prstGeom prst="rect">
              <a:avLst/>
            </a:prstGeom>
            <a:noFill/>
            <a:ln>
              <a:noFill/>
            </a:ln>
          </p:spPr>
          <p:txBody>
            <a:bodyPr spcFirstLastPara="1" wrap="square" lIns="104531" tIns="0" rIns="104531" bIns="0" anchor="ctr" anchorCtr="0">
              <a:noAutofit/>
            </a:bodyPr>
            <a:lstStyle/>
            <a:p>
              <a:pPr marL="0" marR="0" lvl="0" indent="0" algn="l" rtl="0">
                <a:lnSpc>
                  <a:spcPct val="90000"/>
                </a:lnSpc>
                <a:spcBef>
                  <a:spcPts val="0"/>
                </a:spcBef>
                <a:spcAft>
                  <a:spcPts val="0"/>
                </a:spcAft>
                <a:buClr>
                  <a:schemeClr val="lt1"/>
                </a:buClr>
                <a:buSzPts val="1890"/>
                <a:buFont typeface="Arial"/>
                <a:buNone/>
              </a:pPr>
              <a:r>
                <a:rPr lang="en-US" sz="1350" b="0" i="0" u="none" strike="noStrike" cap="none">
                  <a:solidFill>
                    <a:schemeClr val="lt1"/>
                  </a:solidFill>
                  <a:latin typeface="Arial"/>
                  <a:ea typeface="Arial"/>
                  <a:cs typeface="Arial"/>
                  <a:sym typeface="Arial"/>
                </a:rPr>
                <a:t>Fax and web referrals who have consent to text from individuals.</a:t>
              </a:r>
              <a:endParaRPr sz="1050"/>
            </a:p>
          </p:txBody>
        </p:sp>
        <p:sp>
          <p:nvSpPr>
            <p:cNvPr id="154" name="Google Shape;154;p5"/>
            <p:cNvSpPr/>
            <p:nvPr/>
          </p:nvSpPr>
          <p:spPr>
            <a:xfrm>
              <a:off x="0" y="1533294"/>
              <a:ext cx="5268009" cy="1653750"/>
            </a:xfrm>
            <a:prstGeom prst="rect">
              <a:avLst/>
            </a:prstGeom>
            <a:solidFill>
              <a:schemeClr val="lt1">
                <a:alpha val="89803"/>
              </a:schemeClr>
            </a:solidFill>
            <a:ln w="12700" cap="flat" cmpd="sng">
              <a:solidFill>
                <a:srgbClr val="DFA624"/>
              </a:solidFill>
              <a:prstDash val="solid"/>
              <a:miter lim="800000"/>
              <a:headEnd type="none" w="sm" len="sm"/>
              <a:tailEnd type="none" w="sm" len="sm"/>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55" name="Google Shape;155;p5"/>
            <p:cNvSpPr txBox="1"/>
            <p:nvPr/>
          </p:nvSpPr>
          <p:spPr>
            <a:xfrm>
              <a:off x="0" y="1533294"/>
              <a:ext cx="5268009" cy="1653750"/>
            </a:xfrm>
            <a:prstGeom prst="rect">
              <a:avLst/>
            </a:prstGeom>
            <a:noFill/>
            <a:ln>
              <a:noFill/>
            </a:ln>
          </p:spPr>
          <p:txBody>
            <a:bodyPr spcFirstLastPara="1" wrap="square" lIns="306638" tIns="390525" rIns="306638" bIns="96000" anchor="t" anchorCtr="0">
              <a:noAutofit/>
            </a:bodyPr>
            <a:lstStyle/>
            <a:p>
              <a:pPr marL="128588" marR="0" lvl="1" indent="-128588" algn="l" rtl="0">
                <a:lnSpc>
                  <a:spcPct val="90000"/>
                </a:lnSpc>
                <a:spcBef>
                  <a:spcPts val="0"/>
                </a:spcBef>
                <a:spcAft>
                  <a:spcPts val="0"/>
                </a:spcAft>
                <a:buClr>
                  <a:schemeClr val="dk1"/>
                </a:buClr>
                <a:buSzPts val="1800"/>
                <a:buFont typeface="Arial"/>
                <a:buChar char="•"/>
              </a:pPr>
              <a:r>
                <a:rPr lang="en-US" sz="1350" b="0" i="0" u="none" strike="noStrike" cap="none">
                  <a:solidFill>
                    <a:schemeClr val="dk1"/>
                  </a:solidFill>
                  <a:latin typeface="Arial"/>
                  <a:ea typeface="Arial"/>
                  <a:cs typeface="Arial"/>
                  <a:sym typeface="Arial"/>
                </a:rPr>
                <a:t>First message will show brief video about Quitline.</a:t>
              </a:r>
              <a:endParaRPr sz="1350" b="0" i="0" u="none" strike="noStrike" cap="none">
                <a:solidFill>
                  <a:schemeClr val="dk1"/>
                </a:solidFill>
                <a:latin typeface="Arial"/>
                <a:ea typeface="Arial"/>
                <a:cs typeface="Arial"/>
                <a:sym typeface="Arial"/>
              </a:endParaRPr>
            </a:p>
            <a:p>
              <a:pPr marL="128588" marR="0" lvl="1" indent="-128588" algn="l" rtl="0">
                <a:lnSpc>
                  <a:spcPct val="90000"/>
                </a:lnSpc>
                <a:spcBef>
                  <a:spcPts val="203"/>
                </a:spcBef>
                <a:spcAft>
                  <a:spcPts val="0"/>
                </a:spcAft>
                <a:buClr>
                  <a:schemeClr val="dk1"/>
                </a:buClr>
                <a:buSzPts val="1800"/>
                <a:buFont typeface="Arial"/>
                <a:buChar char="•"/>
              </a:pPr>
              <a:r>
                <a:rPr lang="en-US" sz="1350" b="0" i="0" u="none" strike="noStrike" cap="none">
                  <a:solidFill>
                    <a:schemeClr val="dk1"/>
                  </a:solidFill>
                  <a:latin typeface="Arial"/>
                  <a:ea typeface="Arial"/>
                  <a:cs typeface="Arial"/>
                  <a:sym typeface="Arial"/>
                </a:rPr>
                <a:t>Second message will help them to enroll and start quit journey.</a:t>
              </a:r>
              <a:endParaRPr sz="1350" b="0" i="0" u="none" strike="noStrike" cap="none">
                <a:solidFill>
                  <a:schemeClr val="dk1"/>
                </a:solidFill>
                <a:latin typeface="Arial"/>
                <a:ea typeface="Arial"/>
                <a:cs typeface="Arial"/>
                <a:sym typeface="Arial"/>
              </a:endParaRPr>
            </a:p>
          </p:txBody>
        </p:sp>
        <p:sp>
          <p:nvSpPr>
            <p:cNvPr id="156" name="Google Shape;156;p5"/>
            <p:cNvSpPr/>
            <p:nvPr/>
          </p:nvSpPr>
          <p:spPr>
            <a:xfrm>
              <a:off x="263400" y="1164294"/>
              <a:ext cx="3687606" cy="738000"/>
            </a:xfrm>
            <a:prstGeom prst="roundRect">
              <a:avLst>
                <a:gd name="adj" fmla="val 16667"/>
              </a:avLst>
            </a:prstGeom>
            <a:solidFill>
              <a:srgbClr val="DFA624"/>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57" name="Google Shape;157;p5"/>
            <p:cNvSpPr txBox="1"/>
            <p:nvPr/>
          </p:nvSpPr>
          <p:spPr>
            <a:xfrm>
              <a:off x="299426" y="1200320"/>
              <a:ext cx="3615554" cy="665948"/>
            </a:xfrm>
            <a:prstGeom prst="rect">
              <a:avLst/>
            </a:prstGeom>
            <a:noFill/>
            <a:ln>
              <a:noFill/>
            </a:ln>
          </p:spPr>
          <p:txBody>
            <a:bodyPr spcFirstLastPara="1" wrap="square" lIns="104531" tIns="0" rIns="104531" bIns="0" anchor="ctr" anchorCtr="0">
              <a:noAutofit/>
            </a:bodyPr>
            <a:lstStyle/>
            <a:p>
              <a:pPr marL="0" marR="0" lvl="0" indent="0" algn="l" rtl="0">
                <a:lnSpc>
                  <a:spcPct val="90000"/>
                </a:lnSpc>
                <a:spcBef>
                  <a:spcPts val="0"/>
                </a:spcBef>
                <a:spcAft>
                  <a:spcPts val="0"/>
                </a:spcAft>
                <a:buClr>
                  <a:schemeClr val="lt1"/>
                </a:buClr>
                <a:buSzPts val="1800"/>
                <a:buFont typeface="Arial"/>
                <a:buNone/>
              </a:pPr>
              <a:r>
                <a:rPr lang="en-US" sz="1350" b="0" i="0" u="none" strike="noStrike" cap="none">
                  <a:solidFill>
                    <a:schemeClr val="lt1"/>
                  </a:solidFill>
                  <a:latin typeface="Arial"/>
                  <a:ea typeface="Arial"/>
                  <a:cs typeface="Arial"/>
                  <a:sym typeface="Arial"/>
                </a:rPr>
                <a:t>Will receive back-to-back messages.</a:t>
              </a:r>
              <a:endParaRPr sz="1350" b="0" i="0" u="none" strike="noStrike" cap="none">
                <a:solidFill>
                  <a:schemeClr val="lt1"/>
                </a:solidFill>
                <a:latin typeface="Arial"/>
                <a:ea typeface="Arial"/>
                <a:cs typeface="Arial"/>
                <a:sym typeface="Arial"/>
              </a:endParaRPr>
            </a:p>
          </p:txBody>
        </p:sp>
        <p:sp>
          <p:nvSpPr>
            <p:cNvPr id="159" name="Google Shape;159;p5"/>
            <p:cNvSpPr/>
            <p:nvPr/>
          </p:nvSpPr>
          <p:spPr>
            <a:xfrm>
              <a:off x="263400" y="3322044"/>
              <a:ext cx="3687606" cy="738000"/>
            </a:xfrm>
            <a:prstGeom prst="roundRect">
              <a:avLst>
                <a:gd name="adj" fmla="val 16667"/>
              </a:avLst>
            </a:prstGeom>
            <a:solidFill>
              <a:srgbClr val="15405B"/>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60" name="Google Shape;160;p5"/>
            <p:cNvSpPr txBox="1"/>
            <p:nvPr/>
          </p:nvSpPr>
          <p:spPr>
            <a:xfrm>
              <a:off x="299426" y="3358070"/>
              <a:ext cx="3615554" cy="665948"/>
            </a:xfrm>
            <a:prstGeom prst="rect">
              <a:avLst/>
            </a:prstGeom>
            <a:noFill/>
            <a:ln>
              <a:noFill/>
            </a:ln>
          </p:spPr>
          <p:txBody>
            <a:bodyPr spcFirstLastPara="1" wrap="square" lIns="104531" tIns="0" rIns="104531" bIns="0" anchor="ctr" anchorCtr="0">
              <a:noAutofit/>
            </a:bodyPr>
            <a:lstStyle/>
            <a:p>
              <a:pPr marL="0" marR="0" lvl="0" indent="0" algn="l" rtl="0">
                <a:lnSpc>
                  <a:spcPct val="90000"/>
                </a:lnSpc>
                <a:spcBef>
                  <a:spcPts val="0"/>
                </a:spcBef>
                <a:spcAft>
                  <a:spcPts val="0"/>
                </a:spcAft>
                <a:buClr>
                  <a:schemeClr val="lt1"/>
                </a:buClr>
                <a:buSzPts val="1800"/>
                <a:buFont typeface="Arial"/>
                <a:buNone/>
              </a:pPr>
              <a:r>
                <a:rPr lang="en-US" sz="1350" b="0" i="0" u="none" strike="noStrike" cap="none">
                  <a:solidFill>
                    <a:schemeClr val="lt1"/>
                  </a:solidFill>
                  <a:latin typeface="Arial"/>
                  <a:ea typeface="Arial"/>
                  <a:cs typeface="Arial"/>
                  <a:sym typeface="Arial"/>
                </a:rPr>
                <a:t>This increases reach rate!</a:t>
              </a:r>
              <a:endParaRPr sz="1350" b="0" i="0" u="none" strike="noStrike" cap="none">
                <a:solidFill>
                  <a:schemeClr val="lt1"/>
                </a:solidFill>
                <a:latin typeface="Arial"/>
                <a:ea typeface="Arial"/>
                <a:cs typeface="Arial"/>
                <a:sym typeface="Arial"/>
              </a:endParaRPr>
            </a:p>
          </p:txBody>
        </p:sp>
      </p:grpSp>
      <p:pic>
        <p:nvPicPr>
          <p:cNvPr id="161" name="Google Shape;161;p5" descr="Example of &quot;Text-Me-First&quot; messages sent to participant after referral. "/>
          <p:cNvPicPr preferRelativeResize="0">
            <a:picLocks noGrp="1"/>
          </p:cNvPicPr>
          <p:nvPr>
            <p:ph type="body" idx="2"/>
          </p:nvPr>
        </p:nvPicPr>
        <p:blipFill rotWithShape="1">
          <a:blip r:embed="rId3">
            <a:alphaModFix/>
          </a:blip>
          <a:srcRect/>
          <a:stretch/>
        </p:blipFill>
        <p:spPr>
          <a:xfrm>
            <a:off x="4914492" y="2010324"/>
            <a:ext cx="3812037" cy="2776186"/>
          </a:xfrm>
          <a:prstGeom prst="rect">
            <a:avLst/>
          </a:prstGeom>
          <a:noFill/>
          <a:ln>
            <a:noFill/>
          </a:ln>
          <a:effectLst>
            <a:outerShdw blurRad="63500" sx="102000" sy="102000" algn="ctr" rotWithShape="0">
              <a:srgbClr val="000000">
                <a:alpha val="40000"/>
              </a:srgbClr>
            </a:outerShdw>
          </a:effectLst>
        </p:spPr>
      </p:pic>
    </p:spTree>
    <p:extLst>
      <p:ext uri="{BB962C8B-B14F-4D97-AF65-F5344CB8AC3E}">
        <p14:creationId xmlns:p14="http://schemas.microsoft.com/office/powerpoint/2010/main" val="483667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What is the problem?">
            <a:extLst>
              <a:ext uri="{FF2B5EF4-FFF2-40B4-BE49-F238E27FC236}">
                <a16:creationId xmlns:a16="http://schemas.microsoft.com/office/drawing/2014/main" id="{EAC0E445-4724-941F-6883-64F3B5647BAC}"/>
              </a:ext>
            </a:extLst>
          </p:cNvPr>
          <p:cNvSpPr>
            <a:spLocks noGrp="1"/>
          </p:cNvSpPr>
          <p:nvPr>
            <p:ph type="title"/>
          </p:nvPr>
        </p:nvSpPr>
        <p:spPr>
          <a:xfrm>
            <a:off x="524725" y="235677"/>
            <a:ext cx="7007567" cy="1038494"/>
          </a:xfrm>
        </p:spPr>
        <p:txBody>
          <a:bodyPr/>
          <a:lstStyle/>
          <a:p>
            <a:r>
              <a:rPr lang="en-US">
                <a:solidFill>
                  <a:schemeClr val="bg1"/>
                </a:solidFill>
              </a:rPr>
              <a:t>What is the problem?</a:t>
            </a:r>
          </a:p>
        </p:txBody>
      </p:sp>
      <p:sp>
        <p:nvSpPr>
          <p:cNvPr id="3" name="Content Placeholder 2" descr="Smoking is the #1 cause of preventable disease and death worldwide (1 in 5 deaths annually are tobacco-related)&#10;16 million Americans have a tobacco-related disease &#10;Primary use causes more than 480,000 deaths each year in the United States&#10;Claiming the lives of over 5,100 adults annually in Iowa (smokers die 10 years earlier than non-smokers)&#10;58 million non-smoking Americans exposed to secondhand smoke&#10;Contains more than 70,000 chemicals&#10;70 of which are known to cause cancer&#10;41,000 deaths each year due to secondhand smoke exposure&#10; Annual healthcare costs directly due to smoking totaling $1.49 billion &#10;Medicaid costs caused by smoking among Iowans exceed $391 million annually&#10;">
            <a:extLst>
              <a:ext uri="{FF2B5EF4-FFF2-40B4-BE49-F238E27FC236}">
                <a16:creationId xmlns:a16="http://schemas.microsoft.com/office/drawing/2014/main" id="{B2A10101-F52E-4184-AD22-84F32BB89C20}"/>
              </a:ext>
            </a:extLst>
          </p:cNvPr>
          <p:cNvSpPr>
            <a:spLocks noGrp="1"/>
          </p:cNvSpPr>
          <p:nvPr>
            <p:ph type="body" idx="1"/>
          </p:nvPr>
        </p:nvSpPr>
        <p:spPr>
          <a:xfrm>
            <a:off x="712869" y="1475726"/>
            <a:ext cx="7718261" cy="1500187"/>
          </a:xfrm>
        </p:spPr>
        <p:txBody>
          <a:bodyPr vert="horz" lIns="91440" tIns="45720" rIns="91440" bIns="45720" rtlCol="0" anchor="t">
            <a:noAutofit/>
          </a:bodyPr>
          <a:lstStyle/>
          <a:p>
            <a:pPr marL="365760" indent="-365760">
              <a:spcAft>
                <a:spcPts val="600"/>
              </a:spcAft>
              <a:buFont typeface="Arial" panose="05040102010807070707" pitchFamily="18" charset="2"/>
              <a:buChar char="•"/>
            </a:pPr>
            <a:r>
              <a:rPr lang="en-US" sz="1600" dirty="0">
                <a:solidFill>
                  <a:schemeClr val="bg1"/>
                </a:solidFill>
                <a:latin typeface="Arial"/>
                <a:cs typeface="Arial"/>
              </a:rPr>
              <a:t>Smoking is the #1 cause of preventable disease and death worldwide (1 in 5 deaths annually are tobacco-related)</a:t>
            </a:r>
            <a:endParaRPr lang="en-US" sz="1600" dirty="0">
              <a:solidFill>
                <a:schemeClr val="bg1"/>
              </a:solidFill>
              <a:cs typeface="Arial"/>
            </a:endParaRPr>
          </a:p>
          <a:p>
            <a:pPr marL="365760" indent="-365760">
              <a:spcAft>
                <a:spcPts val="600"/>
              </a:spcAft>
              <a:buFont typeface="Arial" panose="05040102010807070707" pitchFamily="18" charset="2"/>
              <a:buChar char="•"/>
            </a:pPr>
            <a:r>
              <a:rPr lang="en-US" sz="1600" dirty="0">
                <a:solidFill>
                  <a:schemeClr val="bg1"/>
                </a:solidFill>
                <a:latin typeface="Arial"/>
                <a:cs typeface="Arial"/>
              </a:rPr>
              <a:t>16 million Americans have a tobacco-related disease </a:t>
            </a:r>
          </a:p>
          <a:p>
            <a:pPr marL="365760" indent="-365760">
              <a:spcAft>
                <a:spcPts val="600"/>
              </a:spcAft>
              <a:buFont typeface="Arial" panose="05040102010807070707" pitchFamily="18" charset="2"/>
              <a:buChar char="•"/>
            </a:pPr>
            <a:r>
              <a:rPr lang="en-US" sz="1600" dirty="0">
                <a:solidFill>
                  <a:schemeClr val="bg1"/>
                </a:solidFill>
                <a:latin typeface="Arial"/>
                <a:cs typeface="Arial"/>
              </a:rPr>
              <a:t>Primary use causes more than 480,000 deaths each year in the United States</a:t>
            </a:r>
          </a:p>
          <a:p>
            <a:pPr marL="365760" indent="-365760">
              <a:spcAft>
                <a:spcPts val="600"/>
              </a:spcAft>
              <a:buFont typeface="Arial" panose="05040102010807070707" pitchFamily="18" charset="2"/>
              <a:buChar char="•"/>
            </a:pPr>
            <a:r>
              <a:rPr lang="en-US" sz="1600" dirty="0">
                <a:solidFill>
                  <a:schemeClr val="bg1"/>
                </a:solidFill>
                <a:latin typeface="Arial"/>
                <a:cs typeface="Arial"/>
              </a:rPr>
              <a:t>Claiming the lives of over 5,100 adults annually in Iowa (smokers die 10 years earlier than non-smokers)</a:t>
            </a:r>
            <a:endParaRPr lang="en-US" dirty="0">
              <a:solidFill>
                <a:schemeClr val="bg1"/>
              </a:solidFill>
            </a:endParaRPr>
          </a:p>
          <a:p>
            <a:pPr marL="365760" indent="-365760">
              <a:spcAft>
                <a:spcPts val="600"/>
              </a:spcAft>
              <a:buFont typeface="Arial,Sans-Serif" panose="05040102010807070707" pitchFamily="18" charset="2"/>
              <a:buChar char="•"/>
            </a:pPr>
            <a:r>
              <a:rPr lang="en-US" sz="1600" dirty="0">
                <a:solidFill>
                  <a:schemeClr val="bg1"/>
                </a:solidFill>
                <a:latin typeface="Arial"/>
                <a:cs typeface="Arial"/>
              </a:rPr>
              <a:t>58 million non-smoking Americans exposed to secondhand smoke</a:t>
            </a:r>
          </a:p>
          <a:p>
            <a:pPr marL="822960" lvl="1" indent="-365760">
              <a:spcAft>
                <a:spcPts val="600"/>
              </a:spcAft>
              <a:buFont typeface="Arial,Sans-Serif" panose="05040102010807070707" pitchFamily="18" charset="2"/>
              <a:buChar char="•"/>
            </a:pPr>
            <a:r>
              <a:rPr lang="en-US" sz="1600" dirty="0">
                <a:solidFill>
                  <a:schemeClr val="bg1"/>
                </a:solidFill>
                <a:latin typeface="Arial"/>
                <a:cs typeface="Arial"/>
              </a:rPr>
              <a:t>Contains more than 7,000 chemicals</a:t>
            </a:r>
            <a:endParaRPr lang="en-US" sz="1600" dirty="0">
              <a:solidFill>
                <a:schemeClr val="bg1"/>
              </a:solidFill>
            </a:endParaRPr>
          </a:p>
          <a:p>
            <a:pPr marL="822960" lvl="1" indent="-365760">
              <a:spcAft>
                <a:spcPts val="600"/>
              </a:spcAft>
              <a:buFont typeface="Arial,Sans-Serif" panose="05040102010807070707" pitchFamily="18" charset="2"/>
              <a:buChar char="•"/>
            </a:pPr>
            <a:r>
              <a:rPr lang="en-US" sz="1600" dirty="0">
                <a:solidFill>
                  <a:schemeClr val="bg1"/>
                </a:solidFill>
                <a:latin typeface="Arial"/>
                <a:cs typeface="Arial"/>
              </a:rPr>
              <a:t>70 of which are known to cause cancer</a:t>
            </a:r>
          </a:p>
          <a:p>
            <a:pPr marL="822960" lvl="1" indent="-365760">
              <a:spcAft>
                <a:spcPts val="600"/>
              </a:spcAft>
              <a:buFont typeface="Arial,Sans-Serif" panose="05040102010807070707" pitchFamily="18" charset="2"/>
              <a:buChar char="•"/>
            </a:pPr>
            <a:r>
              <a:rPr lang="en-US" sz="1600" dirty="0">
                <a:solidFill>
                  <a:schemeClr val="bg1"/>
                </a:solidFill>
                <a:latin typeface="Arial"/>
                <a:cs typeface="Arial"/>
              </a:rPr>
              <a:t>41,000 deaths each year due to secondhand smoke exposure</a:t>
            </a:r>
            <a:endParaRPr lang="en-US" sz="1600" dirty="0">
              <a:solidFill>
                <a:schemeClr val="bg1"/>
              </a:solidFill>
            </a:endParaRPr>
          </a:p>
          <a:p>
            <a:pPr marL="285750" indent="-285750">
              <a:spcAft>
                <a:spcPts val="600"/>
              </a:spcAft>
              <a:buFont typeface="Arial" panose="05040102010807070707" pitchFamily="18" charset="2"/>
              <a:buChar char="•"/>
            </a:pPr>
            <a:r>
              <a:rPr lang="en-US" sz="1600" dirty="0">
                <a:solidFill>
                  <a:schemeClr val="bg1"/>
                </a:solidFill>
                <a:latin typeface="Arial"/>
                <a:cs typeface="Arial"/>
              </a:rPr>
              <a:t> Annual healthcare costs directly due to smoking totaling $1.49 billion </a:t>
            </a:r>
          </a:p>
          <a:p>
            <a:pPr marL="365760" indent="-365760">
              <a:spcAft>
                <a:spcPts val="600"/>
              </a:spcAft>
              <a:buFont typeface="Arial" panose="05040102010807070707" pitchFamily="18" charset="2"/>
              <a:buChar char="•"/>
            </a:pPr>
            <a:r>
              <a:rPr lang="en-US" sz="1600" dirty="0">
                <a:solidFill>
                  <a:schemeClr val="bg1"/>
                </a:solidFill>
                <a:latin typeface="Arial"/>
                <a:cs typeface="Arial"/>
              </a:rPr>
              <a:t>Medicaid costs caused by smoking among Iowans exceed $391 million annually</a:t>
            </a:r>
          </a:p>
          <a:p>
            <a:pPr marL="365760" indent="-365760">
              <a:spcAft>
                <a:spcPts val="600"/>
              </a:spcAft>
            </a:pPr>
            <a:endParaRPr lang="fr-FR">
              <a:solidFill>
                <a:srgbClr val="4B4D4F"/>
              </a:solidFill>
              <a:latin typeface="Arial"/>
              <a:ea typeface="Open Sans"/>
              <a:cs typeface="Arial"/>
            </a:endParaRPr>
          </a:p>
          <a:p>
            <a:pPr marL="365760" indent="-365760">
              <a:spcAft>
                <a:spcPts val="600"/>
              </a:spcAft>
            </a:pPr>
            <a:endParaRPr lang="fr-FR">
              <a:solidFill>
                <a:srgbClr val="4B4D4F"/>
              </a:solidFill>
              <a:latin typeface="Arial"/>
              <a:ea typeface="Open Sans"/>
              <a:cs typeface="Arial"/>
            </a:endParaRPr>
          </a:p>
        </p:txBody>
      </p:sp>
    </p:spTree>
    <p:extLst>
      <p:ext uri="{BB962C8B-B14F-4D97-AF65-F5344CB8AC3E}">
        <p14:creationId xmlns:p14="http://schemas.microsoft.com/office/powerpoint/2010/main" val="3413476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8"/>
        <p:cNvGrpSpPr/>
        <p:nvPr/>
      </p:nvGrpSpPr>
      <p:grpSpPr>
        <a:xfrm>
          <a:off x="0" y="0"/>
          <a:ext cx="0" cy="0"/>
          <a:chOff x="0" y="0"/>
          <a:chExt cx="0" cy="0"/>
        </a:xfrm>
      </p:grpSpPr>
      <p:sp>
        <p:nvSpPr>
          <p:cNvPr id="169" name="Google Shape;169;p6">
            <a:extLst>
              <a:ext uri="{C183D7F6-B498-43B3-948B-1728B52AA6E4}">
                <adec:decorative xmlns:adec="http://schemas.microsoft.com/office/drawing/2017/decorative" val="1"/>
              </a:ext>
            </a:extLst>
          </p:cNvPr>
          <p:cNvSpPr/>
          <p:nvPr/>
        </p:nvSpPr>
        <p:spPr>
          <a:xfrm>
            <a:off x="1" y="857250"/>
            <a:ext cx="9143999" cy="5143024"/>
          </a:xfrm>
          <a:prstGeom prst="rect">
            <a:avLst/>
          </a:prstGeom>
          <a:solidFill>
            <a:schemeClr val="lt1"/>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70" name="Google Shape;170;p6" descr="Short Code Enrollment"/>
          <p:cNvSpPr txBox="1">
            <a:spLocks noGrp="1"/>
          </p:cNvSpPr>
          <p:nvPr>
            <p:ph type="title"/>
          </p:nvPr>
        </p:nvSpPr>
        <p:spPr>
          <a:xfrm>
            <a:off x="259472" y="514663"/>
            <a:ext cx="6662600" cy="900271"/>
          </a:xfrm>
          <a:prstGeom prst="rect">
            <a:avLst/>
          </a:prstGeom>
          <a:noFill/>
          <a:ln>
            <a:noFill/>
          </a:ln>
        </p:spPr>
        <p:txBody>
          <a:bodyPr spcFirstLastPara="1" wrap="square" lIns="68569" tIns="34275" rIns="68569" bIns="34275" anchor="b" anchorCtr="0">
            <a:noAutofit/>
          </a:bodyPr>
          <a:lstStyle/>
          <a:p>
            <a:pPr marL="0" lvl="0" indent="0" algn="l" rtl="0">
              <a:lnSpc>
                <a:spcPct val="90000"/>
              </a:lnSpc>
              <a:spcBef>
                <a:spcPts val="0"/>
              </a:spcBef>
              <a:spcAft>
                <a:spcPts val="0"/>
              </a:spcAft>
              <a:buClr>
                <a:schemeClr val="accent1"/>
              </a:buClr>
              <a:buSzPts val="3600"/>
              <a:buFont typeface="Work Sans"/>
              <a:buNone/>
            </a:pPr>
            <a:r>
              <a:rPr lang="en-US" sz="3600" b="0" i="0" u="none" strike="noStrike" cap="none">
                <a:solidFill>
                  <a:schemeClr val="accent4"/>
                </a:solidFill>
                <a:latin typeface="Work Sans"/>
                <a:ea typeface="Work Sans"/>
                <a:cs typeface="Work Sans"/>
                <a:sym typeface="Work Sans"/>
              </a:rPr>
              <a:t>Short Code Enrollment</a:t>
            </a:r>
            <a:endParaRPr lang="en-US" sz="3600">
              <a:solidFill>
                <a:schemeClr val="accent4"/>
              </a:solidFill>
              <a:latin typeface="Work Sans"/>
              <a:ea typeface="Work Sans"/>
              <a:cs typeface="Work Sans"/>
            </a:endParaRPr>
          </a:p>
        </p:txBody>
      </p:sp>
      <p:sp>
        <p:nvSpPr>
          <p:cNvPr id="172" name="Google Shape;172;p6" descr="Individuals text START to 300500 and they will answer four questions:&#10;&#10;Age&#10;Type of tobacco/nicotine used&#10;Zip code&#10;Readiness to quit&#10;"/>
          <p:cNvSpPr txBox="1">
            <a:spLocks noGrp="1"/>
          </p:cNvSpPr>
          <p:nvPr>
            <p:ph type="body" idx="2"/>
          </p:nvPr>
        </p:nvSpPr>
        <p:spPr>
          <a:xfrm>
            <a:off x="387659" y="1953286"/>
            <a:ext cx="3395258" cy="2633957"/>
          </a:xfrm>
          <a:prstGeom prst="rect">
            <a:avLst/>
          </a:prstGeom>
          <a:noFill/>
          <a:ln>
            <a:noFill/>
          </a:ln>
        </p:spPr>
        <p:txBody>
          <a:bodyPr spcFirstLastPara="1" wrap="square" lIns="68569" tIns="34275" rIns="68569" bIns="34275" anchor="ctr" anchorCtr="0">
            <a:noAutofit/>
          </a:bodyPr>
          <a:lstStyle/>
          <a:p>
            <a:pPr marL="171450" lvl="0" indent="-171450" algn="l" rtl="0">
              <a:lnSpc>
                <a:spcPct val="90000"/>
              </a:lnSpc>
              <a:spcBef>
                <a:spcPts val="0"/>
              </a:spcBef>
              <a:spcAft>
                <a:spcPts val="0"/>
              </a:spcAft>
              <a:buClr>
                <a:schemeClr val="dk1"/>
              </a:buClr>
              <a:buSzPts val="2400"/>
              <a:buFont typeface="Arial"/>
              <a:buChar char="•"/>
            </a:pPr>
            <a:r>
              <a:rPr lang="en-US" sz="2000">
                <a:solidFill>
                  <a:schemeClr val="dk1"/>
                </a:solidFill>
              </a:rPr>
              <a:t>Individuals text START to 300500 and they will answer four questions:</a:t>
            </a:r>
          </a:p>
          <a:p>
            <a:pPr marL="0" indent="0">
              <a:spcBef>
                <a:spcPts val="0"/>
              </a:spcBef>
              <a:buClr>
                <a:schemeClr val="dk1"/>
              </a:buClr>
              <a:buSzPts val="2400"/>
              <a:buNone/>
            </a:pPr>
            <a:endParaRPr lang="en-US" sz="2000">
              <a:solidFill>
                <a:schemeClr val="dk1"/>
              </a:solidFill>
            </a:endParaRPr>
          </a:p>
          <a:p>
            <a:pPr marL="514350" lvl="1" indent="-171450" algn="l" rtl="0">
              <a:lnSpc>
                <a:spcPct val="90000"/>
              </a:lnSpc>
              <a:spcBef>
                <a:spcPts val="375"/>
              </a:spcBef>
              <a:spcAft>
                <a:spcPts val="0"/>
              </a:spcAft>
              <a:buClr>
                <a:schemeClr val="dk1"/>
              </a:buClr>
              <a:buSzPts val="2400"/>
              <a:buFont typeface="Arial"/>
              <a:buChar char="•"/>
            </a:pPr>
            <a:r>
              <a:rPr lang="en-US" sz="2000">
                <a:solidFill>
                  <a:schemeClr val="dk1"/>
                </a:solidFill>
              </a:rPr>
              <a:t>Age</a:t>
            </a:r>
            <a:endParaRPr sz="2000">
              <a:solidFill>
                <a:schemeClr val="dk1"/>
              </a:solidFill>
            </a:endParaRPr>
          </a:p>
          <a:p>
            <a:pPr marL="514350" lvl="1" indent="-171450" algn="l" rtl="0">
              <a:lnSpc>
                <a:spcPct val="90000"/>
              </a:lnSpc>
              <a:spcBef>
                <a:spcPts val="375"/>
              </a:spcBef>
              <a:spcAft>
                <a:spcPts val="0"/>
              </a:spcAft>
              <a:buClr>
                <a:schemeClr val="dk1"/>
              </a:buClr>
              <a:buSzPts val="2400"/>
              <a:buFont typeface="Arial"/>
              <a:buChar char="•"/>
            </a:pPr>
            <a:r>
              <a:rPr lang="en-US" sz="2000">
                <a:solidFill>
                  <a:schemeClr val="dk1"/>
                </a:solidFill>
              </a:rPr>
              <a:t>Type of tobacco/nicotine used</a:t>
            </a:r>
            <a:endParaRPr sz="2000">
              <a:solidFill>
                <a:schemeClr val="dk1"/>
              </a:solidFill>
            </a:endParaRPr>
          </a:p>
          <a:p>
            <a:pPr marL="514350" lvl="1" indent="-171450" algn="l" rtl="0">
              <a:lnSpc>
                <a:spcPct val="90000"/>
              </a:lnSpc>
              <a:spcBef>
                <a:spcPts val="375"/>
              </a:spcBef>
              <a:spcAft>
                <a:spcPts val="0"/>
              </a:spcAft>
              <a:buClr>
                <a:schemeClr val="dk1"/>
              </a:buClr>
              <a:buSzPts val="2400"/>
              <a:buFont typeface="Arial"/>
              <a:buChar char="•"/>
            </a:pPr>
            <a:r>
              <a:rPr lang="en-US" sz="2000">
                <a:solidFill>
                  <a:schemeClr val="dk1"/>
                </a:solidFill>
              </a:rPr>
              <a:t>Zip code</a:t>
            </a:r>
            <a:endParaRPr sz="2000">
              <a:solidFill>
                <a:schemeClr val="dk1"/>
              </a:solidFill>
            </a:endParaRPr>
          </a:p>
          <a:p>
            <a:pPr marL="514350" lvl="1" indent="-171450" algn="l" rtl="0">
              <a:lnSpc>
                <a:spcPct val="90000"/>
              </a:lnSpc>
              <a:spcBef>
                <a:spcPts val="375"/>
              </a:spcBef>
              <a:spcAft>
                <a:spcPts val="0"/>
              </a:spcAft>
              <a:buClr>
                <a:schemeClr val="dk1"/>
              </a:buClr>
              <a:buSzPts val="2400"/>
              <a:buFont typeface="Arial"/>
              <a:buChar char="•"/>
            </a:pPr>
            <a:r>
              <a:rPr lang="en-US" sz="2000">
                <a:solidFill>
                  <a:schemeClr val="dk1"/>
                </a:solidFill>
              </a:rPr>
              <a:t>Readiness to quit</a:t>
            </a:r>
            <a:endParaRPr sz="2000">
              <a:solidFill>
                <a:schemeClr val="dk1"/>
              </a:solidFill>
            </a:endParaRPr>
          </a:p>
        </p:txBody>
      </p:sp>
      <p:pic>
        <p:nvPicPr>
          <p:cNvPr id="176" name="Google Shape;176;p6">
            <a:extLst>
              <a:ext uri="{C183D7F6-B498-43B3-948B-1728B52AA6E4}">
                <adec:decorative xmlns:adec="http://schemas.microsoft.com/office/drawing/2017/decorative" val="1"/>
              </a:ext>
            </a:extLst>
          </p:cNvPr>
          <p:cNvPicPr preferRelativeResize="0">
            <a:picLocks noGrp="1"/>
          </p:cNvPicPr>
          <p:nvPr>
            <p:ph type="body" idx="4"/>
          </p:nvPr>
        </p:nvPicPr>
        <p:blipFill rotWithShape="1">
          <a:blip r:embed="rId3">
            <a:alphaModFix/>
          </a:blip>
          <a:srcRect/>
          <a:stretch/>
        </p:blipFill>
        <p:spPr>
          <a:xfrm>
            <a:off x="4170337" y="1904066"/>
            <a:ext cx="4658985" cy="2725665"/>
          </a:xfrm>
          <a:prstGeom prst="rect">
            <a:avLst/>
          </a:prstGeom>
          <a:noFill/>
          <a:ln>
            <a:noFill/>
          </a:ln>
        </p:spPr>
      </p:pic>
    </p:spTree>
    <p:extLst>
      <p:ext uri="{BB962C8B-B14F-4D97-AF65-F5344CB8AC3E}">
        <p14:creationId xmlns:p14="http://schemas.microsoft.com/office/powerpoint/2010/main" val="32903966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0"/>
        <p:cNvGrpSpPr/>
        <p:nvPr/>
      </p:nvGrpSpPr>
      <p:grpSpPr>
        <a:xfrm>
          <a:off x="0" y="0"/>
          <a:ext cx="0" cy="0"/>
          <a:chOff x="0" y="0"/>
          <a:chExt cx="0" cy="0"/>
        </a:xfrm>
      </p:grpSpPr>
      <p:sp>
        <p:nvSpPr>
          <p:cNvPr id="181" name="Google Shape;181;p7">
            <a:extLst>
              <a:ext uri="{C183D7F6-B498-43B3-948B-1728B52AA6E4}">
                <adec:decorative xmlns:adec="http://schemas.microsoft.com/office/drawing/2017/decorative" val="1"/>
              </a:ext>
            </a:extLst>
          </p:cNvPr>
          <p:cNvSpPr/>
          <p:nvPr/>
        </p:nvSpPr>
        <p:spPr>
          <a:xfrm>
            <a:off x="1" y="857250"/>
            <a:ext cx="9143999" cy="5143024"/>
          </a:xfrm>
          <a:prstGeom prst="rect">
            <a:avLst/>
          </a:prstGeom>
          <a:solidFill>
            <a:schemeClr val="lt1"/>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82" name="Google Shape;182;p7" descr="Text-to-Order-NRT"/>
          <p:cNvSpPr txBox="1">
            <a:spLocks noGrp="1"/>
          </p:cNvSpPr>
          <p:nvPr>
            <p:ph type="title"/>
          </p:nvPr>
        </p:nvSpPr>
        <p:spPr>
          <a:xfrm>
            <a:off x="400503" y="381761"/>
            <a:ext cx="4685238" cy="946546"/>
          </a:xfrm>
          <a:prstGeom prst="rect">
            <a:avLst/>
          </a:prstGeom>
          <a:noFill/>
          <a:ln>
            <a:noFill/>
          </a:ln>
        </p:spPr>
        <p:txBody>
          <a:bodyPr spcFirstLastPara="1" wrap="square" lIns="68569" tIns="34275" rIns="68569" bIns="34275" anchor="b" anchorCtr="0">
            <a:noAutofit/>
          </a:bodyPr>
          <a:lstStyle/>
          <a:p>
            <a:pPr marL="0" lvl="0" indent="0" algn="l" rtl="0">
              <a:lnSpc>
                <a:spcPct val="90000"/>
              </a:lnSpc>
              <a:spcBef>
                <a:spcPts val="0"/>
              </a:spcBef>
              <a:spcAft>
                <a:spcPts val="0"/>
              </a:spcAft>
              <a:buClr>
                <a:schemeClr val="accent1"/>
              </a:buClr>
              <a:buSzPts val="3600"/>
              <a:buFont typeface="Work Sans"/>
              <a:buNone/>
            </a:pPr>
            <a:r>
              <a:rPr lang="en-US" sz="3600" b="0" i="0" u="none" strike="noStrike" cap="none">
                <a:solidFill>
                  <a:schemeClr val="accent4"/>
                </a:solidFill>
              </a:rPr>
              <a:t>Text-to-Order-NRT</a:t>
            </a:r>
            <a:endParaRPr lang="en-US" sz="3600">
              <a:solidFill>
                <a:schemeClr val="accent4"/>
              </a:solidFill>
            </a:endParaRPr>
          </a:p>
        </p:txBody>
      </p:sp>
      <p:sp>
        <p:nvSpPr>
          <p:cNvPr id="184" name="Google Shape;184;p7" descr="To support increased engagement and low-barrier access to nicotine replacement therapy (NRT).&#10;Adults in texting program can text keyword ‘NRT.’&#10;To order additional one-time two-week supply to NRT patches, gum, or lozenges.&#10;Quitline coach will facilitate ordering process and use secure forms to verify PHI.&#10;"/>
          <p:cNvSpPr txBox="1">
            <a:spLocks noGrp="1"/>
          </p:cNvSpPr>
          <p:nvPr>
            <p:ph type="body" idx="2"/>
          </p:nvPr>
        </p:nvSpPr>
        <p:spPr>
          <a:xfrm>
            <a:off x="464873" y="1867672"/>
            <a:ext cx="3909314" cy="3351535"/>
          </a:xfrm>
          <a:prstGeom prst="rect">
            <a:avLst/>
          </a:prstGeom>
          <a:noFill/>
          <a:ln>
            <a:noFill/>
          </a:ln>
        </p:spPr>
        <p:txBody>
          <a:bodyPr spcFirstLastPara="1" wrap="square" lIns="68569" tIns="34275" rIns="68569" bIns="34275" anchor="ctr" anchorCtr="0">
            <a:noAutofit/>
          </a:bodyPr>
          <a:lstStyle/>
          <a:p>
            <a:pPr marL="171450" lvl="0" indent="-171450" algn="l" rtl="0">
              <a:lnSpc>
                <a:spcPct val="90000"/>
              </a:lnSpc>
              <a:spcBef>
                <a:spcPts val="0"/>
              </a:spcBef>
              <a:spcAft>
                <a:spcPts val="0"/>
              </a:spcAft>
              <a:buClr>
                <a:schemeClr val="dk1"/>
              </a:buClr>
              <a:buSzPts val="1890"/>
              <a:buFont typeface="Noto Sans Symbols"/>
              <a:buChar char="▪"/>
            </a:pPr>
            <a:r>
              <a:rPr lang="en-US" sz="1600">
                <a:solidFill>
                  <a:schemeClr val="dk1"/>
                </a:solidFill>
              </a:rPr>
              <a:t>To support increased engagement and low-barrier access to nicotine replacement therapy (NRT).</a:t>
            </a:r>
          </a:p>
          <a:p>
            <a:pPr marL="171450" lvl="0" indent="-171450" algn="l" rtl="0">
              <a:lnSpc>
                <a:spcPct val="90000"/>
              </a:lnSpc>
              <a:spcBef>
                <a:spcPts val="563"/>
              </a:spcBef>
              <a:spcAft>
                <a:spcPts val="0"/>
              </a:spcAft>
              <a:buClr>
                <a:schemeClr val="dk1"/>
              </a:buClr>
              <a:buSzPts val="1890"/>
              <a:buFont typeface="Noto Sans Symbols"/>
              <a:buChar char="▪"/>
            </a:pPr>
            <a:r>
              <a:rPr lang="en-US" sz="1600">
                <a:solidFill>
                  <a:schemeClr val="dk1"/>
                </a:solidFill>
              </a:rPr>
              <a:t>Adults in texting program can text keyword ‘NRT.’</a:t>
            </a:r>
          </a:p>
          <a:p>
            <a:pPr marL="514350" lvl="1" indent="-171450" algn="l" rtl="0">
              <a:lnSpc>
                <a:spcPct val="90000"/>
              </a:lnSpc>
              <a:spcBef>
                <a:spcPts val="563"/>
              </a:spcBef>
              <a:spcAft>
                <a:spcPts val="0"/>
              </a:spcAft>
              <a:buClr>
                <a:schemeClr val="dk1"/>
              </a:buClr>
              <a:buSzPts val="1890"/>
              <a:buChar char="▪"/>
            </a:pPr>
            <a:r>
              <a:rPr lang="en-US" sz="1600">
                <a:solidFill>
                  <a:schemeClr val="dk1"/>
                </a:solidFill>
              </a:rPr>
              <a:t>To order additional one-time two-week supply to NRT patches, gum, or lozenges.</a:t>
            </a:r>
          </a:p>
          <a:p>
            <a:pPr marL="514350" lvl="1" indent="-171450" algn="l" rtl="0">
              <a:lnSpc>
                <a:spcPct val="90000"/>
              </a:lnSpc>
              <a:spcBef>
                <a:spcPts val="563"/>
              </a:spcBef>
              <a:spcAft>
                <a:spcPts val="0"/>
              </a:spcAft>
              <a:buClr>
                <a:schemeClr val="dk1"/>
              </a:buClr>
              <a:buSzPts val="1890"/>
              <a:buChar char="▪"/>
            </a:pPr>
            <a:r>
              <a:rPr lang="en-US" sz="1600">
                <a:solidFill>
                  <a:schemeClr val="dk1"/>
                </a:solidFill>
              </a:rPr>
              <a:t>Quitline coach will facilitate ordering process and use secure forms to verify PHI.</a:t>
            </a:r>
            <a:endParaRPr lang="en-US" sz="1400">
              <a:solidFill>
                <a:schemeClr val="dk1"/>
              </a:solidFill>
            </a:endParaRPr>
          </a:p>
          <a:p>
            <a:pPr marL="171450" lvl="0" indent="-85725" algn="l" rtl="0">
              <a:lnSpc>
                <a:spcPct val="90000"/>
              </a:lnSpc>
              <a:spcBef>
                <a:spcPts val="750"/>
              </a:spcBef>
              <a:spcAft>
                <a:spcPts val="0"/>
              </a:spcAft>
              <a:buClr>
                <a:srgbClr val="262626"/>
              </a:buClr>
              <a:buSzPts val="1800"/>
              <a:buFont typeface="Arial"/>
              <a:buNone/>
            </a:pPr>
            <a:endParaRPr sz="1350">
              <a:solidFill>
                <a:schemeClr val="dk1"/>
              </a:solidFill>
            </a:endParaRPr>
          </a:p>
        </p:txBody>
      </p:sp>
      <p:pic>
        <p:nvPicPr>
          <p:cNvPr id="188" name="Google Shape;188;p7" descr="Example of &quot;Text-to-Order-NRT&quot; message sent to participant after &quot;NRT&quot; keyword"/>
          <p:cNvPicPr preferRelativeResize="0">
            <a:picLocks noGrp="1"/>
          </p:cNvPicPr>
          <p:nvPr>
            <p:ph type="body" idx="4"/>
          </p:nvPr>
        </p:nvPicPr>
        <p:blipFill rotWithShape="1">
          <a:blip r:embed="rId3">
            <a:alphaModFix/>
          </a:blip>
          <a:srcRect/>
          <a:stretch/>
        </p:blipFill>
        <p:spPr>
          <a:xfrm>
            <a:off x="4848305" y="2124796"/>
            <a:ext cx="3836426" cy="2602203"/>
          </a:xfrm>
          <a:prstGeom prst="rect">
            <a:avLst/>
          </a:prstGeom>
          <a:noFill/>
          <a:ln>
            <a:noFill/>
          </a:ln>
          <a:effectLst>
            <a:outerShdw blurRad="171450" dist="19050" algn="bl" rotWithShape="0">
              <a:srgbClr val="000000">
                <a:alpha val="49411"/>
              </a:srgbClr>
            </a:outerShdw>
          </a:effectLst>
        </p:spPr>
      </p:pic>
    </p:spTree>
    <p:extLst>
      <p:ext uri="{BB962C8B-B14F-4D97-AF65-F5344CB8AC3E}">
        <p14:creationId xmlns:p14="http://schemas.microsoft.com/office/powerpoint/2010/main" val="2904094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2" name="Title 1">
            <a:extLst>
              <a:ext uri="{FF2B5EF4-FFF2-40B4-BE49-F238E27FC236}">
                <a16:creationId xmlns:a16="http://schemas.microsoft.com/office/drawing/2014/main" id="{ADF681BF-0D74-210C-32F1-9C4B981DC0D4}"/>
              </a:ext>
            </a:extLst>
          </p:cNvPr>
          <p:cNvSpPr>
            <a:spLocks noGrp="1"/>
          </p:cNvSpPr>
          <p:nvPr>
            <p:ph type="title"/>
          </p:nvPr>
        </p:nvSpPr>
        <p:spPr>
          <a:xfrm>
            <a:off x="628650" y="-1325563"/>
            <a:ext cx="7886700" cy="1325563"/>
          </a:xfrm>
        </p:spPr>
        <p:txBody>
          <a:bodyPr spcFirstLastPara="1" wrap="square" lIns="91425" tIns="45700" rIns="91425" bIns="45700" anchor="b" anchorCtr="0">
            <a:normAutofit/>
          </a:bodyPr>
          <a:lstStyle/>
          <a:p>
            <a:r>
              <a:rPr lang="en-US"/>
              <a:t>Quitting Vaping is Hard</a:t>
            </a:r>
          </a:p>
        </p:txBody>
      </p:sp>
      <p:pic>
        <p:nvPicPr>
          <p:cNvPr id="3" name="Picture 2" descr="These are snapshots of our recent Quitline Iowa campaign through our marketing vendor. Will educate folks about how they can access these through YLI. ">
            <a:extLst>
              <a:ext uri="{FF2B5EF4-FFF2-40B4-BE49-F238E27FC236}">
                <a16:creationId xmlns:a16="http://schemas.microsoft.com/office/drawing/2014/main" id="{01908063-6F89-B012-0E28-093CF611B3DE}"/>
              </a:ext>
            </a:extLst>
          </p:cNvPr>
          <p:cNvPicPr>
            <a:picLocks noChangeAspect="1"/>
          </p:cNvPicPr>
          <p:nvPr/>
        </p:nvPicPr>
        <p:blipFill>
          <a:blip r:embed="rId4"/>
          <a:stretch>
            <a:fillRect/>
          </a:stretch>
        </p:blipFill>
        <p:spPr>
          <a:xfrm>
            <a:off x="221718" y="547899"/>
            <a:ext cx="2712542" cy="4818183"/>
          </a:xfrm>
          <a:prstGeom prst="rect">
            <a:avLst/>
          </a:prstGeom>
        </p:spPr>
      </p:pic>
      <p:pic>
        <p:nvPicPr>
          <p:cNvPr id="5" name="Picture 4" descr="These are snapshots of our recent Quitline Iowa campaign through our marketing vendor. Will educate folks about how they can access these through YLI. ">
            <a:extLst>
              <a:ext uri="{FF2B5EF4-FFF2-40B4-BE49-F238E27FC236}">
                <a16:creationId xmlns:a16="http://schemas.microsoft.com/office/drawing/2014/main" id="{84E59833-3483-50D5-4964-7B04E54951B2}"/>
              </a:ext>
            </a:extLst>
          </p:cNvPr>
          <p:cNvPicPr>
            <a:picLocks noChangeAspect="1"/>
          </p:cNvPicPr>
          <p:nvPr/>
        </p:nvPicPr>
        <p:blipFill>
          <a:blip r:embed="rId5"/>
          <a:stretch>
            <a:fillRect/>
          </a:stretch>
        </p:blipFill>
        <p:spPr>
          <a:xfrm>
            <a:off x="3495822" y="131421"/>
            <a:ext cx="1513758" cy="5651141"/>
          </a:xfrm>
          <a:prstGeom prst="rect">
            <a:avLst/>
          </a:prstGeom>
        </p:spPr>
      </p:pic>
      <p:pic>
        <p:nvPicPr>
          <p:cNvPr id="4" name="Picture 3" descr="These are snapshots of our recent Quitline Iowa campaign through our marketing vendor. Will educate folks about how they can access these through YLI. ">
            <a:extLst>
              <a:ext uri="{FF2B5EF4-FFF2-40B4-BE49-F238E27FC236}">
                <a16:creationId xmlns:a16="http://schemas.microsoft.com/office/drawing/2014/main" id="{592A7AF8-8059-9163-1B06-E70D037CF78B}"/>
              </a:ext>
            </a:extLst>
          </p:cNvPr>
          <p:cNvPicPr>
            <a:picLocks noChangeAspect="1"/>
          </p:cNvPicPr>
          <p:nvPr/>
        </p:nvPicPr>
        <p:blipFill>
          <a:blip r:embed="rId6"/>
          <a:stretch>
            <a:fillRect/>
          </a:stretch>
        </p:blipFill>
        <p:spPr>
          <a:xfrm>
            <a:off x="5524867" y="547899"/>
            <a:ext cx="2712542" cy="4818183"/>
          </a:xfrm>
          <a:prstGeom prst="rect">
            <a:avLst/>
          </a:prstGeom>
        </p:spPr>
      </p:pic>
      <p:sp>
        <p:nvSpPr>
          <p:cNvPr id="113" name="Google Shape;113;p2"/>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32</a:t>
            </a:fld>
            <a:endParaRPr/>
          </a:p>
        </p:txBody>
      </p:sp>
    </p:spTree>
    <p:extLst>
      <p:ext uri="{BB962C8B-B14F-4D97-AF65-F5344CB8AC3E}">
        <p14:creationId xmlns:p14="http://schemas.microsoft.com/office/powerpoint/2010/main" val="3406093359"/>
      </p:ext>
    </p:extLst>
  </p:cSld>
  <p:clrMapOvr>
    <a:masterClrMapping/>
  </p:clrMapOvr>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3"/>
        <p:cNvGrpSpPr/>
        <p:nvPr/>
      </p:nvGrpSpPr>
      <p:grpSpPr>
        <a:xfrm>
          <a:off x="0" y="0"/>
          <a:ext cx="0" cy="0"/>
          <a:chOff x="0" y="0"/>
          <a:chExt cx="0" cy="0"/>
        </a:xfrm>
      </p:grpSpPr>
      <p:sp>
        <p:nvSpPr>
          <p:cNvPr id="214" name="Google Shape;214;p10">
            <a:extLst>
              <a:ext uri="{C183D7F6-B498-43B3-948B-1728B52AA6E4}">
                <adec:decorative xmlns:adec="http://schemas.microsoft.com/office/drawing/2017/decorative" val="1"/>
              </a:ext>
            </a:extLst>
          </p:cNvPr>
          <p:cNvSpPr/>
          <p:nvPr/>
        </p:nvSpPr>
        <p:spPr>
          <a:xfrm>
            <a:off x="0" y="857250"/>
            <a:ext cx="9141714" cy="5143500"/>
          </a:xfrm>
          <a:prstGeom prst="rect">
            <a:avLst/>
          </a:prstGeom>
          <a:solidFill>
            <a:schemeClr val="lt1"/>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5" name="Google Shape;215;p10">
            <a:extLst>
              <a:ext uri="{C183D7F6-B498-43B3-948B-1728B52AA6E4}">
                <adec:decorative xmlns:adec="http://schemas.microsoft.com/office/drawing/2017/decorative" val="1"/>
              </a:ext>
            </a:extLst>
          </p:cNvPr>
          <p:cNvSpPr/>
          <p:nvPr/>
        </p:nvSpPr>
        <p:spPr>
          <a:xfrm>
            <a:off x="3106623" y="1315296"/>
            <a:ext cx="569714" cy="4283224"/>
          </a:xfrm>
          <a:custGeom>
            <a:avLst/>
            <a:gdLst/>
            <a:ahLst/>
            <a:cxnLst/>
            <a:rect l="l" t="t" r="r" b="b"/>
            <a:pathLst>
              <a:path w="414" h="2447" extrusionOk="0">
                <a:moveTo>
                  <a:pt x="414" y="2447"/>
                </a:moveTo>
                <a:lnTo>
                  <a:pt x="0" y="2247"/>
                </a:lnTo>
                <a:lnTo>
                  <a:pt x="0" y="0"/>
                </a:lnTo>
                <a:lnTo>
                  <a:pt x="414" y="200"/>
                </a:lnTo>
                <a:lnTo>
                  <a:pt x="414" y="2447"/>
                </a:lnTo>
                <a:close/>
              </a:path>
            </a:pathLst>
          </a:custGeom>
          <a:solidFill>
            <a:srgbClr val="02495B"/>
          </a:solidFill>
          <a:ln>
            <a:noFill/>
          </a:ln>
        </p:spPr>
        <p:txBody>
          <a:bodyPr spcFirstLastPara="1" wrap="square" lIns="68569" tIns="34275" rIns="68569" bIns="34275"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216" name="Google Shape;216;p10">
            <a:extLst>
              <a:ext uri="{C183D7F6-B498-43B3-948B-1728B52AA6E4}">
                <adec:decorative xmlns:adec="http://schemas.microsoft.com/office/drawing/2017/decorative" val="1"/>
              </a:ext>
            </a:extLst>
          </p:cNvPr>
          <p:cNvSpPr/>
          <p:nvPr/>
        </p:nvSpPr>
        <p:spPr>
          <a:xfrm>
            <a:off x="3108328" y="1114559"/>
            <a:ext cx="361991" cy="4141061"/>
          </a:xfrm>
          <a:custGeom>
            <a:avLst/>
            <a:gdLst/>
            <a:ahLst/>
            <a:cxnLst/>
            <a:rect l="l" t="t" r="r" b="b"/>
            <a:pathLst>
              <a:path w="209" h="2358" extrusionOk="0">
                <a:moveTo>
                  <a:pt x="209" y="2246"/>
                </a:moveTo>
                <a:lnTo>
                  <a:pt x="0" y="2358"/>
                </a:lnTo>
                <a:lnTo>
                  <a:pt x="0" y="111"/>
                </a:lnTo>
                <a:lnTo>
                  <a:pt x="209" y="0"/>
                </a:lnTo>
                <a:lnTo>
                  <a:pt x="209" y="2246"/>
                </a:lnTo>
                <a:close/>
              </a:path>
            </a:pathLst>
          </a:custGeom>
          <a:solidFill>
            <a:srgbClr val="01313D"/>
          </a:solidFill>
          <a:ln>
            <a:noFill/>
          </a:ln>
        </p:spPr>
        <p:txBody>
          <a:bodyPr spcFirstLastPara="1" wrap="square" lIns="68569" tIns="34275" rIns="68569" bIns="34275"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217" name="Google Shape;217;p10">
            <a:extLst>
              <a:ext uri="{C183D7F6-B498-43B3-948B-1728B52AA6E4}">
                <adec:decorative xmlns:adec="http://schemas.microsoft.com/office/drawing/2017/decorative" val="1"/>
              </a:ext>
            </a:extLst>
          </p:cNvPr>
          <p:cNvSpPr/>
          <p:nvPr/>
        </p:nvSpPr>
        <p:spPr>
          <a:xfrm>
            <a:off x="-2283" y="1112569"/>
            <a:ext cx="3472604" cy="3949346"/>
          </a:xfrm>
          <a:custGeom>
            <a:avLst/>
            <a:gdLst/>
            <a:ahLst/>
            <a:cxnLst/>
            <a:rect l="l" t="t" r="r" b="b"/>
            <a:pathLst>
              <a:path w="4630139" h="5265795" extrusionOk="0">
                <a:moveTo>
                  <a:pt x="0" y="0"/>
                </a:moveTo>
                <a:lnTo>
                  <a:pt x="4630139" y="0"/>
                </a:lnTo>
                <a:lnTo>
                  <a:pt x="4630139" y="5265795"/>
                </a:lnTo>
                <a:lnTo>
                  <a:pt x="0" y="5265795"/>
                </a:lnTo>
                <a:close/>
              </a:path>
            </a:pathLst>
          </a:custGeom>
          <a:solidFill>
            <a:schemeClr val="accent1"/>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 name="Title 1">
            <a:extLst>
              <a:ext uri="{FF2B5EF4-FFF2-40B4-BE49-F238E27FC236}">
                <a16:creationId xmlns:a16="http://schemas.microsoft.com/office/drawing/2014/main" id="{17C9C63B-609F-B4D4-849D-86F7A1BBC838}"/>
              </a:ext>
            </a:extLst>
          </p:cNvPr>
          <p:cNvSpPr>
            <a:spLocks noGrp="1"/>
          </p:cNvSpPr>
          <p:nvPr>
            <p:ph type="title" idx="4294967295"/>
          </p:nvPr>
        </p:nvSpPr>
        <p:spPr>
          <a:xfrm>
            <a:off x="628650" y="-1325563"/>
            <a:ext cx="7886700" cy="1325563"/>
          </a:xfrm>
        </p:spPr>
        <p:txBody>
          <a:bodyPr spcFirstLastPara="1" wrap="square" lIns="91425" tIns="45700" rIns="91425" bIns="45700" anchor="b" anchorCtr="0">
            <a:normAutofit/>
          </a:bodyPr>
          <a:lstStyle/>
          <a:p>
            <a:r>
              <a:rPr lang="en-US"/>
              <a:t>Vaping and Pregnancy</a:t>
            </a:r>
          </a:p>
        </p:txBody>
      </p:sp>
      <p:pic>
        <p:nvPicPr>
          <p:cNvPr id="218" name="Google Shape;218;p10" descr="What's so bad about vaping while pregnant?&#10;- Vaping is not safer than smoking. &#10;- Both contain poisonous nicotine.&#10;Nicotine can cause your baby to be born early or stillbirth.&#10;- Nicotine can damage your baby's lungs and brain. "/>
          <p:cNvPicPr preferRelativeResize="0"/>
          <p:nvPr/>
        </p:nvPicPr>
        <p:blipFill rotWithShape="1">
          <a:blip r:embed="rId3">
            <a:alphaModFix/>
          </a:blip>
          <a:srcRect/>
          <a:stretch/>
        </p:blipFill>
        <p:spPr>
          <a:xfrm>
            <a:off x="710789" y="1017768"/>
            <a:ext cx="1875249" cy="4237852"/>
          </a:xfrm>
          <a:prstGeom prst="rect">
            <a:avLst/>
          </a:prstGeom>
          <a:noFill/>
          <a:ln>
            <a:noFill/>
          </a:ln>
          <a:effectLst>
            <a:outerShdw blurRad="63500" sx="102000" sy="102000" algn="ctr" rotWithShape="0">
              <a:srgbClr val="000000">
                <a:alpha val="40000"/>
              </a:srgbClr>
            </a:outerShdw>
          </a:effectLst>
        </p:spPr>
      </p:pic>
      <p:sp>
        <p:nvSpPr>
          <p:cNvPr id="219" name="Google Shape;219;p10">
            <a:extLst>
              <a:ext uri="{C183D7F6-B498-43B3-948B-1728B52AA6E4}">
                <adec:decorative xmlns:adec="http://schemas.microsoft.com/office/drawing/2017/decorative" val="1"/>
              </a:ext>
            </a:extLst>
          </p:cNvPr>
          <p:cNvSpPr/>
          <p:nvPr/>
        </p:nvSpPr>
        <p:spPr>
          <a:xfrm>
            <a:off x="3676335" y="1660922"/>
            <a:ext cx="5467664" cy="3931724"/>
          </a:xfrm>
          <a:custGeom>
            <a:avLst/>
            <a:gdLst/>
            <a:ahLst/>
            <a:cxnLst/>
            <a:rect l="l" t="t" r="r" b="b"/>
            <a:pathLst>
              <a:path w="7290218" h="5242298" extrusionOk="0">
                <a:moveTo>
                  <a:pt x="0" y="0"/>
                </a:moveTo>
                <a:lnTo>
                  <a:pt x="7290218" y="0"/>
                </a:lnTo>
                <a:lnTo>
                  <a:pt x="7290218" y="5242298"/>
                </a:lnTo>
                <a:lnTo>
                  <a:pt x="0" y="5242298"/>
                </a:lnTo>
                <a:close/>
              </a:path>
            </a:pathLst>
          </a:custGeom>
          <a:solidFill>
            <a:schemeClr val="accent1"/>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pic>
        <p:nvPicPr>
          <p:cNvPr id="220" name="Google Shape;220;p10" descr="What's so good about this quit plan?&#10;- Develop a plan that works for you.&#10;- 9 free coaching calls.&#10;- 4 times more likely to succeed.&#10;- Get an incentive for program completion. "/>
          <p:cNvPicPr preferRelativeResize="0"/>
          <p:nvPr/>
        </p:nvPicPr>
        <p:blipFill rotWithShape="1">
          <a:blip r:embed="rId4">
            <a:alphaModFix/>
          </a:blip>
          <a:srcRect/>
          <a:stretch/>
        </p:blipFill>
        <p:spPr>
          <a:xfrm>
            <a:off x="5172076" y="1265354"/>
            <a:ext cx="2017224" cy="4558698"/>
          </a:xfrm>
          <a:prstGeom prst="rect">
            <a:avLst/>
          </a:prstGeom>
          <a:noFill/>
          <a:ln>
            <a:noFill/>
          </a:ln>
          <a:effectLst>
            <a:outerShdw blurRad="63500" sx="102000" sy="102000" algn="ctr" rotWithShape="0">
              <a:srgbClr val="000000">
                <a:alpha val="40000"/>
              </a:srgbClr>
            </a:outerShdw>
          </a:effectLst>
        </p:spPr>
      </p:pic>
    </p:spTree>
    <p:extLst>
      <p:ext uri="{BB962C8B-B14F-4D97-AF65-F5344CB8AC3E}">
        <p14:creationId xmlns:p14="http://schemas.microsoft.com/office/powerpoint/2010/main" val="32707592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2"/>
        <p:cNvGrpSpPr/>
        <p:nvPr/>
      </p:nvGrpSpPr>
      <p:grpSpPr>
        <a:xfrm>
          <a:off x="0" y="0"/>
          <a:ext cx="0" cy="0"/>
          <a:chOff x="0" y="0"/>
          <a:chExt cx="0" cy="0"/>
        </a:xfrm>
      </p:grpSpPr>
      <p:sp>
        <p:nvSpPr>
          <p:cNvPr id="193" name="Google Shape;193;p8">
            <a:extLst>
              <a:ext uri="{C183D7F6-B498-43B3-948B-1728B52AA6E4}">
                <adec:decorative xmlns:adec="http://schemas.microsoft.com/office/drawing/2017/decorative" val="1"/>
              </a:ext>
            </a:extLst>
          </p:cNvPr>
          <p:cNvSpPr/>
          <p:nvPr/>
        </p:nvSpPr>
        <p:spPr>
          <a:xfrm>
            <a:off x="0" y="857250"/>
            <a:ext cx="9144000" cy="5143500"/>
          </a:xfrm>
          <a:prstGeom prst="rect">
            <a:avLst/>
          </a:prstGeom>
          <a:solidFill>
            <a:schemeClr val="lt1"/>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94" name="Google Shape;194;p8">
            <a:extLst>
              <a:ext uri="{C183D7F6-B498-43B3-948B-1728B52AA6E4}">
                <adec:decorative xmlns:adec="http://schemas.microsoft.com/office/drawing/2017/decorative" val="1"/>
              </a:ext>
            </a:extLst>
          </p:cNvPr>
          <p:cNvSpPr/>
          <p:nvPr/>
        </p:nvSpPr>
        <p:spPr>
          <a:xfrm rot="5400000" flipH="1">
            <a:off x="-1063155" y="1920404"/>
            <a:ext cx="5156864" cy="3030558"/>
          </a:xfrm>
          <a:prstGeom prst="rect">
            <a:avLst/>
          </a:prstGeom>
          <a:gradFill>
            <a:gsLst>
              <a:gs pos="0">
                <a:srgbClr val="000000"/>
              </a:gs>
              <a:gs pos="100000">
                <a:srgbClr val="02495B"/>
              </a:gs>
            </a:gsLst>
            <a:lin ang="18600000" scaled="0"/>
          </a:gra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95" name="Google Shape;195;p8">
            <a:extLst>
              <a:ext uri="{C183D7F6-B498-43B3-948B-1728B52AA6E4}">
                <adec:decorative xmlns:adec="http://schemas.microsoft.com/office/drawing/2017/decorative" val="1"/>
              </a:ext>
            </a:extLst>
          </p:cNvPr>
          <p:cNvSpPr/>
          <p:nvPr/>
        </p:nvSpPr>
        <p:spPr>
          <a:xfrm rot="16200000">
            <a:off x="-118872" y="2852605"/>
            <a:ext cx="3266696" cy="3028952"/>
          </a:xfrm>
          <a:prstGeom prst="rect">
            <a:avLst/>
          </a:prstGeom>
          <a:gradFill>
            <a:gsLst>
              <a:gs pos="0">
                <a:srgbClr val="04627A">
                  <a:alpha val="49803"/>
                </a:srgbClr>
              </a:gs>
              <a:gs pos="100000">
                <a:srgbClr val="01313D">
                  <a:alpha val="0"/>
                </a:srgbClr>
              </a:gs>
            </a:gsLst>
            <a:lin ang="11400000" scaled="0"/>
          </a:gra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96" name="Google Shape;196;p8">
            <a:extLst>
              <a:ext uri="{C183D7F6-B498-43B3-948B-1728B52AA6E4}">
                <adec:decorative xmlns:adec="http://schemas.microsoft.com/office/drawing/2017/decorative" val="1"/>
              </a:ext>
            </a:extLst>
          </p:cNvPr>
          <p:cNvSpPr/>
          <p:nvPr/>
        </p:nvSpPr>
        <p:spPr>
          <a:xfrm rot="16200000" flipH="1">
            <a:off x="-885662" y="2085814"/>
            <a:ext cx="5143179" cy="2686051"/>
          </a:xfrm>
          <a:prstGeom prst="rect">
            <a:avLst/>
          </a:prstGeom>
          <a:gradFill>
            <a:gsLst>
              <a:gs pos="0">
                <a:srgbClr val="000000">
                  <a:alpha val="58823"/>
                </a:srgbClr>
              </a:gs>
              <a:gs pos="69000">
                <a:srgbClr val="04627A">
                  <a:alpha val="0"/>
                </a:srgbClr>
              </a:gs>
              <a:gs pos="100000">
                <a:srgbClr val="04627A">
                  <a:alpha val="0"/>
                </a:srgbClr>
              </a:gs>
            </a:gsLst>
            <a:lin ang="13200000" scaled="0"/>
          </a:gra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97" name="Google Shape;197;p8">
            <a:extLst>
              <a:ext uri="{C183D7F6-B498-43B3-948B-1728B52AA6E4}">
                <adec:decorative xmlns:adec="http://schemas.microsoft.com/office/drawing/2017/decorative" val="1"/>
              </a:ext>
            </a:extLst>
          </p:cNvPr>
          <p:cNvSpPr/>
          <p:nvPr/>
        </p:nvSpPr>
        <p:spPr>
          <a:xfrm rot="6097846">
            <a:off x="-560517" y="1758234"/>
            <a:ext cx="3606227" cy="3066500"/>
          </a:xfrm>
          <a:custGeom>
            <a:avLst/>
            <a:gdLst/>
            <a:ahLst/>
            <a:cxnLst/>
            <a:rect l="l" t="t" r="r" b="b"/>
            <a:pathLst>
              <a:path w="4808302" h="4088666" extrusionOk="0">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0">
                <a:srgbClr val="1ECAF8">
                  <a:alpha val="0"/>
                </a:srgbClr>
              </a:gs>
              <a:gs pos="39000">
                <a:srgbClr val="1ECAF8">
                  <a:alpha val="0"/>
                </a:srgbClr>
              </a:gs>
              <a:gs pos="100000">
                <a:srgbClr val="02495B">
                  <a:alpha val="25882"/>
                </a:srgbClr>
              </a:gs>
            </a:gsLst>
            <a:lin ang="18600000" scaled="0"/>
          </a:gra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98" name="Google Shape;198;p8">
            <a:extLst>
              <a:ext uri="{C183D7F6-B498-43B3-948B-1728B52AA6E4}">
                <adec:decorative xmlns:adec="http://schemas.microsoft.com/office/drawing/2017/decorative" val="1"/>
              </a:ext>
            </a:extLst>
          </p:cNvPr>
          <p:cNvSpPr/>
          <p:nvPr/>
        </p:nvSpPr>
        <p:spPr>
          <a:xfrm>
            <a:off x="-4967" y="0"/>
            <a:ext cx="3033920" cy="6858000"/>
          </a:xfrm>
          <a:prstGeom prst="rect">
            <a:avLst/>
          </a:prstGeom>
          <a:solidFill>
            <a:schemeClr val="accent1"/>
          </a:solidFill>
          <a:ln w="12700" cap="flat" cmpd="sng">
            <a:solidFill>
              <a:srgbClr val="012933"/>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99" name="Google Shape;199;p8" descr="Quitlogix Education"/>
          <p:cNvSpPr txBox="1">
            <a:spLocks noGrp="1"/>
          </p:cNvSpPr>
          <p:nvPr>
            <p:ph type="title" idx="4294967295"/>
          </p:nvPr>
        </p:nvSpPr>
        <p:spPr>
          <a:xfrm>
            <a:off x="352422" y="2964797"/>
            <a:ext cx="2160588" cy="2305050"/>
          </a:xfrm>
          <a:prstGeom prst="rect">
            <a:avLst/>
          </a:prstGeom>
          <a:noFill/>
          <a:ln>
            <a:noFill/>
          </a:ln>
        </p:spPr>
        <p:txBody>
          <a:bodyPr spcFirstLastPara="1" wrap="square" lIns="68569" tIns="34275" rIns="68569" bIns="34275" anchor="t" anchorCtr="0">
            <a:normAutofit/>
          </a:bodyPr>
          <a:lstStyle/>
          <a:p>
            <a:pPr marL="0" lvl="0" indent="0" algn="l" rtl="0">
              <a:lnSpc>
                <a:spcPct val="90000"/>
              </a:lnSpc>
              <a:spcBef>
                <a:spcPts val="0"/>
              </a:spcBef>
              <a:spcAft>
                <a:spcPts val="0"/>
              </a:spcAft>
              <a:buClr>
                <a:srgbClr val="FFFFFF"/>
              </a:buClr>
              <a:buSzPts val="4000"/>
              <a:buFont typeface="Work Sans"/>
              <a:buNone/>
            </a:pPr>
            <a:r>
              <a:rPr lang="en-US" sz="3000" err="1">
                <a:solidFill>
                  <a:srgbClr val="FFFFFF"/>
                </a:solidFill>
                <a:latin typeface="Work Sans"/>
                <a:ea typeface="Work Sans"/>
                <a:cs typeface="Work Sans"/>
                <a:sym typeface="Work Sans"/>
              </a:rPr>
              <a:t>Quitlogix</a:t>
            </a:r>
            <a:r>
              <a:rPr lang="en-US" sz="3000">
                <a:solidFill>
                  <a:srgbClr val="FFFFFF"/>
                </a:solidFill>
                <a:latin typeface="Work Sans"/>
                <a:ea typeface="Work Sans"/>
                <a:cs typeface="Work Sans"/>
                <a:sym typeface="Work Sans"/>
              </a:rPr>
              <a:t> Education</a:t>
            </a:r>
            <a:endParaRPr/>
          </a:p>
        </p:txBody>
      </p:sp>
      <p:pic>
        <p:nvPicPr>
          <p:cNvPr id="200" name="Google Shape;200;p8" descr="Featured Courses screenshot"/>
          <p:cNvPicPr preferRelativeResize="0">
            <a:picLocks noGrp="1"/>
          </p:cNvPicPr>
          <p:nvPr>
            <p:ph type="body" idx="4294967295"/>
          </p:nvPr>
        </p:nvPicPr>
        <p:blipFill rotWithShape="1">
          <a:blip r:embed="rId3">
            <a:alphaModFix/>
          </a:blip>
          <a:srcRect/>
          <a:stretch/>
        </p:blipFill>
        <p:spPr>
          <a:xfrm>
            <a:off x="3371853" y="1803733"/>
            <a:ext cx="5419725" cy="3263900"/>
          </a:xfrm>
          <a:prstGeom prst="rect">
            <a:avLst/>
          </a:prstGeom>
          <a:noFill/>
          <a:ln>
            <a:noFill/>
          </a:ln>
          <a:effectLst>
            <a:outerShdw blurRad="63500" sx="102000" sy="102000" algn="ctr" rotWithShape="0">
              <a:srgbClr val="000000">
                <a:alpha val="40000"/>
              </a:srgbClr>
            </a:outerShdw>
          </a:effectLst>
        </p:spPr>
      </p:pic>
    </p:spTree>
    <p:extLst>
      <p:ext uri="{BB962C8B-B14F-4D97-AF65-F5344CB8AC3E}">
        <p14:creationId xmlns:p14="http://schemas.microsoft.com/office/powerpoint/2010/main" val="28295737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8"/>
        <p:cNvGrpSpPr/>
        <p:nvPr/>
      </p:nvGrpSpPr>
      <p:grpSpPr>
        <a:xfrm>
          <a:off x="0" y="0"/>
          <a:ext cx="0" cy="0"/>
          <a:chOff x="0" y="0"/>
          <a:chExt cx="0" cy="0"/>
        </a:xfrm>
      </p:grpSpPr>
      <p:sp>
        <p:nvSpPr>
          <p:cNvPr id="2" name="Title 1">
            <a:extLst>
              <a:ext uri="{FF2B5EF4-FFF2-40B4-BE49-F238E27FC236}">
                <a16:creationId xmlns:a16="http://schemas.microsoft.com/office/drawing/2014/main" id="{A8BBB88E-6303-8A74-EF85-751E801C54D9}"/>
              </a:ext>
            </a:extLst>
          </p:cNvPr>
          <p:cNvSpPr>
            <a:spLocks noGrp="1"/>
          </p:cNvSpPr>
          <p:nvPr>
            <p:ph type="title"/>
          </p:nvPr>
        </p:nvSpPr>
        <p:spPr>
          <a:xfrm>
            <a:off x="629841" y="-1325563"/>
            <a:ext cx="7886700" cy="1325563"/>
          </a:xfrm>
        </p:spPr>
        <p:txBody>
          <a:bodyPr spcFirstLastPara="1" wrap="square" lIns="91425" tIns="45700" rIns="91425" bIns="45700" anchor="b" anchorCtr="0">
            <a:normAutofit/>
          </a:bodyPr>
          <a:lstStyle/>
          <a:p>
            <a:r>
              <a:rPr lang="en-US"/>
              <a:t>Making the Change Talk Podcasts</a:t>
            </a:r>
          </a:p>
        </p:txBody>
      </p:sp>
      <p:pic>
        <p:nvPicPr>
          <p:cNvPr id="8" name="Picture 7" descr="Making the Change Talk Podcast screenshot">
            <a:extLst>
              <a:ext uri="{FF2B5EF4-FFF2-40B4-BE49-F238E27FC236}">
                <a16:creationId xmlns:a16="http://schemas.microsoft.com/office/drawing/2014/main" id="{376B0D34-236F-2B85-172B-44B81AABF2B0}"/>
              </a:ext>
            </a:extLst>
          </p:cNvPr>
          <p:cNvPicPr>
            <a:picLocks noChangeAspect="1"/>
          </p:cNvPicPr>
          <p:nvPr/>
        </p:nvPicPr>
        <p:blipFill>
          <a:blip r:embed="rId3"/>
          <a:stretch>
            <a:fillRect/>
          </a:stretch>
        </p:blipFill>
        <p:spPr>
          <a:xfrm>
            <a:off x="729385" y="756530"/>
            <a:ext cx="7694124" cy="4775664"/>
          </a:xfrm>
          <a:prstGeom prst="rect">
            <a:avLst/>
          </a:prstGeom>
        </p:spPr>
      </p:pic>
    </p:spTree>
    <p:extLst>
      <p:ext uri="{BB962C8B-B14F-4D97-AF65-F5344CB8AC3E}">
        <p14:creationId xmlns:p14="http://schemas.microsoft.com/office/powerpoint/2010/main" val="6637254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8"/>
        <p:cNvGrpSpPr/>
        <p:nvPr/>
      </p:nvGrpSpPr>
      <p:grpSpPr>
        <a:xfrm>
          <a:off x="0" y="0"/>
          <a:ext cx="0" cy="0"/>
          <a:chOff x="0" y="0"/>
          <a:chExt cx="0" cy="0"/>
        </a:xfrm>
      </p:grpSpPr>
      <p:sp>
        <p:nvSpPr>
          <p:cNvPr id="3" name="Title 2">
            <a:extLst>
              <a:ext uri="{FF2B5EF4-FFF2-40B4-BE49-F238E27FC236}">
                <a16:creationId xmlns:a16="http://schemas.microsoft.com/office/drawing/2014/main" id="{BAFF3865-5A1A-991F-5618-55ACADD71745}"/>
              </a:ext>
            </a:extLst>
          </p:cNvPr>
          <p:cNvSpPr>
            <a:spLocks noGrp="1"/>
          </p:cNvSpPr>
          <p:nvPr>
            <p:ph type="title"/>
          </p:nvPr>
        </p:nvSpPr>
        <p:spPr>
          <a:xfrm>
            <a:off x="629841" y="-1325563"/>
            <a:ext cx="7886700" cy="1325563"/>
          </a:xfrm>
        </p:spPr>
        <p:txBody>
          <a:bodyPr spcFirstLastPara="1" wrap="square" lIns="91425" tIns="45700" rIns="91425" bIns="45700" anchor="b" anchorCtr="0">
            <a:normAutofit/>
          </a:bodyPr>
          <a:lstStyle/>
          <a:p>
            <a:r>
              <a:rPr lang="en-US"/>
              <a:t>My Life My Quit Website</a:t>
            </a:r>
          </a:p>
        </p:txBody>
      </p:sp>
      <p:pic>
        <p:nvPicPr>
          <p:cNvPr id="2" name="Picture 1" descr="My Life My Quit webpage">
            <a:extLst>
              <a:ext uri="{FF2B5EF4-FFF2-40B4-BE49-F238E27FC236}">
                <a16:creationId xmlns:a16="http://schemas.microsoft.com/office/drawing/2014/main" id="{7139E243-E18E-FF3F-FA36-3BAE4548D051}"/>
              </a:ext>
            </a:extLst>
          </p:cNvPr>
          <p:cNvPicPr>
            <a:picLocks noChangeAspect="1"/>
          </p:cNvPicPr>
          <p:nvPr/>
        </p:nvPicPr>
        <p:blipFill>
          <a:blip r:embed="rId3"/>
          <a:stretch>
            <a:fillRect/>
          </a:stretch>
        </p:blipFill>
        <p:spPr>
          <a:xfrm>
            <a:off x="1288988" y="344224"/>
            <a:ext cx="6566024" cy="5657630"/>
          </a:xfrm>
          <a:prstGeom prst="rect">
            <a:avLst/>
          </a:prstGeom>
        </p:spPr>
      </p:pic>
    </p:spTree>
    <p:extLst>
      <p:ext uri="{BB962C8B-B14F-4D97-AF65-F5344CB8AC3E}">
        <p14:creationId xmlns:p14="http://schemas.microsoft.com/office/powerpoint/2010/main" val="20107191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11" descr="What Services Does My Life My Quit Offer?"/>
          <p:cNvSpPr txBox="1">
            <a:spLocks noGrp="1"/>
          </p:cNvSpPr>
          <p:nvPr>
            <p:ph type="title"/>
          </p:nvPr>
        </p:nvSpPr>
        <p:spPr>
          <a:xfrm>
            <a:off x="178594" y="1921323"/>
            <a:ext cx="3157538" cy="2914650"/>
          </a:xfrm>
          <a:prstGeom prst="rect">
            <a:avLst/>
          </a:prstGeom>
          <a:noFill/>
          <a:ln>
            <a:noFill/>
          </a:ln>
        </p:spPr>
        <p:txBody>
          <a:bodyPr spcFirstLastPara="1" wrap="square" lIns="68569" tIns="34275" rIns="68569" bIns="34275" anchor="ctr" anchorCtr="0">
            <a:normAutofit/>
          </a:bodyPr>
          <a:lstStyle/>
          <a:p>
            <a:pPr marL="0" lvl="0" indent="0" algn="l" rtl="0">
              <a:lnSpc>
                <a:spcPct val="90000"/>
              </a:lnSpc>
              <a:spcBef>
                <a:spcPts val="0"/>
              </a:spcBef>
              <a:spcAft>
                <a:spcPts val="0"/>
              </a:spcAft>
              <a:buClr>
                <a:schemeClr val="accent1"/>
              </a:buClr>
              <a:buSzPts val="4400"/>
              <a:buFont typeface="Work Sans"/>
              <a:buNone/>
            </a:pPr>
            <a:r>
              <a:rPr lang="en-US" sz="3200">
                <a:solidFill>
                  <a:schemeClr val="accent1"/>
                </a:solidFill>
              </a:rPr>
              <a:t>What Services Does My Life My Quit Offer?</a:t>
            </a:r>
            <a:endParaRPr sz="3200">
              <a:solidFill>
                <a:schemeClr val="accent1"/>
              </a:solidFill>
            </a:endParaRPr>
          </a:p>
        </p:txBody>
      </p:sp>
      <p:pic>
        <p:nvPicPr>
          <p:cNvPr id="226" name="Google Shape;226;p11" descr="My Life My Quit logo"/>
          <p:cNvPicPr preferRelativeResize="0">
            <a:picLocks noGrp="1"/>
          </p:cNvPicPr>
          <p:nvPr>
            <p:ph type="body" idx="2"/>
          </p:nvPr>
        </p:nvPicPr>
        <p:blipFill rotWithShape="1">
          <a:blip r:embed="rId3">
            <a:alphaModFix/>
          </a:blip>
          <a:srcRect/>
          <a:stretch/>
        </p:blipFill>
        <p:spPr>
          <a:xfrm>
            <a:off x="213340" y="507658"/>
            <a:ext cx="3085772" cy="710280"/>
          </a:xfrm>
          <a:prstGeom prst="rect">
            <a:avLst/>
          </a:prstGeom>
          <a:noFill/>
          <a:ln>
            <a:noFill/>
          </a:ln>
        </p:spPr>
      </p:pic>
      <p:grpSp>
        <p:nvGrpSpPr>
          <p:cNvPr id="227" name="Google Shape;227;p11" descr="Youth tobacco cessation program&#10;Five coaching sessions&#10;- Texting, online or call&#10;Dedicated youth coaches&#10;Free and confidential&#10;Great opportunity for alternative to suspension in schools"/>
          <p:cNvGrpSpPr/>
          <p:nvPr/>
        </p:nvGrpSpPr>
        <p:grpSpPr>
          <a:xfrm>
            <a:off x="3614737" y="1095174"/>
            <a:ext cx="4393406" cy="4556924"/>
            <a:chOff x="0" y="2907"/>
            <a:chExt cx="5857875" cy="6075898"/>
          </a:xfrm>
        </p:grpSpPr>
        <p:sp>
          <p:nvSpPr>
            <p:cNvPr id="228" name="Google Shape;228;p11"/>
            <p:cNvSpPr/>
            <p:nvPr/>
          </p:nvSpPr>
          <p:spPr>
            <a:xfrm>
              <a:off x="0" y="5222080"/>
              <a:ext cx="5857875" cy="856725"/>
            </a:xfrm>
            <a:prstGeom prst="rect">
              <a:avLst/>
            </a:prstGeom>
            <a:solidFill>
              <a:srgbClr val="A7BB32"/>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229" name="Google Shape;229;p11"/>
            <p:cNvSpPr txBox="1"/>
            <p:nvPr/>
          </p:nvSpPr>
          <p:spPr>
            <a:xfrm>
              <a:off x="0" y="5222080"/>
              <a:ext cx="5857875" cy="856725"/>
            </a:xfrm>
            <a:prstGeom prst="rect">
              <a:avLst/>
            </a:prstGeom>
            <a:noFill/>
            <a:ln>
              <a:noFill/>
            </a:ln>
          </p:spPr>
          <p:txBody>
            <a:bodyPr spcFirstLastPara="1" wrap="square" lIns="96000" tIns="96000" rIns="96000" bIns="96000" anchor="ctr" anchorCtr="0">
              <a:noAutofit/>
            </a:bodyPr>
            <a:lstStyle/>
            <a:p>
              <a:pPr marL="0" marR="0" lvl="0" indent="0" algn="ctr" rtl="0">
                <a:lnSpc>
                  <a:spcPct val="90000"/>
                </a:lnSpc>
                <a:spcBef>
                  <a:spcPts val="0"/>
                </a:spcBef>
                <a:spcAft>
                  <a:spcPts val="0"/>
                </a:spcAft>
                <a:buClr>
                  <a:schemeClr val="lt1"/>
                </a:buClr>
                <a:buSzPts val="1800"/>
                <a:buFont typeface="Arial"/>
                <a:buNone/>
              </a:pPr>
              <a:r>
                <a:rPr lang="en-US" sz="1350">
                  <a:solidFill>
                    <a:schemeClr val="lt1"/>
                  </a:solidFill>
                  <a:latin typeface="Arial"/>
                  <a:ea typeface="Arial"/>
                  <a:cs typeface="Arial"/>
                  <a:sym typeface="Arial"/>
                </a:rPr>
                <a:t>Great opportunity for alternative to suspension in schools </a:t>
              </a:r>
              <a:endParaRPr sz="1050"/>
            </a:p>
          </p:txBody>
        </p:sp>
        <p:sp>
          <p:nvSpPr>
            <p:cNvPr id="230" name="Google Shape;230;p11"/>
            <p:cNvSpPr/>
            <p:nvPr/>
          </p:nvSpPr>
          <p:spPr>
            <a:xfrm rot="10800000">
              <a:off x="0" y="3917286"/>
              <a:ext cx="5857875" cy="1317644"/>
            </a:xfrm>
            <a:prstGeom prst="upArrowCallout">
              <a:avLst>
                <a:gd name="adj1" fmla="val 25000"/>
                <a:gd name="adj2" fmla="val 25000"/>
                <a:gd name="adj3" fmla="val 25000"/>
                <a:gd name="adj4" fmla="val 64977"/>
              </a:avLst>
            </a:prstGeom>
            <a:solidFill>
              <a:srgbClr val="DFA624"/>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231" name="Google Shape;231;p11"/>
            <p:cNvSpPr txBox="1"/>
            <p:nvPr/>
          </p:nvSpPr>
          <p:spPr>
            <a:xfrm>
              <a:off x="0" y="3917286"/>
              <a:ext cx="5857875" cy="856166"/>
            </a:xfrm>
            <a:prstGeom prst="rect">
              <a:avLst/>
            </a:prstGeom>
            <a:noFill/>
            <a:ln>
              <a:noFill/>
            </a:ln>
          </p:spPr>
          <p:txBody>
            <a:bodyPr spcFirstLastPara="1" wrap="square" lIns="96000" tIns="96000" rIns="96000" bIns="96000" anchor="ctr" anchorCtr="0">
              <a:noAutofit/>
            </a:bodyPr>
            <a:lstStyle/>
            <a:p>
              <a:pPr marL="0" marR="0" lvl="0" indent="0" algn="ctr" rtl="0">
                <a:lnSpc>
                  <a:spcPct val="90000"/>
                </a:lnSpc>
                <a:spcBef>
                  <a:spcPts val="0"/>
                </a:spcBef>
                <a:spcAft>
                  <a:spcPts val="0"/>
                </a:spcAft>
                <a:buClr>
                  <a:schemeClr val="lt1"/>
                </a:buClr>
                <a:buSzPts val="1800"/>
                <a:buFont typeface="Arial"/>
                <a:buNone/>
              </a:pPr>
              <a:r>
                <a:rPr lang="en-US" sz="1350">
                  <a:solidFill>
                    <a:schemeClr val="lt1"/>
                  </a:solidFill>
                  <a:latin typeface="Arial"/>
                  <a:ea typeface="Arial"/>
                  <a:cs typeface="Arial"/>
                  <a:sym typeface="Arial"/>
                </a:rPr>
                <a:t>Free and confidential</a:t>
              </a:r>
              <a:endParaRPr sz="1050"/>
            </a:p>
          </p:txBody>
        </p:sp>
        <p:sp>
          <p:nvSpPr>
            <p:cNvPr id="232" name="Google Shape;232;p11"/>
            <p:cNvSpPr/>
            <p:nvPr/>
          </p:nvSpPr>
          <p:spPr>
            <a:xfrm rot="10800000">
              <a:off x="0" y="2612493"/>
              <a:ext cx="5857875" cy="1317644"/>
            </a:xfrm>
            <a:prstGeom prst="upArrowCallout">
              <a:avLst>
                <a:gd name="adj1" fmla="val 25000"/>
                <a:gd name="adj2" fmla="val 25000"/>
                <a:gd name="adj3" fmla="val 25000"/>
                <a:gd name="adj4" fmla="val 64977"/>
              </a:avLst>
            </a:prstGeom>
            <a:solidFill>
              <a:srgbClr val="15405B"/>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233" name="Google Shape;233;p11"/>
            <p:cNvSpPr txBox="1"/>
            <p:nvPr/>
          </p:nvSpPr>
          <p:spPr>
            <a:xfrm>
              <a:off x="0" y="2612493"/>
              <a:ext cx="5857875" cy="856166"/>
            </a:xfrm>
            <a:prstGeom prst="rect">
              <a:avLst/>
            </a:prstGeom>
            <a:noFill/>
            <a:ln>
              <a:noFill/>
            </a:ln>
          </p:spPr>
          <p:txBody>
            <a:bodyPr spcFirstLastPara="1" wrap="square" lIns="96000" tIns="96000" rIns="96000" bIns="96000" anchor="ctr" anchorCtr="0">
              <a:noAutofit/>
            </a:bodyPr>
            <a:lstStyle/>
            <a:p>
              <a:pPr marL="0" marR="0" lvl="0" indent="0" algn="ctr" rtl="0">
                <a:lnSpc>
                  <a:spcPct val="90000"/>
                </a:lnSpc>
                <a:spcBef>
                  <a:spcPts val="0"/>
                </a:spcBef>
                <a:spcAft>
                  <a:spcPts val="0"/>
                </a:spcAft>
                <a:buClr>
                  <a:schemeClr val="lt1"/>
                </a:buClr>
                <a:buSzPts val="1800"/>
                <a:buFont typeface="Arial"/>
                <a:buNone/>
              </a:pPr>
              <a:r>
                <a:rPr lang="en-US" sz="1350">
                  <a:solidFill>
                    <a:schemeClr val="lt1"/>
                  </a:solidFill>
                  <a:latin typeface="Arial"/>
                  <a:ea typeface="Arial"/>
                  <a:cs typeface="Arial"/>
                  <a:sym typeface="Arial"/>
                </a:rPr>
                <a:t>Dedicated youth coaches</a:t>
              </a:r>
              <a:endParaRPr sz="1050"/>
            </a:p>
          </p:txBody>
        </p:sp>
        <p:sp>
          <p:nvSpPr>
            <p:cNvPr id="234" name="Google Shape;234;p11"/>
            <p:cNvSpPr/>
            <p:nvPr/>
          </p:nvSpPr>
          <p:spPr>
            <a:xfrm rot="10800000">
              <a:off x="0" y="1307700"/>
              <a:ext cx="5857875" cy="1317644"/>
            </a:xfrm>
            <a:prstGeom prst="upArrowCallout">
              <a:avLst>
                <a:gd name="adj1" fmla="val 25000"/>
                <a:gd name="adj2" fmla="val 25000"/>
                <a:gd name="adj3" fmla="val 25000"/>
                <a:gd name="adj4" fmla="val 64977"/>
              </a:avLst>
            </a:prstGeom>
            <a:solidFill>
              <a:srgbClr val="41A996"/>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235" name="Google Shape;235;p11"/>
            <p:cNvSpPr txBox="1"/>
            <p:nvPr/>
          </p:nvSpPr>
          <p:spPr>
            <a:xfrm>
              <a:off x="0" y="1307700"/>
              <a:ext cx="5857875" cy="462493"/>
            </a:xfrm>
            <a:prstGeom prst="rect">
              <a:avLst/>
            </a:prstGeom>
            <a:noFill/>
            <a:ln>
              <a:noFill/>
            </a:ln>
          </p:spPr>
          <p:txBody>
            <a:bodyPr spcFirstLastPara="1" wrap="square" lIns="96000" tIns="96000" rIns="96000" bIns="96000" anchor="ctr" anchorCtr="0">
              <a:noAutofit/>
            </a:bodyPr>
            <a:lstStyle/>
            <a:p>
              <a:pPr marL="0" marR="0" lvl="0" indent="0" algn="ctr" rtl="0">
                <a:lnSpc>
                  <a:spcPct val="90000"/>
                </a:lnSpc>
                <a:spcBef>
                  <a:spcPts val="0"/>
                </a:spcBef>
                <a:spcAft>
                  <a:spcPts val="0"/>
                </a:spcAft>
                <a:buClr>
                  <a:schemeClr val="lt1"/>
                </a:buClr>
                <a:buSzPts val="1800"/>
                <a:buFont typeface="Arial"/>
                <a:buNone/>
              </a:pPr>
              <a:r>
                <a:rPr lang="en-US" sz="1350">
                  <a:solidFill>
                    <a:schemeClr val="lt1"/>
                  </a:solidFill>
                  <a:latin typeface="Arial"/>
                  <a:ea typeface="Arial"/>
                  <a:cs typeface="Arial"/>
                  <a:sym typeface="Arial"/>
                </a:rPr>
                <a:t>Five coaching sessions</a:t>
              </a:r>
              <a:endParaRPr sz="1050"/>
            </a:p>
          </p:txBody>
        </p:sp>
        <p:sp>
          <p:nvSpPr>
            <p:cNvPr id="236" name="Google Shape;236;p11"/>
            <p:cNvSpPr/>
            <p:nvPr/>
          </p:nvSpPr>
          <p:spPr>
            <a:xfrm>
              <a:off x="0" y="1770193"/>
              <a:ext cx="5857875" cy="393975"/>
            </a:xfrm>
            <a:prstGeom prst="rect">
              <a:avLst/>
            </a:prstGeom>
            <a:solidFill>
              <a:srgbClr val="E1F4F0">
                <a:alpha val="89803"/>
              </a:srgbClr>
            </a:solidFill>
            <a:ln w="12700" cap="flat" cmpd="sng">
              <a:solidFill>
                <a:srgbClr val="EAF0D2">
                  <a:alpha val="89803"/>
                </a:srgbClr>
              </a:solidFill>
              <a:prstDash val="solid"/>
              <a:miter lim="800000"/>
              <a:headEnd type="none" w="sm" len="sm"/>
              <a:tailEnd type="none" w="sm" len="sm"/>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237" name="Google Shape;237;p11"/>
            <p:cNvSpPr txBox="1"/>
            <p:nvPr/>
          </p:nvSpPr>
          <p:spPr>
            <a:xfrm>
              <a:off x="0" y="1770193"/>
              <a:ext cx="5857875" cy="393975"/>
            </a:xfrm>
            <a:prstGeom prst="rect">
              <a:avLst/>
            </a:prstGeom>
            <a:noFill/>
            <a:ln>
              <a:noFill/>
            </a:ln>
          </p:spPr>
          <p:txBody>
            <a:bodyPr spcFirstLastPara="1" wrap="square" lIns="96000" tIns="17138" rIns="96000" bIns="17138" anchor="ctr" anchorCtr="0">
              <a:noAutofit/>
            </a:bodyPr>
            <a:lstStyle/>
            <a:p>
              <a:pPr marL="0" marR="0" lvl="0" indent="0" algn="ctr" rtl="0">
                <a:lnSpc>
                  <a:spcPct val="90000"/>
                </a:lnSpc>
                <a:spcBef>
                  <a:spcPts val="0"/>
                </a:spcBef>
                <a:spcAft>
                  <a:spcPts val="0"/>
                </a:spcAft>
                <a:buClr>
                  <a:schemeClr val="dk1"/>
                </a:buClr>
                <a:buSzPts val="1800"/>
                <a:buFont typeface="Arial"/>
                <a:buNone/>
              </a:pPr>
              <a:r>
                <a:rPr lang="en-US" sz="1350">
                  <a:solidFill>
                    <a:schemeClr val="dk1"/>
                  </a:solidFill>
                  <a:latin typeface="Arial"/>
                  <a:ea typeface="Arial"/>
                  <a:cs typeface="Arial"/>
                  <a:sym typeface="Arial"/>
                </a:rPr>
                <a:t>Texting, online or call</a:t>
              </a:r>
              <a:endParaRPr sz="1050"/>
            </a:p>
          </p:txBody>
        </p:sp>
        <p:sp>
          <p:nvSpPr>
            <p:cNvPr id="238" name="Google Shape;238;p11"/>
            <p:cNvSpPr/>
            <p:nvPr/>
          </p:nvSpPr>
          <p:spPr>
            <a:xfrm rot="10800000">
              <a:off x="0" y="2907"/>
              <a:ext cx="5857875" cy="1317644"/>
            </a:xfrm>
            <a:prstGeom prst="upArrowCallout">
              <a:avLst>
                <a:gd name="adj1" fmla="val 25000"/>
                <a:gd name="adj2" fmla="val 25000"/>
                <a:gd name="adj3" fmla="val 25000"/>
                <a:gd name="adj4" fmla="val 64977"/>
              </a:avLst>
            </a:prstGeom>
            <a:solidFill>
              <a:srgbClr val="2B6358"/>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239" name="Google Shape;239;p11"/>
            <p:cNvSpPr txBox="1"/>
            <p:nvPr/>
          </p:nvSpPr>
          <p:spPr>
            <a:xfrm>
              <a:off x="0" y="2907"/>
              <a:ext cx="5857875" cy="856166"/>
            </a:xfrm>
            <a:prstGeom prst="rect">
              <a:avLst/>
            </a:prstGeom>
            <a:noFill/>
            <a:ln>
              <a:noFill/>
            </a:ln>
          </p:spPr>
          <p:txBody>
            <a:bodyPr spcFirstLastPara="1" wrap="square" lIns="96000" tIns="96000" rIns="96000" bIns="96000" anchor="ctr" anchorCtr="0">
              <a:noAutofit/>
            </a:bodyPr>
            <a:lstStyle/>
            <a:p>
              <a:pPr marL="0" marR="0" lvl="0" indent="0" algn="ctr" rtl="0">
                <a:lnSpc>
                  <a:spcPct val="90000"/>
                </a:lnSpc>
                <a:spcBef>
                  <a:spcPts val="0"/>
                </a:spcBef>
                <a:spcAft>
                  <a:spcPts val="0"/>
                </a:spcAft>
                <a:buClr>
                  <a:schemeClr val="lt1"/>
                </a:buClr>
                <a:buSzPts val="1620"/>
                <a:buFont typeface="Arial"/>
                <a:buNone/>
              </a:pPr>
              <a:r>
                <a:rPr lang="en-US" sz="1350">
                  <a:solidFill>
                    <a:schemeClr val="lt1"/>
                  </a:solidFill>
                  <a:latin typeface="Arial"/>
                  <a:ea typeface="Arial"/>
                  <a:cs typeface="Arial"/>
                  <a:sym typeface="Arial"/>
                </a:rPr>
                <a:t>Youth tobacco cessation program</a:t>
              </a:r>
              <a:endParaRPr sz="1050"/>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g268c3881a9d_0_35" descr="Alternative to Suspension"/>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3300"/>
              <a:buFont typeface="Gill Sans"/>
              <a:buNone/>
            </a:pPr>
            <a:r>
              <a:rPr lang="en-US" sz="3200">
                <a:solidFill>
                  <a:schemeClr val="accent4"/>
                </a:solidFill>
              </a:rPr>
              <a:t>Alternative to Suspension</a:t>
            </a:r>
          </a:p>
        </p:txBody>
      </p:sp>
      <p:sp>
        <p:nvSpPr>
          <p:cNvPr id="276" name="Google Shape;276;g268c3881a9d_0_35" descr=" Iowa Vape-Free Schools Toolkit&#10; Public Health Law Center resources&#10; MLMQ promotional materials&#10;"/>
          <p:cNvSpPr txBox="1">
            <a:spLocks noGrp="1"/>
          </p:cNvSpPr>
          <p:nvPr>
            <p:ph type="body" idx="1"/>
          </p:nvPr>
        </p:nvSpPr>
        <p:spPr>
          <a:xfrm>
            <a:off x="629842" y="1921794"/>
            <a:ext cx="3868340" cy="823912"/>
          </a:xfrm>
          <a:prstGeom prst="rect">
            <a:avLst/>
          </a:prstGeom>
          <a:noFill/>
          <a:ln>
            <a:noFill/>
          </a:ln>
        </p:spPr>
        <p:txBody>
          <a:bodyPr spcFirstLastPara="1" wrap="square" lIns="91425" tIns="45700" rIns="91425" bIns="45700" anchor="t" anchorCtr="0">
            <a:noAutofit/>
          </a:bodyPr>
          <a:lstStyle/>
          <a:p>
            <a:pPr marL="285750" lvl="0" indent="-285750" algn="l" rtl="0">
              <a:lnSpc>
                <a:spcPct val="90000"/>
              </a:lnSpc>
              <a:spcBef>
                <a:spcPts val="0"/>
              </a:spcBef>
              <a:spcAft>
                <a:spcPts val="0"/>
              </a:spcAft>
              <a:buSzPts val="1890"/>
              <a:buFont typeface="Arial"/>
              <a:buChar char="•"/>
            </a:pPr>
            <a:r>
              <a:rPr lang="en-US" b="0">
                <a:solidFill>
                  <a:schemeClr val="tx1"/>
                </a:solidFill>
              </a:rPr>
              <a:t> Iowa Vape-Free Schools Toolkit</a:t>
            </a:r>
            <a:endParaRPr lang="en-US">
              <a:solidFill>
                <a:schemeClr val="tx1"/>
              </a:solidFill>
            </a:endParaRPr>
          </a:p>
          <a:p>
            <a:pPr marL="285750" lvl="0" indent="-285750" algn="l" rtl="0">
              <a:lnSpc>
                <a:spcPct val="90000"/>
              </a:lnSpc>
              <a:spcBef>
                <a:spcPts val="750"/>
              </a:spcBef>
              <a:spcAft>
                <a:spcPts val="0"/>
              </a:spcAft>
              <a:buSzPts val="1890"/>
              <a:buFont typeface="Arial"/>
              <a:buChar char="•"/>
            </a:pPr>
            <a:r>
              <a:rPr lang="en-US" b="0">
                <a:solidFill>
                  <a:schemeClr val="tx1"/>
                </a:solidFill>
              </a:rPr>
              <a:t> Public Health Law Center resources</a:t>
            </a:r>
            <a:endParaRPr b="0">
              <a:solidFill>
                <a:schemeClr val="tx1"/>
              </a:solidFill>
            </a:endParaRPr>
          </a:p>
          <a:p>
            <a:pPr marL="285750" indent="-285750">
              <a:buSzPts val="1890"/>
              <a:buFont typeface="Arial"/>
              <a:buChar char="•"/>
            </a:pPr>
            <a:r>
              <a:rPr lang="en-US" b="0">
                <a:solidFill>
                  <a:schemeClr val="tx1"/>
                </a:solidFill>
              </a:rPr>
              <a:t> MLMQ promotional materials</a:t>
            </a:r>
            <a:endParaRPr b="0">
              <a:solidFill>
                <a:schemeClr val="tx1"/>
              </a:solidFill>
            </a:endParaRPr>
          </a:p>
        </p:txBody>
      </p:sp>
      <p:sp>
        <p:nvSpPr>
          <p:cNvPr id="277" name="Google Shape;277;g268c3881a9d_0_35"/>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38</a:t>
            </a:fld>
            <a:endParaRPr/>
          </a:p>
        </p:txBody>
      </p:sp>
      <p:pic>
        <p:nvPicPr>
          <p:cNvPr id="278" name="Google Shape;278;g268c3881a9d_0_3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30476" y="3835259"/>
            <a:ext cx="3637604" cy="1629420"/>
          </a:xfrm>
          <a:prstGeom prst="rect">
            <a:avLst/>
          </a:prstGeom>
          <a:noFill/>
          <a:ln>
            <a:noFill/>
          </a:ln>
          <a:effectLst>
            <a:outerShdw blurRad="85725" dist="19050" algn="bl" rotWithShape="0">
              <a:srgbClr val="000000">
                <a:alpha val="50000"/>
              </a:srgbClr>
            </a:outerShdw>
          </a:effectLst>
        </p:spPr>
      </p:pic>
      <p:pic>
        <p:nvPicPr>
          <p:cNvPr id="279" name="Google Shape;279;g268c3881a9d_0_3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5159535" y="3769280"/>
            <a:ext cx="3545763" cy="1768838"/>
          </a:xfrm>
          <a:prstGeom prst="rect">
            <a:avLst/>
          </a:prstGeom>
          <a:noFill/>
          <a:ln>
            <a:noFill/>
          </a:ln>
          <a:effectLst>
            <a:outerShdw blurRad="85725" dist="19050" algn="bl" rotWithShape="0">
              <a:srgbClr val="000000">
                <a:alpha val="50000"/>
              </a:srgbClr>
            </a:outerShdw>
          </a:effectLst>
        </p:spPr>
      </p:pic>
      <p:pic>
        <p:nvPicPr>
          <p:cNvPr id="280" name="Google Shape;280;g268c3881a9d_0_35">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6377497" y="618291"/>
            <a:ext cx="2216518" cy="2611541"/>
          </a:xfrm>
          <a:prstGeom prst="rect">
            <a:avLst/>
          </a:prstGeom>
          <a:noFill/>
          <a:ln>
            <a:noFill/>
          </a:ln>
          <a:effectLst>
            <a:outerShdw blurRad="71438" dist="19050" algn="bl" rotWithShape="0">
              <a:srgbClr val="000000">
                <a:alpha val="50000"/>
              </a:srgbClr>
            </a:outerShdw>
          </a:effectLst>
        </p:spPr>
      </p:pic>
    </p:spTree>
    <p:extLst>
      <p:ext uri="{BB962C8B-B14F-4D97-AF65-F5344CB8AC3E}">
        <p14:creationId xmlns:p14="http://schemas.microsoft.com/office/powerpoint/2010/main" val="19334755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3" name="Title 2">
            <a:extLst>
              <a:ext uri="{FF2B5EF4-FFF2-40B4-BE49-F238E27FC236}">
                <a16:creationId xmlns:a16="http://schemas.microsoft.com/office/drawing/2014/main" id="{04B0EE90-5256-EE46-7449-4A090B171F2B}"/>
              </a:ext>
            </a:extLst>
          </p:cNvPr>
          <p:cNvSpPr>
            <a:spLocks noGrp="1"/>
          </p:cNvSpPr>
          <p:nvPr>
            <p:ph type="title"/>
          </p:nvPr>
        </p:nvSpPr>
        <p:spPr>
          <a:xfrm>
            <a:off x="629840" y="-1600200"/>
            <a:ext cx="6466007" cy="1600200"/>
          </a:xfrm>
        </p:spPr>
        <p:txBody>
          <a:bodyPr vert="horz" lIns="91440" tIns="45720" rIns="91440" bIns="45720" rtlCol="0" anchor="b">
            <a:normAutofit/>
          </a:bodyPr>
          <a:lstStyle/>
          <a:p>
            <a:r>
              <a:rPr lang="en-US"/>
              <a:t>My Life My Quit Ads</a:t>
            </a:r>
          </a:p>
        </p:txBody>
      </p:sp>
      <p:pic>
        <p:nvPicPr>
          <p:cNvPr id="114" name="Google Shape;114;p2" descr="My Life My Quit Ad"/>
          <p:cNvPicPr preferRelativeResize="0"/>
          <p:nvPr/>
        </p:nvPicPr>
        <p:blipFill rotWithShape="1">
          <a:blip r:embed="rId3">
            <a:alphaModFix/>
          </a:blip>
          <a:srcRect/>
          <a:stretch/>
        </p:blipFill>
        <p:spPr>
          <a:xfrm>
            <a:off x="543867" y="1072879"/>
            <a:ext cx="3479501" cy="2485600"/>
          </a:xfrm>
          <a:prstGeom prst="rect">
            <a:avLst/>
          </a:prstGeom>
          <a:noFill/>
          <a:ln>
            <a:noFill/>
          </a:ln>
          <a:effectLst>
            <a:outerShdw blurRad="271463" dist="19050" algn="bl" rotWithShape="0">
              <a:srgbClr val="000000">
                <a:alpha val="56000"/>
              </a:srgbClr>
            </a:outerShdw>
          </a:effectLst>
        </p:spPr>
      </p:pic>
      <p:pic>
        <p:nvPicPr>
          <p:cNvPr id="6" name="Picture 5" descr="My Life My Quit Ad">
            <a:extLst>
              <a:ext uri="{FF2B5EF4-FFF2-40B4-BE49-F238E27FC236}">
                <a16:creationId xmlns:a16="http://schemas.microsoft.com/office/drawing/2014/main" id="{7741C89E-EC09-C915-EF24-49611B9BA6B5}"/>
              </a:ext>
            </a:extLst>
          </p:cNvPr>
          <p:cNvPicPr>
            <a:picLocks noChangeAspect="1"/>
          </p:cNvPicPr>
          <p:nvPr/>
        </p:nvPicPr>
        <p:blipFill>
          <a:blip r:embed="rId4"/>
          <a:stretch>
            <a:fillRect/>
          </a:stretch>
        </p:blipFill>
        <p:spPr>
          <a:xfrm>
            <a:off x="4604825" y="465081"/>
            <a:ext cx="1851309" cy="3693094"/>
          </a:xfrm>
          <a:prstGeom prst="rect">
            <a:avLst/>
          </a:prstGeom>
        </p:spPr>
      </p:pic>
      <p:pic>
        <p:nvPicPr>
          <p:cNvPr id="5" name="Picture 4" descr="My Life My Quit Ad">
            <a:extLst>
              <a:ext uri="{FF2B5EF4-FFF2-40B4-BE49-F238E27FC236}">
                <a16:creationId xmlns:a16="http://schemas.microsoft.com/office/drawing/2014/main" id="{E1D28D31-FF7D-0A11-7AF9-087F81E2ACD9}"/>
              </a:ext>
            </a:extLst>
          </p:cNvPr>
          <p:cNvPicPr>
            <a:picLocks noChangeAspect="1"/>
          </p:cNvPicPr>
          <p:nvPr/>
        </p:nvPicPr>
        <p:blipFill>
          <a:blip r:embed="rId5"/>
          <a:stretch>
            <a:fillRect/>
          </a:stretch>
        </p:blipFill>
        <p:spPr>
          <a:xfrm>
            <a:off x="7095848" y="17939"/>
            <a:ext cx="1502772" cy="5540731"/>
          </a:xfrm>
          <a:prstGeom prst="rect">
            <a:avLst/>
          </a:prstGeom>
        </p:spPr>
      </p:pic>
      <p:pic>
        <p:nvPicPr>
          <p:cNvPr id="7" name="Picture 6" descr="My Life My Quit Ad">
            <a:extLst>
              <a:ext uri="{FF2B5EF4-FFF2-40B4-BE49-F238E27FC236}">
                <a16:creationId xmlns:a16="http://schemas.microsoft.com/office/drawing/2014/main" id="{25EEE86B-B036-1336-2FFC-463FC742417F}"/>
              </a:ext>
            </a:extLst>
          </p:cNvPr>
          <p:cNvPicPr>
            <a:picLocks noChangeAspect="1"/>
          </p:cNvPicPr>
          <p:nvPr/>
        </p:nvPicPr>
        <p:blipFill>
          <a:blip r:embed="rId6"/>
          <a:stretch>
            <a:fillRect/>
          </a:stretch>
        </p:blipFill>
        <p:spPr>
          <a:xfrm>
            <a:off x="567016" y="4574691"/>
            <a:ext cx="6185270" cy="763452"/>
          </a:xfrm>
          <a:prstGeom prst="rect">
            <a:avLst/>
          </a:prstGeom>
        </p:spPr>
      </p:pic>
      <p:sp>
        <p:nvSpPr>
          <p:cNvPr id="113" name="Google Shape;113;p2"/>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39</a:t>
            </a:fld>
            <a:endParaRPr/>
          </a:p>
        </p:txBody>
      </p:sp>
    </p:spTree>
    <p:extLst>
      <p:ext uri="{BB962C8B-B14F-4D97-AF65-F5344CB8AC3E}">
        <p14:creationId xmlns:p14="http://schemas.microsoft.com/office/powerpoint/2010/main" val="2522113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Iowa Adult Tobacco &amp; Nicotine Use Rates (2022)">
            <a:extLst>
              <a:ext uri="{FF2B5EF4-FFF2-40B4-BE49-F238E27FC236}">
                <a16:creationId xmlns:a16="http://schemas.microsoft.com/office/drawing/2014/main" id="{EAC0E445-4724-941F-6883-64F3B5647BAC}"/>
              </a:ext>
            </a:extLst>
          </p:cNvPr>
          <p:cNvSpPr>
            <a:spLocks noGrp="1"/>
          </p:cNvSpPr>
          <p:nvPr>
            <p:ph type="title"/>
          </p:nvPr>
        </p:nvSpPr>
        <p:spPr>
          <a:xfrm>
            <a:off x="623791" y="543602"/>
            <a:ext cx="7007567" cy="1260867"/>
          </a:xfrm>
        </p:spPr>
        <p:txBody>
          <a:bodyPr>
            <a:normAutofit fontScale="90000"/>
          </a:bodyPr>
          <a:lstStyle/>
          <a:p>
            <a:r>
              <a:rPr lang="en-US">
                <a:solidFill>
                  <a:schemeClr val="bg1"/>
                </a:solidFill>
              </a:rPr>
              <a:t>Iowa Adult Tobacco &amp; Nicotine Use Rates (2023)</a:t>
            </a:r>
          </a:p>
        </p:txBody>
      </p:sp>
      <p:sp>
        <p:nvSpPr>
          <p:cNvPr id="3" name="Content Placeholder 2" descr="Any current tobacco use (including e-cigarettes) - 27.6%&#10;Smoke prevalence rate among adults (14.7%)&#10;Smoking prevalence among Iowa Medicaid members – 32.4%&#10; Smoking prevalence rate among pregnant women – 5.1% (9.3% among pregnant female Medicaid members)&#10;Smoking prevalence rate among LGBTQ+ - 19.1%&#10;Smoking prevalence rate among reported heavy drinking – 28.7%&#10;Smoking prevalence rate among adults who report frequent poor mental health days (14+ in past 30 days) - 26.1%&#10;">
            <a:extLst>
              <a:ext uri="{FF2B5EF4-FFF2-40B4-BE49-F238E27FC236}">
                <a16:creationId xmlns:a16="http://schemas.microsoft.com/office/drawing/2014/main" id="{B2A10101-F52E-4184-AD22-84F32BB89C20}"/>
              </a:ext>
            </a:extLst>
          </p:cNvPr>
          <p:cNvSpPr>
            <a:spLocks noGrp="1"/>
          </p:cNvSpPr>
          <p:nvPr>
            <p:ph type="body" idx="1"/>
          </p:nvPr>
        </p:nvSpPr>
        <p:spPr>
          <a:xfrm>
            <a:off x="781126" y="2275699"/>
            <a:ext cx="7718261" cy="1500187"/>
          </a:xfrm>
        </p:spPr>
        <p:txBody>
          <a:bodyPr vert="horz" lIns="91440" tIns="45720" rIns="91440" bIns="45720" rtlCol="0" anchor="t">
            <a:noAutofit/>
          </a:bodyPr>
          <a:lstStyle/>
          <a:p>
            <a:pPr marL="365760" indent="-365760">
              <a:spcAft>
                <a:spcPts val="600"/>
              </a:spcAft>
              <a:buFont typeface="Arial" panose="05040102010807070707" pitchFamily="18" charset="2"/>
              <a:buChar char="•"/>
            </a:pPr>
            <a:r>
              <a:rPr lang="en-US" sz="1800">
                <a:solidFill>
                  <a:schemeClr val="bg1"/>
                </a:solidFill>
                <a:cs typeface="Arial"/>
              </a:rPr>
              <a:t>Any current tobacco use (including e-cigarettes) - 25.5%</a:t>
            </a:r>
          </a:p>
          <a:p>
            <a:pPr marL="822960" lvl="1" indent="-365760">
              <a:spcAft>
                <a:spcPts val="600"/>
              </a:spcAft>
              <a:buFont typeface="Arial" panose="05040102010807070707" pitchFamily="18" charset="2"/>
              <a:buChar char="•"/>
            </a:pPr>
            <a:r>
              <a:rPr lang="en-US" sz="1400">
                <a:solidFill>
                  <a:schemeClr val="bg1"/>
                </a:solidFill>
                <a:latin typeface="Arial"/>
                <a:cs typeface="Arial"/>
              </a:rPr>
              <a:t>Smoke prevalence rate among adults (13.7%)</a:t>
            </a:r>
          </a:p>
          <a:p>
            <a:pPr marL="365760" indent="-365760">
              <a:spcAft>
                <a:spcPts val="600"/>
              </a:spcAft>
              <a:buFont typeface="Arial" panose="05040102010807070707" pitchFamily="18" charset="2"/>
              <a:buChar char="•"/>
            </a:pPr>
            <a:r>
              <a:rPr lang="en-US" sz="1800">
                <a:solidFill>
                  <a:schemeClr val="bg1"/>
                </a:solidFill>
                <a:latin typeface="Arial"/>
                <a:cs typeface="Arial"/>
              </a:rPr>
              <a:t>Smoking prevalence among Iowa Medicaid members – 26%</a:t>
            </a:r>
          </a:p>
          <a:p>
            <a:pPr marL="285750" indent="-285750">
              <a:spcAft>
                <a:spcPts val="600"/>
              </a:spcAft>
              <a:buFont typeface="Arial" panose="05040102010807070707" pitchFamily="18" charset="2"/>
              <a:buChar char="•"/>
            </a:pPr>
            <a:r>
              <a:rPr lang="en-US" sz="1800">
                <a:solidFill>
                  <a:schemeClr val="bg1"/>
                </a:solidFill>
                <a:latin typeface="Arial"/>
                <a:cs typeface="Arial"/>
              </a:rPr>
              <a:t> Smoking prevalence rate among pregnant women – 5.1% (9.3% among pregnant female Medicaid members – 2022)</a:t>
            </a:r>
          </a:p>
          <a:p>
            <a:pPr marL="365760" indent="-365760">
              <a:spcAft>
                <a:spcPts val="600"/>
              </a:spcAft>
              <a:buFont typeface="Arial" panose="05040102010807070707" pitchFamily="18" charset="2"/>
              <a:buChar char="•"/>
            </a:pPr>
            <a:r>
              <a:rPr lang="en-US" sz="1800">
                <a:solidFill>
                  <a:schemeClr val="bg1"/>
                </a:solidFill>
                <a:latin typeface="Arial"/>
                <a:cs typeface="Arial"/>
              </a:rPr>
              <a:t>Smoking prevalence rate among LGBTQ+ - 15.2%</a:t>
            </a:r>
          </a:p>
          <a:p>
            <a:pPr marL="365760" indent="-365760">
              <a:spcAft>
                <a:spcPts val="600"/>
              </a:spcAft>
              <a:buFont typeface="Arial" panose="05040102010807070707" pitchFamily="18" charset="2"/>
              <a:buChar char="•"/>
            </a:pPr>
            <a:r>
              <a:rPr lang="en-US" sz="1800">
                <a:solidFill>
                  <a:schemeClr val="bg1"/>
                </a:solidFill>
                <a:ea typeface="Open Sans"/>
                <a:cs typeface="Arial"/>
              </a:rPr>
              <a:t>Smoking prevalence rate among reported heavy drinking – 27.2%</a:t>
            </a:r>
          </a:p>
          <a:p>
            <a:pPr marL="365760" indent="-365760">
              <a:spcAft>
                <a:spcPts val="600"/>
              </a:spcAft>
              <a:buFont typeface="Arial" panose="05040102010807070707" pitchFamily="18" charset="2"/>
              <a:buChar char="•"/>
            </a:pPr>
            <a:r>
              <a:rPr lang="en-US" sz="1800">
                <a:solidFill>
                  <a:schemeClr val="bg1"/>
                </a:solidFill>
                <a:ea typeface="Open Sans"/>
                <a:cs typeface="Arial"/>
              </a:rPr>
              <a:t>Smoking prevalence rate among adults who report frequent poor mental health days (14+ in past 30 days) - 23.7%</a:t>
            </a:r>
          </a:p>
          <a:p>
            <a:pPr marL="365760" indent="-365760">
              <a:spcAft>
                <a:spcPts val="600"/>
              </a:spcAft>
              <a:buFont typeface="Arial" panose="05040102010807070707" pitchFamily="18" charset="2"/>
              <a:buChar char="•"/>
            </a:pPr>
            <a:endParaRPr lang="en-US" sz="1800">
              <a:solidFill>
                <a:srgbClr val="FFFFFF"/>
              </a:solidFill>
              <a:latin typeface="Arial"/>
              <a:ea typeface="Open Sans"/>
              <a:cs typeface="Arial"/>
            </a:endParaRPr>
          </a:p>
          <a:p>
            <a:pPr marL="365760" indent="-365760">
              <a:spcAft>
                <a:spcPts val="600"/>
              </a:spcAft>
            </a:pPr>
            <a:endParaRPr lang="fr-FR" sz="2400">
              <a:solidFill>
                <a:srgbClr val="4B4D4F"/>
              </a:solidFill>
              <a:latin typeface="Arial"/>
              <a:ea typeface="Open Sans"/>
              <a:cs typeface="Arial"/>
            </a:endParaRPr>
          </a:p>
          <a:p>
            <a:pPr marL="365760" indent="-365760">
              <a:spcAft>
                <a:spcPts val="600"/>
              </a:spcAft>
            </a:pPr>
            <a:endParaRPr lang="fr-FR">
              <a:solidFill>
                <a:srgbClr val="4B4D4F"/>
              </a:solidFill>
              <a:latin typeface="Arial"/>
              <a:ea typeface="Open Sans"/>
              <a:cs typeface="Arial"/>
            </a:endParaRPr>
          </a:p>
          <a:p>
            <a:pPr marL="365760" indent="-365760">
              <a:spcAft>
                <a:spcPts val="600"/>
              </a:spcAft>
            </a:pPr>
            <a:endParaRPr lang="fr-FR">
              <a:solidFill>
                <a:srgbClr val="4B4D4F"/>
              </a:solidFill>
              <a:latin typeface="Arial"/>
              <a:ea typeface="Open Sans"/>
              <a:cs typeface="Arial"/>
            </a:endParaRPr>
          </a:p>
        </p:txBody>
      </p:sp>
    </p:spTree>
    <p:extLst>
      <p:ext uri="{BB962C8B-B14F-4D97-AF65-F5344CB8AC3E}">
        <p14:creationId xmlns:p14="http://schemas.microsoft.com/office/powerpoint/2010/main" val="7853618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Iowa Students for Tobacco Education and Prevention (ISTEP)">
            <a:extLst>
              <a:ext uri="{FF2B5EF4-FFF2-40B4-BE49-F238E27FC236}">
                <a16:creationId xmlns:a16="http://schemas.microsoft.com/office/drawing/2014/main" id="{B23D8898-07B3-554F-2267-6EECBEC33C5E}"/>
              </a:ext>
            </a:extLst>
          </p:cNvPr>
          <p:cNvSpPr>
            <a:spLocks noGrp="1"/>
          </p:cNvSpPr>
          <p:nvPr>
            <p:ph type="title"/>
          </p:nvPr>
        </p:nvSpPr>
        <p:spPr>
          <a:xfrm>
            <a:off x="938464" y="1378302"/>
            <a:ext cx="7572125" cy="2852737"/>
          </a:xfrm>
        </p:spPr>
        <p:txBody>
          <a:bodyPr/>
          <a:lstStyle/>
          <a:p>
            <a:r>
              <a:rPr lang="en-US" sz="2500">
                <a:solidFill>
                  <a:schemeClr val="bg1"/>
                </a:solidFill>
              </a:rPr>
              <a:t>Iowa Students for Tobacco Education and Prevention (ISTEP)</a:t>
            </a:r>
            <a:endParaRPr lang="en-US">
              <a:solidFill>
                <a:schemeClr val="bg1"/>
              </a:solidFill>
            </a:endParaRPr>
          </a:p>
        </p:txBody>
      </p:sp>
      <p:sp>
        <p:nvSpPr>
          <p:cNvPr id="3" name="Text Placeholder 2" descr="Youth Prevention &amp; Collaboration&#10;">
            <a:extLst>
              <a:ext uri="{FF2B5EF4-FFF2-40B4-BE49-F238E27FC236}">
                <a16:creationId xmlns:a16="http://schemas.microsoft.com/office/drawing/2014/main" id="{D3E4C9F8-5487-F908-2634-21AE0052BEBC}"/>
              </a:ext>
            </a:extLst>
          </p:cNvPr>
          <p:cNvSpPr>
            <a:spLocks noGrp="1"/>
          </p:cNvSpPr>
          <p:nvPr>
            <p:ph type="body" idx="1"/>
          </p:nvPr>
        </p:nvSpPr>
        <p:spPr>
          <a:xfrm>
            <a:off x="789780" y="4453173"/>
            <a:ext cx="7572125" cy="1500187"/>
          </a:xfrm>
        </p:spPr>
        <p:txBody>
          <a:bodyPr/>
          <a:lstStyle/>
          <a:p>
            <a:r>
              <a:rPr lang="en-US"/>
              <a:t>Youth Prevention &amp; Collaboration</a:t>
            </a:r>
          </a:p>
        </p:txBody>
      </p:sp>
    </p:spTree>
    <p:extLst>
      <p:ext uri="{BB962C8B-B14F-4D97-AF65-F5344CB8AC3E}">
        <p14:creationId xmlns:p14="http://schemas.microsoft.com/office/powerpoint/2010/main" val="28250112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2" name="Title 1">
            <a:extLst>
              <a:ext uri="{FF2B5EF4-FFF2-40B4-BE49-F238E27FC236}">
                <a16:creationId xmlns:a16="http://schemas.microsoft.com/office/drawing/2014/main" id="{0CD994AC-76D2-9773-BCE1-9E9458D339FE}"/>
              </a:ext>
            </a:extLst>
          </p:cNvPr>
          <p:cNvSpPr>
            <a:spLocks noGrp="1"/>
          </p:cNvSpPr>
          <p:nvPr>
            <p:ph type="title"/>
          </p:nvPr>
        </p:nvSpPr>
        <p:spPr>
          <a:xfrm>
            <a:off x="629841" y="-1325563"/>
            <a:ext cx="7886700" cy="1325563"/>
          </a:xfrm>
        </p:spPr>
        <p:txBody>
          <a:bodyPr spcFirstLastPara="1" wrap="square" lIns="91425" tIns="45700" rIns="91425" bIns="45700" anchor="b" anchorCtr="0">
            <a:normAutofit/>
          </a:bodyPr>
          <a:lstStyle/>
          <a:p>
            <a:r>
              <a:rPr lang="en-US"/>
              <a:t>Iowa Students for Tobacco Education and Prevention</a:t>
            </a:r>
          </a:p>
        </p:txBody>
      </p:sp>
      <p:sp>
        <p:nvSpPr>
          <p:cNvPr id="311" name="Google Shape;311;g2698e2e6972_0_19"/>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41</a:t>
            </a:fld>
            <a:endParaRPr/>
          </a:p>
        </p:txBody>
      </p:sp>
      <p:pic>
        <p:nvPicPr>
          <p:cNvPr id="3" name="Picture 2" descr="Iowa Students for Tobacco Education &amp; Prevention">
            <a:extLst>
              <a:ext uri="{FF2B5EF4-FFF2-40B4-BE49-F238E27FC236}">
                <a16:creationId xmlns:a16="http://schemas.microsoft.com/office/drawing/2014/main" id="{5C57E8A1-F2D8-24FD-6839-524A6ACA6E70}"/>
              </a:ext>
            </a:extLst>
          </p:cNvPr>
          <p:cNvPicPr>
            <a:picLocks noChangeAspect="1"/>
          </p:cNvPicPr>
          <p:nvPr/>
        </p:nvPicPr>
        <p:blipFill>
          <a:blip r:embed="rId3"/>
          <a:stretch>
            <a:fillRect/>
          </a:stretch>
        </p:blipFill>
        <p:spPr>
          <a:xfrm>
            <a:off x="606447" y="806816"/>
            <a:ext cx="7933764" cy="4454338"/>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2" name="Title 1">
            <a:extLst>
              <a:ext uri="{FF2B5EF4-FFF2-40B4-BE49-F238E27FC236}">
                <a16:creationId xmlns:a16="http://schemas.microsoft.com/office/drawing/2014/main" id="{395E1425-E805-EF81-18B8-B289C0B7D5D9}"/>
              </a:ext>
            </a:extLst>
          </p:cNvPr>
          <p:cNvSpPr>
            <a:spLocks noGrp="1"/>
          </p:cNvSpPr>
          <p:nvPr>
            <p:ph type="title"/>
          </p:nvPr>
        </p:nvSpPr>
        <p:spPr>
          <a:xfrm>
            <a:off x="629841" y="-1325563"/>
            <a:ext cx="7886700" cy="1325563"/>
          </a:xfrm>
        </p:spPr>
        <p:txBody>
          <a:bodyPr spcFirstLastPara="1" wrap="square" lIns="91425" tIns="45700" rIns="91425" bIns="45700" anchor="b" anchorCtr="0">
            <a:normAutofit/>
          </a:bodyPr>
          <a:lstStyle/>
          <a:p>
            <a:r>
              <a:rPr lang="en-US"/>
              <a:t>ISTEP Myth Busters</a:t>
            </a:r>
          </a:p>
        </p:txBody>
      </p:sp>
      <p:sp>
        <p:nvSpPr>
          <p:cNvPr id="311" name="Google Shape;311;g2698e2e6972_0_19"/>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42</a:t>
            </a:fld>
            <a:endParaRPr/>
          </a:p>
        </p:txBody>
      </p:sp>
      <p:pic>
        <p:nvPicPr>
          <p:cNvPr id="312" name="Google Shape;312;g2698e2e6972_0_19" descr="This is a snapshot of a ISTEP and My Life My Quit brochure that we created for youth events and promotional materials. "/>
          <p:cNvPicPr preferRelativeResize="0"/>
          <p:nvPr/>
        </p:nvPicPr>
        <p:blipFill rotWithShape="1">
          <a:blip r:embed="rId4">
            <a:alphaModFix/>
          </a:blip>
          <a:srcRect/>
          <a:stretch/>
        </p:blipFill>
        <p:spPr>
          <a:xfrm>
            <a:off x="1373363" y="690904"/>
            <a:ext cx="6398437" cy="4860030"/>
          </a:xfrm>
          <a:prstGeom prst="rect">
            <a:avLst/>
          </a:prstGeom>
          <a:noFill/>
          <a:ln>
            <a:noFill/>
          </a:ln>
          <a:effectLst>
            <a:outerShdw blurRad="85725" dist="19050" algn="bl" rotWithShape="0">
              <a:srgbClr val="000000">
                <a:alpha val="50000"/>
              </a:srgbClr>
            </a:outerShdw>
          </a:effectLst>
        </p:spPr>
      </p:pic>
    </p:spTree>
    <p:extLst>
      <p:ext uri="{BB962C8B-B14F-4D97-AF65-F5344CB8AC3E}">
        <p14:creationId xmlns:p14="http://schemas.microsoft.com/office/powerpoint/2010/main" val="745909045"/>
      </p:ext>
    </p:extLst>
  </p:cSld>
  <p:clrMapOvr>
    <a:masterClrMapping/>
  </p:clrMapOvr>
  <p:extLst>
    <p:ext uri="{6950BFC3-D8DA-4A85-94F7-54DA5524770B}">
      <p188:commentRel xmlns:p188="http://schemas.microsoft.com/office/powerpoint/2018/8/main" r:id="rId3"/>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moke Free Air Act &amp;&#10;Smoke Free Homes">
            <a:extLst>
              <a:ext uri="{FF2B5EF4-FFF2-40B4-BE49-F238E27FC236}">
                <a16:creationId xmlns:a16="http://schemas.microsoft.com/office/drawing/2014/main" id="{B23D8898-07B3-554F-2267-6EECBEC33C5E}"/>
              </a:ext>
            </a:extLst>
          </p:cNvPr>
          <p:cNvSpPr>
            <a:spLocks noGrp="1"/>
          </p:cNvSpPr>
          <p:nvPr>
            <p:ph type="title"/>
          </p:nvPr>
        </p:nvSpPr>
        <p:spPr>
          <a:xfrm>
            <a:off x="938464" y="1378302"/>
            <a:ext cx="7572125" cy="2852737"/>
          </a:xfrm>
        </p:spPr>
        <p:txBody>
          <a:bodyPr/>
          <a:lstStyle/>
          <a:p>
            <a:r>
              <a:rPr lang="en-US"/>
              <a:t>Smoke Free Air Act &amp;</a:t>
            </a:r>
            <a:br>
              <a:rPr lang="en-US"/>
            </a:br>
            <a:r>
              <a:rPr lang="en-US"/>
              <a:t>Smoke Free Homes</a:t>
            </a:r>
          </a:p>
        </p:txBody>
      </p:sp>
      <p:sp>
        <p:nvSpPr>
          <p:cNvPr id="3" name="Text Placeholder 2" descr="Secondhand &amp; Thirdhand Smoke Efforts&#10;">
            <a:extLst>
              <a:ext uri="{FF2B5EF4-FFF2-40B4-BE49-F238E27FC236}">
                <a16:creationId xmlns:a16="http://schemas.microsoft.com/office/drawing/2014/main" id="{D3E4C9F8-5487-F908-2634-21AE0052BEBC}"/>
              </a:ext>
            </a:extLst>
          </p:cNvPr>
          <p:cNvSpPr>
            <a:spLocks noGrp="1"/>
          </p:cNvSpPr>
          <p:nvPr>
            <p:ph type="body" idx="1"/>
          </p:nvPr>
        </p:nvSpPr>
        <p:spPr>
          <a:xfrm>
            <a:off x="789780" y="4453173"/>
            <a:ext cx="7572125" cy="1500187"/>
          </a:xfrm>
        </p:spPr>
        <p:txBody>
          <a:bodyPr/>
          <a:lstStyle/>
          <a:p>
            <a:r>
              <a:rPr lang="en-US"/>
              <a:t>Secondhand &amp; Thirdhand Smoke Efforts</a:t>
            </a:r>
          </a:p>
        </p:txBody>
      </p:sp>
    </p:spTree>
    <p:extLst>
      <p:ext uri="{BB962C8B-B14F-4D97-AF65-F5344CB8AC3E}">
        <p14:creationId xmlns:p14="http://schemas.microsoft.com/office/powerpoint/2010/main" val="8747832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6FCD1D-CC0A-0B9C-A052-059E136ABB90}"/>
              </a:ext>
            </a:extLst>
          </p:cNvPr>
          <p:cNvSpPr>
            <a:spLocks noGrp="1"/>
          </p:cNvSpPr>
          <p:nvPr>
            <p:ph type="title" idx="4294967295"/>
          </p:nvPr>
        </p:nvSpPr>
        <p:spPr>
          <a:xfrm>
            <a:off x="628650" y="-1325563"/>
            <a:ext cx="7886700" cy="1325563"/>
          </a:xfrm>
        </p:spPr>
        <p:txBody>
          <a:bodyPr vert="horz" lIns="91440" tIns="45720" rIns="91440" bIns="45720" rtlCol="0" anchor="b">
            <a:normAutofit/>
          </a:bodyPr>
          <a:lstStyle/>
          <a:p>
            <a:r>
              <a:rPr lang="en-US"/>
              <a:t>Iowa Smokefree Air Act</a:t>
            </a:r>
          </a:p>
        </p:txBody>
      </p:sp>
      <p:pic>
        <p:nvPicPr>
          <p:cNvPr id="4" name="Google Shape;372;g224eac00879_0_0" descr="Tobacco and Nicotine Free Signs">
            <a:extLst>
              <a:ext uri="{FF2B5EF4-FFF2-40B4-BE49-F238E27FC236}">
                <a16:creationId xmlns:a16="http://schemas.microsoft.com/office/drawing/2014/main" id="{D8F1C475-18AE-72F2-AB14-DCF0362733B2}"/>
              </a:ext>
            </a:extLst>
          </p:cNvPr>
          <p:cNvPicPr preferRelativeResize="0"/>
          <p:nvPr/>
        </p:nvPicPr>
        <p:blipFill rotWithShape="1">
          <a:blip r:embed="rId3">
            <a:alphaModFix/>
          </a:blip>
          <a:srcRect/>
          <a:stretch/>
        </p:blipFill>
        <p:spPr>
          <a:xfrm>
            <a:off x="4423332" y="3824967"/>
            <a:ext cx="4509588" cy="2916518"/>
          </a:xfrm>
          <a:prstGeom prst="rect">
            <a:avLst/>
          </a:prstGeom>
          <a:noFill/>
          <a:ln>
            <a:noFill/>
          </a:ln>
          <a:effectLst>
            <a:outerShdw blurRad="57150" dist="19050" dir="5400000" algn="bl" rotWithShape="0">
              <a:srgbClr val="000000">
                <a:alpha val="50000"/>
              </a:srgbClr>
            </a:outerShdw>
          </a:effectLst>
        </p:spPr>
      </p:pic>
      <p:pic>
        <p:nvPicPr>
          <p:cNvPr id="2" name="Picture 1" descr="Iowa Smokefree Air Act">
            <a:extLst>
              <a:ext uri="{FF2B5EF4-FFF2-40B4-BE49-F238E27FC236}">
                <a16:creationId xmlns:a16="http://schemas.microsoft.com/office/drawing/2014/main" id="{4ECB4FC0-55AE-7F1E-64A1-F727FE0F7A2C}"/>
              </a:ext>
            </a:extLst>
          </p:cNvPr>
          <p:cNvPicPr>
            <a:picLocks noChangeAspect="1"/>
          </p:cNvPicPr>
          <p:nvPr/>
        </p:nvPicPr>
        <p:blipFill>
          <a:blip r:embed="rId4"/>
          <a:stretch>
            <a:fillRect/>
          </a:stretch>
        </p:blipFill>
        <p:spPr>
          <a:xfrm>
            <a:off x="271912" y="264152"/>
            <a:ext cx="5297556" cy="3447994"/>
          </a:xfrm>
          <a:prstGeom prst="rect">
            <a:avLst/>
          </a:prstGeom>
        </p:spPr>
      </p:pic>
    </p:spTree>
    <p:extLst>
      <p:ext uri="{BB962C8B-B14F-4D97-AF65-F5344CB8AC3E}">
        <p14:creationId xmlns:p14="http://schemas.microsoft.com/office/powerpoint/2010/main" val="16034187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501" name="Google Shape;501;p30">
            <a:extLst>
              <a:ext uri="{C183D7F6-B498-43B3-948B-1728B52AA6E4}">
                <adec:decorative xmlns:adec="http://schemas.microsoft.com/office/drawing/2017/decorative" val="1"/>
              </a:ext>
            </a:extLst>
          </p:cNvPr>
          <p:cNvSpPr/>
          <p:nvPr/>
        </p:nvSpPr>
        <p:spPr>
          <a:xfrm rot="5400000">
            <a:off x="5885332" y="1529367"/>
            <a:ext cx="1428433" cy="46101"/>
          </a:xfrm>
          <a:custGeom>
            <a:avLst/>
            <a:gdLst/>
            <a:ahLst/>
            <a:cxnLst/>
            <a:rect l="l" t="t" r="r" b="b"/>
            <a:pathLst>
              <a:path w="2164292" h="69850" extrusionOk="0">
                <a:moveTo>
                  <a:pt x="1873462" y="0"/>
                </a:moveTo>
                <a:lnTo>
                  <a:pt x="0" y="0"/>
                </a:lnTo>
                <a:lnTo>
                  <a:pt x="0" y="69850"/>
                </a:lnTo>
                <a:lnTo>
                  <a:pt x="2164292" y="69850"/>
                </a:lnTo>
                <a:lnTo>
                  <a:pt x="2164292" y="0"/>
                </a:lnTo>
                <a:close/>
              </a:path>
            </a:pathLst>
          </a:custGeom>
          <a:solidFill>
            <a:srgbClr val="FFFFFF"/>
          </a:solidFill>
          <a:ln>
            <a:noFill/>
          </a:ln>
        </p:spPr>
        <p:txBody>
          <a:bodyPr/>
          <a:lstStyle/>
          <a:p>
            <a:endParaRPr lang="en-US"/>
          </a:p>
        </p:txBody>
      </p:sp>
      <p:pic>
        <p:nvPicPr>
          <p:cNvPr id="502" name="Google Shape;502;p30">
            <a:extLst>
              <a:ext uri="{C183D7F6-B498-43B3-948B-1728B52AA6E4}">
                <adec:decorative xmlns:adec="http://schemas.microsoft.com/office/drawing/2017/decorative" val="1"/>
              </a:ext>
            </a:extLst>
          </p:cNvPr>
          <p:cNvPicPr preferRelativeResize="0"/>
          <p:nvPr/>
        </p:nvPicPr>
        <p:blipFill rotWithShape="1">
          <a:blip r:embed="rId3">
            <a:alphaModFix/>
          </a:blip>
          <a:srcRect l="25599" r="25599"/>
          <a:stretch/>
        </p:blipFill>
        <p:spPr>
          <a:xfrm>
            <a:off x="5156015" y="2505881"/>
            <a:ext cx="2525097" cy="3411415"/>
          </a:xfrm>
          <a:prstGeom prst="rect">
            <a:avLst/>
          </a:prstGeom>
          <a:noFill/>
          <a:ln>
            <a:noFill/>
          </a:ln>
        </p:spPr>
      </p:pic>
      <p:sp>
        <p:nvSpPr>
          <p:cNvPr id="503" name="Google Shape;503;p30" descr="Laws &amp; Policies&#10;"/>
          <p:cNvSpPr txBox="1">
            <a:spLocks noGrp="1"/>
          </p:cNvSpPr>
          <p:nvPr>
            <p:ph type="title" idx="4294967295"/>
          </p:nvPr>
        </p:nvSpPr>
        <p:spPr>
          <a:xfrm>
            <a:off x="283552" y="569818"/>
            <a:ext cx="6728010" cy="615553"/>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500"/>
              <a:buFontTx/>
              <a:buNone/>
              <a:tabLst/>
              <a:defRPr/>
            </a:pPr>
            <a:r>
              <a:rPr kumimoji="0" lang="en-US" sz="4000" b="0" i="0" u="none" strike="noStrike" kern="1200" cap="none" spc="0" normalizeH="0" baseline="0" noProof="0">
                <a:ln>
                  <a:noFill/>
                </a:ln>
                <a:solidFill>
                  <a:schemeClr val="accent4"/>
                </a:solidFill>
                <a:effectLst/>
                <a:uLnTx/>
                <a:uFillTx/>
                <a:latin typeface="Work Sans"/>
                <a:ea typeface="Arial"/>
                <a:cs typeface="Arial"/>
                <a:sym typeface="Libre Franklin Thin"/>
              </a:rPr>
              <a:t>Laws &amp; Policies</a:t>
            </a:r>
            <a:endParaRPr kumimoji="0" lang="en-US" sz="4000" b="0" i="0" u="none" strike="noStrike" kern="1200" cap="none" spc="0" normalizeH="0" baseline="0" noProof="0">
              <a:ln>
                <a:noFill/>
              </a:ln>
              <a:solidFill>
                <a:schemeClr val="accent4"/>
              </a:solidFill>
              <a:effectLst/>
              <a:uLnTx/>
              <a:uFillTx/>
              <a:latin typeface="Work Sans"/>
              <a:ea typeface="Arial"/>
              <a:cs typeface="Arial"/>
            </a:endParaRPr>
          </a:p>
        </p:txBody>
      </p:sp>
      <p:sp>
        <p:nvSpPr>
          <p:cNvPr id="504" name="Google Shape;504;p30">
            <a:extLst>
              <a:ext uri="{C183D7F6-B498-43B3-948B-1728B52AA6E4}">
                <adec:decorative xmlns:adec="http://schemas.microsoft.com/office/drawing/2017/decorative" val="1"/>
              </a:ext>
            </a:extLst>
          </p:cNvPr>
          <p:cNvSpPr txBox="1"/>
          <p:nvPr/>
        </p:nvSpPr>
        <p:spPr>
          <a:xfrm>
            <a:off x="514350" y="5241352"/>
            <a:ext cx="4049400" cy="239700"/>
          </a:xfrm>
          <a:prstGeom prst="rect">
            <a:avLst/>
          </a:prstGeom>
          <a:noFill/>
          <a:ln>
            <a:noFill/>
          </a:ln>
        </p:spPr>
        <p:txBody>
          <a:bodyPr spcFirstLastPara="1" wrap="square" lIns="0" tIns="0" rIns="0" bIns="0" anchor="t" anchorCtr="0">
            <a:spAutoFit/>
          </a:bodyPr>
          <a:lstStyle/>
          <a:p>
            <a:pPr marL="0" marR="0" lvl="0" indent="0" algn="l" rtl="0">
              <a:lnSpc>
                <a:spcPct val="217722"/>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sp>
        <p:nvSpPr>
          <p:cNvPr id="2" name="TextBox 1" descr="Federal &amp; State Laws&#10;Minimum age to purchase tobacco products is 21&#10;Smoke Free Air Act – does not include e-cigarettes&#10;&#10;Policies&#10;Businesses and schools can adopt voluntary policies to prohibit the use of e-cigarettes on their grounds&#10;&#10;Procedures&#10;Schools/organizations have different procedures for vaping related issues&#10;">
            <a:extLst>
              <a:ext uri="{FF2B5EF4-FFF2-40B4-BE49-F238E27FC236}">
                <a16:creationId xmlns:a16="http://schemas.microsoft.com/office/drawing/2014/main" id="{4E726E6E-7D85-2DE9-39A0-CBB1FE8ACFE0}"/>
              </a:ext>
            </a:extLst>
          </p:cNvPr>
          <p:cNvSpPr txBox="1"/>
          <p:nvPr/>
        </p:nvSpPr>
        <p:spPr>
          <a:xfrm>
            <a:off x="509607" y="1709872"/>
            <a:ext cx="3831595" cy="35702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Arial"/>
              </a:rPr>
              <a:t>Federal &amp; State Laws</a:t>
            </a:r>
          </a:p>
          <a:p>
            <a:pPr marL="285750" indent="-285750">
              <a:buFont typeface="Arial"/>
              <a:buChar char="•"/>
            </a:pPr>
            <a:r>
              <a:rPr lang="en-US" sz="1600">
                <a:cs typeface="Arial"/>
              </a:rPr>
              <a:t>Minimum age to purchase tobacco products is 21</a:t>
            </a:r>
          </a:p>
          <a:p>
            <a:pPr marL="285750" indent="-285750">
              <a:buFont typeface="Arial"/>
              <a:buChar char="•"/>
            </a:pPr>
            <a:r>
              <a:rPr lang="en-US" sz="1600">
                <a:cs typeface="Arial"/>
              </a:rPr>
              <a:t>Smoke Free Air Act – does not include e-cigarettes</a:t>
            </a:r>
            <a:endParaRPr lang="en-US">
              <a:cs typeface="Arial"/>
            </a:endParaRPr>
          </a:p>
          <a:p>
            <a:pPr marL="285750" indent="-285750">
              <a:buFont typeface="Arial"/>
              <a:buChar char="•"/>
            </a:pPr>
            <a:endParaRPr lang="en-US" sz="1600">
              <a:cs typeface="Arial"/>
            </a:endParaRPr>
          </a:p>
          <a:p>
            <a:r>
              <a:rPr lang="en-US" sz="1600" b="1">
                <a:cs typeface="Arial"/>
              </a:rPr>
              <a:t>Policies</a:t>
            </a:r>
          </a:p>
          <a:p>
            <a:pPr marL="285750" indent="-285750">
              <a:buFont typeface="Arial"/>
              <a:buChar char="•"/>
            </a:pPr>
            <a:r>
              <a:rPr lang="en-US" sz="1600">
                <a:cs typeface="Arial"/>
              </a:rPr>
              <a:t>Businesses and schools can adopt voluntary policies to prohibit the use of e-cigarettes on their grounds</a:t>
            </a:r>
          </a:p>
          <a:p>
            <a:pPr marL="285750" indent="-285750">
              <a:buFont typeface="Arial"/>
              <a:buChar char="•"/>
            </a:pPr>
            <a:endParaRPr lang="en-US" sz="1600">
              <a:cs typeface="Arial"/>
            </a:endParaRPr>
          </a:p>
          <a:p>
            <a:r>
              <a:rPr lang="en-US" sz="1600" b="1">
                <a:cs typeface="Arial"/>
              </a:rPr>
              <a:t>Procedures</a:t>
            </a:r>
          </a:p>
          <a:p>
            <a:pPr marL="285750" indent="-285750">
              <a:buFont typeface="Arial"/>
              <a:buChar char="•"/>
            </a:pPr>
            <a:r>
              <a:rPr lang="en-US" sz="1600">
                <a:cs typeface="Arial"/>
              </a:rPr>
              <a:t>Schools/organizations have different procedures for vaping related issues</a:t>
            </a:r>
          </a:p>
        </p:txBody>
      </p:sp>
      <p:pic>
        <p:nvPicPr>
          <p:cNvPr id="3" name="Picture 2">
            <a:extLst>
              <a:ext uri="{FF2B5EF4-FFF2-40B4-BE49-F238E27FC236}">
                <a16:creationId xmlns:a16="http://schemas.microsoft.com/office/drawing/2014/main" id="{6F2C0E6E-54C1-F428-AAF6-4B249007D9C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425346" y="152034"/>
            <a:ext cx="2129204" cy="2069855"/>
          </a:xfrm>
          <a:prstGeom prst="rect">
            <a:avLst/>
          </a:prstGeom>
        </p:spPr>
      </p:pic>
    </p:spTree>
    <p:extLst>
      <p:ext uri="{BB962C8B-B14F-4D97-AF65-F5344CB8AC3E}">
        <p14:creationId xmlns:p14="http://schemas.microsoft.com/office/powerpoint/2010/main" val="21753557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descr="Smoke Free Homes">
            <a:extLst>
              <a:ext uri="{FF2B5EF4-FFF2-40B4-BE49-F238E27FC236}">
                <a16:creationId xmlns:a16="http://schemas.microsoft.com/office/drawing/2014/main" id="{56F6FC68-FA59-D9BC-77C6-FE1B794A787C}"/>
              </a:ext>
            </a:extLst>
          </p:cNvPr>
          <p:cNvSpPr>
            <a:spLocks noGrp="1"/>
          </p:cNvSpPr>
          <p:nvPr>
            <p:ph type="title"/>
          </p:nvPr>
        </p:nvSpPr>
        <p:spPr>
          <a:xfrm>
            <a:off x="442840" y="635812"/>
            <a:ext cx="2954766" cy="5583126"/>
          </a:xfrm>
        </p:spPr>
        <p:txBody>
          <a:bodyPr vert="horz" lIns="91440" tIns="45720" rIns="91440" bIns="45720" rtlCol="0" anchor="ctr">
            <a:normAutofit/>
          </a:bodyPr>
          <a:lstStyle/>
          <a:p>
            <a:r>
              <a:rPr lang="en-US" sz="6000" kern="1200">
                <a:solidFill>
                  <a:schemeClr val="accent4"/>
                </a:solidFill>
                <a:latin typeface="+mj-lt"/>
                <a:ea typeface="+mj-ea"/>
                <a:cs typeface="+mj-cs"/>
              </a:rPr>
              <a:t>Smoke Free Homes</a:t>
            </a:r>
            <a:endParaRPr lang="en-US">
              <a:solidFill>
                <a:schemeClr val="accent4"/>
              </a:solidFill>
            </a:endParaRPr>
          </a:p>
        </p:txBody>
      </p:sp>
      <p:graphicFrame>
        <p:nvGraphicFramePr>
          <p:cNvPr id="5" name="Google Shape;308;g1acfbf80378_0_27" descr="Started in 2012 (the Smoke Free Air Act started in 2008).&#10;Assist property managers, owners and landlords who want to make their buildings smoke free (i.e. provide technical assistance, model policies, free signage, etc.) &#10;Manage and promote the online mapping registry of smoke free housing across the state (+1,700 properties across the state)&#10;Our goal is to increase the number of smoke free housing opportunities in Iowa and help eliminate exposure to secondhand and thirdhand smoke&#10;">
            <a:extLst>
              <a:ext uri="{FF2B5EF4-FFF2-40B4-BE49-F238E27FC236}">
                <a16:creationId xmlns:a16="http://schemas.microsoft.com/office/drawing/2014/main" id="{ACECD99F-B9AD-B061-5C48-ADAEEA6F4E7D}"/>
              </a:ext>
            </a:extLst>
          </p:cNvPr>
          <p:cNvGraphicFramePr/>
          <p:nvPr>
            <p:extLst>
              <p:ext uri="{D42A27DB-BD31-4B8C-83A1-F6EECF244321}">
                <p14:modId xmlns:p14="http://schemas.microsoft.com/office/powerpoint/2010/main" val="3256966734"/>
              </p:ext>
            </p:extLst>
          </p:nvPr>
        </p:nvGraphicFramePr>
        <p:xfrm>
          <a:off x="3831401" y="552517"/>
          <a:ext cx="4683949"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906934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C00CEB-3AB4-89F9-CE66-4847E3E5BB70}"/>
              </a:ext>
            </a:extLst>
          </p:cNvPr>
          <p:cNvSpPr>
            <a:spLocks noGrp="1"/>
          </p:cNvSpPr>
          <p:nvPr>
            <p:ph type="title"/>
          </p:nvPr>
        </p:nvSpPr>
        <p:spPr>
          <a:xfrm>
            <a:off x="629841" y="-1325563"/>
            <a:ext cx="7886700" cy="1325563"/>
          </a:xfrm>
        </p:spPr>
        <p:txBody>
          <a:bodyPr vert="horz" lIns="91440" tIns="45720" rIns="91440" bIns="45720" rtlCol="0" anchor="b">
            <a:normAutofit/>
          </a:bodyPr>
          <a:lstStyle/>
          <a:p>
            <a:r>
              <a:rPr lang="en-US"/>
              <a:t>Map of Iowa</a:t>
            </a:r>
          </a:p>
        </p:txBody>
      </p:sp>
      <p:pic>
        <p:nvPicPr>
          <p:cNvPr id="9" name="Google Shape;345;g22999fa7d6d_0_2" descr="Map of Iowa">
            <a:extLst>
              <a:ext uri="{FF2B5EF4-FFF2-40B4-BE49-F238E27FC236}">
                <a16:creationId xmlns:a16="http://schemas.microsoft.com/office/drawing/2014/main" id="{52EF47D2-4C0E-D89C-3BEC-D7688BAA7F1B}"/>
              </a:ext>
            </a:extLst>
          </p:cNvPr>
          <p:cNvPicPr preferRelativeResize="0">
            <a:picLocks/>
          </p:cNvPicPr>
          <p:nvPr/>
        </p:nvPicPr>
        <p:blipFill rotWithShape="1">
          <a:blip r:embed="rId2"/>
          <a:srcRect t="19933"/>
          <a:stretch/>
        </p:blipFill>
        <p:spPr>
          <a:xfrm>
            <a:off x="20" y="882815"/>
            <a:ext cx="9143980" cy="4465973"/>
          </a:xfrm>
          <a:prstGeom prst="rect">
            <a:avLst/>
          </a:prstGeom>
          <a:noFill/>
        </p:spPr>
      </p:pic>
    </p:spTree>
    <p:extLst>
      <p:ext uri="{BB962C8B-B14F-4D97-AF65-F5344CB8AC3E}">
        <p14:creationId xmlns:p14="http://schemas.microsoft.com/office/powerpoint/2010/main" val="28280203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descr="Smoke Free Homes Collaboration">
            <a:extLst>
              <a:ext uri="{FF2B5EF4-FFF2-40B4-BE49-F238E27FC236}">
                <a16:creationId xmlns:a16="http://schemas.microsoft.com/office/drawing/2014/main" id="{25BBCB7B-ECEF-56A1-9D74-22B6E03949E2}"/>
              </a:ext>
            </a:extLst>
          </p:cNvPr>
          <p:cNvSpPr>
            <a:spLocks noGrp="1"/>
          </p:cNvSpPr>
          <p:nvPr>
            <p:ph type="title"/>
          </p:nvPr>
        </p:nvSpPr>
        <p:spPr>
          <a:xfrm>
            <a:off x="751499" y="4309612"/>
            <a:ext cx="3573129" cy="1526900"/>
          </a:xfrm>
        </p:spPr>
        <p:txBody>
          <a:bodyPr>
            <a:normAutofit/>
          </a:bodyPr>
          <a:lstStyle/>
          <a:p>
            <a:r>
              <a:rPr lang="en-US" sz="2800"/>
              <a:t>Smoke Free Homes Collaboration</a:t>
            </a:r>
          </a:p>
        </p:txBody>
      </p:sp>
      <p:pic>
        <p:nvPicPr>
          <p:cNvPr id="4" name="Google Shape;352;g224c427be24_0_51" descr="Dan Wood&#10;Iowa's State Fire Marshal">
            <a:hlinkClick r:id="rId3"/>
            <a:extLst>
              <a:ext uri="{FF2B5EF4-FFF2-40B4-BE49-F238E27FC236}">
                <a16:creationId xmlns:a16="http://schemas.microsoft.com/office/drawing/2014/main" id="{A37EF72A-81B4-DA84-5630-53AACEB2EF07}"/>
              </a:ext>
            </a:extLst>
          </p:cNvPr>
          <p:cNvPicPr preferRelativeResize="0">
            <a:picLocks/>
          </p:cNvPicPr>
          <p:nvPr/>
        </p:nvPicPr>
        <p:blipFill rotWithShape="1">
          <a:blip r:embed="rId4"/>
          <a:srcRect b="12193"/>
          <a:stretch/>
        </p:blipFill>
        <p:spPr>
          <a:xfrm>
            <a:off x="20" y="10"/>
            <a:ext cx="9143980" cy="3994473"/>
          </a:xfrm>
          <a:prstGeom prst="rect">
            <a:avLst/>
          </a:prstGeom>
          <a:noFill/>
        </p:spPr>
      </p:pic>
    </p:spTree>
    <p:extLst>
      <p:ext uri="{BB962C8B-B14F-4D97-AF65-F5344CB8AC3E}">
        <p14:creationId xmlns:p14="http://schemas.microsoft.com/office/powerpoint/2010/main" val="4930129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5D1B59B-7790-A614-E65D-D9EF0EA862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F42B09-9889-1CFC-1EE5-0EDA6359E563}"/>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US"/>
              <a:t>Behavioral Health Districts</a:t>
            </a:r>
          </a:p>
        </p:txBody>
      </p:sp>
      <p:pic>
        <p:nvPicPr>
          <p:cNvPr id="6" name="Picture 5" descr="Behavioral Health Districts in Iowa">
            <a:extLst>
              <a:ext uri="{FF2B5EF4-FFF2-40B4-BE49-F238E27FC236}">
                <a16:creationId xmlns:a16="http://schemas.microsoft.com/office/drawing/2014/main" id="{8C415FF6-D8CE-0672-4E2F-B2E5F8367672}"/>
              </a:ext>
            </a:extLst>
          </p:cNvPr>
          <p:cNvPicPr>
            <a:picLocks noChangeAspect="1"/>
          </p:cNvPicPr>
          <p:nvPr/>
        </p:nvPicPr>
        <p:blipFill>
          <a:blip r:embed="rId3"/>
          <a:stretch>
            <a:fillRect/>
          </a:stretch>
        </p:blipFill>
        <p:spPr>
          <a:xfrm>
            <a:off x="1024552" y="396240"/>
            <a:ext cx="7105055" cy="5354320"/>
          </a:xfrm>
          <a:prstGeom prst="rect">
            <a:avLst/>
          </a:prstGeom>
        </p:spPr>
      </p:pic>
    </p:spTree>
    <p:extLst>
      <p:ext uri="{BB962C8B-B14F-4D97-AF65-F5344CB8AC3E}">
        <p14:creationId xmlns:p14="http://schemas.microsoft.com/office/powerpoint/2010/main" val="1168573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83171-C958-5D62-4A49-736DD01E2070}"/>
              </a:ext>
            </a:extLst>
          </p:cNvPr>
          <p:cNvSpPr>
            <a:spLocks noGrp="1"/>
          </p:cNvSpPr>
          <p:nvPr>
            <p:ph type="title" idx="4294967295"/>
          </p:nvPr>
        </p:nvSpPr>
        <p:spPr>
          <a:xfrm>
            <a:off x="628650" y="-1325563"/>
            <a:ext cx="7886700" cy="1325563"/>
          </a:xfrm>
        </p:spPr>
        <p:txBody>
          <a:bodyPr vert="horz" lIns="91440" tIns="45720" rIns="91440" bIns="45720" rtlCol="0" anchor="b">
            <a:normAutofit/>
          </a:bodyPr>
          <a:lstStyle/>
          <a:p>
            <a:r>
              <a:rPr lang="en-US"/>
              <a:t>What is Thirdhand Smoke?</a:t>
            </a:r>
          </a:p>
        </p:txBody>
      </p:sp>
      <p:pic>
        <p:nvPicPr>
          <p:cNvPr id="5" name="Google Shape;248;g224b109d5a3_0_10" descr="A CDC OSH visual giving visual examples of the harms of smoking/secondhand smoke for both adults/children. ">
            <a:extLst>
              <a:ext uri="{FF2B5EF4-FFF2-40B4-BE49-F238E27FC236}">
                <a16:creationId xmlns:a16="http://schemas.microsoft.com/office/drawing/2014/main" id="{71E1FCED-AA4E-951E-70A2-4FD52EBB8935}"/>
              </a:ext>
              <a:ext uri="{C183D7F6-B498-43B3-948B-1728B52AA6E4}">
                <adec:decorative xmlns:adec="http://schemas.microsoft.com/office/drawing/2017/decorative" val="0"/>
              </a:ext>
            </a:extLst>
          </p:cNvPr>
          <p:cNvPicPr preferRelativeResize="0"/>
          <p:nvPr/>
        </p:nvPicPr>
        <p:blipFill rotWithShape="1">
          <a:blip r:embed="rId4"/>
          <a:stretch/>
        </p:blipFill>
        <p:spPr>
          <a:xfrm>
            <a:off x="472921" y="486199"/>
            <a:ext cx="2810396" cy="5247204"/>
          </a:xfrm>
          <a:prstGeom prst="rect">
            <a:avLst/>
          </a:prstGeom>
          <a:noFill/>
          <a:effectLst>
            <a:outerShdw blurRad="63500" sx="102000" sy="102000" algn="ctr" rotWithShape="0">
              <a:prstClr val="black">
                <a:alpha val="40000"/>
              </a:prstClr>
            </a:outerShdw>
          </a:effectLst>
        </p:spPr>
      </p:pic>
      <p:pic>
        <p:nvPicPr>
          <p:cNvPr id="6" name="Google Shape;254;p4" descr="A resource from the Thirdhand Smoke Resource Center giving a visual of 1st/2nd/3rd hand smoke and what's occurring. ">
            <a:extLst>
              <a:ext uri="{FF2B5EF4-FFF2-40B4-BE49-F238E27FC236}">
                <a16:creationId xmlns:a16="http://schemas.microsoft.com/office/drawing/2014/main" id="{24E754C4-F4D3-2B90-501D-DCC982DD6946}"/>
              </a:ext>
              <a:ext uri="{C183D7F6-B498-43B3-948B-1728B52AA6E4}">
                <adec:decorative xmlns:adec="http://schemas.microsoft.com/office/drawing/2017/decorative" val="0"/>
              </a:ext>
            </a:extLst>
          </p:cNvPr>
          <p:cNvPicPr preferRelativeResize="0"/>
          <p:nvPr/>
        </p:nvPicPr>
        <p:blipFill rotWithShape="1">
          <a:blip r:embed="rId5"/>
          <a:stretch/>
        </p:blipFill>
        <p:spPr>
          <a:xfrm>
            <a:off x="3659751" y="1275360"/>
            <a:ext cx="5189158" cy="3658807"/>
          </a:xfrm>
          <a:prstGeom prst="rect">
            <a:avLst/>
          </a:prstGeom>
          <a:noFill/>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685438776"/>
      </p:ext>
    </p:extLst>
  </p:cSld>
  <p:clrMapOvr>
    <a:masterClrMapping/>
  </p:clrMapOvr>
  <p:extLst>
    <p:ext uri="{6950BFC3-D8DA-4A85-94F7-54DA5524770B}">
      <p188:commentRel xmlns:p188="http://schemas.microsoft.com/office/powerpoint/2018/8/main" r:id="rId3"/>
    </p:ext>
  </p:extLs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BCB4C03-45E9-6D1D-0DAD-610CF66C5935}"/>
              </a:ext>
              <a:ext uri="{C183D7F6-B498-43B3-948B-1728B52AA6E4}">
                <adec:decorative xmlns:adec="http://schemas.microsoft.com/office/drawing/2017/decorative" val="1"/>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4805" t="12763" r="17568"/>
          <a:stretch/>
        </p:blipFill>
        <p:spPr>
          <a:xfrm>
            <a:off x="0" y="8878"/>
            <a:ext cx="9143980" cy="6857989"/>
          </a:xfrm>
          <a:prstGeom prst="rect">
            <a:avLst/>
          </a:prstGeom>
        </p:spPr>
      </p:pic>
      <p:sp>
        <p:nvSpPr>
          <p:cNvPr id="4" name="Title 1" descr="Questions&#10;">
            <a:extLst>
              <a:ext uri="{FF2B5EF4-FFF2-40B4-BE49-F238E27FC236}">
                <a16:creationId xmlns:a16="http://schemas.microsoft.com/office/drawing/2014/main" id="{295243F8-A13C-7681-0E47-93ECB54DA6F6}"/>
              </a:ext>
            </a:extLst>
          </p:cNvPr>
          <p:cNvSpPr txBox="1">
            <a:spLocks noGrp="1"/>
          </p:cNvSpPr>
          <p:nvPr>
            <p:ph type="title" idx="4294967295"/>
          </p:nvPr>
        </p:nvSpPr>
        <p:spPr>
          <a:xfrm>
            <a:off x="630936" y="941832"/>
            <a:ext cx="7879842" cy="2057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a:ln>
                  <a:noFill/>
                </a:ln>
                <a:solidFill>
                  <a:schemeClr val="bg1"/>
                </a:solidFill>
                <a:effectLst/>
                <a:uLnTx/>
                <a:uFillTx/>
                <a:latin typeface="+mj-lt"/>
                <a:ea typeface="+mj-ea"/>
                <a:cs typeface="+mj-cs"/>
              </a:rPr>
              <a:t>Questions</a:t>
            </a:r>
          </a:p>
        </p:txBody>
      </p:sp>
      <p:sp>
        <p:nvSpPr>
          <p:cNvPr id="35" name="Rectangle 3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1817"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7" name="Rectangle 3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3241202"/>
            <a:ext cx="7879842"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Placeholder 2" descr="Adam Shanks&#10;Tobacco Cessation Coordinator&#10;adam.shanks@hhs.iowa.gov&#10;">
            <a:extLst>
              <a:ext uri="{FF2B5EF4-FFF2-40B4-BE49-F238E27FC236}">
                <a16:creationId xmlns:a16="http://schemas.microsoft.com/office/drawing/2014/main" id="{F15DA4E1-6407-D17E-A301-A6189DE2F8A4}"/>
              </a:ext>
            </a:extLst>
          </p:cNvPr>
          <p:cNvSpPr txBox="1">
            <a:spLocks/>
          </p:cNvSpPr>
          <p:nvPr/>
        </p:nvSpPr>
        <p:spPr>
          <a:xfrm>
            <a:off x="630936" y="3502152"/>
            <a:ext cx="7879842" cy="147266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Wingdings 3" panose="05040102010807070707" pitchFamily="18" charset="2"/>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300"/>
              </a:spcAft>
              <a:buNone/>
            </a:pPr>
            <a:r>
              <a:rPr lang="en-US" b="1">
                <a:solidFill>
                  <a:schemeClr val="bg1"/>
                </a:solidFill>
              </a:rPr>
              <a:t>Adam Shanks</a:t>
            </a:r>
            <a:br>
              <a:rPr lang="en-US"/>
            </a:br>
            <a:r>
              <a:rPr lang="en-US">
                <a:solidFill>
                  <a:schemeClr val="bg1"/>
                </a:solidFill>
              </a:rPr>
              <a:t>Tobacco Cessation Coordinator</a:t>
            </a:r>
            <a:br>
              <a:rPr lang="en-US"/>
            </a:br>
            <a:r>
              <a:rPr lang="en-US">
                <a:solidFill>
                  <a:schemeClr val="bg1"/>
                </a:solidFill>
              </a:rPr>
              <a:t>adam.shanks@hhs.iowa.gov</a:t>
            </a:r>
            <a:endParaRPr lang="en-US">
              <a:solidFill>
                <a:schemeClr val="bg1"/>
              </a:solidFill>
              <a:cs typeface="Arial"/>
            </a:endParaRPr>
          </a:p>
        </p:txBody>
      </p:sp>
      <p:pic>
        <p:nvPicPr>
          <p:cNvPr id="7" name="Graphic 6" descr="Iowa HHS logo">
            <a:extLst>
              <a:ext uri="{FF2B5EF4-FFF2-40B4-BE49-F238E27FC236}">
                <a16:creationId xmlns:a16="http://schemas.microsoft.com/office/drawing/2014/main" id="{BAB5A995-7DD5-1D81-9607-1CF3FBE1724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4338" y="5473493"/>
            <a:ext cx="3836519" cy="442675"/>
          </a:xfrm>
          <a:prstGeom prst="rect">
            <a:avLst/>
          </a:prstGeom>
        </p:spPr>
      </p:pic>
    </p:spTree>
    <p:extLst>
      <p:ext uri="{BB962C8B-B14F-4D97-AF65-F5344CB8AC3E}">
        <p14:creationId xmlns:p14="http://schemas.microsoft.com/office/powerpoint/2010/main" val="3256398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econdhand Smoke">
            <a:extLst>
              <a:ext uri="{FF2B5EF4-FFF2-40B4-BE49-F238E27FC236}">
                <a16:creationId xmlns:a16="http://schemas.microsoft.com/office/drawing/2014/main" id="{C90B9AA7-2B51-44E5-5BBC-2CA0B797EF30}"/>
              </a:ext>
            </a:extLst>
          </p:cNvPr>
          <p:cNvSpPr>
            <a:spLocks noGrp="1"/>
          </p:cNvSpPr>
          <p:nvPr>
            <p:ph type="title"/>
          </p:nvPr>
        </p:nvSpPr>
        <p:spPr>
          <a:xfrm>
            <a:off x="628650" y="345023"/>
            <a:ext cx="7886700" cy="1325563"/>
          </a:xfrm>
        </p:spPr>
        <p:txBody>
          <a:bodyPr/>
          <a:lstStyle/>
          <a:p>
            <a:r>
              <a:rPr lang="en-US">
                <a:solidFill>
                  <a:schemeClr val="accent1"/>
                </a:solidFill>
              </a:rPr>
              <a:t>Secondhand Smoke</a:t>
            </a:r>
          </a:p>
        </p:txBody>
      </p:sp>
      <p:graphicFrame>
        <p:nvGraphicFramePr>
          <p:cNvPr id="3" name="Diagram 2" descr="Secondhand smoke is exhaled by a person who is smoking, and inhaled by a nearby person.&#10;A dangerous mixture of over 7,000 chemicals, including 70 that cause cancer.&#10;Increases risk for heart attacks, heart disease and stroke, and lung cancer.&#10;Children who are exposed to secondhand smoke in the home or vehicle may be at increased risk for secondhand smoke-related disease and illness, and infants are at a greater risk for sudden infant death syndrome (SIDS).&#10;There is no safe level of secondhand smoke exposure.&#10;">
            <a:extLst>
              <a:ext uri="{FF2B5EF4-FFF2-40B4-BE49-F238E27FC236}">
                <a16:creationId xmlns:a16="http://schemas.microsoft.com/office/drawing/2014/main" id="{3FA4F566-FCFB-787C-E2D2-C17701992925}"/>
              </a:ext>
            </a:extLst>
          </p:cNvPr>
          <p:cNvGraphicFramePr/>
          <p:nvPr>
            <p:extLst>
              <p:ext uri="{D42A27DB-BD31-4B8C-83A1-F6EECF244321}">
                <p14:modId xmlns:p14="http://schemas.microsoft.com/office/powerpoint/2010/main" val="2423897688"/>
              </p:ext>
            </p:extLst>
          </p:nvPr>
        </p:nvGraphicFramePr>
        <p:xfrm>
          <a:off x="233499" y="1138645"/>
          <a:ext cx="8152855" cy="45807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92096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Chemicals in Thirdhand Smoke Can:">
            <a:extLst>
              <a:ext uri="{FF2B5EF4-FFF2-40B4-BE49-F238E27FC236}">
                <a16:creationId xmlns:a16="http://schemas.microsoft.com/office/drawing/2014/main" id="{1DCC43C0-55DF-70AD-C2EB-3CE5DE179D3C}"/>
              </a:ext>
            </a:extLst>
          </p:cNvPr>
          <p:cNvSpPr>
            <a:spLocks noGrp="1"/>
          </p:cNvSpPr>
          <p:nvPr>
            <p:ph type="title"/>
          </p:nvPr>
        </p:nvSpPr>
        <p:spPr/>
        <p:txBody>
          <a:bodyPr/>
          <a:lstStyle/>
          <a:p>
            <a:r>
              <a:rPr lang="en-US"/>
              <a:t>Chemicals in Thirdhand Smoke Can:</a:t>
            </a:r>
          </a:p>
        </p:txBody>
      </p:sp>
      <p:graphicFrame>
        <p:nvGraphicFramePr>
          <p:cNvPr id="7" name="Diagram 6" descr="Increase Risk of Cancer&#10;Damage DNA&#10;Reduce Ability to Heal Injuries&#10;Lower Ability to Fight Infection&#10;Damage Cells&#10;Cause Earaches&#10;Trigger Asthma Attacks&#10;Worsen Respiratory Illness&#10;Increase Risk of Disease&#10;Cause Headaches&#10;">
            <a:extLst>
              <a:ext uri="{FF2B5EF4-FFF2-40B4-BE49-F238E27FC236}">
                <a16:creationId xmlns:a16="http://schemas.microsoft.com/office/drawing/2014/main" id="{376B4634-AC8D-E679-120E-66DCAF9A10A7}"/>
              </a:ext>
            </a:extLst>
          </p:cNvPr>
          <p:cNvGraphicFramePr/>
          <p:nvPr>
            <p:extLst>
              <p:ext uri="{D42A27DB-BD31-4B8C-83A1-F6EECF244321}">
                <p14:modId xmlns:p14="http://schemas.microsoft.com/office/powerpoint/2010/main" val="2920524776"/>
              </p:ext>
            </p:extLst>
          </p:nvPr>
        </p:nvGraphicFramePr>
        <p:xfrm>
          <a:off x="444137" y="1769067"/>
          <a:ext cx="8473440" cy="40482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49288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5BCB28-7382-070C-DD85-7A0CB319CA20}"/>
              </a:ext>
            </a:extLst>
          </p:cNvPr>
          <p:cNvSpPr>
            <a:spLocks noGrp="1"/>
          </p:cNvSpPr>
          <p:nvPr>
            <p:ph type="title" idx="4294967295"/>
          </p:nvPr>
        </p:nvSpPr>
        <p:spPr>
          <a:xfrm>
            <a:off x="628650" y="-1325563"/>
            <a:ext cx="7886700" cy="1325563"/>
          </a:xfrm>
        </p:spPr>
        <p:txBody>
          <a:bodyPr vert="horz" lIns="91440" tIns="45720" rIns="91440" bIns="45720" rtlCol="0" anchor="b">
            <a:normAutofit fontScale="90000"/>
          </a:bodyPr>
          <a:lstStyle/>
          <a:p>
            <a:r>
              <a:rPr lang="en-US"/>
              <a:t>Smoking can cause cancer almost anywhere in your body. </a:t>
            </a:r>
          </a:p>
        </p:txBody>
      </p:sp>
      <p:pic>
        <p:nvPicPr>
          <p:cNvPr id="2" name="Picture 1" descr="Diagram of human body labeled with areas/organs that can develop smoking-related cancers.">
            <a:extLst>
              <a:ext uri="{FF2B5EF4-FFF2-40B4-BE49-F238E27FC236}">
                <a16:creationId xmlns:a16="http://schemas.microsoft.com/office/drawing/2014/main" id="{803A3E32-1CBD-80AB-9C82-FB1368031C83}"/>
              </a:ext>
            </a:extLst>
          </p:cNvPr>
          <p:cNvPicPr>
            <a:picLocks noChangeAspect="1"/>
          </p:cNvPicPr>
          <p:nvPr/>
        </p:nvPicPr>
        <p:blipFill>
          <a:blip r:embed="rId3"/>
          <a:stretch>
            <a:fillRect/>
          </a:stretch>
        </p:blipFill>
        <p:spPr>
          <a:xfrm>
            <a:off x="417443" y="1118772"/>
            <a:ext cx="8319054" cy="4620455"/>
          </a:xfrm>
          <a:prstGeom prst="rect">
            <a:avLst/>
          </a:prstGeom>
        </p:spPr>
      </p:pic>
    </p:spTree>
    <p:extLst>
      <p:ext uri="{BB962C8B-B14F-4D97-AF65-F5344CB8AC3E}">
        <p14:creationId xmlns:p14="http://schemas.microsoft.com/office/powerpoint/2010/main" val="1965141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2" name="Title 1" descr="What is Vaping?">
            <a:extLst>
              <a:ext uri="{FF2B5EF4-FFF2-40B4-BE49-F238E27FC236}">
                <a16:creationId xmlns:a16="http://schemas.microsoft.com/office/drawing/2014/main" id="{9C48B7E5-472E-EA83-62AF-69F14E30B7EE}"/>
              </a:ext>
            </a:extLst>
          </p:cNvPr>
          <p:cNvSpPr>
            <a:spLocks noGrp="1"/>
          </p:cNvSpPr>
          <p:nvPr>
            <p:ph type="title"/>
          </p:nvPr>
        </p:nvSpPr>
        <p:spPr>
          <a:xfrm>
            <a:off x="396383" y="585169"/>
            <a:ext cx="7886700" cy="1325563"/>
          </a:xfrm>
        </p:spPr>
        <p:txBody>
          <a:bodyPr/>
          <a:lstStyle/>
          <a:p>
            <a:r>
              <a:rPr lang="en-US">
                <a:solidFill>
                  <a:schemeClr val="accent4"/>
                </a:solidFill>
              </a:rPr>
              <a:t>What is Vaping?</a:t>
            </a:r>
          </a:p>
        </p:txBody>
      </p:sp>
      <p:sp>
        <p:nvSpPr>
          <p:cNvPr id="358" name="Google Shape;358;p18" descr="Inhaling and exhaling the aerosol (‘vapor’) produced by an e-cigarette or similar battery powered device&#10;Called e-cigs, vape pens, e-hookahs, e-pipes, tanks, mods, vapes, electronic nicotine delivery systems (ENDS), and more&#10;Youth who use e-cigarettes are more likely to become dual users&#10;"/>
          <p:cNvSpPr txBox="1"/>
          <p:nvPr/>
        </p:nvSpPr>
        <p:spPr>
          <a:xfrm>
            <a:off x="944016" y="2026678"/>
            <a:ext cx="3630300" cy="3102388"/>
          </a:xfrm>
          <a:prstGeom prst="rect">
            <a:avLst/>
          </a:prstGeom>
          <a:noFill/>
          <a:ln>
            <a:noFill/>
          </a:ln>
        </p:spPr>
        <p:txBody>
          <a:bodyPr spcFirstLastPara="1" wrap="square" lIns="0" tIns="0" rIns="0" bIns="0" anchor="t" anchorCtr="0">
            <a:spAutoFit/>
          </a:bodyPr>
          <a:lstStyle/>
          <a:p>
            <a:pPr marL="266700" marR="0" lvl="1" indent="-139700" algn="l" rtl="0">
              <a:lnSpc>
                <a:spcPct val="140000"/>
              </a:lnSpc>
              <a:spcBef>
                <a:spcPts val="0"/>
              </a:spcBef>
              <a:spcAft>
                <a:spcPts val="0"/>
              </a:spcAft>
              <a:buClr>
                <a:srgbClr val="000000"/>
              </a:buClr>
              <a:buSzPts val="1600"/>
              <a:buFont typeface="Arial"/>
              <a:buChar char="•"/>
            </a:pPr>
            <a:r>
              <a:rPr lang="en-US" sz="1600" i="0" u="none" strike="noStrike" cap="none">
                <a:solidFill>
                  <a:srgbClr val="000000"/>
                </a:solidFill>
                <a:latin typeface="Arial"/>
                <a:ea typeface="Libre Franklin"/>
                <a:cs typeface="Libre Franklin"/>
                <a:sym typeface="Libre Franklin"/>
              </a:rPr>
              <a:t>Inhaling and exhaling the aerosol (‘vapor’) produced by an e-cigarette or similar </a:t>
            </a:r>
            <a:r>
              <a:rPr lang="en-US" sz="1600">
                <a:solidFill>
                  <a:srgbClr val="000000"/>
                </a:solidFill>
                <a:latin typeface="Arial"/>
                <a:ea typeface="Libre Franklin"/>
                <a:cs typeface="Libre Franklin"/>
                <a:sym typeface="Libre Franklin"/>
              </a:rPr>
              <a:t>battery</a:t>
            </a:r>
            <a:r>
              <a:rPr lang="en-US" sz="1600" i="0" u="none" strike="noStrike" cap="none">
                <a:solidFill>
                  <a:srgbClr val="000000"/>
                </a:solidFill>
                <a:latin typeface="Arial"/>
                <a:ea typeface="Libre Franklin"/>
                <a:cs typeface="Libre Franklin"/>
                <a:sym typeface="Libre Franklin"/>
              </a:rPr>
              <a:t> powered device</a:t>
            </a:r>
            <a:endParaRPr sz="700" i="0" u="none" strike="noStrike" cap="none">
              <a:solidFill>
                <a:srgbClr val="000000"/>
              </a:solidFill>
              <a:latin typeface="Arial"/>
              <a:ea typeface="Arial"/>
              <a:cs typeface="Arial"/>
              <a:sym typeface="Arial"/>
            </a:endParaRPr>
          </a:p>
          <a:p>
            <a:pPr marL="266700" lvl="1" indent="-139700">
              <a:lnSpc>
                <a:spcPct val="140000"/>
              </a:lnSpc>
              <a:buClr>
                <a:srgbClr val="000000"/>
              </a:buClr>
              <a:buSzPts val="1600"/>
              <a:buFont typeface="Arial"/>
              <a:buChar char="•"/>
            </a:pPr>
            <a:r>
              <a:rPr lang="en-US" sz="1600" i="0" u="none" strike="noStrike" cap="none">
                <a:solidFill>
                  <a:srgbClr val="000000"/>
                </a:solidFill>
                <a:latin typeface="Arial"/>
                <a:ea typeface="Libre Franklin"/>
                <a:cs typeface="Libre Franklin"/>
                <a:sym typeface="Libre Franklin"/>
              </a:rPr>
              <a:t>Called e-cigs, vape pens, e-hookahs, e-pipes, tanks, mods, vapes, electronic nicotine delivery </a:t>
            </a:r>
            <a:r>
              <a:rPr lang="en-US" sz="1600">
                <a:solidFill>
                  <a:srgbClr val="000000"/>
                </a:solidFill>
                <a:latin typeface="Arial"/>
                <a:ea typeface="Libre Franklin"/>
                <a:cs typeface="Libre Franklin"/>
                <a:sym typeface="Libre Franklin"/>
              </a:rPr>
              <a:t>systems (ENDS),</a:t>
            </a:r>
            <a:r>
              <a:rPr lang="en-US" sz="1600" i="0" u="none" strike="noStrike" cap="none">
                <a:solidFill>
                  <a:srgbClr val="000000"/>
                </a:solidFill>
                <a:latin typeface="Arial"/>
                <a:ea typeface="Libre Franklin"/>
                <a:cs typeface="Libre Franklin"/>
                <a:sym typeface="Libre Franklin"/>
              </a:rPr>
              <a:t> and more</a:t>
            </a:r>
          </a:p>
          <a:p>
            <a:pPr marL="266700" lvl="1" indent="-139700">
              <a:lnSpc>
                <a:spcPct val="140000"/>
              </a:lnSpc>
              <a:buClr>
                <a:srgbClr val="000000"/>
              </a:buClr>
              <a:buSzPts val="1600"/>
              <a:buFont typeface="Arial"/>
              <a:buChar char="•"/>
            </a:pPr>
            <a:r>
              <a:rPr lang="en-US" sz="1600">
                <a:latin typeface="Arial"/>
                <a:ea typeface="Arial"/>
                <a:cs typeface="Arial"/>
              </a:rPr>
              <a:t>Youth who use e-cigarettes are more likely to become dual users</a:t>
            </a:r>
            <a:endParaRPr lang="en-US" sz="1600">
              <a:latin typeface="Libre Franklin"/>
              <a:ea typeface="Arial"/>
              <a:cs typeface="Arial"/>
            </a:endParaRPr>
          </a:p>
        </p:txBody>
      </p:sp>
      <p:grpSp>
        <p:nvGrpSpPr>
          <p:cNvPr id="361" name="Google Shape;361;p18">
            <a:extLst>
              <a:ext uri="{C183D7F6-B498-43B3-948B-1728B52AA6E4}">
                <adec:decorative xmlns:adec="http://schemas.microsoft.com/office/drawing/2017/decorative" val="1"/>
              </a:ext>
            </a:extLst>
          </p:cNvPr>
          <p:cNvGrpSpPr/>
          <p:nvPr/>
        </p:nvGrpSpPr>
        <p:grpSpPr>
          <a:xfrm>
            <a:off x="5529375" y="1460437"/>
            <a:ext cx="2406002" cy="4183298"/>
            <a:chOff x="0" y="0"/>
            <a:chExt cx="6021122" cy="11056741"/>
          </a:xfrm>
        </p:grpSpPr>
        <p:pic>
          <p:nvPicPr>
            <p:cNvPr id="362" name="Google Shape;362;p18"/>
            <p:cNvPicPr preferRelativeResize="0"/>
            <p:nvPr/>
          </p:nvPicPr>
          <p:blipFill rotWithShape="1">
            <a:blip r:embed="rId3">
              <a:alphaModFix/>
            </a:blip>
            <a:srcRect t="5924" b="5922"/>
            <a:stretch/>
          </p:blipFill>
          <p:spPr>
            <a:xfrm>
              <a:off x="0" y="0"/>
              <a:ext cx="6021122" cy="3516247"/>
            </a:xfrm>
            <a:prstGeom prst="rect">
              <a:avLst/>
            </a:prstGeom>
            <a:noFill/>
            <a:ln>
              <a:noFill/>
            </a:ln>
          </p:spPr>
        </p:pic>
        <p:pic>
          <p:nvPicPr>
            <p:cNvPr id="363" name="Google Shape;363;p18"/>
            <p:cNvPicPr preferRelativeResize="0"/>
            <p:nvPr/>
          </p:nvPicPr>
          <p:blipFill rotWithShape="1">
            <a:blip r:embed="rId4">
              <a:alphaModFix/>
            </a:blip>
            <a:srcRect t="6172" b="6173"/>
            <a:stretch/>
          </p:blipFill>
          <p:spPr>
            <a:xfrm>
              <a:off x="0" y="3770247"/>
              <a:ext cx="6021122" cy="3516247"/>
            </a:xfrm>
            <a:prstGeom prst="rect">
              <a:avLst/>
            </a:prstGeom>
            <a:noFill/>
            <a:ln>
              <a:noFill/>
            </a:ln>
          </p:spPr>
        </p:pic>
        <p:pic>
          <p:nvPicPr>
            <p:cNvPr id="364" name="Google Shape;364;p18"/>
            <p:cNvPicPr preferRelativeResize="0"/>
            <p:nvPr/>
          </p:nvPicPr>
          <p:blipFill rotWithShape="1">
            <a:blip r:embed="rId5">
              <a:alphaModFix/>
            </a:blip>
            <a:srcRect t="6172" b="6173"/>
            <a:stretch/>
          </p:blipFill>
          <p:spPr>
            <a:xfrm>
              <a:off x="0" y="7540494"/>
              <a:ext cx="6021122" cy="3516247"/>
            </a:xfrm>
            <a:prstGeom prst="rect">
              <a:avLst/>
            </a:prstGeom>
            <a:noFill/>
            <a:ln>
              <a:noFill/>
            </a:ln>
          </p:spPr>
        </p:pic>
      </p:grpSp>
    </p:spTree>
  </p:cSld>
  <p:clrMapOvr>
    <a:masterClrMapping/>
  </p:clrMapOvr>
</p:sld>
</file>

<file path=ppt/theme/theme1.xml><?xml version="1.0" encoding="utf-8"?>
<a:theme xmlns:a="http://schemas.openxmlformats.org/drawingml/2006/main" name="Office Theme">
  <a:themeElements>
    <a:clrScheme name="Gov Office Swatches">
      <a:dk1>
        <a:sysClr val="windowText" lastClr="000000"/>
      </a:dk1>
      <a:lt1>
        <a:sysClr val="window" lastClr="FFFFFF"/>
      </a:lt1>
      <a:dk2>
        <a:srgbClr val="4B4D4F"/>
      </a:dk2>
      <a:lt2>
        <a:srgbClr val="E7E6E6"/>
      </a:lt2>
      <a:accent1>
        <a:srgbClr val="04627A"/>
      </a:accent1>
      <a:accent2>
        <a:srgbClr val="C6D668"/>
      </a:accent2>
      <a:accent3>
        <a:srgbClr val="E0A626"/>
      </a:accent3>
      <a:accent4>
        <a:srgbClr val="18405B"/>
      </a:accent4>
      <a:accent5>
        <a:srgbClr val="70C8B8"/>
      </a:accent5>
      <a:accent6>
        <a:srgbClr val="2C6358"/>
      </a:accent6>
      <a:hlink>
        <a:srgbClr val="0070C0"/>
      </a:hlink>
      <a:folHlink>
        <a:srgbClr val="694C60"/>
      </a:folHlink>
    </a:clrScheme>
    <a:fontScheme name="Gov Office HHS Work Sans">
      <a:majorFont>
        <a:latin typeface="Work San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Standard size template" id="{69374300-B952-416C-A016-7CD8447914C6}" vid="{FF7CA2A8-5BC6-4818-BBBD-0CA9698BAFDC}"/>
    </a:ext>
  </a:extLst>
</a:theme>
</file>

<file path=ppt/theme/theme2.xml><?xml version="1.0" encoding="utf-8"?>
<a:theme xmlns:a="http://schemas.openxmlformats.org/drawingml/2006/main" name="Office Theme">
  <a:themeElements>
    <a:clrScheme name="Gov Office Swatches">
      <a:dk1>
        <a:sysClr val="windowText" lastClr="000000"/>
      </a:dk1>
      <a:lt1>
        <a:sysClr val="window" lastClr="FFFFFF"/>
      </a:lt1>
      <a:dk2>
        <a:srgbClr val="4B4D4F"/>
      </a:dk2>
      <a:lt2>
        <a:srgbClr val="E7E6E6"/>
      </a:lt2>
      <a:accent1>
        <a:srgbClr val="04627A"/>
      </a:accent1>
      <a:accent2>
        <a:srgbClr val="C6D668"/>
      </a:accent2>
      <a:accent3>
        <a:srgbClr val="E0A626"/>
      </a:accent3>
      <a:accent4>
        <a:srgbClr val="18405B"/>
      </a:accent4>
      <a:accent5>
        <a:srgbClr val="70C8B8"/>
      </a:accent5>
      <a:accent6>
        <a:srgbClr val="2C6358"/>
      </a:accent6>
      <a:hlink>
        <a:srgbClr val="0070C0"/>
      </a:hlink>
      <a:folHlink>
        <a:srgbClr val="694C60"/>
      </a:folHlink>
    </a:clrScheme>
    <a:fontScheme name="Gov Office HHS Work Sans">
      <a:majorFont>
        <a:latin typeface="Work San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Gov Office Swatches">
      <a:dk1>
        <a:srgbClr val="000000"/>
      </a:dk1>
      <a:lt1>
        <a:srgbClr val="FFFFFF"/>
      </a:lt1>
      <a:dk2>
        <a:srgbClr val="4B4D4F"/>
      </a:dk2>
      <a:lt2>
        <a:srgbClr val="E7E6E6"/>
      </a:lt2>
      <a:accent1>
        <a:srgbClr val="04627A"/>
      </a:accent1>
      <a:accent2>
        <a:srgbClr val="C6D668"/>
      </a:accent2>
      <a:accent3>
        <a:srgbClr val="E0A626"/>
      </a:accent3>
      <a:accent4>
        <a:srgbClr val="18405B"/>
      </a:accent4>
      <a:accent5>
        <a:srgbClr val="70C8B8"/>
      </a:accent5>
      <a:accent6>
        <a:srgbClr val="2C6358"/>
      </a:accent6>
      <a:hlink>
        <a:srgbClr val="0070C0"/>
      </a:hlink>
      <a:folHlink>
        <a:srgbClr val="694C6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9230b11-9f30-45b8-8191-3ae2895b0fe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49BEC97D6A9D142801E712CD21977B1" ma:contentTypeVersion="14" ma:contentTypeDescription="Create a new document." ma:contentTypeScope="" ma:versionID="7c2392b4fa694ef5cc9d8e5f6989b774">
  <xsd:schema xmlns:xsd="http://www.w3.org/2001/XMLSchema" xmlns:xs="http://www.w3.org/2001/XMLSchema" xmlns:p="http://schemas.microsoft.com/office/2006/metadata/properties" xmlns:ns2="09230b11-9f30-45b8-8191-3ae2895b0fe9" targetNamespace="http://schemas.microsoft.com/office/2006/metadata/properties" ma:root="true" ma:fieldsID="1d4e986b69363a3ac935162b7657cd80" ns2:_="">
    <xsd:import namespace="09230b11-9f30-45b8-8191-3ae2895b0fe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230b11-9f30-45b8-8191-3ae2895b0fe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93164ec-f35b-416f-add9-a3560115a3f5"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91592E4-5B22-47F8-8BE3-086B7EC65214}">
  <ds:schemaRefs>
    <ds:schemaRef ds:uri="09230b11-9f30-45b8-8191-3ae2895b0fe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8C140FA-39B0-4287-884B-43EB656655E6}">
  <ds:schemaRefs>
    <ds:schemaRef ds:uri="http://schemas.microsoft.com/sharepoint/v3/contenttype/forms"/>
  </ds:schemaRefs>
</ds:datastoreItem>
</file>

<file path=customXml/itemProps3.xml><?xml version="1.0" encoding="utf-8"?>
<ds:datastoreItem xmlns:ds="http://schemas.openxmlformats.org/officeDocument/2006/customXml" ds:itemID="{F3953263-245A-415F-B133-8E439DCE0B7F}">
  <ds:schemaRefs>
    <ds:schemaRef ds:uri="09230b11-9f30-45b8-8191-3ae2895b0fe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PPT Standard size template</Template>
  <Application>Microsoft Office PowerPoint</Application>
  <PresentationFormat>On-screen Show (4:3)</PresentationFormat>
  <Slides>50</Slides>
  <Notes>40</Notes>
  <HiddenSlides>0</HiddenSlides>
  <ScaleCrop>false</ScaleCrop>
  <HeadingPairs>
    <vt:vector size="4" baseType="variant">
      <vt:variant>
        <vt:lpstr>Theme</vt:lpstr>
      </vt:variant>
      <vt:variant>
        <vt:i4>3</vt:i4>
      </vt:variant>
      <vt:variant>
        <vt:lpstr>Slide Titles</vt:lpstr>
      </vt:variant>
      <vt:variant>
        <vt:i4>50</vt:i4>
      </vt:variant>
    </vt:vector>
  </HeadingPairs>
  <TitlesOfParts>
    <vt:vector size="53" baseType="lpstr">
      <vt:lpstr>Office Theme</vt:lpstr>
      <vt:lpstr>Office Theme</vt:lpstr>
      <vt:lpstr>Office Theme</vt:lpstr>
      <vt:lpstr>Iowa Tobacco Prevention and Control Program (TPCP)</vt:lpstr>
      <vt:lpstr>Tobacco &amp; Nicotine</vt:lpstr>
      <vt:lpstr>What is the problem?</vt:lpstr>
      <vt:lpstr>Iowa Adult Tobacco &amp; Nicotine Use Rates (2023)</vt:lpstr>
      <vt:lpstr>What is Thirdhand Smoke?</vt:lpstr>
      <vt:lpstr>Secondhand Smoke</vt:lpstr>
      <vt:lpstr>Chemicals in Thirdhand Smoke Can:</vt:lpstr>
      <vt:lpstr>Smoking can cause cancer almost anywhere in your body. </vt:lpstr>
      <vt:lpstr>What is Vaping?</vt:lpstr>
      <vt:lpstr>Anatomy of the E-Cigarette</vt:lpstr>
      <vt:lpstr>Substances in e-cigarette aerosol</vt:lpstr>
      <vt:lpstr>How Nicotine is Harmful</vt:lpstr>
      <vt:lpstr>Youth &amp; Young Adult Tobacco Use (2023)</vt:lpstr>
      <vt:lpstr>Youth Vaping Today</vt:lpstr>
      <vt:lpstr>Generations of e-cigarettes and vape pens</vt:lpstr>
      <vt:lpstr>Key Takeaways</vt:lpstr>
      <vt:lpstr>Vaping Lingo Dictionary</vt:lpstr>
      <vt:lpstr>Cigs in an E-Cig</vt:lpstr>
      <vt:lpstr>Be on the Lookout</vt:lpstr>
      <vt:lpstr>Tobacco Industry ('Big Tobacco')</vt:lpstr>
      <vt:lpstr>Flavors</vt:lpstr>
      <vt:lpstr>Iowa HHS Tobacco Prevention &amp; Control Programs (TPCP)</vt:lpstr>
      <vt:lpstr>Centers for Disease Control Target Areas</vt:lpstr>
      <vt:lpstr>TPCP Programs</vt:lpstr>
      <vt:lpstr>Cessation Programs</vt:lpstr>
      <vt:lpstr>Quitline Iowa Website</vt:lpstr>
      <vt:lpstr>What Services Are Provided Through Quitline Iowa?</vt:lpstr>
      <vt:lpstr>In SFY25, there were  2,717 unique individuals  who completed Quitline Iowa registrations.</vt:lpstr>
      <vt:lpstr>Text-Me-First</vt:lpstr>
      <vt:lpstr>Short Code Enrollment</vt:lpstr>
      <vt:lpstr>Text-to-Order-NRT</vt:lpstr>
      <vt:lpstr>Quitting Vaping is Hard</vt:lpstr>
      <vt:lpstr>Vaping and Pregnancy</vt:lpstr>
      <vt:lpstr>Quitlogix Education</vt:lpstr>
      <vt:lpstr>Making the Change Talk Podcasts</vt:lpstr>
      <vt:lpstr>My Life My Quit Website</vt:lpstr>
      <vt:lpstr>What Services Does My Life My Quit Offer?</vt:lpstr>
      <vt:lpstr>Alternative to Suspension</vt:lpstr>
      <vt:lpstr>My Life My Quit Ads</vt:lpstr>
      <vt:lpstr>Iowa Students for Tobacco Education and Prevention (ISTEP)</vt:lpstr>
      <vt:lpstr>Iowa Students for Tobacco Education and Prevention</vt:lpstr>
      <vt:lpstr>ISTEP Myth Busters</vt:lpstr>
      <vt:lpstr>Smoke Free Air Act &amp; Smoke Free Homes</vt:lpstr>
      <vt:lpstr>Iowa Smokefree Air Act</vt:lpstr>
      <vt:lpstr>Laws &amp; Policies</vt:lpstr>
      <vt:lpstr>Smoke Free Homes</vt:lpstr>
      <vt:lpstr>Map of Iowa</vt:lpstr>
      <vt:lpstr>Smoke Free Homes Collaboration</vt:lpstr>
      <vt:lpstr>Behavioral Health Districts</vt:lpstr>
      <vt:lpstr>Questions</vt:lpstr>
    </vt:vector>
  </TitlesOfParts>
  <Company>State of Iowa - DHS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Tobacco Prevention and Control Program (TPCP)</dc:title>
  <dc:creator>Shanks, Adam [HHS]</dc:creator>
  <cp:revision>6</cp:revision>
  <dcterms:created xsi:type="dcterms:W3CDTF">2024-09-16T14:54:00Z</dcterms:created>
  <dcterms:modified xsi:type="dcterms:W3CDTF">2026-01-13T19:16:05Z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0x010100A49BEC97D6A9D142801E712CD21977B1</vt:lpwstr>
  </property>
  <property fmtid="{D5CDD505-2E9C-101B-9397-08002B2CF9AE}" pid="3" name="MediaServiceImageTags">
    <vt:lpwstr/>
  </property>
</Properties>
</file>